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1" r:id="rId1"/>
    <p:sldMasterId id="2147483732" r:id="rId2"/>
    <p:sldMasterId id="2147483733" r:id="rId3"/>
  </p:sldMasterIdLst>
  <p:notesMasterIdLst>
    <p:notesMasterId r:id="rId51"/>
  </p:notesMasterIdLst>
  <p:sldIdLst>
    <p:sldId id="256" r:id="rId4"/>
    <p:sldId id="257" r:id="rId5"/>
    <p:sldId id="313" r:id="rId6"/>
    <p:sldId id="314" r:id="rId7"/>
    <p:sldId id="259" r:id="rId8"/>
    <p:sldId id="260" r:id="rId9"/>
    <p:sldId id="261" r:id="rId10"/>
    <p:sldId id="262" r:id="rId11"/>
    <p:sldId id="263" r:id="rId12"/>
    <p:sldId id="264" r:id="rId13"/>
    <p:sldId id="317" r:id="rId14"/>
    <p:sldId id="312" r:id="rId15"/>
    <p:sldId id="266" r:id="rId16"/>
    <p:sldId id="315" r:id="rId17"/>
    <p:sldId id="319"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316" r:id="rId37"/>
    <p:sldId id="298" r:id="rId38"/>
    <p:sldId id="299" r:id="rId39"/>
    <p:sldId id="300" r:id="rId40"/>
    <p:sldId id="301" r:id="rId41"/>
    <p:sldId id="302" r:id="rId42"/>
    <p:sldId id="318" r:id="rId43"/>
    <p:sldId id="303" r:id="rId44"/>
    <p:sldId id="304" r:id="rId45"/>
    <p:sldId id="309" r:id="rId46"/>
    <p:sldId id="306" r:id="rId47"/>
    <p:sldId id="307" r:id="rId48"/>
    <p:sldId id="308" r:id="rId49"/>
    <p:sldId id="311" r:id="rId50"/>
  </p:sldIdLst>
  <p:sldSz cx="9144000" cy="5143500" type="screen16x9"/>
  <p:notesSz cx="6858000" cy="9144000"/>
  <p:embeddedFontLst>
    <p:embeddedFont>
      <p:font typeface="Century Gothic" panose="020B0502020202020204" pitchFamily="34" charset="0"/>
      <p:regular r:id="rId52"/>
      <p:bold r:id="rId53"/>
      <p:italic r:id="rId54"/>
      <p:boldItalic r:id="rId55"/>
    </p:embeddedFont>
    <p:embeddedFont>
      <p:font typeface="Gill Sans" panose="020B060402020202020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7">
          <p15:clr>
            <a:srgbClr val="A4A3A4"/>
          </p15:clr>
        </p15:guide>
        <p15:guide id="2" pos="906">
          <p15:clr>
            <a:srgbClr val="A4A3A4"/>
          </p15:clr>
        </p15:guide>
        <p15:guide id="3" orient="horz" pos="249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4E7254-D59B-004A-8120-0056D60A2DC1}" v="25" dt="2024-08-29T15:22:53.921"/>
    <p1510:client id="{62FC8BE6-5DE9-344F-802E-161F33DB3C4C}" v="556" dt="2024-08-29T17:36:13.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1250"/>
  </p:normalViewPr>
  <p:slideViewPr>
    <p:cSldViewPr snapToGrid="0">
      <p:cViewPr varScale="1">
        <p:scale>
          <a:sx n="144" d="100"/>
          <a:sy n="144" d="100"/>
        </p:scale>
        <p:origin x="2640" y="192"/>
      </p:cViewPr>
      <p:guideLst>
        <p:guide orient="horz" pos="757"/>
        <p:guide pos="906"/>
        <p:guide orient="horz" pos="249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4.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5.fntdata"/><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3.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6.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54aa5507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54aa5507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2f30fc01048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g2f30fc01048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Our network of affiliated researchers has carried out more than </a:t>
            </a:r>
            <a:r>
              <a:rPr lang="en" sz="1200" b="1">
                <a:latin typeface="Century Gothic"/>
                <a:ea typeface="Century Gothic"/>
                <a:cs typeface="Century Gothic"/>
                <a:sym typeface="Century Gothic"/>
              </a:rPr>
              <a:t>2,300 randomized evaluations</a:t>
            </a:r>
            <a:r>
              <a:rPr lang="en" sz="1200">
                <a:latin typeface="Century Gothic"/>
                <a:ea typeface="Century Gothic"/>
                <a:cs typeface="Century Gothic"/>
                <a:sym typeface="Century Gothic"/>
              </a:rPr>
              <a:t> around the world. </a:t>
            </a:r>
            <a:endParaRPr sz="1200">
              <a:latin typeface="Century Gothic"/>
              <a:ea typeface="Century Gothic"/>
              <a:cs typeface="Century Gothic"/>
              <a:sym typeface="Century Gothic"/>
            </a:endParaRPr>
          </a:p>
        </p:txBody>
      </p:sp>
      <p:sp>
        <p:nvSpPr>
          <p:cNvPr id="688" name="Google Shape;688;g2f30fc01048_0_1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u="sng">
                <a:solidFill>
                  <a:schemeClr val="dk1"/>
                </a:solidFill>
                <a:latin typeface="Calibri"/>
                <a:ea typeface="Calibri"/>
                <a:cs typeface="Calibri"/>
                <a:sym typeface="Calibri"/>
              </a:rPr>
              <a:t>KEY MESSAGE 3 - J-PAL North America catalyzes policy-relevant randomized evaluations conducted by our network of world-class researchers.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Our network of affiliated professors has generated 260 ongoing and completed randomized evaluations on important and understudied issues related to poverty  in North America.</a:t>
            </a:r>
            <a:endParaRPr/>
          </a:p>
          <a:p>
            <a:pPr marL="0" lvl="0" indent="0" algn="l" rtl="0">
              <a:lnSpc>
                <a:spcPct val="100000"/>
              </a:lnSpc>
              <a:spcBef>
                <a:spcPts val="0"/>
              </a:spcBef>
              <a:spcAft>
                <a:spcPts val="0"/>
              </a:spcAft>
              <a:buSzPts val="1400"/>
              <a:buNone/>
            </a:pPr>
            <a:endParaRPr/>
          </a:p>
        </p:txBody>
      </p:sp>
      <p:sp>
        <p:nvSpPr>
          <p:cNvPr id="308" name="Google Shape;30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f65e6d157b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2f65e6d157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Font typeface="Century Gothic"/>
              <a:buAutoNum type="arabicPeriod"/>
            </a:pPr>
            <a:r>
              <a:rPr lang="en" sz="1200" b="1" dirty="0">
                <a:latin typeface="Century Gothic"/>
                <a:ea typeface="Century Gothic"/>
                <a:cs typeface="Century Gothic"/>
                <a:sym typeface="Century Gothic"/>
              </a:rPr>
              <a:t>First</a:t>
            </a:r>
            <a:r>
              <a:rPr lang="en" sz="1200" dirty="0">
                <a:latin typeface="Century Gothic"/>
                <a:ea typeface="Century Gothic"/>
                <a:cs typeface="Century Gothic"/>
                <a:sym typeface="Century Gothic"/>
              </a:rPr>
              <a:t>: We’ll explore the </a:t>
            </a:r>
            <a:r>
              <a:rPr lang="en" sz="1200" b="1" dirty="0">
                <a:latin typeface="Century Gothic"/>
                <a:ea typeface="Century Gothic"/>
                <a:cs typeface="Century Gothic"/>
                <a:sym typeface="Century Gothic"/>
              </a:rPr>
              <a:t>value</a:t>
            </a:r>
            <a:r>
              <a:rPr lang="en" sz="1200" dirty="0">
                <a:latin typeface="Century Gothic"/>
                <a:ea typeface="Century Gothic"/>
                <a:cs typeface="Century Gothic"/>
                <a:sym typeface="Century Gothic"/>
              </a:rPr>
              <a:t> of impact evaluations in general </a:t>
            </a:r>
            <a:endParaRPr sz="1200" dirty="0">
              <a:latin typeface="Century Gothic"/>
              <a:ea typeface="Century Gothic"/>
              <a:cs typeface="Century Gothic"/>
              <a:sym typeface="Century Gothic"/>
            </a:endParaRPr>
          </a:p>
          <a:p>
            <a:pPr marL="914400" lvl="1" indent="-304800" algn="l" rtl="0">
              <a:lnSpc>
                <a:spcPct val="150000"/>
              </a:lnSpc>
              <a:spcBef>
                <a:spcPts val="0"/>
              </a:spcBef>
              <a:spcAft>
                <a:spcPts val="0"/>
              </a:spcAft>
              <a:buSzPts val="1200"/>
              <a:buFont typeface="Century Gothic"/>
              <a:buAutoNum type="arabicPeriod"/>
            </a:pPr>
            <a:r>
              <a:rPr lang="en" sz="1200" dirty="0">
                <a:latin typeface="Century Gothic"/>
                <a:ea typeface="Century Gothic"/>
                <a:cs typeface="Century Gothic"/>
                <a:sym typeface="Century Gothic"/>
              </a:rPr>
              <a:t>and the </a:t>
            </a:r>
            <a:r>
              <a:rPr lang="en" sz="1200" b="1" dirty="0">
                <a:latin typeface="Century Gothic"/>
                <a:ea typeface="Century Gothic"/>
                <a:cs typeface="Century Gothic"/>
                <a:sym typeface="Century Gothic"/>
              </a:rPr>
              <a:t>specific </a:t>
            </a:r>
            <a:r>
              <a:rPr lang="en" sz="1200" dirty="0">
                <a:latin typeface="Century Gothic"/>
                <a:ea typeface="Century Gothic"/>
                <a:cs typeface="Century Gothic"/>
                <a:sym typeface="Century Gothic"/>
              </a:rPr>
              <a:t>benefits</a:t>
            </a:r>
            <a:r>
              <a:rPr lang="en" sz="1200" b="1" dirty="0">
                <a:latin typeface="Century Gothic"/>
                <a:ea typeface="Century Gothic"/>
                <a:cs typeface="Century Gothic"/>
                <a:sym typeface="Century Gothic"/>
              </a:rPr>
              <a:t> </a:t>
            </a:r>
            <a:r>
              <a:rPr lang="en" sz="1200" dirty="0">
                <a:latin typeface="Century Gothic"/>
                <a:ea typeface="Century Gothic"/>
                <a:cs typeface="Century Gothic"/>
                <a:sym typeface="Century Gothic"/>
              </a:rPr>
              <a:t>of randomization.</a:t>
            </a:r>
            <a:endParaRPr sz="1200" dirty="0">
              <a:latin typeface="Century Gothic"/>
              <a:ea typeface="Century Gothic"/>
              <a:cs typeface="Century Gothic"/>
              <a:sym typeface="Century Gothic"/>
            </a:endParaRPr>
          </a:p>
          <a:p>
            <a:pPr marL="457200" lvl="0" indent="-304800" algn="l" rtl="0">
              <a:lnSpc>
                <a:spcPct val="150000"/>
              </a:lnSpc>
              <a:spcBef>
                <a:spcPts val="0"/>
              </a:spcBef>
              <a:spcAft>
                <a:spcPts val="0"/>
              </a:spcAft>
              <a:buSzPts val="1200"/>
              <a:buFont typeface="Century Gothic"/>
              <a:buAutoNum type="arabicPeriod"/>
            </a:pPr>
            <a:r>
              <a:rPr lang="en" sz="1200" b="1" dirty="0">
                <a:solidFill>
                  <a:schemeClr val="dk1"/>
                </a:solidFill>
                <a:latin typeface="Century Gothic"/>
                <a:ea typeface="Century Gothic"/>
                <a:cs typeface="Century Gothic"/>
                <a:sym typeface="Century Gothic"/>
              </a:rPr>
              <a:t>Two</a:t>
            </a:r>
            <a:r>
              <a:rPr lang="en" sz="1200" dirty="0">
                <a:solidFill>
                  <a:schemeClr val="dk1"/>
                </a:solidFill>
                <a:latin typeface="Century Gothic"/>
                <a:ea typeface="Century Gothic"/>
                <a:cs typeface="Century Gothic"/>
                <a:sym typeface="Century Gothic"/>
              </a:rPr>
              <a:t>: I’ll share examples where randomized evaluations are currently being used to inform decision-making in health care delivery.</a:t>
            </a:r>
            <a:endParaRPr sz="1200" dirty="0">
              <a:latin typeface="Century Gothic"/>
              <a:ea typeface="Century Gothic"/>
              <a:cs typeface="Century Gothic"/>
              <a:sym typeface="Century Gothic"/>
            </a:endParaRPr>
          </a:p>
          <a:p>
            <a:pPr marL="457200" lvl="0" indent="-304800" algn="l" rtl="0">
              <a:lnSpc>
                <a:spcPct val="150000"/>
              </a:lnSpc>
              <a:spcBef>
                <a:spcPts val="0"/>
              </a:spcBef>
              <a:spcAft>
                <a:spcPts val="0"/>
              </a:spcAft>
              <a:buSzPts val="1200"/>
              <a:buFont typeface="Century Gothic"/>
              <a:buAutoNum type="arabicPeriod"/>
            </a:pPr>
            <a:r>
              <a:rPr lang="en" sz="1200" b="1" dirty="0">
                <a:latin typeface="Century Gothic"/>
                <a:ea typeface="Century Gothic"/>
                <a:cs typeface="Century Gothic"/>
                <a:sym typeface="Century Gothic"/>
              </a:rPr>
              <a:t>And three</a:t>
            </a:r>
            <a:r>
              <a:rPr lang="en" sz="1200" dirty="0">
                <a:latin typeface="Century Gothic"/>
                <a:ea typeface="Century Gothic"/>
                <a:cs typeface="Century Gothic"/>
                <a:sym typeface="Century Gothic"/>
              </a:rPr>
              <a:t>: We’ll introduce how a “test and learn” approach is helping Medicaid agencies improve their programs.</a:t>
            </a:r>
            <a:endParaRPr sz="1200" dirty="0">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sz="1200" b="1" u="sng" dirty="0">
              <a:latin typeface="Calibri"/>
              <a:ea typeface="Calibri"/>
              <a:cs typeface="Calibri"/>
            </a:endParaRPr>
          </a:p>
          <a:p>
            <a:pPr marL="628650" lvl="1" indent="-9525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endParaRPr/>
          </a:p>
        </p:txBody>
      </p:sp>
      <p:sp>
        <p:nvSpPr>
          <p:cNvPr id="101" name="Google Shape;10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901758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sz="1200" b="1" u="sng" dirty="0">
              <a:latin typeface="Calibri"/>
              <a:ea typeface="Calibri"/>
              <a:cs typeface="Calibri"/>
            </a:endParaRPr>
          </a:p>
          <a:p>
            <a:pPr marL="628650" lvl="1" indent="-9525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endParaRPr/>
          </a:p>
        </p:txBody>
      </p:sp>
      <p:sp>
        <p:nvSpPr>
          <p:cNvPr id="101" name="Google Shape;10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2674014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a812464a9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a812464a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But </a:t>
            </a:r>
            <a:r>
              <a:rPr lang="en" sz="1200" b="1">
                <a:solidFill>
                  <a:schemeClr val="dk1"/>
                </a:solidFill>
                <a:latin typeface="Century Gothic"/>
                <a:ea typeface="Century Gothic"/>
                <a:cs typeface="Century Gothic"/>
                <a:sym typeface="Century Gothic"/>
              </a:rPr>
              <a:t>why</a:t>
            </a:r>
            <a:r>
              <a:rPr lang="en" sz="1200">
                <a:solidFill>
                  <a:schemeClr val="dk1"/>
                </a:solidFill>
                <a:latin typeface="Century Gothic"/>
                <a:ea typeface="Century Gothic"/>
                <a:cs typeface="Century Gothic"/>
                <a:sym typeface="Century Gothic"/>
              </a:rPr>
              <a:t> do we evaluate programs? </a:t>
            </a:r>
            <a:endParaRPr sz="120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What can impact evaluations </a:t>
            </a:r>
            <a:r>
              <a:rPr lang="en" sz="1200" b="1">
                <a:solidFill>
                  <a:schemeClr val="dk1"/>
                </a:solidFill>
                <a:latin typeface="Century Gothic"/>
                <a:ea typeface="Century Gothic"/>
                <a:cs typeface="Century Gothic"/>
                <a:sym typeface="Century Gothic"/>
              </a:rPr>
              <a:t>actually</a:t>
            </a:r>
            <a:r>
              <a:rPr lang="en" sz="1200">
                <a:solidFill>
                  <a:schemeClr val="dk1"/>
                </a:solidFill>
                <a:latin typeface="Century Gothic"/>
                <a:ea typeface="Century Gothic"/>
                <a:cs typeface="Century Gothic"/>
                <a:sym typeface="Century Gothic"/>
              </a:rPr>
              <a:t> do?</a:t>
            </a:r>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1aadb02a5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1aadb02a5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Well, they can help us understand outcomes.</a:t>
            </a:r>
            <a:endParaRPr sz="1200">
              <a:solidFill>
                <a:schemeClr val="dk1"/>
              </a:solidFill>
              <a:latin typeface="Century Gothic"/>
              <a:ea typeface="Century Gothic"/>
              <a:cs typeface="Century Gothic"/>
              <a:sym typeface="Century Gothic"/>
            </a:endParaRPr>
          </a:p>
          <a:p>
            <a:pPr marL="914400" lvl="1" indent="-304800" algn="l">
              <a:lnSpc>
                <a:spcPct val="150000"/>
              </a:lnSpc>
              <a:spcBef>
                <a:spcPts val="0"/>
              </a:spcBef>
              <a:spcAft>
                <a:spcPts val="0"/>
              </a:spcAft>
              <a:buClr>
                <a:schemeClr val="dk1"/>
              </a:buClr>
              <a:buSzPts val="1200"/>
              <a:buAutoNum type="arabicPeriod"/>
            </a:pPr>
            <a:r>
              <a:rPr lang="en" sz="1200" b="1" i="1">
                <a:solidFill>
                  <a:schemeClr val="dk1"/>
                </a:solidFill>
                <a:latin typeface="Century Gothic"/>
                <a:ea typeface="Century Gothic"/>
                <a:cs typeface="Century Gothic"/>
                <a:sym typeface="Century Gothic"/>
              </a:rPr>
              <a:t>Sometimes </a:t>
            </a:r>
            <a:r>
              <a:rPr lang="en" sz="1200" i="1">
                <a:solidFill>
                  <a:schemeClr val="dk1"/>
                </a:solidFill>
                <a:latin typeface="Century Gothic"/>
                <a:ea typeface="Century Gothic"/>
                <a:cs typeface="Century Gothic"/>
                <a:sym typeface="Century Gothic"/>
              </a:rPr>
              <a:t>with surprising results</a:t>
            </a:r>
            <a:endParaRPr sz="1200">
              <a:solidFill>
                <a:schemeClr val="dk1"/>
              </a:solidFill>
              <a:latin typeface="Century Gothic"/>
              <a:ea typeface="Century Gothic"/>
              <a:cs typeface="Century Gothic"/>
            </a:endParaRPr>
          </a:p>
          <a:p>
            <a:pPr marL="0" lvl="0" indent="0" algn="l" rtl="0">
              <a:lnSpc>
                <a:spcPct val="150000"/>
              </a:lnSpc>
              <a:spcBef>
                <a:spcPts val="0"/>
              </a:spcBef>
              <a:spcAft>
                <a:spcPts val="0"/>
              </a:spcAft>
              <a:buNone/>
            </a:pPr>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f635c227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2f635c227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For example, as you know, super-utilizers are patients with complex needs who make up </a:t>
            </a:r>
            <a:r>
              <a:rPr lang="en" sz="1200" b="1" dirty="0">
                <a:solidFill>
                  <a:schemeClr val="dk1"/>
                </a:solidFill>
                <a:latin typeface="Century Gothic"/>
                <a:ea typeface="Century Gothic"/>
                <a:cs typeface="Century Gothic"/>
                <a:sym typeface="Century Gothic"/>
              </a:rPr>
              <a:t>5% of the population</a:t>
            </a:r>
            <a:r>
              <a:rPr lang="en" sz="1200" dirty="0">
                <a:solidFill>
                  <a:schemeClr val="dk1"/>
                </a:solidFill>
                <a:latin typeface="Century Gothic"/>
                <a:ea typeface="Century Gothic"/>
                <a:cs typeface="Century Gothic"/>
                <a:sym typeface="Century Gothic"/>
              </a:rPr>
              <a:t> but account for </a:t>
            </a:r>
            <a:r>
              <a:rPr lang="en" sz="1200" b="1" dirty="0">
                <a:solidFill>
                  <a:schemeClr val="dk1"/>
                </a:solidFill>
                <a:latin typeface="Century Gothic"/>
                <a:ea typeface="Century Gothic"/>
                <a:cs typeface="Century Gothic"/>
                <a:sym typeface="Century Gothic"/>
              </a:rPr>
              <a:t>50% of annual health care spending.</a:t>
            </a:r>
            <a:endParaRPr sz="1200" dirty="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At J-PAL we evaluated a program that identified these types of patients and assigned them to a multidisciplinary team of </a:t>
            </a:r>
            <a:r>
              <a:rPr lang="en" sz="1200" b="1" dirty="0">
                <a:solidFill>
                  <a:schemeClr val="dk1"/>
                </a:solidFill>
                <a:latin typeface="Century Gothic"/>
                <a:ea typeface="Century Gothic"/>
                <a:cs typeface="Century Gothic"/>
                <a:sym typeface="Century Gothic"/>
              </a:rPr>
              <a:t>nurses</a:t>
            </a:r>
            <a:r>
              <a:rPr lang="en" sz="1200" dirty="0">
                <a:solidFill>
                  <a:schemeClr val="dk1"/>
                </a:solidFill>
                <a:latin typeface="Century Gothic"/>
                <a:ea typeface="Century Gothic"/>
                <a:cs typeface="Century Gothic"/>
                <a:sym typeface="Century Gothic"/>
              </a:rPr>
              <a:t>, </a:t>
            </a:r>
            <a:r>
              <a:rPr lang="en" sz="1200" b="0" dirty="0">
                <a:solidFill>
                  <a:schemeClr val="dk1"/>
                </a:solidFill>
                <a:latin typeface="Century Gothic"/>
                <a:ea typeface="Century Gothic"/>
                <a:cs typeface="Century Gothic"/>
                <a:sym typeface="Century Gothic"/>
              </a:rPr>
              <a:t> </a:t>
            </a:r>
            <a:r>
              <a:rPr lang="en" sz="1200" b="1" dirty="0">
                <a:solidFill>
                  <a:schemeClr val="dk1"/>
                </a:solidFill>
                <a:latin typeface="Century Gothic"/>
                <a:ea typeface="Century Gothic"/>
                <a:cs typeface="Century Gothic"/>
                <a:sym typeface="Century Gothic"/>
              </a:rPr>
              <a:t>social workers</a:t>
            </a:r>
            <a:r>
              <a:rPr lang="en" sz="1200" dirty="0">
                <a:solidFill>
                  <a:schemeClr val="dk1"/>
                </a:solidFill>
                <a:latin typeface="Century Gothic"/>
                <a:ea typeface="Century Gothic"/>
                <a:cs typeface="Century Gothic"/>
                <a:sym typeface="Century Gothic"/>
              </a:rPr>
              <a:t>, and </a:t>
            </a:r>
            <a:r>
              <a:rPr lang="en" sz="1200" b="1" dirty="0">
                <a:solidFill>
                  <a:schemeClr val="dk1"/>
                </a:solidFill>
                <a:latin typeface="Century Gothic"/>
                <a:ea typeface="Century Gothic"/>
                <a:cs typeface="Century Gothic"/>
                <a:sym typeface="Century Gothic"/>
              </a:rPr>
              <a:t>health workers</a:t>
            </a:r>
            <a:r>
              <a:rPr lang="en" sz="1200" dirty="0">
                <a:solidFill>
                  <a:schemeClr val="dk1"/>
                </a:solidFill>
                <a:latin typeface="Century Gothic"/>
                <a:ea typeface="Century Gothic"/>
                <a:cs typeface="Century Gothic"/>
                <a:sym typeface="Century Gothic"/>
              </a:rPr>
              <a:t> when they returned home.</a:t>
            </a:r>
            <a:endParaRPr sz="1200" dirty="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b="1" dirty="0">
                <a:solidFill>
                  <a:schemeClr val="dk1"/>
                </a:solidFill>
                <a:latin typeface="Century Gothic"/>
                <a:ea typeface="Century Gothic"/>
                <a:cs typeface="Century Gothic"/>
                <a:sym typeface="Century Gothic"/>
              </a:rPr>
              <a:t>Initially</a:t>
            </a:r>
            <a:r>
              <a:rPr lang="en" sz="1200" dirty="0">
                <a:solidFill>
                  <a:schemeClr val="dk1"/>
                </a:solidFill>
                <a:latin typeface="Century Gothic"/>
                <a:ea typeface="Century Gothic"/>
                <a:cs typeface="Century Gothic"/>
                <a:sym typeface="Century Gothic"/>
              </a:rPr>
              <a:t>, we thought this approach would reduce costs and benefit this population.</a:t>
            </a:r>
            <a:endParaRPr sz="1200" dirty="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b="1" dirty="0">
                <a:solidFill>
                  <a:schemeClr val="dk1"/>
                </a:solidFill>
                <a:latin typeface="Century Gothic"/>
                <a:ea typeface="Century Gothic"/>
                <a:cs typeface="Century Gothic"/>
                <a:sym typeface="Century Gothic"/>
              </a:rPr>
              <a:t>However</a:t>
            </a:r>
            <a:r>
              <a:rPr lang="en" sz="1200" dirty="0">
                <a:solidFill>
                  <a:schemeClr val="dk1"/>
                </a:solidFill>
                <a:latin typeface="Century Gothic"/>
                <a:ea typeface="Century Gothic"/>
                <a:cs typeface="Century Gothic"/>
                <a:sym typeface="Century Gothic"/>
              </a:rPr>
              <a:t>, after conducting a randomized evaluation, researchers found the program had </a:t>
            </a:r>
            <a:r>
              <a:rPr lang="en" sz="1200" b="1" dirty="0">
                <a:solidFill>
                  <a:schemeClr val="dk1"/>
                </a:solidFill>
                <a:latin typeface="Century Gothic"/>
                <a:ea typeface="Century Gothic"/>
                <a:cs typeface="Century Gothic"/>
                <a:sym typeface="Century Gothic"/>
              </a:rPr>
              <a:t>no impact</a:t>
            </a:r>
            <a:r>
              <a:rPr lang="en" sz="1200" dirty="0">
                <a:solidFill>
                  <a:schemeClr val="dk1"/>
                </a:solidFill>
                <a:latin typeface="Century Gothic"/>
                <a:ea typeface="Century Gothic"/>
                <a:cs typeface="Century Gothic"/>
                <a:sym typeface="Century Gothic"/>
              </a:rPr>
              <a:t> on patient outcomes, which was very surprising.</a:t>
            </a:r>
            <a:endParaRPr sz="1200" dirty="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2f635c227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2f635c227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But I’ll give you another example in the opposite direction:</a:t>
            </a:r>
            <a:endParaRPr sz="120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Many local governments run summer jobs programs for teenagers.</a:t>
            </a:r>
            <a:endParaRPr sz="120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Before I was familiar with the research, I would’ve assumed that the main impact of these programs was on youth employment.</a:t>
            </a:r>
            <a:endParaRPr sz="1200">
              <a:solidFill>
                <a:schemeClr val="dk1"/>
              </a:solidFill>
              <a:latin typeface="Century Gothic"/>
              <a:ea typeface="Century Gothic"/>
              <a:cs typeface="Century Gothic"/>
              <a:sym typeface="Century Gothic"/>
            </a:endParaRPr>
          </a:p>
          <a:p>
            <a:pPr marL="1371600" lvl="2"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And </a:t>
            </a:r>
            <a:r>
              <a:rPr lang="en" sz="1200" b="1">
                <a:solidFill>
                  <a:schemeClr val="dk1"/>
                </a:solidFill>
                <a:latin typeface="Century Gothic"/>
                <a:ea typeface="Century Gothic"/>
                <a:cs typeface="Century Gothic"/>
                <a:sym typeface="Century Gothic"/>
              </a:rPr>
              <a:t>unsurprisingly</a:t>
            </a:r>
            <a:r>
              <a:rPr lang="en" sz="1200">
                <a:solidFill>
                  <a:schemeClr val="dk1"/>
                </a:solidFill>
                <a:latin typeface="Century Gothic"/>
                <a:ea typeface="Century Gothic"/>
                <a:cs typeface="Century Gothic"/>
                <a:sym typeface="Century Gothic"/>
              </a:rPr>
              <a:t>, when some of our affiliated researchers evaluated these programs, they found that they did,</a:t>
            </a:r>
            <a:r>
              <a:rPr lang="en" sz="1200" b="1">
                <a:solidFill>
                  <a:schemeClr val="dk1"/>
                </a:solidFill>
                <a:latin typeface="Century Gothic"/>
                <a:ea typeface="Century Gothic"/>
                <a:cs typeface="Century Gothic"/>
                <a:sym typeface="Century Gothic"/>
              </a:rPr>
              <a:t> in fact,</a:t>
            </a:r>
            <a:r>
              <a:rPr lang="en" sz="1200">
                <a:solidFill>
                  <a:schemeClr val="dk1"/>
                </a:solidFill>
                <a:latin typeface="Century Gothic"/>
                <a:ea typeface="Century Gothic"/>
                <a:cs typeface="Century Gothic"/>
                <a:sym typeface="Century Gothic"/>
              </a:rPr>
              <a:t> boost earnings.</a:t>
            </a:r>
            <a:endParaRPr sz="120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b="1">
                <a:solidFill>
                  <a:schemeClr val="dk1"/>
                </a:solidFill>
                <a:latin typeface="Century Gothic"/>
                <a:ea typeface="Century Gothic"/>
                <a:cs typeface="Century Gothic"/>
                <a:sym typeface="Century Gothic"/>
              </a:rPr>
              <a:t>However</a:t>
            </a:r>
            <a:r>
              <a:rPr lang="en" sz="1200">
                <a:solidFill>
                  <a:schemeClr val="dk1"/>
                </a:solidFill>
                <a:latin typeface="Century Gothic"/>
                <a:ea typeface="Century Gothic"/>
                <a:cs typeface="Century Gothic"/>
                <a:sym typeface="Century Gothic"/>
              </a:rPr>
              <a:t>, they also found something else:</a:t>
            </a:r>
            <a:endParaRPr sz="1200">
              <a:solidFill>
                <a:schemeClr val="dk1"/>
              </a:solidFill>
              <a:latin typeface="Century Gothic"/>
              <a:ea typeface="Century Gothic"/>
              <a:cs typeface="Century Gothic"/>
              <a:sym typeface="Century Gothic"/>
            </a:endParaRPr>
          </a:p>
          <a:p>
            <a:pPr marL="1371600" lvl="2"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Summer youth employment programs also had </a:t>
            </a:r>
            <a:r>
              <a:rPr lang="en" sz="1200" b="1">
                <a:solidFill>
                  <a:schemeClr val="dk1"/>
                </a:solidFill>
                <a:latin typeface="Century Gothic"/>
                <a:ea typeface="Century Gothic"/>
                <a:cs typeface="Century Gothic"/>
                <a:sym typeface="Century Gothic"/>
              </a:rPr>
              <a:t>significant effects </a:t>
            </a:r>
            <a:r>
              <a:rPr lang="en" sz="1200">
                <a:solidFill>
                  <a:schemeClr val="dk1"/>
                </a:solidFill>
                <a:latin typeface="Century Gothic"/>
                <a:ea typeface="Century Gothic"/>
                <a:cs typeface="Century Gothic"/>
                <a:sym typeface="Century Gothic"/>
              </a:rPr>
              <a:t>on public safety.</a:t>
            </a:r>
            <a:endParaRPr sz="1200">
              <a:solidFill>
                <a:schemeClr val="dk1"/>
              </a:solidFill>
              <a:latin typeface="Century Gothic"/>
              <a:ea typeface="Century Gothic"/>
              <a:cs typeface="Century Gothic"/>
              <a:sym typeface="Century Gothic"/>
            </a:endParaRPr>
          </a:p>
          <a:p>
            <a:pPr marL="1828800" lvl="3"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These programs didn't just boost income—they also reduced youth violence.. </a:t>
            </a:r>
            <a:endParaRPr sz="1200">
              <a:solidFill>
                <a:schemeClr val="dk1"/>
              </a:solidFill>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This is just one example of why impact evaluations are helpful</a:t>
            </a:r>
            <a:endParaRPr sz="120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They can help decision-makers </a:t>
            </a:r>
            <a:r>
              <a:rPr lang="en" sz="1200" b="1">
                <a:solidFill>
                  <a:schemeClr val="dk1"/>
                </a:solidFill>
                <a:latin typeface="Century Gothic"/>
                <a:ea typeface="Century Gothic"/>
                <a:cs typeface="Century Gothic"/>
                <a:sym typeface="Century Gothic"/>
              </a:rPr>
              <a:t>understand outcomes</a:t>
            </a:r>
            <a:r>
              <a:rPr lang="en" sz="1200">
                <a:solidFill>
                  <a:schemeClr val="dk1"/>
                </a:solidFill>
                <a:latin typeface="Century Gothic"/>
                <a:ea typeface="Century Gothic"/>
                <a:cs typeface="Century Gothic"/>
                <a:sym typeface="Century Gothic"/>
              </a:rPr>
              <a:t> and </a:t>
            </a:r>
            <a:r>
              <a:rPr lang="en" sz="1200" b="1">
                <a:solidFill>
                  <a:schemeClr val="dk1"/>
                </a:solidFill>
                <a:latin typeface="Century Gothic"/>
                <a:ea typeface="Century Gothic"/>
                <a:cs typeface="Century Gothic"/>
                <a:sym typeface="Century Gothic"/>
              </a:rPr>
              <a:t>update their assumptions</a:t>
            </a:r>
            <a:r>
              <a:rPr lang="en" sz="1200">
                <a:solidFill>
                  <a:schemeClr val="dk1"/>
                </a:solidFill>
                <a:latin typeface="Century Gothic"/>
                <a:ea typeface="Century Gothic"/>
                <a:cs typeface="Century Gothic"/>
                <a:sym typeface="Century Gothic"/>
              </a:rPr>
              <a:t>.</a:t>
            </a:r>
            <a:endParaRPr sz="1200">
              <a:solidFill>
                <a:schemeClr val="dk1"/>
              </a:solidFill>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But what </a:t>
            </a:r>
            <a:r>
              <a:rPr lang="en" sz="1200" b="1">
                <a:solidFill>
                  <a:schemeClr val="dk1"/>
                </a:solidFill>
                <a:latin typeface="Century Gothic"/>
                <a:ea typeface="Century Gothic"/>
                <a:cs typeface="Century Gothic"/>
                <a:sym typeface="Century Gothic"/>
              </a:rPr>
              <a:t>else </a:t>
            </a:r>
            <a:r>
              <a:rPr lang="en" sz="1200">
                <a:solidFill>
                  <a:schemeClr val="dk1"/>
                </a:solidFill>
                <a:latin typeface="Century Gothic"/>
                <a:ea typeface="Century Gothic"/>
                <a:cs typeface="Century Gothic"/>
                <a:sym typeface="Century Gothic"/>
              </a:rPr>
              <a:t>can impact evaluations do? </a:t>
            </a:r>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2f65e6d157b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2f65e6d157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Font typeface="Century Gothic"/>
              <a:buAutoNum type="arabicPeriod"/>
            </a:pPr>
            <a:r>
              <a:rPr lang="en" sz="1200">
                <a:solidFill>
                  <a:schemeClr val="dk1"/>
                </a:solidFill>
                <a:latin typeface="Century Gothic"/>
                <a:ea typeface="Century Gothic"/>
                <a:cs typeface="Century Gothic"/>
                <a:sym typeface="Century Gothic"/>
              </a:rPr>
              <a:t>Well, they can </a:t>
            </a:r>
            <a:r>
              <a:rPr lang="en" sz="1200" b="1">
                <a:solidFill>
                  <a:schemeClr val="dk1"/>
                </a:solidFill>
                <a:latin typeface="Century Gothic"/>
                <a:ea typeface="Century Gothic"/>
                <a:cs typeface="Century Gothic"/>
                <a:sym typeface="Century Gothic"/>
              </a:rPr>
              <a:t>also</a:t>
            </a:r>
            <a:r>
              <a:rPr lang="en" sz="1200">
                <a:solidFill>
                  <a:schemeClr val="dk1"/>
                </a:solidFill>
                <a:latin typeface="Century Gothic"/>
                <a:ea typeface="Century Gothic"/>
                <a:cs typeface="Century Gothic"/>
                <a:sym typeface="Century Gothic"/>
              </a:rPr>
              <a:t> influence policy debates.	</a:t>
            </a:r>
            <a:endParaRPr sz="1200">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200">
              <a:latin typeface="Century Gothic"/>
              <a:ea typeface="Century Gothic"/>
              <a:cs typeface="Century Gothic"/>
              <a:sym typeface="Century Gothic"/>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Font typeface="Century Gothic"/>
              <a:buAutoNum type="arabicPeriod"/>
            </a:pPr>
            <a:r>
              <a:rPr lang="en-US" sz="1200" dirty="0">
                <a:latin typeface="Century Gothic" panose="020B0502020202020204" pitchFamily="34" charset="0"/>
                <a:ea typeface="Century Gothic"/>
                <a:cs typeface="Century Gothic"/>
                <a:sym typeface="Century Gothic"/>
              </a:rPr>
              <a:t>Good morning, everyone.</a:t>
            </a:r>
            <a:endParaRPr lang="en-US" sz="1200" dirty="0">
              <a:solidFill>
                <a:schemeClr val="dk1"/>
              </a:solidFill>
              <a:latin typeface="Century Gothic" panose="020B0502020202020204" pitchFamily="34" charset="0"/>
              <a:ea typeface="Century Gothic"/>
              <a:cs typeface="Century Gothic"/>
              <a:sym typeface="Century Gothic"/>
            </a:endParaRPr>
          </a:p>
          <a:p>
            <a:pPr indent="-304800">
              <a:lnSpc>
                <a:spcPct val="150000"/>
              </a:lnSpc>
              <a:buClr>
                <a:schemeClr val="dk1"/>
              </a:buClr>
              <a:buSzPts val="1200"/>
              <a:buFont typeface="Century Gothic"/>
              <a:buAutoNum type="arabicPeriod"/>
              <a:defRPr/>
            </a:pPr>
            <a:r>
              <a:rPr lang="en-US" sz="1200" dirty="0">
                <a:solidFill>
                  <a:schemeClr val="dk1"/>
                </a:solidFill>
                <a:latin typeface="Century Gothic"/>
                <a:ea typeface="Century Gothic"/>
                <a:cs typeface="Century Gothic"/>
                <a:sym typeface="Century Gothic"/>
              </a:rPr>
              <a:t>My name is </a:t>
            </a:r>
            <a:r>
              <a:rPr lang="en-US" sz="1800" b="0" i="0" dirty="0">
                <a:solidFill>
                  <a:srgbClr val="282828"/>
                </a:solidFill>
                <a:effectLst/>
                <a:latin typeface="Century Gothic"/>
                <a:ea typeface="Century Gothic" panose="020B0502020202020204" pitchFamily="34" charset="0"/>
                <a:cs typeface="Century Gothic" panose="020B0502020202020204" pitchFamily="34" charset="0"/>
              </a:rPr>
              <a:t>Vincent Quan, </a:t>
            </a:r>
            <a:r>
              <a:rPr lang="en-US" sz="1200" dirty="0">
                <a:solidFill>
                  <a:schemeClr val="dk1"/>
                </a:solidFill>
                <a:latin typeface="Century Gothic"/>
                <a:ea typeface="Century Gothic"/>
                <a:cs typeface="Century Gothic"/>
                <a:sym typeface="Century Gothic"/>
              </a:rPr>
              <a:t>and I’m the </a:t>
            </a:r>
            <a:r>
              <a:rPr lang="en-US" sz="1200" b="1" dirty="0">
                <a:solidFill>
                  <a:schemeClr val="dk1"/>
                </a:solidFill>
                <a:latin typeface="Century Gothic"/>
                <a:ea typeface="Century Gothic"/>
                <a:cs typeface="Century Gothic"/>
                <a:sym typeface="Century Gothic"/>
              </a:rPr>
              <a:t>Co-Executive Director of</a:t>
            </a:r>
            <a:r>
              <a:rPr lang="en-US" sz="1200">
                <a:solidFill>
                  <a:schemeClr val="dk1"/>
                </a:solidFill>
                <a:latin typeface="Century Gothic"/>
                <a:ea typeface="Century Gothic"/>
                <a:cs typeface="Century Gothic"/>
                <a:sym typeface="Century Gothic"/>
              </a:rPr>
              <a:t> J-PAL North America, a research center at MIT that works to identify effective solutions to poverty.</a:t>
            </a:r>
          </a:p>
          <a:p>
            <a:pPr indent="-304800">
              <a:lnSpc>
                <a:spcPct val="150000"/>
              </a:lnSpc>
              <a:buClr>
                <a:schemeClr val="dk1"/>
              </a:buClr>
              <a:buSzPts val="1200"/>
              <a:buAutoNum type="arabicPeriod"/>
              <a:defRPr/>
            </a:pPr>
            <a:r>
              <a:rPr lang="en-US" sz="1200">
                <a:solidFill>
                  <a:schemeClr val="dk1"/>
                </a:solidFill>
                <a:latin typeface="Century Gothic"/>
                <a:ea typeface="Century Gothic"/>
                <a:cs typeface="Century Gothic"/>
                <a:sym typeface="Century Gothic"/>
              </a:rPr>
              <a:t>First of all, I wanted to thank CSG for giving me an opportunity to speak today. Today, I’m very excited to give an introductory presentation on how we can improve the effectiveness of state Medicaid programs through the use of rigorous evaluation.</a:t>
            </a:r>
            <a:endParaRPr lang="en-US" sz="1200">
              <a:latin typeface="Century Gothic"/>
              <a:ea typeface="Century Gothic"/>
              <a:cs typeface="Century Gothic"/>
            </a:endParaRPr>
          </a:p>
          <a:p>
            <a:pPr marL="457200" lvl="0" indent="0" algn="l" rtl="0">
              <a:lnSpc>
                <a:spcPct val="150000"/>
              </a:lnSpc>
              <a:spcBef>
                <a:spcPts val="0"/>
              </a:spcBef>
              <a:spcAft>
                <a:spcPts val="0"/>
              </a:spcAft>
              <a:buNone/>
            </a:pPr>
            <a:endParaRPr sz="1200" dirty="0">
              <a:latin typeface="Century Gothic" panose="020B0502020202020204" pitchFamily="34" charset="0"/>
              <a:ea typeface="Century Gothic"/>
              <a:cs typeface="Century Gothic"/>
              <a:sym typeface="Century Gothic"/>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2f635c2278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2f635c2278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1200" dirty="0">
              <a:latin typeface="Century Gothic"/>
              <a:ea typeface="Century Gothic"/>
              <a:cs typeface="Century Gothic"/>
              <a:sym typeface="Century Gothic"/>
            </a:endParaRPr>
          </a:p>
          <a:p>
            <a:pPr marL="457200" lvl="0" indent="-304800" algn="l" rtl="0">
              <a:lnSpc>
                <a:spcPct val="150000"/>
              </a:lnSpc>
              <a:spcBef>
                <a:spcPts val="0"/>
              </a:spcBef>
              <a:spcAft>
                <a:spcPts val="0"/>
              </a:spcAft>
              <a:buSzPts val="1200"/>
              <a:buFont typeface="Century Gothic"/>
              <a:buAutoNum type="arabicPeriod"/>
            </a:pPr>
            <a:r>
              <a:rPr lang="en" sz="1200" dirty="0">
                <a:latin typeface="Century Gothic"/>
                <a:ea typeface="Century Gothic"/>
                <a:cs typeface="Century Gothic"/>
                <a:sym typeface="Century Gothic"/>
              </a:rPr>
              <a:t>For example, at J-PAL we created a meta-analysis of tutoring programs</a:t>
            </a:r>
            <a:r>
              <a:rPr lang="en" sz="1200" dirty="0">
                <a:solidFill>
                  <a:schemeClr val="dk1"/>
                </a:solidFill>
                <a:latin typeface="Century Gothic"/>
                <a:ea typeface="Century Gothic"/>
                <a:cs typeface="Century Gothic"/>
                <a:sym typeface="Century Gothic"/>
              </a:rPr>
              <a:t> and </a:t>
            </a:r>
            <a:r>
              <a:rPr lang="en" sz="1200" dirty="0">
                <a:latin typeface="Century Gothic"/>
                <a:ea typeface="Century Gothic"/>
                <a:cs typeface="Century Gothic"/>
                <a:sym typeface="Century Gothic"/>
              </a:rPr>
              <a:t>found that tutoring had </a:t>
            </a:r>
            <a:r>
              <a:rPr lang="en" sz="1200" b="1" dirty="0">
                <a:latin typeface="Century Gothic"/>
                <a:ea typeface="Century Gothic"/>
                <a:cs typeface="Century Gothic"/>
                <a:sym typeface="Century Gothic"/>
              </a:rPr>
              <a:t>consistent positive effects </a:t>
            </a:r>
            <a:r>
              <a:rPr lang="en" sz="1200" dirty="0">
                <a:latin typeface="Century Gothic"/>
                <a:ea typeface="Century Gothic"/>
                <a:cs typeface="Century Gothic"/>
                <a:sym typeface="Century Gothic"/>
              </a:rPr>
              <a:t>on student learning </a:t>
            </a:r>
            <a:r>
              <a:rPr lang="en" sz="1200" dirty="0">
                <a:solidFill>
                  <a:schemeClr val="dk1"/>
                </a:solidFill>
                <a:latin typeface="Century Gothic"/>
                <a:ea typeface="Century Gothic"/>
                <a:cs typeface="Century Gothic"/>
                <a:sym typeface="Century Gothic"/>
              </a:rPr>
              <a:t>across nearly </a:t>
            </a:r>
            <a:r>
              <a:rPr lang="en" sz="1200" b="1" dirty="0">
                <a:solidFill>
                  <a:schemeClr val="dk1"/>
                </a:solidFill>
                <a:latin typeface="Century Gothic"/>
                <a:ea typeface="Century Gothic"/>
                <a:cs typeface="Century Gothic"/>
                <a:sym typeface="Century Gothic"/>
              </a:rPr>
              <a:t>one hundred</a:t>
            </a:r>
            <a:r>
              <a:rPr lang="en" sz="1200" dirty="0">
                <a:solidFill>
                  <a:schemeClr val="dk1"/>
                </a:solidFill>
                <a:latin typeface="Century Gothic"/>
                <a:ea typeface="Century Gothic"/>
                <a:cs typeface="Century Gothic"/>
                <a:sym typeface="Century Gothic"/>
              </a:rPr>
              <a:t>  randomized evaluations.</a:t>
            </a:r>
            <a:endParaRPr sz="1200" dirty="0">
              <a:latin typeface="Century Gothic"/>
              <a:ea typeface="Century Gothic"/>
              <a:cs typeface="Century Gothic"/>
              <a:sym typeface="Century Gothic"/>
            </a:endParaRPr>
          </a:p>
          <a:p>
            <a:pPr marL="457200" lvl="0" indent="-304800" algn="l" rtl="0">
              <a:lnSpc>
                <a:spcPct val="150000"/>
              </a:lnSpc>
              <a:spcBef>
                <a:spcPts val="0"/>
              </a:spcBef>
              <a:spcAft>
                <a:spcPts val="0"/>
              </a:spcAft>
              <a:buSzPts val="1200"/>
              <a:buFont typeface="Century Gothic"/>
              <a:buAutoNum type="arabicPeriod"/>
            </a:pPr>
            <a:r>
              <a:rPr lang="en" sz="1200" dirty="0">
                <a:latin typeface="Century Gothic"/>
                <a:ea typeface="Century Gothic"/>
                <a:cs typeface="Century Gothic"/>
                <a:sym typeface="Century Gothic"/>
              </a:rPr>
              <a:t>And over the past couple of years, this work has informed </a:t>
            </a:r>
            <a:r>
              <a:rPr lang="en" sz="1200" b="1" dirty="0">
                <a:latin typeface="Century Gothic"/>
                <a:ea typeface="Century Gothic"/>
                <a:cs typeface="Century Gothic"/>
                <a:sym typeface="Century Gothic"/>
              </a:rPr>
              <a:t>state</a:t>
            </a:r>
            <a:r>
              <a:rPr lang="en" sz="1200" dirty="0">
                <a:latin typeface="Century Gothic"/>
                <a:ea typeface="Century Gothic"/>
                <a:cs typeface="Century Gothic"/>
                <a:sym typeface="Century Gothic"/>
              </a:rPr>
              <a:t> and </a:t>
            </a:r>
            <a:r>
              <a:rPr lang="en" sz="1200" b="1" dirty="0">
                <a:latin typeface="Century Gothic"/>
                <a:ea typeface="Century Gothic"/>
                <a:cs typeface="Century Gothic"/>
                <a:sym typeface="Century Gothic"/>
              </a:rPr>
              <a:t>national </a:t>
            </a:r>
            <a:r>
              <a:rPr lang="en" sz="1200" dirty="0">
                <a:latin typeface="Century Gothic"/>
                <a:ea typeface="Century Gothic"/>
                <a:cs typeface="Century Gothic"/>
                <a:sym typeface="Century Gothic"/>
              </a:rPr>
              <a:t>conversations</a:t>
            </a:r>
            <a:r>
              <a:rPr lang="en" sz="1200" b="1" dirty="0">
                <a:latin typeface="Century Gothic"/>
                <a:ea typeface="Century Gothic"/>
                <a:cs typeface="Century Gothic"/>
                <a:sym typeface="Century Gothic"/>
              </a:rPr>
              <a:t> </a:t>
            </a:r>
            <a:r>
              <a:rPr lang="en" sz="1200" dirty="0">
                <a:latin typeface="Century Gothic"/>
                <a:ea typeface="Century Gothic"/>
                <a:cs typeface="Century Gothic"/>
                <a:sym typeface="Century Gothic"/>
              </a:rPr>
              <a:t>on the best ways to accelerate student learning.</a:t>
            </a:r>
            <a:endParaRPr sz="1200" dirty="0">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200" dirty="0">
              <a:latin typeface="Century Gothic"/>
              <a:ea typeface="Century Gothic"/>
              <a:cs typeface="Century Gothic"/>
              <a:sym typeface="Century Gothic"/>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2f4e8986ac5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2f4e8986ac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A third advantage of impact evaluations is that they allow us to test and learn.</a:t>
            </a:r>
            <a:endParaRPr sz="1200">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200">
              <a:latin typeface="Century Gothic"/>
              <a:ea typeface="Century Gothic"/>
              <a:cs typeface="Century Gothic"/>
              <a:sym typeface="Century Gothic"/>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2f635c2278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2f635c2278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Font typeface="Century Gothic"/>
              <a:buAutoNum type="arabicPeriod"/>
            </a:pPr>
            <a:r>
              <a:rPr lang="en" sz="1200" dirty="0">
                <a:latin typeface="Century Gothic"/>
                <a:ea typeface="Century Gothic"/>
                <a:cs typeface="Century Gothic"/>
                <a:sym typeface="Century Gothic"/>
              </a:rPr>
              <a:t>Randomized evaluations can be used in </a:t>
            </a:r>
            <a:r>
              <a:rPr lang="en" sz="1200" b="1" dirty="0">
                <a:latin typeface="Century Gothic"/>
                <a:ea typeface="Century Gothic"/>
                <a:cs typeface="Century Gothic"/>
                <a:sym typeface="Century Gothic"/>
              </a:rPr>
              <a:t>continuous cycles of innovation</a:t>
            </a:r>
            <a:r>
              <a:rPr lang="en" sz="1200" dirty="0">
                <a:latin typeface="Century Gothic"/>
                <a:ea typeface="Century Gothic"/>
                <a:cs typeface="Century Gothic"/>
                <a:sym typeface="Century Gothic"/>
              </a:rPr>
              <a:t>.</a:t>
            </a:r>
            <a:endParaRPr sz="1200" dirty="0">
              <a:latin typeface="Century Gothic"/>
              <a:ea typeface="Century Gothic"/>
              <a:cs typeface="Century Gothic"/>
              <a:sym typeface="Century Gothic"/>
            </a:endParaRPr>
          </a:p>
          <a:p>
            <a:pPr marL="914400" lvl="1" indent="-304800" algn="l" rtl="0">
              <a:lnSpc>
                <a:spcPct val="150000"/>
              </a:lnSpc>
              <a:spcBef>
                <a:spcPts val="0"/>
              </a:spcBef>
              <a:spcAft>
                <a:spcPts val="0"/>
              </a:spcAft>
              <a:buSzPts val="1200"/>
              <a:buFont typeface="Century Gothic"/>
              <a:buAutoNum type="arabicPeriod"/>
            </a:pPr>
            <a:r>
              <a:rPr lang="en" sz="1200" dirty="0">
                <a:latin typeface="Century Gothic"/>
                <a:ea typeface="Century Gothic"/>
                <a:cs typeface="Century Gothic"/>
                <a:sym typeface="Century Gothic"/>
              </a:rPr>
              <a:t>We can use evidence from RCTs to evaluate different solutions and pinpoint the most effective strategies for improving health outcomes.</a:t>
            </a:r>
            <a:endParaRPr sz="1200" dirty="0">
              <a:latin typeface="Century Gothic"/>
              <a:ea typeface="Century Gothic"/>
              <a:cs typeface="Century Gothic"/>
              <a:sym typeface="Century Gothic"/>
            </a:endParaRPr>
          </a:p>
          <a:p>
            <a:pPr marL="1371600" lvl="2" indent="-304800" algn="l" rtl="0">
              <a:lnSpc>
                <a:spcPct val="150000"/>
              </a:lnSpc>
              <a:spcBef>
                <a:spcPts val="0"/>
              </a:spcBef>
              <a:spcAft>
                <a:spcPts val="0"/>
              </a:spcAft>
              <a:buSzPts val="1200"/>
              <a:buFont typeface="Century Gothic"/>
              <a:buAutoNum type="arabicPeriod"/>
            </a:pPr>
            <a:r>
              <a:rPr lang="en" sz="1200" dirty="0">
                <a:latin typeface="Century Gothic"/>
                <a:ea typeface="Century Gothic"/>
                <a:cs typeface="Century Gothic"/>
                <a:sym typeface="Century Gothic"/>
              </a:rPr>
              <a:t>Program staff can then make small adjustments, continuously incorporating the most effective elements to maximize impact.</a:t>
            </a:r>
            <a:endParaRPr sz="1200" dirty="0">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200" dirty="0">
              <a:latin typeface="Century Gothic"/>
              <a:ea typeface="Century Gothic"/>
              <a:cs typeface="Century Gothic"/>
              <a:sym typeface="Century Gothic"/>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18cfca02e7b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18cfca02e7b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We keep talking about </a:t>
            </a:r>
            <a:r>
              <a:rPr lang="en" sz="1200" b="1">
                <a:solidFill>
                  <a:schemeClr val="dk1"/>
                </a:solidFill>
                <a:latin typeface="Century Gothic"/>
                <a:ea typeface="Century Gothic"/>
                <a:cs typeface="Century Gothic"/>
                <a:sym typeface="Century Gothic"/>
              </a:rPr>
              <a:t>impact</a:t>
            </a:r>
            <a:r>
              <a:rPr lang="en" sz="1200">
                <a:solidFill>
                  <a:schemeClr val="dk1"/>
                </a:solidFill>
                <a:latin typeface="Century Gothic"/>
                <a:ea typeface="Century Gothic"/>
                <a:cs typeface="Century Gothic"/>
                <a:sym typeface="Century Gothic"/>
              </a:rPr>
              <a:t>, but what does it </a:t>
            </a:r>
            <a:r>
              <a:rPr lang="en" sz="1200" b="1">
                <a:solidFill>
                  <a:schemeClr val="dk1"/>
                </a:solidFill>
                <a:latin typeface="Century Gothic"/>
                <a:ea typeface="Century Gothic"/>
                <a:cs typeface="Century Gothic"/>
                <a:sym typeface="Century Gothic"/>
              </a:rPr>
              <a:t>actually</a:t>
            </a:r>
            <a:r>
              <a:rPr lang="en" sz="1200">
                <a:solidFill>
                  <a:schemeClr val="dk1"/>
                </a:solidFill>
                <a:latin typeface="Century Gothic"/>
                <a:ea typeface="Century Gothic"/>
                <a:cs typeface="Century Gothic"/>
                <a:sym typeface="Century Gothic"/>
              </a:rPr>
              <a:t> mean to measure a program’s impact?</a:t>
            </a:r>
            <a:endParaRPr sz="1200">
              <a:solidFill>
                <a:schemeClr val="dk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5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2f635c227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2f635c227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dirty="0">
              <a:solidFill>
                <a:schemeClr val="dk1"/>
              </a:solidFill>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Imagine we want to evaluate a program that provides food and diabetes education to people with diabetes and food insecurity.</a:t>
            </a:r>
            <a:endParaRPr sz="1200" dirty="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So if we look at this graph…</a:t>
            </a:r>
            <a:endParaRPr sz="1200" dirty="0">
              <a:solidFill>
                <a:schemeClr val="dk1"/>
              </a:solidFill>
              <a:latin typeface="Century Gothic"/>
              <a:ea typeface="Century Gothic"/>
              <a:cs typeface="Century Gothic"/>
              <a:sym typeface="Century Gothic"/>
            </a:endParaRPr>
          </a:p>
          <a:p>
            <a:pPr marL="1371600" lvl="2"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We have </a:t>
            </a:r>
            <a:r>
              <a:rPr lang="en" sz="1200" b="1" dirty="0">
                <a:solidFill>
                  <a:schemeClr val="dk1"/>
                </a:solidFill>
                <a:latin typeface="Century Gothic"/>
                <a:ea typeface="Century Gothic"/>
                <a:cs typeface="Century Gothic"/>
                <a:sym typeface="Century Gothic"/>
              </a:rPr>
              <a:t>time</a:t>
            </a:r>
            <a:r>
              <a:rPr lang="en" sz="1200" dirty="0">
                <a:solidFill>
                  <a:schemeClr val="dk1"/>
                </a:solidFill>
                <a:latin typeface="Century Gothic"/>
                <a:ea typeface="Century Gothic"/>
                <a:cs typeface="Century Gothic"/>
                <a:sym typeface="Century Gothic"/>
              </a:rPr>
              <a:t> on the horizontal axis. </a:t>
            </a:r>
            <a:endParaRPr sz="1200" dirty="0">
              <a:solidFill>
                <a:schemeClr val="dk1"/>
              </a:solidFill>
              <a:latin typeface="Century Gothic"/>
              <a:ea typeface="Century Gothic"/>
              <a:cs typeface="Century Gothic"/>
              <a:sym typeface="Century Gothic"/>
            </a:endParaRPr>
          </a:p>
          <a:p>
            <a:pPr marL="1371600" lvl="2"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And </a:t>
            </a:r>
            <a:r>
              <a:rPr lang="en" sz="1200" b="1" dirty="0">
                <a:solidFill>
                  <a:schemeClr val="dk1"/>
                </a:solidFill>
                <a:latin typeface="Century Gothic"/>
                <a:ea typeface="Century Gothic"/>
                <a:cs typeface="Century Gothic"/>
                <a:sym typeface="Century Gothic"/>
              </a:rPr>
              <a:t>health outcomes</a:t>
            </a:r>
            <a:r>
              <a:rPr lang="en" sz="1200" dirty="0">
                <a:solidFill>
                  <a:schemeClr val="dk1"/>
                </a:solidFill>
                <a:latin typeface="Century Gothic"/>
                <a:ea typeface="Century Gothic"/>
                <a:cs typeface="Century Gothic"/>
                <a:sym typeface="Century Gothic"/>
              </a:rPr>
              <a:t> on the vertical axis.</a:t>
            </a:r>
            <a:endParaRPr sz="1200" dirty="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If we look at the yellow line, we can see that over time health outcomes are going up. </a:t>
            </a:r>
            <a:endParaRPr sz="1200" dirty="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5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2f3c92fc66c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2f3c92fc66c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When we add the program to the graph, you’ll notice that health outcomes start improving at a faster rate after it’s introduced.</a:t>
            </a:r>
            <a:endParaRPr sz="1200" dirty="0">
              <a:solidFill>
                <a:schemeClr val="dk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200" dirty="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5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2f65e6d157b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2f65e6d157b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04800" algn="l" defTabSz="914400" rtl="0" eaLnBrk="1" fontAlgn="auto" latinLnBrk="0" hangingPunct="1">
              <a:lnSpc>
                <a:spcPct val="150000"/>
              </a:lnSpc>
              <a:spcBef>
                <a:spcPts val="0"/>
              </a:spcBef>
              <a:spcAft>
                <a:spcPts val="0"/>
              </a:spcAft>
              <a:buClr>
                <a:schemeClr val="dk1"/>
              </a:buClr>
              <a:buSzPts val="1200"/>
              <a:buFont typeface="Century Gothic"/>
              <a:buAutoNum type="arabicPeriod"/>
              <a:tabLst/>
              <a:defRPr/>
            </a:pPr>
            <a:r>
              <a:rPr lang="en-US" sz="1200" dirty="0">
                <a:solidFill>
                  <a:schemeClr val="dk1"/>
                </a:solidFill>
                <a:latin typeface="Century Gothic"/>
                <a:ea typeface="Century Gothic"/>
                <a:cs typeface="Century Gothic"/>
                <a:sym typeface="Century Gothic"/>
              </a:rPr>
              <a:t>So,</a:t>
            </a:r>
            <a:r>
              <a:rPr lang="en-US" sz="1200" b="1" dirty="0">
                <a:solidFill>
                  <a:schemeClr val="dk1"/>
                </a:solidFill>
                <a:latin typeface="Century Gothic"/>
                <a:ea typeface="Century Gothic"/>
                <a:cs typeface="Century Gothic"/>
                <a:sym typeface="Century Gothic"/>
              </a:rPr>
              <a:t> just based on this graph</a:t>
            </a:r>
            <a:r>
              <a:rPr lang="en-US" sz="1200" dirty="0">
                <a:solidFill>
                  <a:schemeClr val="dk1"/>
                </a:solidFill>
                <a:latin typeface="Century Gothic"/>
                <a:ea typeface="Century Gothic"/>
                <a:cs typeface="Century Gothic"/>
                <a:sym typeface="Century Gothic"/>
              </a:rPr>
              <a:t>, what can we say about the program’s impact?</a:t>
            </a:r>
            <a:endParaRPr lang="en" sz="1200" dirty="0">
              <a:solidFill>
                <a:schemeClr val="dk1"/>
              </a:solidFill>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Did food and diabetes education </a:t>
            </a:r>
            <a:r>
              <a:rPr lang="en" sz="1200" b="1" dirty="0">
                <a:solidFill>
                  <a:schemeClr val="dk1"/>
                </a:solidFill>
                <a:latin typeface="Century Gothic"/>
                <a:ea typeface="Century Gothic"/>
                <a:cs typeface="Century Gothic"/>
                <a:sym typeface="Century Gothic"/>
              </a:rPr>
              <a:t>cause</a:t>
            </a:r>
            <a:r>
              <a:rPr lang="en" sz="1200" dirty="0">
                <a:solidFill>
                  <a:schemeClr val="dk1"/>
                </a:solidFill>
                <a:latin typeface="Century Gothic"/>
                <a:ea typeface="Century Gothic"/>
                <a:cs typeface="Century Gothic"/>
                <a:sym typeface="Century Gothic"/>
              </a:rPr>
              <a:t> health outcomes to improve? </a:t>
            </a:r>
          </a:p>
          <a:p>
            <a:pPr marL="914400" lvl="1" indent="-304800" algn="l" rtl="0">
              <a:lnSpc>
                <a:spcPct val="150000"/>
              </a:lnSpc>
              <a:spcBef>
                <a:spcPts val="0"/>
              </a:spcBef>
              <a:spcAft>
                <a:spcPts val="0"/>
              </a:spcAft>
              <a:buClr>
                <a:schemeClr val="dk1"/>
              </a:buClr>
              <a:buSzPts val="1200"/>
              <a:buFont typeface="Century Gothic"/>
              <a:buAutoNum type="arabicPeriod"/>
            </a:pPr>
            <a:r>
              <a:rPr lang="en-US" sz="1200" dirty="0">
                <a:solidFill>
                  <a:schemeClr val="dk1"/>
                </a:solidFill>
                <a:latin typeface="Century Gothic"/>
                <a:ea typeface="Century Gothic"/>
                <a:cs typeface="Century Gothic"/>
                <a:sym typeface="Century Gothic"/>
              </a:rPr>
              <a:t>Did health outcomes </a:t>
            </a:r>
            <a:r>
              <a:rPr lang="en-US" sz="1200" b="1" dirty="0">
                <a:solidFill>
                  <a:schemeClr val="dk1"/>
                </a:solidFill>
                <a:latin typeface="Century Gothic"/>
                <a:ea typeface="Century Gothic"/>
                <a:cs typeface="Century Gothic"/>
                <a:sym typeface="Century Gothic"/>
              </a:rPr>
              <a:t>increase</a:t>
            </a:r>
            <a:r>
              <a:rPr lang="en-US" sz="1200" dirty="0">
                <a:solidFill>
                  <a:schemeClr val="dk1"/>
                </a:solidFill>
                <a:latin typeface="Century Gothic"/>
                <a:ea typeface="Century Gothic"/>
                <a:cs typeface="Century Gothic"/>
                <a:sym typeface="Century Gothic"/>
              </a:rPr>
              <a:t>? </a:t>
            </a:r>
          </a:p>
          <a:p>
            <a:pPr marL="914400" lvl="1" indent="-304800" algn="l" rtl="0">
              <a:lnSpc>
                <a:spcPct val="150000"/>
              </a:lnSpc>
              <a:spcBef>
                <a:spcPts val="0"/>
              </a:spcBef>
              <a:spcAft>
                <a:spcPts val="0"/>
              </a:spcAft>
              <a:buClr>
                <a:schemeClr val="dk1"/>
              </a:buClr>
              <a:buSzPts val="1200"/>
              <a:buFont typeface="Century Gothic"/>
              <a:buAutoNum type="arabicPeriod"/>
            </a:pPr>
            <a:r>
              <a:rPr lang="en-US" sz="1200" b="1" dirty="0">
                <a:solidFill>
                  <a:schemeClr val="dk1"/>
                </a:solidFill>
                <a:latin typeface="Century Gothic"/>
                <a:ea typeface="Century Gothic"/>
                <a:cs typeface="Century Gothic"/>
                <a:sym typeface="Century Gothic"/>
              </a:rPr>
              <a:t>Decrease</a:t>
            </a:r>
            <a:r>
              <a:rPr lang="en-US" sz="1200" dirty="0">
                <a:solidFill>
                  <a:schemeClr val="dk1"/>
                </a:solidFill>
                <a:latin typeface="Century Gothic"/>
                <a:ea typeface="Century Gothic"/>
                <a:cs typeface="Century Gothic"/>
                <a:sym typeface="Century Gothic"/>
              </a:rPr>
              <a:t>? </a:t>
            </a:r>
          </a:p>
          <a:p>
            <a:pPr marL="914400" lvl="1" indent="-304800" algn="l" rtl="0">
              <a:lnSpc>
                <a:spcPct val="150000"/>
              </a:lnSpc>
              <a:spcBef>
                <a:spcPts val="0"/>
              </a:spcBef>
              <a:spcAft>
                <a:spcPts val="0"/>
              </a:spcAft>
              <a:buClr>
                <a:schemeClr val="dk1"/>
              </a:buClr>
              <a:buSzPts val="1200"/>
              <a:buFont typeface="Century Gothic"/>
              <a:buAutoNum type="arabicPeriod"/>
            </a:pPr>
            <a:r>
              <a:rPr lang="en-US" sz="1200" dirty="0">
                <a:solidFill>
                  <a:schemeClr val="dk1"/>
                </a:solidFill>
                <a:latin typeface="Century Gothic"/>
                <a:ea typeface="Century Gothic"/>
                <a:cs typeface="Century Gothic"/>
                <a:sym typeface="Century Gothic"/>
              </a:rPr>
              <a:t>Have no impact? </a:t>
            </a:r>
          </a:p>
          <a:p>
            <a:pPr marL="914400" lvl="1" indent="-304800" algn="l" rtl="0">
              <a:lnSpc>
                <a:spcPct val="150000"/>
              </a:lnSpc>
              <a:spcBef>
                <a:spcPts val="0"/>
              </a:spcBef>
              <a:spcAft>
                <a:spcPts val="0"/>
              </a:spcAft>
              <a:buClr>
                <a:schemeClr val="dk1"/>
              </a:buClr>
              <a:buSzPts val="1200"/>
              <a:buFont typeface="Century Gothic"/>
              <a:buAutoNum type="arabicPeriod"/>
            </a:pPr>
            <a:r>
              <a:rPr lang="en-US" sz="1200" b="1" dirty="0">
                <a:solidFill>
                  <a:schemeClr val="dk1"/>
                </a:solidFill>
                <a:latin typeface="Century Gothic"/>
                <a:ea typeface="Century Gothic"/>
                <a:cs typeface="Century Gothic"/>
                <a:sym typeface="Century Gothic"/>
              </a:rPr>
              <a:t>Or</a:t>
            </a:r>
            <a:r>
              <a:rPr lang="en-US" sz="1200" dirty="0">
                <a:solidFill>
                  <a:schemeClr val="dk1"/>
                </a:solidFill>
                <a:latin typeface="Century Gothic"/>
                <a:ea typeface="Century Gothic"/>
                <a:cs typeface="Century Gothic"/>
                <a:sym typeface="Century Gothic"/>
              </a:rPr>
              <a:t> is it inconclusive?</a:t>
            </a:r>
          </a:p>
          <a:p>
            <a:pPr marL="457200" lvl="0" indent="-304800" algn="l" rtl="0">
              <a:lnSpc>
                <a:spcPct val="150000"/>
              </a:lnSpc>
              <a:spcBef>
                <a:spcPts val="0"/>
              </a:spcBef>
              <a:spcAft>
                <a:spcPts val="0"/>
              </a:spcAft>
              <a:buClr>
                <a:schemeClr val="dk1"/>
              </a:buClr>
              <a:buSzPts val="1200"/>
              <a:buFont typeface="Century Gothic"/>
              <a:buAutoNum type="arabicPeriod"/>
            </a:pPr>
            <a:endParaRPr sz="1200" dirty="0">
              <a:solidFill>
                <a:schemeClr val="dk1"/>
              </a:solidFill>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 sz="1200" b="0" i="0" u="none" strike="noStrike" cap="none" dirty="0">
                <a:solidFill>
                  <a:schemeClr val="dk1"/>
                </a:solidFill>
                <a:latin typeface="Century Gothic"/>
                <a:ea typeface="Century Gothic"/>
                <a:cs typeface="Century Gothic"/>
                <a:sym typeface="Century Gothic"/>
              </a:rPr>
              <a:t>Can</a:t>
            </a:r>
            <a:r>
              <a:rPr lang="en" sz="1200" b="1" dirty="0">
                <a:solidFill>
                  <a:schemeClr val="dk1"/>
                </a:solidFill>
                <a:latin typeface="Century Gothic"/>
                <a:ea typeface="Century Gothic"/>
                <a:cs typeface="Century Gothic"/>
                <a:sym typeface="Century Gothic"/>
              </a:rPr>
              <a:t> someone tell me why?</a:t>
            </a:r>
            <a:endParaRPr sz="1200" b="1" dirty="0">
              <a:solidFill>
                <a:schemeClr val="dk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200" dirty="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5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2f635c2278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2f635c2278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a:solidFill>
                <a:schemeClr val="dk1"/>
              </a:solidFill>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Well, the correct answer is that, </a:t>
            </a:r>
            <a:r>
              <a:rPr lang="en" sz="1200" b="1">
                <a:solidFill>
                  <a:schemeClr val="dk1"/>
                </a:solidFill>
                <a:latin typeface="Century Gothic"/>
                <a:ea typeface="Century Gothic"/>
                <a:cs typeface="Century Gothic"/>
                <a:sym typeface="Century Gothic"/>
              </a:rPr>
              <a:t>based on the graph alone</a:t>
            </a:r>
            <a:r>
              <a:rPr lang="en" sz="1200">
                <a:solidFill>
                  <a:schemeClr val="dk1"/>
                </a:solidFill>
                <a:latin typeface="Century Gothic"/>
                <a:ea typeface="Century Gothic"/>
                <a:cs typeface="Century Gothic"/>
                <a:sym typeface="Century Gothic"/>
              </a:rPr>
              <a:t>, it’s inconclusive. </a:t>
            </a:r>
            <a:endParaRPr sz="120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Why? </a:t>
            </a:r>
            <a:endParaRPr sz="1200">
              <a:solidFill>
                <a:schemeClr val="dk1"/>
              </a:solidFill>
              <a:latin typeface="Century Gothic"/>
              <a:ea typeface="Century Gothic"/>
              <a:cs typeface="Century Gothic"/>
              <a:sym typeface="Century Gothic"/>
            </a:endParaRPr>
          </a:p>
          <a:p>
            <a:pPr marL="1371600" lvl="2"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Because we don’t have anything to compare it to.</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5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18cfca02e7b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18cfca02e7b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a:solidFill>
                <a:schemeClr val="dk1"/>
              </a:solidFill>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When we talk about measuring impact, we’re actually asking how the outcomes we </a:t>
            </a:r>
            <a:r>
              <a:rPr lang="en" sz="1200" b="1">
                <a:solidFill>
                  <a:schemeClr val="dk1"/>
                </a:solidFill>
                <a:latin typeface="Century Gothic"/>
                <a:ea typeface="Century Gothic"/>
                <a:cs typeface="Century Gothic"/>
                <a:sym typeface="Century Gothic"/>
              </a:rPr>
              <a:t>observe</a:t>
            </a:r>
            <a:r>
              <a:rPr lang="en" sz="1200">
                <a:solidFill>
                  <a:schemeClr val="dk1"/>
                </a:solidFill>
                <a:latin typeface="Century Gothic"/>
                <a:ea typeface="Century Gothic"/>
                <a:cs typeface="Century Gothic"/>
                <a:sym typeface="Century Gothic"/>
              </a:rPr>
              <a:t> compare to </a:t>
            </a:r>
            <a:r>
              <a:rPr lang="en" sz="1200" b="1">
                <a:solidFill>
                  <a:schemeClr val="dk1"/>
                </a:solidFill>
                <a:latin typeface="Century Gothic"/>
                <a:ea typeface="Century Gothic"/>
                <a:cs typeface="Century Gothic"/>
                <a:sym typeface="Century Gothic"/>
              </a:rPr>
              <a:t>what would have happened</a:t>
            </a:r>
            <a:r>
              <a:rPr lang="en" sz="1200">
                <a:solidFill>
                  <a:schemeClr val="dk1"/>
                </a:solidFill>
                <a:latin typeface="Century Gothic"/>
                <a:ea typeface="Century Gothic"/>
                <a:cs typeface="Century Gothic"/>
                <a:sym typeface="Century Gothic"/>
              </a:rPr>
              <a:t> if the program hadn’t been implemented.</a:t>
            </a:r>
            <a:endParaRPr sz="120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We call this alternate reality the “</a:t>
            </a:r>
            <a:r>
              <a:rPr lang="en" sz="1200" b="1">
                <a:solidFill>
                  <a:schemeClr val="dk1"/>
                </a:solidFill>
                <a:latin typeface="Century Gothic"/>
                <a:ea typeface="Century Gothic"/>
                <a:cs typeface="Century Gothic"/>
                <a:sym typeface="Century Gothic"/>
              </a:rPr>
              <a:t>counterfactual</a:t>
            </a:r>
            <a:r>
              <a:rPr lang="en" sz="1200">
                <a:solidFill>
                  <a:schemeClr val="dk1"/>
                </a:solidFill>
                <a:latin typeface="Century Gothic"/>
                <a:ea typeface="Century Gothic"/>
                <a:cs typeface="Century Gothic"/>
                <a:sym typeface="Century Gothic"/>
              </a:rPr>
              <a:t>.”</a:t>
            </a:r>
            <a:endParaRPr sz="1200">
              <a:solidFill>
                <a:schemeClr val="dk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200">
              <a:solidFill>
                <a:schemeClr val="dk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1a0f74203e7_1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g1a0f74203e7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So if you see here on the bottom left,</a:t>
            </a:r>
            <a:endParaRPr sz="120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The </a:t>
            </a:r>
            <a:r>
              <a:rPr lang="en" sz="1200" b="1">
                <a:solidFill>
                  <a:schemeClr val="dk1"/>
                </a:solidFill>
                <a:latin typeface="Century Gothic"/>
                <a:ea typeface="Century Gothic"/>
                <a:cs typeface="Century Gothic"/>
                <a:sym typeface="Century Gothic"/>
              </a:rPr>
              <a:t>counterfactual</a:t>
            </a:r>
            <a:r>
              <a:rPr lang="en" sz="1200">
                <a:solidFill>
                  <a:schemeClr val="dk1"/>
                </a:solidFill>
                <a:latin typeface="Century Gothic"/>
                <a:ea typeface="Century Gothic"/>
                <a:cs typeface="Century Gothic"/>
                <a:sym typeface="Century Gothic"/>
              </a:rPr>
              <a:t> is marked in </a:t>
            </a:r>
            <a:r>
              <a:rPr lang="en" sz="1200" b="1">
                <a:solidFill>
                  <a:srgbClr val="2FAA9F"/>
                </a:solidFill>
                <a:latin typeface="Century Gothic"/>
                <a:ea typeface="Century Gothic"/>
                <a:cs typeface="Century Gothic"/>
                <a:sym typeface="Century Gothic"/>
              </a:rPr>
              <a:t>teal</a:t>
            </a:r>
            <a:endParaRPr sz="1200" b="1">
              <a:solidFill>
                <a:srgbClr val="2FAA9F"/>
              </a:solidFill>
              <a:latin typeface="Century Gothic"/>
              <a:ea typeface="Century Gothic"/>
              <a:cs typeface="Century Gothic"/>
              <a:sym typeface="Century Gothic"/>
            </a:endParaRPr>
          </a:p>
          <a:p>
            <a:pPr marL="1371600" lvl="2"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In this case, we </a:t>
            </a:r>
            <a:r>
              <a:rPr lang="en" sz="1200" b="1">
                <a:solidFill>
                  <a:schemeClr val="dk1"/>
                </a:solidFill>
                <a:latin typeface="Century Gothic"/>
                <a:ea typeface="Century Gothic"/>
                <a:cs typeface="Century Gothic"/>
                <a:sym typeface="Century Gothic"/>
              </a:rPr>
              <a:t>can</a:t>
            </a:r>
            <a:r>
              <a:rPr lang="en" sz="1200">
                <a:solidFill>
                  <a:schemeClr val="dk1"/>
                </a:solidFill>
                <a:latin typeface="Century Gothic"/>
                <a:ea typeface="Century Gothic"/>
                <a:cs typeface="Century Gothic"/>
                <a:sym typeface="Century Gothic"/>
              </a:rPr>
              <a:t> conclude that the program increased health outcomes.</a:t>
            </a:r>
            <a:endParaRPr sz="1200">
              <a:solidFill>
                <a:schemeClr val="dk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200">
              <a:solidFill>
                <a:schemeClr val="dk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1">
                <a:solidFill>
                  <a:schemeClr val="dk1"/>
                </a:solidFill>
                <a:latin typeface="Calibri"/>
                <a:ea typeface="Calibri"/>
                <a:cs typeface="Calibri"/>
                <a:sym typeface="Calibri"/>
              </a:rPr>
              <a:t>Poverty is a pressing, complex challenge. </a:t>
            </a:r>
            <a:endParaRPr lang="en-US" sz="1200">
              <a:solidFill>
                <a:schemeClr val="dk1"/>
              </a:solidFill>
              <a:latin typeface="Calibri"/>
              <a:ea typeface="Calibri"/>
              <a:cs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1a0f74203e7_1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1a0f74203e7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However, if you look bottom right </a:t>
            </a:r>
            <a:r>
              <a:rPr lang="en" sz="1200" b="1">
                <a:solidFill>
                  <a:schemeClr val="dk1"/>
                </a:solidFill>
                <a:latin typeface="Century Gothic"/>
                <a:ea typeface="Century Gothic"/>
                <a:cs typeface="Century Gothic"/>
                <a:sym typeface="Century Gothic"/>
              </a:rPr>
              <a:t>here</a:t>
            </a:r>
            <a:endParaRPr sz="1200" b="1">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The the </a:t>
            </a:r>
            <a:r>
              <a:rPr lang="en" sz="1200" b="1">
                <a:solidFill>
                  <a:schemeClr val="dk1"/>
                </a:solidFill>
                <a:latin typeface="Century Gothic"/>
                <a:ea typeface="Century Gothic"/>
                <a:cs typeface="Century Gothic"/>
                <a:sym typeface="Century Gothic"/>
              </a:rPr>
              <a:t>counterfactual</a:t>
            </a:r>
            <a:r>
              <a:rPr lang="en" sz="1200">
                <a:solidFill>
                  <a:schemeClr val="dk1"/>
                </a:solidFill>
                <a:latin typeface="Century Gothic"/>
                <a:ea typeface="Century Gothic"/>
                <a:cs typeface="Century Gothic"/>
                <a:sym typeface="Century Gothic"/>
              </a:rPr>
              <a:t>  is actually higher than the </a:t>
            </a:r>
            <a:r>
              <a:rPr lang="en" sz="1200" b="1">
                <a:solidFill>
                  <a:schemeClr val="dk1"/>
                </a:solidFill>
                <a:latin typeface="Century Gothic"/>
                <a:ea typeface="Century Gothic"/>
                <a:cs typeface="Century Gothic"/>
                <a:sym typeface="Century Gothic"/>
              </a:rPr>
              <a:t>yellow</a:t>
            </a:r>
            <a:r>
              <a:rPr lang="en" sz="1200">
                <a:solidFill>
                  <a:schemeClr val="dk1"/>
                </a:solidFill>
                <a:latin typeface="Century Gothic"/>
                <a:ea typeface="Century Gothic"/>
                <a:cs typeface="Century Gothic"/>
                <a:sym typeface="Century Gothic"/>
              </a:rPr>
              <a:t> line, </a:t>
            </a:r>
            <a:endParaRPr sz="1200">
              <a:solidFill>
                <a:schemeClr val="dk1"/>
              </a:solidFill>
              <a:latin typeface="Century Gothic"/>
              <a:ea typeface="Century Gothic"/>
              <a:cs typeface="Century Gothic"/>
              <a:sym typeface="Century Gothic"/>
            </a:endParaRPr>
          </a:p>
          <a:p>
            <a:pPr marL="1371600" lvl="2"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So, in this case food and diabetes education actually had a </a:t>
            </a:r>
            <a:r>
              <a:rPr lang="en" sz="1200" b="1">
                <a:solidFill>
                  <a:schemeClr val="dk1"/>
                </a:solidFill>
                <a:latin typeface="Century Gothic"/>
                <a:ea typeface="Century Gothic"/>
                <a:cs typeface="Century Gothic"/>
                <a:sym typeface="Century Gothic"/>
              </a:rPr>
              <a:t>negative</a:t>
            </a:r>
            <a:r>
              <a:rPr lang="en" sz="1200">
                <a:solidFill>
                  <a:schemeClr val="dk1"/>
                </a:solidFill>
                <a:latin typeface="Century Gothic"/>
                <a:ea typeface="Century Gothic"/>
                <a:cs typeface="Century Gothic"/>
                <a:sym typeface="Century Gothic"/>
              </a:rPr>
              <a:t> impact on health outcomes, compared to </a:t>
            </a:r>
            <a:r>
              <a:rPr lang="en" sz="1200" b="1">
                <a:solidFill>
                  <a:schemeClr val="dk1"/>
                </a:solidFill>
                <a:latin typeface="Century Gothic"/>
                <a:ea typeface="Century Gothic"/>
                <a:cs typeface="Century Gothic"/>
                <a:sym typeface="Century Gothic"/>
              </a:rPr>
              <a:t>what would have happened </a:t>
            </a:r>
            <a:r>
              <a:rPr lang="en" sz="1200">
                <a:solidFill>
                  <a:schemeClr val="dk1"/>
                </a:solidFill>
                <a:latin typeface="Century Gothic"/>
                <a:ea typeface="Century Gothic"/>
                <a:cs typeface="Century Gothic"/>
                <a:sym typeface="Century Gothic"/>
              </a:rPr>
              <a:t>in the absence of our program.</a:t>
            </a:r>
            <a:endParaRPr sz="1200">
              <a:solidFill>
                <a:schemeClr val="dk1"/>
              </a:solidFill>
              <a:latin typeface="Century Gothic"/>
              <a:ea typeface="Century Gothic"/>
              <a:cs typeface="Century Gothic"/>
              <a:sym typeface="Century Gothic"/>
            </a:endParaRPr>
          </a:p>
          <a:p>
            <a:pPr indent="-304800">
              <a:lnSpc>
                <a:spcPct val="150000"/>
              </a:lnSpc>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But the lesson here is that </a:t>
            </a:r>
            <a:r>
              <a:rPr lang="en" sz="1200" b="1">
                <a:solidFill>
                  <a:schemeClr val="dk1"/>
                </a:solidFill>
                <a:latin typeface="Century Gothic"/>
                <a:ea typeface="Century Gothic"/>
                <a:cs typeface="Century Gothic"/>
                <a:sym typeface="Century Gothic"/>
              </a:rPr>
              <a:t>without</a:t>
            </a:r>
            <a:r>
              <a:rPr lang="en" sz="1200">
                <a:solidFill>
                  <a:schemeClr val="dk1"/>
                </a:solidFill>
                <a:latin typeface="Century Gothic"/>
                <a:ea typeface="Century Gothic"/>
                <a:cs typeface="Century Gothic"/>
                <a:sym typeface="Century Gothic"/>
              </a:rPr>
              <a:t> the</a:t>
            </a:r>
            <a:r>
              <a:rPr lang="en" sz="1200" b="1" dirty="0">
                <a:solidFill>
                  <a:schemeClr val="dk1"/>
                </a:solidFill>
                <a:latin typeface="Century Gothic"/>
                <a:ea typeface="Century Gothic"/>
                <a:cs typeface="Century Gothic"/>
                <a:sym typeface="Century Gothic"/>
              </a:rPr>
              <a:t> </a:t>
            </a:r>
            <a:r>
              <a:rPr lang="en" sz="1200">
                <a:solidFill>
                  <a:schemeClr val="dk1"/>
                </a:solidFill>
                <a:latin typeface="Century Gothic"/>
                <a:ea typeface="Century Gothic"/>
                <a:cs typeface="Century Gothic"/>
                <a:sym typeface="Century Gothic"/>
              </a:rPr>
              <a:t>counterfactual  we can’t really know our program’s impact. There could be MANY OTHER FACTORS that lead to the results we are observing. For example, there might be another program that is happening simultaneously – e.g., a program that pays people to exercise or nutrition coaching.</a:t>
            </a:r>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196b629a7f3_0_4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196b629a7f3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The challenge, however,is that we can’t observe the counterfactual directly.</a:t>
            </a:r>
            <a:endParaRPr sz="1200">
              <a:latin typeface="Century Gothic"/>
              <a:ea typeface="Century Gothic"/>
              <a:cs typeface="Century Gothic"/>
              <a:sym typeface="Century Gothic"/>
            </a:endParaRPr>
          </a:p>
          <a:p>
            <a:pPr marL="914400" lvl="1" indent="-304800" algn="l" rtl="0">
              <a:lnSpc>
                <a:spcPct val="150000"/>
              </a:lnSpc>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We don’t live in two universes at once.</a:t>
            </a:r>
            <a:endParaRPr sz="1200">
              <a:latin typeface="Century Gothic"/>
              <a:ea typeface="Century Gothic"/>
              <a:cs typeface="Century Gothic"/>
              <a:sym typeface="Century Gothic"/>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2f65e6d157b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2f65e6d157b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a:latin typeface="Century Gothic"/>
              <a:ea typeface="Century Gothic"/>
              <a:cs typeface="Century Gothic"/>
              <a:sym typeface="Century Gothic"/>
            </a:endParaRPr>
          </a:p>
          <a:p>
            <a:pPr marL="457200" lvl="0" indent="-304800" algn="l" rtl="0">
              <a:lnSpc>
                <a:spcPct val="150000"/>
              </a:lnSpc>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So what do we do? </a:t>
            </a:r>
            <a:endParaRPr sz="1200">
              <a:latin typeface="Century Gothic"/>
              <a:ea typeface="Century Gothic"/>
              <a:cs typeface="Century Gothic"/>
              <a:sym typeface="Century Gothic"/>
            </a:endParaRPr>
          </a:p>
          <a:p>
            <a:pPr marL="914400" lvl="1" indent="-304800" algn="l" rtl="0">
              <a:lnSpc>
                <a:spcPct val="150000"/>
              </a:lnSpc>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We try to mimic the counterfactual by constructing a comparison group.</a:t>
            </a:r>
            <a:endParaRPr sz="1200">
              <a:latin typeface="Century Gothic"/>
              <a:ea typeface="Century Gothic"/>
              <a:cs typeface="Century Gothic"/>
              <a:sym typeface="Century Gothic"/>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u="sng">
                <a:solidFill>
                  <a:schemeClr val="dk1"/>
                </a:solidFill>
                <a:latin typeface="Calibri"/>
                <a:ea typeface="Calibri"/>
                <a:cs typeface="Calibri"/>
                <a:sym typeface="Calibri"/>
              </a:rPr>
              <a:t>KEY MESSAGE 2 - Randomized evaluations can provide the clearest answers on what reduces poverty.</a:t>
            </a:r>
            <a:endParaRPr/>
          </a:p>
          <a:p>
            <a:pPr marL="0" lvl="0" indent="0" algn="l" rtl="0">
              <a:lnSpc>
                <a:spcPct val="100000"/>
              </a:lnSpc>
              <a:spcBef>
                <a:spcPts val="0"/>
              </a:spcBef>
              <a:spcAft>
                <a:spcPts val="0"/>
              </a:spcAft>
              <a:buSzPts val="1400"/>
              <a:buNone/>
            </a:pPr>
            <a:endParaRPr sz="1200" u="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u="none">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u="none">
                <a:solidFill>
                  <a:schemeClr val="dk1"/>
                </a:solidFill>
                <a:latin typeface="Calibri"/>
                <a:ea typeface="Calibri"/>
                <a:cs typeface="Calibri"/>
                <a:sym typeface="Calibri"/>
              </a:rPr>
              <a:t>In the field of impact evaluation, </a:t>
            </a:r>
            <a:r>
              <a:rPr lang="en-US" sz="1200" b="1" u="none">
                <a:solidFill>
                  <a:schemeClr val="dk1"/>
                </a:solidFill>
                <a:latin typeface="Calibri"/>
                <a:ea typeface="Calibri"/>
                <a:cs typeface="Calibri"/>
                <a:sym typeface="Calibri"/>
              </a:rPr>
              <a:t>the most rigorous type of evaluation is a randomized evaluation. </a:t>
            </a:r>
            <a:endParaRPr sz="900" b="1" u="none">
              <a:solidFill>
                <a:schemeClr val="dk1"/>
              </a:solidFill>
              <a:latin typeface="Calibri"/>
              <a:ea typeface="Calibri"/>
              <a:cs typeface="Calibri"/>
              <a:sym typeface="Calibri"/>
            </a:endParaRPr>
          </a:p>
          <a:p>
            <a:pPr marL="628650" lvl="1" indent="-171450" algn="l" rtl="0">
              <a:lnSpc>
                <a:spcPct val="100000"/>
              </a:lnSpc>
              <a:spcBef>
                <a:spcPts val="0"/>
              </a:spcBef>
              <a:spcAft>
                <a:spcPts val="0"/>
              </a:spcAft>
              <a:buClr>
                <a:schemeClr val="dk1"/>
              </a:buClr>
              <a:buSzPts val="1200"/>
              <a:buFont typeface="Arial"/>
              <a:buChar char="•"/>
            </a:pPr>
            <a:r>
              <a:rPr lang="en-US" sz="1200" u="none">
                <a:solidFill>
                  <a:schemeClr val="dk1"/>
                </a:solidFill>
                <a:latin typeface="Calibri"/>
                <a:ea typeface="Calibri"/>
                <a:cs typeface="Calibri"/>
                <a:sym typeface="Calibri"/>
              </a:rPr>
              <a:t>Randomized evaluations help us understand what would have happened if the program had not taken place by comparing the outcomes of a group that receives a program (individuals, communities, schools, etc.) against a group that does not.</a:t>
            </a:r>
            <a:endParaRPr/>
          </a:p>
          <a:p>
            <a:pPr marL="628650" lvl="1" indent="-171450" algn="l" rtl="0">
              <a:lnSpc>
                <a:spcPct val="100000"/>
              </a:lnSpc>
              <a:spcBef>
                <a:spcPts val="0"/>
              </a:spcBef>
              <a:spcAft>
                <a:spcPts val="0"/>
              </a:spcAft>
              <a:buClr>
                <a:schemeClr val="dk1"/>
              </a:buClr>
              <a:buSzPts val="1200"/>
              <a:buFont typeface="Arial"/>
              <a:buChar char="•"/>
            </a:pPr>
            <a:r>
              <a:rPr lang="en-US" sz="1200" u="none">
                <a:solidFill>
                  <a:schemeClr val="dk1"/>
                </a:solidFill>
                <a:latin typeface="Calibri"/>
                <a:ea typeface="Calibri"/>
                <a:cs typeface="Calibri"/>
                <a:sym typeface="Calibri"/>
              </a:rPr>
              <a:t>By using random assignment to determine who is in each group, the groups do not differ systematically at the outset of the evaluation. Therefore any difference that subsequently arises between (</a:t>
            </a:r>
            <a:r>
              <a:rPr lang="en-US" sz="1200" i="1" u="none">
                <a:solidFill>
                  <a:schemeClr val="dk1"/>
                </a:solidFill>
                <a:latin typeface="Calibri"/>
                <a:ea typeface="Calibri"/>
                <a:cs typeface="Calibri"/>
                <a:sym typeface="Calibri"/>
              </a:rPr>
              <a:t>chan</a:t>
            </a:r>
            <a:r>
              <a:rPr lang="en-US" i="1"/>
              <a:t>ge slide</a:t>
            </a:r>
            <a:r>
              <a:rPr lang="en-US" sz="1200" u="none">
                <a:solidFill>
                  <a:schemeClr val="dk1"/>
                </a:solidFill>
                <a:latin typeface="Calibri"/>
                <a:ea typeface="Calibri"/>
                <a:cs typeface="Calibri"/>
                <a:sym typeface="Calibri"/>
              </a:rPr>
              <a:t>) them can be attributed to the program rather than to other factors </a:t>
            </a:r>
            <a:r>
              <a:rPr lang="en-US"/>
              <a:t>(</a:t>
            </a:r>
            <a:r>
              <a:rPr lang="en-US" i="1"/>
              <a:t>change slide</a:t>
            </a:r>
            <a:r>
              <a:rPr lang="en-US"/>
              <a:t>)</a:t>
            </a:r>
            <a:r>
              <a:rPr lang="en-US" sz="1200" u="none">
                <a:solidFill>
                  <a:schemeClr val="dk1"/>
                </a:solidFill>
                <a:latin typeface="Calibri"/>
                <a:ea typeface="Calibri"/>
                <a:cs typeface="Calibri"/>
                <a:sym typeface="Calibri"/>
              </a:rPr>
              <a:t>. </a:t>
            </a:r>
            <a:endParaRPr/>
          </a:p>
        </p:txBody>
      </p:sp>
      <p:sp>
        <p:nvSpPr>
          <p:cNvPr id="118" name="Google Shape;11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1ffcd9b6a75_0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2" name="Google Shape;1452;g1ffcd9b6a75_0_1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1200">
              <a:solidFill>
                <a:schemeClr val="dk1"/>
              </a:solidFill>
              <a:latin typeface="Century Gothic"/>
              <a:ea typeface="Century Gothic"/>
              <a:cs typeface="Century Gothic"/>
              <a:sym typeface="Century Gothic"/>
            </a:endParaRPr>
          </a:p>
          <a:p>
            <a:pPr marL="457200" marR="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Because the groups were the same at the beginning, we can conclude that any differences in outcomes is due to the program. </a:t>
            </a:r>
            <a:endParaRPr sz="1200">
              <a:solidFill>
                <a:schemeClr val="dk1"/>
              </a:solidFill>
              <a:latin typeface="Century Gothic"/>
              <a:ea typeface="Century Gothic"/>
              <a:cs typeface="Century Gothic"/>
              <a:sym typeface="Century Gothic"/>
            </a:endParaRPr>
          </a:p>
          <a:p>
            <a:pPr marL="914400" marR="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So if you see an increase in the outcome you’re tracking, you can be </a:t>
            </a:r>
            <a:r>
              <a:rPr lang="en" sz="1200" b="1">
                <a:solidFill>
                  <a:schemeClr val="dk1"/>
                </a:solidFill>
                <a:latin typeface="Century Gothic"/>
                <a:ea typeface="Century Gothic"/>
                <a:cs typeface="Century Gothic"/>
                <a:sym typeface="Century Gothic"/>
              </a:rPr>
              <a:t>fairly</a:t>
            </a:r>
            <a:r>
              <a:rPr lang="en" sz="1200">
                <a:solidFill>
                  <a:schemeClr val="dk1"/>
                </a:solidFill>
                <a:latin typeface="Century Gothic"/>
                <a:ea typeface="Century Gothic"/>
                <a:cs typeface="Century Gothic"/>
                <a:sym typeface="Century Gothic"/>
              </a:rPr>
              <a:t> confident that that increase was </a:t>
            </a:r>
            <a:r>
              <a:rPr lang="en" sz="1200" b="1">
                <a:solidFill>
                  <a:schemeClr val="dk1"/>
                </a:solidFill>
                <a:latin typeface="Century Gothic"/>
                <a:ea typeface="Century Gothic"/>
                <a:cs typeface="Century Gothic"/>
                <a:sym typeface="Century Gothic"/>
              </a:rPr>
              <a:t>caused</a:t>
            </a:r>
            <a:r>
              <a:rPr lang="en" sz="1200">
                <a:solidFill>
                  <a:schemeClr val="dk1"/>
                </a:solidFill>
                <a:latin typeface="Century Gothic"/>
                <a:ea typeface="Century Gothic"/>
                <a:cs typeface="Century Gothic"/>
                <a:sym typeface="Century Gothic"/>
              </a:rPr>
              <a:t> by the program.</a:t>
            </a:r>
            <a:endParaRPr sz="1200">
              <a:solidFill>
                <a:schemeClr val="dk1"/>
              </a:solidFill>
              <a:latin typeface="Century Gothic"/>
              <a:ea typeface="Century Gothic"/>
              <a:cs typeface="Century Gothic"/>
              <a:sym typeface="Century Gothic"/>
            </a:endParaRPr>
          </a:p>
          <a:p>
            <a:pPr marL="457200" marR="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If outcomes increase among those who receive the program (</a:t>
            </a:r>
            <a:r>
              <a:rPr lang="en" sz="1200" b="1">
                <a:solidFill>
                  <a:schemeClr val="dk1"/>
                </a:solidFill>
                <a:latin typeface="Century Gothic"/>
                <a:ea typeface="Century Gothic"/>
                <a:cs typeface="Century Gothic"/>
                <a:sym typeface="Century Gothic"/>
              </a:rPr>
              <a:t>which I tried to show by making the little people bigger</a:t>
            </a:r>
            <a:r>
              <a:rPr lang="en" sz="1200">
                <a:solidFill>
                  <a:schemeClr val="dk1"/>
                </a:solidFill>
                <a:latin typeface="Century Gothic"/>
                <a:ea typeface="Century Gothic"/>
                <a:cs typeface="Century Gothic"/>
                <a:sym typeface="Century Gothic"/>
              </a:rPr>
              <a:t>), we can be confident that it’s because of the food and diabetes education, </a:t>
            </a:r>
            <a:endParaRPr sz="1200">
              <a:solidFill>
                <a:schemeClr val="dk1"/>
              </a:solidFill>
              <a:latin typeface="Century Gothic"/>
              <a:ea typeface="Century Gothic"/>
              <a:cs typeface="Century Gothic"/>
              <a:sym typeface="Century Gothic"/>
            </a:endParaRPr>
          </a:p>
          <a:p>
            <a:pPr marL="914400" marR="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and </a:t>
            </a:r>
            <a:r>
              <a:rPr lang="en" sz="1200" b="1">
                <a:solidFill>
                  <a:schemeClr val="dk1"/>
                </a:solidFill>
                <a:latin typeface="Century Gothic"/>
                <a:ea typeface="Century Gothic"/>
                <a:cs typeface="Century Gothic"/>
                <a:sym typeface="Century Gothic"/>
              </a:rPr>
              <a:t>not</a:t>
            </a:r>
            <a:r>
              <a:rPr lang="en" sz="1200">
                <a:solidFill>
                  <a:schemeClr val="dk1"/>
                </a:solidFill>
                <a:latin typeface="Century Gothic"/>
                <a:ea typeface="Century Gothic"/>
                <a:cs typeface="Century Gothic"/>
                <a:sym typeface="Century Gothic"/>
              </a:rPr>
              <a:t> due to other external factors.</a:t>
            </a:r>
            <a:endParaRPr sz="1200">
              <a:solidFill>
                <a:schemeClr val="dk1"/>
              </a:solidFill>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And this is precisely why randomized evaluations are so valuable for informing policy:</a:t>
            </a:r>
            <a:endParaRPr sz="120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They allow decision makers to know the true impact of a program.</a:t>
            </a:r>
            <a:endParaRPr sz="1200">
              <a:solidFill>
                <a:schemeClr val="dk1"/>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200"/>
              <a:buFont typeface="Calibri"/>
              <a:buNone/>
            </a:pPr>
            <a:endParaRPr sz="1200">
              <a:solidFill>
                <a:schemeClr val="dk1"/>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chemeClr val="dk1"/>
              </a:buClr>
              <a:buSzPts val="1200"/>
              <a:buFont typeface="Calibri"/>
              <a:buNone/>
            </a:pPr>
            <a:endParaRPr sz="1200">
              <a:solidFill>
                <a:schemeClr val="dk1"/>
              </a:solidFill>
              <a:latin typeface="Century Gothic"/>
              <a:ea typeface="Century Gothic"/>
              <a:cs typeface="Century Gothic"/>
              <a:sym typeface="Century Gothic"/>
            </a:endParaRPr>
          </a:p>
        </p:txBody>
      </p:sp>
      <p:sp>
        <p:nvSpPr>
          <p:cNvPr id="1453" name="Google Shape;1453;g1ffcd9b6a75_0_1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43</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2f53411a79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2f53411a79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But before continuing, I want to check if you have any questions about what I’ve covered so far.</a:t>
            </a:r>
          </a:p>
          <a:p>
            <a:pPr marL="914400" lvl="1" indent="-304800" algn="l" rtl="0">
              <a:lnSpc>
                <a:spcPct val="150000"/>
              </a:lnSpc>
              <a:spcBef>
                <a:spcPts val="0"/>
              </a:spcBef>
              <a:spcAft>
                <a:spcPts val="0"/>
              </a:spcAft>
              <a:buClr>
                <a:schemeClr val="dk1"/>
              </a:buClr>
              <a:buSzPts val="1200"/>
              <a:buFont typeface="Century Gothic"/>
              <a:buAutoNum type="arabicPeriod"/>
            </a:pPr>
            <a:endParaRPr lang="en" sz="1200" b="0" dirty="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b="0" dirty="0">
                <a:solidFill>
                  <a:schemeClr val="dk1"/>
                </a:solidFill>
                <a:latin typeface="Century Gothic"/>
                <a:ea typeface="Century Gothic"/>
                <a:cs typeface="Century Gothic"/>
                <a:sym typeface="Century Gothic"/>
              </a:rPr>
              <a:t>[</a:t>
            </a:r>
            <a:r>
              <a:rPr lang="en" sz="1200" b="1" dirty="0">
                <a:solidFill>
                  <a:schemeClr val="dk1"/>
                </a:solidFill>
                <a:latin typeface="Century Gothic"/>
                <a:ea typeface="Century Gothic"/>
                <a:cs typeface="Century Gothic"/>
                <a:sym typeface="Century Gothic"/>
              </a:rPr>
              <a:t>STOP]</a:t>
            </a:r>
          </a:p>
          <a:p>
            <a:pPr marL="914400" lvl="1" indent="-304800" algn="l" rtl="0">
              <a:lnSpc>
                <a:spcPct val="150000"/>
              </a:lnSpc>
              <a:spcBef>
                <a:spcPts val="0"/>
              </a:spcBef>
              <a:spcAft>
                <a:spcPts val="0"/>
              </a:spcAft>
              <a:buClr>
                <a:schemeClr val="dk1"/>
              </a:buClr>
              <a:buSzPts val="1200"/>
              <a:buFont typeface="Century Gothic"/>
              <a:buAutoNum type="arabicPeriod"/>
            </a:pPr>
            <a:endParaRPr sz="1200" dirty="0">
              <a:solidFill>
                <a:schemeClr val="dk1"/>
              </a:solidFill>
              <a:highlight>
                <a:srgbClr val="FFFF00"/>
              </a:highlight>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US" sz="1200" dirty="0">
                <a:solidFill>
                  <a:schemeClr val="dk1"/>
                </a:solidFill>
                <a:latin typeface="Century Gothic"/>
                <a:ea typeface="Century Gothic"/>
                <a:cs typeface="Century Gothic"/>
                <a:sym typeface="Century Gothic"/>
              </a:rPr>
              <a:t>A</a:t>
            </a:r>
            <a:r>
              <a:rPr lang="en" sz="1200" dirty="0">
                <a:solidFill>
                  <a:schemeClr val="dk1"/>
                </a:solidFill>
                <a:latin typeface="Century Gothic"/>
                <a:ea typeface="Century Gothic"/>
                <a:cs typeface="Century Gothic"/>
                <a:sym typeface="Century Gothic"/>
              </a:rPr>
              <a:t>s you know the health sector has a long history with RCTs in clinical settings.</a:t>
            </a:r>
            <a:endParaRPr sz="1200" dirty="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However, in the past couple of decades, there’s also been </a:t>
            </a:r>
            <a:r>
              <a:rPr lang="en-US" sz="1200" dirty="0">
                <a:solidFill>
                  <a:schemeClr val="dk1"/>
                </a:solidFill>
                <a:latin typeface="Century Gothic"/>
                <a:ea typeface="Century Gothic"/>
                <a:cs typeface="Century Gothic"/>
                <a:sym typeface="Century Gothic"/>
              </a:rPr>
              <a:t>a </a:t>
            </a:r>
            <a:r>
              <a:rPr lang="en" sz="1200" dirty="0">
                <a:solidFill>
                  <a:schemeClr val="dk1"/>
                </a:solidFill>
                <a:latin typeface="Century Gothic"/>
                <a:ea typeface="Century Gothic"/>
                <a:cs typeface="Century Gothic"/>
                <a:sym typeface="Century Gothic"/>
              </a:rPr>
              <a:t>big effort to develop randomized evaluations in health care delivery. </a:t>
            </a:r>
            <a:endParaRPr sz="1200" dirty="0">
              <a:solidFill>
                <a:schemeClr val="dk1"/>
              </a:solidFill>
              <a:latin typeface="Century Gothic"/>
              <a:ea typeface="Century Gothic"/>
              <a:cs typeface="Century Gothic"/>
              <a:sym typeface="Century Gothic"/>
            </a:endParaRPr>
          </a:p>
          <a:p>
            <a:pPr marL="0" lvl="0" indent="0" algn="l" rtl="0">
              <a:lnSpc>
                <a:spcPct val="150000"/>
              </a:lnSpc>
              <a:spcBef>
                <a:spcPts val="700"/>
              </a:spcBef>
              <a:spcAft>
                <a:spcPts val="0"/>
              </a:spcAft>
              <a:buNone/>
            </a:pPr>
            <a:endParaRPr sz="1200" dirty="0">
              <a:solidFill>
                <a:schemeClr val="dk1"/>
              </a:solidFill>
              <a:latin typeface="Century Gothic"/>
              <a:ea typeface="Century Gothic"/>
              <a:cs typeface="Century Gothic"/>
              <a:sym typeface="Century Gothic"/>
            </a:endParaRPr>
          </a:p>
          <a:p>
            <a:pPr marL="0" lvl="0" indent="0" algn="l" rtl="0">
              <a:lnSpc>
                <a:spcPct val="150000"/>
              </a:lnSpc>
              <a:spcBef>
                <a:spcPts val="700"/>
              </a:spcBef>
              <a:spcAft>
                <a:spcPts val="0"/>
              </a:spcAft>
              <a:buClr>
                <a:schemeClr val="dk1"/>
              </a:buClr>
              <a:buSzPts val="1100"/>
              <a:buFont typeface="Arial"/>
              <a:buNone/>
            </a:pPr>
            <a:endParaRPr sz="1200" dirty="0">
              <a:solidFill>
                <a:schemeClr val="dk1"/>
              </a:solidFill>
              <a:latin typeface="Century Gothic"/>
              <a:ea typeface="Century Gothic"/>
              <a:cs typeface="Century Gothic"/>
              <a:sym typeface="Century Gothic"/>
            </a:endParaRPr>
          </a:p>
          <a:p>
            <a:pPr marL="0" lvl="0" indent="0" algn="l" rtl="0">
              <a:lnSpc>
                <a:spcPct val="150000"/>
              </a:lnSpc>
              <a:spcBef>
                <a:spcPts val="700"/>
              </a:spcBef>
              <a:spcAft>
                <a:spcPts val="0"/>
              </a:spcAft>
              <a:buNone/>
            </a:pPr>
            <a:endParaRPr sz="1200" dirty="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1ffcd9b6a75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1ffcd9b6a75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70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For instance, the Center for Medicare and Medicaid Innovation explored whether a bundled payment for all services related to a specific episode of care—like hip or knee replacements—could improve quality care </a:t>
            </a:r>
            <a:r>
              <a:rPr lang="en" sz="1200" b="1">
                <a:solidFill>
                  <a:schemeClr val="dk1"/>
                </a:solidFill>
                <a:latin typeface="Century Gothic"/>
                <a:ea typeface="Century Gothic"/>
                <a:cs typeface="Century Gothic"/>
                <a:sym typeface="Century Gothic"/>
              </a:rPr>
              <a:t>and</a:t>
            </a:r>
            <a:r>
              <a:rPr lang="en" sz="1200">
                <a:solidFill>
                  <a:schemeClr val="dk1"/>
                </a:solidFill>
                <a:latin typeface="Century Gothic"/>
                <a:ea typeface="Century Gothic"/>
                <a:cs typeface="Century Gothic"/>
                <a:sym typeface="Century Gothic"/>
              </a:rPr>
              <a:t> lower cost.</a:t>
            </a:r>
            <a:endParaRPr sz="120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The evaluation found: </a:t>
            </a:r>
            <a:endParaRPr sz="1200">
              <a:solidFill>
                <a:schemeClr val="dk1"/>
              </a:solidFill>
              <a:latin typeface="Century Gothic"/>
              <a:ea typeface="Century Gothic"/>
              <a:cs typeface="Century Gothic"/>
              <a:sym typeface="Century Gothic"/>
            </a:endParaRPr>
          </a:p>
          <a:p>
            <a:pPr marL="1371600" lvl="2"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A modest reduction in healthcare utilization, primarily due to fewer discharges to post-acute care facilities, and</a:t>
            </a:r>
            <a:endParaRPr sz="1200">
              <a:solidFill>
                <a:schemeClr val="dk1"/>
              </a:solidFill>
              <a:latin typeface="Century Gothic"/>
              <a:ea typeface="Century Gothic"/>
              <a:cs typeface="Century Gothic"/>
              <a:sym typeface="Century Gothic"/>
            </a:endParaRPr>
          </a:p>
          <a:p>
            <a:pPr marL="1371600" lvl="2"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No evidence of harm to the quality of care or changes in patient volume or composition.</a:t>
            </a:r>
            <a:endParaRPr sz="120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But more importantly, the estimated reductions in spending were much smaller than those seen in earlier non randomized studies of voluntary bundled payment models for Medicare hip and knee replacements.</a:t>
            </a:r>
            <a:endParaRPr sz="1200">
              <a:solidFill>
                <a:schemeClr val="dk1"/>
              </a:solidFill>
              <a:latin typeface="Century Gothic"/>
              <a:ea typeface="Century Gothic"/>
              <a:cs typeface="Century Gothic"/>
              <a:sym typeface="Century Gothic"/>
            </a:endParaRPr>
          </a:p>
          <a:p>
            <a:pPr marL="0" lvl="0" indent="0" algn="l" rtl="0">
              <a:lnSpc>
                <a:spcPct val="150000"/>
              </a:lnSpc>
              <a:spcBef>
                <a:spcPts val="700"/>
              </a:spcBef>
              <a:spcAft>
                <a:spcPts val="0"/>
              </a:spcAft>
              <a:buClr>
                <a:schemeClr val="dk1"/>
              </a:buClr>
              <a:buSzPts val="1100"/>
              <a:buFont typeface="Arial"/>
              <a:buNone/>
            </a:pPr>
            <a:endParaRPr sz="1200">
              <a:solidFill>
                <a:schemeClr val="dk1"/>
              </a:solidFill>
              <a:latin typeface="Century Gothic"/>
              <a:ea typeface="Century Gothic"/>
              <a:cs typeface="Century Gothic"/>
              <a:sym typeface="Century Gothic"/>
            </a:endParaRPr>
          </a:p>
          <a:p>
            <a:pPr marL="0" lvl="0" indent="0" algn="l" rtl="0">
              <a:lnSpc>
                <a:spcPct val="150000"/>
              </a:lnSpc>
              <a:spcBef>
                <a:spcPts val="700"/>
              </a:spcBef>
              <a:spcAft>
                <a:spcPts val="0"/>
              </a:spcAft>
              <a:buNone/>
            </a:pPr>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f4889f3d69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2f4889f3d69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In this second example, researchers used peer comparison letters to reduce opioid overprescription. </a:t>
            </a:r>
            <a:endParaRPr sz="120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These letters informed physicians that they had prescribed significantly more opioids than their peers, targeting a key factor in the opioid crisis.</a:t>
            </a:r>
            <a:endParaRPr sz="1200">
              <a:solidFill>
                <a:schemeClr val="dk1"/>
              </a:solidFill>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They initially found that the letters didn’t work, so they revised the framing and language, sent them multiple times, and this time achieved success.</a:t>
            </a:r>
            <a:endParaRPr sz="120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This is a great example of what I shared earlier—when you detect no impact, randomized evaluations also allow you to revise and iterate the program based on what you learned.</a:t>
            </a:r>
            <a:endParaRPr sz="1200">
              <a:solidFill>
                <a:schemeClr val="dk1"/>
              </a:solidFill>
              <a:latin typeface="Century Gothic"/>
              <a:ea typeface="Century Gothic"/>
              <a:cs typeface="Century Gothic"/>
              <a:sym typeface="Century Gothic"/>
            </a:endParaRPr>
          </a:p>
          <a:p>
            <a:pPr marL="0" lvl="0" indent="0" algn="l" rtl="0">
              <a:lnSpc>
                <a:spcPct val="150000"/>
              </a:lnSpc>
              <a:spcBef>
                <a:spcPts val="700"/>
              </a:spcBef>
              <a:spcAft>
                <a:spcPts val="0"/>
              </a:spcAft>
              <a:buClr>
                <a:schemeClr val="dk1"/>
              </a:buClr>
              <a:buSzPts val="1100"/>
              <a:buFont typeface="Arial"/>
              <a:buNone/>
            </a:pPr>
            <a:endParaRPr sz="1200">
              <a:solidFill>
                <a:schemeClr val="dk1"/>
              </a:solidFill>
              <a:latin typeface="Century Gothic"/>
              <a:ea typeface="Century Gothic"/>
              <a:cs typeface="Century Gothic"/>
              <a:sym typeface="Century Gothic"/>
            </a:endParaRPr>
          </a:p>
          <a:p>
            <a:pPr marL="0" lvl="0" indent="0" algn="l" rtl="0">
              <a:lnSpc>
                <a:spcPct val="150000"/>
              </a:lnSpc>
              <a:spcBef>
                <a:spcPts val="700"/>
              </a:spcBef>
              <a:spcAft>
                <a:spcPts val="0"/>
              </a:spcAft>
              <a:buNone/>
            </a:pPr>
            <a:endParaRPr sz="12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2f4e8986ac5_0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2f4e8986ac5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But In the context of Medicaid programs—where there is wide variation in </a:t>
            </a:r>
            <a:r>
              <a:rPr lang="en" sz="1200" b="1">
                <a:solidFill>
                  <a:schemeClr val="dk1"/>
                </a:solidFill>
                <a:latin typeface="Century Gothic"/>
                <a:ea typeface="Century Gothic"/>
                <a:cs typeface="Century Gothic"/>
                <a:sym typeface="Century Gothic"/>
              </a:rPr>
              <a:t>eligibility</a:t>
            </a:r>
            <a:r>
              <a:rPr lang="en" sz="1200">
                <a:solidFill>
                  <a:schemeClr val="dk1"/>
                </a:solidFill>
                <a:latin typeface="Century Gothic"/>
                <a:ea typeface="Century Gothic"/>
                <a:cs typeface="Century Gothic"/>
                <a:sym typeface="Century Gothic"/>
              </a:rPr>
              <a:t>, </a:t>
            </a:r>
            <a:r>
              <a:rPr lang="en" sz="1200" b="1">
                <a:solidFill>
                  <a:schemeClr val="dk1"/>
                </a:solidFill>
                <a:latin typeface="Century Gothic"/>
                <a:ea typeface="Century Gothic"/>
                <a:cs typeface="Century Gothic"/>
                <a:sym typeface="Century Gothic"/>
              </a:rPr>
              <a:t>benefits</a:t>
            </a:r>
            <a:r>
              <a:rPr lang="en" sz="1200">
                <a:solidFill>
                  <a:schemeClr val="dk1"/>
                </a:solidFill>
                <a:latin typeface="Century Gothic"/>
                <a:ea typeface="Century Gothic"/>
                <a:cs typeface="Century Gothic"/>
                <a:sym typeface="Century Gothic"/>
              </a:rPr>
              <a:t>, and </a:t>
            </a:r>
            <a:r>
              <a:rPr lang="en" sz="1200" b="1">
                <a:solidFill>
                  <a:schemeClr val="dk1"/>
                </a:solidFill>
                <a:latin typeface="Century Gothic"/>
                <a:ea typeface="Century Gothic"/>
                <a:cs typeface="Century Gothic"/>
                <a:sym typeface="Century Gothic"/>
              </a:rPr>
              <a:t>delivery</a:t>
            </a:r>
            <a:r>
              <a:rPr lang="en" sz="1200">
                <a:solidFill>
                  <a:schemeClr val="dk1"/>
                </a:solidFill>
                <a:latin typeface="Century Gothic"/>
                <a:ea typeface="Century Gothic"/>
                <a:cs typeface="Century Gothic"/>
                <a:sym typeface="Century Gothic"/>
              </a:rPr>
              <a:t> within or across states—rigorous evidence is especially useful</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sz="1200" b="1" u="sng" dirty="0">
              <a:latin typeface="Calibri"/>
              <a:ea typeface="Calibri"/>
              <a:cs typeface="Calibri"/>
            </a:endParaRPr>
          </a:p>
          <a:p>
            <a:pPr marL="628650" lvl="1" indent="-9525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endParaRPr/>
          </a:p>
        </p:txBody>
      </p:sp>
      <p:sp>
        <p:nvSpPr>
          <p:cNvPr id="101" name="Google Shape;10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4186066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SzPts val="1400"/>
              <a:buNone/>
            </a:pPr>
            <a:r>
              <a:rPr lang="en-US" sz="1200" b="1" u="sng">
                <a:solidFill>
                  <a:schemeClr val="dk1"/>
                </a:solidFill>
                <a:latin typeface="Calibri"/>
                <a:ea typeface="Calibri"/>
                <a:cs typeface="Calibri"/>
                <a:sym typeface="Calibri"/>
              </a:rPr>
              <a:t>While many policies and programs seek to provide opportunities to improve the wellbeing of people experiencing poverty in the US, we often don’t know </a:t>
            </a:r>
            <a:r>
              <a:rPr lang="en-US" b="1" u="sng" dirty="0"/>
              <a:t>what is</a:t>
            </a:r>
            <a:r>
              <a:rPr lang="en-US" sz="1200" b="1" u="sng">
                <a:solidFill>
                  <a:schemeClr val="dk1"/>
                </a:solidFill>
                <a:latin typeface="Calibri"/>
                <a:ea typeface="Calibri"/>
                <a:cs typeface="Calibri"/>
                <a:sym typeface="Calibri"/>
              </a:rPr>
              <a:t> actually effective. </a:t>
            </a:r>
            <a:endParaRPr dirty="0"/>
          </a:p>
          <a:p>
            <a:pPr marL="0" indent="0" algn="l">
              <a:lnSpc>
                <a:spcPct val="100000"/>
              </a:lnSpc>
              <a:spcBef>
                <a:spcPts val="0"/>
              </a:spcBef>
              <a:spcAft>
                <a:spcPts val="0"/>
              </a:spcAft>
              <a:buSzPts val="1400"/>
              <a:buFont typeface="Arial"/>
              <a:buNone/>
            </a:pPr>
            <a:endParaRPr lang="en-US" sz="1200" b="1" u="sng" dirty="0">
              <a:latin typeface="Calibri"/>
              <a:ea typeface="Calibri"/>
              <a:cs typeface="Calibri"/>
            </a:endParaRPr>
          </a:p>
          <a:p>
            <a:pPr marL="0" indent="0">
              <a:buSzPts val="1400"/>
              <a:buNone/>
            </a:pPr>
            <a:r>
              <a:rPr lang="en-US" sz="1200" b="1" u="sng">
                <a:latin typeface="Calibri"/>
                <a:ea typeface="Calibri"/>
                <a:cs typeface="Calibri"/>
              </a:rPr>
              <a:t>This means that we often don't know if public dollars are being spent on programs that are making a difference. And more importantly, we don't know if programs are ultimately helping the people they intend to.</a:t>
            </a:r>
            <a:endParaRPr lang="en-US" sz="1200" b="1" u="sng" dirty="0">
              <a:latin typeface="Calibri"/>
              <a:ea typeface="Calibri"/>
              <a:cs typeface="Calibri"/>
            </a:endParaRPr>
          </a:p>
          <a:p>
            <a:pPr marL="628650" lvl="1" indent="-95250">
              <a:buSzPts val="1200"/>
              <a:buNone/>
            </a:pPr>
            <a:endParaRPr lang="en-US"/>
          </a:p>
          <a:p>
            <a:pPr marL="0" indent="0">
              <a:buSzPts val="1400"/>
              <a:buNone/>
            </a:pPr>
            <a:endParaRPr lang="en-US"/>
          </a:p>
        </p:txBody>
      </p:sp>
      <p:sp>
        <p:nvSpPr>
          <p:cNvPr id="101" name="Google Shape;10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2f4889f3d6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8" name="Google Shape;1568;g2f4889f3d6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For instance, we have an an evaluation like the Oregon Health Insurance Experiment. </a:t>
            </a:r>
            <a:endParaRPr sz="1200" dirty="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In this study, researchers used </a:t>
            </a:r>
            <a:r>
              <a:rPr lang="en" sz="1200" b="1" dirty="0">
                <a:solidFill>
                  <a:schemeClr val="dk1"/>
                </a:solidFill>
                <a:latin typeface="Century Gothic"/>
                <a:ea typeface="Century Gothic"/>
                <a:cs typeface="Century Gothic"/>
                <a:sym typeface="Century Gothic"/>
              </a:rPr>
              <a:t>Oregon Medicaid’s lottery-based expansion</a:t>
            </a:r>
            <a:r>
              <a:rPr lang="en" sz="1200" dirty="0">
                <a:solidFill>
                  <a:schemeClr val="dk1"/>
                </a:solidFill>
                <a:latin typeface="Century Gothic"/>
                <a:ea typeface="Century Gothic"/>
                <a:cs typeface="Century Gothic"/>
                <a:sym typeface="Century Gothic"/>
              </a:rPr>
              <a:t> to explore the effects of health insurance on </a:t>
            </a:r>
            <a:r>
              <a:rPr lang="en" sz="1200" b="1" dirty="0">
                <a:solidFill>
                  <a:schemeClr val="dk1"/>
                </a:solidFill>
                <a:latin typeface="Century Gothic"/>
                <a:ea typeface="Century Gothic"/>
                <a:cs typeface="Century Gothic"/>
                <a:sym typeface="Century Gothic"/>
              </a:rPr>
              <a:t>health outcomes</a:t>
            </a:r>
            <a:r>
              <a:rPr lang="en" sz="1200" dirty="0">
                <a:solidFill>
                  <a:schemeClr val="dk1"/>
                </a:solidFill>
                <a:latin typeface="Century Gothic"/>
                <a:ea typeface="Century Gothic"/>
                <a:cs typeface="Century Gothic"/>
                <a:sym typeface="Century Gothic"/>
              </a:rPr>
              <a:t>, </a:t>
            </a:r>
            <a:r>
              <a:rPr lang="en" sz="1200" b="1" dirty="0">
                <a:solidFill>
                  <a:schemeClr val="dk1"/>
                </a:solidFill>
                <a:latin typeface="Century Gothic"/>
                <a:ea typeface="Century Gothic"/>
                <a:cs typeface="Century Gothic"/>
                <a:sym typeface="Century Gothic"/>
              </a:rPr>
              <a:t>health care utilization</a:t>
            </a:r>
            <a:r>
              <a:rPr lang="en" sz="1200" dirty="0">
                <a:solidFill>
                  <a:schemeClr val="dk1"/>
                </a:solidFill>
                <a:latin typeface="Century Gothic"/>
                <a:ea typeface="Century Gothic"/>
                <a:cs typeface="Century Gothic"/>
                <a:sym typeface="Century Gothic"/>
              </a:rPr>
              <a:t>, and </a:t>
            </a:r>
            <a:r>
              <a:rPr lang="en" sz="1200" b="1" dirty="0">
                <a:solidFill>
                  <a:schemeClr val="dk1"/>
                </a:solidFill>
                <a:latin typeface="Century Gothic"/>
                <a:ea typeface="Century Gothic"/>
                <a:cs typeface="Century Gothic"/>
                <a:sym typeface="Century Gothic"/>
              </a:rPr>
              <a:t>financial well-being</a:t>
            </a:r>
            <a:r>
              <a:rPr lang="en" sz="1200" dirty="0">
                <a:solidFill>
                  <a:schemeClr val="dk1"/>
                </a:solidFill>
                <a:latin typeface="Century Gothic"/>
                <a:ea typeface="Century Gothic"/>
                <a:cs typeface="Century Gothic"/>
                <a:sym typeface="Century Gothic"/>
              </a:rPr>
              <a:t>.</a:t>
            </a:r>
            <a:endParaRPr sz="1200" dirty="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The study found that, for low-income adults, Medicaid </a:t>
            </a:r>
            <a:r>
              <a:rPr lang="en" sz="1200" b="1" dirty="0">
                <a:solidFill>
                  <a:schemeClr val="dk1"/>
                </a:solidFill>
                <a:latin typeface="Century Gothic"/>
                <a:ea typeface="Century Gothic"/>
                <a:cs typeface="Century Gothic"/>
                <a:sym typeface="Century Gothic"/>
              </a:rPr>
              <a:t>increased</a:t>
            </a:r>
            <a:r>
              <a:rPr lang="en" sz="1200" dirty="0">
                <a:solidFill>
                  <a:schemeClr val="dk1"/>
                </a:solidFill>
                <a:latin typeface="Century Gothic"/>
                <a:ea typeface="Century Gothic"/>
                <a:cs typeface="Century Gothic"/>
                <a:sym typeface="Century Gothic"/>
              </a:rPr>
              <a:t> the use of health care services, </a:t>
            </a:r>
            <a:r>
              <a:rPr lang="en" sz="1200" b="1" dirty="0">
                <a:solidFill>
                  <a:schemeClr val="dk1"/>
                </a:solidFill>
                <a:latin typeface="Century Gothic"/>
                <a:ea typeface="Century Gothic"/>
                <a:cs typeface="Century Gothic"/>
                <a:sym typeface="Century Gothic"/>
              </a:rPr>
              <a:t>decreased</a:t>
            </a:r>
            <a:r>
              <a:rPr lang="en" sz="1200" dirty="0">
                <a:solidFill>
                  <a:schemeClr val="dk1"/>
                </a:solidFill>
                <a:latin typeface="Century Gothic"/>
                <a:ea typeface="Century Gothic"/>
                <a:cs typeface="Century Gothic"/>
                <a:sym typeface="Century Gothic"/>
              </a:rPr>
              <a:t> financial strain, </a:t>
            </a:r>
            <a:r>
              <a:rPr lang="en" sz="1200" b="1" dirty="0">
                <a:solidFill>
                  <a:schemeClr val="dk1"/>
                </a:solidFill>
                <a:latin typeface="Century Gothic"/>
                <a:ea typeface="Century Gothic"/>
                <a:cs typeface="Century Gothic"/>
                <a:sym typeface="Century Gothic"/>
              </a:rPr>
              <a:t>improved</a:t>
            </a:r>
            <a:r>
              <a:rPr lang="en" sz="1200" dirty="0">
                <a:solidFill>
                  <a:schemeClr val="dk1"/>
                </a:solidFill>
                <a:latin typeface="Century Gothic"/>
                <a:ea typeface="Century Gothic"/>
                <a:cs typeface="Century Gothic"/>
                <a:sym typeface="Century Gothic"/>
              </a:rPr>
              <a:t> self-reported health, </a:t>
            </a:r>
            <a:r>
              <a:rPr lang="en" sz="1200" b="1" dirty="0">
                <a:solidFill>
                  <a:schemeClr val="dk1"/>
                </a:solidFill>
                <a:latin typeface="Century Gothic"/>
                <a:ea typeface="Century Gothic"/>
                <a:cs typeface="Century Gothic"/>
                <a:sym typeface="Century Gothic"/>
              </a:rPr>
              <a:t>reduced</a:t>
            </a:r>
            <a:r>
              <a:rPr lang="en" sz="1200" dirty="0">
                <a:solidFill>
                  <a:schemeClr val="dk1"/>
                </a:solidFill>
                <a:latin typeface="Century Gothic"/>
                <a:ea typeface="Century Gothic"/>
                <a:cs typeface="Century Gothic"/>
                <a:sym typeface="Century Gothic"/>
              </a:rPr>
              <a:t> depression, and </a:t>
            </a:r>
            <a:r>
              <a:rPr lang="en" sz="1200" b="1" dirty="0">
                <a:solidFill>
                  <a:schemeClr val="dk1"/>
                </a:solidFill>
                <a:latin typeface="Century Gothic"/>
                <a:ea typeface="Century Gothic"/>
                <a:cs typeface="Century Gothic"/>
                <a:sym typeface="Century Gothic"/>
              </a:rPr>
              <a:t>increased</a:t>
            </a:r>
            <a:r>
              <a:rPr lang="en" sz="1200" dirty="0">
                <a:solidFill>
                  <a:schemeClr val="dk1"/>
                </a:solidFill>
                <a:latin typeface="Century Gothic"/>
                <a:ea typeface="Century Gothic"/>
                <a:cs typeface="Century Gothic"/>
                <a:sym typeface="Century Gothic"/>
              </a:rPr>
              <a:t> total health care spending by about 25 percent. </a:t>
            </a:r>
            <a:endParaRPr sz="1200" dirty="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However, they also found that Medicaid had no detectable effect on physical health outcomes, employment, or earnings.</a:t>
            </a:r>
            <a:endParaRPr dirty="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2f4889f3d69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2f4889f3d6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But RCTs can also help with concrete objectives like increasing enrollment. </a:t>
            </a:r>
            <a:endParaRPr sz="1200" dirty="0">
              <a:solidFill>
                <a:schemeClr val="dk1"/>
              </a:solidFill>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In this second example, </a:t>
            </a:r>
            <a:r>
              <a:rPr lang="en" sz="1200" b="1" dirty="0">
                <a:solidFill>
                  <a:schemeClr val="dk1"/>
                </a:solidFill>
                <a:latin typeface="Century Gothic"/>
                <a:ea typeface="Century Gothic"/>
                <a:cs typeface="Century Gothic"/>
                <a:sym typeface="Century Gothic"/>
              </a:rPr>
              <a:t>Massachusetts’ state-based health insurance marketplace</a:t>
            </a:r>
            <a:r>
              <a:rPr lang="en" sz="1200" dirty="0">
                <a:solidFill>
                  <a:schemeClr val="dk1"/>
                </a:solidFill>
                <a:latin typeface="Century Gothic"/>
                <a:ea typeface="Century Gothic"/>
                <a:cs typeface="Century Gothic"/>
                <a:sym typeface="Century Gothic"/>
              </a:rPr>
              <a:t> explored how different behaviorally informed letters impacted health insurance enrollment.</a:t>
            </a:r>
            <a:endParaRPr sz="1200" dirty="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Individuals were randomly assigned to receive a </a:t>
            </a:r>
            <a:r>
              <a:rPr lang="en" sz="1200" b="1" dirty="0">
                <a:solidFill>
                  <a:schemeClr val="dk1"/>
                </a:solidFill>
                <a:latin typeface="Century Gothic"/>
                <a:ea typeface="Century Gothic"/>
                <a:cs typeface="Century Gothic"/>
                <a:sym typeface="Century Gothic"/>
              </a:rPr>
              <a:t>generic letter, </a:t>
            </a:r>
            <a:r>
              <a:rPr lang="en" sz="1200" dirty="0">
                <a:solidFill>
                  <a:schemeClr val="dk1"/>
                </a:solidFill>
                <a:latin typeface="Century Gothic"/>
                <a:ea typeface="Century Gothic"/>
                <a:cs typeface="Century Gothic"/>
                <a:sym typeface="Century Gothic"/>
              </a:rPr>
              <a:t>a </a:t>
            </a:r>
            <a:r>
              <a:rPr lang="en" sz="1200" b="1" dirty="0">
                <a:solidFill>
                  <a:schemeClr val="dk1"/>
                </a:solidFill>
                <a:latin typeface="Century Gothic"/>
                <a:ea typeface="Century Gothic"/>
                <a:cs typeface="Century Gothic"/>
                <a:sym typeface="Century Gothic"/>
              </a:rPr>
              <a:t>personalized</a:t>
            </a:r>
            <a:r>
              <a:rPr lang="en" sz="1200" dirty="0">
                <a:solidFill>
                  <a:schemeClr val="dk1"/>
                </a:solidFill>
                <a:latin typeface="Century Gothic"/>
                <a:ea typeface="Century Gothic"/>
                <a:cs typeface="Century Gothic"/>
                <a:sym typeface="Century Gothic"/>
              </a:rPr>
              <a:t> letter, or a </a:t>
            </a:r>
            <a:r>
              <a:rPr lang="en" sz="1200" b="1" dirty="0">
                <a:solidFill>
                  <a:schemeClr val="dk1"/>
                </a:solidFill>
                <a:latin typeface="Century Gothic"/>
                <a:ea typeface="Century Gothic"/>
                <a:cs typeface="Century Gothic"/>
                <a:sym typeface="Century Gothic"/>
              </a:rPr>
              <a:t>streamlined enrollment</a:t>
            </a:r>
            <a:r>
              <a:rPr lang="en" sz="1200" dirty="0">
                <a:solidFill>
                  <a:schemeClr val="dk1"/>
                </a:solidFill>
                <a:latin typeface="Century Gothic"/>
                <a:ea typeface="Century Gothic"/>
                <a:cs typeface="Century Gothic"/>
                <a:sym typeface="Century Gothic"/>
              </a:rPr>
              <a:t> letter, which allowed people to enroll by checking a box for their preferred plan and returning the letter in an included pre-paid envelope. </a:t>
            </a:r>
            <a:endParaRPr sz="1200" dirty="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Researchers found that all three letters raised enrollment compared to the </a:t>
            </a:r>
            <a:r>
              <a:rPr lang="en" sz="1200" b="1" dirty="0">
                <a:solidFill>
                  <a:schemeClr val="dk1"/>
                </a:solidFill>
                <a:latin typeface="Century Gothic"/>
                <a:ea typeface="Century Gothic"/>
                <a:cs typeface="Century Gothic"/>
                <a:sym typeface="Century Gothic"/>
              </a:rPr>
              <a:t>reminder emails</a:t>
            </a:r>
            <a:r>
              <a:rPr lang="en" sz="1200" dirty="0">
                <a:solidFill>
                  <a:schemeClr val="dk1"/>
                </a:solidFill>
                <a:latin typeface="Century Gothic"/>
                <a:ea typeface="Century Gothic"/>
                <a:cs typeface="Century Gothic"/>
                <a:sym typeface="Century Gothic"/>
              </a:rPr>
              <a:t>, but the streamlined enrollment letter had the largest impact.</a:t>
            </a:r>
            <a:endParaRPr sz="1200" dirty="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1951c253c93_0_1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1951c253c93_0_1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marR="0" lvl="0" indent="-228600" algn="l" defTabSz="914400" rtl="0" eaLnBrk="1" fontAlgn="auto" latinLnBrk="0" hangingPunct="1">
              <a:lnSpc>
                <a:spcPct val="150000"/>
              </a:lnSpc>
              <a:spcBef>
                <a:spcPts val="0"/>
              </a:spcBef>
              <a:spcAft>
                <a:spcPts val="0"/>
              </a:spcAft>
              <a:buClr>
                <a:srgbClr val="000000"/>
              </a:buClr>
              <a:buSzPts val="1100"/>
              <a:buFont typeface="+mj-lt"/>
              <a:buAutoNum type="arabicPeriod"/>
              <a:tabLst/>
              <a:defRPr/>
            </a:pPr>
            <a:r>
              <a:rPr lang="en-US" sz="1200" dirty="0">
                <a:solidFill>
                  <a:schemeClr val="dk1"/>
                </a:solidFill>
                <a:latin typeface="Century Gothic"/>
                <a:ea typeface="Century Gothic"/>
                <a:cs typeface="Century Gothic"/>
                <a:sym typeface="Century Gothic"/>
              </a:rPr>
              <a:t>So that’s a bit of who we are and what we do. </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sz="1200" dirty="0">
                <a:solidFill>
                  <a:schemeClr val="dk1"/>
                </a:solidFill>
                <a:latin typeface="Century Gothic"/>
                <a:ea typeface="Century Gothic"/>
                <a:cs typeface="Century Gothic"/>
                <a:sym typeface="Century Gothic"/>
              </a:rPr>
              <a:t>Does anyone have any questions?</a:t>
            </a:r>
            <a:endParaRPr lang="en-US" sz="1200" dirty="0">
              <a:latin typeface="Century Gothic"/>
              <a:ea typeface="Century Gothic"/>
              <a:cs typeface="Century Gothic"/>
              <a:sym typeface="Century Gothic"/>
            </a:endParaRPr>
          </a:p>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2f65e6d157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2f65e6d157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Hopefully, today you’ll leave this session with a bit more information on:</a:t>
            </a:r>
            <a:endParaRPr sz="1200" dirty="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SzPts val="1200"/>
              <a:buFont typeface="Century Gothic"/>
              <a:buAutoNum type="arabicPeriod"/>
            </a:pPr>
            <a:r>
              <a:rPr lang="en" sz="1200" dirty="0">
                <a:latin typeface="Century Gothic"/>
                <a:ea typeface="Century Gothic"/>
                <a:cs typeface="Century Gothic"/>
                <a:sym typeface="Century Gothic"/>
              </a:rPr>
              <a:t>The importance of impact evaluations, especially randomized ones.</a:t>
            </a:r>
            <a:endParaRPr sz="1200" dirty="0">
              <a:latin typeface="Century Gothic"/>
              <a:ea typeface="Century Gothic"/>
              <a:cs typeface="Century Gothic"/>
              <a:sym typeface="Century Gothic"/>
            </a:endParaRPr>
          </a:p>
          <a:p>
            <a:pPr marL="914400" lvl="1" indent="-304800" algn="l" rtl="0">
              <a:lnSpc>
                <a:spcPct val="150000"/>
              </a:lnSpc>
              <a:spcBef>
                <a:spcPts val="0"/>
              </a:spcBef>
              <a:spcAft>
                <a:spcPts val="0"/>
              </a:spcAft>
              <a:buSzPts val="1200"/>
              <a:buFont typeface="Century Gothic"/>
              <a:buAutoNum type="arabicPeriod"/>
            </a:pPr>
            <a:r>
              <a:rPr lang="en" sz="1200" dirty="0">
                <a:solidFill>
                  <a:schemeClr val="dk1"/>
                </a:solidFill>
                <a:latin typeface="Century Gothic"/>
                <a:ea typeface="Century Gothic"/>
                <a:cs typeface="Century Gothic"/>
                <a:sym typeface="Century Gothic"/>
              </a:rPr>
              <a:t>Some real-world examples of how RCTs are informing decision-making in health care delivery, and</a:t>
            </a:r>
            <a:endParaRPr sz="1200" dirty="0">
              <a:latin typeface="Century Gothic"/>
              <a:ea typeface="Century Gothic"/>
              <a:cs typeface="Century Gothic"/>
              <a:sym typeface="Century Gothic"/>
            </a:endParaRPr>
          </a:p>
          <a:p>
            <a:pPr marL="914400" lvl="1" indent="-304800" algn="l" rtl="0">
              <a:lnSpc>
                <a:spcPct val="150000"/>
              </a:lnSpc>
              <a:spcBef>
                <a:spcPts val="0"/>
              </a:spcBef>
              <a:spcAft>
                <a:spcPts val="0"/>
              </a:spcAft>
              <a:buSzPts val="1200"/>
              <a:buFont typeface="Century Gothic"/>
              <a:buAutoNum type="arabicPeriod"/>
            </a:pPr>
            <a:r>
              <a:rPr lang="en" sz="1200" dirty="0">
                <a:latin typeface="Century Gothic"/>
                <a:ea typeface="Century Gothic"/>
                <a:cs typeface="Century Gothic"/>
                <a:sym typeface="Century Gothic"/>
              </a:rPr>
              <a:t>The potential for Medicaid agencies to use randomized evaluations to “test and learn”.</a:t>
            </a:r>
          </a:p>
          <a:p>
            <a:pPr marL="914400" lvl="1" indent="-304800" algn="l" rtl="0">
              <a:lnSpc>
                <a:spcPct val="150000"/>
              </a:lnSpc>
              <a:spcBef>
                <a:spcPts val="0"/>
              </a:spcBef>
              <a:spcAft>
                <a:spcPts val="0"/>
              </a:spcAft>
              <a:buSzPts val="1200"/>
              <a:buFont typeface="Century Gothic"/>
              <a:buAutoNum type="arabicPeriod"/>
            </a:pPr>
            <a:endParaRPr lang="en" sz="1200" dirty="0">
              <a:latin typeface="Century Gothic"/>
              <a:ea typeface="Century Gothic"/>
              <a:cs typeface="Century Gothic"/>
              <a:sym typeface="Century Gothic"/>
            </a:endParaRPr>
          </a:p>
          <a:p>
            <a:pPr marL="914400" lvl="1" indent="-304800" algn="l" rtl="0">
              <a:lnSpc>
                <a:spcPct val="150000"/>
              </a:lnSpc>
              <a:spcBef>
                <a:spcPts val="0"/>
              </a:spcBef>
              <a:spcAft>
                <a:spcPts val="0"/>
              </a:spcAft>
              <a:buSzPts val="1200"/>
              <a:buFont typeface="Century Gothic"/>
              <a:buAutoNum type="arabicPeriod"/>
            </a:pPr>
            <a:endParaRPr sz="1200" dirty="0">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200" dirty="0">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a:p>
            <a:pPr marL="0" lvl="0" indent="0" algn="l" rtl="0">
              <a:spcBef>
                <a:spcPts val="0"/>
              </a:spcBef>
              <a:spcAft>
                <a:spcPts val="0"/>
              </a:spcAft>
              <a:buNone/>
            </a:pPr>
            <a:endParaRPr dirty="0">
              <a:latin typeface="Century Gothic"/>
              <a:ea typeface="Century Gothic"/>
              <a:cs typeface="Century Gothic"/>
              <a:sym typeface="Century Gothic"/>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1daa29802f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g1daa29802f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If you want to learn more about evidence-based solutions in healthcare delivery, J-PAL’s ]evidence wrap-up offers a short overview of the studies we’ve supported.</a:t>
            </a:r>
            <a:endParaRPr sz="1200">
              <a:latin typeface="Century Gothic"/>
              <a:ea typeface="Century Gothic"/>
              <a:cs typeface="Century Gothic"/>
              <a:sym typeface="Century Gothic"/>
            </a:endParaRPr>
          </a:p>
          <a:p>
            <a:pPr marL="914400" lvl="1" indent="-304800" algn="l" rtl="0">
              <a:lnSpc>
                <a:spcPct val="150000"/>
              </a:lnSpc>
              <a:spcBef>
                <a:spcPts val="0"/>
              </a:spcBef>
              <a:spcAft>
                <a:spcPts val="0"/>
              </a:spcAft>
              <a:buSzPts val="1200"/>
              <a:buFont typeface="Century Gothic"/>
              <a:buAutoNum type="arabicPeriod"/>
            </a:pPr>
            <a:r>
              <a:rPr lang="en" sz="1200">
                <a:latin typeface="Century Gothic"/>
                <a:ea typeface="Century Gothic"/>
                <a:cs typeface="Century Gothic"/>
                <a:sym typeface="Century Gothic"/>
              </a:rPr>
              <a:t>You can follow that QR code, or just google J-PAL and HCDI Evidence Wrap-Up</a:t>
            </a:r>
            <a:endParaRPr sz="1200">
              <a:latin typeface="Century Gothic"/>
              <a:ea typeface="Century Gothic"/>
              <a:cs typeface="Century Gothic"/>
              <a:sym typeface="Century Gothic"/>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f4889f3d69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2f4889f3d69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SzPts val="1200"/>
              <a:buFont typeface="Century Gothic"/>
              <a:buAutoNum type="arabicPeriod"/>
            </a:pPr>
            <a:r>
              <a:rPr lang="en" sz="1200" dirty="0">
                <a:solidFill>
                  <a:schemeClr val="dk1"/>
                </a:solidFill>
                <a:latin typeface="Century Gothic"/>
                <a:ea typeface="Century Gothic"/>
                <a:cs typeface="Century Gothic"/>
                <a:sym typeface="Century Gothic"/>
              </a:rPr>
              <a:t>But If you're interested in </a:t>
            </a:r>
            <a:r>
              <a:rPr lang="en" sz="1200" b="1" dirty="0">
                <a:solidFill>
                  <a:schemeClr val="dk1"/>
                </a:solidFill>
                <a:latin typeface="Century Gothic"/>
                <a:ea typeface="Century Gothic"/>
                <a:cs typeface="Century Gothic"/>
                <a:sym typeface="Century Gothic"/>
              </a:rPr>
              <a:t>how</a:t>
            </a:r>
            <a:r>
              <a:rPr lang="en" sz="1200" dirty="0">
                <a:solidFill>
                  <a:schemeClr val="dk1"/>
                </a:solidFill>
                <a:latin typeface="Century Gothic"/>
                <a:ea typeface="Century Gothic"/>
                <a:cs typeface="Century Gothic"/>
                <a:sym typeface="Century Gothic"/>
              </a:rPr>
              <a:t> Medicaid Agencies can </a:t>
            </a:r>
            <a:r>
              <a:rPr lang="en" sz="1200" b="1" dirty="0">
                <a:solidFill>
                  <a:schemeClr val="dk1"/>
                </a:solidFill>
                <a:latin typeface="Century Gothic"/>
                <a:ea typeface="Century Gothic"/>
                <a:cs typeface="Century Gothic"/>
                <a:sym typeface="Century Gothic"/>
              </a:rPr>
              <a:t>actually</a:t>
            </a:r>
            <a:r>
              <a:rPr lang="en" sz="1200" dirty="0">
                <a:solidFill>
                  <a:schemeClr val="dk1"/>
                </a:solidFill>
                <a:latin typeface="Century Gothic"/>
                <a:ea typeface="Century Gothic"/>
                <a:cs typeface="Century Gothic"/>
                <a:sym typeface="Century Gothic"/>
              </a:rPr>
              <a:t> use randomized evaluations to test and learn, Gui Woolston, the former director of Connecticut Medicaid, and Amy Finkelstein, our Scientific Director at J-PAL North America, recently published an article outlining concrete steps for conducting an impact evaluation to inform effective </a:t>
            </a:r>
            <a:r>
              <a:rPr lang="en-US" sz="1200" dirty="0">
                <a:solidFill>
                  <a:schemeClr val="dk1"/>
                </a:solidFill>
                <a:latin typeface="Century Gothic"/>
                <a:ea typeface="Century Gothic"/>
                <a:cs typeface="Century Gothic"/>
                <a:sym typeface="Century Gothic"/>
              </a:rPr>
              <a:t>M</a:t>
            </a:r>
            <a:r>
              <a:rPr lang="en" sz="1200" dirty="0" err="1">
                <a:solidFill>
                  <a:schemeClr val="dk1"/>
                </a:solidFill>
                <a:latin typeface="Century Gothic"/>
                <a:ea typeface="Century Gothic"/>
                <a:cs typeface="Century Gothic"/>
                <a:sym typeface="Century Gothic"/>
              </a:rPr>
              <a:t>edicaid</a:t>
            </a:r>
            <a:r>
              <a:rPr lang="en" sz="1200" dirty="0">
                <a:solidFill>
                  <a:schemeClr val="dk1"/>
                </a:solidFill>
                <a:latin typeface="Century Gothic"/>
                <a:ea typeface="Century Gothic"/>
                <a:cs typeface="Century Gothic"/>
                <a:sym typeface="Century Gothic"/>
              </a:rPr>
              <a:t> programming.</a:t>
            </a:r>
            <a:endParaRPr sz="1200" dirty="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Here you can also follow that QR code, or google “Achieving Medicaid Goals Through Test And Learn”</a:t>
            </a:r>
            <a:endParaRPr sz="1200" dirty="0">
              <a:solidFill>
                <a:schemeClr val="dk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endParaRPr sz="1200" dirty="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g2f65e6d15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2" name="Google Shape;1632;g2f65e6d15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endParaRPr lang="en" sz="1200" dirty="0">
              <a:latin typeface="Century Gothic" panose="020B0502020202020204" pitchFamily="34" charset="0"/>
              <a:ea typeface="Century Gothic"/>
              <a:cs typeface="Century Gothic"/>
              <a:sym typeface="Century Gothic"/>
            </a:endParaRPr>
          </a:p>
          <a:p>
            <a:pPr>
              <a:buFont typeface="+mj-lt"/>
              <a:buAutoNum type="arabicPeriod"/>
            </a:pPr>
            <a:r>
              <a:rPr lang="en-US" sz="1200" dirty="0">
                <a:latin typeface="Century Gothic" panose="020B0502020202020204" pitchFamily="34" charset="0"/>
              </a:rPr>
              <a:t>Finally, as I mentioned at the beginning, a key part of our work at J-PAL is providing states with no-cost assistance in implementing and interpreting evaluations that assess the impact of their programs.</a:t>
            </a:r>
          </a:p>
          <a:p>
            <a:pPr>
              <a:buFont typeface="+mj-lt"/>
              <a:buAutoNum type="arabicPeriod"/>
            </a:pPr>
            <a:r>
              <a:rPr lang="en-US" sz="1200" dirty="0">
                <a:latin typeface="Century Gothic" panose="020B0502020202020204" pitchFamily="34" charset="0"/>
              </a:rPr>
              <a:t>If you have any questions or are interested in scheduling a call to explore opportunities to incorporate rigorous evidence of what works and what doesn't into your programs, please feel free to contact us.</a:t>
            </a:r>
          </a:p>
          <a:p>
            <a:pPr>
              <a:buFont typeface="+mj-lt"/>
              <a:buAutoNum type="arabicPeriod"/>
            </a:pPr>
            <a:endParaRPr lang="en-US" sz="1200" dirty="0">
              <a:latin typeface="Century Gothic" panose="020B0502020202020204" pitchFamily="34" charset="0"/>
            </a:endParaRPr>
          </a:p>
          <a:p>
            <a:pPr>
              <a:buFont typeface="+mj-lt"/>
              <a:buAutoNum type="arabicPeriod"/>
            </a:pPr>
            <a:r>
              <a:rPr lang="en" sz="1200" dirty="0">
                <a:latin typeface="Century Gothic" panose="020B0502020202020204" pitchFamily="34" charset="0"/>
                <a:ea typeface="Century Gothic"/>
                <a:cs typeface="Century Gothic"/>
                <a:sym typeface="Century Gothic"/>
              </a:rPr>
              <a:t>Thank you for your time. </a:t>
            </a:r>
            <a:endParaRPr sz="1200" dirty="0">
              <a:latin typeface="Century Gothic" panose="020B0502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ffcd9b6a75_0_7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1ffcd9b6a75_0_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sz="1200" dirty="0">
              <a:solidFill>
                <a:schemeClr val="dk1"/>
              </a:solidFill>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But let me start by briefly introducing </a:t>
            </a:r>
            <a:r>
              <a:rPr lang="en" sz="1200" b="1" dirty="0">
                <a:solidFill>
                  <a:schemeClr val="dk1"/>
                </a:solidFill>
                <a:latin typeface="Century Gothic"/>
                <a:ea typeface="Century Gothic"/>
                <a:cs typeface="Century Gothic"/>
                <a:sym typeface="Century Gothic"/>
              </a:rPr>
              <a:t>J-PAL North America</a:t>
            </a:r>
            <a:r>
              <a:rPr lang="en" sz="1200" dirty="0">
                <a:solidFill>
                  <a:schemeClr val="dk1"/>
                </a:solidFill>
                <a:latin typeface="Century Gothic"/>
                <a:ea typeface="Century Gothic"/>
                <a:cs typeface="Century Gothic"/>
                <a:sym typeface="Century Gothic"/>
              </a:rPr>
              <a:t>.</a:t>
            </a:r>
            <a:endParaRPr sz="1200" dirty="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We are one of </a:t>
            </a:r>
            <a:r>
              <a:rPr lang="en" sz="1200" b="1" dirty="0">
                <a:solidFill>
                  <a:schemeClr val="dk1"/>
                </a:solidFill>
                <a:latin typeface="Century Gothic"/>
                <a:ea typeface="Century Gothic"/>
                <a:cs typeface="Century Gothic"/>
                <a:sym typeface="Century Gothic"/>
              </a:rPr>
              <a:t>seven</a:t>
            </a:r>
            <a:r>
              <a:rPr lang="en" sz="1200" dirty="0">
                <a:solidFill>
                  <a:schemeClr val="dk1"/>
                </a:solidFill>
                <a:latin typeface="Century Gothic"/>
                <a:ea typeface="Century Gothic"/>
                <a:cs typeface="Century Gothic"/>
                <a:sym typeface="Century Gothic"/>
              </a:rPr>
              <a:t> regional offices of the Abdul Latif Jameel Poverty Action Lab, a global research center based at MIT.</a:t>
            </a:r>
            <a:endParaRPr sz="1200" dirty="0">
              <a:solidFill>
                <a:schemeClr val="dk1"/>
              </a:solidFill>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Our mission is to reduce poverty by ensuring that policy is informed by scientific evidence.</a:t>
            </a:r>
            <a:endParaRPr sz="1200" dirty="0">
              <a:solidFill>
                <a:schemeClr val="dk1"/>
              </a:solidFill>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And we advance this mission through a combination of: </a:t>
            </a:r>
            <a:endParaRPr sz="1200" dirty="0">
              <a:latin typeface="Century Gothic"/>
              <a:ea typeface="Century Gothic"/>
              <a:cs typeface="Century Gothic"/>
              <a:sym typeface="Century Gothic"/>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f65e6d157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2f65e6d157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a:solidFill>
                <a:schemeClr val="dk1"/>
              </a:solidFill>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One: </a:t>
            </a:r>
            <a:r>
              <a:rPr lang="en" sz="1200" b="1">
                <a:solidFill>
                  <a:schemeClr val="dk1"/>
                </a:solidFill>
                <a:latin typeface="Century Gothic"/>
                <a:ea typeface="Century Gothic"/>
                <a:cs typeface="Century Gothic"/>
                <a:sym typeface="Century Gothic"/>
              </a:rPr>
              <a:t>Research</a:t>
            </a:r>
            <a:r>
              <a:rPr lang="en" sz="1200">
                <a:solidFill>
                  <a:schemeClr val="dk1"/>
                </a:solidFill>
                <a:latin typeface="Century Gothic"/>
                <a:ea typeface="Century Gothic"/>
                <a:cs typeface="Century Gothic"/>
                <a:sym typeface="Century Gothic"/>
              </a:rPr>
              <a:t>, </a:t>
            </a:r>
            <a:endParaRPr sz="1200">
              <a:solidFill>
                <a:schemeClr val="dk1"/>
              </a:solidFill>
              <a:latin typeface="Century Gothic"/>
              <a:ea typeface="Century Gothic"/>
              <a:cs typeface="Century Gothic"/>
              <a:sym typeface="Century Gothic"/>
            </a:endParaRPr>
          </a:p>
          <a:p>
            <a:pPr marL="914400" lvl="1"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We fund and run randomized evaluations to identify the most effective ways to improve the wellbeing of people experiencing poverty.</a:t>
            </a:r>
            <a:endParaRPr sz="1200">
              <a:latin typeface="Century Gothic"/>
              <a:ea typeface="Century Gothic"/>
              <a:cs typeface="Century Gothic"/>
              <a:sym typeface="Century Gothic"/>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2f65e6d157b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2f65e6d157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a:solidFill>
                <a:schemeClr val="dk1"/>
              </a:solidFill>
              <a:latin typeface="Century Gothic"/>
              <a:ea typeface="Century Gothic"/>
              <a:cs typeface="Century Gothic"/>
              <a:sym typeface="Century Gothic"/>
            </a:endParaRPr>
          </a:p>
          <a:p>
            <a:pPr marL="457200" lvl="0" indent="-304800" algn="l" rtl="0">
              <a:lnSpc>
                <a:spcPct val="150000"/>
              </a:lnSpc>
              <a:spcBef>
                <a:spcPts val="0"/>
              </a:spcBef>
              <a:spcAft>
                <a:spcPts val="0"/>
              </a:spcAft>
              <a:buClr>
                <a:schemeClr val="dk1"/>
              </a:buClr>
              <a:buSzPts val="1200"/>
              <a:buFont typeface="Century Gothic"/>
              <a:buAutoNum type="arabicPeriod"/>
            </a:pPr>
            <a:r>
              <a:rPr lang="en" sz="1200" b="1">
                <a:solidFill>
                  <a:schemeClr val="dk1"/>
                </a:solidFill>
                <a:latin typeface="Century Gothic"/>
                <a:ea typeface="Century Gothic"/>
                <a:cs typeface="Century Gothic"/>
                <a:sym typeface="Century Gothic"/>
              </a:rPr>
              <a:t>Two</a:t>
            </a:r>
            <a:r>
              <a:rPr lang="en" sz="1200">
                <a:solidFill>
                  <a:schemeClr val="dk1"/>
                </a:solidFill>
                <a:latin typeface="Century Gothic"/>
                <a:ea typeface="Century Gothic"/>
                <a:cs typeface="Century Gothic"/>
                <a:sym typeface="Century Gothic"/>
              </a:rPr>
              <a:t>: We synthesize research results and build partnerships to inform decision-making and scale-up proven program</a:t>
            </a:r>
            <a:endParaRPr sz="1200">
              <a:latin typeface="Century Gothic"/>
              <a:ea typeface="Century Gothic"/>
              <a:cs typeface="Century Gothic"/>
              <a:sym typeface="Century Gothi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2f65e6d157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2f65e6d157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dirty="0">
                <a:solidFill>
                  <a:schemeClr val="dk1"/>
                </a:solidFill>
                <a:latin typeface="Century Gothic"/>
                <a:ea typeface="Century Gothic"/>
                <a:cs typeface="Century Gothic"/>
                <a:sym typeface="Century Gothic"/>
              </a:rPr>
              <a:t>And </a:t>
            </a:r>
            <a:r>
              <a:rPr lang="en" sz="1200" b="1" dirty="0">
                <a:solidFill>
                  <a:schemeClr val="dk1"/>
                </a:solidFill>
                <a:latin typeface="Century Gothic"/>
                <a:ea typeface="Century Gothic"/>
                <a:cs typeface="Century Gothic"/>
                <a:sym typeface="Century Gothic"/>
              </a:rPr>
              <a:t>three</a:t>
            </a:r>
            <a:r>
              <a:rPr lang="en" sz="1200" dirty="0">
                <a:solidFill>
                  <a:schemeClr val="dk1"/>
                </a:solidFill>
                <a:latin typeface="Century Gothic"/>
                <a:ea typeface="Century Gothic"/>
                <a:cs typeface="Century Gothic"/>
                <a:sym typeface="Century Gothic"/>
              </a:rPr>
              <a:t>: </a:t>
            </a:r>
            <a:r>
              <a:rPr lang="en-US" sz="2000" dirty="0"/>
              <a:t>We lead evaluation trainings to help organizations produce and apply evidence</a:t>
            </a:r>
            <a:r>
              <a:rPr lang="en" sz="1200" dirty="0">
                <a:solidFill>
                  <a:schemeClr val="dk1"/>
                </a:solidFill>
                <a:latin typeface="Century Gothic"/>
                <a:ea typeface="Century Gothic"/>
                <a:cs typeface="Century Gothic"/>
                <a:sym typeface="Century Gothic"/>
              </a:rPr>
              <a:t>. </a:t>
            </a:r>
            <a:endParaRPr sz="1200" dirty="0">
              <a:latin typeface="Century Gothic"/>
              <a:ea typeface="Century Gothic"/>
              <a:cs typeface="Century Gothic"/>
              <a:sym typeface="Century 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2f30fc01048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2f30fc0104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With an academic network of more more than </a:t>
            </a:r>
            <a:r>
              <a:rPr lang="en" sz="1200" b="1">
                <a:solidFill>
                  <a:schemeClr val="dk1"/>
                </a:solidFill>
                <a:latin typeface="Century Gothic"/>
                <a:ea typeface="Century Gothic"/>
                <a:cs typeface="Century Gothic"/>
                <a:sym typeface="Century Gothic"/>
              </a:rPr>
              <a:t>900 researchers</a:t>
            </a:r>
            <a:r>
              <a:rPr lang="en" sz="1200">
                <a:solidFill>
                  <a:schemeClr val="dk1"/>
                </a:solidFill>
                <a:latin typeface="Century Gothic"/>
                <a:ea typeface="Century Gothic"/>
                <a:cs typeface="Century Gothic"/>
                <a:sym typeface="Century Gothic"/>
              </a:rPr>
              <a:t> based at over </a:t>
            </a:r>
            <a:r>
              <a:rPr lang="en" sz="1200" b="1">
                <a:solidFill>
                  <a:schemeClr val="dk1"/>
                </a:solidFill>
                <a:latin typeface="Century Gothic"/>
                <a:ea typeface="Century Gothic"/>
                <a:cs typeface="Century Gothic"/>
                <a:sym typeface="Century Gothic"/>
              </a:rPr>
              <a:t>90 leading universities </a:t>
            </a:r>
            <a:r>
              <a:rPr lang="en" sz="1200">
                <a:solidFill>
                  <a:schemeClr val="dk1"/>
                </a:solidFill>
                <a:latin typeface="Century Gothic"/>
                <a:ea typeface="Century Gothic"/>
                <a:cs typeface="Century Gothic"/>
                <a:sym typeface="Century Gothic"/>
              </a:rPr>
              <a:t>around the world</a:t>
            </a:r>
            <a:endParaRPr lang="en" sz="1200">
              <a:solidFill>
                <a:schemeClr val="dk1"/>
              </a:solidFill>
              <a:latin typeface="Century Gothic"/>
              <a:ea typeface="Century Gothic"/>
              <a:cs typeface="Century 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J-PAL Content Slide">
  <p:cSld name="J-PAL Content Slide">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457200" y="1104137"/>
            <a:ext cx="8229600" cy="3532200"/>
          </a:xfrm>
          <a:prstGeom prst="rect">
            <a:avLst/>
          </a:prstGeom>
          <a:noFill/>
          <a:ln>
            <a:noFill/>
          </a:ln>
        </p:spPr>
        <p:txBody>
          <a:bodyPr spcFirstLastPara="1" wrap="square" lIns="68575" tIns="34275" rIns="68575" bIns="34275" anchor="t" anchorCtr="0">
            <a:noAutofit/>
          </a:bodyPr>
          <a:lstStyle>
            <a:lvl1pPr marL="457200" lvl="0" indent="-317500" algn="l">
              <a:spcBef>
                <a:spcPts val="300"/>
              </a:spcBef>
              <a:spcAft>
                <a:spcPts val="0"/>
              </a:spcAft>
              <a:buClr>
                <a:schemeClr val="dk1"/>
              </a:buClr>
              <a:buSzPts val="1400"/>
              <a:buChar char="•"/>
              <a:defRPr/>
            </a:lvl1pPr>
            <a:lvl2pPr marL="914400" lvl="1" indent="-317500" algn="l">
              <a:spcBef>
                <a:spcPts val="600"/>
              </a:spcBef>
              <a:spcAft>
                <a:spcPts val="0"/>
              </a:spcAft>
              <a:buClr>
                <a:schemeClr val="dk1"/>
              </a:buClr>
              <a:buSzPts val="1400"/>
              <a:buChar char="–"/>
              <a:defRPr/>
            </a:lvl2pPr>
            <a:lvl3pPr marL="1371600" lvl="2" indent="-317500" algn="l">
              <a:spcBef>
                <a:spcPts val="600"/>
              </a:spcBef>
              <a:spcAft>
                <a:spcPts val="0"/>
              </a:spcAft>
              <a:buClr>
                <a:schemeClr val="dk1"/>
              </a:buClr>
              <a:buSzPts val="1400"/>
              <a:buChar char="•"/>
              <a:defRPr/>
            </a:lvl3pPr>
            <a:lvl4pPr marL="1828800" lvl="3" indent="-317500" algn="l">
              <a:spcBef>
                <a:spcPts val="600"/>
              </a:spcBef>
              <a:spcAft>
                <a:spcPts val="0"/>
              </a:spcAft>
              <a:buClr>
                <a:schemeClr val="dk1"/>
              </a:buClr>
              <a:buSzPts val="1400"/>
              <a:buChar char="–"/>
              <a:defRPr/>
            </a:lvl4pPr>
            <a:lvl5pPr marL="2286000" lvl="4" indent="-317500" algn="l">
              <a:spcBef>
                <a:spcPts val="600"/>
              </a:spcBef>
              <a:spcAft>
                <a:spcPts val="0"/>
              </a:spcAft>
              <a:buClr>
                <a:schemeClr val="dk1"/>
              </a:buClr>
              <a:buSzPts val="1400"/>
              <a:buChar char="»"/>
              <a:defRPr/>
            </a:lvl5pPr>
            <a:lvl6pPr marL="2743200" lvl="5" indent="-317500" algn="l">
              <a:spcBef>
                <a:spcPts val="6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2" name="Google Shape;12;p2"/>
          <p:cNvSpPr txBox="1">
            <a:spLocks noGrp="1"/>
          </p:cNvSpPr>
          <p:nvPr>
            <p:ph type="title"/>
          </p:nvPr>
        </p:nvSpPr>
        <p:spPr>
          <a:xfrm>
            <a:off x="457200" y="146304"/>
            <a:ext cx="8229600" cy="868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Google Shape;13;p2"/>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 name="Google Shape;14;p2"/>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800" b="0" i="0" u="none" strike="noStrike" cap="none">
                <a:solidFill>
                  <a:srgbClr val="7F7F7F"/>
                </a:solidFill>
                <a:latin typeface="Century Gothic"/>
                <a:ea typeface="Century Gothic"/>
                <a:cs typeface="Century Gothic"/>
                <a:sym typeface="Century Gothic"/>
              </a:defRPr>
            </a:lvl1pPr>
            <a:lvl2pPr marL="0" lvl="1" indent="0" algn="r">
              <a:spcBef>
                <a:spcPts val="0"/>
              </a:spcBef>
              <a:buNone/>
              <a:defRPr sz="800" b="0" i="0" u="none" strike="noStrike" cap="none">
                <a:solidFill>
                  <a:srgbClr val="7F7F7F"/>
                </a:solidFill>
                <a:latin typeface="Century Gothic"/>
                <a:ea typeface="Century Gothic"/>
                <a:cs typeface="Century Gothic"/>
                <a:sym typeface="Century Gothic"/>
              </a:defRPr>
            </a:lvl2pPr>
            <a:lvl3pPr marL="0" lvl="2" indent="0" algn="r">
              <a:spcBef>
                <a:spcPts val="0"/>
              </a:spcBef>
              <a:buNone/>
              <a:defRPr sz="800" b="0" i="0" u="none" strike="noStrike" cap="none">
                <a:solidFill>
                  <a:srgbClr val="7F7F7F"/>
                </a:solidFill>
                <a:latin typeface="Century Gothic"/>
                <a:ea typeface="Century Gothic"/>
                <a:cs typeface="Century Gothic"/>
                <a:sym typeface="Century Gothic"/>
              </a:defRPr>
            </a:lvl3pPr>
            <a:lvl4pPr marL="0" lvl="3" indent="0" algn="r">
              <a:spcBef>
                <a:spcPts val="0"/>
              </a:spcBef>
              <a:buNone/>
              <a:defRPr sz="800" b="0" i="0" u="none" strike="noStrike" cap="none">
                <a:solidFill>
                  <a:srgbClr val="7F7F7F"/>
                </a:solidFill>
                <a:latin typeface="Century Gothic"/>
                <a:ea typeface="Century Gothic"/>
                <a:cs typeface="Century Gothic"/>
                <a:sym typeface="Century Gothic"/>
              </a:defRPr>
            </a:lvl4pPr>
            <a:lvl5pPr marL="0" lvl="4" indent="0" algn="r">
              <a:spcBef>
                <a:spcPts val="0"/>
              </a:spcBef>
              <a:buNone/>
              <a:defRPr sz="800" b="0" i="0" u="none" strike="noStrike" cap="none">
                <a:solidFill>
                  <a:srgbClr val="7F7F7F"/>
                </a:solidFill>
                <a:latin typeface="Century Gothic"/>
                <a:ea typeface="Century Gothic"/>
                <a:cs typeface="Century Gothic"/>
                <a:sym typeface="Century Gothic"/>
              </a:defRPr>
            </a:lvl5pPr>
            <a:lvl6pPr marL="0" lvl="5" indent="0" algn="r">
              <a:spcBef>
                <a:spcPts val="0"/>
              </a:spcBef>
              <a:buNone/>
              <a:defRPr sz="800" b="0" i="0" u="none" strike="noStrike" cap="none">
                <a:solidFill>
                  <a:srgbClr val="7F7F7F"/>
                </a:solidFill>
                <a:latin typeface="Century Gothic"/>
                <a:ea typeface="Century Gothic"/>
                <a:cs typeface="Century Gothic"/>
                <a:sym typeface="Century Gothic"/>
              </a:defRPr>
            </a:lvl6pPr>
            <a:lvl7pPr marL="0" lvl="6" indent="0" algn="r">
              <a:spcBef>
                <a:spcPts val="0"/>
              </a:spcBef>
              <a:buNone/>
              <a:defRPr sz="800" b="0" i="0" u="none" strike="noStrike" cap="none">
                <a:solidFill>
                  <a:srgbClr val="7F7F7F"/>
                </a:solidFill>
                <a:latin typeface="Century Gothic"/>
                <a:ea typeface="Century Gothic"/>
                <a:cs typeface="Century Gothic"/>
                <a:sym typeface="Century Gothic"/>
              </a:defRPr>
            </a:lvl7pPr>
            <a:lvl8pPr marL="0" lvl="7" indent="0" algn="r">
              <a:spcBef>
                <a:spcPts val="0"/>
              </a:spcBef>
              <a:buNone/>
              <a:defRPr sz="800" b="0" i="0" u="none" strike="noStrike" cap="none">
                <a:solidFill>
                  <a:srgbClr val="7F7F7F"/>
                </a:solidFill>
                <a:latin typeface="Century Gothic"/>
                <a:ea typeface="Century Gothic"/>
                <a:cs typeface="Century Gothic"/>
                <a:sym typeface="Century Gothic"/>
              </a:defRPr>
            </a:lvl8pPr>
            <a:lvl9pPr marL="0" lvl="8" indent="0" algn="r">
              <a:spcBef>
                <a:spcPts val="0"/>
              </a:spcBef>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J-PAL Two Content Slide">
  <p:cSld name="J-PAL Two Content Slide">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457200" y="146304"/>
            <a:ext cx="8229600" cy="868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1"/>
          <p:cNvSpPr txBox="1">
            <a:spLocks noGrp="1"/>
          </p:cNvSpPr>
          <p:nvPr>
            <p:ph type="body" idx="1"/>
          </p:nvPr>
        </p:nvSpPr>
        <p:spPr>
          <a:xfrm>
            <a:off x="457200" y="1104138"/>
            <a:ext cx="4038600" cy="3531900"/>
          </a:xfrm>
          <a:prstGeom prst="rect">
            <a:avLst/>
          </a:prstGeom>
          <a:noFill/>
          <a:ln>
            <a:noFill/>
          </a:ln>
        </p:spPr>
        <p:txBody>
          <a:bodyPr spcFirstLastPara="1" wrap="square" lIns="68575" tIns="34275" rIns="68575" bIns="34275" anchor="t" anchorCtr="0">
            <a:noAutofit/>
          </a:bodyPr>
          <a:lstStyle>
            <a:lvl1pPr marL="457200" lvl="0" indent="-336550" algn="l">
              <a:spcBef>
                <a:spcPts val="300"/>
              </a:spcBef>
              <a:spcAft>
                <a:spcPts val="0"/>
              </a:spcAft>
              <a:buClr>
                <a:schemeClr val="dk1"/>
              </a:buClr>
              <a:buSzPts val="1700"/>
              <a:buChar char="•"/>
              <a:defRPr sz="1700"/>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72" name="Google Shape;72;p11"/>
          <p:cNvSpPr txBox="1">
            <a:spLocks noGrp="1"/>
          </p:cNvSpPr>
          <p:nvPr>
            <p:ph type="body" idx="2"/>
          </p:nvPr>
        </p:nvSpPr>
        <p:spPr>
          <a:xfrm>
            <a:off x="4648200" y="1104138"/>
            <a:ext cx="4038600" cy="3531900"/>
          </a:xfrm>
          <a:prstGeom prst="rect">
            <a:avLst/>
          </a:prstGeom>
          <a:noFill/>
          <a:ln>
            <a:noFill/>
          </a:ln>
        </p:spPr>
        <p:txBody>
          <a:bodyPr spcFirstLastPara="1" wrap="square" lIns="68575" tIns="34275" rIns="68575" bIns="34275" anchor="t" anchorCtr="0">
            <a:noAutofit/>
          </a:bodyPr>
          <a:lstStyle>
            <a:lvl1pPr marL="457200" lvl="0" indent="-336550" algn="l">
              <a:spcBef>
                <a:spcPts val="300"/>
              </a:spcBef>
              <a:spcAft>
                <a:spcPts val="0"/>
              </a:spcAft>
              <a:buClr>
                <a:schemeClr val="dk1"/>
              </a:buClr>
              <a:buSzPts val="1700"/>
              <a:buChar char="•"/>
              <a:defRPr sz="1700"/>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73" name="Google Shape;73;p11"/>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1"/>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800">
                <a:solidFill>
                  <a:srgbClr val="7F7F7F"/>
                </a:solidFill>
                <a:latin typeface="Century Gothic"/>
                <a:ea typeface="Century Gothic"/>
                <a:cs typeface="Century Gothic"/>
                <a:sym typeface="Century Gothic"/>
              </a:defRPr>
            </a:lvl1pPr>
            <a:lvl2pPr marL="0" lvl="1" indent="0" algn="r">
              <a:spcBef>
                <a:spcPts val="0"/>
              </a:spcBef>
              <a:buNone/>
              <a:defRPr sz="800">
                <a:solidFill>
                  <a:srgbClr val="7F7F7F"/>
                </a:solidFill>
                <a:latin typeface="Century Gothic"/>
                <a:ea typeface="Century Gothic"/>
                <a:cs typeface="Century Gothic"/>
                <a:sym typeface="Century Gothic"/>
              </a:defRPr>
            </a:lvl2pPr>
            <a:lvl3pPr marL="0" lvl="2" indent="0" algn="r">
              <a:spcBef>
                <a:spcPts val="0"/>
              </a:spcBef>
              <a:buNone/>
              <a:defRPr sz="800">
                <a:solidFill>
                  <a:srgbClr val="7F7F7F"/>
                </a:solidFill>
                <a:latin typeface="Century Gothic"/>
                <a:ea typeface="Century Gothic"/>
                <a:cs typeface="Century Gothic"/>
                <a:sym typeface="Century Gothic"/>
              </a:defRPr>
            </a:lvl3pPr>
            <a:lvl4pPr marL="0" lvl="3" indent="0" algn="r">
              <a:spcBef>
                <a:spcPts val="0"/>
              </a:spcBef>
              <a:buNone/>
              <a:defRPr sz="800">
                <a:solidFill>
                  <a:srgbClr val="7F7F7F"/>
                </a:solidFill>
                <a:latin typeface="Century Gothic"/>
                <a:ea typeface="Century Gothic"/>
                <a:cs typeface="Century Gothic"/>
                <a:sym typeface="Century Gothic"/>
              </a:defRPr>
            </a:lvl4pPr>
            <a:lvl5pPr marL="0" lvl="4" indent="0" algn="r">
              <a:spcBef>
                <a:spcPts val="0"/>
              </a:spcBef>
              <a:buNone/>
              <a:defRPr sz="800">
                <a:solidFill>
                  <a:srgbClr val="7F7F7F"/>
                </a:solidFill>
                <a:latin typeface="Century Gothic"/>
                <a:ea typeface="Century Gothic"/>
                <a:cs typeface="Century Gothic"/>
                <a:sym typeface="Century Gothic"/>
              </a:defRPr>
            </a:lvl5pPr>
            <a:lvl6pPr marL="0" lvl="5" indent="0" algn="r">
              <a:spcBef>
                <a:spcPts val="0"/>
              </a:spcBef>
              <a:buNone/>
              <a:defRPr sz="800">
                <a:solidFill>
                  <a:srgbClr val="7F7F7F"/>
                </a:solidFill>
                <a:latin typeface="Century Gothic"/>
                <a:ea typeface="Century Gothic"/>
                <a:cs typeface="Century Gothic"/>
                <a:sym typeface="Century Gothic"/>
              </a:defRPr>
            </a:lvl6pPr>
            <a:lvl7pPr marL="0" lvl="6" indent="0" algn="r">
              <a:spcBef>
                <a:spcPts val="0"/>
              </a:spcBef>
              <a:buNone/>
              <a:defRPr sz="800">
                <a:solidFill>
                  <a:srgbClr val="7F7F7F"/>
                </a:solidFill>
                <a:latin typeface="Century Gothic"/>
                <a:ea typeface="Century Gothic"/>
                <a:cs typeface="Century Gothic"/>
                <a:sym typeface="Century Gothic"/>
              </a:defRPr>
            </a:lvl7pPr>
            <a:lvl8pPr marL="0" lvl="7" indent="0" algn="r">
              <a:spcBef>
                <a:spcPts val="0"/>
              </a:spcBef>
              <a:buNone/>
              <a:defRPr sz="800">
                <a:solidFill>
                  <a:srgbClr val="7F7F7F"/>
                </a:solidFill>
                <a:latin typeface="Century Gothic"/>
                <a:ea typeface="Century Gothic"/>
                <a:cs typeface="Century Gothic"/>
                <a:sym typeface="Century Gothic"/>
              </a:defRPr>
            </a:lvl8pPr>
            <a:lvl9pPr marL="0" lvl="8" indent="0" algn="r">
              <a:spcBef>
                <a:spcPts val="0"/>
              </a:spcBef>
              <a:buNone/>
              <a:defRPr sz="8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J-PAL Two Content Slide w/ citation">
  <p:cSld name="J-PAL Two Content Slide w/ citation">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457200" y="146304"/>
            <a:ext cx="8229600" cy="868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12"/>
          <p:cNvSpPr txBox="1">
            <a:spLocks noGrp="1"/>
          </p:cNvSpPr>
          <p:nvPr>
            <p:ph type="body" idx="1"/>
          </p:nvPr>
        </p:nvSpPr>
        <p:spPr>
          <a:xfrm>
            <a:off x="457200" y="1104139"/>
            <a:ext cx="4038600" cy="3097500"/>
          </a:xfrm>
          <a:prstGeom prst="rect">
            <a:avLst/>
          </a:prstGeom>
          <a:noFill/>
          <a:ln>
            <a:noFill/>
          </a:ln>
        </p:spPr>
        <p:txBody>
          <a:bodyPr spcFirstLastPara="1" wrap="square" lIns="68575" tIns="34275" rIns="68575" bIns="34275" anchor="t" anchorCtr="0">
            <a:noAutofit/>
          </a:bodyPr>
          <a:lstStyle>
            <a:lvl1pPr marL="457200" lvl="0" indent="-336550" algn="l">
              <a:spcBef>
                <a:spcPts val="300"/>
              </a:spcBef>
              <a:spcAft>
                <a:spcPts val="0"/>
              </a:spcAft>
              <a:buClr>
                <a:schemeClr val="dk1"/>
              </a:buClr>
              <a:buSzPts val="1700"/>
              <a:buChar char="•"/>
              <a:defRPr sz="1700"/>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78" name="Google Shape;78;p12"/>
          <p:cNvSpPr txBox="1">
            <a:spLocks noGrp="1"/>
          </p:cNvSpPr>
          <p:nvPr>
            <p:ph type="body" idx="2"/>
          </p:nvPr>
        </p:nvSpPr>
        <p:spPr>
          <a:xfrm>
            <a:off x="4648200" y="1104139"/>
            <a:ext cx="4038600" cy="3097500"/>
          </a:xfrm>
          <a:prstGeom prst="rect">
            <a:avLst/>
          </a:prstGeom>
          <a:noFill/>
          <a:ln>
            <a:noFill/>
          </a:ln>
        </p:spPr>
        <p:txBody>
          <a:bodyPr spcFirstLastPara="1" wrap="square" lIns="68575" tIns="34275" rIns="68575" bIns="34275" anchor="t" anchorCtr="0">
            <a:noAutofit/>
          </a:bodyPr>
          <a:lstStyle>
            <a:lvl1pPr marL="457200" lvl="0" indent="-336550" algn="l">
              <a:spcBef>
                <a:spcPts val="300"/>
              </a:spcBef>
              <a:spcAft>
                <a:spcPts val="0"/>
              </a:spcAft>
              <a:buClr>
                <a:schemeClr val="dk1"/>
              </a:buClr>
              <a:buSzPts val="1700"/>
              <a:buChar char="•"/>
              <a:defRPr sz="1700"/>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79" name="Google Shape;79;p12"/>
          <p:cNvSpPr txBox="1">
            <a:spLocks noGrp="1"/>
          </p:cNvSpPr>
          <p:nvPr>
            <p:ph type="body" idx="3"/>
          </p:nvPr>
        </p:nvSpPr>
        <p:spPr>
          <a:xfrm>
            <a:off x="457200" y="4201611"/>
            <a:ext cx="8229600" cy="443100"/>
          </a:xfrm>
          <a:prstGeom prst="rect">
            <a:avLst/>
          </a:prstGeom>
          <a:noFill/>
          <a:ln>
            <a:noFill/>
          </a:ln>
        </p:spPr>
        <p:txBody>
          <a:bodyPr spcFirstLastPara="1" wrap="square" lIns="68575" tIns="34275" rIns="68575" bIns="34275" anchor="b" anchorCtr="0">
            <a:noAutofit/>
          </a:bodyPr>
          <a:lstStyle>
            <a:lvl1pPr marL="457200" lvl="0" indent="-228600" algn="l">
              <a:spcBef>
                <a:spcPts val="200"/>
              </a:spcBef>
              <a:spcAft>
                <a:spcPts val="0"/>
              </a:spcAft>
              <a:buClr>
                <a:schemeClr val="dk2"/>
              </a:buClr>
              <a:buSzPts val="1100"/>
              <a:buNone/>
              <a:defRPr sz="1100">
                <a:solidFill>
                  <a:schemeClr val="dk2"/>
                </a:solidFill>
              </a:defRPr>
            </a:lvl1pPr>
            <a:lvl2pPr marL="914400" lvl="1" indent="-228600" algn="l">
              <a:spcBef>
                <a:spcPts val="600"/>
              </a:spcBef>
              <a:spcAft>
                <a:spcPts val="0"/>
              </a:spcAft>
              <a:buClr>
                <a:schemeClr val="dk1"/>
              </a:buClr>
              <a:buSzPts val="1100"/>
              <a:buNone/>
              <a:defRPr sz="1100"/>
            </a:lvl2pPr>
            <a:lvl3pPr marL="1371600" lvl="2" indent="-228600" algn="l">
              <a:spcBef>
                <a:spcPts val="600"/>
              </a:spcBef>
              <a:spcAft>
                <a:spcPts val="0"/>
              </a:spcAft>
              <a:buClr>
                <a:schemeClr val="dk1"/>
              </a:buClr>
              <a:buSzPts val="1100"/>
              <a:buNone/>
              <a:defRPr sz="1100"/>
            </a:lvl3pPr>
            <a:lvl4pPr marL="1828800" lvl="3" indent="-228600" algn="l">
              <a:spcBef>
                <a:spcPts val="600"/>
              </a:spcBef>
              <a:spcAft>
                <a:spcPts val="0"/>
              </a:spcAft>
              <a:buClr>
                <a:schemeClr val="dk1"/>
              </a:buClr>
              <a:buSzPts val="1100"/>
              <a:buNone/>
              <a:defRPr sz="1100"/>
            </a:lvl4pPr>
            <a:lvl5pPr marL="2286000" lvl="4" indent="-228600" algn="l">
              <a:spcBef>
                <a:spcPts val="600"/>
              </a:spcBef>
              <a:spcAft>
                <a:spcPts val="0"/>
              </a:spcAft>
              <a:buClr>
                <a:schemeClr val="dk1"/>
              </a:buClr>
              <a:buSzPts val="1100"/>
              <a:buNone/>
              <a:defRPr sz="1100"/>
            </a:lvl5pPr>
            <a:lvl6pPr marL="2743200" lvl="5" indent="-317500" algn="l">
              <a:spcBef>
                <a:spcPts val="6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80" name="Google Shape;80;p12"/>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2"/>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800">
                <a:solidFill>
                  <a:srgbClr val="7F7F7F"/>
                </a:solidFill>
                <a:latin typeface="Century Gothic"/>
                <a:ea typeface="Century Gothic"/>
                <a:cs typeface="Century Gothic"/>
                <a:sym typeface="Century Gothic"/>
              </a:defRPr>
            </a:lvl1pPr>
            <a:lvl2pPr marL="0" lvl="1" indent="0" algn="r">
              <a:spcBef>
                <a:spcPts val="0"/>
              </a:spcBef>
              <a:buNone/>
              <a:defRPr sz="800">
                <a:solidFill>
                  <a:srgbClr val="7F7F7F"/>
                </a:solidFill>
                <a:latin typeface="Century Gothic"/>
                <a:ea typeface="Century Gothic"/>
                <a:cs typeface="Century Gothic"/>
                <a:sym typeface="Century Gothic"/>
              </a:defRPr>
            </a:lvl2pPr>
            <a:lvl3pPr marL="0" lvl="2" indent="0" algn="r">
              <a:spcBef>
                <a:spcPts val="0"/>
              </a:spcBef>
              <a:buNone/>
              <a:defRPr sz="800">
                <a:solidFill>
                  <a:srgbClr val="7F7F7F"/>
                </a:solidFill>
                <a:latin typeface="Century Gothic"/>
                <a:ea typeface="Century Gothic"/>
                <a:cs typeface="Century Gothic"/>
                <a:sym typeface="Century Gothic"/>
              </a:defRPr>
            </a:lvl3pPr>
            <a:lvl4pPr marL="0" lvl="3" indent="0" algn="r">
              <a:spcBef>
                <a:spcPts val="0"/>
              </a:spcBef>
              <a:buNone/>
              <a:defRPr sz="800">
                <a:solidFill>
                  <a:srgbClr val="7F7F7F"/>
                </a:solidFill>
                <a:latin typeface="Century Gothic"/>
                <a:ea typeface="Century Gothic"/>
                <a:cs typeface="Century Gothic"/>
                <a:sym typeface="Century Gothic"/>
              </a:defRPr>
            </a:lvl4pPr>
            <a:lvl5pPr marL="0" lvl="4" indent="0" algn="r">
              <a:spcBef>
                <a:spcPts val="0"/>
              </a:spcBef>
              <a:buNone/>
              <a:defRPr sz="800">
                <a:solidFill>
                  <a:srgbClr val="7F7F7F"/>
                </a:solidFill>
                <a:latin typeface="Century Gothic"/>
                <a:ea typeface="Century Gothic"/>
                <a:cs typeface="Century Gothic"/>
                <a:sym typeface="Century Gothic"/>
              </a:defRPr>
            </a:lvl5pPr>
            <a:lvl6pPr marL="0" lvl="5" indent="0" algn="r">
              <a:spcBef>
                <a:spcPts val="0"/>
              </a:spcBef>
              <a:buNone/>
              <a:defRPr sz="800">
                <a:solidFill>
                  <a:srgbClr val="7F7F7F"/>
                </a:solidFill>
                <a:latin typeface="Century Gothic"/>
                <a:ea typeface="Century Gothic"/>
                <a:cs typeface="Century Gothic"/>
                <a:sym typeface="Century Gothic"/>
              </a:defRPr>
            </a:lvl6pPr>
            <a:lvl7pPr marL="0" lvl="6" indent="0" algn="r">
              <a:spcBef>
                <a:spcPts val="0"/>
              </a:spcBef>
              <a:buNone/>
              <a:defRPr sz="800">
                <a:solidFill>
                  <a:srgbClr val="7F7F7F"/>
                </a:solidFill>
                <a:latin typeface="Century Gothic"/>
                <a:ea typeface="Century Gothic"/>
                <a:cs typeface="Century Gothic"/>
                <a:sym typeface="Century Gothic"/>
              </a:defRPr>
            </a:lvl7pPr>
            <a:lvl8pPr marL="0" lvl="7" indent="0" algn="r">
              <a:spcBef>
                <a:spcPts val="0"/>
              </a:spcBef>
              <a:buNone/>
              <a:defRPr sz="800">
                <a:solidFill>
                  <a:srgbClr val="7F7F7F"/>
                </a:solidFill>
                <a:latin typeface="Century Gothic"/>
                <a:ea typeface="Century Gothic"/>
                <a:cs typeface="Century Gothic"/>
                <a:sym typeface="Century Gothic"/>
              </a:defRPr>
            </a:lvl8pPr>
            <a:lvl9pPr marL="0" lvl="8" indent="0" algn="r">
              <a:spcBef>
                <a:spcPts val="0"/>
              </a:spcBef>
              <a:buNone/>
              <a:defRPr sz="8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J-PAL Comparison Slide">
  <p:cSld name="J-PAL Comparison Slide">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457200" y="146303"/>
            <a:ext cx="8229600" cy="868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3"/>
          <p:cNvSpPr txBox="1">
            <a:spLocks noGrp="1"/>
          </p:cNvSpPr>
          <p:nvPr>
            <p:ph type="body" idx="1"/>
          </p:nvPr>
        </p:nvSpPr>
        <p:spPr>
          <a:xfrm>
            <a:off x="457200" y="1104139"/>
            <a:ext cx="4040100" cy="329100"/>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Clr>
                <a:schemeClr val="dk1"/>
              </a:buClr>
              <a:buSzPts val="1700"/>
              <a:buNone/>
              <a:defRPr sz="1700" b="1"/>
            </a:lvl1pPr>
            <a:lvl2pPr marL="914400" lvl="1" indent="-228600" algn="l">
              <a:spcBef>
                <a:spcPts val="600"/>
              </a:spcBef>
              <a:spcAft>
                <a:spcPts val="0"/>
              </a:spcAft>
              <a:buClr>
                <a:schemeClr val="dk1"/>
              </a:buClr>
              <a:buSzPts val="1500"/>
              <a:buNone/>
              <a:defRPr sz="1500" b="1"/>
            </a:lvl2pPr>
            <a:lvl3pPr marL="1371600" lvl="2" indent="-228600" algn="l">
              <a:spcBef>
                <a:spcPts val="600"/>
              </a:spcBef>
              <a:spcAft>
                <a:spcPts val="0"/>
              </a:spcAft>
              <a:buClr>
                <a:schemeClr val="dk1"/>
              </a:buClr>
              <a:buSzPts val="1400"/>
              <a:buNone/>
              <a:defRPr sz="1400" b="1"/>
            </a:lvl3pPr>
            <a:lvl4pPr marL="1828800" lvl="3" indent="-228600" algn="l">
              <a:spcBef>
                <a:spcPts val="600"/>
              </a:spcBef>
              <a:spcAft>
                <a:spcPts val="0"/>
              </a:spcAft>
              <a:buClr>
                <a:schemeClr val="dk1"/>
              </a:buClr>
              <a:buSzPts val="1200"/>
              <a:buNone/>
              <a:defRPr sz="1200" b="1"/>
            </a:lvl4pPr>
            <a:lvl5pPr marL="2286000" lvl="4" indent="-228600" algn="l">
              <a:spcBef>
                <a:spcPts val="600"/>
              </a:spcBef>
              <a:spcAft>
                <a:spcPts val="0"/>
              </a:spcAft>
              <a:buClr>
                <a:schemeClr val="dk1"/>
              </a:buClr>
              <a:buSzPts val="1200"/>
              <a:buNone/>
              <a:defRPr sz="1200" b="1"/>
            </a:lvl5pPr>
            <a:lvl6pPr marL="2743200" lvl="5" indent="-228600" algn="l">
              <a:spcBef>
                <a:spcPts val="600"/>
              </a:spcBef>
              <a:spcAft>
                <a:spcPts val="0"/>
              </a:spcAft>
              <a:buClr>
                <a:schemeClr val="dk1"/>
              </a:buClr>
              <a:buSzPts val="1200"/>
              <a:buNone/>
              <a:defRPr sz="1200" b="1"/>
            </a:lvl6pPr>
            <a:lvl7pPr marL="3200400" lvl="6" indent="-228600" algn="l">
              <a:spcBef>
                <a:spcPts val="200"/>
              </a:spcBef>
              <a:spcAft>
                <a:spcPts val="0"/>
              </a:spcAft>
              <a:buClr>
                <a:schemeClr val="dk1"/>
              </a:buClr>
              <a:buSzPts val="1200"/>
              <a:buNone/>
              <a:defRPr sz="1200" b="1"/>
            </a:lvl7pPr>
            <a:lvl8pPr marL="3657600" lvl="7" indent="-228600" algn="l">
              <a:spcBef>
                <a:spcPts val="200"/>
              </a:spcBef>
              <a:spcAft>
                <a:spcPts val="0"/>
              </a:spcAft>
              <a:buClr>
                <a:schemeClr val="dk1"/>
              </a:buClr>
              <a:buSzPts val="1200"/>
              <a:buNone/>
              <a:defRPr sz="1200" b="1"/>
            </a:lvl8pPr>
            <a:lvl9pPr marL="4114800" lvl="8" indent="-228600" algn="l">
              <a:spcBef>
                <a:spcPts val="200"/>
              </a:spcBef>
              <a:spcAft>
                <a:spcPts val="0"/>
              </a:spcAft>
              <a:buClr>
                <a:schemeClr val="dk1"/>
              </a:buClr>
              <a:buSzPts val="1200"/>
              <a:buNone/>
              <a:defRPr sz="1200" b="1"/>
            </a:lvl9pPr>
          </a:lstStyle>
          <a:p>
            <a:endParaRPr/>
          </a:p>
        </p:txBody>
      </p:sp>
      <p:sp>
        <p:nvSpPr>
          <p:cNvPr id="85" name="Google Shape;85;p13"/>
          <p:cNvSpPr txBox="1">
            <a:spLocks noGrp="1"/>
          </p:cNvSpPr>
          <p:nvPr>
            <p:ph type="body" idx="2"/>
          </p:nvPr>
        </p:nvSpPr>
        <p:spPr>
          <a:xfrm>
            <a:off x="457200" y="1433324"/>
            <a:ext cx="4040100" cy="3209400"/>
          </a:xfrm>
          <a:prstGeom prst="rect">
            <a:avLst/>
          </a:prstGeom>
          <a:noFill/>
          <a:ln>
            <a:noFill/>
          </a:ln>
        </p:spPr>
        <p:txBody>
          <a:bodyPr spcFirstLastPara="1" wrap="square" lIns="68575" tIns="34275" rIns="68575" bIns="34275" anchor="t" anchorCtr="0">
            <a:noAutofit/>
          </a:bodyPr>
          <a:lstStyle>
            <a:lvl1pPr marL="457200" lvl="0" indent="-336550" algn="l">
              <a:spcBef>
                <a:spcPts val="300"/>
              </a:spcBef>
              <a:spcAft>
                <a:spcPts val="0"/>
              </a:spcAft>
              <a:buClr>
                <a:schemeClr val="dk1"/>
              </a:buClr>
              <a:buSzPts val="1700"/>
              <a:buChar char="•"/>
              <a:defRPr sz="1700"/>
            </a:lvl1pPr>
            <a:lvl2pPr marL="914400" lvl="1" indent="-317500" algn="l">
              <a:spcBef>
                <a:spcPts val="600"/>
              </a:spcBef>
              <a:spcAft>
                <a:spcPts val="0"/>
              </a:spcAft>
              <a:buClr>
                <a:schemeClr val="dk1"/>
              </a:buClr>
              <a:buSzPts val="1400"/>
              <a:buChar char="–"/>
              <a:defRPr sz="1400"/>
            </a:lvl2pPr>
            <a:lvl3pPr marL="1371600" lvl="2" indent="-317500" algn="l">
              <a:spcBef>
                <a:spcPts val="600"/>
              </a:spcBef>
              <a:spcAft>
                <a:spcPts val="0"/>
              </a:spcAft>
              <a:buClr>
                <a:schemeClr val="dk1"/>
              </a:buClr>
              <a:buSzPts val="1400"/>
              <a:buChar char="•"/>
              <a:defRPr sz="1400"/>
            </a:lvl3pPr>
            <a:lvl4pPr marL="1828800" lvl="3" indent="-304800" algn="l">
              <a:spcBef>
                <a:spcPts val="600"/>
              </a:spcBef>
              <a:spcAft>
                <a:spcPts val="0"/>
              </a:spcAft>
              <a:buClr>
                <a:schemeClr val="dk1"/>
              </a:buClr>
              <a:buSzPts val="1200"/>
              <a:buChar char="–"/>
              <a:defRPr sz="1200"/>
            </a:lvl4pPr>
            <a:lvl5pPr marL="2286000" lvl="4" indent="-304800" algn="l">
              <a:spcBef>
                <a:spcPts val="600"/>
              </a:spcBef>
              <a:spcAft>
                <a:spcPts val="0"/>
              </a:spcAft>
              <a:buClr>
                <a:schemeClr val="dk1"/>
              </a:buClr>
              <a:buSzPts val="1200"/>
              <a:buChar char="»"/>
              <a:defRPr sz="1200"/>
            </a:lvl5pPr>
            <a:lvl6pPr marL="2743200" lvl="5" indent="-304800" algn="l">
              <a:spcBef>
                <a:spcPts val="600"/>
              </a:spcBef>
              <a:spcAft>
                <a:spcPts val="0"/>
              </a:spcAft>
              <a:buClr>
                <a:schemeClr val="dk1"/>
              </a:buClr>
              <a:buSzPts val="1200"/>
              <a:buChar char="•"/>
              <a:defRPr sz="1200"/>
            </a:lvl6pPr>
            <a:lvl7pPr marL="3200400" lvl="6" indent="-304800" algn="l">
              <a:spcBef>
                <a:spcPts val="200"/>
              </a:spcBef>
              <a:spcAft>
                <a:spcPts val="0"/>
              </a:spcAft>
              <a:buClr>
                <a:schemeClr val="dk1"/>
              </a:buClr>
              <a:buSzPts val="1200"/>
              <a:buChar char="•"/>
              <a:defRPr sz="1200"/>
            </a:lvl7pPr>
            <a:lvl8pPr marL="3657600" lvl="7" indent="-304800" algn="l">
              <a:spcBef>
                <a:spcPts val="200"/>
              </a:spcBef>
              <a:spcAft>
                <a:spcPts val="0"/>
              </a:spcAft>
              <a:buClr>
                <a:schemeClr val="dk1"/>
              </a:buClr>
              <a:buSzPts val="1200"/>
              <a:buChar char="•"/>
              <a:defRPr sz="1200"/>
            </a:lvl8pPr>
            <a:lvl9pPr marL="4114800" lvl="8" indent="-304800" algn="l">
              <a:spcBef>
                <a:spcPts val="200"/>
              </a:spcBef>
              <a:spcAft>
                <a:spcPts val="0"/>
              </a:spcAft>
              <a:buClr>
                <a:schemeClr val="dk1"/>
              </a:buClr>
              <a:buSzPts val="1200"/>
              <a:buChar char="•"/>
              <a:defRPr sz="1200"/>
            </a:lvl9pPr>
          </a:lstStyle>
          <a:p>
            <a:endParaRPr/>
          </a:p>
        </p:txBody>
      </p:sp>
      <p:sp>
        <p:nvSpPr>
          <p:cNvPr id="86" name="Google Shape;86;p13"/>
          <p:cNvSpPr txBox="1">
            <a:spLocks noGrp="1"/>
          </p:cNvSpPr>
          <p:nvPr>
            <p:ph type="body" idx="3"/>
          </p:nvPr>
        </p:nvSpPr>
        <p:spPr>
          <a:xfrm>
            <a:off x="4645026" y="1104139"/>
            <a:ext cx="4041900" cy="329100"/>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Clr>
                <a:schemeClr val="dk1"/>
              </a:buClr>
              <a:buSzPts val="1700"/>
              <a:buNone/>
              <a:defRPr sz="1700" b="1"/>
            </a:lvl1pPr>
            <a:lvl2pPr marL="914400" lvl="1" indent="-228600" algn="l">
              <a:spcBef>
                <a:spcPts val="600"/>
              </a:spcBef>
              <a:spcAft>
                <a:spcPts val="0"/>
              </a:spcAft>
              <a:buClr>
                <a:schemeClr val="dk1"/>
              </a:buClr>
              <a:buSzPts val="1500"/>
              <a:buNone/>
              <a:defRPr sz="1500" b="1"/>
            </a:lvl2pPr>
            <a:lvl3pPr marL="1371600" lvl="2" indent="-228600" algn="l">
              <a:spcBef>
                <a:spcPts val="600"/>
              </a:spcBef>
              <a:spcAft>
                <a:spcPts val="0"/>
              </a:spcAft>
              <a:buClr>
                <a:schemeClr val="dk1"/>
              </a:buClr>
              <a:buSzPts val="1400"/>
              <a:buNone/>
              <a:defRPr sz="1400" b="1"/>
            </a:lvl3pPr>
            <a:lvl4pPr marL="1828800" lvl="3" indent="-228600" algn="l">
              <a:spcBef>
                <a:spcPts val="600"/>
              </a:spcBef>
              <a:spcAft>
                <a:spcPts val="0"/>
              </a:spcAft>
              <a:buClr>
                <a:schemeClr val="dk1"/>
              </a:buClr>
              <a:buSzPts val="1200"/>
              <a:buNone/>
              <a:defRPr sz="1200" b="1"/>
            </a:lvl4pPr>
            <a:lvl5pPr marL="2286000" lvl="4" indent="-228600" algn="l">
              <a:spcBef>
                <a:spcPts val="600"/>
              </a:spcBef>
              <a:spcAft>
                <a:spcPts val="0"/>
              </a:spcAft>
              <a:buClr>
                <a:schemeClr val="dk1"/>
              </a:buClr>
              <a:buSzPts val="1200"/>
              <a:buNone/>
              <a:defRPr sz="1200" b="1"/>
            </a:lvl5pPr>
            <a:lvl6pPr marL="2743200" lvl="5" indent="-228600" algn="l">
              <a:spcBef>
                <a:spcPts val="600"/>
              </a:spcBef>
              <a:spcAft>
                <a:spcPts val="0"/>
              </a:spcAft>
              <a:buClr>
                <a:schemeClr val="dk1"/>
              </a:buClr>
              <a:buSzPts val="1200"/>
              <a:buNone/>
              <a:defRPr sz="1200" b="1"/>
            </a:lvl6pPr>
            <a:lvl7pPr marL="3200400" lvl="6" indent="-228600" algn="l">
              <a:spcBef>
                <a:spcPts val="200"/>
              </a:spcBef>
              <a:spcAft>
                <a:spcPts val="0"/>
              </a:spcAft>
              <a:buClr>
                <a:schemeClr val="dk1"/>
              </a:buClr>
              <a:buSzPts val="1200"/>
              <a:buNone/>
              <a:defRPr sz="1200" b="1"/>
            </a:lvl7pPr>
            <a:lvl8pPr marL="3657600" lvl="7" indent="-228600" algn="l">
              <a:spcBef>
                <a:spcPts val="200"/>
              </a:spcBef>
              <a:spcAft>
                <a:spcPts val="0"/>
              </a:spcAft>
              <a:buClr>
                <a:schemeClr val="dk1"/>
              </a:buClr>
              <a:buSzPts val="1200"/>
              <a:buNone/>
              <a:defRPr sz="1200" b="1"/>
            </a:lvl8pPr>
            <a:lvl9pPr marL="4114800" lvl="8" indent="-228600" algn="l">
              <a:spcBef>
                <a:spcPts val="200"/>
              </a:spcBef>
              <a:spcAft>
                <a:spcPts val="0"/>
              </a:spcAft>
              <a:buClr>
                <a:schemeClr val="dk1"/>
              </a:buClr>
              <a:buSzPts val="1200"/>
              <a:buNone/>
              <a:defRPr sz="1200" b="1"/>
            </a:lvl9pPr>
          </a:lstStyle>
          <a:p>
            <a:endParaRPr/>
          </a:p>
        </p:txBody>
      </p:sp>
      <p:sp>
        <p:nvSpPr>
          <p:cNvPr id="87" name="Google Shape;87;p13"/>
          <p:cNvSpPr txBox="1">
            <a:spLocks noGrp="1"/>
          </p:cNvSpPr>
          <p:nvPr>
            <p:ph type="body" idx="4"/>
          </p:nvPr>
        </p:nvSpPr>
        <p:spPr>
          <a:xfrm>
            <a:off x="4645026" y="1433324"/>
            <a:ext cx="4041900" cy="3209400"/>
          </a:xfrm>
          <a:prstGeom prst="rect">
            <a:avLst/>
          </a:prstGeom>
          <a:noFill/>
          <a:ln>
            <a:noFill/>
          </a:ln>
        </p:spPr>
        <p:txBody>
          <a:bodyPr spcFirstLastPara="1" wrap="square" lIns="68575" tIns="34275" rIns="68575" bIns="34275" anchor="t" anchorCtr="0">
            <a:noAutofit/>
          </a:bodyPr>
          <a:lstStyle>
            <a:lvl1pPr marL="457200" lvl="0" indent="-336550" algn="l">
              <a:spcBef>
                <a:spcPts val="300"/>
              </a:spcBef>
              <a:spcAft>
                <a:spcPts val="0"/>
              </a:spcAft>
              <a:buClr>
                <a:schemeClr val="dk1"/>
              </a:buClr>
              <a:buSzPts val="1700"/>
              <a:buChar char="•"/>
              <a:defRPr sz="1700"/>
            </a:lvl1pPr>
            <a:lvl2pPr marL="914400" lvl="1" indent="-317500" algn="l">
              <a:spcBef>
                <a:spcPts val="600"/>
              </a:spcBef>
              <a:spcAft>
                <a:spcPts val="0"/>
              </a:spcAft>
              <a:buClr>
                <a:schemeClr val="dk1"/>
              </a:buClr>
              <a:buSzPts val="1400"/>
              <a:buChar char="–"/>
              <a:defRPr sz="1400"/>
            </a:lvl2pPr>
            <a:lvl3pPr marL="1371600" lvl="2" indent="-317500" algn="l">
              <a:spcBef>
                <a:spcPts val="600"/>
              </a:spcBef>
              <a:spcAft>
                <a:spcPts val="0"/>
              </a:spcAft>
              <a:buClr>
                <a:schemeClr val="dk1"/>
              </a:buClr>
              <a:buSzPts val="1400"/>
              <a:buChar char="•"/>
              <a:defRPr sz="1400"/>
            </a:lvl3pPr>
            <a:lvl4pPr marL="1828800" lvl="3" indent="-304800" algn="l">
              <a:spcBef>
                <a:spcPts val="600"/>
              </a:spcBef>
              <a:spcAft>
                <a:spcPts val="0"/>
              </a:spcAft>
              <a:buClr>
                <a:schemeClr val="dk1"/>
              </a:buClr>
              <a:buSzPts val="1200"/>
              <a:buChar char="–"/>
              <a:defRPr sz="1200"/>
            </a:lvl4pPr>
            <a:lvl5pPr marL="2286000" lvl="4" indent="-304800" algn="l">
              <a:spcBef>
                <a:spcPts val="600"/>
              </a:spcBef>
              <a:spcAft>
                <a:spcPts val="0"/>
              </a:spcAft>
              <a:buClr>
                <a:schemeClr val="dk1"/>
              </a:buClr>
              <a:buSzPts val="1200"/>
              <a:buChar char="»"/>
              <a:defRPr sz="1200"/>
            </a:lvl5pPr>
            <a:lvl6pPr marL="2743200" lvl="5" indent="-304800" algn="l">
              <a:spcBef>
                <a:spcPts val="600"/>
              </a:spcBef>
              <a:spcAft>
                <a:spcPts val="0"/>
              </a:spcAft>
              <a:buClr>
                <a:schemeClr val="dk1"/>
              </a:buClr>
              <a:buSzPts val="1200"/>
              <a:buChar char="•"/>
              <a:defRPr sz="1200"/>
            </a:lvl6pPr>
            <a:lvl7pPr marL="3200400" lvl="6" indent="-304800" algn="l">
              <a:spcBef>
                <a:spcPts val="200"/>
              </a:spcBef>
              <a:spcAft>
                <a:spcPts val="0"/>
              </a:spcAft>
              <a:buClr>
                <a:schemeClr val="dk1"/>
              </a:buClr>
              <a:buSzPts val="1200"/>
              <a:buChar char="•"/>
              <a:defRPr sz="1200"/>
            </a:lvl7pPr>
            <a:lvl8pPr marL="3657600" lvl="7" indent="-304800" algn="l">
              <a:spcBef>
                <a:spcPts val="200"/>
              </a:spcBef>
              <a:spcAft>
                <a:spcPts val="0"/>
              </a:spcAft>
              <a:buClr>
                <a:schemeClr val="dk1"/>
              </a:buClr>
              <a:buSzPts val="1200"/>
              <a:buChar char="•"/>
              <a:defRPr sz="1200"/>
            </a:lvl8pPr>
            <a:lvl9pPr marL="4114800" lvl="8" indent="-304800" algn="l">
              <a:spcBef>
                <a:spcPts val="200"/>
              </a:spcBef>
              <a:spcAft>
                <a:spcPts val="0"/>
              </a:spcAft>
              <a:buClr>
                <a:schemeClr val="dk1"/>
              </a:buClr>
              <a:buSzPts val="1200"/>
              <a:buChar char="•"/>
              <a:defRPr sz="1200"/>
            </a:lvl9pPr>
          </a:lstStyle>
          <a:p>
            <a:endParaRPr/>
          </a:p>
        </p:txBody>
      </p:sp>
      <p:sp>
        <p:nvSpPr>
          <p:cNvPr id="88" name="Google Shape;88;p13"/>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3"/>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800">
                <a:solidFill>
                  <a:srgbClr val="7F7F7F"/>
                </a:solidFill>
                <a:latin typeface="Century Gothic"/>
                <a:ea typeface="Century Gothic"/>
                <a:cs typeface="Century Gothic"/>
                <a:sym typeface="Century Gothic"/>
              </a:defRPr>
            </a:lvl1pPr>
            <a:lvl2pPr marL="0" lvl="1" indent="0" algn="r">
              <a:spcBef>
                <a:spcPts val="0"/>
              </a:spcBef>
              <a:buNone/>
              <a:defRPr sz="800">
                <a:solidFill>
                  <a:srgbClr val="7F7F7F"/>
                </a:solidFill>
                <a:latin typeface="Century Gothic"/>
                <a:ea typeface="Century Gothic"/>
                <a:cs typeface="Century Gothic"/>
                <a:sym typeface="Century Gothic"/>
              </a:defRPr>
            </a:lvl2pPr>
            <a:lvl3pPr marL="0" lvl="2" indent="0" algn="r">
              <a:spcBef>
                <a:spcPts val="0"/>
              </a:spcBef>
              <a:buNone/>
              <a:defRPr sz="800">
                <a:solidFill>
                  <a:srgbClr val="7F7F7F"/>
                </a:solidFill>
                <a:latin typeface="Century Gothic"/>
                <a:ea typeface="Century Gothic"/>
                <a:cs typeface="Century Gothic"/>
                <a:sym typeface="Century Gothic"/>
              </a:defRPr>
            </a:lvl3pPr>
            <a:lvl4pPr marL="0" lvl="3" indent="0" algn="r">
              <a:spcBef>
                <a:spcPts val="0"/>
              </a:spcBef>
              <a:buNone/>
              <a:defRPr sz="800">
                <a:solidFill>
                  <a:srgbClr val="7F7F7F"/>
                </a:solidFill>
                <a:latin typeface="Century Gothic"/>
                <a:ea typeface="Century Gothic"/>
                <a:cs typeface="Century Gothic"/>
                <a:sym typeface="Century Gothic"/>
              </a:defRPr>
            </a:lvl4pPr>
            <a:lvl5pPr marL="0" lvl="4" indent="0" algn="r">
              <a:spcBef>
                <a:spcPts val="0"/>
              </a:spcBef>
              <a:buNone/>
              <a:defRPr sz="800">
                <a:solidFill>
                  <a:srgbClr val="7F7F7F"/>
                </a:solidFill>
                <a:latin typeface="Century Gothic"/>
                <a:ea typeface="Century Gothic"/>
                <a:cs typeface="Century Gothic"/>
                <a:sym typeface="Century Gothic"/>
              </a:defRPr>
            </a:lvl5pPr>
            <a:lvl6pPr marL="0" lvl="5" indent="0" algn="r">
              <a:spcBef>
                <a:spcPts val="0"/>
              </a:spcBef>
              <a:buNone/>
              <a:defRPr sz="800">
                <a:solidFill>
                  <a:srgbClr val="7F7F7F"/>
                </a:solidFill>
                <a:latin typeface="Century Gothic"/>
                <a:ea typeface="Century Gothic"/>
                <a:cs typeface="Century Gothic"/>
                <a:sym typeface="Century Gothic"/>
              </a:defRPr>
            </a:lvl6pPr>
            <a:lvl7pPr marL="0" lvl="6" indent="0" algn="r">
              <a:spcBef>
                <a:spcPts val="0"/>
              </a:spcBef>
              <a:buNone/>
              <a:defRPr sz="800">
                <a:solidFill>
                  <a:srgbClr val="7F7F7F"/>
                </a:solidFill>
                <a:latin typeface="Century Gothic"/>
                <a:ea typeface="Century Gothic"/>
                <a:cs typeface="Century Gothic"/>
                <a:sym typeface="Century Gothic"/>
              </a:defRPr>
            </a:lvl7pPr>
            <a:lvl8pPr marL="0" lvl="7" indent="0" algn="r">
              <a:spcBef>
                <a:spcPts val="0"/>
              </a:spcBef>
              <a:buNone/>
              <a:defRPr sz="800">
                <a:solidFill>
                  <a:srgbClr val="7F7F7F"/>
                </a:solidFill>
                <a:latin typeface="Century Gothic"/>
                <a:ea typeface="Century Gothic"/>
                <a:cs typeface="Century Gothic"/>
                <a:sym typeface="Century Gothic"/>
              </a:defRPr>
            </a:lvl8pPr>
            <a:lvl9pPr marL="0" lvl="8" indent="0" algn="r">
              <a:spcBef>
                <a:spcPts val="0"/>
              </a:spcBef>
              <a:buNone/>
              <a:defRPr sz="8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PAL Image &amp; Caption w/ Content Left">
  <p:cSld name="J-PAL Image &amp; Caption w/ Content Lef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146304"/>
            <a:ext cx="8229600" cy="8571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4"/>
          <p:cNvSpPr txBox="1">
            <a:spLocks noGrp="1"/>
          </p:cNvSpPr>
          <p:nvPr>
            <p:ph type="body" idx="1"/>
          </p:nvPr>
        </p:nvSpPr>
        <p:spPr>
          <a:xfrm>
            <a:off x="5832389" y="1105931"/>
            <a:ext cx="2854500" cy="2592600"/>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Clr>
                <a:schemeClr val="dk1"/>
              </a:buClr>
              <a:buSzPts val="1700"/>
              <a:buNone/>
              <a:defRPr sz="1700">
                <a:solidFill>
                  <a:schemeClr val="dk1"/>
                </a:solidFill>
              </a:defRPr>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93" name="Google Shape;93;p14"/>
          <p:cNvSpPr txBox="1">
            <a:spLocks noGrp="1"/>
          </p:cNvSpPr>
          <p:nvPr>
            <p:ph type="body" idx="2"/>
          </p:nvPr>
        </p:nvSpPr>
        <p:spPr>
          <a:xfrm>
            <a:off x="457198" y="1105931"/>
            <a:ext cx="5147100" cy="3488700"/>
          </a:xfrm>
          <a:prstGeom prst="rect">
            <a:avLst/>
          </a:prstGeom>
          <a:noFill/>
          <a:ln>
            <a:noFill/>
          </a:ln>
        </p:spPr>
        <p:txBody>
          <a:bodyPr spcFirstLastPara="1" wrap="square" lIns="68575" tIns="34275" rIns="68575" bIns="34275" anchor="t" anchorCtr="0">
            <a:noAutofit/>
          </a:bodyPr>
          <a:lstStyle>
            <a:lvl1pPr marL="457200" lvl="0" indent="-336550" algn="l">
              <a:spcBef>
                <a:spcPts val="300"/>
              </a:spcBef>
              <a:spcAft>
                <a:spcPts val="0"/>
              </a:spcAft>
              <a:buClr>
                <a:schemeClr val="dk1"/>
              </a:buClr>
              <a:buSzPts val="1700"/>
              <a:buChar char="•"/>
              <a:defRPr sz="1700"/>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94" name="Google Shape;94;p14"/>
          <p:cNvSpPr txBox="1">
            <a:spLocks noGrp="1"/>
          </p:cNvSpPr>
          <p:nvPr>
            <p:ph type="body" idx="3"/>
          </p:nvPr>
        </p:nvSpPr>
        <p:spPr>
          <a:xfrm>
            <a:off x="5832389" y="3847089"/>
            <a:ext cx="2854500" cy="747600"/>
          </a:xfrm>
          <a:prstGeom prst="rect">
            <a:avLst/>
          </a:prstGeom>
          <a:noFill/>
          <a:ln>
            <a:noFill/>
          </a:ln>
        </p:spPr>
        <p:txBody>
          <a:bodyPr spcFirstLastPara="1" wrap="square" lIns="0" tIns="34275" rIns="68575" bIns="34275" anchor="t" anchorCtr="0">
            <a:noAutofit/>
          </a:bodyPr>
          <a:lstStyle>
            <a:lvl1pPr marL="457200" lvl="0" indent="-228600" algn="l">
              <a:lnSpc>
                <a:spcPct val="100000"/>
              </a:lnSpc>
              <a:spcBef>
                <a:spcPts val="200"/>
              </a:spcBef>
              <a:spcAft>
                <a:spcPts val="0"/>
              </a:spcAft>
              <a:buClr>
                <a:schemeClr val="accent6"/>
              </a:buClr>
              <a:buSzPts val="1100"/>
              <a:buNone/>
              <a:defRPr sz="1100" i="1">
                <a:solidFill>
                  <a:schemeClr val="accent6"/>
                </a:solidFill>
              </a:defRPr>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95" name="Google Shape;95;p14"/>
          <p:cNvSpPr txBox="1">
            <a:spLocks noGrp="1"/>
          </p:cNvSpPr>
          <p:nvPr>
            <p:ph type="body" idx="4"/>
          </p:nvPr>
        </p:nvSpPr>
        <p:spPr>
          <a:xfrm>
            <a:off x="5832388" y="3698633"/>
            <a:ext cx="2854500" cy="148500"/>
          </a:xfrm>
          <a:prstGeom prst="rect">
            <a:avLst/>
          </a:prstGeom>
          <a:noFill/>
          <a:ln>
            <a:noFill/>
          </a:ln>
        </p:spPr>
        <p:txBody>
          <a:bodyPr spcFirstLastPara="1" wrap="square" lIns="0" tIns="13700" rIns="0" bIns="13700" anchor="t" anchorCtr="0">
            <a:noAutofit/>
          </a:bodyPr>
          <a:lstStyle>
            <a:lvl1pPr marL="457200" lvl="0" indent="-228600" algn="l">
              <a:spcBef>
                <a:spcPts val="100"/>
              </a:spcBef>
              <a:spcAft>
                <a:spcPts val="0"/>
              </a:spcAft>
              <a:buClr>
                <a:srgbClr val="979797"/>
              </a:buClr>
              <a:buSzPts val="500"/>
              <a:buNone/>
              <a:defRPr sz="500">
                <a:solidFill>
                  <a:srgbClr val="979797"/>
                </a:solidFill>
              </a:defRPr>
            </a:lvl1pPr>
            <a:lvl2pPr marL="914400" lvl="1" indent="-228600" algn="l">
              <a:spcBef>
                <a:spcPts val="600"/>
              </a:spcBef>
              <a:spcAft>
                <a:spcPts val="0"/>
              </a:spcAft>
              <a:buClr>
                <a:schemeClr val="dk1"/>
              </a:buClr>
              <a:buSzPts val="1100"/>
              <a:buNone/>
              <a:defRPr sz="1100"/>
            </a:lvl2pPr>
            <a:lvl3pPr marL="1371600" lvl="2" indent="-228600" algn="l">
              <a:spcBef>
                <a:spcPts val="600"/>
              </a:spcBef>
              <a:spcAft>
                <a:spcPts val="0"/>
              </a:spcAft>
              <a:buClr>
                <a:schemeClr val="dk1"/>
              </a:buClr>
              <a:buSzPts val="1100"/>
              <a:buNone/>
              <a:defRPr sz="1100"/>
            </a:lvl3pPr>
            <a:lvl4pPr marL="1828800" lvl="3" indent="-228600" algn="l">
              <a:spcBef>
                <a:spcPts val="600"/>
              </a:spcBef>
              <a:spcAft>
                <a:spcPts val="0"/>
              </a:spcAft>
              <a:buClr>
                <a:schemeClr val="dk1"/>
              </a:buClr>
              <a:buSzPts val="1100"/>
              <a:buNone/>
              <a:defRPr sz="1100"/>
            </a:lvl4pPr>
            <a:lvl5pPr marL="2286000" lvl="4" indent="-228600" algn="l">
              <a:spcBef>
                <a:spcPts val="600"/>
              </a:spcBef>
              <a:spcAft>
                <a:spcPts val="0"/>
              </a:spcAft>
              <a:buClr>
                <a:schemeClr val="dk1"/>
              </a:buClr>
              <a:buSzPts val="1100"/>
              <a:buNone/>
              <a:defRPr sz="1100"/>
            </a:lvl5pPr>
            <a:lvl6pPr marL="2743200" lvl="5" indent="-317500" algn="l">
              <a:spcBef>
                <a:spcPts val="6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96" name="Google Shape;96;p14"/>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14"/>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800">
                <a:solidFill>
                  <a:srgbClr val="7F7F7F"/>
                </a:solidFill>
                <a:latin typeface="Century Gothic"/>
                <a:ea typeface="Century Gothic"/>
                <a:cs typeface="Century Gothic"/>
                <a:sym typeface="Century Gothic"/>
              </a:defRPr>
            </a:lvl1pPr>
            <a:lvl2pPr marL="0" lvl="1" indent="0" algn="r">
              <a:spcBef>
                <a:spcPts val="0"/>
              </a:spcBef>
              <a:buNone/>
              <a:defRPr sz="800">
                <a:solidFill>
                  <a:srgbClr val="7F7F7F"/>
                </a:solidFill>
                <a:latin typeface="Century Gothic"/>
                <a:ea typeface="Century Gothic"/>
                <a:cs typeface="Century Gothic"/>
                <a:sym typeface="Century Gothic"/>
              </a:defRPr>
            </a:lvl2pPr>
            <a:lvl3pPr marL="0" lvl="2" indent="0" algn="r">
              <a:spcBef>
                <a:spcPts val="0"/>
              </a:spcBef>
              <a:buNone/>
              <a:defRPr sz="800">
                <a:solidFill>
                  <a:srgbClr val="7F7F7F"/>
                </a:solidFill>
                <a:latin typeface="Century Gothic"/>
                <a:ea typeface="Century Gothic"/>
                <a:cs typeface="Century Gothic"/>
                <a:sym typeface="Century Gothic"/>
              </a:defRPr>
            </a:lvl3pPr>
            <a:lvl4pPr marL="0" lvl="3" indent="0" algn="r">
              <a:spcBef>
                <a:spcPts val="0"/>
              </a:spcBef>
              <a:buNone/>
              <a:defRPr sz="800">
                <a:solidFill>
                  <a:srgbClr val="7F7F7F"/>
                </a:solidFill>
                <a:latin typeface="Century Gothic"/>
                <a:ea typeface="Century Gothic"/>
                <a:cs typeface="Century Gothic"/>
                <a:sym typeface="Century Gothic"/>
              </a:defRPr>
            </a:lvl4pPr>
            <a:lvl5pPr marL="0" lvl="4" indent="0" algn="r">
              <a:spcBef>
                <a:spcPts val="0"/>
              </a:spcBef>
              <a:buNone/>
              <a:defRPr sz="800">
                <a:solidFill>
                  <a:srgbClr val="7F7F7F"/>
                </a:solidFill>
                <a:latin typeface="Century Gothic"/>
                <a:ea typeface="Century Gothic"/>
                <a:cs typeface="Century Gothic"/>
                <a:sym typeface="Century Gothic"/>
              </a:defRPr>
            </a:lvl5pPr>
            <a:lvl6pPr marL="0" lvl="5" indent="0" algn="r">
              <a:spcBef>
                <a:spcPts val="0"/>
              </a:spcBef>
              <a:buNone/>
              <a:defRPr sz="800">
                <a:solidFill>
                  <a:srgbClr val="7F7F7F"/>
                </a:solidFill>
                <a:latin typeface="Century Gothic"/>
                <a:ea typeface="Century Gothic"/>
                <a:cs typeface="Century Gothic"/>
                <a:sym typeface="Century Gothic"/>
              </a:defRPr>
            </a:lvl6pPr>
            <a:lvl7pPr marL="0" lvl="6" indent="0" algn="r">
              <a:spcBef>
                <a:spcPts val="0"/>
              </a:spcBef>
              <a:buNone/>
              <a:defRPr sz="800">
                <a:solidFill>
                  <a:srgbClr val="7F7F7F"/>
                </a:solidFill>
                <a:latin typeface="Century Gothic"/>
                <a:ea typeface="Century Gothic"/>
                <a:cs typeface="Century Gothic"/>
                <a:sym typeface="Century Gothic"/>
              </a:defRPr>
            </a:lvl7pPr>
            <a:lvl8pPr marL="0" lvl="7" indent="0" algn="r">
              <a:spcBef>
                <a:spcPts val="0"/>
              </a:spcBef>
              <a:buNone/>
              <a:defRPr sz="800">
                <a:solidFill>
                  <a:srgbClr val="7F7F7F"/>
                </a:solidFill>
                <a:latin typeface="Century Gothic"/>
                <a:ea typeface="Century Gothic"/>
                <a:cs typeface="Century Gothic"/>
                <a:sym typeface="Century Gothic"/>
              </a:defRPr>
            </a:lvl8pPr>
            <a:lvl9pPr marL="0" lvl="8" indent="0" algn="r">
              <a:spcBef>
                <a:spcPts val="0"/>
              </a:spcBef>
              <a:buNone/>
              <a:defRPr sz="8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J-PAL Image &amp; Caption w/ Content Right">
  <p:cSld name="J-PAL Image &amp; Caption w/ Content Right">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457199" y="146304"/>
            <a:ext cx="8229600" cy="8730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0" name="Google Shape;100;p15"/>
          <p:cNvSpPr txBox="1">
            <a:spLocks noGrp="1"/>
          </p:cNvSpPr>
          <p:nvPr>
            <p:ph type="body" idx="1"/>
          </p:nvPr>
        </p:nvSpPr>
        <p:spPr>
          <a:xfrm>
            <a:off x="3525441" y="1105931"/>
            <a:ext cx="5161500" cy="3488700"/>
          </a:xfrm>
          <a:prstGeom prst="rect">
            <a:avLst/>
          </a:prstGeom>
          <a:noFill/>
          <a:ln>
            <a:noFill/>
          </a:ln>
        </p:spPr>
        <p:txBody>
          <a:bodyPr spcFirstLastPara="1" wrap="square" lIns="68575" tIns="34275" rIns="68575" bIns="34275" anchor="t" anchorCtr="0">
            <a:noAutofit/>
          </a:bodyPr>
          <a:lstStyle>
            <a:lvl1pPr marL="457200" lvl="0" indent="-336550" algn="l">
              <a:spcBef>
                <a:spcPts val="300"/>
              </a:spcBef>
              <a:spcAft>
                <a:spcPts val="0"/>
              </a:spcAft>
              <a:buClr>
                <a:schemeClr val="dk1"/>
              </a:buClr>
              <a:buSzPts val="1700"/>
              <a:buChar char="•"/>
              <a:defRPr sz="1700"/>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101" name="Google Shape;101;p15"/>
          <p:cNvSpPr txBox="1">
            <a:spLocks noGrp="1"/>
          </p:cNvSpPr>
          <p:nvPr>
            <p:ph type="body" idx="2"/>
          </p:nvPr>
        </p:nvSpPr>
        <p:spPr>
          <a:xfrm>
            <a:off x="457201" y="1105931"/>
            <a:ext cx="2854500" cy="2592600"/>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Clr>
                <a:schemeClr val="dk1"/>
              </a:buClr>
              <a:buSzPts val="1700"/>
              <a:buNone/>
              <a:defRPr sz="1700"/>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102" name="Google Shape;102;p15"/>
          <p:cNvSpPr txBox="1">
            <a:spLocks noGrp="1"/>
          </p:cNvSpPr>
          <p:nvPr>
            <p:ph type="body" idx="3"/>
          </p:nvPr>
        </p:nvSpPr>
        <p:spPr>
          <a:xfrm>
            <a:off x="457201" y="3847089"/>
            <a:ext cx="2854500" cy="747600"/>
          </a:xfrm>
          <a:prstGeom prst="rect">
            <a:avLst/>
          </a:prstGeom>
          <a:noFill/>
          <a:ln>
            <a:noFill/>
          </a:ln>
        </p:spPr>
        <p:txBody>
          <a:bodyPr spcFirstLastPara="1" wrap="square" lIns="0" tIns="34275" rIns="68575" bIns="34275" anchor="t" anchorCtr="0">
            <a:noAutofit/>
          </a:bodyPr>
          <a:lstStyle>
            <a:lvl1pPr marL="457200" lvl="0" indent="-228600" algn="l">
              <a:spcBef>
                <a:spcPts val="200"/>
              </a:spcBef>
              <a:spcAft>
                <a:spcPts val="0"/>
              </a:spcAft>
              <a:buClr>
                <a:schemeClr val="accent6"/>
              </a:buClr>
              <a:buSzPts val="1100"/>
              <a:buNone/>
              <a:defRPr sz="1100" i="1">
                <a:solidFill>
                  <a:schemeClr val="accent6"/>
                </a:solidFill>
              </a:defRPr>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103" name="Google Shape;103;p15"/>
          <p:cNvSpPr txBox="1">
            <a:spLocks noGrp="1"/>
          </p:cNvSpPr>
          <p:nvPr>
            <p:ph type="body" idx="4"/>
          </p:nvPr>
        </p:nvSpPr>
        <p:spPr>
          <a:xfrm>
            <a:off x="457200" y="3698633"/>
            <a:ext cx="2854500" cy="148500"/>
          </a:xfrm>
          <a:prstGeom prst="rect">
            <a:avLst/>
          </a:prstGeom>
          <a:noFill/>
          <a:ln>
            <a:noFill/>
          </a:ln>
        </p:spPr>
        <p:txBody>
          <a:bodyPr spcFirstLastPara="1" wrap="square" lIns="0" tIns="13700" rIns="0" bIns="13700" anchor="t" anchorCtr="0">
            <a:noAutofit/>
          </a:bodyPr>
          <a:lstStyle>
            <a:lvl1pPr marL="457200" lvl="0" indent="-228600" algn="l">
              <a:spcBef>
                <a:spcPts val="100"/>
              </a:spcBef>
              <a:spcAft>
                <a:spcPts val="0"/>
              </a:spcAft>
              <a:buClr>
                <a:srgbClr val="979797"/>
              </a:buClr>
              <a:buSzPts val="500"/>
              <a:buNone/>
              <a:defRPr sz="500">
                <a:solidFill>
                  <a:srgbClr val="979797"/>
                </a:solidFill>
              </a:defRPr>
            </a:lvl1pPr>
            <a:lvl2pPr marL="914400" lvl="1" indent="-228600" algn="l">
              <a:spcBef>
                <a:spcPts val="600"/>
              </a:spcBef>
              <a:spcAft>
                <a:spcPts val="0"/>
              </a:spcAft>
              <a:buClr>
                <a:schemeClr val="dk1"/>
              </a:buClr>
              <a:buSzPts val="1100"/>
              <a:buNone/>
              <a:defRPr sz="1100"/>
            </a:lvl2pPr>
            <a:lvl3pPr marL="1371600" lvl="2" indent="-228600" algn="l">
              <a:spcBef>
                <a:spcPts val="600"/>
              </a:spcBef>
              <a:spcAft>
                <a:spcPts val="0"/>
              </a:spcAft>
              <a:buClr>
                <a:schemeClr val="dk1"/>
              </a:buClr>
              <a:buSzPts val="1100"/>
              <a:buNone/>
              <a:defRPr sz="1100"/>
            </a:lvl3pPr>
            <a:lvl4pPr marL="1828800" lvl="3" indent="-228600" algn="l">
              <a:spcBef>
                <a:spcPts val="600"/>
              </a:spcBef>
              <a:spcAft>
                <a:spcPts val="0"/>
              </a:spcAft>
              <a:buClr>
                <a:schemeClr val="dk1"/>
              </a:buClr>
              <a:buSzPts val="1100"/>
              <a:buNone/>
              <a:defRPr sz="1100"/>
            </a:lvl4pPr>
            <a:lvl5pPr marL="2286000" lvl="4" indent="-228600" algn="l">
              <a:spcBef>
                <a:spcPts val="600"/>
              </a:spcBef>
              <a:spcAft>
                <a:spcPts val="0"/>
              </a:spcAft>
              <a:buClr>
                <a:schemeClr val="dk1"/>
              </a:buClr>
              <a:buSzPts val="1100"/>
              <a:buNone/>
              <a:defRPr sz="1100"/>
            </a:lvl5pPr>
            <a:lvl6pPr marL="2743200" lvl="5" indent="-317500" algn="l">
              <a:spcBef>
                <a:spcPts val="6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04" name="Google Shape;104;p15"/>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15"/>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800">
                <a:solidFill>
                  <a:srgbClr val="7F7F7F"/>
                </a:solidFill>
                <a:latin typeface="Century Gothic"/>
                <a:ea typeface="Century Gothic"/>
                <a:cs typeface="Century Gothic"/>
                <a:sym typeface="Century Gothic"/>
              </a:defRPr>
            </a:lvl1pPr>
            <a:lvl2pPr marL="0" lvl="1" indent="0" algn="r">
              <a:spcBef>
                <a:spcPts val="0"/>
              </a:spcBef>
              <a:buNone/>
              <a:defRPr sz="800">
                <a:solidFill>
                  <a:srgbClr val="7F7F7F"/>
                </a:solidFill>
                <a:latin typeface="Century Gothic"/>
                <a:ea typeface="Century Gothic"/>
                <a:cs typeface="Century Gothic"/>
                <a:sym typeface="Century Gothic"/>
              </a:defRPr>
            </a:lvl2pPr>
            <a:lvl3pPr marL="0" lvl="2" indent="0" algn="r">
              <a:spcBef>
                <a:spcPts val="0"/>
              </a:spcBef>
              <a:buNone/>
              <a:defRPr sz="800">
                <a:solidFill>
                  <a:srgbClr val="7F7F7F"/>
                </a:solidFill>
                <a:latin typeface="Century Gothic"/>
                <a:ea typeface="Century Gothic"/>
                <a:cs typeface="Century Gothic"/>
                <a:sym typeface="Century Gothic"/>
              </a:defRPr>
            </a:lvl3pPr>
            <a:lvl4pPr marL="0" lvl="3" indent="0" algn="r">
              <a:spcBef>
                <a:spcPts val="0"/>
              </a:spcBef>
              <a:buNone/>
              <a:defRPr sz="800">
                <a:solidFill>
                  <a:srgbClr val="7F7F7F"/>
                </a:solidFill>
                <a:latin typeface="Century Gothic"/>
                <a:ea typeface="Century Gothic"/>
                <a:cs typeface="Century Gothic"/>
                <a:sym typeface="Century Gothic"/>
              </a:defRPr>
            </a:lvl4pPr>
            <a:lvl5pPr marL="0" lvl="4" indent="0" algn="r">
              <a:spcBef>
                <a:spcPts val="0"/>
              </a:spcBef>
              <a:buNone/>
              <a:defRPr sz="800">
                <a:solidFill>
                  <a:srgbClr val="7F7F7F"/>
                </a:solidFill>
                <a:latin typeface="Century Gothic"/>
                <a:ea typeface="Century Gothic"/>
                <a:cs typeface="Century Gothic"/>
                <a:sym typeface="Century Gothic"/>
              </a:defRPr>
            </a:lvl5pPr>
            <a:lvl6pPr marL="0" lvl="5" indent="0" algn="r">
              <a:spcBef>
                <a:spcPts val="0"/>
              </a:spcBef>
              <a:buNone/>
              <a:defRPr sz="800">
                <a:solidFill>
                  <a:srgbClr val="7F7F7F"/>
                </a:solidFill>
                <a:latin typeface="Century Gothic"/>
                <a:ea typeface="Century Gothic"/>
                <a:cs typeface="Century Gothic"/>
                <a:sym typeface="Century Gothic"/>
              </a:defRPr>
            </a:lvl6pPr>
            <a:lvl7pPr marL="0" lvl="6" indent="0" algn="r">
              <a:spcBef>
                <a:spcPts val="0"/>
              </a:spcBef>
              <a:buNone/>
              <a:defRPr sz="800">
                <a:solidFill>
                  <a:srgbClr val="7F7F7F"/>
                </a:solidFill>
                <a:latin typeface="Century Gothic"/>
                <a:ea typeface="Century Gothic"/>
                <a:cs typeface="Century Gothic"/>
                <a:sym typeface="Century Gothic"/>
              </a:defRPr>
            </a:lvl7pPr>
            <a:lvl8pPr marL="0" lvl="7" indent="0" algn="r">
              <a:spcBef>
                <a:spcPts val="0"/>
              </a:spcBef>
              <a:buNone/>
              <a:defRPr sz="800">
                <a:solidFill>
                  <a:srgbClr val="7F7F7F"/>
                </a:solidFill>
                <a:latin typeface="Century Gothic"/>
                <a:ea typeface="Century Gothic"/>
                <a:cs typeface="Century Gothic"/>
                <a:sym typeface="Century Gothic"/>
              </a:defRPr>
            </a:lvl8pPr>
            <a:lvl9pPr marL="0" lvl="8" indent="0" algn="r">
              <a:spcBef>
                <a:spcPts val="0"/>
              </a:spcBef>
              <a:buNone/>
              <a:defRPr sz="8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J-PAL Image w/ Content Left">
  <p:cSld name="J-PAL Image w/ Content Left">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457200" y="146303"/>
            <a:ext cx="8229600" cy="868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16"/>
          <p:cNvSpPr txBox="1">
            <a:spLocks noGrp="1"/>
          </p:cNvSpPr>
          <p:nvPr>
            <p:ph type="body" idx="1"/>
          </p:nvPr>
        </p:nvSpPr>
        <p:spPr>
          <a:xfrm>
            <a:off x="5843015" y="1113677"/>
            <a:ext cx="2843700" cy="3329400"/>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Clr>
                <a:schemeClr val="dk1"/>
              </a:buClr>
              <a:buSzPts val="1700"/>
              <a:buNone/>
              <a:defRPr sz="1700"/>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109" name="Google Shape;109;p16"/>
          <p:cNvSpPr txBox="1">
            <a:spLocks noGrp="1"/>
          </p:cNvSpPr>
          <p:nvPr>
            <p:ph type="body" idx="2"/>
          </p:nvPr>
        </p:nvSpPr>
        <p:spPr>
          <a:xfrm>
            <a:off x="457200" y="1113678"/>
            <a:ext cx="5147100" cy="3477900"/>
          </a:xfrm>
          <a:prstGeom prst="rect">
            <a:avLst/>
          </a:prstGeom>
          <a:noFill/>
          <a:ln>
            <a:noFill/>
          </a:ln>
        </p:spPr>
        <p:txBody>
          <a:bodyPr spcFirstLastPara="1" wrap="square" lIns="68575" tIns="34275" rIns="68575" bIns="34275" anchor="t" anchorCtr="0">
            <a:noAutofit/>
          </a:bodyPr>
          <a:lstStyle>
            <a:lvl1pPr marL="457200" lvl="0" indent="-336550" algn="l">
              <a:spcBef>
                <a:spcPts val="300"/>
              </a:spcBef>
              <a:spcAft>
                <a:spcPts val="0"/>
              </a:spcAft>
              <a:buClr>
                <a:schemeClr val="dk1"/>
              </a:buClr>
              <a:buSzPts val="1700"/>
              <a:buChar char="•"/>
              <a:defRPr sz="1700"/>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110" name="Google Shape;110;p16"/>
          <p:cNvSpPr txBox="1">
            <a:spLocks noGrp="1"/>
          </p:cNvSpPr>
          <p:nvPr>
            <p:ph type="body" idx="3"/>
          </p:nvPr>
        </p:nvSpPr>
        <p:spPr>
          <a:xfrm>
            <a:off x="5843015" y="4443047"/>
            <a:ext cx="2843700" cy="148500"/>
          </a:xfrm>
          <a:prstGeom prst="rect">
            <a:avLst/>
          </a:prstGeom>
          <a:noFill/>
          <a:ln>
            <a:noFill/>
          </a:ln>
        </p:spPr>
        <p:txBody>
          <a:bodyPr spcFirstLastPara="1" wrap="square" lIns="0" tIns="6850" rIns="0" bIns="13700" anchor="t" anchorCtr="0">
            <a:noAutofit/>
          </a:bodyPr>
          <a:lstStyle>
            <a:lvl1pPr marL="457200" lvl="0" indent="-228600" algn="l">
              <a:spcBef>
                <a:spcPts val="100"/>
              </a:spcBef>
              <a:spcAft>
                <a:spcPts val="0"/>
              </a:spcAft>
              <a:buClr>
                <a:srgbClr val="979797"/>
              </a:buClr>
              <a:buSzPts val="500"/>
              <a:buNone/>
              <a:defRPr sz="500">
                <a:solidFill>
                  <a:srgbClr val="979797"/>
                </a:solidFill>
              </a:defRPr>
            </a:lvl1pPr>
            <a:lvl2pPr marL="914400" lvl="1" indent="-228600" algn="l">
              <a:spcBef>
                <a:spcPts val="600"/>
              </a:spcBef>
              <a:spcAft>
                <a:spcPts val="0"/>
              </a:spcAft>
              <a:buClr>
                <a:schemeClr val="dk1"/>
              </a:buClr>
              <a:buSzPts val="1100"/>
              <a:buNone/>
              <a:defRPr sz="1100"/>
            </a:lvl2pPr>
            <a:lvl3pPr marL="1371600" lvl="2" indent="-228600" algn="l">
              <a:spcBef>
                <a:spcPts val="600"/>
              </a:spcBef>
              <a:spcAft>
                <a:spcPts val="0"/>
              </a:spcAft>
              <a:buClr>
                <a:schemeClr val="dk1"/>
              </a:buClr>
              <a:buSzPts val="1100"/>
              <a:buNone/>
              <a:defRPr sz="1100"/>
            </a:lvl3pPr>
            <a:lvl4pPr marL="1828800" lvl="3" indent="-228600" algn="l">
              <a:spcBef>
                <a:spcPts val="600"/>
              </a:spcBef>
              <a:spcAft>
                <a:spcPts val="0"/>
              </a:spcAft>
              <a:buClr>
                <a:schemeClr val="dk1"/>
              </a:buClr>
              <a:buSzPts val="1100"/>
              <a:buNone/>
              <a:defRPr sz="1100"/>
            </a:lvl4pPr>
            <a:lvl5pPr marL="2286000" lvl="4" indent="-228600" algn="l">
              <a:spcBef>
                <a:spcPts val="600"/>
              </a:spcBef>
              <a:spcAft>
                <a:spcPts val="0"/>
              </a:spcAft>
              <a:buClr>
                <a:schemeClr val="dk1"/>
              </a:buClr>
              <a:buSzPts val="1100"/>
              <a:buNone/>
              <a:defRPr sz="1100"/>
            </a:lvl5pPr>
            <a:lvl6pPr marL="2743200" lvl="5" indent="-317500" algn="l">
              <a:spcBef>
                <a:spcPts val="6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11" name="Google Shape;111;p16"/>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16"/>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800">
                <a:solidFill>
                  <a:srgbClr val="7F7F7F"/>
                </a:solidFill>
                <a:latin typeface="Century Gothic"/>
                <a:ea typeface="Century Gothic"/>
                <a:cs typeface="Century Gothic"/>
                <a:sym typeface="Century Gothic"/>
              </a:defRPr>
            </a:lvl1pPr>
            <a:lvl2pPr marL="0" lvl="1" indent="0" algn="r">
              <a:spcBef>
                <a:spcPts val="0"/>
              </a:spcBef>
              <a:buNone/>
              <a:defRPr sz="800">
                <a:solidFill>
                  <a:srgbClr val="7F7F7F"/>
                </a:solidFill>
                <a:latin typeface="Century Gothic"/>
                <a:ea typeface="Century Gothic"/>
                <a:cs typeface="Century Gothic"/>
                <a:sym typeface="Century Gothic"/>
              </a:defRPr>
            </a:lvl2pPr>
            <a:lvl3pPr marL="0" lvl="2" indent="0" algn="r">
              <a:spcBef>
                <a:spcPts val="0"/>
              </a:spcBef>
              <a:buNone/>
              <a:defRPr sz="800">
                <a:solidFill>
                  <a:srgbClr val="7F7F7F"/>
                </a:solidFill>
                <a:latin typeface="Century Gothic"/>
                <a:ea typeface="Century Gothic"/>
                <a:cs typeface="Century Gothic"/>
                <a:sym typeface="Century Gothic"/>
              </a:defRPr>
            </a:lvl3pPr>
            <a:lvl4pPr marL="0" lvl="3" indent="0" algn="r">
              <a:spcBef>
                <a:spcPts val="0"/>
              </a:spcBef>
              <a:buNone/>
              <a:defRPr sz="800">
                <a:solidFill>
                  <a:srgbClr val="7F7F7F"/>
                </a:solidFill>
                <a:latin typeface="Century Gothic"/>
                <a:ea typeface="Century Gothic"/>
                <a:cs typeface="Century Gothic"/>
                <a:sym typeface="Century Gothic"/>
              </a:defRPr>
            </a:lvl4pPr>
            <a:lvl5pPr marL="0" lvl="4" indent="0" algn="r">
              <a:spcBef>
                <a:spcPts val="0"/>
              </a:spcBef>
              <a:buNone/>
              <a:defRPr sz="800">
                <a:solidFill>
                  <a:srgbClr val="7F7F7F"/>
                </a:solidFill>
                <a:latin typeface="Century Gothic"/>
                <a:ea typeface="Century Gothic"/>
                <a:cs typeface="Century Gothic"/>
                <a:sym typeface="Century Gothic"/>
              </a:defRPr>
            </a:lvl5pPr>
            <a:lvl6pPr marL="0" lvl="5" indent="0" algn="r">
              <a:spcBef>
                <a:spcPts val="0"/>
              </a:spcBef>
              <a:buNone/>
              <a:defRPr sz="800">
                <a:solidFill>
                  <a:srgbClr val="7F7F7F"/>
                </a:solidFill>
                <a:latin typeface="Century Gothic"/>
                <a:ea typeface="Century Gothic"/>
                <a:cs typeface="Century Gothic"/>
                <a:sym typeface="Century Gothic"/>
              </a:defRPr>
            </a:lvl6pPr>
            <a:lvl7pPr marL="0" lvl="6" indent="0" algn="r">
              <a:spcBef>
                <a:spcPts val="0"/>
              </a:spcBef>
              <a:buNone/>
              <a:defRPr sz="800">
                <a:solidFill>
                  <a:srgbClr val="7F7F7F"/>
                </a:solidFill>
                <a:latin typeface="Century Gothic"/>
                <a:ea typeface="Century Gothic"/>
                <a:cs typeface="Century Gothic"/>
                <a:sym typeface="Century Gothic"/>
              </a:defRPr>
            </a:lvl7pPr>
            <a:lvl8pPr marL="0" lvl="7" indent="0" algn="r">
              <a:spcBef>
                <a:spcPts val="0"/>
              </a:spcBef>
              <a:buNone/>
              <a:defRPr sz="800">
                <a:solidFill>
                  <a:srgbClr val="7F7F7F"/>
                </a:solidFill>
                <a:latin typeface="Century Gothic"/>
                <a:ea typeface="Century Gothic"/>
                <a:cs typeface="Century Gothic"/>
                <a:sym typeface="Century Gothic"/>
              </a:defRPr>
            </a:lvl8pPr>
            <a:lvl9pPr marL="0" lvl="8" indent="0" algn="r">
              <a:spcBef>
                <a:spcPts val="0"/>
              </a:spcBef>
              <a:buNone/>
              <a:defRPr sz="8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J-PAL Image w/ Content Right">
  <p:cSld name="J-PAL Image w/ Content Right">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457200" y="146303"/>
            <a:ext cx="8229600" cy="8730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17"/>
          <p:cNvSpPr txBox="1">
            <a:spLocks noGrp="1"/>
          </p:cNvSpPr>
          <p:nvPr>
            <p:ph type="body" idx="1"/>
          </p:nvPr>
        </p:nvSpPr>
        <p:spPr>
          <a:xfrm>
            <a:off x="457200" y="1105931"/>
            <a:ext cx="2843700" cy="3337200"/>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Clr>
                <a:schemeClr val="dk1"/>
              </a:buClr>
              <a:buSzPts val="1700"/>
              <a:buNone/>
              <a:defRPr sz="1700"/>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116" name="Google Shape;116;p17"/>
          <p:cNvSpPr txBox="1">
            <a:spLocks noGrp="1"/>
          </p:cNvSpPr>
          <p:nvPr>
            <p:ph type="body" idx="2"/>
          </p:nvPr>
        </p:nvSpPr>
        <p:spPr>
          <a:xfrm>
            <a:off x="3525441" y="1105931"/>
            <a:ext cx="5161500" cy="3485700"/>
          </a:xfrm>
          <a:prstGeom prst="rect">
            <a:avLst/>
          </a:prstGeom>
          <a:noFill/>
          <a:ln>
            <a:noFill/>
          </a:ln>
        </p:spPr>
        <p:txBody>
          <a:bodyPr spcFirstLastPara="1" wrap="square" lIns="68575" tIns="34275" rIns="68575" bIns="34275" anchor="t" anchorCtr="0">
            <a:noAutofit/>
          </a:bodyPr>
          <a:lstStyle>
            <a:lvl1pPr marL="457200" lvl="0" indent="-336550" algn="l">
              <a:spcBef>
                <a:spcPts val="300"/>
              </a:spcBef>
              <a:spcAft>
                <a:spcPts val="0"/>
              </a:spcAft>
              <a:buClr>
                <a:schemeClr val="dk1"/>
              </a:buClr>
              <a:buSzPts val="1700"/>
              <a:buChar char="•"/>
              <a:defRPr sz="1700"/>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117" name="Google Shape;117;p17"/>
          <p:cNvSpPr txBox="1">
            <a:spLocks noGrp="1"/>
          </p:cNvSpPr>
          <p:nvPr>
            <p:ph type="body" idx="3"/>
          </p:nvPr>
        </p:nvSpPr>
        <p:spPr>
          <a:xfrm>
            <a:off x="457199" y="4443047"/>
            <a:ext cx="2843700" cy="148500"/>
          </a:xfrm>
          <a:prstGeom prst="rect">
            <a:avLst/>
          </a:prstGeom>
          <a:noFill/>
          <a:ln>
            <a:noFill/>
          </a:ln>
        </p:spPr>
        <p:txBody>
          <a:bodyPr spcFirstLastPara="1" wrap="square" lIns="0" tIns="6850" rIns="0" bIns="13700" anchor="t" anchorCtr="0">
            <a:noAutofit/>
          </a:bodyPr>
          <a:lstStyle>
            <a:lvl1pPr marL="457200" lvl="0" indent="-228600" algn="l">
              <a:spcBef>
                <a:spcPts val="100"/>
              </a:spcBef>
              <a:spcAft>
                <a:spcPts val="0"/>
              </a:spcAft>
              <a:buClr>
                <a:srgbClr val="979797"/>
              </a:buClr>
              <a:buSzPts val="500"/>
              <a:buNone/>
              <a:defRPr sz="500">
                <a:solidFill>
                  <a:srgbClr val="979797"/>
                </a:solidFill>
              </a:defRPr>
            </a:lvl1pPr>
            <a:lvl2pPr marL="914400" lvl="1" indent="-228600" algn="l">
              <a:spcBef>
                <a:spcPts val="600"/>
              </a:spcBef>
              <a:spcAft>
                <a:spcPts val="0"/>
              </a:spcAft>
              <a:buClr>
                <a:schemeClr val="dk1"/>
              </a:buClr>
              <a:buSzPts val="1100"/>
              <a:buNone/>
              <a:defRPr sz="1100"/>
            </a:lvl2pPr>
            <a:lvl3pPr marL="1371600" lvl="2" indent="-228600" algn="l">
              <a:spcBef>
                <a:spcPts val="600"/>
              </a:spcBef>
              <a:spcAft>
                <a:spcPts val="0"/>
              </a:spcAft>
              <a:buClr>
                <a:schemeClr val="dk1"/>
              </a:buClr>
              <a:buSzPts val="1100"/>
              <a:buNone/>
              <a:defRPr sz="1100"/>
            </a:lvl3pPr>
            <a:lvl4pPr marL="1828800" lvl="3" indent="-228600" algn="l">
              <a:spcBef>
                <a:spcPts val="600"/>
              </a:spcBef>
              <a:spcAft>
                <a:spcPts val="0"/>
              </a:spcAft>
              <a:buClr>
                <a:schemeClr val="dk1"/>
              </a:buClr>
              <a:buSzPts val="1100"/>
              <a:buNone/>
              <a:defRPr sz="1100"/>
            </a:lvl4pPr>
            <a:lvl5pPr marL="2286000" lvl="4" indent="-228600" algn="l">
              <a:spcBef>
                <a:spcPts val="600"/>
              </a:spcBef>
              <a:spcAft>
                <a:spcPts val="0"/>
              </a:spcAft>
              <a:buClr>
                <a:schemeClr val="dk1"/>
              </a:buClr>
              <a:buSzPts val="1100"/>
              <a:buNone/>
              <a:defRPr sz="1100"/>
            </a:lvl5pPr>
            <a:lvl6pPr marL="2743200" lvl="5" indent="-317500" algn="l">
              <a:spcBef>
                <a:spcPts val="6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18" name="Google Shape;118;p17"/>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9" name="Google Shape;119;p17"/>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800">
                <a:solidFill>
                  <a:srgbClr val="7F7F7F"/>
                </a:solidFill>
                <a:latin typeface="Century Gothic"/>
                <a:ea typeface="Century Gothic"/>
                <a:cs typeface="Century Gothic"/>
                <a:sym typeface="Century Gothic"/>
              </a:defRPr>
            </a:lvl1pPr>
            <a:lvl2pPr marL="0" lvl="1" indent="0" algn="r">
              <a:spcBef>
                <a:spcPts val="0"/>
              </a:spcBef>
              <a:buNone/>
              <a:defRPr sz="800">
                <a:solidFill>
                  <a:srgbClr val="7F7F7F"/>
                </a:solidFill>
                <a:latin typeface="Century Gothic"/>
                <a:ea typeface="Century Gothic"/>
                <a:cs typeface="Century Gothic"/>
                <a:sym typeface="Century Gothic"/>
              </a:defRPr>
            </a:lvl2pPr>
            <a:lvl3pPr marL="0" lvl="2" indent="0" algn="r">
              <a:spcBef>
                <a:spcPts val="0"/>
              </a:spcBef>
              <a:buNone/>
              <a:defRPr sz="800">
                <a:solidFill>
                  <a:srgbClr val="7F7F7F"/>
                </a:solidFill>
                <a:latin typeface="Century Gothic"/>
                <a:ea typeface="Century Gothic"/>
                <a:cs typeface="Century Gothic"/>
                <a:sym typeface="Century Gothic"/>
              </a:defRPr>
            </a:lvl3pPr>
            <a:lvl4pPr marL="0" lvl="3" indent="0" algn="r">
              <a:spcBef>
                <a:spcPts val="0"/>
              </a:spcBef>
              <a:buNone/>
              <a:defRPr sz="800">
                <a:solidFill>
                  <a:srgbClr val="7F7F7F"/>
                </a:solidFill>
                <a:latin typeface="Century Gothic"/>
                <a:ea typeface="Century Gothic"/>
                <a:cs typeface="Century Gothic"/>
                <a:sym typeface="Century Gothic"/>
              </a:defRPr>
            </a:lvl4pPr>
            <a:lvl5pPr marL="0" lvl="4" indent="0" algn="r">
              <a:spcBef>
                <a:spcPts val="0"/>
              </a:spcBef>
              <a:buNone/>
              <a:defRPr sz="800">
                <a:solidFill>
                  <a:srgbClr val="7F7F7F"/>
                </a:solidFill>
                <a:latin typeface="Century Gothic"/>
                <a:ea typeface="Century Gothic"/>
                <a:cs typeface="Century Gothic"/>
                <a:sym typeface="Century Gothic"/>
              </a:defRPr>
            </a:lvl5pPr>
            <a:lvl6pPr marL="0" lvl="5" indent="0" algn="r">
              <a:spcBef>
                <a:spcPts val="0"/>
              </a:spcBef>
              <a:buNone/>
              <a:defRPr sz="800">
                <a:solidFill>
                  <a:srgbClr val="7F7F7F"/>
                </a:solidFill>
                <a:latin typeface="Century Gothic"/>
                <a:ea typeface="Century Gothic"/>
                <a:cs typeface="Century Gothic"/>
                <a:sym typeface="Century Gothic"/>
              </a:defRPr>
            </a:lvl6pPr>
            <a:lvl7pPr marL="0" lvl="6" indent="0" algn="r">
              <a:spcBef>
                <a:spcPts val="0"/>
              </a:spcBef>
              <a:buNone/>
              <a:defRPr sz="800">
                <a:solidFill>
                  <a:srgbClr val="7F7F7F"/>
                </a:solidFill>
                <a:latin typeface="Century Gothic"/>
                <a:ea typeface="Century Gothic"/>
                <a:cs typeface="Century Gothic"/>
                <a:sym typeface="Century Gothic"/>
              </a:defRPr>
            </a:lvl7pPr>
            <a:lvl8pPr marL="0" lvl="7" indent="0" algn="r">
              <a:spcBef>
                <a:spcPts val="0"/>
              </a:spcBef>
              <a:buNone/>
              <a:defRPr sz="800">
                <a:solidFill>
                  <a:srgbClr val="7F7F7F"/>
                </a:solidFill>
                <a:latin typeface="Century Gothic"/>
                <a:ea typeface="Century Gothic"/>
                <a:cs typeface="Century Gothic"/>
                <a:sym typeface="Century Gothic"/>
              </a:defRPr>
            </a:lvl8pPr>
            <a:lvl9pPr marL="0" lvl="8" indent="0" algn="r">
              <a:spcBef>
                <a:spcPts val="0"/>
              </a:spcBef>
              <a:buNone/>
              <a:defRPr sz="8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J-PAL Two Content Slide w/ Images">
  <p:cSld name="J-PAL Two Content Slide w/ Images">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457200" y="146304"/>
            <a:ext cx="8229600" cy="8730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2400"/>
              <a:buFont typeface="Century Gothic"/>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2" name="Google Shape;122;p18"/>
          <p:cNvSpPr txBox="1">
            <a:spLocks noGrp="1"/>
          </p:cNvSpPr>
          <p:nvPr>
            <p:ph type="body" idx="1"/>
          </p:nvPr>
        </p:nvSpPr>
        <p:spPr>
          <a:xfrm>
            <a:off x="457200" y="3456432"/>
            <a:ext cx="3997800" cy="1138200"/>
          </a:xfrm>
          <a:prstGeom prst="rect">
            <a:avLst/>
          </a:prstGeom>
          <a:noFill/>
          <a:ln>
            <a:noFill/>
          </a:ln>
        </p:spPr>
        <p:txBody>
          <a:bodyPr spcFirstLastPara="1" wrap="square" lIns="0" tIns="34275" rIns="68575" bIns="34275" anchor="t" anchorCtr="0">
            <a:noAutofit/>
          </a:bodyPr>
          <a:lstStyle>
            <a:lvl1pPr marL="457200" lvl="0" indent="-228600" algn="l">
              <a:lnSpc>
                <a:spcPct val="110000"/>
              </a:lnSpc>
              <a:spcBef>
                <a:spcPts val="300"/>
              </a:spcBef>
              <a:spcAft>
                <a:spcPts val="0"/>
              </a:spcAft>
              <a:buClr>
                <a:schemeClr val="dk1"/>
              </a:buClr>
              <a:buSzPts val="1400"/>
              <a:buNone/>
              <a:defRPr sz="1400"/>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123" name="Google Shape;123;p18"/>
          <p:cNvSpPr txBox="1">
            <a:spLocks noGrp="1"/>
          </p:cNvSpPr>
          <p:nvPr>
            <p:ph type="body" idx="2"/>
          </p:nvPr>
        </p:nvSpPr>
        <p:spPr>
          <a:xfrm>
            <a:off x="4688958" y="3456432"/>
            <a:ext cx="3997800" cy="1138200"/>
          </a:xfrm>
          <a:prstGeom prst="rect">
            <a:avLst/>
          </a:prstGeom>
          <a:noFill/>
          <a:ln>
            <a:noFill/>
          </a:ln>
        </p:spPr>
        <p:txBody>
          <a:bodyPr spcFirstLastPara="1" wrap="square" lIns="0" tIns="34275" rIns="68575" bIns="34275" anchor="t" anchorCtr="0">
            <a:noAutofit/>
          </a:bodyPr>
          <a:lstStyle>
            <a:lvl1pPr marL="457200" lvl="0" indent="-228600" algn="l">
              <a:lnSpc>
                <a:spcPct val="110000"/>
              </a:lnSpc>
              <a:spcBef>
                <a:spcPts val="300"/>
              </a:spcBef>
              <a:spcAft>
                <a:spcPts val="0"/>
              </a:spcAft>
              <a:buClr>
                <a:schemeClr val="dk1"/>
              </a:buClr>
              <a:buSzPts val="1400"/>
              <a:buNone/>
              <a:defRPr sz="1400"/>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124" name="Google Shape;124;p18"/>
          <p:cNvSpPr txBox="1">
            <a:spLocks noGrp="1"/>
          </p:cNvSpPr>
          <p:nvPr>
            <p:ph type="body" idx="3"/>
          </p:nvPr>
        </p:nvSpPr>
        <p:spPr>
          <a:xfrm>
            <a:off x="457200" y="1115943"/>
            <a:ext cx="3997800" cy="2147400"/>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Clr>
                <a:schemeClr val="dk1"/>
              </a:buClr>
              <a:buSzPts val="1700"/>
              <a:buNone/>
              <a:defRPr sz="1700"/>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125" name="Google Shape;125;p18"/>
          <p:cNvSpPr txBox="1">
            <a:spLocks noGrp="1"/>
          </p:cNvSpPr>
          <p:nvPr>
            <p:ph type="body" idx="4"/>
          </p:nvPr>
        </p:nvSpPr>
        <p:spPr>
          <a:xfrm>
            <a:off x="4688958" y="1115943"/>
            <a:ext cx="3997800" cy="2147400"/>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Clr>
                <a:schemeClr val="dk1"/>
              </a:buClr>
              <a:buSzPts val="1700"/>
              <a:buNone/>
              <a:defRPr sz="1700"/>
            </a:lvl1pPr>
            <a:lvl2pPr marL="914400" lvl="1" indent="-317500" algn="l">
              <a:spcBef>
                <a:spcPts val="600"/>
              </a:spcBef>
              <a:spcAft>
                <a:spcPts val="0"/>
              </a:spcAft>
              <a:buClr>
                <a:schemeClr val="dk1"/>
              </a:buClr>
              <a:buSzPts val="1400"/>
              <a:buChar char="–"/>
              <a:defRPr sz="1400"/>
            </a:lvl2pPr>
            <a:lvl3pPr marL="1371600" lvl="2" indent="-304800" algn="l">
              <a:spcBef>
                <a:spcPts val="600"/>
              </a:spcBef>
              <a:spcAft>
                <a:spcPts val="0"/>
              </a:spcAft>
              <a:buClr>
                <a:schemeClr val="dk1"/>
              </a:buClr>
              <a:buSzPts val="1200"/>
              <a:buChar char="•"/>
              <a:defRPr sz="1200"/>
            </a:lvl3pPr>
            <a:lvl4pPr marL="1828800" lvl="3" indent="-298450" algn="l">
              <a:spcBef>
                <a:spcPts val="600"/>
              </a:spcBef>
              <a:spcAft>
                <a:spcPts val="0"/>
              </a:spcAft>
              <a:buClr>
                <a:schemeClr val="dk1"/>
              </a:buClr>
              <a:buSzPts val="1100"/>
              <a:buChar char="–"/>
              <a:defRPr sz="1100"/>
            </a:lvl4pPr>
            <a:lvl5pPr marL="2286000" lvl="4" indent="-298450" algn="l">
              <a:spcBef>
                <a:spcPts val="600"/>
              </a:spcBef>
              <a:spcAft>
                <a:spcPts val="0"/>
              </a:spcAft>
              <a:buClr>
                <a:schemeClr val="dk1"/>
              </a:buClr>
              <a:buSzPts val="1100"/>
              <a:buChar char="»"/>
              <a:defRPr sz="1100"/>
            </a:lvl5pPr>
            <a:lvl6pPr marL="2743200" lvl="5" indent="-317500" algn="l">
              <a:spcBef>
                <a:spcPts val="600"/>
              </a:spcBef>
              <a:spcAft>
                <a:spcPts val="0"/>
              </a:spcAft>
              <a:buClr>
                <a:schemeClr val="dk1"/>
              </a:buClr>
              <a:buSzPts val="1400"/>
              <a:buChar char="•"/>
              <a:defRPr sz="1400"/>
            </a:lvl6pPr>
            <a:lvl7pPr marL="3200400" lvl="6" indent="-317500" algn="l">
              <a:spcBef>
                <a:spcPts val="300"/>
              </a:spcBef>
              <a:spcAft>
                <a:spcPts val="0"/>
              </a:spcAft>
              <a:buClr>
                <a:schemeClr val="dk1"/>
              </a:buClr>
              <a:buSzPts val="1400"/>
              <a:buChar char="•"/>
              <a:defRPr sz="1400"/>
            </a:lvl7pPr>
            <a:lvl8pPr marL="3657600" lvl="7" indent="-317500" algn="l">
              <a:spcBef>
                <a:spcPts val="300"/>
              </a:spcBef>
              <a:spcAft>
                <a:spcPts val="0"/>
              </a:spcAft>
              <a:buClr>
                <a:schemeClr val="dk1"/>
              </a:buClr>
              <a:buSzPts val="1400"/>
              <a:buChar char="•"/>
              <a:defRPr sz="1400"/>
            </a:lvl8pPr>
            <a:lvl9pPr marL="4114800" lvl="8" indent="-317500" algn="l">
              <a:spcBef>
                <a:spcPts val="300"/>
              </a:spcBef>
              <a:spcAft>
                <a:spcPts val="0"/>
              </a:spcAft>
              <a:buClr>
                <a:schemeClr val="dk1"/>
              </a:buClr>
              <a:buSzPts val="1400"/>
              <a:buChar char="•"/>
              <a:defRPr sz="1400"/>
            </a:lvl9pPr>
          </a:lstStyle>
          <a:p>
            <a:endParaRPr/>
          </a:p>
        </p:txBody>
      </p:sp>
      <p:sp>
        <p:nvSpPr>
          <p:cNvPr id="126" name="Google Shape;126;p18"/>
          <p:cNvSpPr txBox="1">
            <a:spLocks noGrp="1"/>
          </p:cNvSpPr>
          <p:nvPr>
            <p:ph type="body" idx="5"/>
          </p:nvPr>
        </p:nvSpPr>
        <p:spPr>
          <a:xfrm>
            <a:off x="457200" y="3263293"/>
            <a:ext cx="3997800" cy="148500"/>
          </a:xfrm>
          <a:prstGeom prst="rect">
            <a:avLst/>
          </a:prstGeom>
          <a:noFill/>
          <a:ln>
            <a:noFill/>
          </a:ln>
        </p:spPr>
        <p:txBody>
          <a:bodyPr spcFirstLastPara="1" wrap="square" lIns="0" tIns="6850" rIns="0" bIns="13700" anchor="t" anchorCtr="0">
            <a:noAutofit/>
          </a:bodyPr>
          <a:lstStyle>
            <a:lvl1pPr marL="457200" lvl="0" indent="-228600" algn="l">
              <a:spcBef>
                <a:spcPts val="100"/>
              </a:spcBef>
              <a:spcAft>
                <a:spcPts val="0"/>
              </a:spcAft>
              <a:buClr>
                <a:srgbClr val="979797"/>
              </a:buClr>
              <a:buSzPts val="500"/>
              <a:buNone/>
              <a:defRPr sz="500">
                <a:solidFill>
                  <a:srgbClr val="979797"/>
                </a:solidFill>
              </a:defRPr>
            </a:lvl1pPr>
            <a:lvl2pPr marL="914400" lvl="1" indent="-228600" algn="l">
              <a:spcBef>
                <a:spcPts val="600"/>
              </a:spcBef>
              <a:spcAft>
                <a:spcPts val="0"/>
              </a:spcAft>
              <a:buClr>
                <a:schemeClr val="dk1"/>
              </a:buClr>
              <a:buSzPts val="1100"/>
              <a:buNone/>
              <a:defRPr sz="1100"/>
            </a:lvl2pPr>
            <a:lvl3pPr marL="1371600" lvl="2" indent="-228600" algn="l">
              <a:spcBef>
                <a:spcPts val="600"/>
              </a:spcBef>
              <a:spcAft>
                <a:spcPts val="0"/>
              </a:spcAft>
              <a:buClr>
                <a:schemeClr val="dk1"/>
              </a:buClr>
              <a:buSzPts val="1100"/>
              <a:buNone/>
              <a:defRPr sz="1100"/>
            </a:lvl3pPr>
            <a:lvl4pPr marL="1828800" lvl="3" indent="-228600" algn="l">
              <a:spcBef>
                <a:spcPts val="600"/>
              </a:spcBef>
              <a:spcAft>
                <a:spcPts val="0"/>
              </a:spcAft>
              <a:buClr>
                <a:schemeClr val="dk1"/>
              </a:buClr>
              <a:buSzPts val="1100"/>
              <a:buNone/>
              <a:defRPr sz="1100"/>
            </a:lvl4pPr>
            <a:lvl5pPr marL="2286000" lvl="4" indent="-228600" algn="l">
              <a:spcBef>
                <a:spcPts val="600"/>
              </a:spcBef>
              <a:spcAft>
                <a:spcPts val="0"/>
              </a:spcAft>
              <a:buClr>
                <a:schemeClr val="dk1"/>
              </a:buClr>
              <a:buSzPts val="1100"/>
              <a:buNone/>
              <a:defRPr sz="1100"/>
            </a:lvl5pPr>
            <a:lvl6pPr marL="2743200" lvl="5" indent="-317500" algn="l">
              <a:spcBef>
                <a:spcPts val="6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27" name="Google Shape;127;p18"/>
          <p:cNvSpPr txBox="1">
            <a:spLocks noGrp="1"/>
          </p:cNvSpPr>
          <p:nvPr>
            <p:ph type="body" idx="6"/>
          </p:nvPr>
        </p:nvSpPr>
        <p:spPr>
          <a:xfrm>
            <a:off x="4688959" y="3263293"/>
            <a:ext cx="3997800" cy="148500"/>
          </a:xfrm>
          <a:prstGeom prst="rect">
            <a:avLst/>
          </a:prstGeom>
          <a:noFill/>
          <a:ln>
            <a:noFill/>
          </a:ln>
        </p:spPr>
        <p:txBody>
          <a:bodyPr spcFirstLastPara="1" wrap="square" lIns="0" tIns="6850" rIns="0" bIns="13700" anchor="t" anchorCtr="0">
            <a:noAutofit/>
          </a:bodyPr>
          <a:lstStyle>
            <a:lvl1pPr marL="457200" lvl="0" indent="-228600" algn="l">
              <a:spcBef>
                <a:spcPts val="100"/>
              </a:spcBef>
              <a:spcAft>
                <a:spcPts val="0"/>
              </a:spcAft>
              <a:buClr>
                <a:srgbClr val="979797"/>
              </a:buClr>
              <a:buSzPts val="500"/>
              <a:buNone/>
              <a:defRPr sz="500">
                <a:solidFill>
                  <a:srgbClr val="979797"/>
                </a:solidFill>
              </a:defRPr>
            </a:lvl1pPr>
            <a:lvl2pPr marL="914400" lvl="1" indent="-228600" algn="l">
              <a:spcBef>
                <a:spcPts val="600"/>
              </a:spcBef>
              <a:spcAft>
                <a:spcPts val="0"/>
              </a:spcAft>
              <a:buClr>
                <a:schemeClr val="dk1"/>
              </a:buClr>
              <a:buSzPts val="1100"/>
              <a:buNone/>
              <a:defRPr sz="1100"/>
            </a:lvl2pPr>
            <a:lvl3pPr marL="1371600" lvl="2" indent="-228600" algn="l">
              <a:spcBef>
                <a:spcPts val="600"/>
              </a:spcBef>
              <a:spcAft>
                <a:spcPts val="0"/>
              </a:spcAft>
              <a:buClr>
                <a:schemeClr val="dk1"/>
              </a:buClr>
              <a:buSzPts val="1100"/>
              <a:buNone/>
              <a:defRPr sz="1100"/>
            </a:lvl3pPr>
            <a:lvl4pPr marL="1828800" lvl="3" indent="-228600" algn="l">
              <a:spcBef>
                <a:spcPts val="600"/>
              </a:spcBef>
              <a:spcAft>
                <a:spcPts val="0"/>
              </a:spcAft>
              <a:buClr>
                <a:schemeClr val="dk1"/>
              </a:buClr>
              <a:buSzPts val="1100"/>
              <a:buNone/>
              <a:defRPr sz="1100"/>
            </a:lvl4pPr>
            <a:lvl5pPr marL="2286000" lvl="4" indent="-228600" algn="l">
              <a:spcBef>
                <a:spcPts val="600"/>
              </a:spcBef>
              <a:spcAft>
                <a:spcPts val="0"/>
              </a:spcAft>
              <a:buClr>
                <a:schemeClr val="dk1"/>
              </a:buClr>
              <a:buSzPts val="1100"/>
              <a:buNone/>
              <a:defRPr sz="1100"/>
            </a:lvl5pPr>
            <a:lvl6pPr marL="2743200" lvl="5" indent="-317500" algn="l">
              <a:spcBef>
                <a:spcPts val="6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28" name="Google Shape;128;p18"/>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18"/>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800">
                <a:solidFill>
                  <a:srgbClr val="7F7F7F"/>
                </a:solidFill>
                <a:latin typeface="Century Gothic"/>
                <a:ea typeface="Century Gothic"/>
                <a:cs typeface="Century Gothic"/>
                <a:sym typeface="Century Gothic"/>
              </a:defRPr>
            </a:lvl1pPr>
            <a:lvl2pPr marL="0" lvl="1" indent="0" algn="r">
              <a:spcBef>
                <a:spcPts val="0"/>
              </a:spcBef>
              <a:buNone/>
              <a:defRPr sz="800">
                <a:solidFill>
                  <a:srgbClr val="7F7F7F"/>
                </a:solidFill>
                <a:latin typeface="Century Gothic"/>
                <a:ea typeface="Century Gothic"/>
                <a:cs typeface="Century Gothic"/>
                <a:sym typeface="Century Gothic"/>
              </a:defRPr>
            </a:lvl2pPr>
            <a:lvl3pPr marL="0" lvl="2" indent="0" algn="r">
              <a:spcBef>
                <a:spcPts val="0"/>
              </a:spcBef>
              <a:buNone/>
              <a:defRPr sz="800">
                <a:solidFill>
                  <a:srgbClr val="7F7F7F"/>
                </a:solidFill>
                <a:latin typeface="Century Gothic"/>
                <a:ea typeface="Century Gothic"/>
                <a:cs typeface="Century Gothic"/>
                <a:sym typeface="Century Gothic"/>
              </a:defRPr>
            </a:lvl3pPr>
            <a:lvl4pPr marL="0" lvl="3" indent="0" algn="r">
              <a:spcBef>
                <a:spcPts val="0"/>
              </a:spcBef>
              <a:buNone/>
              <a:defRPr sz="800">
                <a:solidFill>
                  <a:srgbClr val="7F7F7F"/>
                </a:solidFill>
                <a:latin typeface="Century Gothic"/>
                <a:ea typeface="Century Gothic"/>
                <a:cs typeface="Century Gothic"/>
                <a:sym typeface="Century Gothic"/>
              </a:defRPr>
            </a:lvl4pPr>
            <a:lvl5pPr marL="0" lvl="4" indent="0" algn="r">
              <a:spcBef>
                <a:spcPts val="0"/>
              </a:spcBef>
              <a:buNone/>
              <a:defRPr sz="800">
                <a:solidFill>
                  <a:srgbClr val="7F7F7F"/>
                </a:solidFill>
                <a:latin typeface="Century Gothic"/>
                <a:ea typeface="Century Gothic"/>
                <a:cs typeface="Century Gothic"/>
                <a:sym typeface="Century Gothic"/>
              </a:defRPr>
            </a:lvl5pPr>
            <a:lvl6pPr marL="0" lvl="5" indent="0" algn="r">
              <a:spcBef>
                <a:spcPts val="0"/>
              </a:spcBef>
              <a:buNone/>
              <a:defRPr sz="800">
                <a:solidFill>
                  <a:srgbClr val="7F7F7F"/>
                </a:solidFill>
                <a:latin typeface="Century Gothic"/>
                <a:ea typeface="Century Gothic"/>
                <a:cs typeface="Century Gothic"/>
                <a:sym typeface="Century Gothic"/>
              </a:defRPr>
            </a:lvl6pPr>
            <a:lvl7pPr marL="0" lvl="6" indent="0" algn="r">
              <a:spcBef>
                <a:spcPts val="0"/>
              </a:spcBef>
              <a:buNone/>
              <a:defRPr sz="800">
                <a:solidFill>
                  <a:srgbClr val="7F7F7F"/>
                </a:solidFill>
                <a:latin typeface="Century Gothic"/>
                <a:ea typeface="Century Gothic"/>
                <a:cs typeface="Century Gothic"/>
                <a:sym typeface="Century Gothic"/>
              </a:defRPr>
            </a:lvl7pPr>
            <a:lvl8pPr marL="0" lvl="7" indent="0" algn="r">
              <a:spcBef>
                <a:spcPts val="0"/>
              </a:spcBef>
              <a:buNone/>
              <a:defRPr sz="800">
                <a:solidFill>
                  <a:srgbClr val="7F7F7F"/>
                </a:solidFill>
                <a:latin typeface="Century Gothic"/>
                <a:ea typeface="Century Gothic"/>
                <a:cs typeface="Century Gothic"/>
                <a:sym typeface="Century Gothic"/>
              </a:defRPr>
            </a:lvl8pPr>
            <a:lvl9pPr marL="0" lvl="8" indent="0" algn="r">
              <a:spcBef>
                <a:spcPts val="0"/>
              </a:spcBef>
              <a:buNone/>
              <a:defRPr sz="8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J-PAL Full Bleed Image Slide">
  <p:cSld name="J-PAL Full Bleed Image Slide">
    <p:spTree>
      <p:nvGrpSpPr>
        <p:cNvPr id="1" name="Shape 130"/>
        <p:cNvGrpSpPr/>
        <p:nvPr/>
      </p:nvGrpSpPr>
      <p:grpSpPr>
        <a:xfrm>
          <a:off x="0" y="0"/>
          <a:ext cx="0" cy="0"/>
          <a:chOff x="0" y="0"/>
          <a:chExt cx="0" cy="0"/>
        </a:xfrm>
      </p:grpSpPr>
      <p:sp>
        <p:nvSpPr>
          <p:cNvPr id="131" name="Google Shape;131;p19"/>
          <p:cNvSpPr>
            <a:spLocks noGrp="1"/>
          </p:cNvSpPr>
          <p:nvPr>
            <p:ph type="pic" idx="2"/>
          </p:nvPr>
        </p:nvSpPr>
        <p:spPr>
          <a:xfrm>
            <a:off x="0" y="-97"/>
            <a:ext cx="9144000" cy="5143500"/>
          </a:xfrm>
          <a:prstGeom prst="rect">
            <a:avLst/>
          </a:prstGeom>
          <a:noFill/>
          <a:ln>
            <a:noFill/>
          </a:ln>
        </p:spPr>
        <p:txBody>
          <a:bodyPr spcFirstLastPara="1" wrap="square" lIns="68575" tIns="34275" rIns="68575" bIns="34275" anchor="ctr" anchorCtr="0">
            <a:noAutofit/>
          </a:bodyPr>
          <a:lstStyle>
            <a:lvl1pPr marR="0" lvl="0" algn="ctr" rtl="0">
              <a:spcBef>
                <a:spcPts val="300"/>
              </a:spcBef>
              <a:spcAft>
                <a:spcPts val="0"/>
              </a:spcAft>
              <a:buClr>
                <a:schemeClr val="dk1"/>
              </a:buClr>
              <a:buSzPts val="1700"/>
              <a:buFont typeface="Arial"/>
              <a:buNone/>
              <a:defRPr sz="1700" b="0" i="0" u="none" strike="noStrike" cap="none">
                <a:solidFill>
                  <a:schemeClr val="dk1"/>
                </a:solidFill>
                <a:latin typeface="Century Gothic"/>
                <a:ea typeface="Century Gothic"/>
                <a:cs typeface="Century Gothic"/>
                <a:sym typeface="Century Gothic"/>
              </a:defRPr>
            </a:lvl1pPr>
            <a:lvl2pPr marR="0" lvl="1" algn="l" rtl="0">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R="0" lvl="2" algn="l" rtl="0">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R="0" lvl="3" algn="l" rtl="0">
              <a:spcBef>
                <a:spcPts val="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R="0" lvl="4" algn="l" rtl="0">
              <a:spcBef>
                <a:spcPts val="600"/>
              </a:spcBef>
              <a:spcAft>
                <a:spcPts val="0"/>
              </a:spcAft>
              <a:buClr>
                <a:schemeClr val="dk1"/>
              </a:buClr>
              <a:buSzPts val="1100"/>
              <a:buFont typeface="Arial"/>
              <a:buChar char="»"/>
              <a:defRPr sz="1100" b="0" i="0" u="none" strike="noStrike" cap="none">
                <a:solidFill>
                  <a:schemeClr val="dk1"/>
                </a:solidFill>
                <a:latin typeface="Century Gothic"/>
                <a:ea typeface="Century Gothic"/>
                <a:cs typeface="Century Gothic"/>
                <a:sym typeface="Century Gothic"/>
              </a:defRPr>
            </a:lvl5pPr>
            <a:lvl6pPr marR="0" lvl="5" algn="l" rtl="0">
              <a:spcBef>
                <a:spcPts val="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132" name="Google Shape;132;p19"/>
          <p:cNvPicPr preferRelativeResize="0"/>
          <p:nvPr/>
        </p:nvPicPr>
        <p:blipFill rotWithShape="1">
          <a:blip r:embed="rId2">
            <a:alphaModFix amt="70000"/>
          </a:blip>
          <a:srcRect l="71406" r="1630"/>
          <a:stretch/>
        </p:blipFill>
        <p:spPr>
          <a:xfrm>
            <a:off x="6958221" y="3550"/>
            <a:ext cx="2185777" cy="5143501"/>
          </a:xfrm>
          <a:prstGeom prst="rect">
            <a:avLst/>
          </a:prstGeom>
          <a:noFill/>
          <a:ln>
            <a:noFill/>
          </a:ln>
        </p:spPr>
      </p:pic>
      <p:sp>
        <p:nvSpPr>
          <p:cNvPr id="133" name="Google Shape;133;p19"/>
          <p:cNvSpPr txBox="1">
            <a:spLocks noGrp="1"/>
          </p:cNvSpPr>
          <p:nvPr>
            <p:ph type="body" idx="1"/>
          </p:nvPr>
        </p:nvSpPr>
        <p:spPr>
          <a:xfrm>
            <a:off x="237744" y="4925973"/>
            <a:ext cx="3997800" cy="148500"/>
          </a:xfrm>
          <a:prstGeom prst="rect">
            <a:avLst/>
          </a:prstGeom>
          <a:noFill/>
          <a:ln>
            <a:noFill/>
          </a:ln>
        </p:spPr>
        <p:txBody>
          <a:bodyPr spcFirstLastPara="1" wrap="square" lIns="0" tIns="6850" rIns="0" bIns="13700" anchor="t" anchorCtr="0">
            <a:noAutofit/>
          </a:bodyPr>
          <a:lstStyle>
            <a:lvl1pPr marL="457200" lvl="0" indent="-228600" algn="l">
              <a:spcBef>
                <a:spcPts val="100"/>
              </a:spcBef>
              <a:spcAft>
                <a:spcPts val="0"/>
              </a:spcAft>
              <a:buClr>
                <a:schemeClr val="lt2"/>
              </a:buClr>
              <a:buSzPts val="500"/>
              <a:buNone/>
              <a:defRPr sz="500">
                <a:solidFill>
                  <a:schemeClr val="lt2"/>
                </a:solidFill>
              </a:defRPr>
            </a:lvl1pPr>
            <a:lvl2pPr marL="914400" lvl="1" indent="-228600" algn="l">
              <a:spcBef>
                <a:spcPts val="600"/>
              </a:spcBef>
              <a:spcAft>
                <a:spcPts val="0"/>
              </a:spcAft>
              <a:buClr>
                <a:schemeClr val="dk1"/>
              </a:buClr>
              <a:buSzPts val="1100"/>
              <a:buNone/>
              <a:defRPr sz="1100"/>
            </a:lvl2pPr>
            <a:lvl3pPr marL="1371600" lvl="2" indent="-228600" algn="l">
              <a:spcBef>
                <a:spcPts val="600"/>
              </a:spcBef>
              <a:spcAft>
                <a:spcPts val="0"/>
              </a:spcAft>
              <a:buClr>
                <a:schemeClr val="dk1"/>
              </a:buClr>
              <a:buSzPts val="1100"/>
              <a:buNone/>
              <a:defRPr sz="1100"/>
            </a:lvl3pPr>
            <a:lvl4pPr marL="1828800" lvl="3" indent="-228600" algn="l">
              <a:spcBef>
                <a:spcPts val="600"/>
              </a:spcBef>
              <a:spcAft>
                <a:spcPts val="0"/>
              </a:spcAft>
              <a:buClr>
                <a:schemeClr val="dk1"/>
              </a:buClr>
              <a:buSzPts val="1100"/>
              <a:buNone/>
              <a:defRPr sz="1100"/>
            </a:lvl4pPr>
            <a:lvl5pPr marL="2286000" lvl="4" indent="-228600" algn="l">
              <a:spcBef>
                <a:spcPts val="600"/>
              </a:spcBef>
              <a:spcAft>
                <a:spcPts val="0"/>
              </a:spcAft>
              <a:buClr>
                <a:schemeClr val="dk1"/>
              </a:buClr>
              <a:buSzPts val="1100"/>
              <a:buNone/>
              <a:defRPr sz="1100"/>
            </a:lvl5pPr>
            <a:lvl6pPr marL="2743200" lvl="5" indent="-317500" algn="l">
              <a:spcBef>
                <a:spcPts val="6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134" name="Google Shape;134;p19"/>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lt2"/>
                </a:solidFill>
              </a:defRPr>
            </a:lvl1pPr>
            <a:lvl2pPr lvl="1">
              <a:buNone/>
              <a:defRPr sz="1300">
                <a:solidFill>
                  <a:schemeClr val="lt2"/>
                </a:solidFill>
              </a:defRPr>
            </a:lvl2pPr>
            <a:lvl3pPr lvl="2">
              <a:buNone/>
              <a:defRPr sz="1300">
                <a:solidFill>
                  <a:schemeClr val="lt2"/>
                </a:solidFill>
              </a:defRPr>
            </a:lvl3pPr>
            <a:lvl4pPr lvl="3">
              <a:buNone/>
              <a:defRPr sz="1300">
                <a:solidFill>
                  <a:schemeClr val="lt2"/>
                </a:solidFill>
              </a:defRPr>
            </a:lvl4pPr>
            <a:lvl5pPr lvl="4">
              <a:buNone/>
              <a:defRPr sz="1300">
                <a:solidFill>
                  <a:schemeClr val="lt2"/>
                </a:solidFill>
              </a:defRPr>
            </a:lvl5pPr>
            <a:lvl6pPr lvl="5">
              <a:buNone/>
              <a:defRPr sz="1300">
                <a:solidFill>
                  <a:schemeClr val="lt2"/>
                </a:solidFill>
              </a:defRPr>
            </a:lvl6pPr>
            <a:lvl7pPr lvl="6">
              <a:buNone/>
              <a:defRPr sz="1300">
                <a:solidFill>
                  <a:schemeClr val="lt2"/>
                </a:solidFill>
              </a:defRPr>
            </a:lvl7pPr>
            <a:lvl8pPr lvl="7">
              <a:buNone/>
              <a:defRPr sz="1300">
                <a:solidFill>
                  <a:schemeClr val="lt2"/>
                </a:solidFill>
              </a:defRPr>
            </a:lvl8pPr>
            <a:lvl9pPr lvl="8">
              <a:buNone/>
              <a:defRPr sz="13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Google Shape;136;p20"/>
          <p:cNvSpPr/>
          <p:nvPr/>
        </p:nvSpPr>
        <p:spPr>
          <a:xfrm>
            <a:off x="0" y="5206"/>
            <a:ext cx="9144000" cy="156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37" name="Google Shape;137;p20"/>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PAL Title Only">
  <p:cSld name="J-PAL Title Onl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154459"/>
            <a:ext cx="8229600" cy="864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 name="Google Shape;17;p3"/>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 name="Google Shape;18;p3"/>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800" b="0" i="0" u="none" strike="noStrike" cap="none">
                <a:solidFill>
                  <a:srgbClr val="7F7F7F"/>
                </a:solidFill>
                <a:latin typeface="Century Gothic"/>
                <a:ea typeface="Century Gothic"/>
                <a:cs typeface="Century Gothic"/>
                <a:sym typeface="Century Gothic"/>
              </a:defRPr>
            </a:lvl1pPr>
            <a:lvl2pPr marL="0" lvl="1" indent="0" algn="r">
              <a:spcBef>
                <a:spcPts val="0"/>
              </a:spcBef>
              <a:buNone/>
              <a:defRPr sz="800" b="0" i="0" u="none" strike="noStrike" cap="none">
                <a:solidFill>
                  <a:srgbClr val="7F7F7F"/>
                </a:solidFill>
                <a:latin typeface="Century Gothic"/>
                <a:ea typeface="Century Gothic"/>
                <a:cs typeface="Century Gothic"/>
                <a:sym typeface="Century Gothic"/>
              </a:defRPr>
            </a:lvl2pPr>
            <a:lvl3pPr marL="0" lvl="2" indent="0" algn="r">
              <a:spcBef>
                <a:spcPts val="0"/>
              </a:spcBef>
              <a:buNone/>
              <a:defRPr sz="800" b="0" i="0" u="none" strike="noStrike" cap="none">
                <a:solidFill>
                  <a:srgbClr val="7F7F7F"/>
                </a:solidFill>
                <a:latin typeface="Century Gothic"/>
                <a:ea typeface="Century Gothic"/>
                <a:cs typeface="Century Gothic"/>
                <a:sym typeface="Century Gothic"/>
              </a:defRPr>
            </a:lvl3pPr>
            <a:lvl4pPr marL="0" lvl="3" indent="0" algn="r">
              <a:spcBef>
                <a:spcPts val="0"/>
              </a:spcBef>
              <a:buNone/>
              <a:defRPr sz="800" b="0" i="0" u="none" strike="noStrike" cap="none">
                <a:solidFill>
                  <a:srgbClr val="7F7F7F"/>
                </a:solidFill>
                <a:latin typeface="Century Gothic"/>
                <a:ea typeface="Century Gothic"/>
                <a:cs typeface="Century Gothic"/>
                <a:sym typeface="Century Gothic"/>
              </a:defRPr>
            </a:lvl4pPr>
            <a:lvl5pPr marL="0" lvl="4" indent="0" algn="r">
              <a:spcBef>
                <a:spcPts val="0"/>
              </a:spcBef>
              <a:buNone/>
              <a:defRPr sz="800" b="0" i="0" u="none" strike="noStrike" cap="none">
                <a:solidFill>
                  <a:srgbClr val="7F7F7F"/>
                </a:solidFill>
                <a:latin typeface="Century Gothic"/>
                <a:ea typeface="Century Gothic"/>
                <a:cs typeface="Century Gothic"/>
                <a:sym typeface="Century Gothic"/>
              </a:defRPr>
            </a:lvl5pPr>
            <a:lvl6pPr marL="0" lvl="5" indent="0" algn="r">
              <a:spcBef>
                <a:spcPts val="0"/>
              </a:spcBef>
              <a:buNone/>
              <a:defRPr sz="800" b="0" i="0" u="none" strike="noStrike" cap="none">
                <a:solidFill>
                  <a:srgbClr val="7F7F7F"/>
                </a:solidFill>
                <a:latin typeface="Century Gothic"/>
                <a:ea typeface="Century Gothic"/>
                <a:cs typeface="Century Gothic"/>
                <a:sym typeface="Century Gothic"/>
              </a:defRPr>
            </a:lvl6pPr>
            <a:lvl7pPr marL="0" lvl="6" indent="0" algn="r">
              <a:spcBef>
                <a:spcPts val="0"/>
              </a:spcBef>
              <a:buNone/>
              <a:defRPr sz="800" b="0" i="0" u="none" strike="noStrike" cap="none">
                <a:solidFill>
                  <a:srgbClr val="7F7F7F"/>
                </a:solidFill>
                <a:latin typeface="Century Gothic"/>
                <a:ea typeface="Century Gothic"/>
                <a:cs typeface="Century Gothic"/>
                <a:sym typeface="Century Gothic"/>
              </a:defRPr>
            </a:lvl7pPr>
            <a:lvl8pPr marL="0" lvl="7" indent="0" algn="r">
              <a:spcBef>
                <a:spcPts val="0"/>
              </a:spcBef>
              <a:buNone/>
              <a:defRPr sz="800" b="0" i="0" u="none" strike="noStrike" cap="none">
                <a:solidFill>
                  <a:srgbClr val="7F7F7F"/>
                </a:solidFill>
                <a:latin typeface="Century Gothic"/>
                <a:ea typeface="Century Gothic"/>
                <a:cs typeface="Century Gothic"/>
                <a:sym typeface="Century Gothic"/>
              </a:defRPr>
            </a:lvl8pPr>
            <a:lvl9pPr marL="0" lvl="8" indent="0" algn="r">
              <a:spcBef>
                <a:spcPts val="0"/>
              </a:spcBef>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J-PAL Content Slide 1">
  <p:cSld name="1_J-PAL Content Slide">
    <p:spTree>
      <p:nvGrpSpPr>
        <p:cNvPr id="1" name="Shape 138"/>
        <p:cNvGrpSpPr/>
        <p:nvPr/>
      </p:nvGrpSpPr>
      <p:grpSpPr>
        <a:xfrm>
          <a:off x="0" y="0"/>
          <a:ext cx="0" cy="0"/>
          <a:chOff x="0" y="0"/>
          <a:chExt cx="0" cy="0"/>
        </a:xfrm>
      </p:grpSpPr>
      <p:sp>
        <p:nvSpPr>
          <p:cNvPr id="139" name="Google Shape;139;p21"/>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0" name="Google Shape;140;p21"/>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21"/>
          <p:cNvSpPr txBox="1">
            <a:spLocks noGrp="1"/>
          </p:cNvSpPr>
          <p:nvPr>
            <p:ph type="title"/>
          </p:nvPr>
        </p:nvSpPr>
        <p:spPr>
          <a:xfrm>
            <a:off x="457200" y="150876"/>
            <a:ext cx="8229600" cy="8640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2" name="Google Shape;142;p21"/>
          <p:cNvSpPr txBox="1">
            <a:spLocks noGrp="1"/>
          </p:cNvSpPr>
          <p:nvPr>
            <p:ph type="body" idx="1"/>
          </p:nvPr>
        </p:nvSpPr>
        <p:spPr>
          <a:xfrm>
            <a:off x="457199" y="1104138"/>
            <a:ext cx="8229600" cy="35319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SzPts val="1700"/>
              <a:buChar char="•"/>
              <a:defRPr/>
            </a:lvl1pPr>
            <a:lvl2pPr marL="914400" lvl="1" indent="-317500" algn="l" rtl="0">
              <a:lnSpc>
                <a:spcPct val="100000"/>
              </a:lnSpc>
              <a:spcBef>
                <a:spcPts val="600"/>
              </a:spcBef>
              <a:spcAft>
                <a:spcPts val="0"/>
              </a:spcAft>
              <a:buSzPts val="1400"/>
              <a:buChar char="–"/>
              <a:defRPr/>
            </a:lvl2pPr>
            <a:lvl3pPr marL="1371600" lvl="2" indent="-317500" algn="l" rtl="0">
              <a:lnSpc>
                <a:spcPct val="100000"/>
              </a:lnSpc>
              <a:spcBef>
                <a:spcPts val="600"/>
              </a:spcBef>
              <a:spcAft>
                <a:spcPts val="0"/>
              </a:spcAft>
              <a:buSzPts val="1400"/>
              <a:buChar char="•"/>
              <a:defRPr/>
            </a:lvl3pPr>
            <a:lvl4pPr marL="1828800" lvl="3" indent="-304800" algn="l" rtl="0">
              <a:lnSpc>
                <a:spcPct val="100000"/>
              </a:lnSpc>
              <a:spcBef>
                <a:spcPts val="600"/>
              </a:spcBef>
              <a:spcAft>
                <a:spcPts val="0"/>
              </a:spcAft>
              <a:buSzPts val="1200"/>
              <a:buChar char="–"/>
              <a:defRPr/>
            </a:lvl4pPr>
            <a:lvl5pPr marL="2286000" lvl="4" indent="-298450" algn="l" rtl="0">
              <a:lnSpc>
                <a:spcPct val="100000"/>
              </a:lnSpc>
              <a:spcBef>
                <a:spcPts val="600"/>
              </a:spcBef>
              <a:spcAft>
                <a:spcPts val="0"/>
              </a:spcAft>
              <a:buSzPts val="1100"/>
              <a:buChar char="»"/>
              <a:defRPr/>
            </a:lvl5pPr>
            <a:lvl6pPr marL="2743200" lvl="5" indent="-355600" algn="l" rtl="0">
              <a:lnSpc>
                <a:spcPct val="100000"/>
              </a:lnSpc>
              <a:spcBef>
                <a:spcPts val="6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J-PAL Section Divider | Option 2 1">
  <p:cSld name="1_J-PAL Section Divider | Option 2">
    <p:spTree>
      <p:nvGrpSpPr>
        <p:cNvPr id="1" name="Shape 143"/>
        <p:cNvGrpSpPr/>
        <p:nvPr/>
      </p:nvGrpSpPr>
      <p:grpSpPr>
        <a:xfrm>
          <a:off x="0" y="0"/>
          <a:ext cx="0" cy="0"/>
          <a:chOff x="0" y="0"/>
          <a:chExt cx="0" cy="0"/>
        </a:xfrm>
      </p:grpSpPr>
      <p:sp>
        <p:nvSpPr>
          <p:cNvPr id="144" name="Google Shape;144;p22"/>
          <p:cNvSpPr/>
          <p:nvPr/>
        </p:nvSpPr>
        <p:spPr>
          <a:xfrm>
            <a:off x="0" y="1"/>
            <a:ext cx="9144000" cy="5148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48200" tIns="24100" rIns="48200" bIns="24100" anchor="ctr" anchorCtr="0">
            <a:noAutofit/>
          </a:bodyPr>
          <a:lstStyle/>
          <a:p>
            <a:pPr marL="0" marR="0" lvl="0" indent="0" algn="ctr" rtl="0">
              <a:lnSpc>
                <a:spcPct val="100000"/>
              </a:lnSpc>
              <a:spcBef>
                <a:spcPts val="0"/>
              </a:spcBef>
              <a:spcAft>
                <a:spcPts val="0"/>
              </a:spcAft>
              <a:buClr>
                <a:schemeClr val="dk1"/>
              </a:buClr>
              <a:buSzPts val="4300"/>
              <a:buFont typeface="Century Gothic"/>
              <a:buNone/>
            </a:pPr>
            <a:endParaRPr sz="4300" b="0" i="0" u="none" strike="noStrike" cap="none">
              <a:solidFill>
                <a:schemeClr val="lt1"/>
              </a:solidFill>
              <a:latin typeface="Gill Sans"/>
              <a:ea typeface="Gill Sans"/>
              <a:cs typeface="Gill Sans"/>
              <a:sym typeface="Gill Sans"/>
            </a:endParaRPr>
          </a:p>
        </p:txBody>
      </p:sp>
      <p:pic>
        <p:nvPicPr>
          <p:cNvPr id="145" name="Google Shape;145;p22"/>
          <p:cNvPicPr preferRelativeResize="0"/>
          <p:nvPr/>
        </p:nvPicPr>
        <p:blipFill rotWithShape="1">
          <a:blip r:embed="rId2">
            <a:alphaModFix/>
          </a:blip>
          <a:srcRect l="71549" r="1062" b="-441"/>
          <a:stretch/>
        </p:blipFill>
        <p:spPr>
          <a:xfrm>
            <a:off x="6912655" y="1"/>
            <a:ext cx="2231344" cy="5173983"/>
          </a:xfrm>
          <a:prstGeom prst="rect">
            <a:avLst/>
          </a:prstGeom>
          <a:noFill/>
          <a:ln>
            <a:noFill/>
          </a:ln>
        </p:spPr>
      </p:pic>
      <p:sp>
        <p:nvSpPr>
          <p:cNvPr id="146" name="Google Shape;146;p22"/>
          <p:cNvSpPr txBox="1">
            <a:spLocks noGrp="1"/>
          </p:cNvSpPr>
          <p:nvPr>
            <p:ph type="body" idx="1"/>
          </p:nvPr>
        </p:nvSpPr>
        <p:spPr>
          <a:xfrm>
            <a:off x="457200" y="342901"/>
            <a:ext cx="6455400" cy="4464900"/>
          </a:xfrm>
          <a:prstGeom prst="rect">
            <a:avLst/>
          </a:prstGeom>
          <a:noFill/>
          <a:ln>
            <a:noFill/>
          </a:ln>
        </p:spPr>
        <p:txBody>
          <a:bodyPr spcFirstLastPara="1" wrap="square" lIns="68575" tIns="34275" rIns="68575" bIns="34275" anchor="ctr" anchorCtr="0">
            <a:normAutofit/>
          </a:bodyPr>
          <a:lstStyle>
            <a:lvl1pPr marL="457200" lvl="0" indent="-520700" algn="l" rtl="0">
              <a:lnSpc>
                <a:spcPct val="100000"/>
              </a:lnSpc>
              <a:spcBef>
                <a:spcPts val="600"/>
              </a:spcBef>
              <a:spcAft>
                <a:spcPts val="0"/>
              </a:spcAft>
              <a:buClr>
                <a:srgbClr val="262626"/>
              </a:buClr>
              <a:buSzPts val="4600"/>
              <a:buFont typeface="Century Gothic"/>
              <a:buAutoNum type="romanUcPeriod"/>
              <a:defRPr sz="3200">
                <a:solidFill>
                  <a:srgbClr val="262626"/>
                </a:solidFill>
                <a:latin typeface="Century Gothic"/>
                <a:ea typeface="Century Gothic"/>
                <a:cs typeface="Century Gothic"/>
                <a:sym typeface="Century Gothic"/>
              </a:defRPr>
            </a:lvl1pPr>
            <a:lvl2pPr marL="914400" lvl="1" indent="-228600" algn="l" rtl="0">
              <a:lnSpc>
                <a:spcPct val="100000"/>
              </a:lnSpc>
              <a:spcBef>
                <a:spcPts val="1500"/>
              </a:spcBef>
              <a:spcAft>
                <a:spcPts val="0"/>
              </a:spcAft>
              <a:buClr>
                <a:schemeClr val="dk1"/>
              </a:buClr>
              <a:buSzPts val="2800"/>
              <a:buNone/>
              <a:defRPr>
                <a:latin typeface="Century Gothic"/>
                <a:ea typeface="Century Gothic"/>
                <a:cs typeface="Century Gothic"/>
                <a:sym typeface="Century Gothic"/>
              </a:defRPr>
            </a:lvl2pPr>
            <a:lvl3pPr marL="1371600" lvl="2" indent="-228600" algn="l" rtl="0">
              <a:lnSpc>
                <a:spcPct val="100000"/>
              </a:lnSpc>
              <a:spcBef>
                <a:spcPts val="600"/>
              </a:spcBef>
              <a:spcAft>
                <a:spcPts val="0"/>
              </a:spcAft>
              <a:buClr>
                <a:schemeClr val="dk1"/>
              </a:buClr>
              <a:buSzPts val="2600"/>
              <a:buNone/>
              <a:defRPr>
                <a:latin typeface="Century Gothic"/>
                <a:ea typeface="Century Gothic"/>
                <a:cs typeface="Century Gothic"/>
                <a:sym typeface="Century Gothic"/>
              </a:defRPr>
            </a:lvl3pPr>
            <a:lvl4pPr marL="1828800" lvl="3" indent="-228600" algn="l" rtl="0">
              <a:lnSpc>
                <a:spcPct val="100000"/>
              </a:lnSpc>
              <a:spcBef>
                <a:spcPts val="600"/>
              </a:spcBef>
              <a:spcAft>
                <a:spcPts val="0"/>
              </a:spcAft>
              <a:buClr>
                <a:schemeClr val="dk1"/>
              </a:buClr>
              <a:buSzPts val="2300"/>
              <a:buNone/>
              <a:defRPr>
                <a:latin typeface="Century Gothic"/>
                <a:ea typeface="Century Gothic"/>
                <a:cs typeface="Century Gothic"/>
                <a:sym typeface="Century Gothic"/>
              </a:defRPr>
            </a:lvl4pPr>
            <a:lvl5pPr marL="2286000" lvl="4" indent="-228600" algn="l" rtl="0">
              <a:lnSpc>
                <a:spcPct val="100000"/>
              </a:lnSpc>
              <a:spcBef>
                <a:spcPts val="600"/>
              </a:spcBef>
              <a:spcAft>
                <a:spcPts val="0"/>
              </a:spcAft>
              <a:buClr>
                <a:schemeClr val="dk1"/>
              </a:buClr>
              <a:buSzPts val="2000"/>
              <a:buNone/>
              <a:defRPr>
                <a:latin typeface="Century Gothic"/>
                <a:ea typeface="Century Gothic"/>
                <a:cs typeface="Century Gothic"/>
                <a:sym typeface="Century Gothic"/>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0"/>
              </a:spcAft>
              <a:buClr>
                <a:schemeClr val="dk1"/>
              </a:buClr>
              <a:buSzPts val="1400"/>
              <a:buChar char="•"/>
              <a:defRPr/>
            </a:lvl9pPr>
          </a:lstStyle>
          <a:p>
            <a:endParaRPr/>
          </a:p>
        </p:txBody>
      </p:sp>
      <p:sp>
        <p:nvSpPr>
          <p:cNvPr id="147" name="Google Shape;147;p22"/>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rgbClr val="262626"/>
                </a:solidFill>
              </a:defRPr>
            </a:lvl1pPr>
            <a:lvl2pPr lvl="1">
              <a:buNone/>
              <a:defRPr sz="1300">
                <a:solidFill>
                  <a:srgbClr val="262626"/>
                </a:solidFill>
              </a:defRPr>
            </a:lvl2pPr>
            <a:lvl3pPr lvl="2">
              <a:buNone/>
              <a:defRPr sz="1300">
                <a:solidFill>
                  <a:srgbClr val="262626"/>
                </a:solidFill>
              </a:defRPr>
            </a:lvl3pPr>
            <a:lvl4pPr lvl="3">
              <a:buNone/>
              <a:defRPr sz="1300">
                <a:solidFill>
                  <a:srgbClr val="262626"/>
                </a:solidFill>
              </a:defRPr>
            </a:lvl4pPr>
            <a:lvl5pPr lvl="4">
              <a:buNone/>
              <a:defRPr sz="1300">
                <a:solidFill>
                  <a:srgbClr val="262626"/>
                </a:solidFill>
              </a:defRPr>
            </a:lvl5pPr>
            <a:lvl6pPr lvl="5">
              <a:buNone/>
              <a:defRPr sz="1300">
                <a:solidFill>
                  <a:srgbClr val="262626"/>
                </a:solidFill>
              </a:defRPr>
            </a:lvl6pPr>
            <a:lvl7pPr lvl="6">
              <a:buNone/>
              <a:defRPr sz="1300">
                <a:solidFill>
                  <a:srgbClr val="262626"/>
                </a:solidFill>
              </a:defRPr>
            </a:lvl7pPr>
            <a:lvl8pPr lvl="7">
              <a:buNone/>
              <a:defRPr sz="1300">
                <a:solidFill>
                  <a:srgbClr val="262626"/>
                </a:solidFill>
              </a:defRPr>
            </a:lvl8pPr>
            <a:lvl9pPr lvl="8">
              <a:buNone/>
              <a:defRPr sz="1300">
                <a:solidFill>
                  <a:srgbClr val="26262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J-PAL Title Only 1">
  <p:cSld name="1_J-PAL Title Only">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457200" y="273844"/>
            <a:ext cx="8229600" cy="9057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1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0" name="Google Shape;150;p23"/>
          <p:cNvSpPr txBox="1">
            <a:spLocks noGrp="1"/>
          </p:cNvSpPr>
          <p:nvPr>
            <p:ph type="ftr" idx="11"/>
          </p:nvPr>
        </p:nvSpPr>
        <p:spPr>
          <a:xfrm>
            <a:off x="457200" y="4834929"/>
            <a:ext cx="68793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rgbClr val="7F7F7F"/>
              </a:buClr>
              <a:buSzPts val="1100"/>
              <a:buFont typeface="Century Gothic"/>
              <a:buNone/>
              <a:defRPr/>
            </a:lvl1pPr>
            <a:lvl2pPr lvl="1" algn="l" rtl="0">
              <a:lnSpc>
                <a:spcPct val="100000"/>
              </a:lnSpc>
              <a:spcBef>
                <a:spcPts val="0"/>
              </a:spcBef>
              <a:spcAft>
                <a:spcPts val="0"/>
              </a:spcAft>
              <a:buClr>
                <a:schemeClr val="dk1"/>
              </a:buClr>
              <a:buSzPts val="1100"/>
              <a:buFont typeface="Century Gothic"/>
              <a:buNone/>
              <a:defRPr/>
            </a:lvl2pPr>
            <a:lvl3pPr lvl="2" algn="l" rtl="0">
              <a:lnSpc>
                <a:spcPct val="100000"/>
              </a:lnSpc>
              <a:spcBef>
                <a:spcPts val="0"/>
              </a:spcBef>
              <a:spcAft>
                <a:spcPts val="0"/>
              </a:spcAft>
              <a:buClr>
                <a:schemeClr val="dk1"/>
              </a:buClr>
              <a:buSzPts val="1100"/>
              <a:buFont typeface="Century Gothic"/>
              <a:buNone/>
              <a:defRPr/>
            </a:lvl3pPr>
            <a:lvl4pPr lvl="3" algn="l" rtl="0">
              <a:lnSpc>
                <a:spcPct val="100000"/>
              </a:lnSpc>
              <a:spcBef>
                <a:spcPts val="0"/>
              </a:spcBef>
              <a:spcAft>
                <a:spcPts val="0"/>
              </a:spcAft>
              <a:buClr>
                <a:schemeClr val="dk1"/>
              </a:buClr>
              <a:buSzPts val="1100"/>
              <a:buFont typeface="Century Gothic"/>
              <a:buNone/>
              <a:defRPr/>
            </a:lvl4pPr>
            <a:lvl5pPr lvl="4" algn="l" rtl="0">
              <a:lnSpc>
                <a:spcPct val="100000"/>
              </a:lnSpc>
              <a:spcBef>
                <a:spcPts val="0"/>
              </a:spcBef>
              <a:spcAft>
                <a:spcPts val="0"/>
              </a:spcAft>
              <a:buClr>
                <a:schemeClr val="dk1"/>
              </a:buClr>
              <a:buSzPts val="1100"/>
              <a:buFont typeface="Century Gothic"/>
              <a:buNone/>
              <a:defRPr/>
            </a:lvl5pPr>
            <a:lvl6pPr lvl="5" algn="l" rtl="0">
              <a:lnSpc>
                <a:spcPct val="100000"/>
              </a:lnSpc>
              <a:spcBef>
                <a:spcPts val="0"/>
              </a:spcBef>
              <a:spcAft>
                <a:spcPts val="0"/>
              </a:spcAft>
              <a:buClr>
                <a:schemeClr val="dk1"/>
              </a:buClr>
              <a:buSzPts val="1100"/>
              <a:buFont typeface="Century Gothic"/>
              <a:buNone/>
              <a:defRPr/>
            </a:lvl6pPr>
            <a:lvl7pPr lvl="6" algn="l" rtl="0">
              <a:lnSpc>
                <a:spcPct val="100000"/>
              </a:lnSpc>
              <a:spcBef>
                <a:spcPts val="0"/>
              </a:spcBef>
              <a:spcAft>
                <a:spcPts val="0"/>
              </a:spcAft>
              <a:buClr>
                <a:schemeClr val="dk1"/>
              </a:buClr>
              <a:buSzPts val="1100"/>
              <a:buFont typeface="Century Gothic"/>
              <a:buNone/>
              <a:defRPr/>
            </a:lvl7pPr>
            <a:lvl8pPr lvl="7" algn="l" rtl="0">
              <a:lnSpc>
                <a:spcPct val="100000"/>
              </a:lnSpc>
              <a:spcBef>
                <a:spcPts val="0"/>
              </a:spcBef>
              <a:spcAft>
                <a:spcPts val="0"/>
              </a:spcAft>
              <a:buClr>
                <a:schemeClr val="dk1"/>
              </a:buClr>
              <a:buSzPts val="1100"/>
              <a:buFont typeface="Century Gothic"/>
              <a:buNone/>
              <a:defRPr/>
            </a:lvl8pPr>
            <a:lvl9pPr lvl="8" algn="l" rtl="0">
              <a:lnSpc>
                <a:spcPct val="100000"/>
              </a:lnSpc>
              <a:spcBef>
                <a:spcPts val="0"/>
              </a:spcBef>
              <a:spcAft>
                <a:spcPts val="0"/>
              </a:spcAft>
              <a:buClr>
                <a:schemeClr val="dk1"/>
              </a:buClr>
              <a:buSzPts val="1100"/>
              <a:buFont typeface="Century Gothic"/>
              <a:buNone/>
              <a:defRPr/>
            </a:lvl9pPr>
          </a:lstStyle>
          <a:p>
            <a:endParaRPr/>
          </a:p>
        </p:txBody>
      </p:sp>
      <p:sp>
        <p:nvSpPr>
          <p:cNvPr id="151" name="Google Shape;151;p23"/>
          <p:cNvSpPr txBox="1">
            <a:spLocks noGrp="1"/>
          </p:cNvSpPr>
          <p:nvPr>
            <p:ph type="sldNum" idx="12"/>
          </p:nvPr>
        </p:nvSpPr>
        <p:spPr>
          <a:xfrm>
            <a:off x="7550459" y="4834929"/>
            <a:ext cx="11364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J-PAL Content Slide">
  <p:cSld name="2_J-PAL Content Slide">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457200" y="169682"/>
            <a:ext cx="8229600" cy="855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2400"/>
              <a:buNone/>
              <a:defRPr sz="2400" b="0" u="none" cap="none">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4" name="Google Shape;154;p24"/>
          <p:cNvSpPr txBox="1">
            <a:spLocks noGrp="1"/>
          </p:cNvSpPr>
          <p:nvPr>
            <p:ph type="body" idx="1"/>
          </p:nvPr>
        </p:nvSpPr>
        <p:spPr>
          <a:xfrm>
            <a:off x="457200" y="1110006"/>
            <a:ext cx="8229600" cy="35421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SzPts val="1700"/>
              <a:buChar char="•"/>
              <a:defRPr sz="1650"/>
            </a:lvl1pPr>
            <a:lvl2pPr marL="914400" lvl="1" indent="-317500" algn="l" rtl="0">
              <a:lnSpc>
                <a:spcPct val="100000"/>
              </a:lnSpc>
              <a:spcBef>
                <a:spcPts val="750"/>
              </a:spcBef>
              <a:spcAft>
                <a:spcPts val="0"/>
              </a:spcAft>
              <a:buSzPts val="1400"/>
              <a:buChar char="–"/>
              <a:defRPr sz="1350"/>
            </a:lvl2pPr>
            <a:lvl3pPr marL="1371600" lvl="2" indent="-317500" algn="l" rtl="0">
              <a:lnSpc>
                <a:spcPct val="100000"/>
              </a:lnSpc>
              <a:spcBef>
                <a:spcPts val="600"/>
              </a:spcBef>
              <a:spcAft>
                <a:spcPts val="0"/>
              </a:spcAft>
              <a:buSzPts val="1400"/>
              <a:buChar char="•"/>
              <a:defRPr sz="1200"/>
            </a:lvl3pPr>
            <a:lvl4pPr marL="1828800" lvl="3" indent="-304800" algn="l" rtl="0">
              <a:lnSpc>
                <a:spcPct val="100000"/>
              </a:lnSpc>
              <a:spcBef>
                <a:spcPts val="600"/>
              </a:spcBef>
              <a:spcAft>
                <a:spcPts val="0"/>
              </a:spcAft>
              <a:buSzPts val="1200"/>
              <a:buChar char="–"/>
              <a:defRPr sz="1050"/>
            </a:lvl4pPr>
            <a:lvl5pPr marL="2286000" lvl="4" indent="-298450" algn="l" rtl="0">
              <a:lnSpc>
                <a:spcPct val="100000"/>
              </a:lnSpc>
              <a:spcBef>
                <a:spcPts val="600"/>
              </a:spcBef>
              <a:spcAft>
                <a:spcPts val="0"/>
              </a:spcAft>
              <a:buSzPts val="1100"/>
              <a:buChar char="»"/>
              <a:defRPr sz="1050"/>
            </a:lvl5pPr>
            <a:lvl6pPr marL="2743200" lvl="5" indent="-355600" algn="l" rtl="0">
              <a:lnSpc>
                <a:spcPct val="100000"/>
              </a:lnSpc>
              <a:spcBef>
                <a:spcPts val="6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155" name="Google Shape;155;p24"/>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580">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6" name="Google Shape;156;p24"/>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580"/>
              <a:buFont typeface="Arial"/>
              <a:buNone/>
              <a:defRPr sz="58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580"/>
              <a:buFont typeface="Arial"/>
              <a:buNone/>
              <a:defRPr sz="58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580"/>
              <a:buFont typeface="Arial"/>
              <a:buNone/>
              <a:defRPr sz="58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580"/>
              <a:buFont typeface="Arial"/>
              <a:buNone/>
              <a:defRPr sz="58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580"/>
              <a:buFont typeface="Arial"/>
              <a:buNone/>
              <a:defRPr sz="58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580"/>
              <a:buFont typeface="Arial"/>
              <a:buNone/>
              <a:defRPr sz="58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580"/>
              <a:buFont typeface="Arial"/>
              <a:buNone/>
              <a:defRPr sz="58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580"/>
              <a:buFont typeface="Arial"/>
              <a:buNone/>
              <a:defRPr sz="58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580"/>
              <a:buFont typeface="Arial"/>
              <a:buNone/>
              <a:defRPr sz="58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J-PAL Counter Slide">
  <p:cSld name="J-PAL Counter Slide">
    <p:spTree>
      <p:nvGrpSpPr>
        <p:cNvPr id="1" name="Shape 157"/>
        <p:cNvGrpSpPr/>
        <p:nvPr/>
      </p:nvGrpSpPr>
      <p:grpSpPr>
        <a:xfrm>
          <a:off x="0" y="0"/>
          <a:ext cx="0" cy="0"/>
          <a:chOff x="0" y="0"/>
          <a:chExt cx="0" cy="0"/>
        </a:xfrm>
      </p:grpSpPr>
      <p:sp>
        <p:nvSpPr>
          <p:cNvPr id="158" name="Google Shape;158;p25"/>
          <p:cNvSpPr/>
          <p:nvPr/>
        </p:nvSpPr>
        <p:spPr>
          <a:xfrm>
            <a:off x="0" y="0"/>
            <a:ext cx="91440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9" name="Google Shape;159;p25"/>
          <p:cNvSpPr txBox="1">
            <a:spLocks noGrp="1"/>
          </p:cNvSpPr>
          <p:nvPr>
            <p:ph type="title"/>
          </p:nvPr>
        </p:nvSpPr>
        <p:spPr>
          <a:xfrm>
            <a:off x="457200" y="148473"/>
            <a:ext cx="8229600" cy="8697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24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0" name="Google Shape;160;p25"/>
          <p:cNvSpPr txBox="1">
            <a:spLocks noGrp="1"/>
          </p:cNvSpPr>
          <p:nvPr>
            <p:ph type="body" idx="1"/>
          </p:nvPr>
        </p:nvSpPr>
        <p:spPr>
          <a:xfrm>
            <a:off x="457200" y="1102936"/>
            <a:ext cx="4038600" cy="35901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SzPts val="1700"/>
              <a:buFont typeface="Arial"/>
              <a:buAutoNum type="alphaUcPeriod"/>
              <a:defRPr sz="1700">
                <a:solidFill>
                  <a:schemeClr val="lt1"/>
                </a:solidFill>
              </a:defRPr>
            </a:lvl1pPr>
            <a:lvl2pPr marL="914400" lvl="1" indent="-317500" algn="l" rtl="0">
              <a:lnSpc>
                <a:spcPct val="100000"/>
              </a:lnSpc>
              <a:spcBef>
                <a:spcPts val="600"/>
              </a:spcBef>
              <a:spcAft>
                <a:spcPts val="0"/>
              </a:spcAft>
              <a:buSzPts val="1400"/>
              <a:buFont typeface="Arial"/>
              <a:buAutoNum type="alphaLcPeriod"/>
              <a:defRPr sz="1400">
                <a:solidFill>
                  <a:schemeClr val="lt1"/>
                </a:solidFill>
              </a:defRPr>
            </a:lvl2pPr>
            <a:lvl3pPr marL="1371600" lvl="2" indent="-317500" algn="l" rtl="0">
              <a:lnSpc>
                <a:spcPct val="100000"/>
              </a:lnSpc>
              <a:spcBef>
                <a:spcPts val="600"/>
              </a:spcBef>
              <a:spcAft>
                <a:spcPts val="0"/>
              </a:spcAft>
              <a:buSzPts val="1400"/>
              <a:buChar char="•"/>
              <a:defRPr sz="1200"/>
            </a:lvl3pPr>
            <a:lvl4pPr marL="1828800" lvl="3" indent="-304800" algn="l" rtl="0">
              <a:lnSpc>
                <a:spcPct val="100000"/>
              </a:lnSpc>
              <a:spcBef>
                <a:spcPts val="600"/>
              </a:spcBef>
              <a:spcAft>
                <a:spcPts val="0"/>
              </a:spcAft>
              <a:buSzPts val="1200"/>
              <a:buChar char="–"/>
              <a:defRPr sz="1100"/>
            </a:lvl4pPr>
            <a:lvl5pPr marL="2286000" lvl="4" indent="-298450" algn="l" rtl="0">
              <a:lnSpc>
                <a:spcPct val="100000"/>
              </a:lnSpc>
              <a:spcBef>
                <a:spcPts val="600"/>
              </a:spcBef>
              <a:spcAft>
                <a:spcPts val="0"/>
              </a:spcAft>
              <a:buSzPts val="1100"/>
              <a:buChar char="»"/>
              <a:defRPr sz="1100"/>
            </a:lvl5pPr>
            <a:lvl6pPr marL="2743200" lvl="5" indent="-355600" algn="l" rtl="0">
              <a:lnSpc>
                <a:spcPct val="100000"/>
              </a:lnSpc>
              <a:spcBef>
                <a:spcPts val="600"/>
              </a:spcBef>
              <a:spcAft>
                <a:spcPts val="0"/>
              </a:spcAft>
              <a:buSzPts val="2000"/>
              <a:buChar char="•"/>
              <a:defRPr sz="1400"/>
            </a:lvl6pPr>
            <a:lvl7pPr marL="3200400" lvl="6" indent="-355600" algn="l" rtl="0">
              <a:lnSpc>
                <a:spcPct val="100000"/>
              </a:lnSpc>
              <a:spcBef>
                <a:spcPts val="400"/>
              </a:spcBef>
              <a:spcAft>
                <a:spcPts val="0"/>
              </a:spcAft>
              <a:buSzPts val="2000"/>
              <a:buChar char="•"/>
              <a:defRPr sz="1400"/>
            </a:lvl7pPr>
            <a:lvl8pPr marL="3657600" lvl="7" indent="-355600" algn="l" rtl="0">
              <a:lnSpc>
                <a:spcPct val="100000"/>
              </a:lnSpc>
              <a:spcBef>
                <a:spcPts val="400"/>
              </a:spcBef>
              <a:spcAft>
                <a:spcPts val="0"/>
              </a:spcAft>
              <a:buSzPts val="2000"/>
              <a:buChar char="•"/>
              <a:defRPr sz="1400"/>
            </a:lvl8pPr>
            <a:lvl9pPr marL="4114800" lvl="8" indent="-355600" algn="l" rtl="0">
              <a:lnSpc>
                <a:spcPct val="100000"/>
              </a:lnSpc>
              <a:spcBef>
                <a:spcPts val="400"/>
              </a:spcBef>
              <a:spcAft>
                <a:spcPts val="0"/>
              </a:spcAft>
              <a:buSzPts val="2000"/>
              <a:buChar char="•"/>
              <a:defRPr sz="1400"/>
            </a:lvl9pPr>
          </a:lstStyle>
          <a:p>
            <a:endParaRPr/>
          </a:p>
        </p:txBody>
      </p:sp>
      <p:sp>
        <p:nvSpPr>
          <p:cNvPr id="161" name="Google Shape;161;p25"/>
          <p:cNvSpPr txBox="1">
            <a:spLocks noGrp="1"/>
          </p:cNvSpPr>
          <p:nvPr>
            <p:ph type="body" idx="2"/>
          </p:nvPr>
        </p:nvSpPr>
        <p:spPr>
          <a:xfrm>
            <a:off x="4648200" y="1102936"/>
            <a:ext cx="4038600" cy="35901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SzPts val="1700"/>
              <a:buFont typeface="Arial"/>
              <a:buAutoNum type="alphaUcPeriod"/>
              <a:defRPr sz="1700">
                <a:solidFill>
                  <a:schemeClr val="lt1"/>
                </a:solidFill>
              </a:defRPr>
            </a:lvl1pPr>
            <a:lvl2pPr marL="914400" lvl="1" indent="-317500" algn="l" rtl="0">
              <a:lnSpc>
                <a:spcPct val="100000"/>
              </a:lnSpc>
              <a:spcBef>
                <a:spcPts val="600"/>
              </a:spcBef>
              <a:spcAft>
                <a:spcPts val="0"/>
              </a:spcAft>
              <a:buSzPts val="1400"/>
              <a:buFont typeface="Arial"/>
              <a:buAutoNum type="alphaLcPeriod"/>
              <a:defRPr sz="1400">
                <a:solidFill>
                  <a:schemeClr val="lt1"/>
                </a:solidFill>
              </a:defRPr>
            </a:lvl2pPr>
            <a:lvl3pPr marL="1371600" lvl="2" indent="-317500" algn="l" rtl="0">
              <a:lnSpc>
                <a:spcPct val="100000"/>
              </a:lnSpc>
              <a:spcBef>
                <a:spcPts val="600"/>
              </a:spcBef>
              <a:spcAft>
                <a:spcPts val="0"/>
              </a:spcAft>
              <a:buSzPts val="1400"/>
              <a:buChar char="•"/>
              <a:defRPr sz="1200"/>
            </a:lvl3pPr>
            <a:lvl4pPr marL="1828800" lvl="3" indent="-304800" algn="l" rtl="0">
              <a:lnSpc>
                <a:spcPct val="100000"/>
              </a:lnSpc>
              <a:spcBef>
                <a:spcPts val="600"/>
              </a:spcBef>
              <a:spcAft>
                <a:spcPts val="0"/>
              </a:spcAft>
              <a:buSzPts val="1200"/>
              <a:buChar char="–"/>
              <a:defRPr sz="1100"/>
            </a:lvl4pPr>
            <a:lvl5pPr marL="2286000" lvl="4" indent="-298450" algn="l" rtl="0">
              <a:lnSpc>
                <a:spcPct val="100000"/>
              </a:lnSpc>
              <a:spcBef>
                <a:spcPts val="600"/>
              </a:spcBef>
              <a:spcAft>
                <a:spcPts val="0"/>
              </a:spcAft>
              <a:buSzPts val="1100"/>
              <a:buChar char="»"/>
              <a:defRPr sz="1100"/>
            </a:lvl5pPr>
            <a:lvl6pPr marL="2743200" lvl="5" indent="-355600" algn="l" rtl="0">
              <a:lnSpc>
                <a:spcPct val="100000"/>
              </a:lnSpc>
              <a:spcBef>
                <a:spcPts val="600"/>
              </a:spcBef>
              <a:spcAft>
                <a:spcPts val="0"/>
              </a:spcAft>
              <a:buSzPts val="2000"/>
              <a:buChar char="•"/>
              <a:defRPr sz="1400"/>
            </a:lvl6pPr>
            <a:lvl7pPr marL="3200400" lvl="6" indent="-355600" algn="l" rtl="0">
              <a:lnSpc>
                <a:spcPct val="100000"/>
              </a:lnSpc>
              <a:spcBef>
                <a:spcPts val="400"/>
              </a:spcBef>
              <a:spcAft>
                <a:spcPts val="0"/>
              </a:spcAft>
              <a:buSzPts val="2000"/>
              <a:buChar char="•"/>
              <a:defRPr sz="1400"/>
            </a:lvl7pPr>
            <a:lvl8pPr marL="3657600" lvl="7" indent="-355600" algn="l" rtl="0">
              <a:lnSpc>
                <a:spcPct val="100000"/>
              </a:lnSpc>
              <a:spcBef>
                <a:spcPts val="400"/>
              </a:spcBef>
              <a:spcAft>
                <a:spcPts val="0"/>
              </a:spcAft>
              <a:buSzPts val="2000"/>
              <a:buChar char="•"/>
              <a:defRPr sz="1400"/>
            </a:lvl8pPr>
            <a:lvl9pPr marL="4114800" lvl="8" indent="-355600" algn="l" rtl="0">
              <a:lnSpc>
                <a:spcPct val="100000"/>
              </a:lnSpc>
              <a:spcBef>
                <a:spcPts val="400"/>
              </a:spcBef>
              <a:spcAft>
                <a:spcPts val="0"/>
              </a:spcAft>
              <a:buSzPts val="2000"/>
              <a:buChar char="•"/>
              <a:defRPr sz="1400"/>
            </a:lvl9pPr>
          </a:lstStyle>
          <a:p>
            <a:endParaRPr/>
          </a:p>
        </p:txBody>
      </p:sp>
      <p:sp>
        <p:nvSpPr>
          <p:cNvPr id="162" name="Google Shape;162;p25"/>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3" name="Google Shape;163;p25"/>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J-PAL Figure/Graph/Infographic">
  <p:cSld name="J-PAL Figure/Graph/Infographic">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457200" y="139304"/>
            <a:ext cx="8229600" cy="86796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457200" y="1179910"/>
            <a:ext cx="8229600" cy="3456384"/>
          </a:xfrm>
          <a:prstGeom prst="rect">
            <a:avLst/>
          </a:prstGeom>
          <a:noFill/>
          <a:ln>
            <a:noFill/>
          </a:ln>
        </p:spPr>
        <p:txBody>
          <a:bodyPr spcFirstLastPara="1" wrap="square" lIns="91425" tIns="45700" rIns="91425" bIns="45700" anchor="t" anchorCtr="0">
            <a:normAutofit/>
          </a:bodyPr>
          <a:lstStyle>
            <a:lvl1pPr marL="342900" lvl="0" indent="-257175" algn="l">
              <a:lnSpc>
                <a:spcPct val="110000"/>
              </a:lnSpc>
              <a:spcBef>
                <a:spcPts val="0"/>
              </a:spcBef>
              <a:spcAft>
                <a:spcPts val="0"/>
              </a:spcAft>
              <a:buClr>
                <a:schemeClr val="dk1"/>
              </a:buClr>
              <a:buSzPts val="1800"/>
              <a:buChar char="•"/>
              <a:defRPr/>
            </a:lvl1pPr>
            <a:lvl2pPr marL="685800" lvl="1" indent="-257175" algn="l">
              <a:lnSpc>
                <a:spcPct val="110000"/>
              </a:lnSpc>
              <a:spcBef>
                <a:spcPts val="2100"/>
              </a:spcBef>
              <a:spcAft>
                <a:spcPts val="0"/>
              </a:spcAft>
              <a:buClr>
                <a:schemeClr val="dk1"/>
              </a:buClr>
              <a:buSzPts val="1800"/>
              <a:buChar char="–"/>
              <a:defRPr/>
            </a:lvl2pPr>
            <a:lvl3pPr marL="1028700" lvl="2" indent="-257175" algn="l">
              <a:lnSpc>
                <a:spcPct val="110000"/>
              </a:lnSpc>
              <a:spcBef>
                <a:spcPts val="2100"/>
              </a:spcBef>
              <a:spcAft>
                <a:spcPts val="0"/>
              </a:spcAft>
              <a:buClr>
                <a:schemeClr val="dk1"/>
              </a:buClr>
              <a:buSzPts val="1800"/>
              <a:buChar char="•"/>
              <a:defRPr/>
            </a:lvl3pPr>
            <a:lvl4pPr marL="1371600" lvl="3" indent="-257175" algn="l">
              <a:lnSpc>
                <a:spcPct val="110000"/>
              </a:lnSpc>
              <a:spcBef>
                <a:spcPts val="1800"/>
              </a:spcBef>
              <a:spcAft>
                <a:spcPts val="0"/>
              </a:spcAft>
              <a:buClr>
                <a:schemeClr val="dk1"/>
              </a:buClr>
              <a:buSzPts val="1800"/>
              <a:buChar char="–"/>
              <a:defRPr/>
            </a:lvl4pPr>
            <a:lvl5pPr marL="1714500" lvl="4" indent="-257175" algn="l">
              <a:lnSpc>
                <a:spcPct val="110000"/>
              </a:lnSpc>
              <a:spcBef>
                <a:spcPts val="1800"/>
              </a:spcBef>
              <a:spcAft>
                <a:spcPts val="0"/>
              </a:spcAft>
              <a:buClr>
                <a:schemeClr val="dk1"/>
              </a:buClr>
              <a:buSzPts val="1800"/>
              <a:buChar char="»"/>
              <a:defRPr/>
            </a:lvl5pPr>
            <a:lvl6pPr marL="2057400" lvl="5" indent="-257175" algn="l">
              <a:lnSpc>
                <a:spcPct val="100000"/>
              </a:lnSpc>
              <a:spcBef>
                <a:spcPts val="1800"/>
              </a:spcBef>
              <a:spcAft>
                <a:spcPts val="0"/>
              </a:spcAft>
              <a:buClr>
                <a:schemeClr val="dk1"/>
              </a:buClr>
              <a:buSzPts val="1800"/>
              <a:buChar char="•"/>
              <a:defRPr/>
            </a:lvl6pPr>
            <a:lvl7pPr marL="2400300" lvl="6" indent="-257175" algn="l">
              <a:lnSpc>
                <a:spcPct val="100000"/>
              </a:lnSpc>
              <a:spcBef>
                <a:spcPts val="270"/>
              </a:spcBef>
              <a:spcAft>
                <a:spcPts val="0"/>
              </a:spcAft>
              <a:buClr>
                <a:schemeClr val="dk1"/>
              </a:buClr>
              <a:buSzPts val="1800"/>
              <a:buChar char="•"/>
              <a:defRPr/>
            </a:lvl7pPr>
            <a:lvl8pPr marL="2743200" lvl="7" indent="-257175" algn="l">
              <a:lnSpc>
                <a:spcPct val="100000"/>
              </a:lnSpc>
              <a:spcBef>
                <a:spcPts val="270"/>
              </a:spcBef>
              <a:spcAft>
                <a:spcPts val="0"/>
              </a:spcAft>
              <a:buClr>
                <a:schemeClr val="dk1"/>
              </a:buClr>
              <a:buSzPts val="1800"/>
              <a:buChar char="•"/>
              <a:defRPr/>
            </a:lvl8pPr>
            <a:lvl9pPr marL="3086100" lvl="8" indent="-257175" algn="l">
              <a:lnSpc>
                <a:spcPct val="100000"/>
              </a:lnSpc>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01750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J-PAL Content Slide">
  <p:cSld name="J-PAL Content Slide">
    <p:spTree>
      <p:nvGrpSpPr>
        <p:cNvPr id="1" name="Shape 169"/>
        <p:cNvGrpSpPr/>
        <p:nvPr/>
      </p:nvGrpSpPr>
      <p:grpSpPr>
        <a:xfrm>
          <a:off x="0" y="0"/>
          <a:ext cx="0" cy="0"/>
          <a:chOff x="0" y="0"/>
          <a:chExt cx="0" cy="0"/>
        </a:xfrm>
      </p:grpSpPr>
      <p:sp>
        <p:nvSpPr>
          <p:cNvPr id="170" name="Google Shape;170;p27"/>
          <p:cNvSpPr txBox="1">
            <a:spLocks noGrp="1"/>
          </p:cNvSpPr>
          <p:nvPr>
            <p:ph type="body" idx="1"/>
          </p:nvPr>
        </p:nvSpPr>
        <p:spPr>
          <a:xfrm>
            <a:off x="457200" y="1104137"/>
            <a:ext cx="8229600" cy="3532200"/>
          </a:xfrm>
          <a:prstGeom prst="rect">
            <a:avLst/>
          </a:prstGeom>
          <a:noFill/>
          <a:ln>
            <a:noFill/>
          </a:ln>
        </p:spPr>
        <p:txBody>
          <a:bodyPr spcFirstLastPara="1" wrap="square" lIns="68575" tIns="34275" rIns="68575" bIns="34275" anchor="t" anchorCtr="0">
            <a:normAutofit/>
          </a:bodyPr>
          <a:lstStyle>
            <a:lvl1pPr marL="457200" lvl="0" indent="-317500" algn="l" rtl="0">
              <a:lnSpc>
                <a:spcPct val="100000"/>
              </a:lnSpc>
              <a:spcBef>
                <a:spcPts val="300"/>
              </a:spcBef>
              <a:spcAft>
                <a:spcPts val="0"/>
              </a:spcAft>
              <a:buClr>
                <a:schemeClr val="dk1"/>
              </a:buClr>
              <a:buSzPts val="1400"/>
              <a:buChar char="•"/>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171" name="Google Shape;171;p27"/>
          <p:cNvSpPr txBox="1">
            <a:spLocks noGrp="1"/>
          </p:cNvSpPr>
          <p:nvPr>
            <p:ph type="title"/>
          </p:nvPr>
        </p:nvSpPr>
        <p:spPr>
          <a:xfrm>
            <a:off x="457200" y="146304"/>
            <a:ext cx="8229600" cy="8688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2" name="Google Shape;172;p27"/>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3" name="Google Shape;173;p27"/>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J-PAL Intro Slide" type="title">
  <p:cSld name="TITLE">
    <p:bg>
      <p:bgPr>
        <a:solidFill>
          <a:schemeClr val="lt2"/>
        </a:solidFill>
        <a:effectLst/>
      </p:bgPr>
    </p:bg>
    <p:spTree>
      <p:nvGrpSpPr>
        <p:cNvPr id="1" name="Shape 174"/>
        <p:cNvGrpSpPr/>
        <p:nvPr/>
      </p:nvGrpSpPr>
      <p:grpSpPr>
        <a:xfrm>
          <a:off x="0" y="0"/>
          <a:ext cx="0" cy="0"/>
          <a:chOff x="0" y="0"/>
          <a:chExt cx="0" cy="0"/>
        </a:xfrm>
      </p:grpSpPr>
      <p:sp>
        <p:nvSpPr>
          <p:cNvPr id="175" name="Google Shape;175;p28"/>
          <p:cNvSpPr/>
          <p:nvPr/>
        </p:nvSpPr>
        <p:spPr>
          <a:xfrm>
            <a:off x="0" y="10408"/>
            <a:ext cx="9144000" cy="5138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76" name="Google Shape;176;p28"/>
          <p:cNvSpPr txBox="1">
            <a:spLocks noGrp="1"/>
          </p:cNvSpPr>
          <p:nvPr>
            <p:ph type="ctrTitle"/>
          </p:nvPr>
        </p:nvSpPr>
        <p:spPr>
          <a:xfrm>
            <a:off x="632062" y="1915222"/>
            <a:ext cx="6478800" cy="11025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accent1"/>
              </a:buClr>
              <a:buSzPts val="2400"/>
              <a:buFont typeface="Century Gothic"/>
              <a:buNone/>
              <a:defRPr>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77" name="Google Shape;177;p28"/>
          <p:cNvSpPr txBox="1">
            <a:spLocks noGrp="1"/>
          </p:cNvSpPr>
          <p:nvPr>
            <p:ph type="subTitle" idx="1"/>
          </p:nvPr>
        </p:nvSpPr>
        <p:spPr>
          <a:xfrm>
            <a:off x="634519" y="3304911"/>
            <a:ext cx="6478800" cy="13146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300"/>
              </a:spcBef>
              <a:spcAft>
                <a:spcPts val="0"/>
              </a:spcAft>
              <a:buClr>
                <a:srgbClr val="282828"/>
              </a:buClr>
              <a:buSzPts val="1700"/>
              <a:buNone/>
              <a:defRPr sz="1700">
                <a:solidFill>
                  <a:srgbClr val="282828"/>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600"/>
              </a:spcBef>
              <a:spcAft>
                <a:spcPts val="0"/>
              </a:spcAft>
              <a:buClr>
                <a:srgbClr val="888888"/>
              </a:buClr>
              <a:buSzPts val="1400"/>
              <a:buNone/>
              <a:defRPr>
                <a:solidFill>
                  <a:srgbClr val="888888"/>
                </a:solidFill>
              </a:defRPr>
            </a:lvl3pPr>
            <a:lvl4pPr lvl="3" algn="ctr" rtl="0">
              <a:lnSpc>
                <a:spcPct val="100000"/>
              </a:lnSpc>
              <a:spcBef>
                <a:spcPts val="600"/>
              </a:spcBef>
              <a:spcAft>
                <a:spcPts val="0"/>
              </a:spcAft>
              <a:buClr>
                <a:srgbClr val="888888"/>
              </a:buClr>
              <a:buSzPts val="1200"/>
              <a:buNone/>
              <a:defRPr>
                <a:solidFill>
                  <a:srgbClr val="888888"/>
                </a:solidFill>
              </a:defRPr>
            </a:lvl4pPr>
            <a:lvl5pPr lvl="4" algn="ctr" rtl="0">
              <a:lnSpc>
                <a:spcPct val="100000"/>
              </a:lnSpc>
              <a:spcBef>
                <a:spcPts val="600"/>
              </a:spcBef>
              <a:spcAft>
                <a:spcPts val="0"/>
              </a:spcAft>
              <a:buClr>
                <a:srgbClr val="888888"/>
              </a:buClr>
              <a:buSzPts val="1100"/>
              <a:buNone/>
              <a:defRPr>
                <a:solidFill>
                  <a:srgbClr val="888888"/>
                </a:solidFill>
              </a:defRPr>
            </a:lvl5pPr>
            <a:lvl6pPr lvl="5" algn="ctr" rtl="0">
              <a:lnSpc>
                <a:spcPct val="100000"/>
              </a:lnSpc>
              <a:spcBef>
                <a:spcPts val="6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78" name="Google Shape;178;p28"/>
          <p:cNvPicPr preferRelativeResize="0"/>
          <p:nvPr/>
        </p:nvPicPr>
        <p:blipFill rotWithShape="1">
          <a:blip r:embed="rId2">
            <a:alphaModFix/>
          </a:blip>
          <a:srcRect/>
          <a:stretch/>
        </p:blipFill>
        <p:spPr>
          <a:xfrm>
            <a:off x="657657" y="568073"/>
            <a:ext cx="1714501" cy="510064"/>
          </a:xfrm>
          <a:prstGeom prst="rect">
            <a:avLst/>
          </a:prstGeom>
          <a:noFill/>
          <a:ln>
            <a:noFill/>
          </a:ln>
        </p:spPr>
      </p:pic>
      <p:pic>
        <p:nvPicPr>
          <p:cNvPr id="179" name="Google Shape;179;p28"/>
          <p:cNvPicPr preferRelativeResize="0"/>
          <p:nvPr/>
        </p:nvPicPr>
        <p:blipFill rotWithShape="1">
          <a:blip r:embed="rId3">
            <a:alphaModFix/>
          </a:blip>
          <a:srcRect l="71549" r="1062" b="-441"/>
          <a:stretch/>
        </p:blipFill>
        <p:spPr>
          <a:xfrm>
            <a:off x="7318772" y="-11024"/>
            <a:ext cx="1825231" cy="5173983"/>
          </a:xfrm>
          <a:prstGeom prst="rect">
            <a:avLst/>
          </a:prstGeom>
          <a:noFill/>
          <a:ln>
            <a:noFill/>
          </a:ln>
        </p:spPr>
      </p:pic>
      <p:sp>
        <p:nvSpPr>
          <p:cNvPr id="180" name="Google Shape;180;p28"/>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2_J-PAL Content Slide">
  <p:cSld name="32_J-PAL Content Slide">
    <p:spTree>
      <p:nvGrpSpPr>
        <p:cNvPr id="1" name="Shape 181"/>
        <p:cNvGrpSpPr/>
        <p:nvPr/>
      </p:nvGrpSpPr>
      <p:grpSpPr>
        <a:xfrm>
          <a:off x="0" y="0"/>
          <a:ext cx="0" cy="0"/>
          <a:chOff x="0" y="0"/>
          <a:chExt cx="0" cy="0"/>
        </a:xfrm>
      </p:grpSpPr>
      <p:sp>
        <p:nvSpPr>
          <p:cNvPr id="182" name="Google Shape;182;p29"/>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3" name="Google Shape;183;p29"/>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
        <p:nvSpPr>
          <p:cNvPr id="184" name="Google Shape;184;p29"/>
          <p:cNvSpPr txBox="1">
            <a:spLocks noGrp="1"/>
          </p:cNvSpPr>
          <p:nvPr>
            <p:ph type="title"/>
          </p:nvPr>
        </p:nvSpPr>
        <p:spPr>
          <a:xfrm>
            <a:off x="457200" y="150877"/>
            <a:ext cx="8229600" cy="8640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5" name="Google Shape;185;p29"/>
          <p:cNvSpPr txBox="1">
            <a:spLocks noGrp="1"/>
          </p:cNvSpPr>
          <p:nvPr>
            <p:ph type="body" idx="1"/>
          </p:nvPr>
        </p:nvSpPr>
        <p:spPr>
          <a:xfrm>
            <a:off x="457200" y="1104138"/>
            <a:ext cx="8229600" cy="3531900"/>
          </a:xfrm>
          <a:prstGeom prst="rect">
            <a:avLst/>
          </a:prstGeom>
          <a:noFill/>
          <a:ln>
            <a:noFill/>
          </a:ln>
        </p:spPr>
        <p:txBody>
          <a:bodyPr spcFirstLastPara="1" wrap="square" lIns="68575" tIns="34275" rIns="68575" bIns="34275" anchor="t" anchorCtr="0">
            <a:normAutofit/>
          </a:bodyPr>
          <a:lstStyle>
            <a:lvl1pPr marL="457200" lvl="0" indent="-317500" algn="l" rtl="0">
              <a:lnSpc>
                <a:spcPct val="100000"/>
              </a:lnSpc>
              <a:spcBef>
                <a:spcPts val="300"/>
              </a:spcBef>
              <a:spcAft>
                <a:spcPts val="0"/>
              </a:spcAft>
              <a:buClr>
                <a:schemeClr val="dk1"/>
              </a:buClr>
              <a:buSzPts val="1400"/>
              <a:buChar char="•"/>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J-PAL Content Slide">
  <p:cSld name="3_J-PAL Content Slide">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457200" y="146304"/>
            <a:ext cx="8229600" cy="8688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8" name="Google Shape;188;p30"/>
          <p:cNvSpPr txBox="1">
            <a:spLocks noGrp="1"/>
          </p:cNvSpPr>
          <p:nvPr>
            <p:ph type="body" idx="1"/>
          </p:nvPr>
        </p:nvSpPr>
        <p:spPr>
          <a:xfrm>
            <a:off x="457200" y="1104138"/>
            <a:ext cx="8229600" cy="35319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SzPts val="1700"/>
              <a:buChar char="•"/>
              <a:defRPr/>
            </a:lvl1pPr>
            <a:lvl2pPr marL="914400" lvl="1" indent="-317500" algn="l" rtl="0">
              <a:lnSpc>
                <a:spcPct val="100000"/>
              </a:lnSpc>
              <a:spcBef>
                <a:spcPts val="600"/>
              </a:spcBef>
              <a:spcAft>
                <a:spcPts val="0"/>
              </a:spcAft>
              <a:buSzPts val="1400"/>
              <a:buChar char="–"/>
              <a:defRPr/>
            </a:lvl2pPr>
            <a:lvl3pPr marL="1371600" lvl="2" indent="-317500" algn="l" rtl="0">
              <a:lnSpc>
                <a:spcPct val="100000"/>
              </a:lnSpc>
              <a:spcBef>
                <a:spcPts val="600"/>
              </a:spcBef>
              <a:spcAft>
                <a:spcPts val="0"/>
              </a:spcAft>
              <a:buSzPts val="1400"/>
              <a:buChar char="•"/>
              <a:defRPr/>
            </a:lvl3pPr>
            <a:lvl4pPr marL="1828800" lvl="3" indent="-304800" algn="l" rtl="0">
              <a:lnSpc>
                <a:spcPct val="100000"/>
              </a:lnSpc>
              <a:spcBef>
                <a:spcPts val="600"/>
              </a:spcBef>
              <a:spcAft>
                <a:spcPts val="0"/>
              </a:spcAft>
              <a:buSzPts val="1200"/>
              <a:buChar char="–"/>
              <a:defRPr/>
            </a:lvl4pPr>
            <a:lvl5pPr marL="2286000" lvl="4" indent="-298450" algn="l" rtl="0">
              <a:lnSpc>
                <a:spcPct val="100000"/>
              </a:lnSpc>
              <a:spcBef>
                <a:spcPts val="600"/>
              </a:spcBef>
              <a:spcAft>
                <a:spcPts val="0"/>
              </a:spcAft>
              <a:buSzPts val="1100"/>
              <a:buChar char="»"/>
              <a:defRPr sz="1200"/>
            </a:lvl5pPr>
            <a:lvl6pPr marL="2743200" lvl="5" indent="-355600" algn="l" rtl="0">
              <a:lnSpc>
                <a:spcPct val="100000"/>
              </a:lnSpc>
              <a:spcBef>
                <a:spcPts val="6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189" name="Google Shape;189;p30"/>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0" name="Google Shape;190;p30"/>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J-PAL Intro Slide" type="title">
  <p:cSld name="TITLE">
    <p:bg>
      <p:bgPr>
        <a:solidFill>
          <a:schemeClr val="lt2"/>
        </a:solidFill>
        <a:effectLst/>
      </p:bgPr>
    </p:bg>
    <p:spTree>
      <p:nvGrpSpPr>
        <p:cNvPr id="1" name="Shape 19"/>
        <p:cNvGrpSpPr/>
        <p:nvPr/>
      </p:nvGrpSpPr>
      <p:grpSpPr>
        <a:xfrm>
          <a:off x="0" y="0"/>
          <a:ext cx="0" cy="0"/>
          <a:chOff x="0" y="0"/>
          <a:chExt cx="0" cy="0"/>
        </a:xfrm>
      </p:grpSpPr>
      <p:sp>
        <p:nvSpPr>
          <p:cNvPr id="20" name="Google Shape;20;p4"/>
          <p:cNvSpPr/>
          <p:nvPr/>
        </p:nvSpPr>
        <p:spPr>
          <a:xfrm>
            <a:off x="0" y="10408"/>
            <a:ext cx="9144000" cy="5138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 name="Google Shape;21;p4"/>
          <p:cNvSpPr txBox="1">
            <a:spLocks noGrp="1"/>
          </p:cNvSpPr>
          <p:nvPr>
            <p:ph type="ctrTitle"/>
          </p:nvPr>
        </p:nvSpPr>
        <p:spPr>
          <a:xfrm>
            <a:off x="632062" y="1915222"/>
            <a:ext cx="6478800" cy="11025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accent1"/>
              </a:buClr>
              <a:buSzPts val="2400"/>
              <a:buFont typeface="Century Gothic"/>
              <a:buNone/>
              <a:defRPr>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 name="Google Shape;22;p4"/>
          <p:cNvSpPr txBox="1">
            <a:spLocks noGrp="1"/>
          </p:cNvSpPr>
          <p:nvPr>
            <p:ph type="subTitle" idx="1"/>
          </p:nvPr>
        </p:nvSpPr>
        <p:spPr>
          <a:xfrm>
            <a:off x="634519" y="3304911"/>
            <a:ext cx="6478800" cy="1314600"/>
          </a:xfrm>
          <a:prstGeom prst="rect">
            <a:avLst/>
          </a:prstGeom>
          <a:noFill/>
          <a:ln>
            <a:noFill/>
          </a:ln>
        </p:spPr>
        <p:txBody>
          <a:bodyPr spcFirstLastPara="1" wrap="square" lIns="68575" tIns="34275" rIns="68575" bIns="34275" anchor="t" anchorCtr="0">
            <a:noAutofit/>
          </a:bodyPr>
          <a:lstStyle>
            <a:lvl1pPr lvl="0" algn="l">
              <a:spcBef>
                <a:spcPts val="300"/>
              </a:spcBef>
              <a:spcAft>
                <a:spcPts val="0"/>
              </a:spcAft>
              <a:buClr>
                <a:srgbClr val="282828"/>
              </a:buClr>
              <a:buSzPts val="1700"/>
              <a:buNone/>
              <a:defRPr sz="1700">
                <a:solidFill>
                  <a:srgbClr val="282828"/>
                </a:solidFill>
              </a:defRPr>
            </a:lvl1pPr>
            <a:lvl2pPr lvl="1" algn="ctr">
              <a:spcBef>
                <a:spcPts val="300"/>
              </a:spcBef>
              <a:spcAft>
                <a:spcPts val="0"/>
              </a:spcAft>
              <a:buClr>
                <a:srgbClr val="888888"/>
              </a:buClr>
              <a:buSzPts val="1400"/>
              <a:buNone/>
              <a:defRPr>
                <a:solidFill>
                  <a:srgbClr val="888888"/>
                </a:solidFill>
              </a:defRPr>
            </a:lvl2pPr>
            <a:lvl3pPr lvl="2" algn="ctr">
              <a:spcBef>
                <a:spcPts val="600"/>
              </a:spcBef>
              <a:spcAft>
                <a:spcPts val="0"/>
              </a:spcAft>
              <a:buClr>
                <a:srgbClr val="888888"/>
              </a:buClr>
              <a:buSzPts val="1400"/>
              <a:buNone/>
              <a:defRPr>
                <a:solidFill>
                  <a:srgbClr val="888888"/>
                </a:solidFill>
              </a:defRPr>
            </a:lvl3pPr>
            <a:lvl4pPr lvl="3" algn="ctr">
              <a:spcBef>
                <a:spcPts val="600"/>
              </a:spcBef>
              <a:spcAft>
                <a:spcPts val="0"/>
              </a:spcAft>
              <a:buClr>
                <a:srgbClr val="888888"/>
              </a:buClr>
              <a:buSzPts val="1200"/>
              <a:buNone/>
              <a:defRPr>
                <a:solidFill>
                  <a:srgbClr val="888888"/>
                </a:solidFill>
              </a:defRPr>
            </a:lvl4pPr>
            <a:lvl5pPr lvl="4" algn="ctr">
              <a:spcBef>
                <a:spcPts val="600"/>
              </a:spcBef>
              <a:spcAft>
                <a:spcPts val="0"/>
              </a:spcAft>
              <a:buClr>
                <a:srgbClr val="888888"/>
              </a:buClr>
              <a:buSzPts val="1100"/>
              <a:buNone/>
              <a:defRPr>
                <a:solidFill>
                  <a:srgbClr val="888888"/>
                </a:solidFill>
              </a:defRPr>
            </a:lvl5pPr>
            <a:lvl6pPr lvl="5" algn="ctr">
              <a:spcBef>
                <a:spcPts val="6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3" name="Google Shape;23;p4"/>
          <p:cNvPicPr preferRelativeResize="0"/>
          <p:nvPr/>
        </p:nvPicPr>
        <p:blipFill rotWithShape="1">
          <a:blip r:embed="rId2">
            <a:alphaModFix/>
          </a:blip>
          <a:srcRect/>
          <a:stretch/>
        </p:blipFill>
        <p:spPr>
          <a:xfrm>
            <a:off x="657657" y="568072"/>
            <a:ext cx="1714501" cy="510064"/>
          </a:xfrm>
          <a:prstGeom prst="rect">
            <a:avLst/>
          </a:prstGeom>
          <a:noFill/>
          <a:ln>
            <a:noFill/>
          </a:ln>
        </p:spPr>
      </p:pic>
      <p:pic>
        <p:nvPicPr>
          <p:cNvPr id="24" name="Google Shape;24;p4"/>
          <p:cNvPicPr preferRelativeResize="0"/>
          <p:nvPr/>
        </p:nvPicPr>
        <p:blipFill rotWithShape="1">
          <a:blip r:embed="rId3">
            <a:alphaModFix/>
          </a:blip>
          <a:srcRect l="71549" t="1" r="1063" b="-443"/>
          <a:stretch/>
        </p:blipFill>
        <p:spPr>
          <a:xfrm>
            <a:off x="7318772" y="-11024"/>
            <a:ext cx="1825227" cy="5173979"/>
          </a:xfrm>
          <a:prstGeom prst="rect">
            <a:avLst/>
          </a:prstGeom>
          <a:noFill/>
          <a:ln>
            <a:noFill/>
          </a:ln>
        </p:spPr>
      </p:pic>
      <p:sp>
        <p:nvSpPr>
          <p:cNvPr id="25" name="Google Shape;25;p4"/>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J-PAL Section Divider | Option 1">
  <p:cSld name="J-PAL Section Divider | Option 1">
    <p:spTree>
      <p:nvGrpSpPr>
        <p:cNvPr id="1" name="Shape 191"/>
        <p:cNvGrpSpPr/>
        <p:nvPr/>
      </p:nvGrpSpPr>
      <p:grpSpPr>
        <a:xfrm>
          <a:off x="0" y="0"/>
          <a:ext cx="0" cy="0"/>
          <a:chOff x="0" y="0"/>
          <a:chExt cx="0" cy="0"/>
        </a:xfrm>
      </p:grpSpPr>
      <p:sp>
        <p:nvSpPr>
          <p:cNvPr id="192" name="Google Shape;192;p31"/>
          <p:cNvSpPr/>
          <p:nvPr/>
        </p:nvSpPr>
        <p:spPr>
          <a:xfrm>
            <a:off x="0" y="0"/>
            <a:ext cx="9144000" cy="5148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93" name="Google Shape;193;p31"/>
          <p:cNvSpPr txBox="1">
            <a:spLocks noGrp="1"/>
          </p:cNvSpPr>
          <p:nvPr>
            <p:ph type="ctrTitle"/>
          </p:nvPr>
        </p:nvSpPr>
        <p:spPr>
          <a:xfrm>
            <a:off x="647095" y="2107631"/>
            <a:ext cx="6455400" cy="11025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accent1"/>
              </a:buClr>
              <a:buSzPts val="2400"/>
              <a:buFont typeface="Century Gothic"/>
              <a:buNone/>
              <a:defRPr>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4" name="Google Shape;194;p31"/>
          <p:cNvSpPr txBox="1">
            <a:spLocks noGrp="1"/>
          </p:cNvSpPr>
          <p:nvPr>
            <p:ph type="subTitle" idx="1"/>
          </p:nvPr>
        </p:nvSpPr>
        <p:spPr>
          <a:xfrm>
            <a:off x="647095" y="3375425"/>
            <a:ext cx="6455400" cy="12345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300"/>
              </a:spcBef>
              <a:spcAft>
                <a:spcPts val="0"/>
              </a:spcAft>
              <a:buClr>
                <a:schemeClr val="dk1"/>
              </a:buClr>
              <a:buSzPts val="1700"/>
              <a:buNone/>
              <a:defRPr sz="1700">
                <a:solidFill>
                  <a:schemeClr val="dk1"/>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600"/>
              </a:spcBef>
              <a:spcAft>
                <a:spcPts val="0"/>
              </a:spcAft>
              <a:buClr>
                <a:srgbClr val="888888"/>
              </a:buClr>
              <a:buSzPts val="1400"/>
              <a:buNone/>
              <a:defRPr>
                <a:solidFill>
                  <a:srgbClr val="888888"/>
                </a:solidFill>
              </a:defRPr>
            </a:lvl3pPr>
            <a:lvl4pPr lvl="3" algn="ctr" rtl="0">
              <a:lnSpc>
                <a:spcPct val="100000"/>
              </a:lnSpc>
              <a:spcBef>
                <a:spcPts val="600"/>
              </a:spcBef>
              <a:spcAft>
                <a:spcPts val="0"/>
              </a:spcAft>
              <a:buClr>
                <a:srgbClr val="888888"/>
              </a:buClr>
              <a:buSzPts val="1200"/>
              <a:buNone/>
              <a:defRPr>
                <a:solidFill>
                  <a:srgbClr val="888888"/>
                </a:solidFill>
              </a:defRPr>
            </a:lvl4pPr>
            <a:lvl5pPr lvl="4" algn="ctr" rtl="0">
              <a:lnSpc>
                <a:spcPct val="100000"/>
              </a:lnSpc>
              <a:spcBef>
                <a:spcPts val="600"/>
              </a:spcBef>
              <a:spcAft>
                <a:spcPts val="0"/>
              </a:spcAft>
              <a:buClr>
                <a:srgbClr val="888888"/>
              </a:buClr>
              <a:buSzPts val="1100"/>
              <a:buNone/>
              <a:defRPr>
                <a:solidFill>
                  <a:srgbClr val="888888"/>
                </a:solidFill>
              </a:defRPr>
            </a:lvl5pPr>
            <a:lvl6pPr lvl="5" algn="ctr" rtl="0">
              <a:lnSpc>
                <a:spcPct val="100000"/>
              </a:lnSpc>
              <a:spcBef>
                <a:spcPts val="6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95" name="Google Shape;195;p31"/>
          <p:cNvPicPr preferRelativeResize="0"/>
          <p:nvPr/>
        </p:nvPicPr>
        <p:blipFill rotWithShape="1">
          <a:blip r:embed="rId2">
            <a:alphaModFix/>
          </a:blip>
          <a:srcRect l="71549" r="1062" b="-441"/>
          <a:stretch/>
        </p:blipFill>
        <p:spPr>
          <a:xfrm>
            <a:off x="7318772" y="-11024"/>
            <a:ext cx="1825231" cy="5173983"/>
          </a:xfrm>
          <a:prstGeom prst="rect">
            <a:avLst/>
          </a:prstGeom>
          <a:noFill/>
          <a:ln>
            <a:noFill/>
          </a:ln>
        </p:spPr>
      </p:pic>
      <p:sp>
        <p:nvSpPr>
          <p:cNvPr id="196" name="Google Shape;196;p31"/>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J-PAL Title Only">
  <p:cSld name="J-PAL Title Only">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457200" y="154460"/>
            <a:ext cx="8229600" cy="8649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9" name="Google Shape;199;p32"/>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0" name="Google Shape;200;p32"/>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J-PAL Section Divider | Option 2">
  <p:cSld name="1_J-PAL Section Divider | Option 2">
    <p:spTree>
      <p:nvGrpSpPr>
        <p:cNvPr id="1" name="Shape 201"/>
        <p:cNvGrpSpPr/>
        <p:nvPr/>
      </p:nvGrpSpPr>
      <p:grpSpPr>
        <a:xfrm>
          <a:off x="0" y="0"/>
          <a:ext cx="0" cy="0"/>
          <a:chOff x="0" y="0"/>
          <a:chExt cx="0" cy="0"/>
        </a:xfrm>
      </p:grpSpPr>
      <p:sp>
        <p:nvSpPr>
          <p:cNvPr id="202" name="Google Shape;202;p33"/>
          <p:cNvSpPr/>
          <p:nvPr/>
        </p:nvSpPr>
        <p:spPr>
          <a:xfrm>
            <a:off x="0" y="0"/>
            <a:ext cx="9144000" cy="5148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3" name="Google Shape;203;p33"/>
          <p:cNvPicPr preferRelativeResize="0"/>
          <p:nvPr/>
        </p:nvPicPr>
        <p:blipFill rotWithShape="1">
          <a:blip r:embed="rId2">
            <a:alphaModFix/>
          </a:blip>
          <a:srcRect l="71549" r="1062" b="-441"/>
          <a:stretch/>
        </p:blipFill>
        <p:spPr>
          <a:xfrm>
            <a:off x="6912654" y="0"/>
            <a:ext cx="2231344" cy="5173983"/>
          </a:xfrm>
          <a:prstGeom prst="rect">
            <a:avLst/>
          </a:prstGeom>
          <a:noFill/>
          <a:ln>
            <a:noFill/>
          </a:ln>
        </p:spPr>
      </p:pic>
      <p:sp>
        <p:nvSpPr>
          <p:cNvPr id="204" name="Google Shape;204;p33"/>
          <p:cNvSpPr txBox="1">
            <a:spLocks noGrp="1"/>
          </p:cNvSpPr>
          <p:nvPr>
            <p:ph type="body" idx="1"/>
          </p:nvPr>
        </p:nvSpPr>
        <p:spPr>
          <a:xfrm>
            <a:off x="457200" y="342901"/>
            <a:ext cx="6455400" cy="4464900"/>
          </a:xfrm>
          <a:prstGeom prst="rect">
            <a:avLst/>
          </a:prstGeom>
          <a:noFill/>
          <a:ln>
            <a:noFill/>
          </a:ln>
        </p:spPr>
        <p:txBody>
          <a:bodyPr spcFirstLastPara="1" wrap="square" lIns="68575" tIns="34275" rIns="68575" bIns="34275" anchor="ctr" anchorCtr="0">
            <a:normAutofit/>
          </a:bodyPr>
          <a:lstStyle>
            <a:lvl1pPr marL="457200" lvl="0" indent="-336550" algn="l" rtl="0">
              <a:lnSpc>
                <a:spcPct val="100000"/>
              </a:lnSpc>
              <a:spcBef>
                <a:spcPts val="300"/>
              </a:spcBef>
              <a:spcAft>
                <a:spcPts val="0"/>
              </a:spcAft>
              <a:buSzPts val="1700"/>
              <a:buFont typeface="Arial"/>
              <a:buAutoNum type="romanUcPeriod"/>
              <a:defRPr sz="2400">
                <a:solidFill>
                  <a:srgbClr val="262626"/>
                </a:solidFill>
                <a:latin typeface="Arial"/>
                <a:ea typeface="Arial"/>
                <a:cs typeface="Arial"/>
                <a:sym typeface="Arial"/>
              </a:defRPr>
            </a:lvl1pPr>
            <a:lvl2pPr marL="914400" lvl="1" indent="-228600" algn="l" rtl="0">
              <a:lnSpc>
                <a:spcPct val="100000"/>
              </a:lnSpc>
              <a:spcBef>
                <a:spcPts val="1100"/>
              </a:spcBef>
              <a:spcAft>
                <a:spcPts val="0"/>
              </a:spcAft>
              <a:buSzPts val="1400"/>
              <a:buNone/>
              <a:defRPr>
                <a:latin typeface="Arial"/>
                <a:ea typeface="Arial"/>
                <a:cs typeface="Arial"/>
                <a:sym typeface="Arial"/>
              </a:defRPr>
            </a:lvl2pPr>
            <a:lvl3pPr marL="1371600" lvl="2" indent="-228600" algn="l" rtl="0">
              <a:lnSpc>
                <a:spcPct val="100000"/>
              </a:lnSpc>
              <a:spcBef>
                <a:spcPts val="600"/>
              </a:spcBef>
              <a:spcAft>
                <a:spcPts val="0"/>
              </a:spcAft>
              <a:buSzPts val="1400"/>
              <a:buNone/>
              <a:defRPr>
                <a:latin typeface="Arial"/>
                <a:ea typeface="Arial"/>
                <a:cs typeface="Arial"/>
                <a:sym typeface="Arial"/>
              </a:defRPr>
            </a:lvl3pPr>
            <a:lvl4pPr marL="1828800" lvl="3" indent="-228600" algn="l" rtl="0">
              <a:lnSpc>
                <a:spcPct val="100000"/>
              </a:lnSpc>
              <a:spcBef>
                <a:spcPts val="600"/>
              </a:spcBef>
              <a:spcAft>
                <a:spcPts val="0"/>
              </a:spcAft>
              <a:buSzPts val="1200"/>
              <a:buNone/>
              <a:defRPr>
                <a:latin typeface="Arial"/>
                <a:ea typeface="Arial"/>
                <a:cs typeface="Arial"/>
                <a:sym typeface="Arial"/>
              </a:defRPr>
            </a:lvl4pPr>
            <a:lvl5pPr marL="2286000" lvl="4" indent="-228600" algn="l" rtl="0">
              <a:lnSpc>
                <a:spcPct val="100000"/>
              </a:lnSpc>
              <a:spcBef>
                <a:spcPts val="600"/>
              </a:spcBef>
              <a:spcAft>
                <a:spcPts val="0"/>
              </a:spcAft>
              <a:buSzPts val="1100"/>
              <a:buNone/>
              <a:defRPr>
                <a:latin typeface="Arial"/>
                <a:ea typeface="Arial"/>
                <a:cs typeface="Arial"/>
                <a:sym typeface="Arial"/>
              </a:defRPr>
            </a:lvl5pPr>
            <a:lvl6pPr marL="2743200" lvl="5" indent="-355600" algn="l" rtl="0">
              <a:lnSpc>
                <a:spcPct val="100000"/>
              </a:lnSpc>
              <a:spcBef>
                <a:spcPts val="6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205" name="Google Shape;205;p33"/>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rgbClr val="262626"/>
                </a:solidFill>
                <a:latin typeface="Arial"/>
                <a:ea typeface="Arial"/>
                <a:cs typeface="Arial"/>
                <a:sym typeface="Arial"/>
              </a:defRPr>
            </a:lvl1pPr>
            <a:lvl2pPr lvl="1">
              <a:buNone/>
              <a:defRPr sz="1300">
                <a:solidFill>
                  <a:srgbClr val="262626"/>
                </a:solidFill>
                <a:latin typeface="Arial"/>
                <a:ea typeface="Arial"/>
                <a:cs typeface="Arial"/>
                <a:sym typeface="Arial"/>
              </a:defRPr>
            </a:lvl2pPr>
            <a:lvl3pPr lvl="2">
              <a:buNone/>
              <a:defRPr sz="1300">
                <a:solidFill>
                  <a:srgbClr val="262626"/>
                </a:solidFill>
                <a:latin typeface="Arial"/>
                <a:ea typeface="Arial"/>
                <a:cs typeface="Arial"/>
                <a:sym typeface="Arial"/>
              </a:defRPr>
            </a:lvl3pPr>
            <a:lvl4pPr lvl="3">
              <a:buNone/>
              <a:defRPr sz="1300">
                <a:solidFill>
                  <a:srgbClr val="262626"/>
                </a:solidFill>
                <a:latin typeface="Arial"/>
                <a:ea typeface="Arial"/>
                <a:cs typeface="Arial"/>
                <a:sym typeface="Arial"/>
              </a:defRPr>
            </a:lvl4pPr>
            <a:lvl5pPr lvl="4">
              <a:buNone/>
              <a:defRPr sz="1300">
                <a:solidFill>
                  <a:srgbClr val="262626"/>
                </a:solidFill>
                <a:latin typeface="Arial"/>
                <a:ea typeface="Arial"/>
                <a:cs typeface="Arial"/>
                <a:sym typeface="Arial"/>
              </a:defRPr>
            </a:lvl5pPr>
            <a:lvl6pPr lvl="5">
              <a:buNone/>
              <a:defRPr sz="1300">
                <a:solidFill>
                  <a:srgbClr val="262626"/>
                </a:solidFill>
                <a:latin typeface="Arial"/>
                <a:ea typeface="Arial"/>
                <a:cs typeface="Arial"/>
                <a:sym typeface="Arial"/>
              </a:defRPr>
            </a:lvl6pPr>
            <a:lvl7pPr lvl="6">
              <a:buNone/>
              <a:defRPr sz="1300">
                <a:solidFill>
                  <a:srgbClr val="262626"/>
                </a:solidFill>
                <a:latin typeface="Arial"/>
                <a:ea typeface="Arial"/>
                <a:cs typeface="Arial"/>
                <a:sym typeface="Arial"/>
              </a:defRPr>
            </a:lvl7pPr>
            <a:lvl8pPr lvl="7">
              <a:buNone/>
              <a:defRPr sz="1300">
                <a:solidFill>
                  <a:srgbClr val="262626"/>
                </a:solidFill>
                <a:latin typeface="Arial"/>
                <a:ea typeface="Arial"/>
                <a:cs typeface="Arial"/>
                <a:sym typeface="Arial"/>
              </a:defRPr>
            </a:lvl8pPr>
            <a:lvl9pPr lvl="8">
              <a:buNone/>
              <a:defRPr sz="1300">
                <a:solidFill>
                  <a:srgbClr val="26262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J-PAL Content Slide">
  <p:cSld name="1_J-PAL Content Slide">
    <p:spTree>
      <p:nvGrpSpPr>
        <p:cNvPr id="1" name="Shape 206"/>
        <p:cNvGrpSpPr/>
        <p:nvPr/>
      </p:nvGrpSpPr>
      <p:grpSpPr>
        <a:xfrm>
          <a:off x="0" y="0"/>
          <a:ext cx="0" cy="0"/>
          <a:chOff x="0" y="0"/>
          <a:chExt cx="0" cy="0"/>
        </a:xfrm>
      </p:grpSpPr>
      <p:sp>
        <p:nvSpPr>
          <p:cNvPr id="207" name="Google Shape;207;p34"/>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8" name="Google Shape;208;p34"/>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
        <p:nvSpPr>
          <p:cNvPr id="209" name="Google Shape;209;p34"/>
          <p:cNvSpPr txBox="1">
            <a:spLocks noGrp="1"/>
          </p:cNvSpPr>
          <p:nvPr>
            <p:ph type="title"/>
          </p:nvPr>
        </p:nvSpPr>
        <p:spPr>
          <a:xfrm>
            <a:off x="457200" y="150876"/>
            <a:ext cx="8229600" cy="8640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0" name="Google Shape;210;p34"/>
          <p:cNvSpPr txBox="1">
            <a:spLocks noGrp="1"/>
          </p:cNvSpPr>
          <p:nvPr>
            <p:ph type="body" idx="1"/>
          </p:nvPr>
        </p:nvSpPr>
        <p:spPr>
          <a:xfrm>
            <a:off x="457199" y="1104138"/>
            <a:ext cx="8229600" cy="35319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SzPts val="1700"/>
              <a:buChar char="•"/>
              <a:defRPr/>
            </a:lvl1pPr>
            <a:lvl2pPr marL="914400" lvl="1" indent="-317500" algn="l" rtl="0">
              <a:lnSpc>
                <a:spcPct val="100000"/>
              </a:lnSpc>
              <a:spcBef>
                <a:spcPts val="600"/>
              </a:spcBef>
              <a:spcAft>
                <a:spcPts val="0"/>
              </a:spcAft>
              <a:buSzPts val="1400"/>
              <a:buChar char="–"/>
              <a:defRPr/>
            </a:lvl2pPr>
            <a:lvl3pPr marL="1371600" lvl="2" indent="-317500" algn="l" rtl="0">
              <a:lnSpc>
                <a:spcPct val="100000"/>
              </a:lnSpc>
              <a:spcBef>
                <a:spcPts val="600"/>
              </a:spcBef>
              <a:spcAft>
                <a:spcPts val="0"/>
              </a:spcAft>
              <a:buSzPts val="1400"/>
              <a:buChar char="•"/>
              <a:defRPr/>
            </a:lvl3pPr>
            <a:lvl4pPr marL="1828800" lvl="3" indent="-304800" algn="l" rtl="0">
              <a:lnSpc>
                <a:spcPct val="100000"/>
              </a:lnSpc>
              <a:spcBef>
                <a:spcPts val="600"/>
              </a:spcBef>
              <a:spcAft>
                <a:spcPts val="0"/>
              </a:spcAft>
              <a:buSzPts val="1200"/>
              <a:buChar char="–"/>
              <a:defRPr/>
            </a:lvl4pPr>
            <a:lvl5pPr marL="2286000" lvl="4" indent="-298450" algn="l" rtl="0">
              <a:lnSpc>
                <a:spcPct val="100000"/>
              </a:lnSpc>
              <a:spcBef>
                <a:spcPts val="600"/>
              </a:spcBef>
              <a:spcAft>
                <a:spcPts val="0"/>
              </a:spcAft>
              <a:buSzPts val="1100"/>
              <a:buChar char="»"/>
              <a:defRPr/>
            </a:lvl5pPr>
            <a:lvl6pPr marL="2743200" lvl="5" indent="-355600" algn="l" rtl="0">
              <a:lnSpc>
                <a:spcPct val="100000"/>
              </a:lnSpc>
              <a:spcBef>
                <a:spcPts val="6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J-PAL Counter Slide">
  <p:cSld name="J-PAL Counter Slide">
    <p:spTree>
      <p:nvGrpSpPr>
        <p:cNvPr id="1" name="Shape 211"/>
        <p:cNvGrpSpPr/>
        <p:nvPr/>
      </p:nvGrpSpPr>
      <p:grpSpPr>
        <a:xfrm>
          <a:off x="0" y="0"/>
          <a:ext cx="0" cy="0"/>
          <a:chOff x="0" y="0"/>
          <a:chExt cx="0" cy="0"/>
        </a:xfrm>
      </p:grpSpPr>
      <p:sp>
        <p:nvSpPr>
          <p:cNvPr id="212" name="Google Shape;212;p35"/>
          <p:cNvSpPr/>
          <p:nvPr/>
        </p:nvSpPr>
        <p:spPr>
          <a:xfrm>
            <a:off x="0" y="0"/>
            <a:ext cx="9144000" cy="51435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3" name="Google Shape;213;p35"/>
          <p:cNvSpPr txBox="1">
            <a:spLocks noGrp="1"/>
          </p:cNvSpPr>
          <p:nvPr>
            <p:ph type="title"/>
          </p:nvPr>
        </p:nvSpPr>
        <p:spPr>
          <a:xfrm>
            <a:off x="457200" y="148473"/>
            <a:ext cx="8229600" cy="8697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24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4" name="Google Shape;214;p35"/>
          <p:cNvSpPr txBox="1">
            <a:spLocks noGrp="1"/>
          </p:cNvSpPr>
          <p:nvPr>
            <p:ph type="body" idx="1"/>
          </p:nvPr>
        </p:nvSpPr>
        <p:spPr>
          <a:xfrm>
            <a:off x="457200" y="1102936"/>
            <a:ext cx="4038600" cy="35901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SzPts val="1700"/>
              <a:buFont typeface="Arial"/>
              <a:buAutoNum type="alphaUcPeriod"/>
              <a:defRPr sz="1700">
                <a:solidFill>
                  <a:schemeClr val="lt1"/>
                </a:solidFill>
              </a:defRPr>
            </a:lvl1pPr>
            <a:lvl2pPr marL="914400" lvl="1" indent="-317500" algn="l" rtl="0">
              <a:lnSpc>
                <a:spcPct val="100000"/>
              </a:lnSpc>
              <a:spcBef>
                <a:spcPts val="600"/>
              </a:spcBef>
              <a:spcAft>
                <a:spcPts val="0"/>
              </a:spcAft>
              <a:buSzPts val="1400"/>
              <a:buFont typeface="Arial"/>
              <a:buAutoNum type="alphaLcPeriod"/>
              <a:defRPr sz="1400">
                <a:solidFill>
                  <a:schemeClr val="lt1"/>
                </a:solidFill>
              </a:defRPr>
            </a:lvl2pPr>
            <a:lvl3pPr marL="1371600" lvl="2" indent="-317500" algn="l" rtl="0">
              <a:lnSpc>
                <a:spcPct val="100000"/>
              </a:lnSpc>
              <a:spcBef>
                <a:spcPts val="600"/>
              </a:spcBef>
              <a:spcAft>
                <a:spcPts val="0"/>
              </a:spcAft>
              <a:buSzPts val="1400"/>
              <a:buChar char="•"/>
              <a:defRPr sz="1200"/>
            </a:lvl3pPr>
            <a:lvl4pPr marL="1828800" lvl="3" indent="-304800" algn="l" rtl="0">
              <a:lnSpc>
                <a:spcPct val="100000"/>
              </a:lnSpc>
              <a:spcBef>
                <a:spcPts val="600"/>
              </a:spcBef>
              <a:spcAft>
                <a:spcPts val="0"/>
              </a:spcAft>
              <a:buSzPts val="1200"/>
              <a:buChar char="–"/>
              <a:defRPr sz="1100"/>
            </a:lvl4pPr>
            <a:lvl5pPr marL="2286000" lvl="4" indent="-298450" algn="l" rtl="0">
              <a:lnSpc>
                <a:spcPct val="100000"/>
              </a:lnSpc>
              <a:spcBef>
                <a:spcPts val="600"/>
              </a:spcBef>
              <a:spcAft>
                <a:spcPts val="0"/>
              </a:spcAft>
              <a:buSzPts val="1100"/>
              <a:buChar char="»"/>
              <a:defRPr sz="1100"/>
            </a:lvl5pPr>
            <a:lvl6pPr marL="2743200" lvl="5" indent="-355600" algn="l" rtl="0">
              <a:lnSpc>
                <a:spcPct val="100000"/>
              </a:lnSpc>
              <a:spcBef>
                <a:spcPts val="600"/>
              </a:spcBef>
              <a:spcAft>
                <a:spcPts val="0"/>
              </a:spcAft>
              <a:buSzPts val="2000"/>
              <a:buChar char="•"/>
              <a:defRPr sz="1400"/>
            </a:lvl6pPr>
            <a:lvl7pPr marL="3200400" lvl="6" indent="-355600" algn="l" rtl="0">
              <a:lnSpc>
                <a:spcPct val="100000"/>
              </a:lnSpc>
              <a:spcBef>
                <a:spcPts val="400"/>
              </a:spcBef>
              <a:spcAft>
                <a:spcPts val="0"/>
              </a:spcAft>
              <a:buSzPts val="2000"/>
              <a:buChar char="•"/>
              <a:defRPr sz="1400"/>
            </a:lvl7pPr>
            <a:lvl8pPr marL="3657600" lvl="7" indent="-355600" algn="l" rtl="0">
              <a:lnSpc>
                <a:spcPct val="100000"/>
              </a:lnSpc>
              <a:spcBef>
                <a:spcPts val="400"/>
              </a:spcBef>
              <a:spcAft>
                <a:spcPts val="0"/>
              </a:spcAft>
              <a:buSzPts val="2000"/>
              <a:buChar char="•"/>
              <a:defRPr sz="1400"/>
            </a:lvl8pPr>
            <a:lvl9pPr marL="4114800" lvl="8" indent="-355600" algn="l" rtl="0">
              <a:lnSpc>
                <a:spcPct val="100000"/>
              </a:lnSpc>
              <a:spcBef>
                <a:spcPts val="400"/>
              </a:spcBef>
              <a:spcAft>
                <a:spcPts val="0"/>
              </a:spcAft>
              <a:buSzPts val="2000"/>
              <a:buChar char="•"/>
              <a:defRPr sz="1400"/>
            </a:lvl9pPr>
          </a:lstStyle>
          <a:p>
            <a:endParaRPr/>
          </a:p>
        </p:txBody>
      </p:sp>
      <p:sp>
        <p:nvSpPr>
          <p:cNvPr id="215" name="Google Shape;215;p35"/>
          <p:cNvSpPr txBox="1">
            <a:spLocks noGrp="1"/>
          </p:cNvSpPr>
          <p:nvPr>
            <p:ph type="body" idx="2"/>
          </p:nvPr>
        </p:nvSpPr>
        <p:spPr>
          <a:xfrm>
            <a:off x="4648200" y="1102936"/>
            <a:ext cx="4038600" cy="35901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SzPts val="1700"/>
              <a:buFont typeface="Arial"/>
              <a:buAutoNum type="alphaUcPeriod"/>
              <a:defRPr sz="1700">
                <a:solidFill>
                  <a:schemeClr val="lt1"/>
                </a:solidFill>
              </a:defRPr>
            </a:lvl1pPr>
            <a:lvl2pPr marL="914400" lvl="1" indent="-317500" algn="l" rtl="0">
              <a:lnSpc>
                <a:spcPct val="100000"/>
              </a:lnSpc>
              <a:spcBef>
                <a:spcPts val="600"/>
              </a:spcBef>
              <a:spcAft>
                <a:spcPts val="0"/>
              </a:spcAft>
              <a:buSzPts val="1400"/>
              <a:buFont typeface="Arial"/>
              <a:buAutoNum type="alphaLcPeriod"/>
              <a:defRPr sz="1400">
                <a:solidFill>
                  <a:schemeClr val="lt1"/>
                </a:solidFill>
              </a:defRPr>
            </a:lvl2pPr>
            <a:lvl3pPr marL="1371600" lvl="2" indent="-317500" algn="l" rtl="0">
              <a:lnSpc>
                <a:spcPct val="100000"/>
              </a:lnSpc>
              <a:spcBef>
                <a:spcPts val="600"/>
              </a:spcBef>
              <a:spcAft>
                <a:spcPts val="0"/>
              </a:spcAft>
              <a:buSzPts val="1400"/>
              <a:buChar char="•"/>
              <a:defRPr sz="1200"/>
            </a:lvl3pPr>
            <a:lvl4pPr marL="1828800" lvl="3" indent="-304800" algn="l" rtl="0">
              <a:lnSpc>
                <a:spcPct val="100000"/>
              </a:lnSpc>
              <a:spcBef>
                <a:spcPts val="600"/>
              </a:spcBef>
              <a:spcAft>
                <a:spcPts val="0"/>
              </a:spcAft>
              <a:buSzPts val="1200"/>
              <a:buChar char="–"/>
              <a:defRPr sz="1100"/>
            </a:lvl4pPr>
            <a:lvl5pPr marL="2286000" lvl="4" indent="-298450" algn="l" rtl="0">
              <a:lnSpc>
                <a:spcPct val="100000"/>
              </a:lnSpc>
              <a:spcBef>
                <a:spcPts val="600"/>
              </a:spcBef>
              <a:spcAft>
                <a:spcPts val="0"/>
              </a:spcAft>
              <a:buSzPts val="1100"/>
              <a:buChar char="»"/>
              <a:defRPr sz="1100"/>
            </a:lvl5pPr>
            <a:lvl6pPr marL="2743200" lvl="5" indent="-355600" algn="l" rtl="0">
              <a:lnSpc>
                <a:spcPct val="100000"/>
              </a:lnSpc>
              <a:spcBef>
                <a:spcPts val="600"/>
              </a:spcBef>
              <a:spcAft>
                <a:spcPts val="0"/>
              </a:spcAft>
              <a:buSzPts val="2000"/>
              <a:buChar char="•"/>
              <a:defRPr sz="1400"/>
            </a:lvl6pPr>
            <a:lvl7pPr marL="3200400" lvl="6" indent="-355600" algn="l" rtl="0">
              <a:lnSpc>
                <a:spcPct val="100000"/>
              </a:lnSpc>
              <a:spcBef>
                <a:spcPts val="400"/>
              </a:spcBef>
              <a:spcAft>
                <a:spcPts val="0"/>
              </a:spcAft>
              <a:buSzPts val="2000"/>
              <a:buChar char="•"/>
              <a:defRPr sz="1400"/>
            </a:lvl7pPr>
            <a:lvl8pPr marL="3657600" lvl="7" indent="-355600" algn="l" rtl="0">
              <a:lnSpc>
                <a:spcPct val="100000"/>
              </a:lnSpc>
              <a:spcBef>
                <a:spcPts val="400"/>
              </a:spcBef>
              <a:spcAft>
                <a:spcPts val="0"/>
              </a:spcAft>
              <a:buSzPts val="2000"/>
              <a:buChar char="•"/>
              <a:defRPr sz="1400"/>
            </a:lvl8pPr>
            <a:lvl9pPr marL="4114800" lvl="8" indent="-355600" algn="l" rtl="0">
              <a:lnSpc>
                <a:spcPct val="100000"/>
              </a:lnSpc>
              <a:spcBef>
                <a:spcPts val="400"/>
              </a:spcBef>
              <a:spcAft>
                <a:spcPts val="0"/>
              </a:spcAft>
              <a:buSzPts val="2000"/>
              <a:buChar char="•"/>
              <a:defRPr sz="1400"/>
            </a:lvl9pPr>
          </a:lstStyle>
          <a:p>
            <a:endParaRPr/>
          </a:p>
        </p:txBody>
      </p:sp>
      <p:sp>
        <p:nvSpPr>
          <p:cNvPr id="216" name="Google Shape;216;p35"/>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7" name="Google Shape;217;p35"/>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457200" y="139304"/>
            <a:ext cx="8229600" cy="868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0" name="Google Shape;220;p36"/>
          <p:cNvSpPr txBox="1">
            <a:spLocks noGrp="1"/>
          </p:cNvSpPr>
          <p:nvPr>
            <p:ph type="body" idx="1"/>
          </p:nvPr>
        </p:nvSpPr>
        <p:spPr>
          <a:xfrm>
            <a:off x="457200" y="1092995"/>
            <a:ext cx="8229600" cy="35397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300"/>
              </a:spcBef>
              <a:spcAft>
                <a:spcPts val="0"/>
              </a:spcAft>
              <a:buClr>
                <a:schemeClr val="dk1"/>
              </a:buClr>
              <a:buSzPts val="1400"/>
              <a:buChar char="•"/>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21" name="Google Shape;221;p36"/>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2" name="Google Shape;222;p36"/>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3" name="Google Shape;223;p36"/>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J-PAL Content Slide">
  <p:cSld name="2_J-PAL Content Slide">
    <p:spTree>
      <p:nvGrpSpPr>
        <p:cNvPr id="1" name="Shape 224"/>
        <p:cNvGrpSpPr/>
        <p:nvPr/>
      </p:nvGrpSpPr>
      <p:grpSpPr>
        <a:xfrm>
          <a:off x="0" y="0"/>
          <a:ext cx="0" cy="0"/>
          <a:chOff x="0" y="0"/>
          <a:chExt cx="0" cy="0"/>
        </a:xfrm>
      </p:grpSpPr>
      <p:sp>
        <p:nvSpPr>
          <p:cNvPr id="225" name="Google Shape;225;p37"/>
          <p:cNvSpPr txBox="1">
            <a:spLocks noGrp="1"/>
          </p:cNvSpPr>
          <p:nvPr>
            <p:ph type="title"/>
          </p:nvPr>
        </p:nvSpPr>
        <p:spPr>
          <a:xfrm>
            <a:off x="457200" y="148473"/>
            <a:ext cx="8229600" cy="886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accent1"/>
              </a:buClr>
              <a:buSzPts val="2400"/>
              <a:buFont typeface="Century Gothic"/>
              <a:buNone/>
              <a:defRPr sz="2400" b="0" u="none" cap="none">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6" name="Google Shape;226;p37"/>
          <p:cNvSpPr txBox="1">
            <a:spLocks noGrp="1"/>
          </p:cNvSpPr>
          <p:nvPr>
            <p:ph type="body" idx="1"/>
          </p:nvPr>
        </p:nvSpPr>
        <p:spPr>
          <a:xfrm>
            <a:off x="457200" y="1102936"/>
            <a:ext cx="8229600" cy="35493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23850" algn="l" rtl="0">
              <a:lnSpc>
                <a:spcPct val="100000"/>
              </a:lnSpc>
              <a:spcBef>
                <a:spcPts val="300"/>
              </a:spcBef>
              <a:spcAft>
                <a:spcPts val="0"/>
              </a:spcAft>
              <a:buClr>
                <a:schemeClr val="dk1"/>
              </a:buClr>
              <a:buSzPts val="1500"/>
              <a:buChar char="–"/>
              <a:defRPr sz="1500"/>
            </a:lvl2pPr>
            <a:lvl3pPr marL="1371600" lvl="2" indent="-317500" algn="l" rtl="0">
              <a:lnSpc>
                <a:spcPct val="100000"/>
              </a:lnSpc>
              <a:spcBef>
                <a:spcPts val="300"/>
              </a:spcBef>
              <a:spcAft>
                <a:spcPts val="0"/>
              </a:spcAft>
              <a:buClr>
                <a:schemeClr val="dk1"/>
              </a:buClr>
              <a:buSzPts val="1400"/>
              <a:buChar char="•"/>
              <a:defRPr sz="1400"/>
            </a:lvl3pPr>
            <a:lvl4pPr marL="1828800" lvl="3" indent="-304800" algn="l" rtl="0">
              <a:lnSpc>
                <a:spcPct val="100000"/>
              </a:lnSpc>
              <a:spcBef>
                <a:spcPts val="200"/>
              </a:spcBef>
              <a:spcAft>
                <a:spcPts val="0"/>
              </a:spcAft>
              <a:buClr>
                <a:schemeClr val="dk1"/>
              </a:buClr>
              <a:buSzPts val="1200"/>
              <a:buChar char="–"/>
              <a:defRPr sz="1200"/>
            </a:lvl4pPr>
            <a:lvl5pPr marL="2286000" lvl="4" indent="-304800" algn="l" rtl="0">
              <a:lnSpc>
                <a:spcPct val="100000"/>
              </a:lnSpc>
              <a:spcBef>
                <a:spcPts val="200"/>
              </a:spcBef>
              <a:spcAft>
                <a:spcPts val="0"/>
              </a:spcAft>
              <a:buClr>
                <a:schemeClr val="dk1"/>
              </a:buClr>
              <a:buSzPts val="1200"/>
              <a:buChar char="»"/>
              <a:defRPr sz="1200"/>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27" name="Google Shape;227;p37"/>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8" name="Google Shape;228;p37"/>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J-PAL Content Slide w/ citation">
  <p:cSld name="1_J-PAL Content Slide w/ citation">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457200" y="146304"/>
            <a:ext cx="8229600" cy="868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2400"/>
              <a:buNone/>
              <a:defRPr sz="2400" b="0" u="none" cap="none">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1" name="Google Shape;231;p38"/>
          <p:cNvSpPr txBox="1">
            <a:spLocks noGrp="1"/>
          </p:cNvSpPr>
          <p:nvPr>
            <p:ph type="body" idx="1"/>
          </p:nvPr>
        </p:nvSpPr>
        <p:spPr>
          <a:xfrm>
            <a:off x="457200" y="1104139"/>
            <a:ext cx="8229600" cy="31866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SzPts val="1700"/>
              <a:buChar char="•"/>
              <a:defRPr sz="1700">
                <a:solidFill>
                  <a:schemeClr val="dk1"/>
                </a:solidFill>
              </a:defRPr>
            </a:lvl1pPr>
            <a:lvl2pPr marL="914400" lvl="1" indent="-317500" algn="l" rtl="0">
              <a:lnSpc>
                <a:spcPct val="100000"/>
              </a:lnSpc>
              <a:spcBef>
                <a:spcPts val="600"/>
              </a:spcBef>
              <a:spcAft>
                <a:spcPts val="0"/>
              </a:spcAft>
              <a:buSzPts val="1400"/>
              <a:buChar char="–"/>
              <a:defRPr sz="1500">
                <a:solidFill>
                  <a:schemeClr val="dk1"/>
                </a:solidFill>
              </a:defRPr>
            </a:lvl2pPr>
            <a:lvl3pPr marL="1371600" lvl="2" indent="-317500" algn="l" rtl="0">
              <a:lnSpc>
                <a:spcPct val="100000"/>
              </a:lnSpc>
              <a:spcBef>
                <a:spcPts val="600"/>
              </a:spcBef>
              <a:spcAft>
                <a:spcPts val="0"/>
              </a:spcAft>
              <a:buSzPts val="1400"/>
              <a:buChar char="•"/>
              <a:defRPr sz="1400">
                <a:solidFill>
                  <a:schemeClr val="dk1"/>
                </a:solidFill>
              </a:defRPr>
            </a:lvl3pPr>
            <a:lvl4pPr marL="1828800" lvl="3" indent="-304800" algn="l" rtl="0">
              <a:lnSpc>
                <a:spcPct val="100000"/>
              </a:lnSpc>
              <a:spcBef>
                <a:spcPts val="600"/>
              </a:spcBef>
              <a:spcAft>
                <a:spcPts val="0"/>
              </a:spcAft>
              <a:buSzPts val="1200"/>
              <a:buChar char="–"/>
              <a:defRPr sz="1200">
                <a:solidFill>
                  <a:schemeClr val="dk1"/>
                </a:solidFill>
              </a:defRPr>
            </a:lvl4pPr>
            <a:lvl5pPr marL="2286000" lvl="4" indent="-298450" algn="l" rtl="0">
              <a:lnSpc>
                <a:spcPct val="100000"/>
              </a:lnSpc>
              <a:spcBef>
                <a:spcPts val="600"/>
              </a:spcBef>
              <a:spcAft>
                <a:spcPts val="0"/>
              </a:spcAft>
              <a:buSzPts val="1100"/>
              <a:buChar char="»"/>
              <a:defRPr sz="1200">
                <a:solidFill>
                  <a:schemeClr val="dk1"/>
                </a:solidFill>
              </a:defRPr>
            </a:lvl5pPr>
            <a:lvl6pPr marL="2743200" lvl="5" indent="-355600" algn="l" rtl="0">
              <a:lnSpc>
                <a:spcPct val="100000"/>
              </a:lnSpc>
              <a:spcBef>
                <a:spcPts val="6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232" name="Google Shape;232;p38"/>
          <p:cNvSpPr txBox="1">
            <a:spLocks noGrp="1"/>
          </p:cNvSpPr>
          <p:nvPr>
            <p:ph type="body" idx="2"/>
          </p:nvPr>
        </p:nvSpPr>
        <p:spPr>
          <a:xfrm>
            <a:off x="457200" y="4290765"/>
            <a:ext cx="8229600" cy="4413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300"/>
              </a:spcBef>
              <a:spcAft>
                <a:spcPts val="0"/>
              </a:spcAft>
              <a:buSzPts val="1700"/>
              <a:buNone/>
              <a:defRPr sz="900">
                <a:solidFill>
                  <a:schemeClr val="lt2"/>
                </a:solidFill>
              </a:defRPr>
            </a:lvl1pPr>
            <a:lvl2pPr marL="914400" lvl="1" indent="-228600" algn="l" rtl="0">
              <a:lnSpc>
                <a:spcPct val="100000"/>
              </a:lnSpc>
              <a:spcBef>
                <a:spcPts val="600"/>
              </a:spcBef>
              <a:spcAft>
                <a:spcPts val="0"/>
              </a:spcAft>
              <a:buSzPts val="1400"/>
              <a:buNone/>
              <a:defRPr sz="1100"/>
            </a:lvl2pPr>
            <a:lvl3pPr marL="1371600" lvl="2" indent="-228600" algn="l" rtl="0">
              <a:lnSpc>
                <a:spcPct val="100000"/>
              </a:lnSpc>
              <a:spcBef>
                <a:spcPts val="600"/>
              </a:spcBef>
              <a:spcAft>
                <a:spcPts val="0"/>
              </a:spcAft>
              <a:buSzPts val="1400"/>
              <a:buNone/>
              <a:defRPr sz="1100"/>
            </a:lvl3pPr>
            <a:lvl4pPr marL="1828800" lvl="3" indent="-228600" algn="l" rtl="0">
              <a:lnSpc>
                <a:spcPct val="100000"/>
              </a:lnSpc>
              <a:spcBef>
                <a:spcPts val="600"/>
              </a:spcBef>
              <a:spcAft>
                <a:spcPts val="0"/>
              </a:spcAft>
              <a:buSzPts val="1200"/>
              <a:buNone/>
              <a:defRPr sz="1100"/>
            </a:lvl4pPr>
            <a:lvl5pPr marL="2286000" lvl="4" indent="-228600" algn="l" rtl="0">
              <a:lnSpc>
                <a:spcPct val="100000"/>
              </a:lnSpc>
              <a:spcBef>
                <a:spcPts val="600"/>
              </a:spcBef>
              <a:spcAft>
                <a:spcPts val="0"/>
              </a:spcAft>
              <a:buSzPts val="1100"/>
              <a:buNone/>
              <a:defRPr sz="1100"/>
            </a:lvl5pPr>
            <a:lvl6pPr marL="2743200" lvl="5" indent="-355600" algn="l" rtl="0">
              <a:lnSpc>
                <a:spcPct val="100000"/>
              </a:lnSpc>
              <a:spcBef>
                <a:spcPts val="6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233" name="Google Shape;233;p38"/>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4" name="Google Shape;234;p38"/>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1_J-PAL Content Slide">
  <p:cSld name="11_J-PAL Content Slide">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457200" y="148473"/>
            <a:ext cx="8229600" cy="886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accent1"/>
              </a:buClr>
              <a:buSzPts val="2400"/>
              <a:buFont typeface="Century Gothic"/>
              <a:buNone/>
              <a:defRPr sz="2400" u="none" cap="none">
                <a:solidFill>
                  <a:schemeClr val="accent1"/>
                </a:solidFill>
                <a:latin typeface="Century Gothic"/>
                <a:ea typeface="Century Gothic"/>
                <a:cs typeface="Century Gothic"/>
                <a:sym typeface="Century Gothic"/>
              </a:defRPr>
            </a:lvl1pPr>
            <a:lvl2pPr lvl="1"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2pPr>
            <a:lvl3pPr lvl="2"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3pPr>
            <a:lvl4pPr lvl="3"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4pPr>
            <a:lvl5pPr lvl="4"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5pPr>
            <a:lvl6pPr lvl="5"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6pPr>
            <a:lvl7pPr lvl="6"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7pPr>
            <a:lvl8pPr lvl="7"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8pPr>
            <a:lvl9pPr lvl="8"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9pPr>
          </a:lstStyle>
          <a:p>
            <a:endParaRPr/>
          </a:p>
        </p:txBody>
      </p:sp>
      <p:sp>
        <p:nvSpPr>
          <p:cNvPr id="237" name="Google Shape;237;p39"/>
          <p:cNvSpPr txBox="1">
            <a:spLocks noGrp="1"/>
          </p:cNvSpPr>
          <p:nvPr>
            <p:ph type="body" idx="1"/>
          </p:nvPr>
        </p:nvSpPr>
        <p:spPr>
          <a:xfrm>
            <a:off x="457200" y="1102936"/>
            <a:ext cx="8229600" cy="3549300"/>
          </a:xfrm>
          <a:prstGeom prst="rect">
            <a:avLst/>
          </a:prstGeom>
          <a:noFill/>
          <a:ln>
            <a:noFill/>
          </a:ln>
        </p:spPr>
        <p:txBody>
          <a:bodyPr spcFirstLastPara="1" wrap="square" lIns="68575" tIns="34275" rIns="68575" bIns="34275" anchor="t" anchorCtr="0">
            <a:noAutofit/>
          </a:bodyPr>
          <a:lstStyle>
            <a:lvl1pPr marL="457200" lvl="0" indent="-336550" algn="l" rtl="0">
              <a:lnSpc>
                <a:spcPct val="100000"/>
              </a:lnSpc>
              <a:spcBef>
                <a:spcPts val="300"/>
              </a:spcBef>
              <a:spcAft>
                <a:spcPts val="0"/>
              </a:spcAft>
              <a:buClr>
                <a:schemeClr val="dk1"/>
              </a:buClr>
              <a:buSzPts val="1700"/>
              <a:buFont typeface="Century Gothic"/>
              <a:buChar char="•"/>
              <a:defRPr sz="1700">
                <a:latin typeface="Century Gothic"/>
                <a:ea typeface="Century Gothic"/>
                <a:cs typeface="Century Gothic"/>
                <a:sym typeface="Century Gothic"/>
              </a:defRPr>
            </a:lvl1pPr>
            <a:lvl2pPr marL="914400" lvl="1" indent="-323850" algn="l" rtl="0">
              <a:lnSpc>
                <a:spcPct val="100000"/>
              </a:lnSpc>
              <a:spcBef>
                <a:spcPts val="300"/>
              </a:spcBef>
              <a:spcAft>
                <a:spcPts val="0"/>
              </a:spcAft>
              <a:buClr>
                <a:schemeClr val="dk1"/>
              </a:buClr>
              <a:buSzPts val="1500"/>
              <a:buFont typeface="Century Gothic"/>
              <a:buChar char="–"/>
              <a:defRPr sz="1500">
                <a:latin typeface="Century Gothic"/>
                <a:ea typeface="Century Gothic"/>
                <a:cs typeface="Century Gothic"/>
                <a:sym typeface="Century Gothic"/>
              </a:defRPr>
            </a:lvl2pPr>
            <a:lvl3pPr marL="1371600" lvl="2" indent="-317500" algn="l" rtl="0">
              <a:lnSpc>
                <a:spcPct val="100000"/>
              </a:lnSpc>
              <a:spcBef>
                <a:spcPts val="300"/>
              </a:spcBef>
              <a:spcAft>
                <a:spcPts val="0"/>
              </a:spcAft>
              <a:buClr>
                <a:schemeClr val="dk1"/>
              </a:buClr>
              <a:buSzPts val="1400"/>
              <a:buFont typeface="Century Gothic"/>
              <a:buChar char="•"/>
              <a:defRPr sz="1400">
                <a:latin typeface="Century Gothic"/>
                <a:ea typeface="Century Gothic"/>
                <a:cs typeface="Century Gothic"/>
                <a:sym typeface="Century Gothic"/>
              </a:defRPr>
            </a:lvl3pPr>
            <a:lvl4pPr marL="1828800" lvl="3" indent="-304800" algn="l" rtl="0">
              <a:lnSpc>
                <a:spcPct val="100000"/>
              </a:lnSpc>
              <a:spcBef>
                <a:spcPts val="200"/>
              </a:spcBef>
              <a:spcAft>
                <a:spcPts val="0"/>
              </a:spcAft>
              <a:buClr>
                <a:schemeClr val="dk1"/>
              </a:buClr>
              <a:buSzPts val="1200"/>
              <a:buFont typeface="Century Gothic"/>
              <a:buChar char="–"/>
              <a:defRPr sz="1200">
                <a:latin typeface="Century Gothic"/>
                <a:ea typeface="Century Gothic"/>
                <a:cs typeface="Century Gothic"/>
                <a:sym typeface="Century Gothic"/>
              </a:defRPr>
            </a:lvl4pPr>
            <a:lvl5pPr marL="2286000" lvl="4" indent="-304800" algn="l" rtl="0">
              <a:lnSpc>
                <a:spcPct val="100000"/>
              </a:lnSpc>
              <a:spcBef>
                <a:spcPts val="200"/>
              </a:spcBef>
              <a:spcAft>
                <a:spcPts val="0"/>
              </a:spcAft>
              <a:buClr>
                <a:schemeClr val="dk1"/>
              </a:buClr>
              <a:buSzPts val="1200"/>
              <a:buFont typeface="Century Gothic"/>
              <a:buChar char="»"/>
              <a:defRPr sz="1200">
                <a:latin typeface="Century Gothic"/>
                <a:ea typeface="Century Gothic"/>
                <a:cs typeface="Century Gothic"/>
                <a:sym typeface="Century Gothic"/>
              </a:defRPr>
            </a:lvl5pPr>
            <a:lvl6pPr marL="2743200" lvl="5" indent="-317500" algn="l" rtl="0">
              <a:lnSpc>
                <a:spcPct val="100000"/>
              </a:lnSpc>
              <a:spcBef>
                <a:spcPts val="300"/>
              </a:spcBef>
              <a:spcAft>
                <a:spcPts val="0"/>
              </a:spcAft>
              <a:buClr>
                <a:schemeClr val="dk1"/>
              </a:buClr>
              <a:buSzPts val="1400"/>
              <a:buFont typeface="Century Gothic"/>
              <a:buChar char="•"/>
              <a:defRPr>
                <a:latin typeface="Century Gothic"/>
                <a:ea typeface="Century Gothic"/>
                <a:cs typeface="Century Gothic"/>
                <a:sym typeface="Century Gothic"/>
              </a:defRPr>
            </a:lvl6pPr>
            <a:lvl7pPr marL="3200400" lvl="6" indent="-317500" algn="l" rtl="0">
              <a:lnSpc>
                <a:spcPct val="100000"/>
              </a:lnSpc>
              <a:spcBef>
                <a:spcPts val="300"/>
              </a:spcBef>
              <a:spcAft>
                <a:spcPts val="0"/>
              </a:spcAft>
              <a:buClr>
                <a:schemeClr val="dk1"/>
              </a:buClr>
              <a:buSzPts val="1400"/>
              <a:buFont typeface="Century Gothic"/>
              <a:buChar char="•"/>
              <a:defRPr>
                <a:latin typeface="Century Gothic"/>
                <a:ea typeface="Century Gothic"/>
                <a:cs typeface="Century Gothic"/>
                <a:sym typeface="Century Gothic"/>
              </a:defRPr>
            </a:lvl7pPr>
            <a:lvl8pPr marL="3657600" lvl="7" indent="-317500" algn="l" rtl="0">
              <a:lnSpc>
                <a:spcPct val="100000"/>
              </a:lnSpc>
              <a:spcBef>
                <a:spcPts val="300"/>
              </a:spcBef>
              <a:spcAft>
                <a:spcPts val="0"/>
              </a:spcAft>
              <a:buClr>
                <a:schemeClr val="dk1"/>
              </a:buClr>
              <a:buSzPts val="1400"/>
              <a:buFont typeface="Century Gothic"/>
              <a:buChar char="•"/>
              <a:defRPr>
                <a:latin typeface="Century Gothic"/>
                <a:ea typeface="Century Gothic"/>
                <a:cs typeface="Century Gothic"/>
                <a:sym typeface="Century Gothic"/>
              </a:defRPr>
            </a:lvl8pPr>
            <a:lvl9pPr marL="4114800" lvl="8" indent="-317500" algn="l" rtl="0">
              <a:lnSpc>
                <a:spcPct val="100000"/>
              </a:lnSpc>
              <a:spcBef>
                <a:spcPts val="300"/>
              </a:spcBef>
              <a:spcAft>
                <a:spcPts val="0"/>
              </a:spcAft>
              <a:buClr>
                <a:schemeClr val="dk1"/>
              </a:buClr>
              <a:buSzPts val="1400"/>
              <a:buFont typeface="Century Gothic"/>
              <a:buChar char="•"/>
              <a:defRPr>
                <a:latin typeface="Century Gothic"/>
                <a:ea typeface="Century Gothic"/>
                <a:cs typeface="Century Gothic"/>
                <a:sym typeface="Century Gothic"/>
              </a:defRPr>
            </a:lvl9pPr>
          </a:lstStyle>
          <a:p>
            <a:endParaRPr/>
          </a:p>
        </p:txBody>
      </p:sp>
      <p:sp>
        <p:nvSpPr>
          <p:cNvPr id="238" name="Google Shape;238;p39"/>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Font typeface="Century Gothic"/>
              <a:buNone/>
              <a:defRPr sz="800">
                <a:latin typeface="Century Gothic"/>
                <a:ea typeface="Century Gothic"/>
                <a:cs typeface="Century Gothic"/>
                <a:sym typeface="Century Gothic"/>
              </a:defRPr>
            </a:lvl1pPr>
            <a:lvl2pPr lvl="1"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2pPr>
            <a:lvl3pPr lvl="2"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3pPr>
            <a:lvl4pPr lvl="3"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4pPr>
            <a:lvl5pPr lvl="4"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5pPr>
            <a:lvl6pPr lvl="5"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6pPr>
            <a:lvl7pPr lvl="6"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7pPr>
            <a:lvl8pPr lvl="7"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8pPr>
            <a:lvl9pPr lvl="8"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9pPr>
          </a:lstStyle>
          <a:p>
            <a:endParaRPr/>
          </a:p>
        </p:txBody>
      </p:sp>
      <p:sp>
        <p:nvSpPr>
          <p:cNvPr id="239" name="Google Shape;239;p39"/>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J-PAL Section Divider | Option 2">
  <p:cSld name="J-PAL Section Divider | Option 2">
    <p:spTree>
      <p:nvGrpSpPr>
        <p:cNvPr id="1" name="Shape 240"/>
        <p:cNvGrpSpPr/>
        <p:nvPr/>
      </p:nvGrpSpPr>
      <p:grpSpPr>
        <a:xfrm>
          <a:off x="0" y="0"/>
          <a:ext cx="0" cy="0"/>
          <a:chOff x="0" y="0"/>
          <a:chExt cx="0" cy="0"/>
        </a:xfrm>
      </p:grpSpPr>
      <p:sp>
        <p:nvSpPr>
          <p:cNvPr id="241" name="Google Shape;241;p40"/>
          <p:cNvSpPr/>
          <p:nvPr/>
        </p:nvSpPr>
        <p:spPr>
          <a:xfrm>
            <a:off x="0" y="0"/>
            <a:ext cx="9144000" cy="5148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2" name="Google Shape;242;p40"/>
          <p:cNvSpPr txBox="1">
            <a:spLocks noGrp="1"/>
          </p:cNvSpPr>
          <p:nvPr>
            <p:ph type="body" idx="1"/>
          </p:nvPr>
        </p:nvSpPr>
        <p:spPr>
          <a:xfrm>
            <a:off x="457200" y="342901"/>
            <a:ext cx="6455400" cy="4464900"/>
          </a:xfrm>
          <a:prstGeom prst="rect">
            <a:avLst/>
          </a:prstGeom>
          <a:noFill/>
          <a:ln>
            <a:noFill/>
          </a:ln>
        </p:spPr>
        <p:txBody>
          <a:bodyPr spcFirstLastPara="1" wrap="square" lIns="68575" tIns="34275" rIns="68575" bIns="34275" anchor="ctr" anchorCtr="0">
            <a:normAutofit/>
          </a:bodyPr>
          <a:lstStyle>
            <a:lvl1pPr marL="457200" lvl="0" indent="-381000" algn="l" rtl="0">
              <a:lnSpc>
                <a:spcPct val="100000"/>
              </a:lnSpc>
              <a:spcBef>
                <a:spcPts val="500"/>
              </a:spcBef>
              <a:spcAft>
                <a:spcPts val="0"/>
              </a:spcAft>
              <a:buClr>
                <a:srgbClr val="262626"/>
              </a:buClr>
              <a:buSzPts val="2400"/>
              <a:buAutoNum type="romanUcPeriod"/>
              <a:defRPr sz="2400">
                <a:solidFill>
                  <a:srgbClr val="262626"/>
                </a:solidFill>
              </a:defRPr>
            </a:lvl1pPr>
            <a:lvl2pPr marL="914400" lvl="1" indent="-228600" algn="l" rtl="0">
              <a:lnSpc>
                <a:spcPct val="100000"/>
              </a:lnSpc>
              <a:spcBef>
                <a:spcPts val="1100"/>
              </a:spcBef>
              <a:spcAft>
                <a:spcPts val="0"/>
              </a:spcAft>
              <a:buClr>
                <a:schemeClr val="dk1"/>
              </a:buClr>
              <a:buSzPts val="1400"/>
              <a:buNone/>
              <a:defRPr/>
            </a:lvl2pPr>
            <a:lvl3pPr marL="1371600" lvl="2" indent="-228600" algn="l" rtl="0">
              <a:lnSpc>
                <a:spcPct val="100000"/>
              </a:lnSpc>
              <a:spcBef>
                <a:spcPts val="600"/>
              </a:spcBef>
              <a:spcAft>
                <a:spcPts val="0"/>
              </a:spcAft>
              <a:buClr>
                <a:schemeClr val="dk1"/>
              </a:buClr>
              <a:buSzPts val="1400"/>
              <a:buNone/>
              <a:defRPr/>
            </a:lvl3pPr>
            <a:lvl4pPr marL="1828800" lvl="3" indent="-228600" algn="l" rtl="0">
              <a:lnSpc>
                <a:spcPct val="100000"/>
              </a:lnSpc>
              <a:spcBef>
                <a:spcPts val="600"/>
              </a:spcBef>
              <a:spcAft>
                <a:spcPts val="0"/>
              </a:spcAft>
              <a:buClr>
                <a:schemeClr val="dk1"/>
              </a:buClr>
              <a:buSzPts val="1200"/>
              <a:buNone/>
              <a:defRPr/>
            </a:lvl4pPr>
            <a:lvl5pPr marL="2286000" lvl="4" indent="-228600" algn="l" rtl="0">
              <a:lnSpc>
                <a:spcPct val="100000"/>
              </a:lnSpc>
              <a:spcBef>
                <a:spcPts val="600"/>
              </a:spcBef>
              <a:spcAft>
                <a:spcPts val="0"/>
              </a:spcAft>
              <a:buClr>
                <a:schemeClr val="dk1"/>
              </a:buClr>
              <a:buSzPts val="1100"/>
              <a:buNone/>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pic>
        <p:nvPicPr>
          <p:cNvPr id="243" name="Google Shape;243;p40"/>
          <p:cNvPicPr preferRelativeResize="0"/>
          <p:nvPr/>
        </p:nvPicPr>
        <p:blipFill rotWithShape="1">
          <a:blip r:embed="rId2">
            <a:alphaModFix/>
          </a:blip>
          <a:srcRect l="71548" r="1062" b="-441"/>
          <a:stretch/>
        </p:blipFill>
        <p:spPr>
          <a:xfrm>
            <a:off x="7318772" y="-11024"/>
            <a:ext cx="1825231" cy="5173983"/>
          </a:xfrm>
          <a:prstGeom prst="rect">
            <a:avLst/>
          </a:prstGeom>
          <a:noFill/>
          <a:ln>
            <a:noFill/>
          </a:ln>
        </p:spPr>
      </p:pic>
      <p:sp>
        <p:nvSpPr>
          <p:cNvPr id="244" name="Google Shape;244;p40"/>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262626"/>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262626"/>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262626"/>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262626"/>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262626"/>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262626"/>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262626"/>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262626"/>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26262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J-PAL Intro Co-Branded Slide | Option 1">
  <p:cSld name="J-PAL Intro Co-Branded Slide | Option 1">
    <p:bg>
      <p:bgPr>
        <a:solidFill>
          <a:schemeClr val="lt2"/>
        </a:solidFill>
        <a:effectLst/>
      </p:bgPr>
    </p:bg>
    <p:spTree>
      <p:nvGrpSpPr>
        <p:cNvPr id="1" name="Shape 26"/>
        <p:cNvGrpSpPr/>
        <p:nvPr/>
      </p:nvGrpSpPr>
      <p:grpSpPr>
        <a:xfrm>
          <a:off x="0" y="0"/>
          <a:ext cx="0" cy="0"/>
          <a:chOff x="0" y="0"/>
          <a:chExt cx="0" cy="0"/>
        </a:xfrm>
      </p:grpSpPr>
      <p:sp>
        <p:nvSpPr>
          <p:cNvPr id="27" name="Google Shape;27;p5"/>
          <p:cNvSpPr/>
          <p:nvPr/>
        </p:nvSpPr>
        <p:spPr>
          <a:xfrm>
            <a:off x="0" y="10408"/>
            <a:ext cx="9144000" cy="5138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8" name="Google Shape;28;p5"/>
          <p:cNvSpPr txBox="1">
            <a:spLocks noGrp="1"/>
          </p:cNvSpPr>
          <p:nvPr>
            <p:ph type="ctrTitle"/>
          </p:nvPr>
        </p:nvSpPr>
        <p:spPr>
          <a:xfrm>
            <a:off x="632062" y="1915222"/>
            <a:ext cx="6478800" cy="11025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accent1"/>
              </a:buClr>
              <a:buSzPts val="2400"/>
              <a:buFont typeface="Century Gothic"/>
              <a:buNone/>
              <a:defRPr>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9" name="Google Shape;29;p5"/>
          <p:cNvSpPr txBox="1">
            <a:spLocks noGrp="1"/>
          </p:cNvSpPr>
          <p:nvPr>
            <p:ph type="subTitle" idx="1"/>
          </p:nvPr>
        </p:nvSpPr>
        <p:spPr>
          <a:xfrm>
            <a:off x="634519" y="3304911"/>
            <a:ext cx="6478800" cy="1314600"/>
          </a:xfrm>
          <a:prstGeom prst="rect">
            <a:avLst/>
          </a:prstGeom>
          <a:noFill/>
          <a:ln>
            <a:noFill/>
          </a:ln>
        </p:spPr>
        <p:txBody>
          <a:bodyPr spcFirstLastPara="1" wrap="square" lIns="68575" tIns="34275" rIns="68575" bIns="34275" anchor="t" anchorCtr="0">
            <a:noAutofit/>
          </a:bodyPr>
          <a:lstStyle>
            <a:lvl1pPr lvl="0" algn="l">
              <a:spcBef>
                <a:spcPts val="300"/>
              </a:spcBef>
              <a:spcAft>
                <a:spcPts val="0"/>
              </a:spcAft>
              <a:buClr>
                <a:srgbClr val="282828"/>
              </a:buClr>
              <a:buSzPts val="1700"/>
              <a:buNone/>
              <a:defRPr sz="1700">
                <a:solidFill>
                  <a:srgbClr val="282828"/>
                </a:solidFill>
              </a:defRPr>
            </a:lvl1pPr>
            <a:lvl2pPr lvl="1" algn="ctr">
              <a:spcBef>
                <a:spcPts val="300"/>
              </a:spcBef>
              <a:spcAft>
                <a:spcPts val="0"/>
              </a:spcAft>
              <a:buClr>
                <a:srgbClr val="888888"/>
              </a:buClr>
              <a:buSzPts val="1400"/>
              <a:buNone/>
              <a:defRPr>
                <a:solidFill>
                  <a:srgbClr val="888888"/>
                </a:solidFill>
              </a:defRPr>
            </a:lvl2pPr>
            <a:lvl3pPr lvl="2" algn="ctr">
              <a:spcBef>
                <a:spcPts val="600"/>
              </a:spcBef>
              <a:spcAft>
                <a:spcPts val="0"/>
              </a:spcAft>
              <a:buClr>
                <a:srgbClr val="888888"/>
              </a:buClr>
              <a:buSzPts val="1400"/>
              <a:buNone/>
              <a:defRPr>
                <a:solidFill>
                  <a:srgbClr val="888888"/>
                </a:solidFill>
              </a:defRPr>
            </a:lvl3pPr>
            <a:lvl4pPr lvl="3" algn="ctr">
              <a:spcBef>
                <a:spcPts val="600"/>
              </a:spcBef>
              <a:spcAft>
                <a:spcPts val="0"/>
              </a:spcAft>
              <a:buClr>
                <a:srgbClr val="888888"/>
              </a:buClr>
              <a:buSzPts val="1200"/>
              <a:buNone/>
              <a:defRPr>
                <a:solidFill>
                  <a:srgbClr val="888888"/>
                </a:solidFill>
              </a:defRPr>
            </a:lvl4pPr>
            <a:lvl5pPr lvl="4" algn="ctr">
              <a:spcBef>
                <a:spcPts val="600"/>
              </a:spcBef>
              <a:spcAft>
                <a:spcPts val="0"/>
              </a:spcAft>
              <a:buClr>
                <a:srgbClr val="888888"/>
              </a:buClr>
              <a:buSzPts val="1100"/>
              <a:buNone/>
              <a:defRPr>
                <a:solidFill>
                  <a:srgbClr val="888888"/>
                </a:solidFill>
              </a:defRPr>
            </a:lvl5pPr>
            <a:lvl6pPr lvl="5" algn="ctr">
              <a:spcBef>
                <a:spcPts val="6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 name="Google Shape;30;p5"/>
          <p:cNvSpPr>
            <a:spLocks noGrp="1"/>
          </p:cNvSpPr>
          <p:nvPr>
            <p:ph type="pic" idx="2"/>
          </p:nvPr>
        </p:nvSpPr>
        <p:spPr>
          <a:xfrm>
            <a:off x="2813454" y="568072"/>
            <a:ext cx="1987200" cy="408300"/>
          </a:xfrm>
          <a:prstGeom prst="rect">
            <a:avLst/>
          </a:prstGeom>
          <a:noFill/>
          <a:ln>
            <a:noFill/>
          </a:ln>
        </p:spPr>
        <p:txBody>
          <a:bodyPr spcFirstLastPara="1" wrap="square" lIns="68575" tIns="34275" rIns="68575" bIns="34275" anchor="t" anchorCtr="0">
            <a:noAutofit/>
          </a:bodyPr>
          <a:lstStyle>
            <a:lvl1pPr marR="0" lvl="0" algn="l" rtl="0">
              <a:spcBef>
                <a:spcPts val="200"/>
              </a:spcBef>
              <a:spcAft>
                <a:spcPts val="0"/>
              </a:spcAft>
              <a:buClr>
                <a:schemeClr val="accent6"/>
              </a:buClr>
              <a:buSzPts val="800"/>
              <a:buFont typeface="Arial"/>
              <a:buNone/>
              <a:defRPr sz="800" b="0" i="0" u="none" strike="noStrike" cap="none">
                <a:solidFill>
                  <a:schemeClr val="accent6"/>
                </a:solidFill>
                <a:latin typeface="Century Gothic"/>
                <a:ea typeface="Century Gothic"/>
                <a:cs typeface="Century Gothic"/>
                <a:sym typeface="Century Gothic"/>
              </a:defRPr>
            </a:lvl1pPr>
            <a:lvl2pPr marR="0" lvl="1" algn="l" rtl="0">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R="0" lvl="2" algn="l" rtl="0">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R="0" lvl="3" algn="l" rtl="0">
              <a:spcBef>
                <a:spcPts val="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R="0" lvl="4" algn="l" rtl="0">
              <a:spcBef>
                <a:spcPts val="600"/>
              </a:spcBef>
              <a:spcAft>
                <a:spcPts val="0"/>
              </a:spcAft>
              <a:buClr>
                <a:schemeClr val="dk1"/>
              </a:buClr>
              <a:buSzPts val="1100"/>
              <a:buFont typeface="Arial"/>
              <a:buChar char="»"/>
              <a:defRPr sz="1100" b="0" i="0" u="none" strike="noStrike" cap="none">
                <a:solidFill>
                  <a:schemeClr val="dk1"/>
                </a:solidFill>
                <a:latin typeface="Century Gothic"/>
                <a:ea typeface="Century Gothic"/>
                <a:cs typeface="Century Gothic"/>
                <a:sym typeface="Century Gothic"/>
              </a:defRPr>
            </a:lvl5pPr>
            <a:lvl6pPr marR="0" lvl="5" algn="l" rtl="0">
              <a:spcBef>
                <a:spcPts val="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31" name="Google Shape;31;p5"/>
          <p:cNvPicPr preferRelativeResize="0"/>
          <p:nvPr/>
        </p:nvPicPr>
        <p:blipFill rotWithShape="1">
          <a:blip r:embed="rId2">
            <a:alphaModFix/>
          </a:blip>
          <a:srcRect l="71549" t="1" r="1063" b="-443"/>
          <a:stretch/>
        </p:blipFill>
        <p:spPr>
          <a:xfrm>
            <a:off x="7318772" y="-11024"/>
            <a:ext cx="1825227" cy="5173979"/>
          </a:xfrm>
          <a:prstGeom prst="rect">
            <a:avLst/>
          </a:prstGeom>
          <a:noFill/>
          <a:ln>
            <a:noFill/>
          </a:ln>
        </p:spPr>
      </p:pic>
      <p:pic>
        <p:nvPicPr>
          <p:cNvPr id="32" name="Google Shape;32;p5"/>
          <p:cNvPicPr preferRelativeResize="0"/>
          <p:nvPr/>
        </p:nvPicPr>
        <p:blipFill rotWithShape="1">
          <a:blip r:embed="rId3">
            <a:alphaModFix/>
          </a:blip>
          <a:srcRect/>
          <a:stretch/>
        </p:blipFill>
        <p:spPr>
          <a:xfrm>
            <a:off x="657657" y="568072"/>
            <a:ext cx="1714501" cy="510064"/>
          </a:xfrm>
          <a:prstGeom prst="rect">
            <a:avLst/>
          </a:prstGeom>
          <a:noFill/>
          <a:ln>
            <a:noFill/>
          </a:ln>
        </p:spPr>
      </p:pic>
      <p:sp>
        <p:nvSpPr>
          <p:cNvPr id="33" name="Google Shape;33;p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J-PAL Bottom Line Slide">
  <p:cSld name="J-PAL Bottom Line Slide">
    <p:spTree>
      <p:nvGrpSpPr>
        <p:cNvPr id="1" name="Shape 245"/>
        <p:cNvGrpSpPr/>
        <p:nvPr/>
      </p:nvGrpSpPr>
      <p:grpSpPr>
        <a:xfrm>
          <a:off x="0" y="0"/>
          <a:ext cx="0" cy="0"/>
          <a:chOff x="0" y="0"/>
          <a:chExt cx="0" cy="0"/>
        </a:xfrm>
      </p:grpSpPr>
      <p:sp>
        <p:nvSpPr>
          <p:cNvPr id="246" name="Google Shape;246;p41"/>
          <p:cNvSpPr/>
          <p:nvPr/>
        </p:nvSpPr>
        <p:spPr>
          <a:xfrm>
            <a:off x="0" y="4442075"/>
            <a:ext cx="9144000" cy="701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7" name="Google Shape;247;p41"/>
          <p:cNvSpPr txBox="1">
            <a:spLocks noGrp="1"/>
          </p:cNvSpPr>
          <p:nvPr>
            <p:ph type="title"/>
          </p:nvPr>
        </p:nvSpPr>
        <p:spPr>
          <a:xfrm>
            <a:off x="457200" y="205978"/>
            <a:ext cx="8229600" cy="9735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accent1"/>
              </a:buClr>
              <a:buSzPts val="2400"/>
              <a:buFont typeface="Century Gothic"/>
              <a:buNone/>
              <a:defRPr sz="2400" u="none" cap="none">
                <a:solidFill>
                  <a:schemeClr val="accent1"/>
                </a:solidFill>
                <a:latin typeface="Century Gothic"/>
                <a:ea typeface="Century Gothic"/>
                <a:cs typeface="Century Gothic"/>
                <a:sym typeface="Century Gothic"/>
              </a:defRPr>
            </a:lvl1pPr>
            <a:lvl2pPr lvl="1"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2pPr>
            <a:lvl3pPr lvl="2"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3pPr>
            <a:lvl4pPr lvl="3"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4pPr>
            <a:lvl5pPr lvl="4"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5pPr>
            <a:lvl6pPr lvl="5"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6pPr>
            <a:lvl7pPr lvl="6"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7pPr>
            <a:lvl8pPr lvl="7"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8pPr>
            <a:lvl9pPr lvl="8" algn="l" rtl="0">
              <a:lnSpc>
                <a:spcPct val="100000"/>
              </a:lnSpc>
              <a:spcBef>
                <a:spcPts val="0"/>
              </a:spcBef>
              <a:spcAft>
                <a:spcPts val="0"/>
              </a:spcAft>
              <a:buSzPts val="1100"/>
              <a:buFont typeface="Century Gothic"/>
              <a:buNone/>
              <a:defRPr>
                <a:latin typeface="Century Gothic"/>
                <a:ea typeface="Century Gothic"/>
                <a:cs typeface="Century Gothic"/>
                <a:sym typeface="Century Gothic"/>
              </a:defRPr>
            </a:lvl9pPr>
          </a:lstStyle>
          <a:p>
            <a:endParaRPr/>
          </a:p>
        </p:txBody>
      </p:sp>
      <p:sp>
        <p:nvSpPr>
          <p:cNvPr id="248" name="Google Shape;248;p41"/>
          <p:cNvSpPr txBox="1">
            <a:spLocks noGrp="1"/>
          </p:cNvSpPr>
          <p:nvPr>
            <p:ph type="body" idx="1"/>
          </p:nvPr>
        </p:nvSpPr>
        <p:spPr>
          <a:xfrm>
            <a:off x="457200" y="1275589"/>
            <a:ext cx="8229600" cy="30147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Font typeface="Century Gothic"/>
              <a:buChar char="•"/>
              <a:defRPr sz="1700">
                <a:latin typeface="Century Gothic"/>
                <a:ea typeface="Century Gothic"/>
                <a:cs typeface="Century Gothic"/>
                <a:sym typeface="Century Gothic"/>
              </a:defRPr>
            </a:lvl1pPr>
            <a:lvl2pPr marL="914400" lvl="1" indent="-323850" algn="l" rtl="0">
              <a:lnSpc>
                <a:spcPct val="100000"/>
              </a:lnSpc>
              <a:spcBef>
                <a:spcPts val="300"/>
              </a:spcBef>
              <a:spcAft>
                <a:spcPts val="0"/>
              </a:spcAft>
              <a:buClr>
                <a:schemeClr val="dk1"/>
              </a:buClr>
              <a:buSzPts val="1500"/>
              <a:buFont typeface="Century Gothic"/>
              <a:buChar char="–"/>
              <a:defRPr sz="1500">
                <a:latin typeface="Century Gothic"/>
                <a:ea typeface="Century Gothic"/>
                <a:cs typeface="Century Gothic"/>
                <a:sym typeface="Century Gothic"/>
              </a:defRPr>
            </a:lvl2pPr>
            <a:lvl3pPr marL="1371600" lvl="2" indent="-317500" algn="l" rtl="0">
              <a:lnSpc>
                <a:spcPct val="100000"/>
              </a:lnSpc>
              <a:spcBef>
                <a:spcPts val="300"/>
              </a:spcBef>
              <a:spcAft>
                <a:spcPts val="0"/>
              </a:spcAft>
              <a:buClr>
                <a:schemeClr val="dk1"/>
              </a:buClr>
              <a:buSzPts val="1400"/>
              <a:buFont typeface="Century Gothic"/>
              <a:buChar char="•"/>
              <a:defRPr sz="1400">
                <a:latin typeface="Century Gothic"/>
                <a:ea typeface="Century Gothic"/>
                <a:cs typeface="Century Gothic"/>
                <a:sym typeface="Century Gothic"/>
              </a:defRPr>
            </a:lvl3pPr>
            <a:lvl4pPr marL="1828800" lvl="3" indent="-304800" algn="l" rtl="0">
              <a:lnSpc>
                <a:spcPct val="100000"/>
              </a:lnSpc>
              <a:spcBef>
                <a:spcPts val="200"/>
              </a:spcBef>
              <a:spcAft>
                <a:spcPts val="0"/>
              </a:spcAft>
              <a:buClr>
                <a:schemeClr val="dk1"/>
              </a:buClr>
              <a:buSzPts val="1200"/>
              <a:buFont typeface="Century Gothic"/>
              <a:buChar char="–"/>
              <a:defRPr sz="1200">
                <a:latin typeface="Century Gothic"/>
                <a:ea typeface="Century Gothic"/>
                <a:cs typeface="Century Gothic"/>
                <a:sym typeface="Century Gothic"/>
              </a:defRPr>
            </a:lvl4pPr>
            <a:lvl5pPr marL="2286000" lvl="4" indent="-304800" algn="l" rtl="0">
              <a:lnSpc>
                <a:spcPct val="100000"/>
              </a:lnSpc>
              <a:spcBef>
                <a:spcPts val="200"/>
              </a:spcBef>
              <a:spcAft>
                <a:spcPts val="0"/>
              </a:spcAft>
              <a:buClr>
                <a:schemeClr val="dk1"/>
              </a:buClr>
              <a:buSzPts val="1200"/>
              <a:buFont typeface="Century Gothic"/>
              <a:buChar char="»"/>
              <a:defRPr sz="1200">
                <a:latin typeface="Century Gothic"/>
                <a:ea typeface="Century Gothic"/>
                <a:cs typeface="Century Gothic"/>
                <a:sym typeface="Century Gothic"/>
              </a:defRPr>
            </a:lvl5pPr>
            <a:lvl6pPr marL="2743200" lvl="5" indent="-317500" algn="l" rtl="0">
              <a:lnSpc>
                <a:spcPct val="100000"/>
              </a:lnSpc>
              <a:spcBef>
                <a:spcPts val="300"/>
              </a:spcBef>
              <a:spcAft>
                <a:spcPts val="0"/>
              </a:spcAft>
              <a:buClr>
                <a:schemeClr val="dk1"/>
              </a:buClr>
              <a:buSzPts val="1400"/>
              <a:buFont typeface="Century Gothic"/>
              <a:buChar char="•"/>
              <a:defRPr>
                <a:latin typeface="Century Gothic"/>
                <a:ea typeface="Century Gothic"/>
                <a:cs typeface="Century Gothic"/>
                <a:sym typeface="Century Gothic"/>
              </a:defRPr>
            </a:lvl6pPr>
            <a:lvl7pPr marL="3200400" lvl="6" indent="-317500" algn="l" rtl="0">
              <a:lnSpc>
                <a:spcPct val="100000"/>
              </a:lnSpc>
              <a:spcBef>
                <a:spcPts val="300"/>
              </a:spcBef>
              <a:spcAft>
                <a:spcPts val="0"/>
              </a:spcAft>
              <a:buClr>
                <a:schemeClr val="dk1"/>
              </a:buClr>
              <a:buSzPts val="1400"/>
              <a:buFont typeface="Century Gothic"/>
              <a:buChar char="•"/>
              <a:defRPr>
                <a:latin typeface="Century Gothic"/>
                <a:ea typeface="Century Gothic"/>
                <a:cs typeface="Century Gothic"/>
                <a:sym typeface="Century Gothic"/>
              </a:defRPr>
            </a:lvl7pPr>
            <a:lvl8pPr marL="3657600" lvl="7" indent="-317500" algn="l" rtl="0">
              <a:lnSpc>
                <a:spcPct val="100000"/>
              </a:lnSpc>
              <a:spcBef>
                <a:spcPts val="300"/>
              </a:spcBef>
              <a:spcAft>
                <a:spcPts val="0"/>
              </a:spcAft>
              <a:buClr>
                <a:schemeClr val="dk1"/>
              </a:buClr>
              <a:buSzPts val="1400"/>
              <a:buFont typeface="Century Gothic"/>
              <a:buChar char="•"/>
              <a:defRPr>
                <a:latin typeface="Century Gothic"/>
                <a:ea typeface="Century Gothic"/>
                <a:cs typeface="Century Gothic"/>
                <a:sym typeface="Century Gothic"/>
              </a:defRPr>
            </a:lvl8pPr>
            <a:lvl9pPr marL="4114800" lvl="8" indent="-317500" algn="l" rtl="0">
              <a:lnSpc>
                <a:spcPct val="100000"/>
              </a:lnSpc>
              <a:spcBef>
                <a:spcPts val="300"/>
              </a:spcBef>
              <a:spcAft>
                <a:spcPts val="0"/>
              </a:spcAft>
              <a:buClr>
                <a:schemeClr val="dk1"/>
              </a:buClr>
              <a:buSzPts val="1400"/>
              <a:buFont typeface="Century Gothic"/>
              <a:buChar char="•"/>
              <a:defRPr>
                <a:latin typeface="Century Gothic"/>
                <a:ea typeface="Century Gothic"/>
                <a:cs typeface="Century Gothic"/>
                <a:sym typeface="Century Gothic"/>
              </a:defRPr>
            </a:lvl9pPr>
          </a:lstStyle>
          <a:p>
            <a:endParaRPr/>
          </a:p>
        </p:txBody>
      </p:sp>
      <p:sp>
        <p:nvSpPr>
          <p:cNvPr id="249" name="Google Shape;249;p41"/>
          <p:cNvSpPr txBox="1">
            <a:spLocks noGrp="1"/>
          </p:cNvSpPr>
          <p:nvPr>
            <p:ph type="body" idx="2"/>
          </p:nvPr>
        </p:nvSpPr>
        <p:spPr>
          <a:xfrm>
            <a:off x="457201" y="4442075"/>
            <a:ext cx="8229600" cy="701400"/>
          </a:xfrm>
          <a:prstGeom prst="rect">
            <a:avLst/>
          </a:prstGeom>
          <a:noFill/>
          <a:ln>
            <a:noFill/>
          </a:ln>
        </p:spPr>
        <p:txBody>
          <a:bodyPr spcFirstLastPara="1" wrap="square" lIns="68575" tIns="34275" rIns="68575" bIns="34275" anchor="ctr" anchorCtr="0">
            <a:normAutofit/>
          </a:bodyPr>
          <a:lstStyle>
            <a:lvl1pPr marL="457200" lvl="0" indent="-228600" algn="l" rtl="0">
              <a:lnSpc>
                <a:spcPct val="100000"/>
              </a:lnSpc>
              <a:spcBef>
                <a:spcPts val="300"/>
              </a:spcBef>
              <a:spcAft>
                <a:spcPts val="0"/>
              </a:spcAft>
              <a:buClr>
                <a:schemeClr val="lt1"/>
              </a:buClr>
              <a:buSzPts val="1700"/>
              <a:buFont typeface="Century Gothic"/>
              <a:buNone/>
              <a:defRPr>
                <a:solidFill>
                  <a:schemeClr val="lt1"/>
                </a:solidFill>
                <a:latin typeface="Century Gothic"/>
                <a:ea typeface="Century Gothic"/>
                <a:cs typeface="Century Gothic"/>
                <a:sym typeface="Century Gothic"/>
              </a:defRPr>
            </a:lvl1pPr>
            <a:lvl2pPr marL="914400" lvl="1" indent="-317500" algn="l" rtl="0">
              <a:lnSpc>
                <a:spcPct val="100000"/>
              </a:lnSpc>
              <a:spcBef>
                <a:spcPts val="600"/>
              </a:spcBef>
              <a:spcAft>
                <a:spcPts val="0"/>
              </a:spcAft>
              <a:buClr>
                <a:schemeClr val="dk1"/>
              </a:buClr>
              <a:buSzPts val="1400"/>
              <a:buFont typeface="Century Gothic"/>
              <a:buChar char="–"/>
              <a:defRPr>
                <a:latin typeface="Century Gothic"/>
                <a:ea typeface="Century Gothic"/>
                <a:cs typeface="Century Gothic"/>
                <a:sym typeface="Century Gothic"/>
              </a:defRPr>
            </a:lvl2pPr>
            <a:lvl3pPr marL="1371600" lvl="2" indent="-317500" algn="l" rtl="0">
              <a:lnSpc>
                <a:spcPct val="100000"/>
              </a:lnSpc>
              <a:spcBef>
                <a:spcPts val="600"/>
              </a:spcBef>
              <a:spcAft>
                <a:spcPts val="0"/>
              </a:spcAft>
              <a:buClr>
                <a:schemeClr val="dk1"/>
              </a:buClr>
              <a:buSzPts val="1400"/>
              <a:buFont typeface="Century Gothic"/>
              <a:buChar char="•"/>
              <a:defRPr>
                <a:latin typeface="Century Gothic"/>
                <a:ea typeface="Century Gothic"/>
                <a:cs typeface="Century Gothic"/>
                <a:sym typeface="Century Gothic"/>
              </a:defRPr>
            </a:lvl3pPr>
            <a:lvl4pPr marL="1828800" lvl="3" indent="-317500" algn="l" rtl="0">
              <a:lnSpc>
                <a:spcPct val="100000"/>
              </a:lnSpc>
              <a:spcBef>
                <a:spcPts val="600"/>
              </a:spcBef>
              <a:spcAft>
                <a:spcPts val="0"/>
              </a:spcAft>
              <a:buClr>
                <a:schemeClr val="dk1"/>
              </a:buClr>
              <a:buSzPts val="1400"/>
              <a:buFont typeface="Century Gothic"/>
              <a:buChar char="–"/>
              <a:defRPr>
                <a:latin typeface="Century Gothic"/>
                <a:ea typeface="Century Gothic"/>
                <a:cs typeface="Century Gothic"/>
                <a:sym typeface="Century Gothic"/>
              </a:defRPr>
            </a:lvl4pPr>
            <a:lvl5pPr marL="2286000" lvl="4" indent="-317500" algn="l" rtl="0">
              <a:lnSpc>
                <a:spcPct val="100000"/>
              </a:lnSpc>
              <a:spcBef>
                <a:spcPts val="600"/>
              </a:spcBef>
              <a:spcAft>
                <a:spcPts val="0"/>
              </a:spcAft>
              <a:buClr>
                <a:schemeClr val="dk1"/>
              </a:buClr>
              <a:buSzPts val="1400"/>
              <a:buFont typeface="Century Gothic"/>
              <a:buChar char="»"/>
              <a:defRPr>
                <a:latin typeface="Century Gothic"/>
                <a:ea typeface="Century Gothic"/>
                <a:cs typeface="Century Gothic"/>
                <a:sym typeface="Century Gothic"/>
              </a:defRPr>
            </a:lvl5pPr>
            <a:lvl6pPr marL="2743200" lvl="5" indent="-317500" algn="l" rtl="0">
              <a:lnSpc>
                <a:spcPct val="100000"/>
              </a:lnSpc>
              <a:spcBef>
                <a:spcPts val="600"/>
              </a:spcBef>
              <a:spcAft>
                <a:spcPts val="0"/>
              </a:spcAft>
              <a:buClr>
                <a:schemeClr val="dk1"/>
              </a:buClr>
              <a:buSzPts val="1400"/>
              <a:buFont typeface="Century Gothic"/>
              <a:buChar char="•"/>
              <a:defRPr>
                <a:latin typeface="Century Gothic"/>
                <a:ea typeface="Century Gothic"/>
                <a:cs typeface="Century Gothic"/>
                <a:sym typeface="Century Gothic"/>
              </a:defRPr>
            </a:lvl6pPr>
            <a:lvl7pPr marL="3200400" lvl="6" indent="-317500" algn="l" rtl="0">
              <a:lnSpc>
                <a:spcPct val="100000"/>
              </a:lnSpc>
              <a:spcBef>
                <a:spcPts val="300"/>
              </a:spcBef>
              <a:spcAft>
                <a:spcPts val="0"/>
              </a:spcAft>
              <a:buClr>
                <a:schemeClr val="dk1"/>
              </a:buClr>
              <a:buSzPts val="1400"/>
              <a:buFont typeface="Century Gothic"/>
              <a:buChar char="•"/>
              <a:defRPr>
                <a:latin typeface="Century Gothic"/>
                <a:ea typeface="Century Gothic"/>
                <a:cs typeface="Century Gothic"/>
                <a:sym typeface="Century Gothic"/>
              </a:defRPr>
            </a:lvl7pPr>
            <a:lvl8pPr marL="3657600" lvl="7" indent="-317500" algn="l" rtl="0">
              <a:lnSpc>
                <a:spcPct val="100000"/>
              </a:lnSpc>
              <a:spcBef>
                <a:spcPts val="300"/>
              </a:spcBef>
              <a:spcAft>
                <a:spcPts val="0"/>
              </a:spcAft>
              <a:buClr>
                <a:schemeClr val="dk1"/>
              </a:buClr>
              <a:buSzPts val="1400"/>
              <a:buFont typeface="Century Gothic"/>
              <a:buChar char="•"/>
              <a:defRPr>
                <a:latin typeface="Century Gothic"/>
                <a:ea typeface="Century Gothic"/>
                <a:cs typeface="Century Gothic"/>
                <a:sym typeface="Century Gothic"/>
              </a:defRPr>
            </a:lvl8pPr>
            <a:lvl9pPr marL="4114800" lvl="8" indent="-317500" algn="l" rtl="0">
              <a:lnSpc>
                <a:spcPct val="100000"/>
              </a:lnSpc>
              <a:spcBef>
                <a:spcPts val="300"/>
              </a:spcBef>
              <a:spcAft>
                <a:spcPts val="0"/>
              </a:spcAft>
              <a:buClr>
                <a:schemeClr val="dk1"/>
              </a:buClr>
              <a:buSzPts val="1400"/>
              <a:buFont typeface="Century Gothic"/>
              <a:buChar char="•"/>
              <a:defRPr>
                <a:latin typeface="Century Gothic"/>
                <a:ea typeface="Century Gothic"/>
                <a:cs typeface="Century Gothic"/>
                <a:sym typeface="Century Gothic"/>
              </a:defRPr>
            </a:lvl9pPr>
          </a:lstStyle>
          <a:p>
            <a:endParaRPr/>
          </a:p>
        </p:txBody>
      </p:sp>
      <p:sp>
        <p:nvSpPr>
          <p:cNvPr id="250" name="Google Shape;250;p41"/>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J-PAL Training Section Divider">
  <p:cSld name="J-PAL Training Section Divider">
    <p:spTree>
      <p:nvGrpSpPr>
        <p:cNvPr id="1" name="Shape 251"/>
        <p:cNvGrpSpPr/>
        <p:nvPr/>
      </p:nvGrpSpPr>
      <p:grpSpPr>
        <a:xfrm>
          <a:off x="0" y="0"/>
          <a:ext cx="0" cy="0"/>
          <a:chOff x="0" y="0"/>
          <a:chExt cx="0" cy="0"/>
        </a:xfrm>
      </p:grpSpPr>
      <p:sp>
        <p:nvSpPr>
          <p:cNvPr id="252" name="Google Shape;252;p42"/>
          <p:cNvSpPr/>
          <p:nvPr/>
        </p:nvSpPr>
        <p:spPr>
          <a:xfrm>
            <a:off x="0" y="0"/>
            <a:ext cx="9144000" cy="5148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3" name="Google Shape;253;p42"/>
          <p:cNvSpPr txBox="1">
            <a:spLocks noGrp="1"/>
          </p:cNvSpPr>
          <p:nvPr>
            <p:ph type="ctrTitle"/>
          </p:nvPr>
        </p:nvSpPr>
        <p:spPr>
          <a:xfrm>
            <a:off x="647095" y="3532841"/>
            <a:ext cx="6455400" cy="11025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0"/>
              </a:spcBef>
              <a:spcAft>
                <a:spcPts val="0"/>
              </a:spcAft>
              <a:buClr>
                <a:schemeClr val="accent1"/>
              </a:buClr>
              <a:buSzPts val="2400"/>
              <a:buFont typeface="Arial"/>
              <a:buNone/>
              <a:defRPr>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4" name="Google Shape;254;p42"/>
          <p:cNvSpPr txBox="1">
            <a:spLocks noGrp="1"/>
          </p:cNvSpPr>
          <p:nvPr>
            <p:ph type="subTitle" idx="1"/>
          </p:nvPr>
        </p:nvSpPr>
        <p:spPr>
          <a:xfrm>
            <a:off x="647095" y="2107630"/>
            <a:ext cx="6455400" cy="12345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300"/>
              </a:spcBef>
              <a:spcAft>
                <a:spcPts val="0"/>
              </a:spcAft>
              <a:buClr>
                <a:schemeClr val="dk1"/>
              </a:buClr>
              <a:buSzPts val="1700"/>
              <a:buNone/>
              <a:defRPr sz="1700">
                <a:solidFill>
                  <a:schemeClr val="dk1"/>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600"/>
              </a:spcBef>
              <a:spcAft>
                <a:spcPts val="0"/>
              </a:spcAft>
              <a:buClr>
                <a:srgbClr val="888888"/>
              </a:buClr>
              <a:buSzPts val="1400"/>
              <a:buNone/>
              <a:defRPr>
                <a:solidFill>
                  <a:srgbClr val="888888"/>
                </a:solidFill>
              </a:defRPr>
            </a:lvl3pPr>
            <a:lvl4pPr lvl="3" algn="ctr" rtl="0">
              <a:lnSpc>
                <a:spcPct val="100000"/>
              </a:lnSpc>
              <a:spcBef>
                <a:spcPts val="600"/>
              </a:spcBef>
              <a:spcAft>
                <a:spcPts val="0"/>
              </a:spcAft>
              <a:buClr>
                <a:srgbClr val="888888"/>
              </a:buClr>
              <a:buSzPts val="1200"/>
              <a:buNone/>
              <a:defRPr>
                <a:solidFill>
                  <a:srgbClr val="888888"/>
                </a:solidFill>
              </a:defRPr>
            </a:lvl4pPr>
            <a:lvl5pPr lvl="4" algn="ctr" rtl="0">
              <a:lnSpc>
                <a:spcPct val="100000"/>
              </a:lnSpc>
              <a:spcBef>
                <a:spcPts val="600"/>
              </a:spcBef>
              <a:spcAft>
                <a:spcPts val="0"/>
              </a:spcAft>
              <a:buClr>
                <a:srgbClr val="888888"/>
              </a:buClr>
              <a:buSzPts val="1100"/>
              <a:buNone/>
              <a:defRPr>
                <a:solidFill>
                  <a:srgbClr val="888888"/>
                </a:solidFill>
              </a:defRPr>
            </a:lvl5pPr>
            <a:lvl6pPr lvl="5" algn="ctr" rtl="0">
              <a:lnSpc>
                <a:spcPct val="100000"/>
              </a:lnSpc>
              <a:spcBef>
                <a:spcPts val="6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55" name="Google Shape;255;p42"/>
          <p:cNvPicPr preferRelativeResize="0"/>
          <p:nvPr/>
        </p:nvPicPr>
        <p:blipFill rotWithShape="1">
          <a:blip r:embed="rId2">
            <a:alphaModFix/>
          </a:blip>
          <a:srcRect l="71548" r="1062" b="-441"/>
          <a:stretch/>
        </p:blipFill>
        <p:spPr>
          <a:xfrm>
            <a:off x="6912654" y="0"/>
            <a:ext cx="2231344" cy="5173983"/>
          </a:xfrm>
          <a:prstGeom prst="rect">
            <a:avLst/>
          </a:prstGeom>
          <a:noFill/>
          <a:ln>
            <a:noFill/>
          </a:ln>
        </p:spPr>
      </p:pic>
      <p:sp>
        <p:nvSpPr>
          <p:cNvPr id="256" name="Google Shape;256;p42"/>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J-PAL Two Content Slide">
  <p:cSld name="1_J-PAL Two Content Slide">
    <p:spTree>
      <p:nvGrpSpPr>
        <p:cNvPr id="1" name="Shape 257"/>
        <p:cNvGrpSpPr/>
        <p:nvPr/>
      </p:nvGrpSpPr>
      <p:grpSpPr>
        <a:xfrm>
          <a:off x="0" y="0"/>
          <a:ext cx="0" cy="0"/>
          <a:chOff x="0" y="0"/>
          <a:chExt cx="0" cy="0"/>
        </a:xfrm>
      </p:grpSpPr>
      <p:sp>
        <p:nvSpPr>
          <p:cNvPr id="258" name="Google Shape;258;p43"/>
          <p:cNvSpPr txBox="1">
            <a:spLocks noGrp="1"/>
          </p:cNvSpPr>
          <p:nvPr>
            <p:ph type="title"/>
          </p:nvPr>
        </p:nvSpPr>
        <p:spPr>
          <a:xfrm>
            <a:off x="457200" y="146304"/>
            <a:ext cx="8229600" cy="8688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59" name="Google Shape;259;p43"/>
          <p:cNvSpPr txBox="1">
            <a:spLocks noGrp="1"/>
          </p:cNvSpPr>
          <p:nvPr>
            <p:ph type="body" idx="1"/>
          </p:nvPr>
        </p:nvSpPr>
        <p:spPr>
          <a:xfrm>
            <a:off x="457200" y="1104138"/>
            <a:ext cx="4038600" cy="35319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SzPts val="1700"/>
              <a:buChar char="•"/>
              <a:defRPr sz="1700"/>
            </a:lvl1pPr>
            <a:lvl2pPr marL="914400" lvl="1" indent="-317500" algn="l" rtl="0">
              <a:lnSpc>
                <a:spcPct val="100000"/>
              </a:lnSpc>
              <a:spcBef>
                <a:spcPts val="600"/>
              </a:spcBef>
              <a:spcAft>
                <a:spcPts val="0"/>
              </a:spcAft>
              <a:buSzPts val="1400"/>
              <a:buChar char="–"/>
              <a:defRPr sz="1400"/>
            </a:lvl2pPr>
            <a:lvl3pPr marL="1371600" lvl="2" indent="-317500" algn="l" rtl="0">
              <a:lnSpc>
                <a:spcPct val="100000"/>
              </a:lnSpc>
              <a:spcBef>
                <a:spcPts val="600"/>
              </a:spcBef>
              <a:spcAft>
                <a:spcPts val="0"/>
              </a:spcAft>
              <a:buSzPts val="1400"/>
              <a:buChar char="•"/>
              <a:defRPr sz="1200"/>
            </a:lvl3pPr>
            <a:lvl4pPr marL="1828800" lvl="3" indent="-304800" algn="l" rtl="0">
              <a:lnSpc>
                <a:spcPct val="100000"/>
              </a:lnSpc>
              <a:spcBef>
                <a:spcPts val="600"/>
              </a:spcBef>
              <a:spcAft>
                <a:spcPts val="0"/>
              </a:spcAft>
              <a:buSzPts val="1200"/>
              <a:buChar char="–"/>
              <a:defRPr sz="1100"/>
            </a:lvl4pPr>
            <a:lvl5pPr marL="2286000" lvl="4" indent="-298450" algn="l" rtl="0">
              <a:lnSpc>
                <a:spcPct val="100000"/>
              </a:lnSpc>
              <a:spcBef>
                <a:spcPts val="600"/>
              </a:spcBef>
              <a:spcAft>
                <a:spcPts val="0"/>
              </a:spcAft>
              <a:buSzPts val="1100"/>
              <a:buChar char="»"/>
              <a:defRPr sz="1100"/>
            </a:lvl5pPr>
            <a:lvl6pPr marL="2743200" lvl="5" indent="-355600" algn="l" rtl="0">
              <a:lnSpc>
                <a:spcPct val="100000"/>
              </a:lnSpc>
              <a:spcBef>
                <a:spcPts val="600"/>
              </a:spcBef>
              <a:spcAft>
                <a:spcPts val="0"/>
              </a:spcAft>
              <a:buSzPts val="2000"/>
              <a:buChar char="•"/>
              <a:defRPr sz="1400"/>
            </a:lvl6pPr>
            <a:lvl7pPr marL="3200400" lvl="6" indent="-355600" algn="l" rtl="0">
              <a:lnSpc>
                <a:spcPct val="100000"/>
              </a:lnSpc>
              <a:spcBef>
                <a:spcPts val="400"/>
              </a:spcBef>
              <a:spcAft>
                <a:spcPts val="0"/>
              </a:spcAft>
              <a:buSzPts val="2000"/>
              <a:buChar char="•"/>
              <a:defRPr sz="1400"/>
            </a:lvl7pPr>
            <a:lvl8pPr marL="3657600" lvl="7" indent="-355600" algn="l" rtl="0">
              <a:lnSpc>
                <a:spcPct val="100000"/>
              </a:lnSpc>
              <a:spcBef>
                <a:spcPts val="400"/>
              </a:spcBef>
              <a:spcAft>
                <a:spcPts val="0"/>
              </a:spcAft>
              <a:buSzPts val="2000"/>
              <a:buChar char="•"/>
              <a:defRPr sz="1400"/>
            </a:lvl8pPr>
            <a:lvl9pPr marL="4114800" lvl="8" indent="-355600" algn="l" rtl="0">
              <a:lnSpc>
                <a:spcPct val="100000"/>
              </a:lnSpc>
              <a:spcBef>
                <a:spcPts val="400"/>
              </a:spcBef>
              <a:spcAft>
                <a:spcPts val="0"/>
              </a:spcAft>
              <a:buSzPts val="2000"/>
              <a:buChar char="•"/>
              <a:defRPr sz="1400"/>
            </a:lvl9pPr>
          </a:lstStyle>
          <a:p>
            <a:endParaRPr/>
          </a:p>
        </p:txBody>
      </p:sp>
      <p:sp>
        <p:nvSpPr>
          <p:cNvPr id="260" name="Google Shape;260;p43"/>
          <p:cNvSpPr txBox="1">
            <a:spLocks noGrp="1"/>
          </p:cNvSpPr>
          <p:nvPr>
            <p:ph type="body" idx="2"/>
          </p:nvPr>
        </p:nvSpPr>
        <p:spPr>
          <a:xfrm>
            <a:off x="4648200" y="1104138"/>
            <a:ext cx="4038600" cy="35319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SzPts val="1700"/>
              <a:buChar char="•"/>
              <a:defRPr sz="1700"/>
            </a:lvl1pPr>
            <a:lvl2pPr marL="914400" lvl="1" indent="-317500" algn="l" rtl="0">
              <a:lnSpc>
                <a:spcPct val="100000"/>
              </a:lnSpc>
              <a:spcBef>
                <a:spcPts val="600"/>
              </a:spcBef>
              <a:spcAft>
                <a:spcPts val="0"/>
              </a:spcAft>
              <a:buSzPts val="1400"/>
              <a:buChar char="–"/>
              <a:defRPr sz="1400"/>
            </a:lvl2pPr>
            <a:lvl3pPr marL="1371600" lvl="2" indent="-317500" algn="l" rtl="0">
              <a:lnSpc>
                <a:spcPct val="100000"/>
              </a:lnSpc>
              <a:spcBef>
                <a:spcPts val="600"/>
              </a:spcBef>
              <a:spcAft>
                <a:spcPts val="0"/>
              </a:spcAft>
              <a:buSzPts val="1400"/>
              <a:buChar char="•"/>
              <a:defRPr sz="1200"/>
            </a:lvl3pPr>
            <a:lvl4pPr marL="1828800" lvl="3" indent="-304800" algn="l" rtl="0">
              <a:lnSpc>
                <a:spcPct val="100000"/>
              </a:lnSpc>
              <a:spcBef>
                <a:spcPts val="600"/>
              </a:spcBef>
              <a:spcAft>
                <a:spcPts val="0"/>
              </a:spcAft>
              <a:buSzPts val="1200"/>
              <a:buChar char="–"/>
              <a:defRPr sz="1100"/>
            </a:lvl4pPr>
            <a:lvl5pPr marL="2286000" lvl="4" indent="-298450" algn="l" rtl="0">
              <a:lnSpc>
                <a:spcPct val="100000"/>
              </a:lnSpc>
              <a:spcBef>
                <a:spcPts val="600"/>
              </a:spcBef>
              <a:spcAft>
                <a:spcPts val="0"/>
              </a:spcAft>
              <a:buSzPts val="1100"/>
              <a:buChar char="»"/>
              <a:defRPr sz="1100"/>
            </a:lvl5pPr>
            <a:lvl6pPr marL="2743200" lvl="5" indent="-355600" algn="l" rtl="0">
              <a:lnSpc>
                <a:spcPct val="100000"/>
              </a:lnSpc>
              <a:spcBef>
                <a:spcPts val="600"/>
              </a:spcBef>
              <a:spcAft>
                <a:spcPts val="0"/>
              </a:spcAft>
              <a:buSzPts val="2000"/>
              <a:buChar char="•"/>
              <a:defRPr sz="1400"/>
            </a:lvl6pPr>
            <a:lvl7pPr marL="3200400" lvl="6" indent="-355600" algn="l" rtl="0">
              <a:lnSpc>
                <a:spcPct val="100000"/>
              </a:lnSpc>
              <a:spcBef>
                <a:spcPts val="400"/>
              </a:spcBef>
              <a:spcAft>
                <a:spcPts val="0"/>
              </a:spcAft>
              <a:buSzPts val="2000"/>
              <a:buChar char="•"/>
              <a:defRPr sz="1400"/>
            </a:lvl7pPr>
            <a:lvl8pPr marL="3657600" lvl="7" indent="-355600" algn="l" rtl="0">
              <a:lnSpc>
                <a:spcPct val="100000"/>
              </a:lnSpc>
              <a:spcBef>
                <a:spcPts val="400"/>
              </a:spcBef>
              <a:spcAft>
                <a:spcPts val="0"/>
              </a:spcAft>
              <a:buSzPts val="2000"/>
              <a:buChar char="•"/>
              <a:defRPr sz="1400"/>
            </a:lvl8pPr>
            <a:lvl9pPr marL="4114800" lvl="8" indent="-355600" algn="l" rtl="0">
              <a:lnSpc>
                <a:spcPct val="100000"/>
              </a:lnSpc>
              <a:spcBef>
                <a:spcPts val="400"/>
              </a:spcBef>
              <a:spcAft>
                <a:spcPts val="0"/>
              </a:spcAft>
              <a:buSzPts val="2000"/>
              <a:buChar char="•"/>
              <a:defRPr sz="1400"/>
            </a:lvl9pPr>
          </a:lstStyle>
          <a:p>
            <a:endParaRPr/>
          </a:p>
        </p:txBody>
      </p:sp>
      <p:sp>
        <p:nvSpPr>
          <p:cNvPr id="261" name="Google Shape;261;p43"/>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2" name="Google Shape;262;p43"/>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J-PAL Two Content Slide">
  <p:cSld name="J-PAL Two Content Slide">
    <p:spTree>
      <p:nvGrpSpPr>
        <p:cNvPr id="1" name="Shape 263"/>
        <p:cNvGrpSpPr/>
        <p:nvPr/>
      </p:nvGrpSpPr>
      <p:grpSpPr>
        <a:xfrm>
          <a:off x="0" y="0"/>
          <a:ext cx="0" cy="0"/>
          <a:chOff x="0" y="0"/>
          <a:chExt cx="0" cy="0"/>
        </a:xfrm>
      </p:grpSpPr>
      <p:sp>
        <p:nvSpPr>
          <p:cNvPr id="264" name="Google Shape;264;p44"/>
          <p:cNvSpPr txBox="1">
            <a:spLocks noGrp="1"/>
          </p:cNvSpPr>
          <p:nvPr>
            <p:ph type="title"/>
          </p:nvPr>
        </p:nvSpPr>
        <p:spPr>
          <a:xfrm>
            <a:off x="457200" y="146304"/>
            <a:ext cx="8229600" cy="8688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5" name="Google Shape;265;p44"/>
          <p:cNvSpPr txBox="1">
            <a:spLocks noGrp="1"/>
          </p:cNvSpPr>
          <p:nvPr>
            <p:ph type="body" idx="1"/>
          </p:nvPr>
        </p:nvSpPr>
        <p:spPr>
          <a:xfrm>
            <a:off x="457200" y="1104138"/>
            <a:ext cx="4038600" cy="35319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266" name="Google Shape;266;p44"/>
          <p:cNvSpPr txBox="1">
            <a:spLocks noGrp="1"/>
          </p:cNvSpPr>
          <p:nvPr>
            <p:ph type="body" idx="2"/>
          </p:nvPr>
        </p:nvSpPr>
        <p:spPr>
          <a:xfrm>
            <a:off x="4648200" y="1104138"/>
            <a:ext cx="4038600" cy="35319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267" name="Google Shape;267;p44"/>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68" name="Google Shape;268;p44"/>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J-PAL Intro Co-Branded Slide | Option 1">
  <p:cSld name="J-PAL Intro Co-Branded Slide | Option 1">
    <p:bg>
      <p:bgPr>
        <a:solidFill>
          <a:schemeClr val="lt2"/>
        </a:solidFill>
        <a:effectLst/>
      </p:bgPr>
    </p:bg>
    <p:spTree>
      <p:nvGrpSpPr>
        <p:cNvPr id="1" name="Shape 269"/>
        <p:cNvGrpSpPr/>
        <p:nvPr/>
      </p:nvGrpSpPr>
      <p:grpSpPr>
        <a:xfrm>
          <a:off x="0" y="0"/>
          <a:ext cx="0" cy="0"/>
          <a:chOff x="0" y="0"/>
          <a:chExt cx="0" cy="0"/>
        </a:xfrm>
      </p:grpSpPr>
      <p:sp>
        <p:nvSpPr>
          <p:cNvPr id="270" name="Google Shape;270;p45"/>
          <p:cNvSpPr/>
          <p:nvPr/>
        </p:nvSpPr>
        <p:spPr>
          <a:xfrm>
            <a:off x="0" y="10408"/>
            <a:ext cx="9144000" cy="5138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71" name="Google Shape;271;p45"/>
          <p:cNvSpPr txBox="1">
            <a:spLocks noGrp="1"/>
          </p:cNvSpPr>
          <p:nvPr>
            <p:ph type="ctrTitle"/>
          </p:nvPr>
        </p:nvSpPr>
        <p:spPr>
          <a:xfrm>
            <a:off x="632062" y="1915222"/>
            <a:ext cx="6478800" cy="11025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accent1"/>
              </a:buClr>
              <a:buSzPts val="2400"/>
              <a:buFont typeface="Century Gothic"/>
              <a:buNone/>
              <a:defRPr>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2" name="Google Shape;272;p45"/>
          <p:cNvSpPr txBox="1">
            <a:spLocks noGrp="1"/>
          </p:cNvSpPr>
          <p:nvPr>
            <p:ph type="subTitle" idx="1"/>
          </p:nvPr>
        </p:nvSpPr>
        <p:spPr>
          <a:xfrm>
            <a:off x="634519" y="3304911"/>
            <a:ext cx="6478800" cy="13146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300"/>
              </a:spcBef>
              <a:spcAft>
                <a:spcPts val="0"/>
              </a:spcAft>
              <a:buClr>
                <a:srgbClr val="282828"/>
              </a:buClr>
              <a:buSzPts val="1700"/>
              <a:buNone/>
              <a:defRPr sz="1700">
                <a:solidFill>
                  <a:srgbClr val="282828"/>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600"/>
              </a:spcBef>
              <a:spcAft>
                <a:spcPts val="0"/>
              </a:spcAft>
              <a:buClr>
                <a:srgbClr val="888888"/>
              </a:buClr>
              <a:buSzPts val="1400"/>
              <a:buNone/>
              <a:defRPr>
                <a:solidFill>
                  <a:srgbClr val="888888"/>
                </a:solidFill>
              </a:defRPr>
            </a:lvl3pPr>
            <a:lvl4pPr lvl="3" algn="ctr" rtl="0">
              <a:lnSpc>
                <a:spcPct val="100000"/>
              </a:lnSpc>
              <a:spcBef>
                <a:spcPts val="600"/>
              </a:spcBef>
              <a:spcAft>
                <a:spcPts val="0"/>
              </a:spcAft>
              <a:buClr>
                <a:srgbClr val="888888"/>
              </a:buClr>
              <a:buSzPts val="1200"/>
              <a:buNone/>
              <a:defRPr>
                <a:solidFill>
                  <a:srgbClr val="888888"/>
                </a:solidFill>
              </a:defRPr>
            </a:lvl4pPr>
            <a:lvl5pPr lvl="4" algn="ctr" rtl="0">
              <a:lnSpc>
                <a:spcPct val="100000"/>
              </a:lnSpc>
              <a:spcBef>
                <a:spcPts val="600"/>
              </a:spcBef>
              <a:spcAft>
                <a:spcPts val="0"/>
              </a:spcAft>
              <a:buClr>
                <a:srgbClr val="888888"/>
              </a:buClr>
              <a:buSzPts val="1100"/>
              <a:buNone/>
              <a:defRPr>
                <a:solidFill>
                  <a:srgbClr val="888888"/>
                </a:solidFill>
              </a:defRPr>
            </a:lvl5pPr>
            <a:lvl6pPr lvl="5" algn="ctr" rtl="0">
              <a:lnSpc>
                <a:spcPct val="100000"/>
              </a:lnSpc>
              <a:spcBef>
                <a:spcPts val="6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273" name="Google Shape;273;p45"/>
          <p:cNvSpPr>
            <a:spLocks noGrp="1"/>
          </p:cNvSpPr>
          <p:nvPr>
            <p:ph type="pic" idx="2"/>
          </p:nvPr>
        </p:nvSpPr>
        <p:spPr>
          <a:xfrm>
            <a:off x="2813454" y="568073"/>
            <a:ext cx="1987200" cy="408300"/>
          </a:xfrm>
          <a:prstGeom prst="rect">
            <a:avLst/>
          </a:prstGeom>
          <a:noFill/>
          <a:ln>
            <a:noFill/>
          </a:ln>
        </p:spPr>
      </p:sp>
      <p:pic>
        <p:nvPicPr>
          <p:cNvPr id="274" name="Google Shape;274;p45"/>
          <p:cNvPicPr preferRelativeResize="0"/>
          <p:nvPr/>
        </p:nvPicPr>
        <p:blipFill rotWithShape="1">
          <a:blip r:embed="rId2">
            <a:alphaModFix/>
          </a:blip>
          <a:srcRect l="71549" r="1062" b="-441"/>
          <a:stretch/>
        </p:blipFill>
        <p:spPr>
          <a:xfrm>
            <a:off x="7318772" y="-11024"/>
            <a:ext cx="1825231" cy="5173983"/>
          </a:xfrm>
          <a:prstGeom prst="rect">
            <a:avLst/>
          </a:prstGeom>
          <a:noFill/>
          <a:ln>
            <a:noFill/>
          </a:ln>
        </p:spPr>
      </p:pic>
      <p:pic>
        <p:nvPicPr>
          <p:cNvPr id="275" name="Google Shape;275;p45"/>
          <p:cNvPicPr preferRelativeResize="0"/>
          <p:nvPr/>
        </p:nvPicPr>
        <p:blipFill rotWithShape="1">
          <a:blip r:embed="rId3">
            <a:alphaModFix/>
          </a:blip>
          <a:srcRect/>
          <a:stretch/>
        </p:blipFill>
        <p:spPr>
          <a:xfrm>
            <a:off x="657657" y="568073"/>
            <a:ext cx="1714501" cy="510064"/>
          </a:xfrm>
          <a:prstGeom prst="rect">
            <a:avLst/>
          </a:prstGeom>
          <a:noFill/>
          <a:ln>
            <a:noFill/>
          </a:ln>
        </p:spPr>
      </p:pic>
      <p:sp>
        <p:nvSpPr>
          <p:cNvPr id="276" name="Google Shape;276;p4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J-PAL Intro Co-Branded Slide | Option 2">
  <p:cSld name="J-PAL Intro Co-Branded Slide | Option 2">
    <p:bg>
      <p:bgPr>
        <a:solidFill>
          <a:schemeClr val="lt2"/>
        </a:solidFill>
        <a:effectLst/>
      </p:bgPr>
    </p:bg>
    <p:spTree>
      <p:nvGrpSpPr>
        <p:cNvPr id="1" name="Shape 277"/>
        <p:cNvGrpSpPr/>
        <p:nvPr/>
      </p:nvGrpSpPr>
      <p:grpSpPr>
        <a:xfrm>
          <a:off x="0" y="0"/>
          <a:ext cx="0" cy="0"/>
          <a:chOff x="0" y="0"/>
          <a:chExt cx="0" cy="0"/>
        </a:xfrm>
      </p:grpSpPr>
      <p:sp>
        <p:nvSpPr>
          <p:cNvPr id="278" name="Google Shape;278;p46"/>
          <p:cNvSpPr/>
          <p:nvPr/>
        </p:nvSpPr>
        <p:spPr>
          <a:xfrm>
            <a:off x="0" y="10408"/>
            <a:ext cx="9144000" cy="5138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79" name="Google Shape;279;p46"/>
          <p:cNvSpPr txBox="1">
            <a:spLocks noGrp="1"/>
          </p:cNvSpPr>
          <p:nvPr>
            <p:ph type="ctrTitle"/>
          </p:nvPr>
        </p:nvSpPr>
        <p:spPr>
          <a:xfrm>
            <a:off x="632062" y="1915222"/>
            <a:ext cx="6478800" cy="11025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accent1"/>
              </a:buClr>
              <a:buSzPts val="2400"/>
              <a:buFont typeface="Century Gothic"/>
              <a:buNone/>
              <a:defRPr>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0" name="Google Shape;280;p46"/>
          <p:cNvSpPr txBox="1">
            <a:spLocks noGrp="1"/>
          </p:cNvSpPr>
          <p:nvPr>
            <p:ph type="subTitle" idx="1"/>
          </p:nvPr>
        </p:nvSpPr>
        <p:spPr>
          <a:xfrm>
            <a:off x="634519" y="3304911"/>
            <a:ext cx="6478800" cy="11454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300"/>
              </a:spcBef>
              <a:spcAft>
                <a:spcPts val="0"/>
              </a:spcAft>
              <a:buClr>
                <a:srgbClr val="282828"/>
              </a:buClr>
              <a:buSzPts val="1700"/>
              <a:buNone/>
              <a:defRPr sz="1700">
                <a:solidFill>
                  <a:srgbClr val="282828"/>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600"/>
              </a:spcBef>
              <a:spcAft>
                <a:spcPts val="0"/>
              </a:spcAft>
              <a:buClr>
                <a:srgbClr val="888888"/>
              </a:buClr>
              <a:buSzPts val="1400"/>
              <a:buNone/>
              <a:defRPr>
                <a:solidFill>
                  <a:srgbClr val="888888"/>
                </a:solidFill>
              </a:defRPr>
            </a:lvl3pPr>
            <a:lvl4pPr lvl="3" algn="ctr" rtl="0">
              <a:lnSpc>
                <a:spcPct val="100000"/>
              </a:lnSpc>
              <a:spcBef>
                <a:spcPts val="600"/>
              </a:spcBef>
              <a:spcAft>
                <a:spcPts val="0"/>
              </a:spcAft>
              <a:buClr>
                <a:srgbClr val="888888"/>
              </a:buClr>
              <a:buSzPts val="1200"/>
              <a:buNone/>
              <a:defRPr>
                <a:solidFill>
                  <a:srgbClr val="888888"/>
                </a:solidFill>
              </a:defRPr>
            </a:lvl4pPr>
            <a:lvl5pPr lvl="4" algn="ctr" rtl="0">
              <a:lnSpc>
                <a:spcPct val="100000"/>
              </a:lnSpc>
              <a:spcBef>
                <a:spcPts val="600"/>
              </a:spcBef>
              <a:spcAft>
                <a:spcPts val="0"/>
              </a:spcAft>
              <a:buClr>
                <a:srgbClr val="888888"/>
              </a:buClr>
              <a:buSzPts val="1100"/>
              <a:buNone/>
              <a:defRPr>
                <a:solidFill>
                  <a:srgbClr val="888888"/>
                </a:solidFill>
              </a:defRPr>
            </a:lvl5pPr>
            <a:lvl6pPr lvl="5" algn="ctr" rtl="0">
              <a:lnSpc>
                <a:spcPct val="100000"/>
              </a:lnSpc>
              <a:spcBef>
                <a:spcPts val="6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1" name="Google Shape;281;p46"/>
          <p:cNvSpPr>
            <a:spLocks noGrp="1"/>
          </p:cNvSpPr>
          <p:nvPr>
            <p:ph type="pic" idx="2"/>
          </p:nvPr>
        </p:nvSpPr>
        <p:spPr>
          <a:xfrm>
            <a:off x="2813454" y="618911"/>
            <a:ext cx="1987200" cy="408300"/>
          </a:xfrm>
          <a:prstGeom prst="rect">
            <a:avLst/>
          </a:prstGeom>
          <a:noFill/>
          <a:ln>
            <a:noFill/>
          </a:ln>
        </p:spPr>
      </p:sp>
      <p:sp>
        <p:nvSpPr>
          <p:cNvPr id="282" name="Google Shape;282;p46"/>
          <p:cNvSpPr>
            <a:spLocks noGrp="1"/>
          </p:cNvSpPr>
          <p:nvPr>
            <p:ph type="pic" idx="3"/>
          </p:nvPr>
        </p:nvSpPr>
        <p:spPr>
          <a:xfrm>
            <a:off x="641205" y="4511073"/>
            <a:ext cx="1987200" cy="411600"/>
          </a:xfrm>
          <a:prstGeom prst="rect">
            <a:avLst/>
          </a:prstGeom>
          <a:noFill/>
          <a:ln>
            <a:noFill/>
          </a:ln>
        </p:spPr>
      </p:sp>
      <p:sp>
        <p:nvSpPr>
          <p:cNvPr id="283" name="Google Shape;283;p46"/>
          <p:cNvSpPr>
            <a:spLocks noGrp="1"/>
          </p:cNvSpPr>
          <p:nvPr>
            <p:ph type="pic" idx="4"/>
          </p:nvPr>
        </p:nvSpPr>
        <p:spPr>
          <a:xfrm>
            <a:off x="2877818" y="4511073"/>
            <a:ext cx="1987200" cy="411600"/>
          </a:xfrm>
          <a:prstGeom prst="rect">
            <a:avLst/>
          </a:prstGeom>
          <a:noFill/>
          <a:ln>
            <a:noFill/>
          </a:ln>
        </p:spPr>
      </p:sp>
      <p:sp>
        <p:nvSpPr>
          <p:cNvPr id="284" name="Google Shape;284;p46"/>
          <p:cNvSpPr>
            <a:spLocks noGrp="1"/>
          </p:cNvSpPr>
          <p:nvPr>
            <p:ph type="pic" idx="5"/>
          </p:nvPr>
        </p:nvSpPr>
        <p:spPr>
          <a:xfrm>
            <a:off x="5123575" y="4511073"/>
            <a:ext cx="1987200" cy="411600"/>
          </a:xfrm>
          <a:prstGeom prst="rect">
            <a:avLst/>
          </a:prstGeom>
          <a:noFill/>
          <a:ln>
            <a:noFill/>
          </a:ln>
        </p:spPr>
      </p:sp>
      <p:pic>
        <p:nvPicPr>
          <p:cNvPr id="285" name="Google Shape;285;p46"/>
          <p:cNvPicPr preferRelativeResize="0"/>
          <p:nvPr/>
        </p:nvPicPr>
        <p:blipFill rotWithShape="1">
          <a:blip r:embed="rId2">
            <a:alphaModFix/>
          </a:blip>
          <a:srcRect l="71549" r="1062" b="-441"/>
          <a:stretch/>
        </p:blipFill>
        <p:spPr>
          <a:xfrm>
            <a:off x="7318772" y="-11024"/>
            <a:ext cx="1825231" cy="5173983"/>
          </a:xfrm>
          <a:prstGeom prst="rect">
            <a:avLst/>
          </a:prstGeom>
          <a:noFill/>
          <a:ln>
            <a:noFill/>
          </a:ln>
        </p:spPr>
      </p:pic>
      <p:pic>
        <p:nvPicPr>
          <p:cNvPr id="286" name="Google Shape;286;p46"/>
          <p:cNvPicPr preferRelativeResize="0"/>
          <p:nvPr/>
        </p:nvPicPr>
        <p:blipFill rotWithShape="1">
          <a:blip r:embed="rId3">
            <a:alphaModFix/>
          </a:blip>
          <a:srcRect/>
          <a:stretch/>
        </p:blipFill>
        <p:spPr>
          <a:xfrm>
            <a:off x="657657" y="568073"/>
            <a:ext cx="1714501" cy="510064"/>
          </a:xfrm>
          <a:prstGeom prst="rect">
            <a:avLst/>
          </a:prstGeom>
          <a:noFill/>
          <a:ln>
            <a:noFill/>
          </a:ln>
        </p:spPr>
      </p:pic>
      <p:sp>
        <p:nvSpPr>
          <p:cNvPr id="287" name="Google Shape;287;p46"/>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J-PAL Content Slide w/ citation">
  <p:cSld name="J-PAL Content Slide w/ citation">
    <p:spTree>
      <p:nvGrpSpPr>
        <p:cNvPr id="1" name="Shape 288"/>
        <p:cNvGrpSpPr/>
        <p:nvPr/>
      </p:nvGrpSpPr>
      <p:grpSpPr>
        <a:xfrm>
          <a:off x="0" y="0"/>
          <a:ext cx="0" cy="0"/>
          <a:chOff x="0" y="0"/>
          <a:chExt cx="0" cy="0"/>
        </a:xfrm>
      </p:grpSpPr>
      <p:sp>
        <p:nvSpPr>
          <p:cNvPr id="289" name="Google Shape;289;p47"/>
          <p:cNvSpPr txBox="1">
            <a:spLocks noGrp="1"/>
          </p:cNvSpPr>
          <p:nvPr>
            <p:ph type="title"/>
          </p:nvPr>
        </p:nvSpPr>
        <p:spPr>
          <a:xfrm>
            <a:off x="457200" y="146304"/>
            <a:ext cx="8229600" cy="868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accent1"/>
              </a:buClr>
              <a:buSzPts val="2400"/>
              <a:buFont typeface="Century Gothic"/>
              <a:buNone/>
              <a:defRPr sz="2400" b="0" u="none" cap="none">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0" name="Google Shape;290;p47"/>
          <p:cNvSpPr txBox="1">
            <a:spLocks noGrp="1"/>
          </p:cNvSpPr>
          <p:nvPr>
            <p:ph type="body" idx="1"/>
          </p:nvPr>
        </p:nvSpPr>
        <p:spPr>
          <a:xfrm>
            <a:off x="457200" y="1104139"/>
            <a:ext cx="8229600" cy="30975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solidFill>
                  <a:schemeClr val="dk1"/>
                </a:solidFill>
              </a:defRPr>
            </a:lvl1pPr>
            <a:lvl2pPr marL="914400" lvl="1" indent="-323850" algn="l" rtl="0">
              <a:lnSpc>
                <a:spcPct val="100000"/>
              </a:lnSpc>
              <a:spcBef>
                <a:spcPts val="300"/>
              </a:spcBef>
              <a:spcAft>
                <a:spcPts val="0"/>
              </a:spcAft>
              <a:buClr>
                <a:schemeClr val="dk1"/>
              </a:buClr>
              <a:buSzPts val="1500"/>
              <a:buChar char="–"/>
              <a:defRPr sz="1500">
                <a:solidFill>
                  <a:schemeClr val="dk1"/>
                </a:solidFill>
              </a:defRPr>
            </a:lvl2pPr>
            <a:lvl3pPr marL="1371600" lvl="2" indent="-317500" algn="l" rtl="0">
              <a:lnSpc>
                <a:spcPct val="100000"/>
              </a:lnSpc>
              <a:spcBef>
                <a:spcPts val="300"/>
              </a:spcBef>
              <a:spcAft>
                <a:spcPts val="0"/>
              </a:spcAft>
              <a:buClr>
                <a:schemeClr val="dk1"/>
              </a:buClr>
              <a:buSzPts val="1400"/>
              <a:buChar char="•"/>
              <a:defRPr sz="1400">
                <a:solidFill>
                  <a:schemeClr val="dk1"/>
                </a:solidFill>
              </a:defRPr>
            </a:lvl3pPr>
            <a:lvl4pPr marL="1828800" lvl="3" indent="-304800" algn="l" rtl="0">
              <a:lnSpc>
                <a:spcPct val="100000"/>
              </a:lnSpc>
              <a:spcBef>
                <a:spcPts val="200"/>
              </a:spcBef>
              <a:spcAft>
                <a:spcPts val="0"/>
              </a:spcAft>
              <a:buClr>
                <a:schemeClr val="dk1"/>
              </a:buClr>
              <a:buSzPts val="1200"/>
              <a:buChar char="–"/>
              <a:defRPr sz="1200">
                <a:solidFill>
                  <a:schemeClr val="dk1"/>
                </a:solidFill>
              </a:defRPr>
            </a:lvl4pPr>
            <a:lvl5pPr marL="2286000" lvl="4" indent="-304800" algn="l" rtl="0">
              <a:lnSpc>
                <a:spcPct val="100000"/>
              </a:lnSpc>
              <a:spcBef>
                <a:spcPts val="200"/>
              </a:spcBef>
              <a:spcAft>
                <a:spcPts val="0"/>
              </a:spcAft>
              <a:buClr>
                <a:schemeClr val="dk1"/>
              </a:buClr>
              <a:buSzPts val="1200"/>
              <a:buChar char="»"/>
              <a:defRPr sz="12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91" name="Google Shape;291;p47"/>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2" name="Google Shape;292;p47"/>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
        <p:nvSpPr>
          <p:cNvPr id="293" name="Google Shape;293;p47"/>
          <p:cNvSpPr txBox="1">
            <a:spLocks noGrp="1"/>
          </p:cNvSpPr>
          <p:nvPr>
            <p:ph type="body" idx="2"/>
          </p:nvPr>
        </p:nvSpPr>
        <p:spPr>
          <a:xfrm>
            <a:off x="457200" y="4201611"/>
            <a:ext cx="8229600" cy="4431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200"/>
              </a:spcBef>
              <a:spcAft>
                <a:spcPts val="0"/>
              </a:spcAft>
              <a:buClr>
                <a:schemeClr val="dk2"/>
              </a:buClr>
              <a:buSzPts val="1100"/>
              <a:buNone/>
              <a:defRPr sz="1100">
                <a:solidFill>
                  <a:schemeClr val="dk2"/>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J-PAL Content Slide w/ citation &amp; subtitle">
  <p:cSld name="J-PAL Content Slide w/ citation &amp; subtitle">
    <p:spTree>
      <p:nvGrpSpPr>
        <p:cNvPr id="1" name="Shape 294"/>
        <p:cNvGrpSpPr/>
        <p:nvPr/>
      </p:nvGrpSpPr>
      <p:grpSpPr>
        <a:xfrm>
          <a:off x="0" y="0"/>
          <a:ext cx="0" cy="0"/>
          <a:chOff x="0" y="0"/>
          <a:chExt cx="0" cy="0"/>
        </a:xfrm>
      </p:grpSpPr>
      <p:sp>
        <p:nvSpPr>
          <p:cNvPr id="295" name="Google Shape;295;p48"/>
          <p:cNvSpPr txBox="1">
            <a:spLocks noGrp="1"/>
          </p:cNvSpPr>
          <p:nvPr>
            <p:ph type="title"/>
          </p:nvPr>
        </p:nvSpPr>
        <p:spPr>
          <a:xfrm>
            <a:off x="457199" y="146304"/>
            <a:ext cx="8229600" cy="868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accent1"/>
              </a:buClr>
              <a:buSzPts val="2400"/>
              <a:buFont typeface="Century Gothic"/>
              <a:buNone/>
              <a:defRPr sz="2400" b="0" u="none" cap="none">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6" name="Google Shape;296;p48"/>
          <p:cNvSpPr txBox="1">
            <a:spLocks noGrp="1"/>
          </p:cNvSpPr>
          <p:nvPr>
            <p:ph type="body" idx="1"/>
          </p:nvPr>
        </p:nvSpPr>
        <p:spPr>
          <a:xfrm>
            <a:off x="457200" y="1577340"/>
            <a:ext cx="8229600" cy="26241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solidFill>
                  <a:schemeClr val="dk1"/>
                </a:solidFill>
              </a:defRPr>
            </a:lvl1pPr>
            <a:lvl2pPr marL="914400" lvl="1" indent="-323850" algn="l" rtl="0">
              <a:lnSpc>
                <a:spcPct val="100000"/>
              </a:lnSpc>
              <a:spcBef>
                <a:spcPts val="300"/>
              </a:spcBef>
              <a:spcAft>
                <a:spcPts val="0"/>
              </a:spcAft>
              <a:buClr>
                <a:schemeClr val="dk1"/>
              </a:buClr>
              <a:buSzPts val="1500"/>
              <a:buChar char="–"/>
              <a:defRPr sz="1500">
                <a:solidFill>
                  <a:schemeClr val="dk1"/>
                </a:solidFill>
              </a:defRPr>
            </a:lvl2pPr>
            <a:lvl3pPr marL="1371600" lvl="2" indent="-317500" algn="l" rtl="0">
              <a:lnSpc>
                <a:spcPct val="100000"/>
              </a:lnSpc>
              <a:spcBef>
                <a:spcPts val="300"/>
              </a:spcBef>
              <a:spcAft>
                <a:spcPts val="0"/>
              </a:spcAft>
              <a:buClr>
                <a:schemeClr val="dk1"/>
              </a:buClr>
              <a:buSzPts val="1400"/>
              <a:buChar char="•"/>
              <a:defRPr sz="1400">
                <a:solidFill>
                  <a:schemeClr val="dk1"/>
                </a:solidFill>
              </a:defRPr>
            </a:lvl3pPr>
            <a:lvl4pPr marL="1828800" lvl="3" indent="-304800" algn="l" rtl="0">
              <a:lnSpc>
                <a:spcPct val="100000"/>
              </a:lnSpc>
              <a:spcBef>
                <a:spcPts val="200"/>
              </a:spcBef>
              <a:spcAft>
                <a:spcPts val="0"/>
              </a:spcAft>
              <a:buClr>
                <a:schemeClr val="dk1"/>
              </a:buClr>
              <a:buSzPts val="1200"/>
              <a:buChar char="–"/>
              <a:defRPr sz="1200">
                <a:solidFill>
                  <a:schemeClr val="dk1"/>
                </a:solidFill>
              </a:defRPr>
            </a:lvl4pPr>
            <a:lvl5pPr marL="2286000" lvl="4" indent="-304800" algn="l" rtl="0">
              <a:lnSpc>
                <a:spcPct val="100000"/>
              </a:lnSpc>
              <a:spcBef>
                <a:spcPts val="200"/>
              </a:spcBef>
              <a:spcAft>
                <a:spcPts val="0"/>
              </a:spcAft>
              <a:buClr>
                <a:schemeClr val="dk1"/>
              </a:buClr>
              <a:buSzPts val="1200"/>
              <a:buChar char="»"/>
              <a:defRPr sz="12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97" name="Google Shape;297;p48"/>
          <p:cNvSpPr txBox="1">
            <a:spLocks noGrp="1"/>
          </p:cNvSpPr>
          <p:nvPr>
            <p:ph type="body" idx="2"/>
          </p:nvPr>
        </p:nvSpPr>
        <p:spPr>
          <a:xfrm>
            <a:off x="457201" y="1103711"/>
            <a:ext cx="8229600" cy="4740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200"/>
              </a:spcBef>
              <a:spcAft>
                <a:spcPts val="0"/>
              </a:spcAft>
              <a:buClr>
                <a:schemeClr val="accent6"/>
              </a:buClr>
              <a:buSzPts val="1200"/>
              <a:buNone/>
              <a:defRPr sz="1200">
                <a:solidFill>
                  <a:schemeClr val="accent6"/>
                </a:solidFill>
              </a:defRPr>
            </a:lvl1pPr>
            <a:lvl2pPr marL="914400" lvl="1" indent="-228600" algn="l" rtl="0">
              <a:lnSpc>
                <a:spcPct val="100000"/>
              </a:lnSpc>
              <a:spcBef>
                <a:spcPts val="600"/>
              </a:spcBef>
              <a:spcAft>
                <a:spcPts val="0"/>
              </a:spcAft>
              <a:buClr>
                <a:schemeClr val="dk1"/>
              </a:buClr>
              <a:buSzPts val="1400"/>
              <a:buNone/>
              <a:defRPr/>
            </a:lvl2pPr>
            <a:lvl3pPr marL="1371600" lvl="2" indent="-228600" algn="l" rtl="0">
              <a:lnSpc>
                <a:spcPct val="100000"/>
              </a:lnSpc>
              <a:spcBef>
                <a:spcPts val="600"/>
              </a:spcBef>
              <a:spcAft>
                <a:spcPts val="0"/>
              </a:spcAft>
              <a:buClr>
                <a:schemeClr val="dk1"/>
              </a:buClr>
              <a:buSzPts val="1400"/>
              <a:buNone/>
              <a:defRPr/>
            </a:lvl3pPr>
            <a:lvl4pPr marL="1828800" lvl="3" indent="-228600" algn="l" rtl="0">
              <a:lnSpc>
                <a:spcPct val="100000"/>
              </a:lnSpc>
              <a:spcBef>
                <a:spcPts val="600"/>
              </a:spcBef>
              <a:spcAft>
                <a:spcPts val="0"/>
              </a:spcAft>
              <a:buClr>
                <a:schemeClr val="dk1"/>
              </a:buClr>
              <a:buSzPts val="1200"/>
              <a:buNone/>
              <a:defRPr/>
            </a:lvl4pPr>
            <a:lvl5pPr marL="2286000" lvl="4" indent="-228600" algn="l" rtl="0">
              <a:lnSpc>
                <a:spcPct val="100000"/>
              </a:lnSpc>
              <a:spcBef>
                <a:spcPts val="600"/>
              </a:spcBef>
              <a:spcAft>
                <a:spcPts val="0"/>
              </a:spcAft>
              <a:buClr>
                <a:schemeClr val="dk1"/>
              </a:buClr>
              <a:buSzPts val="1100"/>
              <a:buNone/>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298" name="Google Shape;298;p48"/>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9" name="Google Shape;299;p48"/>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
        <p:nvSpPr>
          <p:cNvPr id="300" name="Google Shape;300;p48"/>
          <p:cNvSpPr txBox="1">
            <a:spLocks noGrp="1"/>
          </p:cNvSpPr>
          <p:nvPr>
            <p:ph type="body" idx="3"/>
          </p:nvPr>
        </p:nvSpPr>
        <p:spPr>
          <a:xfrm>
            <a:off x="457200" y="4201611"/>
            <a:ext cx="8229600" cy="4431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200"/>
              </a:spcBef>
              <a:spcAft>
                <a:spcPts val="0"/>
              </a:spcAft>
              <a:buClr>
                <a:schemeClr val="dk2"/>
              </a:buClr>
              <a:buSzPts val="1100"/>
              <a:buNone/>
              <a:defRPr sz="1100">
                <a:solidFill>
                  <a:schemeClr val="dk2"/>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J-PAL Two Content Slide w/ citation">
  <p:cSld name="J-PAL Two Content Slide w/ citation">
    <p:spTree>
      <p:nvGrpSpPr>
        <p:cNvPr id="1" name="Shape 301"/>
        <p:cNvGrpSpPr/>
        <p:nvPr/>
      </p:nvGrpSpPr>
      <p:grpSpPr>
        <a:xfrm>
          <a:off x="0" y="0"/>
          <a:ext cx="0" cy="0"/>
          <a:chOff x="0" y="0"/>
          <a:chExt cx="0" cy="0"/>
        </a:xfrm>
      </p:grpSpPr>
      <p:sp>
        <p:nvSpPr>
          <p:cNvPr id="302" name="Google Shape;302;p49"/>
          <p:cNvSpPr txBox="1">
            <a:spLocks noGrp="1"/>
          </p:cNvSpPr>
          <p:nvPr>
            <p:ph type="title"/>
          </p:nvPr>
        </p:nvSpPr>
        <p:spPr>
          <a:xfrm>
            <a:off x="457200" y="146304"/>
            <a:ext cx="8229600" cy="8688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3" name="Google Shape;303;p49"/>
          <p:cNvSpPr txBox="1">
            <a:spLocks noGrp="1"/>
          </p:cNvSpPr>
          <p:nvPr>
            <p:ph type="body" idx="1"/>
          </p:nvPr>
        </p:nvSpPr>
        <p:spPr>
          <a:xfrm>
            <a:off x="457200" y="1104139"/>
            <a:ext cx="4038600" cy="30975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04" name="Google Shape;304;p49"/>
          <p:cNvSpPr txBox="1">
            <a:spLocks noGrp="1"/>
          </p:cNvSpPr>
          <p:nvPr>
            <p:ph type="body" idx="2"/>
          </p:nvPr>
        </p:nvSpPr>
        <p:spPr>
          <a:xfrm>
            <a:off x="4648200" y="1104139"/>
            <a:ext cx="4038600" cy="30975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05" name="Google Shape;305;p49"/>
          <p:cNvSpPr txBox="1">
            <a:spLocks noGrp="1"/>
          </p:cNvSpPr>
          <p:nvPr>
            <p:ph type="body" idx="3"/>
          </p:nvPr>
        </p:nvSpPr>
        <p:spPr>
          <a:xfrm>
            <a:off x="457200" y="4201611"/>
            <a:ext cx="8229600" cy="4431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200"/>
              </a:spcBef>
              <a:spcAft>
                <a:spcPts val="0"/>
              </a:spcAft>
              <a:buClr>
                <a:schemeClr val="dk2"/>
              </a:buClr>
              <a:buSzPts val="1100"/>
              <a:buNone/>
              <a:defRPr sz="1100">
                <a:solidFill>
                  <a:schemeClr val="dk2"/>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306" name="Google Shape;306;p49"/>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7" name="Google Shape;307;p49"/>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J-PAL Comparison Slide">
  <p:cSld name="J-PAL Comparison Slide">
    <p:spTree>
      <p:nvGrpSpPr>
        <p:cNvPr id="1" name="Shape 308"/>
        <p:cNvGrpSpPr/>
        <p:nvPr/>
      </p:nvGrpSpPr>
      <p:grpSpPr>
        <a:xfrm>
          <a:off x="0" y="0"/>
          <a:ext cx="0" cy="0"/>
          <a:chOff x="0" y="0"/>
          <a:chExt cx="0" cy="0"/>
        </a:xfrm>
      </p:grpSpPr>
      <p:sp>
        <p:nvSpPr>
          <p:cNvPr id="309" name="Google Shape;309;p50"/>
          <p:cNvSpPr txBox="1">
            <a:spLocks noGrp="1"/>
          </p:cNvSpPr>
          <p:nvPr>
            <p:ph type="title"/>
          </p:nvPr>
        </p:nvSpPr>
        <p:spPr>
          <a:xfrm>
            <a:off x="457200" y="146303"/>
            <a:ext cx="8229600" cy="8688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0" name="Google Shape;310;p50"/>
          <p:cNvSpPr txBox="1">
            <a:spLocks noGrp="1"/>
          </p:cNvSpPr>
          <p:nvPr>
            <p:ph type="body" idx="1"/>
          </p:nvPr>
        </p:nvSpPr>
        <p:spPr>
          <a:xfrm>
            <a:off x="457200" y="1104139"/>
            <a:ext cx="4040100" cy="3291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b="1"/>
            </a:lvl1pPr>
            <a:lvl2pPr marL="914400" lvl="1" indent="-228600" algn="l" rtl="0">
              <a:lnSpc>
                <a:spcPct val="100000"/>
              </a:lnSpc>
              <a:spcBef>
                <a:spcPts val="600"/>
              </a:spcBef>
              <a:spcAft>
                <a:spcPts val="0"/>
              </a:spcAft>
              <a:buClr>
                <a:schemeClr val="dk1"/>
              </a:buClr>
              <a:buSzPts val="1500"/>
              <a:buNone/>
              <a:defRPr sz="1500" b="1"/>
            </a:lvl2pPr>
            <a:lvl3pPr marL="1371600" lvl="2" indent="-228600" algn="l" rtl="0">
              <a:lnSpc>
                <a:spcPct val="100000"/>
              </a:lnSpc>
              <a:spcBef>
                <a:spcPts val="600"/>
              </a:spcBef>
              <a:spcAft>
                <a:spcPts val="0"/>
              </a:spcAft>
              <a:buClr>
                <a:schemeClr val="dk1"/>
              </a:buClr>
              <a:buSzPts val="1400"/>
              <a:buNone/>
              <a:defRPr sz="1400" b="1"/>
            </a:lvl3pPr>
            <a:lvl4pPr marL="1828800" lvl="3" indent="-228600" algn="l" rtl="0">
              <a:lnSpc>
                <a:spcPct val="100000"/>
              </a:lnSpc>
              <a:spcBef>
                <a:spcPts val="600"/>
              </a:spcBef>
              <a:spcAft>
                <a:spcPts val="0"/>
              </a:spcAft>
              <a:buClr>
                <a:schemeClr val="dk1"/>
              </a:buClr>
              <a:buSzPts val="1200"/>
              <a:buNone/>
              <a:defRPr sz="1200" b="1"/>
            </a:lvl4pPr>
            <a:lvl5pPr marL="2286000" lvl="4" indent="-228600" algn="l" rtl="0">
              <a:lnSpc>
                <a:spcPct val="100000"/>
              </a:lnSpc>
              <a:spcBef>
                <a:spcPts val="600"/>
              </a:spcBef>
              <a:spcAft>
                <a:spcPts val="0"/>
              </a:spcAft>
              <a:buClr>
                <a:schemeClr val="dk1"/>
              </a:buClr>
              <a:buSzPts val="1200"/>
              <a:buNone/>
              <a:defRPr sz="1200" b="1"/>
            </a:lvl5pPr>
            <a:lvl6pPr marL="2743200" lvl="5" indent="-228600" algn="l" rtl="0">
              <a:lnSpc>
                <a:spcPct val="100000"/>
              </a:lnSpc>
              <a:spcBef>
                <a:spcPts val="600"/>
              </a:spcBef>
              <a:spcAft>
                <a:spcPts val="0"/>
              </a:spcAft>
              <a:buClr>
                <a:schemeClr val="dk1"/>
              </a:buClr>
              <a:buSzPts val="1200"/>
              <a:buNone/>
              <a:defRPr sz="1200" b="1"/>
            </a:lvl6pPr>
            <a:lvl7pPr marL="3200400" lvl="6" indent="-228600" algn="l" rtl="0">
              <a:lnSpc>
                <a:spcPct val="100000"/>
              </a:lnSpc>
              <a:spcBef>
                <a:spcPts val="200"/>
              </a:spcBef>
              <a:spcAft>
                <a:spcPts val="0"/>
              </a:spcAft>
              <a:buClr>
                <a:schemeClr val="dk1"/>
              </a:buClr>
              <a:buSzPts val="1200"/>
              <a:buNone/>
              <a:defRPr sz="1200" b="1"/>
            </a:lvl7pPr>
            <a:lvl8pPr marL="3657600" lvl="7" indent="-228600" algn="l" rtl="0">
              <a:lnSpc>
                <a:spcPct val="100000"/>
              </a:lnSpc>
              <a:spcBef>
                <a:spcPts val="200"/>
              </a:spcBef>
              <a:spcAft>
                <a:spcPts val="0"/>
              </a:spcAft>
              <a:buClr>
                <a:schemeClr val="dk1"/>
              </a:buClr>
              <a:buSzPts val="1200"/>
              <a:buNone/>
              <a:defRPr sz="1200" b="1"/>
            </a:lvl8pPr>
            <a:lvl9pPr marL="4114800" lvl="8" indent="-228600" algn="l" rtl="0">
              <a:lnSpc>
                <a:spcPct val="100000"/>
              </a:lnSpc>
              <a:spcBef>
                <a:spcPts val="200"/>
              </a:spcBef>
              <a:spcAft>
                <a:spcPts val="0"/>
              </a:spcAft>
              <a:buClr>
                <a:schemeClr val="dk1"/>
              </a:buClr>
              <a:buSzPts val="1200"/>
              <a:buNone/>
              <a:defRPr sz="1200" b="1"/>
            </a:lvl9pPr>
          </a:lstStyle>
          <a:p>
            <a:endParaRPr/>
          </a:p>
        </p:txBody>
      </p:sp>
      <p:sp>
        <p:nvSpPr>
          <p:cNvPr id="311" name="Google Shape;311;p50"/>
          <p:cNvSpPr txBox="1">
            <a:spLocks noGrp="1"/>
          </p:cNvSpPr>
          <p:nvPr>
            <p:ph type="body" idx="2"/>
          </p:nvPr>
        </p:nvSpPr>
        <p:spPr>
          <a:xfrm>
            <a:off x="457200" y="1433324"/>
            <a:ext cx="4040100" cy="32097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17500" algn="l" rtl="0">
              <a:lnSpc>
                <a:spcPct val="100000"/>
              </a:lnSpc>
              <a:spcBef>
                <a:spcPts val="600"/>
              </a:spcBef>
              <a:spcAft>
                <a:spcPts val="0"/>
              </a:spcAft>
              <a:buClr>
                <a:schemeClr val="dk1"/>
              </a:buClr>
              <a:buSzPts val="1400"/>
              <a:buChar char="•"/>
              <a:defRPr sz="1400"/>
            </a:lvl3pPr>
            <a:lvl4pPr marL="1828800" lvl="3" indent="-304800" algn="l" rtl="0">
              <a:lnSpc>
                <a:spcPct val="100000"/>
              </a:lnSpc>
              <a:spcBef>
                <a:spcPts val="600"/>
              </a:spcBef>
              <a:spcAft>
                <a:spcPts val="0"/>
              </a:spcAft>
              <a:buClr>
                <a:schemeClr val="dk1"/>
              </a:buClr>
              <a:buSzPts val="1200"/>
              <a:buChar char="–"/>
              <a:defRPr sz="1200"/>
            </a:lvl4pPr>
            <a:lvl5pPr marL="2286000" lvl="4" indent="-304800" algn="l" rtl="0">
              <a:lnSpc>
                <a:spcPct val="100000"/>
              </a:lnSpc>
              <a:spcBef>
                <a:spcPts val="600"/>
              </a:spcBef>
              <a:spcAft>
                <a:spcPts val="0"/>
              </a:spcAft>
              <a:buClr>
                <a:schemeClr val="dk1"/>
              </a:buClr>
              <a:buSzPts val="1200"/>
              <a:buChar char="»"/>
              <a:defRPr sz="1200"/>
            </a:lvl5pPr>
            <a:lvl6pPr marL="2743200" lvl="5" indent="-304800" algn="l" rtl="0">
              <a:lnSpc>
                <a:spcPct val="100000"/>
              </a:lnSpc>
              <a:spcBef>
                <a:spcPts val="600"/>
              </a:spcBef>
              <a:spcAft>
                <a:spcPts val="0"/>
              </a:spcAft>
              <a:buClr>
                <a:schemeClr val="dk1"/>
              </a:buClr>
              <a:buSzPts val="1200"/>
              <a:buChar char="•"/>
              <a:defRPr sz="1200"/>
            </a:lvl6pPr>
            <a:lvl7pPr marL="3200400" lvl="6" indent="-304800" algn="l" rtl="0">
              <a:lnSpc>
                <a:spcPct val="100000"/>
              </a:lnSpc>
              <a:spcBef>
                <a:spcPts val="200"/>
              </a:spcBef>
              <a:spcAft>
                <a:spcPts val="0"/>
              </a:spcAft>
              <a:buClr>
                <a:schemeClr val="dk1"/>
              </a:buClr>
              <a:buSzPts val="1200"/>
              <a:buChar char="•"/>
              <a:defRPr sz="1200"/>
            </a:lvl7pPr>
            <a:lvl8pPr marL="3657600" lvl="7" indent="-304800" algn="l" rtl="0">
              <a:lnSpc>
                <a:spcPct val="100000"/>
              </a:lnSpc>
              <a:spcBef>
                <a:spcPts val="200"/>
              </a:spcBef>
              <a:spcAft>
                <a:spcPts val="0"/>
              </a:spcAft>
              <a:buClr>
                <a:schemeClr val="dk1"/>
              </a:buClr>
              <a:buSzPts val="1200"/>
              <a:buChar char="•"/>
              <a:defRPr sz="1200"/>
            </a:lvl8pPr>
            <a:lvl9pPr marL="4114800" lvl="8" indent="-304800" algn="l" rtl="0">
              <a:lnSpc>
                <a:spcPct val="100000"/>
              </a:lnSpc>
              <a:spcBef>
                <a:spcPts val="200"/>
              </a:spcBef>
              <a:spcAft>
                <a:spcPts val="0"/>
              </a:spcAft>
              <a:buClr>
                <a:schemeClr val="dk1"/>
              </a:buClr>
              <a:buSzPts val="1200"/>
              <a:buChar char="•"/>
              <a:defRPr sz="1200"/>
            </a:lvl9pPr>
          </a:lstStyle>
          <a:p>
            <a:endParaRPr/>
          </a:p>
        </p:txBody>
      </p:sp>
      <p:sp>
        <p:nvSpPr>
          <p:cNvPr id="312" name="Google Shape;312;p50"/>
          <p:cNvSpPr txBox="1">
            <a:spLocks noGrp="1"/>
          </p:cNvSpPr>
          <p:nvPr>
            <p:ph type="body" idx="3"/>
          </p:nvPr>
        </p:nvSpPr>
        <p:spPr>
          <a:xfrm>
            <a:off x="4645026" y="1104139"/>
            <a:ext cx="4041600" cy="3291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b="1"/>
            </a:lvl1pPr>
            <a:lvl2pPr marL="914400" lvl="1" indent="-228600" algn="l" rtl="0">
              <a:lnSpc>
                <a:spcPct val="100000"/>
              </a:lnSpc>
              <a:spcBef>
                <a:spcPts val="600"/>
              </a:spcBef>
              <a:spcAft>
                <a:spcPts val="0"/>
              </a:spcAft>
              <a:buClr>
                <a:schemeClr val="dk1"/>
              </a:buClr>
              <a:buSzPts val="1500"/>
              <a:buNone/>
              <a:defRPr sz="1500" b="1"/>
            </a:lvl2pPr>
            <a:lvl3pPr marL="1371600" lvl="2" indent="-228600" algn="l" rtl="0">
              <a:lnSpc>
                <a:spcPct val="100000"/>
              </a:lnSpc>
              <a:spcBef>
                <a:spcPts val="600"/>
              </a:spcBef>
              <a:spcAft>
                <a:spcPts val="0"/>
              </a:spcAft>
              <a:buClr>
                <a:schemeClr val="dk1"/>
              </a:buClr>
              <a:buSzPts val="1400"/>
              <a:buNone/>
              <a:defRPr sz="1400" b="1"/>
            </a:lvl3pPr>
            <a:lvl4pPr marL="1828800" lvl="3" indent="-228600" algn="l" rtl="0">
              <a:lnSpc>
                <a:spcPct val="100000"/>
              </a:lnSpc>
              <a:spcBef>
                <a:spcPts val="600"/>
              </a:spcBef>
              <a:spcAft>
                <a:spcPts val="0"/>
              </a:spcAft>
              <a:buClr>
                <a:schemeClr val="dk1"/>
              </a:buClr>
              <a:buSzPts val="1200"/>
              <a:buNone/>
              <a:defRPr sz="1200" b="1"/>
            </a:lvl4pPr>
            <a:lvl5pPr marL="2286000" lvl="4" indent="-228600" algn="l" rtl="0">
              <a:lnSpc>
                <a:spcPct val="100000"/>
              </a:lnSpc>
              <a:spcBef>
                <a:spcPts val="600"/>
              </a:spcBef>
              <a:spcAft>
                <a:spcPts val="0"/>
              </a:spcAft>
              <a:buClr>
                <a:schemeClr val="dk1"/>
              </a:buClr>
              <a:buSzPts val="1200"/>
              <a:buNone/>
              <a:defRPr sz="1200" b="1"/>
            </a:lvl5pPr>
            <a:lvl6pPr marL="2743200" lvl="5" indent="-228600" algn="l" rtl="0">
              <a:lnSpc>
                <a:spcPct val="100000"/>
              </a:lnSpc>
              <a:spcBef>
                <a:spcPts val="600"/>
              </a:spcBef>
              <a:spcAft>
                <a:spcPts val="0"/>
              </a:spcAft>
              <a:buClr>
                <a:schemeClr val="dk1"/>
              </a:buClr>
              <a:buSzPts val="1200"/>
              <a:buNone/>
              <a:defRPr sz="1200" b="1"/>
            </a:lvl6pPr>
            <a:lvl7pPr marL="3200400" lvl="6" indent="-228600" algn="l" rtl="0">
              <a:lnSpc>
                <a:spcPct val="100000"/>
              </a:lnSpc>
              <a:spcBef>
                <a:spcPts val="200"/>
              </a:spcBef>
              <a:spcAft>
                <a:spcPts val="0"/>
              </a:spcAft>
              <a:buClr>
                <a:schemeClr val="dk1"/>
              </a:buClr>
              <a:buSzPts val="1200"/>
              <a:buNone/>
              <a:defRPr sz="1200" b="1"/>
            </a:lvl7pPr>
            <a:lvl8pPr marL="3657600" lvl="7" indent="-228600" algn="l" rtl="0">
              <a:lnSpc>
                <a:spcPct val="100000"/>
              </a:lnSpc>
              <a:spcBef>
                <a:spcPts val="200"/>
              </a:spcBef>
              <a:spcAft>
                <a:spcPts val="0"/>
              </a:spcAft>
              <a:buClr>
                <a:schemeClr val="dk1"/>
              </a:buClr>
              <a:buSzPts val="1200"/>
              <a:buNone/>
              <a:defRPr sz="1200" b="1"/>
            </a:lvl8pPr>
            <a:lvl9pPr marL="4114800" lvl="8" indent="-228600" algn="l" rtl="0">
              <a:lnSpc>
                <a:spcPct val="100000"/>
              </a:lnSpc>
              <a:spcBef>
                <a:spcPts val="200"/>
              </a:spcBef>
              <a:spcAft>
                <a:spcPts val="0"/>
              </a:spcAft>
              <a:buClr>
                <a:schemeClr val="dk1"/>
              </a:buClr>
              <a:buSzPts val="1200"/>
              <a:buNone/>
              <a:defRPr sz="1200" b="1"/>
            </a:lvl9pPr>
          </a:lstStyle>
          <a:p>
            <a:endParaRPr/>
          </a:p>
        </p:txBody>
      </p:sp>
      <p:sp>
        <p:nvSpPr>
          <p:cNvPr id="313" name="Google Shape;313;p50"/>
          <p:cNvSpPr txBox="1">
            <a:spLocks noGrp="1"/>
          </p:cNvSpPr>
          <p:nvPr>
            <p:ph type="body" idx="4"/>
          </p:nvPr>
        </p:nvSpPr>
        <p:spPr>
          <a:xfrm>
            <a:off x="4645026" y="1433324"/>
            <a:ext cx="4041600" cy="32097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17500" algn="l" rtl="0">
              <a:lnSpc>
                <a:spcPct val="100000"/>
              </a:lnSpc>
              <a:spcBef>
                <a:spcPts val="600"/>
              </a:spcBef>
              <a:spcAft>
                <a:spcPts val="0"/>
              </a:spcAft>
              <a:buClr>
                <a:schemeClr val="dk1"/>
              </a:buClr>
              <a:buSzPts val="1400"/>
              <a:buChar char="•"/>
              <a:defRPr sz="1400"/>
            </a:lvl3pPr>
            <a:lvl4pPr marL="1828800" lvl="3" indent="-304800" algn="l" rtl="0">
              <a:lnSpc>
                <a:spcPct val="100000"/>
              </a:lnSpc>
              <a:spcBef>
                <a:spcPts val="600"/>
              </a:spcBef>
              <a:spcAft>
                <a:spcPts val="0"/>
              </a:spcAft>
              <a:buClr>
                <a:schemeClr val="dk1"/>
              </a:buClr>
              <a:buSzPts val="1200"/>
              <a:buChar char="–"/>
              <a:defRPr sz="1200"/>
            </a:lvl4pPr>
            <a:lvl5pPr marL="2286000" lvl="4" indent="-304800" algn="l" rtl="0">
              <a:lnSpc>
                <a:spcPct val="100000"/>
              </a:lnSpc>
              <a:spcBef>
                <a:spcPts val="600"/>
              </a:spcBef>
              <a:spcAft>
                <a:spcPts val="0"/>
              </a:spcAft>
              <a:buClr>
                <a:schemeClr val="dk1"/>
              </a:buClr>
              <a:buSzPts val="1200"/>
              <a:buChar char="»"/>
              <a:defRPr sz="1200"/>
            </a:lvl5pPr>
            <a:lvl6pPr marL="2743200" lvl="5" indent="-304800" algn="l" rtl="0">
              <a:lnSpc>
                <a:spcPct val="100000"/>
              </a:lnSpc>
              <a:spcBef>
                <a:spcPts val="600"/>
              </a:spcBef>
              <a:spcAft>
                <a:spcPts val="0"/>
              </a:spcAft>
              <a:buClr>
                <a:schemeClr val="dk1"/>
              </a:buClr>
              <a:buSzPts val="1200"/>
              <a:buChar char="•"/>
              <a:defRPr sz="1200"/>
            </a:lvl6pPr>
            <a:lvl7pPr marL="3200400" lvl="6" indent="-304800" algn="l" rtl="0">
              <a:lnSpc>
                <a:spcPct val="100000"/>
              </a:lnSpc>
              <a:spcBef>
                <a:spcPts val="200"/>
              </a:spcBef>
              <a:spcAft>
                <a:spcPts val="0"/>
              </a:spcAft>
              <a:buClr>
                <a:schemeClr val="dk1"/>
              </a:buClr>
              <a:buSzPts val="1200"/>
              <a:buChar char="•"/>
              <a:defRPr sz="1200"/>
            </a:lvl7pPr>
            <a:lvl8pPr marL="3657600" lvl="7" indent="-304800" algn="l" rtl="0">
              <a:lnSpc>
                <a:spcPct val="100000"/>
              </a:lnSpc>
              <a:spcBef>
                <a:spcPts val="200"/>
              </a:spcBef>
              <a:spcAft>
                <a:spcPts val="0"/>
              </a:spcAft>
              <a:buClr>
                <a:schemeClr val="dk1"/>
              </a:buClr>
              <a:buSzPts val="1200"/>
              <a:buChar char="•"/>
              <a:defRPr sz="1200"/>
            </a:lvl8pPr>
            <a:lvl9pPr marL="4114800" lvl="8" indent="-304800" algn="l" rtl="0">
              <a:lnSpc>
                <a:spcPct val="100000"/>
              </a:lnSpc>
              <a:spcBef>
                <a:spcPts val="200"/>
              </a:spcBef>
              <a:spcAft>
                <a:spcPts val="0"/>
              </a:spcAft>
              <a:buClr>
                <a:schemeClr val="dk1"/>
              </a:buClr>
              <a:buSzPts val="1200"/>
              <a:buChar char="•"/>
              <a:defRPr sz="1200"/>
            </a:lvl9pPr>
          </a:lstStyle>
          <a:p>
            <a:endParaRPr/>
          </a:p>
        </p:txBody>
      </p:sp>
      <p:sp>
        <p:nvSpPr>
          <p:cNvPr id="314" name="Google Shape;314;p50"/>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5" name="Google Shape;315;p50"/>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J-PAL Intro Co-Branded Slide | Option 2">
  <p:cSld name="J-PAL Intro Co-Branded Slide | Option 2">
    <p:bg>
      <p:bgPr>
        <a:solidFill>
          <a:schemeClr val="lt2"/>
        </a:solidFill>
        <a:effectLst/>
      </p:bgPr>
    </p:bg>
    <p:spTree>
      <p:nvGrpSpPr>
        <p:cNvPr id="1" name="Shape 34"/>
        <p:cNvGrpSpPr/>
        <p:nvPr/>
      </p:nvGrpSpPr>
      <p:grpSpPr>
        <a:xfrm>
          <a:off x="0" y="0"/>
          <a:ext cx="0" cy="0"/>
          <a:chOff x="0" y="0"/>
          <a:chExt cx="0" cy="0"/>
        </a:xfrm>
      </p:grpSpPr>
      <p:sp>
        <p:nvSpPr>
          <p:cNvPr id="35" name="Google Shape;35;p6"/>
          <p:cNvSpPr/>
          <p:nvPr/>
        </p:nvSpPr>
        <p:spPr>
          <a:xfrm>
            <a:off x="0" y="10408"/>
            <a:ext cx="9144000" cy="5138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6" name="Google Shape;36;p6"/>
          <p:cNvSpPr txBox="1">
            <a:spLocks noGrp="1"/>
          </p:cNvSpPr>
          <p:nvPr>
            <p:ph type="ctrTitle"/>
          </p:nvPr>
        </p:nvSpPr>
        <p:spPr>
          <a:xfrm>
            <a:off x="632062" y="1915222"/>
            <a:ext cx="6478800" cy="11025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accent1"/>
              </a:buClr>
              <a:buSzPts val="2400"/>
              <a:buFont typeface="Century Gothic"/>
              <a:buNone/>
              <a:defRPr>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 name="Google Shape;37;p6"/>
          <p:cNvSpPr txBox="1">
            <a:spLocks noGrp="1"/>
          </p:cNvSpPr>
          <p:nvPr>
            <p:ph type="subTitle" idx="1"/>
          </p:nvPr>
        </p:nvSpPr>
        <p:spPr>
          <a:xfrm>
            <a:off x="634519" y="3304911"/>
            <a:ext cx="6478800" cy="1145100"/>
          </a:xfrm>
          <a:prstGeom prst="rect">
            <a:avLst/>
          </a:prstGeom>
          <a:noFill/>
          <a:ln>
            <a:noFill/>
          </a:ln>
        </p:spPr>
        <p:txBody>
          <a:bodyPr spcFirstLastPara="1" wrap="square" lIns="68575" tIns="34275" rIns="68575" bIns="34275" anchor="t" anchorCtr="0">
            <a:noAutofit/>
          </a:bodyPr>
          <a:lstStyle>
            <a:lvl1pPr lvl="0" algn="l">
              <a:spcBef>
                <a:spcPts val="300"/>
              </a:spcBef>
              <a:spcAft>
                <a:spcPts val="0"/>
              </a:spcAft>
              <a:buClr>
                <a:srgbClr val="282828"/>
              </a:buClr>
              <a:buSzPts val="1700"/>
              <a:buNone/>
              <a:defRPr sz="1700">
                <a:solidFill>
                  <a:srgbClr val="282828"/>
                </a:solidFill>
              </a:defRPr>
            </a:lvl1pPr>
            <a:lvl2pPr lvl="1" algn="ctr">
              <a:spcBef>
                <a:spcPts val="300"/>
              </a:spcBef>
              <a:spcAft>
                <a:spcPts val="0"/>
              </a:spcAft>
              <a:buClr>
                <a:srgbClr val="888888"/>
              </a:buClr>
              <a:buSzPts val="1400"/>
              <a:buNone/>
              <a:defRPr>
                <a:solidFill>
                  <a:srgbClr val="888888"/>
                </a:solidFill>
              </a:defRPr>
            </a:lvl2pPr>
            <a:lvl3pPr lvl="2" algn="ctr">
              <a:spcBef>
                <a:spcPts val="600"/>
              </a:spcBef>
              <a:spcAft>
                <a:spcPts val="0"/>
              </a:spcAft>
              <a:buClr>
                <a:srgbClr val="888888"/>
              </a:buClr>
              <a:buSzPts val="1400"/>
              <a:buNone/>
              <a:defRPr>
                <a:solidFill>
                  <a:srgbClr val="888888"/>
                </a:solidFill>
              </a:defRPr>
            </a:lvl3pPr>
            <a:lvl4pPr lvl="3" algn="ctr">
              <a:spcBef>
                <a:spcPts val="600"/>
              </a:spcBef>
              <a:spcAft>
                <a:spcPts val="0"/>
              </a:spcAft>
              <a:buClr>
                <a:srgbClr val="888888"/>
              </a:buClr>
              <a:buSzPts val="1200"/>
              <a:buNone/>
              <a:defRPr>
                <a:solidFill>
                  <a:srgbClr val="888888"/>
                </a:solidFill>
              </a:defRPr>
            </a:lvl4pPr>
            <a:lvl5pPr lvl="4" algn="ctr">
              <a:spcBef>
                <a:spcPts val="600"/>
              </a:spcBef>
              <a:spcAft>
                <a:spcPts val="0"/>
              </a:spcAft>
              <a:buClr>
                <a:srgbClr val="888888"/>
              </a:buClr>
              <a:buSzPts val="1100"/>
              <a:buNone/>
              <a:defRPr>
                <a:solidFill>
                  <a:srgbClr val="888888"/>
                </a:solidFill>
              </a:defRPr>
            </a:lvl5pPr>
            <a:lvl6pPr lvl="5" algn="ctr">
              <a:spcBef>
                <a:spcPts val="6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8" name="Google Shape;38;p6"/>
          <p:cNvSpPr>
            <a:spLocks noGrp="1"/>
          </p:cNvSpPr>
          <p:nvPr>
            <p:ph type="pic" idx="2"/>
          </p:nvPr>
        </p:nvSpPr>
        <p:spPr>
          <a:xfrm>
            <a:off x="2813454" y="618911"/>
            <a:ext cx="1987200" cy="408300"/>
          </a:xfrm>
          <a:prstGeom prst="rect">
            <a:avLst/>
          </a:prstGeom>
          <a:noFill/>
          <a:ln>
            <a:noFill/>
          </a:ln>
        </p:spPr>
        <p:txBody>
          <a:bodyPr spcFirstLastPara="1" wrap="square" lIns="68575" tIns="34275" rIns="68575" bIns="34275" anchor="t" anchorCtr="0">
            <a:noAutofit/>
          </a:bodyPr>
          <a:lstStyle>
            <a:lvl1pPr marR="0" lvl="0" algn="l" rtl="0">
              <a:spcBef>
                <a:spcPts val="200"/>
              </a:spcBef>
              <a:spcAft>
                <a:spcPts val="0"/>
              </a:spcAft>
              <a:buClr>
                <a:schemeClr val="accent6"/>
              </a:buClr>
              <a:buSzPts val="800"/>
              <a:buFont typeface="Arial"/>
              <a:buNone/>
              <a:defRPr sz="800" b="0" i="0" u="none" strike="noStrike" cap="none">
                <a:solidFill>
                  <a:schemeClr val="accent6"/>
                </a:solidFill>
                <a:latin typeface="Century Gothic"/>
                <a:ea typeface="Century Gothic"/>
                <a:cs typeface="Century Gothic"/>
                <a:sym typeface="Century Gothic"/>
              </a:defRPr>
            </a:lvl1pPr>
            <a:lvl2pPr marR="0" lvl="1" algn="l" rtl="0">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R="0" lvl="2" algn="l" rtl="0">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R="0" lvl="3" algn="l" rtl="0">
              <a:spcBef>
                <a:spcPts val="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R="0" lvl="4" algn="l" rtl="0">
              <a:spcBef>
                <a:spcPts val="600"/>
              </a:spcBef>
              <a:spcAft>
                <a:spcPts val="0"/>
              </a:spcAft>
              <a:buClr>
                <a:schemeClr val="dk1"/>
              </a:buClr>
              <a:buSzPts val="1100"/>
              <a:buFont typeface="Arial"/>
              <a:buChar char="»"/>
              <a:defRPr sz="1100" b="0" i="0" u="none" strike="noStrike" cap="none">
                <a:solidFill>
                  <a:schemeClr val="dk1"/>
                </a:solidFill>
                <a:latin typeface="Century Gothic"/>
                <a:ea typeface="Century Gothic"/>
                <a:cs typeface="Century Gothic"/>
                <a:sym typeface="Century Gothic"/>
              </a:defRPr>
            </a:lvl5pPr>
            <a:lvl6pPr marR="0" lvl="5" algn="l" rtl="0">
              <a:spcBef>
                <a:spcPts val="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9" name="Google Shape;39;p6"/>
          <p:cNvSpPr>
            <a:spLocks noGrp="1"/>
          </p:cNvSpPr>
          <p:nvPr>
            <p:ph type="pic" idx="3"/>
          </p:nvPr>
        </p:nvSpPr>
        <p:spPr>
          <a:xfrm>
            <a:off x="641205" y="4511073"/>
            <a:ext cx="1987200" cy="411600"/>
          </a:xfrm>
          <a:prstGeom prst="rect">
            <a:avLst/>
          </a:prstGeom>
          <a:noFill/>
          <a:ln>
            <a:noFill/>
          </a:ln>
        </p:spPr>
        <p:txBody>
          <a:bodyPr spcFirstLastPara="1" wrap="square" lIns="68575" tIns="34275" rIns="68575" bIns="34275" anchor="t" anchorCtr="0">
            <a:noAutofit/>
          </a:bodyPr>
          <a:lstStyle>
            <a:lvl1pPr marR="0" lvl="0" algn="l" rtl="0">
              <a:spcBef>
                <a:spcPts val="200"/>
              </a:spcBef>
              <a:spcAft>
                <a:spcPts val="0"/>
              </a:spcAft>
              <a:buClr>
                <a:schemeClr val="accent6"/>
              </a:buClr>
              <a:buSzPts val="800"/>
              <a:buFont typeface="Arial"/>
              <a:buNone/>
              <a:defRPr sz="800" b="0" i="0" u="none" strike="noStrike" cap="none">
                <a:solidFill>
                  <a:schemeClr val="accent6"/>
                </a:solidFill>
                <a:latin typeface="Century Gothic"/>
                <a:ea typeface="Century Gothic"/>
                <a:cs typeface="Century Gothic"/>
                <a:sym typeface="Century Gothic"/>
              </a:defRPr>
            </a:lvl1pPr>
            <a:lvl2pPr marR="0" lvl="1" algn="l" rtl="0">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R="0" lvl="2" algn="l" rtl="0">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R="0" lvl="3" algn="l" rtl="0">
              <a:spcBef>
                <a:spcPts val="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R="0" lvl="4" algn="l" rtl="0">
              <a:spcBef>
                <a:spcPts val="600"/>
              </a:spcBef>
              <a:spcAft>
                <a:spcPts val="0"/>
              </a:spcAft>
              <a:buClr>
                <a:schemeClr val="dk1"/>
              </a:buClr>
              <a:buSzPts val="1100"/>
              <a:buFont typeface="Arial"/>
              <a:buChar char="»"/>
              <a:defRPr sz="1100" b="0" i="0" u="none" strike="noStrike" cap="none">
                <a:solidFill>
                  <a:schemeClr val="dk1"/>
                </a:solidFill>
                <a:latin typeface="Century Gothic"/>
                <a:ea typeface="Century Gothic"/>
                <a:cs typeface="Century Gothic"/>
                <a:sym typeface="Century Gothic"/>
              </a:defRPr>
            </a:lvl5pPr>
            <a:lvl6pPr marR="0" lvl="5" algn="l" rtl="0">
              <a:spcBef>
                <a:spcPts val="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6"/>
          <p:cNvSpPr>
            <a:spLocks noGrp="1"/>
          </p:cNvSpPr>
          <p:nvPr>
            <p:ph type="pic" idx="4"/>
          </p:nvPr>
        </p:nvSpPr>
        <p:spPr>
          <a:xfrm>
            <a:off x="2877818" y="4511073"/>
            <a:ext cx="1987200" cy="411600"/>
          </a:xfrm>
          <a:prstGeom prst="rect">
            <a:avLst/>
          </a:prstGeom>
          <a:noFill/>
          <a:ln>
            <a:noFill/>
          </a:ln>
        </p:spPr>
        <p:txBody>
          <a:bodyPr spcFirstLastPara="1" wrap="square" lIns="68575" tIns="34275" rIns="68575" bIns="34275" anchor="t" anchorCtr="0">
            <a:noAutofit/>
          </a:bodyPr>
          <a:lstStyle>
            <a:lvl1pPr marR="0" lvl="0" algn="l" rtl="0">
              <a:spcBef>
                <a:spcPts val="200"/>
              </a:spcBef>
              <a:spcAft>
                <a:spcPts val="0"/>
              </a:spcAft>
              <a:buClr>
                <a:schemeClr val="accent6"/>
              </a:buClr>
              <a:buSzPts val="800"/>
              <a:buFont typeface="Arial"/>
              <a:buNone/>
              <a:defRPr sz="800" b="0" i="0" u="none" strike="noStrike" cap="none">
                <a:solidFill>
                  <a:schemeClr val="accent6"/>
                </a:solidFill>
                <a:latin typeface="Century Gothic"/>
                <a:ea typeface="Century Gothic"/>
                <a:cs typeface="Century Gothic"/>
                <a:sym typeface="Century Gothic"/>
              </a:defRPr>
            </a:lvl1pPr>
            <a:lvl2pPr marR="0" lvl="1" algn="l" rtl="0">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R="0" lvl="2" algn="l" rtl="0">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R="0" lvl="3" algn="l" rtl="0">
              <a:spcBef>
                <a:spcPts val="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R="0" lvl="4" algn="l" rtl="0">
              <a:spcBef>
                <a:spcPts val="600"/>
              </a:spcBef>
              <a:spcAft>
                <a:spcPts val="0"/>
              </a:spcAft>
              <a:buClr>
                <a:schemeClr val="dk1"/>
              </a:buClr>
              <a:buSzPts val="1100"/>
              <a:buFont typeface="Arial"/>
              <a:buChar char="»"/>
              <a:defRPr sz="1100" b="0" i="0" u="none" strike="noStrike" cap="none">
                <a:solidFill>
                  <a:schemeClr val="dk1"/>
                </a:solidFill>
                <a:latin typeface="Century Gothic"/>
                <a:ea typeface="Century Gothic"/>
                <a:cs typeface="Century Gothic"/>
                <a:sym typeface="Century Gothic"/>
              </a:defRPr>
            </a:lvl5pPr>
            <a:lvl6pPr marR="0" lvl="5" algn="l" rtl="0">
              <a:spcBef>
                <a:spcPts val="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6"/>
          <p:cNvSpPr>
            <a:spLocks noGrp="1"/>
          </p:cNvSpPr>
          <p:nvPr>
            <p:ph type="pic" idx="5"/>
          </p:nvPr>
        </p:nvSpPr>
        <p:spPr>
          <a:xfrm>
            <a:off x="5123576" y="4511073"/>
            <a:ext cx="1987200" cy="411600"/>
          </a:xfrm>
          <a:prstGeom prst="rect">
            <a:avLst/>
          </a:prstGeom>
          <a:noFill/>
          <a:ln>
            <a:noFill/>
          </a:ln>
        </p:spPr>
        <p:txBody>
          <a:bodyPr spcFirstLastPara="1" wrap="square" lIns="68575" tIns="34275" rIns="68575" bIns="34275" anchor="t" anchorCtr="0">
            <a:noAutofit/>
          </a:bodyPr>
          <a:lstStyle>
            <a:lvl1pPr marR="0" lvl="0" algn="l" rtl="0">
              <a:spcBef>
                <a:spcPts val="200"/>
              </a:spcBef>
              <a:spcAft>
                <a:spcPts val="0"/>
              </a:spcAft>
              <a:buClr>
                <a:schemeClr val="accent6"/>
              </a:buClr>
              <a:buSzPts val="800"/>
              <a:buFont typeface="Arial"/>
              <a:buNone/>
              <a:defRPr sz="800" b="0" i="0" u="none" strike="noStrike" cap="none">
                <a:solidFill>
                  <a:schemeClr val="accent6"/>
                </a:solidFill>
                <a:latin typeface="Century Gothic"/>
                <a:ea typeface="Century Gothic"/>
                <a:cs typeface="Century Gothic"/>
                <a:sym typeface="Century Gothic"/>
              </a:defRPr>
            </a:lvl1pPr>
            <a:lvl2pPr marR="0" lvl="1" algn="l" rtl="0">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R="0" lvl="2" algn="l" rtl="0">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R="0" lvl="3" algn="l" rtl="0">
              <a:spcBef>
                <a:spcPts val="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R="0" lvl="4" algn="l" rtl="0">
              <a:spcBef>
                <a:spcPts val="600"/>
              </a:spcBef>
              <a:spcAft>
                <a:spcPts val="0"/>
              </a:spcAft>
              <a:buClr>
                <a:schemeClr val="dk1"/>
              </a:buClr>
              <a:buSzPts val="1100"/>
              <a:buFont typeface="Arial"/>
              <a:buChar char="»"/>
              <a:defRPr sz="1100" b="0" i="0" u="none" strike="noStrike" cap="none">
                <a:solidFill>
                  <a:schemeClr val="dk1"/>
                </a:solidFill>
                <a:latin typeface="Century Gothic"/>
                <a:ea typeface="Century Gothic"/>
                <a:cs typeface="Century Gothic"/>
                <a:sym typeface="Century Gothic"/>
              </a:defRPr>
            </a:lvl5pPr>
            <a:lvl6pPr marR="0" lvl="5" algn="l" rtl="0">
              <a:spcBef>
                <a:spcPts val="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pic>
        <p:nvPicPr>
          <p:cNvPr id="42" name="Google Shape;42;p6"/>
          <p:cNvPicPr preferRelativeResize="0"/>
          <p:nvPr/>
        </p:nvPicPr>
        <p:blipFill rotWithShape="1">
          <a:blip r:embed="rId2">
            <a:alphaModFix/>
          </a:blip>
          <a:srcRect l="71549" t="1" r="1063" b="-443"/>
          <a:stretch/>
        </p:blipFill>
        <p:spPr>
          <a:xfrm>
            <a:off x="7318772" y="-11024"/>
            <a:ext cx="1825227" cy="5173979"/>
          </a:xfrm>
          <a:prstGeom prst="rect">
            <a:avLst/>
          </a:prstGeom>
          <a:noFill/>
          <a:ln>
            <a:noFill/>
          </a:ln>
        </p:spPr>
      </p:pic>
      <p:pic>
        <p:nvPicPr>
          <p:cNvPr id="43" name="Google Shape;43;p6"/>
          <p:cNvPicPr preferRelativeResize="0"/>
          <p:nvPr/>
        </p:nvPicPr>
        <p:blipFill rotWithShape="1">
          <a:blip r:embed="rId3">
            <a:alphaModFix/>
          </a:blip>
          <a:srcRect/>
          <a:stretch/>
        </p:blipFill>
        <p:spPr>
          <a:xfrm>
            <a:off x="657657" y="568072"/>
            <a:ext cx="1714501" cy="510064"/>
          </a:xfrm>
          <a:prstGeom prst="rect">
            <a:avLst/>
          </a:prstGeom>
          <a:noFill/>
          <a:ln>
            <a:noFill/>
          </a:ln>
        </p:spPr>
      </p:pic>
      <p:sp>
        <p:nvSpPr>
          <p:cNvPr id="44" name="Google Shape;44;p6"/>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J-PAL Image &amp; Caption w/ Content Left">
  <p:cSld name="J-PAL Image &amp; Caption w/ Content Left">
    <p:spTree>
      <p:nvGrpSpPr>
        <p:cNvPr id="1" name="Shape 316"/>
        <p:cNvGrpSpPr/>
        <p:nvPr/>
      </p:nvGrpSpPr>
      <p:grpSpPr>
        <a:xfrm>
          <a:off x="0" y="0"/>
          <a:ext cx="0" cy="0"/>
          <a:chOff x="0" y="0"/>
          <a:chExt cx="0" cy="0"/>
        </a:xfrm>
      </p:grpSpPr>
      <p:sp>
        <p:nvSpPr>
          <p:cNvPr id="317" name="Google Shape;317;p51"/>
          <p:cNvSpPr txBox="1">
            <a:spLocks noGrp="1"/>
          </p:cNvSpPr>
          <p:nvPr>
            <p:ph type="title"/>
          </p:nvPr>
        </p:nvSpPr>
        <p:spPr>
          <a:xfrm>
            <a:off x="457200" y="146304"/>
            <a:ext cx="8229600" cy="857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8" name="Google Shape;318;p51"/>
          <p:cNvSpPr txBox="1">
            <a:spLocks noGrp="1"/>
          </p:cNvSpPr>
          <p:nvPr>
            <p:ph type="body" idx="1"/>
          </p:nvPr>
        </p:nvSpPr>
        <p:spPr>
          <a:xfrm>
            <a:off x="5832389" y="1105931"/>
            <a:ext cx="2854200" cy="25926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a:solidFill>
                  <a:schemeClr val="dk1"/>
                </a:solidFill>
              </a:defRPr>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19" name="Google Shape;319;p51"/>
          <p:cNvSpPr txBox="1">
            <a:spLocks noGrp="1"/>
          </p:cNvSpPr>
          <p:nvPr>
            <p:ph type="body" idx="2"/>
          </p:nvPr>
        </p:nvSpPr>
        <p:spPr>
          <a:xfrm>
            <a:off x="457199" y="1105931"/>
            <a:ext cx="5147100" cy="34887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20" name="Google Shape;320;p51"/>
          <p:cNvSpPr txBox="1">
            <a:spLocks noGrp="1"/>
          </p:cNvSpPr>
          <p:nvPr>
            <p:ph type="body" idx="3"/>
          </p:nvPr>
        </p:nvSpPr>
        <p:spPr>
          <a:xfrm>
            <a:off x="5832389" y="3847089"/>
            <a:ext cx="2854200" cy="747600"/>
          </a:xfrm>
          <a:prstGeom prst="rect">
            <a:avLst/>
          </a:prstGeom>
          <a:noFill/>
          <a:ln>
            <a:noFill/>
          </a:ln>
        </p:spPr>
        <p:txBody>
          <a:bodyPr spcFirstLastPara="1" wrap="square" lIns="0" tIns="34275" rIns="68575" bIns="34275" anchor="t" anchorCtr="0">
            <a:normAutofit/>
          </a:bodyPr>
          <a:lstStyle>
            <a:lvl1pPr marL="457200" lvl="0" indent="-228600" algn="l" rtl="0">
              <a:lnSpc>
                <a:spcPct val="100000"/>
              </a:lnSpc>
              <a:spcBef>
                <a:spcPts val="200"/>
              </a:spcBef>
              <a:spcAft>
                <a:spcPts val="0"/>
              </a:spcAft>
              <a:buClr>
                <a:schemeClr val="accent6"/>
              </a:buClr>
              <a:buSzPts val="1100"/>
              <a:buNone/>
              <a:defRPr sz="1100" i="1">
                <a:solidFill>
                  <a:schemeClr val="accent6"/>
                </a:solidFill>
              </a:defRPr>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21" name="Google Shape;321;p51"/>
          <p:cNvSpPr txBox="1">
            <a:spLocks noGrp="1"/>
          </p:cNvSpPr>
          <p:nvPr>
            <p:ph type="body" idx="4"/>
          </p:nvPr>
        </p:nvSpPr>
        <p:spPr>
          <a:xfrm>
            <a:off x="5832389" y="3698633"/>
            <a:ext cx="2854200" cy="148500"/>
          </a:xfrm>
          <a:prstGeom prst="rect">
            <a:avLst/>
          </a:prstGeom>
          <a:noFill/>
          <a:ln>
            <a:noFill/>
          </a:ln>
        </p:spPr>
        <p:txBody>
          <a:bodyPr spcFirstLastPara="1" wrap="square" lIns="0" tIns="13700" rIns="0" bIns="13700" anchor="t" anchorCtr="0">
            <a:noAutofit/>
          </a:bodyPr>
          <a:lstStyle>
            <a:lvl1pPr marL="457200" lvl="0" indent="-228600" algn="l" rtl="0">
              <a:lnSpc>
                <a:spcPct val="100000"/>
              </a:lnSpc>
              <a:spcBef>
                <a:spcPts val="100"/>
              </a:spcBef>
              <a:spcAft>
                <a:spcPts val="0"/>
              </a:spcAft>
              <a:buClr>
                <a:srgbClr val="979797"/>
              </a:buClr>
              <a:buSzPts val="500"/>
              <a:buNone/>
              <a:defRPr sz="500">
                <a:solidFill>
                  <a:srgbClr val="979797"/>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322" name="Google Shape;322;p51"/>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3" name="Google Shape;323;p51"/>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J-PAL Image &amp; Caption w/ Content Right">
  <p:cSld name="J-PAL Image &amp; Caption w/ Content Right">
    <p:spTree>
      <p:nvGrpSpPr>
        <p:cNvPr id="1" name="Shape 324"/>
        <p:cNvGrpSpPr/>
        <p:nvPr/>
      </p:nvGrpSpPr>
      <p:grpSpPr>
        <a:xfrm>
          <a:off x="0" y="0"/>
          <a:ext cx="0" cy="0"/>
          <a:chOff x="0" y="0"/>
          <a:chExt cx="0" cy="0"/>
        </a:xfrm>
      </p:grpSpPr>
      <p:sp>
        <p:nvSpPr>
          <p:cNvPr id="325" name="Google Shape;325;p52"/>
          <p:cNvSpPr txBox="1">
            <a:spLocks noGrp="1"/>
          </p:cNvSpPr>
          <p:nvPr>
            <p:ph type="title"/>
          </p:nvPr>
        </p:nvSpPr>
        <p:spPr>
          <a:xfrm>
            <a:off x="457199" y="146304"/>
            <a:ext cx="8229600" cy="8733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6" name="Google Shape;326;p52"/>
          <p:cNvSpPr txBox="1">
            <a:spLocks noGrp="1"/>
          </p:cNvSpPr>
          <p:nvPr>
            <p:ph type="body" idx="1"/>
          </p:nvPr>
        </p:nvSpPr>
        <p:spPr>
          <a:xfrm>
            <a:off x="3525441" y="1105931"/>
            <a:ext cx="5161200" cy="34887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27" name="Google Shape;327;p52"/>
          <p:cNvSpPr txBox="1">
            <a:spLocks noGrp="1"/>
          </p:cNvSpPr>
          <p:nvPr>
            <p:ph type="body" idx="2"/>
          </p:nvPr>
        </p:nvSpPr>
        <p:spPr>
          <a:xfrm>
            <a:off x="457201" y="1105931"/>
            <a:ext cx="2854200" cy="25926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28" name="Google Shape;328;p52"/>
          <p:cNvSpPr txBox="1">
            <a:spLocks noGrp="1"/>
          </p:cNvSpPr>
          <p:nvPr>
            <p:ph type="body" idx="3"/>
          </p:nvPr>
        </p:nvSpPr>
        <p:spPr>
          <a:xfrm>
            <a:off x="457201" y="3847089"/>
            <a:ext cx="2854200" cy="747600"/>
          </a:xfrm>
          <a:prstGeom prst="rect">
            <a:avLst/>
          </a:prstGeom>
          <a:noFill/>
          <a:ln>
            <a:noFill/>
          </a:ln>
        </p:spPr>
        <p:txBody>
          <a:bodyPr spcFirstLastPara="1" wrap="square" lIns="0" tIns="34275" rIns="68575" bIns="34275" anchor="t" anchorCtr="0">
            <a:normAutofit/>
          </a:bodyPr>
          <a:lstStyle>
            <a:lvl1pPr marL="457200" lvl="0" indent="-228600" algn="l" rtl="0">
              <a:lnSpc>
                <a:spcPct val="100000"/>
              </a:lnSpc>
              <a:spcBef>
                <a:spcPts val="200"/>
              </a:spcBef>
              <a:spcAft>
                <a:spcPts val="0"/>
              </a:spcAft>
              <a:buClr>
                <a:schemeClr val="accent6"/>
              </a:buClr>
              <a:buSzPts val="1100"/>
              <a:buNone/>
              <a:defRPr sz="1100" i="1">
                <a:solidFill>
                  <a:schemeClr val="accent6"/>
                </a:solidFill>
              </a:defRPr>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29" name="Google Shape;329;p52"/>
          <p:cNvSpPr txBox="1">
            <a:spLocks noGrp="1"/>
          </p:cNvSpPr>
          <p:nvPr>
            <p:ph type="body" idx="4"/>
          </p:nvPr>
        </p:nvSpPr>
        <p:spPr>
          <a:xfrm>
            <a:off x="457200" y="3698633"/>
            <a:ext cx="2854200" cy="148500"/>
          </a:xfrm>
          <a:prstGeom prst="rect">
            <a:avLst/>
          </a:prstGeom>
          <a:noFill/>
          <a:ln>
            <a:noFill/>
          </a:ln>
        </p:spPr>
        <p:txBody>
          <a:bodyPr spcFirstLastPara="1" wrap="square" lIns="0" tIns="13700" rIns="0" bIns="13700" anchor="t" anchorCtr="0">
            <a:noAutofit/>
          </a:bodyPr>
          <a:lstStyle>
            <a:lvl1pPr marL="457200" lvl="0" indent="-228600" algn="l" rtl="0">
              <a:lnSpc>
                <a:spcPct val="100000"/>
              </a:lnSpc>
              <a:spcBef>
                <a:spcPts val="100"/>
              </a:spcBef>
              <a:spcAft>
                <a:spcPts val="0"/>
              </a:spcAft>
              <a:buClr>
                <a:srgbClr val="979797"/>
              </a:buClr>
              <a:buSzPts val="500"/>
              <a:buNone/>
              <a:defRPr sz="500">
                <a:solidFill>
                  <a:srgbClr val="979797"/>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330" name="Google Shape;330;p52"/>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1" name="Google Shape;331;p52"/>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J-PAL Image w/ Content Left">
  <p:cSld name="J-PAL Image w/ Content Left">
    <p:spTree>
      <p:nvGrpSpPr>
        <p:cNvPr id="1" name="Shape 332"/>
        <p:cNvGrpSpPr/>
        <p:nvPr/>
      </p:nvGrpSpPr>
      <p:grpSpPr>
        <a:xfrm>
          <a:off x="0" y="0"/>
          <a:ext cx="0" cy="0"/>
          <a:chOff x="0" y="0"/>
          <a:chExt cx="0" cy="0"/>
        </a:xfrm>
      </p:grpSpPr>
      <p:sp>
        <p:nvSpPr>
          <p:cNvPr id="333" name="Google Shape;333;p53"/>
          <p:cNvSpPr txBox="1">
            <a:spLocks noGrp="1"/>
          </p:cNvSpPr>
          <p:nvPr>
            <p:ph type="title"/>
          </p:nvPr>
        </p:nvSpPr>
        <p:spPr>
          <a:xfrm>
            <a:off x="457200" y="146303"/>
            <a:ext cx="8229600" cy="8688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4" name="Google Shape;334;p53"/>
          <p:cNvSpPr txBox="1">
            <a:spLocks noGrp="1"/>
          </p:cNvSpPr>
          <p:nvPr>
            <p:ph type="body" idx="1"/>
          </p:nvPr>
        </p:nvSpPr>
        <p:spPr>
          <a:xfrm>
            <a:off x="5843015" y="1113677"/>
            <a:ext cx="2843700" cy="33294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35" name="Google Shape;335;p53"/>
          <p:cNvSpPr txBox="1">
            <a:spLocks noGrp="1"/>
          </p:cNvSpPr>
          <p:nvPr>
            <p:ph type="body" idx="2"/>
          </p:nvPr>
        </p:nvSpPr>
        <p:spPr>
          <a:xfrm>
            <a:off x="457200" y="1113678"/>
            <a:ext cx="5147100" cy="34779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36" name="Google Shape;336;p53"/>
          <p:cNvSpPr txBox="1">
            <a:spLocks noGrp="1"/>
          </p:cNvSpPr>
          <p:nvPr>
            <p:ph type="body" idx="3"/>
          </p:nvPr>
        </p:nvSpPr>
        <p:spPr>
          <a:xfrm>
            <a:off x="5843015" y="4443047"/>
            <a:ext cx="2843700" cy="148500"/>
          </a:xfrm>
          <a:prstGeom prst="rect">
            <a:avLst/>
          </a:prstGeom>
          <a:noFill/>
          <a:ln>
            <a:noFill/>
          </a:ln>
        </p:spPr>
        <p:txBody>
          <a:bodyPr spcFirstLastPara="1" wrap="square" lIns="0" tIns="6850" rIns="0" bIns="13700" anchor="t" anchorCtr="0">
            <a:noAutofit/>
          </a:bodyPr>
          <a:lstStyle>
            <a:lvl1pPr marL="457200" lvl="0" indent="-228600" algn="l" rtl="0">
              <a:lnSpc>
                <a:spcPct val="100000"/>
              </a:lnSpc>
              <a:spcBef>
                <a:spcPts val="100"/>
              </a:spcBef>
              <a:spcAft>
                <a:spcPts val="0"/>
              </a:spcAft>
              <a:buClr>
                <a:srgbClr val="979797"/>
              </a:buClr>
              <a:buSzPts val="500"/>
              <a:buNone/>
              <a:defRPr sz="500">
                <a:solidFill>
                  <a:srgbClr val="979797"/>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337" name="Google Shape;337;p53"/>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8" name="Google Shape;338;p53"/>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J-PAL Image w/ Content Right">
  <p:cSld name="J-PAL Image w/ Content Right">
    <p:spTree>
      <p:nvGrpSpPr>
        <p:cNvPr id="1" name="Shape 339"/>
        <p:cNvGrpSpPr/>
        <p:nvPr/>
      </p:nvGrpSpPr>
      <p:grpSpPr>
        <a:xfrm>
          <a:off x="0" y="0"/>
          <a:ext cx="0" cy="0"/>
          <a:chOff x="0" y="0"/>
          <a:chExt cx="0" cy="0"/>
        </a:xfrm>
      </p:grpSpPr>
      <p:sp>
        <p:nvSpPr>
          <p:cNvPr id="340" name="Google Shape;340;p54"/>
          <p:cNvSpPr txBox="1">
            <a:spLocks noGrp="1"/>
          </p:cNvSpPr>
          <p:nvPr>
            <p:ph type="title"/>
          </p:nvPr>
        </p:nvSpPr>
        <p:spPr>
          <a:xfrm>
            <a:off x="457200" y="146303"/>
            <a:ext cx="8229600" cy="8733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1" name="Google Shape;341;p54"/>
          <p:cNvSpPr txBox="1">
            <a:spLocks noGrp="1"/>
          </p:cNvSpPr>
          <p:nvPr>
            <p:ph type="body" idx="1"/>
          </p:nvPr>
        </p:nvSpPr>
        <p:spPr>
          <a:xfrm>
            <a:off x="457200" y="1105931"/>
            <a:ext cx="2843700" cy="33372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42" name="Google Shape;342;p54"/>
          <p:cNvSpPr txBox="1">
            <a:spLocks noGrp="1"/>
          </p:cNvSpPr>
          <p:nvPr>
            <p:ph type="body" idx="2"/>
          </p:nvPr>
        </p:nvSpPr>
        <p:spPr>
          <a:xfrm>
            <a:off x="3525441" y="1105931"/>
            <a:ext cx="5161200" cy="34854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43" name="Google Shape;343;p54"/>
          <p:cNvSpPr txBox="1">
            <a:spLocks noGrp="1"/>
          </p:cNvSpPr>
          <p:nvPr>
            <p:ph type="body" idx="3"/>
          </p:nvPr>
        </p:nvSpPr>
        <p:spPr>
          <a:xfrm>
            <a:off x="457199" y="4443047"/>
            <a:ext cx="2843700" cy="148500"/>
          </a:xfrm>
          <a:prstGeom prst="rect">
            <a:avLst/>
          </a:prstGeom>
          <a:noFill/>
          <a:ln>
            <a:noFill/>
          </a:ln>
        </p:spPr>
        <p:txBody>
          <a:bodyPr spcFirstLastPara="1" wrap="square" lIns="0" tIns="6850" rIns="0" bIns="13700" anchor="t" anchorCtr="0">
            <a:noAutofit/>
          </a:bodyPr>
          <a:lstStyle>
            <a:lvl1pPr marL="457200" lvl="0" indent="-228600" algn="l" rtl="0">
              <a:lnSpc>
                <a:spcPct val="100000"/>
              </a:lnSpc>
              <a:spcBef>
                <a:spcPts val="100"/>
              </a:spcBef>
              <a:spcAft>
                <a:spcPts val="0"/>
              </a:spcAft>
              <a:buClr>
                <a:srgbClr val="979797"/>
              </a:buClr>
              <a:buSzPts val="500"/>
              <a:buNone/>
              <a:defRPr sz="500">
                <a:solidFill>
                  <a:srgbClr val="979797"/>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344" name="Google Shape;344;p54"/>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5" name="Google Shape;345;p54"/>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J-PAL Two Content Slide w/ Images">
  <p:cSld name="J-PAL Two Content Slide w/ Images">
    <p:spTree>
      <p:nvGrpSpPr>
        <p:cNvPr id="1" name="Shape 346"/>
        <p:cNvGrpSpPr/>
        <p:nvPr/>
      </p:nvGrpSpPr>
      <p:grpSpPr>
        <a:xfrm>
          <a:off x="0" y="0"/>
          <a:ext cx="0" cy="0"/>
          <a:chOff x="0" y="0"/>
          <a:chExt cx="0" cy="0"/>
        </a:xfrm>
      </p:grpSpPr>
      <p:sp>
        <p:nvSpPr>
          <p:cNvPr id="347" name="Google Shape;347;p55"/>
          <p:cNvSpPr txBox="1">
            <a:spLocks noGrp="1"/>
          </p:cNvSpPr>
          <p:nvPr>
            <p:ph type="title"/>
          </p:nvPr>
        </p:nvSpPr>
        <p:spPr>
          <a:xfrm>
            <a:off x="457200" y="146304"/>
            <a:ext cx="8229600" cy="8733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8" name="Google Shape;348;p55"/>
          <p:cNvSpPr txBox="1">
            <a:spLocks noGrp="1"/>
          </p:cNvSpPr>
          <p:nvPr>
            <p:ph type="body" idx="1"/>
          </p:nvPr>
        </p:nvSpPr>
        <p:spPr>
          <a:xfrm>
            <a:off x="457200" y="3456432"/>
            <a:ext cx="3997800" cy="1138200"/>
          </a:xfrm>
          <a:prstGeom prst="rect">
            <a:avLst/>
          </a:prstGeom>
          <a:noFill/>
          <a:ln>
            <a:noFill/>
          </a:ln>
        </p:spPr>
        <p:txBody>
          <a:bodyPr spcFirstLastPara="1" wrap="square" lIns="0" tIns="34275" rIns="68575" bIns="34275" anchor="t" anchorCtr="0">
            <a:normAutofit/>
          </a:bodyPr>
          <a:lstStyle>
            <a:lvl1pPr marL="457200" lvl="0" indent="-228600" algn="l" rtl="0">
              <a:lnSpc>
                <a:spcPct val="110000"/>
              </a:lnSpc>
              <a:spcBef>
                <a:spcPts val="300"/>
              </a:spcBef>
              <a:spcAft>
                <a:spcPts val="0"/>
              </a:spcAft>
              <a:buClr>
                <a:schemeClr val="dk1"/>
              </a:buClr>
              <a:buSzPts val="1400"/>
              <a:buNone/>
              <a:defRPr sz="14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49" name="Google Shape;349;p55"/>
          <p:cNvSpPr txBox="1">
            <a:spLocks noGrp="1"/>
          </p:cNvSpPr>
          <p:nvPr>
            <p:ph type="body" idx="2"/>
          </p:nvPr>
        </p:nvSpPr>
        <p:spPr>
          <a:xfrm>
            <a:off x="4688958" y="3456432"/>
            <a:ext cx="3997800" cy="1138200"/>
          </a:xfrm>
          <a:prstGeom prst="rect">
            <a:avLst/>
          </a:prstGeom>
          <a:noFill/>
          <a:ln>
            <a:noFill/>
          </a:ln>
        </p:spPr>
        <p:txBody>
          <a:bodyPr spcFirstLastPara="1" wrap="square" lIns="0" tIns="34275" rIns="68575" bIns="34275" anchor="t" anchorCtr="0">
            <a:normAutofit/>
          </a:bodyPr>
          <a:lstStyle>
            <a:lvl1pPr marL="457200" lvl="0" indent="-228600" algn="l" rtl="0">
              <a:lnSpc>
                <a:spcPct val="110000"/>
              </a:lnSpc>
              <a:spcBef>
                <a:spcPts val="300"/>
              </a:spcBef>
              <a:spcAft>
                <a:spcPts val="0"/>
              </a:spcAft>
              <a:buClr>
                <a:schemeClr val="dk1"/>
              </a:buClr>
              <a:buSzPts val="1400"/>
              <a:buNone/>
              <a:defRPr sz="14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50" name="Google Shape;350;p55"/>
          <p:cNvSpPr txBox="1">
            <a:spLocks noGrp="1"/>
          </p:cNvSpPr>
          <p:nvPr>
            <p:ph type="body" idx="3"/>
          </p:nvPr>
        </p:nvSpPr>
        <p:spPr>
          <a:xfrm>
            <a:off x="457200" y="1115943"/>
            <a:ext cx="3997800" cy="21474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51" name="Google Shape;351;p55"/>
          <p:cNvSpPr txBox="1">
            <a:spLocks noGrp="1"/>
          </p:cNvSpPr>
          <p:nvPr>
            <p:ph type="body" idx="4"/>
          </p:nvPr>
        </p:nvSpPr>
        <p:spPr>
          <a:xfrm>
            <a:off x="4688958" y="1115943"/>
            <a:ext cx="3997800" cy="21474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352" name="Google Shape;352;p55"/>
          <p:cNvSpPr txBox="1">
            <a:spLocks noGrp="1"/>
          </p:cNvSpPr>
          <p:nvPr>
            <p:ph type="body" idx="5"/>
          </p:nvPr>
        </p:nvSpPr>
        <p:spPr>
          <a:xfrm>
            <a:off x="457200" y="3263293"/>
            <a:ext cx="3997800" cy="148500"/>
          </a:xfrm>
          <a:prstGeom prst="rect">
            <a:avLst/>
          </a:prstGeom>
          <a:noFill/>
          <a:ln>
            <a:noFill/>
          </a:ln>
        </p:spPr>
        <p:txBody>
          <a:bodyPr spcFirstLastPara="1" wrap="square" lIns="0" tIns="6850" rIns="0" bIns="13700" anchor="t" anchorCtr="0">
            <a:noAutofit/>
          </a:bodyPr>
          <a:lstStyle>
            <a:lvl1pPr marL="457200" lvl="0" indent="-228600" algn="l" rtl="0">
              <a:lnSpc>
                <a:spcPct val="100000"/>
              </a:lnSpc>
              <a:spcBef>
                <a:spcPts val="100"/>
              </a:spcBef>
              <a:spcAft>
                <a:spcPts val="0"/>
              </a:spcAft>
              <a:buClr>
                <a:srgbClr val="979797"/>
              </a:buClr>
              <a:buSzPts val="500"/>
              <a:buNone/>
              <a:defRPr sz="500">
                <a:solidFill>
                  <a:srgbClr val="979797"/>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353" name="Google Shape;353;p55"/>
          <p:cNvSpPr txBox="1">
            <a:spLocks noGrp="1"/>
          </p:cNvSpPr>
          <p:nvPr>
            <p:ph type="body" idx="6"/>
          </p:nvPr>
        </p:nvSpPr>
        <p:spPr>
          <a:xfrm>
            <a:off x="4688959" y="3263293"/>
            <a:ext cx="3997800" cy="148500"/>
          </a:xfrm>
          <a:prstGeom prst="rect">
            <a:avLst/>
          </a:prstGeom>
          <a:noFill/>
          <a:ln>
            <a:noFill/>
          </a:ln>
        </p:spPr>
        <p:txBody>
          <a:bodyPr spcFirstLastPara="1" wrap="square" lIns="0" tIns="6850" rIns="0" bIns="13700" anchor="t" anchorCtr="0">
            <a:noAutofit/>
          </a:bodyPr>
          <a:lstStyle>
            <a:lvl1pPr marL="457200" lvl="0" indent="-228600" algn="l" rtl="0">
              <a:lnSpc>
                <a:spcPct val="100000"/>
              </a:lnSpc>
              <a:spcBef>
                <a:spcPts val="100"/>
              </a:spcBef>
              <a:spcAft>
                <a:spcPts val="0"/>
              </a:spcAft>
              <a:buClr>
                <a:srgbClr val="979797"/>
              </a:buClr>
              <a:buSzPts val="500"/>
              <a:buNone/>
              <a:defRPr sz="500">
                <a:solidFill>
                  <a:srgbClr val="979797"/>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354" name="Google Shape;354;p55"/>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5" name="Google Shape;355;p55"/>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J-PAL Full Bleed Image Slide">
  <p:cSld name="J-PAL Full Bleed Image Slide">
    <p:spTree>
      <p:nvGrpSpPr>
        <p:cNvPr id="1" name="Shape 356"/>
        <p:cNvGrpSpPr/>
        <p:nvPr/>
      </p:nvGrpSpPr>
      <p:grpSpPr>
        <a:xfrm>
          <a:off x="0" y="0"/>
          <a:ext cx="0" cy="0"/>
          <a:chOff x="0" y="0"/>
          <a:chExt cx="0" cy="0"/>
        </a:xfrm>
      </p:grpSpPr>
      <p:sp>
        <p:nvSpPr>
          <p:cNvPr id="357" name="Google Shape;357;p56"/>
          <p:cNvSpPr>
            <a:spLocks noGrp="1"/>
          </p:cNvSpPr>
          <p:nvPr>
            <p:ph type="pic" idx="2"/>
          </p:nvPr>
        </p:nvSpPr>
        <p:spPr>
          <a:xfrm>
            <a:off x="0" y="-97"/>
            <a:ext cx="9144000" cy="5143500"/>
          </a:xfrm>
          <a:prstGeom prst="rect">
            <a:avLst/>
          </a:prstGeom>
          <a:noFill/>
          <a:ln>
            <a:noFill/>
          </a:ln>
        </p:spPr>
      </p:sp>
      <p:pic>
        <p:nvPicPr>
          <p:cNvPr id="358" name="Google Shape;358;p56"/>
          <p:cNvPicPr preferRelativeResize="0"/>
          <p:nvPr/>
        </p:nvPicPr>
        <p:blipFill rotWithShape="1">
          <a:blip r:embed="rId2">
            <a:alphaModFix amt="70000"/>
          </a:blip>
          <a:srcRect l="71407" r="1628"/>
          <a:stretch/>
        </p:blipFill>
        <p:spPr>
          <a:xfrm>
            <a:off x="6958220" y="3550"/>
            <a:ext cx="2185781" cy="5143500"/>
          </a:xfrm>
          <a:prstGeom prst="rect">
            <a:avLst/>
          </a:prstGeom>
          <a:noFill/>
          <a:ln>
            <a:noFill/>
          </a:ln>
        </p:spPr>
      </p:pic>
      <p:sp>
        <p:nvSpPr>
          <p:cNvPr id="359" name="Google Shape;359;p56"/>
          <p:cNvSpPr txBox="1">
            <a:spLocks noGrp="1"/>
          </p:cNvSpPr>
          <p:nvPr>
            <p:ph type="body" idx="1"/>
          </p:nvPr>
        </p:nvSpPr>
        <p:spPr>
          <a:xfrm>
            <a:off x="237744" y="4925973"/>
            <a:ext cx="3997800" cy="148500"/>
          </a:xfrm>
          <a:prstGeom prst="rect">
            <a:avLst/>
          </a:prstGeom>
          <a:noFill/>
          <a:ln>
            <a:noFill/>
          </a:ln>
        </p:spPr>
        <p:txBody>
          <a:bodyPr spcFirstLastPara="1" wrap="square" lIns="0" tIns="6850" rIns="0" bIns="13700" anchor="t" anchorCtr="0">
            <a:noAutofit/>
          </a:bodyPr>
          <a:lstStyle>
            <a:lvl1pPr marL="457200" lvl="0" indent="-228600" algn="l" rtl="0">
              <a:lnSpc>
                <a:spcPct val="100000"/>
              </a:lnSpc>
              <a:spcBef>
                <a:spcPts val="100"/>
              </a:spcBef>
              <a:spcAft>
                <a:spcPts val="0"/>
              </a:spcAft>
              <a:buClr>
                <a:schemeClr val="lt2"/>
              </a:buClr>
              <a:buSzPts val="500"/>
              <a:buNone/>
              <a:defRPr sz="500">
                <a:solidFill>
                  <a:schemeClr val="lt2"/>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360" name="Google Shape;360;p56"/>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lt2"/>
                </a:solidFill>
              </a:defRPr>
            </a:lvl1pPr>
            <a:lvl2pPr lvl="1">
              <a:buNone/>
              <a:defRPr sz="1300">
                <a:solidFill>
                  <a:schemeClr val="lt2"/>
                </a:solidFill>
              </a:defRPr>
            </a:lvl2pPr>
            <a:lvl3pPr lvl="2">
              <a:buNone/>
              <a:defRPr sz="1300">
                <a:solidFill>
                  <a:schemeClr val="lt2"/>
                </a:solidFill>
              </a:defRPr>
            </a:lvl3pPr>
            <a:lvl4pPr lvl="3">
              <a:buNone/>
              <a:defRPr sz="1300">
                <a:solidFill>
                  <a:schemeClr val="lt2"/>
                </a:solidFill>
              </a:defRPr>
            </a:lvl4pPr>
            <a:lvl5pPr lvl="4">
              <a:buNone/>
              <a:defRPr sz="1300">
                <a:solidFill>
                  <a:schemeClr val="lt2"/>
                </a:solidFill>
              </a:defRPr>
            </a:lvl5pPr>
            <a:lvl6pPr lvl="5">
              <a:buNone/>
              <a:defRPr sz="1300">
                <a:solidFill>
                  <a:schemeClr val="lt2"/>
                </a:solidFill>
              </a:defRPr>
            </a:lvl6pPr>
            <a:lvl7pPr lvl="6">
              <a:buNone/>
              <a:defRPr sz="1300">
                <a:solidFill>
                  <a:schemeClr val="lt2"/>
                </a:solidFill>
              </a:defRPr>
            </a:lvl7pPr>
            <a:lvl8pPr lvl="7">
              <a:buNone/>
              <a:defRPr sz="1300">
                <a:solidFill>
                  <a:schemeClr val="lt2"/>
                </a:solidFill>
              </a:defRPr>
            </a:lvl8pPr>
            <a:lvl9pPr lvl="8">
              <a:buNone/>
              <a:defRPr sz="13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1"/>
        <p:cNvGrpSpPr/>
        <p:nvPr/>
      </p:nvGrpSpPr>
      <p:grpSpPr>
        <a:xfrm>
          <a:off x="0" y="0"/>
          <a:ext cx="0" cy="0"/>
          <a:chOff x="0" y="0"/>
          <a:chExt cx="0" cy="0"/>
        </a:xfrm>
      </p:grpSpPr>
      <p:sp>
        <p:nvSpPr>
          <p:cNvPr id="362" name="Google Shape;362;p57"/>
          <p:cNvSpPr/>
          <p:nvPr/>
        </p:nvSpPr>
        <p:spPr>
          <a:xfrm>
            <a:off x="0" y="5206"/>
            <a:ext cx="9144000" cy="156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63" name="Google Shape;363;p57"/>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J-PAL Content Slide">
  <p:cSld name="J-PAL Content Slide">
    <p:spTree>
      <p:nvGrpSpPr>
        <p:cNvPr id="1" name="Shape 369"/>
        <p:cNvGrpSpPr/>
        <p:nvPr/>
      </p:nvGrpSpPr>
      <p:grpSpPr>
        <a:xfrm>
          <a:off x="0" y="0"/>
          <a:ext cx="0" cy="0"/>
          <a:chOff x="0" y="0"/>
          <a:chExt cx="0" cy="0"/>
        </a:xfrm>
      </p:grpSpPr>
      <p:sp>
        <p:nvSpPr>
          <p:cNvPr id="370" name="Google Shape;370;p59"/>
          <p:cNvSpPr txBox="1">
            <a:spLocks noGrp="1"/>
          </p:cNvSpPr>
          <p:nvPr>
            <p:ph type="body" idx="1"/>
          </p:nvPr>
        </p:nvSpPr>
        <p:spPr>
          <a:xfrm>
            <a:off x="457200" y="1104137"/>
            <a:ext cx="8229600" cy="3532200"/>
          </a:xfrm>
          <a:prstGeom prst="rect">
            <a:avLst/>
          </a:prstGeom>
          <a:noFill/>
          <a:ln>
            <a:noFill/>
          </a:ln>
        </p:spPr>
        <p:txBody>
          <a:bodyPr spcFirstLastPara="1" wrap="square" lIns="68575" tIns="34275" rIns="68575" bIns="34275" anchor="t" anchorCtr="0">
            <a:normAutofit/>
          </a:bodyPr>
          <a:lstStyle>
            <a:lvl1pPr marL="457200" lvl="0" indent="-317500" algn="l" rtl="0">
              <a:lnSpc>
                <a:spcPct val="100000"/>
              </a:lnSpc>
              <a:spcBef>
                <a:spcPts val="300"/>
              </a:spcBef>
              <a:spcAft>
                <a:spcPts val="0"/>
              </a:spcAft>
              <a:buClr>
                <a:schemeClr val="dk1"/>
              </a:buClr>
              <a:buSzPts val="1400"/>
              <a:buChar char="•"/>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371" name="Google Shape;371;p59"/>
          <p:cNvSpPr txBox="1">
            <a:spLocks noGrp="1"/>
          </p:cNvSpPr>
          <p:nvPr>
            <p:ph type="title"/>
          </p:nvPr>
        </p:nvSpPr>
        <p:spPr>
          <a:xfrm>
            <a:off x="457200" y="146304"/>
            <a:ext cx="8229600" cy="8688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2" name="Google Shape;372;p59"/>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3" name="Google Shape;373;p59"/>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J-PAL Intro Slide" type="title">
  <p:cSld name="TITLE">
    <p:bg>
      <p:bgPr>
        <a:solidFill>
          <a:schemeClr val="lt2"/>
        </a:solidFill>
        <a:effectLst/>
      </p:bgPr>
    </p:bg>
    <p:spTree>
      <p:nvGrpSpPr>
        <p:cNvPr id="1" name="Shape 374"/>
        <p:cNvGrpSpPr/>
        <p:nvPr/>
      </p:nvGrpSpPr>
      <p:grpSpPr>
        <a:xfrm>
          <a:off x="0" y="0"/>
          <a:ext cx="0" cy="0"/>
          <a:chOff x="0" y="0"/>
          <a:chExt cx="0" cy="0"/>
        </a:xfrm>
      </p:grpSpPr>
      <p:sp>
        <p:nvSpPr>
          <p:cNvPr id="375" name="Google Shape;375;p60"/>
          <p:cNvSpPr/>
          <p:nvPr/>
        </p:nvSpPr>
        <p:spPr>
          <a:xfrm>
            <a:off x="0" y="10408"/>
            <a:ext cx="9144000" cy="5138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76" name="Google Shape;376;p60"/>
          <p:cNvSpPr txBox="1">
            <a:spLocks noGrp="1"/>
          </p:cNvSpPr>
          <p:nvPr>
            <p:ph type="ctrTitle"/>
          </p:nvPr>
        </p:nvSpPr>
        <p:spPr>
          <a:xfrm>
            <a:off x="632062" y="1915222"/>
            <a:ext cx="6478800" cy="11025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accent1"/>
              </a:buClr>
              <a:buSzPts val="2400"/>
              <a:buFont typeface="Century Gothic"/>
              <a:buNone/>
              <a:defRPr>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7" name="Google Shape;377;p60"/>
          <p:cNvSpPr txBox="1">
            <a:spLocks noGrp="1"/>
          </p:cNvSpPr>
          <p:nvPr>
            <p:ph type="subTitle" idx="1"/>
          </p:nvPr>
        </p:nvSpPr>
        <p:spPr>
          <a:xfrm>
            <a:off x="634519" y="3304911"/>
            <a:ext cx="6478800" cy="13146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300"/>
              </a:spcBef>
              <a:spcAft>
                <a:spcPts val="0"/>
              </a:spcAft>
              <a:buClr>
                <a:srgbClr val="282828"/>
              </a:buClr>
              <a:buSzPts val="1700"/>
              <a:buNone/>
              <a:defRPr sz="1700">
                <a:solidFill>
                  <a:srgbClr val="282828"/>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600"/>
              </a:spcBef>
              <a:spcAft>
                <a:spcPts val="0"/>
              </a:spcAft>
              <a:buClr>
                <a:srgbClr val="888888"/>
              </a:buClr>
              <a:buSzPts val="1400"/>
              <a:buNone/>
              <a:defRPr>
                <a:solidFill>
                  <a:srgbClr val="888888"/>
                </a:solidFill>
              </a:defRPr>
            </a:lvl3pPr>
            <a:lvl4pPr lvl="3" algn="ctr" rtl="0">
              <a:lnSpc>
                <a:spcPct val="100000"/>
              </a:lnSpc>
              <a:spcBef>
                <a:spcPts val="600"/>
              </a:spcBef>
              <a:spcAft>
                <a:spcPts val="0"/>
              </a:spcAft>
              <a:buClr>
                <a:srgbClr val="888888"/>
              </a:buClr>
              <a:buSzPts val="1200"/>
              <a:buNone/>
              <a:defRPr>
                <a:solidFill>
                  <a:srgbClr val="888888"/>
                </a:solidFill>
              </a:defRPr>
            </a:lvl4pPr>
            <a:lvl5pPr lvl="4" algn="ctr" rtl="0">
              <a:lnSpc>
                <a:spcPct val="100000"/>
              </a:lnSpc>
              <a:spcBef>
                <a:spcPts val="600"/>
              </a:spcBef>
              <a:spcAft>
                <a:spcPts val="0"/>
              </a:spcAft>
              <a:buClr>
                <a:srgbClr val="888888"/>
              </a:buClr>
              <a:buSzPts val="1100"/>
              <a:buNone/>
              <a:defRPr>
                <a:solidFill>
                  <a:srgbClr val="888888"/>
                </a:solidFill>
              </a:defRPr>
            </a:lvl5pPr>
            <a:lvl6pPr lvl="5" algn="ctr" rtl="0">
              <a:lnSpc>
                <a:spcPct val="100000"/>
              </a:lnSpc>
              <a:spcBef>
                <a:spcPts val="6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78" name="Google Shape;378;p60"/>
          <p:cNvPicPr preferRelativeResize="0"/>
          <p:nvPr/>
        </p:nvPicPr>
        <p:blipFill rotWithShape="1">
          <a:blip r:embed="rId2">
            <a:alphaModFix/>
          </a:blip>
          <a:srcRect/>
          <a:stretch/>
        </p:blipFill>
        <p:spPr>
          <a:xfrm>
            <a:off x="657657" y="568073"/>
            <a:ext cx="1714501" cy="510064"/>
          </a:xfrm>
          <a:prstGeom prst="rect">
            <a:avLst/>
          </a:prstGeom>
          <a:noFill/>
          <a:ln>
            <a:noFill/>
          </a:ln>
        </p:spPr>
      </p:pic>
      <p:pic>
        <p:nvPicPr>
          <p:cNvPr id="379" name="Google Shape;379;p60"/>
          <p:cNvPicPr preferRelativeResize="0"/>
          <p:nvPr/>
        </p:nvPicPr>
        <p:blipFill rotWithShape="1">
          <a:blip r:embed="rId3">
            <a:alphaModFix/>
          </a:blip>
          <a:srcRect l="71549" r="1062" b="-441"/>
          <a:stretch/>
        </p:blipFill>
        <p:spPr>
          <a:xfrm>
            <a:off x="7318772" y="-11024"/>
            <a:ext cx="1825231" cy="5173983"/>
          </a:xfrm>
          <a:prstGeom prst="rect">
            <a:avLst/>
          </a:prstGeom>
          <a:noFill/>
          <a:ln>
            <a:noFill/>
          </a:ln>
        </p:spPr>
      </p:pic>
      <p:sp>
        <p:nvSpPr>
          <p:cNvPr id="380" name="Google Shape;380;p60"/>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J-PAL Title Only">
  <p:cSld name="1_J-PAL Title Only">
    <p:spTree>
      <p:nvGrpSpPr>
        <p:cNvPr id="1" name="Shape 381"/>
        <p:cNvGrpSpPr/>
        <p:nvPr/>
      </p:nvGrpSpPr>
      <p:grpSpPr>
        <a:xfrm>
          <a:off x="0" y="0"/>
          <a:ext cx="0" cy="0"/>
          <a:chOff x="0" y="0"/>
          <a:chExt cx="0" cy="0"/>
        </a:xfrm>
      </p:grpSpPr>
      <p:sp>
        <p:nvSpPr>
          <p:cNvPr id="382" name="Google Shape;382;p61"/>
          <p:cNvSpPr txBox="1">
            <a:spLocks noGrp="1"/>
          </p:cNvSpPr>
          <p:nvPr>
            <p:ph type="title"/>
          </p:nvPr>
        </p:nvSpPr>
        <p:spPr>
          <a:xfrm>
            <a:off x="457200" y="273844"/>
            <a:ext cx="8229600" cy="9057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1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3" name="Google Shape;383;p61"/>
          <p:cNvSpPr txBox="1">
            <a:spLocks noGrp="1"/>
          </p:cNvSpPr>
          <p:nvPr>
            <p:ph type="ftr" idx="11"/>
          </p:nvPr>
        </p:nvSpPr>
        <p:spPr>
          <a:xfrm>
            <a:off x="457200" y="4834929"/>
            <a:ext cx="68793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rgbClr val="7F7F7F"/>
              </a:buClr>
              <a:buSzPts val="1100"/>
              <a:buFont typeface="Century Gothic"/>
              <a:buNone/>
              <a:defRPr/>
            </a:lvl1pPr>
            <a:lvl2pPr lvl="1" algn="l" rtl="0">
              <a:lnSpc>
                <a:spcPct val="100000"/>
              </a:lnSpc>
              <a:spcBef>
                <a:spcPts val="0"/>
              </a:spcBef>
              <a:spcAft>
                <a:spcPts val="0"/>
              </a:spcAft>
              <a:buClr>
                <a:schemeClr val="dk1"/>
              </a:buClr>
              <a:buSzPts val="1100"/>
              <a:buFont typeface="Century Gothic"/>
              <a:buNone/>
              <a:defRPr/>
            </a:lvl2pPr>
            <a:lvl3pPr lvl="2" algn="l" rtl="0">
              <a:lnSpc>
                <a:spcPct val="100000"/>
              </a:lnSpc>
              <a:spcBef>
                <a:spcPts val="0"/>
              </a:spcBef>
              <a:spcAft>
                <a:spcPts val="0"/>
              </a:spcAft>
              <a:buClr>
                <a:schemeClr val="dk1"/>
              </a:buClr>
              <a:buSzPts val="1100"/>
              <a:buFont typeface="Century Gothic"/>
              <a:buNone/>
              <a:defRPr/>
            </a:lvl3pPr>
            <a:lvl4pPr lvl="3" algn="l" rtl="0">
              <a:lnSpc>
                <a:spcPct val="100000"/>
              </a:lnSpc>
              <a:spcBef>
                <a:spcPts val="0"/>
              </a:spcBef>
              <a:spcAft>
                <a:spcPts val="0"/>
              </a:spcAft>
              <a:buClr>
                <a:schemeClr val="dk1"/>
              </a:buClr>
              <a:buSzPts val="1100"/>
              <a:buFont typeface="Century Gothic"/>
              <a:buNone/>
              <a:defRPr/>
            </a:lvl4pPr>
            <a:lvl5pPr lvl="4" algn="l" rtl="0">
              <a:lnSpc>
                <a:spcPct val="100000"/>
              </a:lnSpc>
              <a:spcBef>
                <a:spcPts val="0"/>
              </a:spcBef>
              <a:spcAft>
                <a:spcPts val="0"/>
              </a:spcAft>
              <a:buClr>
                <a:schemeClr val="dk1"/>
              </a:buClr>
              <a:buSzPts val="1100"/>
              <a:buFont typeface="Century Gothic"/>
              <a:buNone/>
              <a:defRPr/>
            </a:lvl5pPr>
            <a:lvl6pPr lvl="5" algn="l" rtl="0">
              <a:lnSpc>
                <a:spcPct val="100000"/>
              </a:lnSpc>
              <a:spcBef>
                <a:spcPts val="0"/>
              </a:spcBef>
              <a:spcAft>
                <a:spcPts val="0"/>
              </a:spcAft>
              <a:buClr>
                <a:schemeClr val="dk1"/>
              </a:buClr>
              <a:buSzPts val="1100"/>
              <a:buFont typeface="Century Gothic"/>
              <a:buNone/>
              <a:defRPr/>
            </a:lvl6pPr>
            <a:lvl7pPr lvl="6" algn="l" rtl="0">
              <a:lnSpc>
                <a:spcPct val="100000"/>
              </a:lnSpc>
              <a:spcBef>
                <a:spcPts val="0"/>
              </a:spcBef>
              <a:spcAft>
                <a:spcPts val="0"/>
              </a:spcAft>
              <a:buClr>
                <a:schemeClr val="dk1"/>
              </a:buClr>
              <a:buSzPts val="1100"/>
              <a:buFont typeface="Century Gothic"/>
              <a:buNone/>
              <a:defRPr/>
            </a:lvl7pPr>
            <a:lvl8pPr lvl="7" algn="l" rtl="0">
              <a:lnSpc>
                <a:spcPct val="100000"/>
              </a:lnSpc>
              <a:spcBef>
                <a:spcPts val="0"/>
              </a:spcBef>
              <a:spcAft>
                <a:spcPts val="0"/>
              </a:spcAft>
              <a:buClr>
                <a:schemeClr val="dk1"/>
              </a:buClr>
              <a:buSzPts val="1100"/>
              <a:buFont typeface="Century Gothic"/>
              <a:buNone/>
              <a:defRPr/>
            </a:lvl8pPr>
            <a:lvl9pPr lvl="8" algn="l" rtl="0">
              <a:lnSpc>
                <a:spcPct val="100000"/>
              </a:lnSpc>
              <a:spcBef>
                <a:spcPts val="0"/>
              </a:spcBef>
              <a:spcAft>
                <a:spcPts val="0"/>
              </a:spcAft>
              <a:buClr>
                <a:schemeClr val="dk1"/>
              </a:buClr>
              <a:buSzPts val="1100"/>
              <a:buFont typeface="Century Gothic"/>
              <a:buNone/>
              <a:defRPr/>
            </a:lvl9pPr>
          </a:lstStyle>
          <a:p>
            <a:endParaRPr/>
          </a:p>
        </p:txBody>
      </p:sp>
      <p:sp>
        <p:nvSpPr>
          <p:cNvPr id="384" name="Google Shape;384;p61"/>
          <p:cNvSpPr txBox="1">
            <a:spLocks noGrp="1"/>
          </p:cNvSpPr>
          <p:nvPr>
            <p:ph type="sldNum" idx="12"/>
          </p:nvPr>
        </p:nvSpPr>
        <p:spPr>
          <a:xfrm>
            <a:off x="7550459" y="4834929"/>
            <a:ext cx="11364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PAL Section Divider | Option 1">
  <p:cSld name="J-PAL Section Divider | Option 1">
    <p:spTree>
      <p:nvGrpSpPr>
        <p:cNvPr id="1" name="Shape 45"/>
        <p:cNvGrpSpPr/>
        <p:nvPr/>
      </p:nvGrpSpPr>
      <p:grpSpPr>
        <a:xfrm>
          <a:off x="0" y="0"/>
          <a:ext cx="0" cy="0"/>
          <a:chOff x="0" y="0"/>
          <a:chExt cx="0" cy="0"/>
        </a:xfrm>
      </p:grpSpPr>
      <p:sp>
        <p:nvSpPr>
          <p:cNvPr id="46" name="Google Shape;46;p7"/>
          <p:cNvSpPr/>
          <p:nvPr/>
        </p:nvSpPr>
        <p:spPr>
          <a:xfrm>
            <a:off x="0" y="0"/>
            <a:ext cx="9144000" cy="5148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7" name="Google Shape;47;p7"/>
          <p:cNvSpPr txBox="1">
            <a:spLocks noGrp="1"/>
          </p:cNvSpPr>
          <p:nvPr>
            <p:ph type="ctrTitle"/>
          </p:nvPr>
        </p:nvSpPr>
        <p:spPr>
          <a:xfrm>
            <a:off x="647095" y="2107631"/>
            <a:ext cx="6455400" cy="1102500"/>
          </a:xfrm>
          <a:prstGeom prst="rect">
            <a:avLst/>
          </a:prstGeom>
          <a:noFill/>
          <a:ln>
            <a:noFill/>
          </a:ln>
        </p:spPr>
        <p:txBody>
          <a:bodyPr spcFirstLastPara="1" wrap="square" lIns="68575" tIns="34275" rIns="68575" bIns="34275" anchor="b" anchorCtr="0">
            <a:noAutofit/>
          </a:bodyPr>
          <a:lstStyle>
            <a:lvl1pPr lvl="0" algn="l">
              <a:spcBef>
                <a:spcPts val="0"/>
              </a:spcBef>
              <a:spcAft>
                <a:spcPts val="0"/>
              </a:spcAft>
              <a:buClr>
                <a:schemeClr val="accent1"/>
              </a:buClr>
              <a:buSzPts val="2400"/>
              <a:buFont typeface="Century Gothic"/>
              <a:buNone/>
              <a:defRPr>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 name="Google Shape;48;p7"/>
          <p:cNvSpPr txBox="1">
            <a:spLocks noGrp="1"/>
          </p:cNvSpPr>
          <p:nvPr>
            <p:ph type="subTitle" idx="1"/>
          </p:nvPr>
        </p:nvSpPr>
        <p:spPr>
          <a:xfrm>
            <a:off x="647095" y="3375425"/>
            <a:ext cx="6455400" cy="1234800"/>
          </a:xfrm>
          <a:prstGeom prst="rect">
            <a:avLst/>
          </a:prstGeom>
          <a:noFill/>
          <a:ln>
            <a:noFill/>
          </a:ln>
        </p:spPr>
        <p:txBody>
          <a:bodyPr spcFirstLastPara="1" wrap="square" lIns="68575" tIns="34275" rIns="68575" bIns="34275" anchor="t" anchorCtr="0">
            <a:noAutofit/>
          </a:bodyPr>
          <a:lstStyle>
            <a:lvl1pPr lvl="0" algn="l">
              <a:spcBef>
                <a:spcPts val="300"/>
              </a:spcBef>
              <a:spcAft>
                <a:spcPts val="0"/>
              </a:spcAft>
              <a:buClr>
                <a:schemeClr val="dk1"/>
              </a:buClr>
              <a:buSzPts val="1700"/>
              <a:buNone/>
              <a:defRPr sz="1700">
                <a:solidFill>
                  <a:schemeClr val="dk1"/>
                </a:solidFill>
              </a:defRPr>
            </a:lvl1pPr>
            <a:lvl2pPr lvl="1" algn="ctr">
              <a:spcBef>
                <a:spcPts val="300"/>
              </a:spcBef>
              <a:spcAft>
                <a:spcPts val="0"/>
              </a:spcAft>
              <a:buClr>
                <a:srgbClr val="888888"/>
              </a:buClr>
              <a:buSzPts val="1400"/>
              <a:buNone/>
              <a:defRPr>
                <a:solidFill>
                  <a:srgbClr val="888888"/>
                </a:solidFill>
              </a:defRPr>
            </a:lvl2pPr>
            <a:lvl3pPr lvl="2" algn="ctr">
              <a:spcBef>
                <a:spcPts val="600"/>
              </a:spcBef>
              <a:spcAft>
                <a:spcPts val="0"/>
              </a:spcAft>
              <a:buClr>
                <a:srgbClr val="888888"/>
              </a:buClr>
              <a:buSzPts val="1400"/>
              <a:buNone/>
              <a:defRPr>
                <a:solidFill>
                  <a:srgbClr val="888888"/>
                </a:solidFill>
              </a:defRPr>
            </a:lvl3pPr>
            <a:lvl4pPr lvl="3" algn="ctr">
              <a:spcBef>
                <a:spcPts val="600"/>
              </a:spcBef>
              <a:spcAft>
                <a:spcPts val="0"/>
              </a:spcAft>
              <a:buClr>
                <a:srgbClr val="888888"/>
              </a:buClr>
              <a:buSzPts val="1200"/>
              <a:buNone/>
              <a:defRPr>
                <a:solidFill>
                  <a:srgbClr val="888888"/>
                </a:solidFill>
              </a:defRPr>
            </a:lvl4pPr>
            <a:lvl5pPr lvl="4" algn="ctr">
              <a:spcBef>
                <a:spcPts val="600"/>
              </a:spcBef>
              <a:spcAft>
                <a:spcPts val="0"/>
              </a:spcAft>
              <a:buClr>
                <a:srgbClr val="888888"/>
              </a:buClr>
              <a:buSzPts val="1100"/>
              <a:buNone/>
              <a:defRPr>
                <a:solidFill>
                  <a:srgbClr val="888888"/>
                </a:solidFill>
              </a:defRPr>
            </a:lvl5pPr>
            <a:lvl6pPr lvl="5" algn="ctr">
              <a:spcBef>
                <a:spcPts val="6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49" name="Google Shape;49;p7"/>
          <p:cNvPicPr preferRelativeResize="0"/>
          <p:nvPr/>
        </p:nvPicPr>
        <p:blipFill rotWithShape="1">
          <a:blip r:embed="rId2">
            <a:alphaModFix/>
          </a:blip>
          <a:srcRect l="71549" t="1" r="1063" b="-443"/>
          <a:stretch/>
        </p:blipFill>
        <p:spPr>
          <a:xfrm>
            <a:off x="7318772" y="-11024"/>
            <a:ext cx="1825227" cy="5173979"/>
          </a:xfrm>
          <a:prstGeom prst="rect">
            <a:avLst/>
          </a:prstGeom>
          <a:noFill/>
          <a:ln>
            <a:noFill/>
          </a:ln>
        </p:spPr>
      </p:pic>
      <p:sp>
        <p:nvSpPr>
          <p:cNvPr id="50" name="Google Shape;50;p7"/>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J-PAL Counter Slide">
  <p:cSld name="J-PAL Counter Slide">
    <p:spTree>
      <p:nvGrpSpPr>
        <p:cNvPr id="1" name="Shape 385"/>
        <p:cNvGrpSpPr/>
        <p:nvPr/>
      </p:nvGrpSpPr>
      <p:grpSpPr>
        <a:xfrm>
          <a:off x="0" y="0"/>
          <a:ext cx="0" cy="0"/>
          <a:chOff x="0" y="0"/>
          <a:chExt cx="0" cy="0"/>
        </a:xfrm>
      </p:grpSpPr>
      <p:sp>
        <p:nvSpPr>
          <p:cNvPr id="386" name="Google Shape;386;p62"/>
          <p:cNvSpPr/>
          <p:nvPr/>
        </p:nvSpPr>
        <p:spPr>
          <a:xfrm>
            <a:off x="0" y="0"/>
            <a:ext cx="9144000" cy="5143500"/>
          </a:xfrm>
          <a:prstGeom prst="rect">
            <a:avLst/>
          </a:prstGeom>
          <a:solidFill>
            <a:schemeClr val="accent2"/>
          </a:solidFill>
          <a:ln>
            <a:noFill/>
          </a:ln>
        </p:spPr>
        <p:txBody>
          <a:bodyPr spcFirstLastPara="1" wrap="square" lIns="91425" tIns="45725" rIns="91425" bIns="45725" anchor="ctr" anchorCtr="0">
            <a:noAutofit/>
          </a:bodyPr>
          <a:lstStyle/>
          <a:p>
            <a:pPr marL="0" marR="0" lvl="0" indent="0" algn="ctr" rtl="0">
              <a:lnSpc>
                <a:spcPct val="100000"/>
              </a:lnSpc>
              <a:spcBef>
                <a:spcPts val="0"/>
              </a:spcBef>
              <a:spcAft>
                <a:spcPts val="0"/>
              </a:spcAft>
              <a:buClr>
                <a:schemeClr val="dk1"/>
              </a:buClr>
              <a:buSzPts val="4300"/>
              <a:buFont typeface="Century Gothic"/>
              <a:buNone/>
            </a:pPr>
            <a:endParaRPr sz="4300" b="0" i="0" u="none" strike="noStrike" cap="none">
              <a:solidFill>
                <a:schemeClr val="lt1"/>
              </a:solidFill>
              <a:latin typeface="Gill Sans"/>
              <a:ea typeface="Gill Sans"/>
              <a:cs typeface="Gill Sans"/>
              <a:sym typeface="Gill Sans"/>
            </a:endParaRPr>
          </a:p>
        </p:txBody>
      </p:sp>
      <p:sp>
        <p:nvSpPr>
          <p:cNvPr id="387" name="Google Shape;387;p62"/>
          <p:cNvSpPr txBox="1">
            <a:spLocks noGrp="1"/>
          </p:cNvSpPr>
          <p:nvPr>
            <p:ph type="title"/>
          </p:nvPr>
        </p:nvSpPr>
        <p:spPr>
          <a:xfrm>
            <a:off x="457200" y="148472"/>
            <a:ext cx="8229600" cy="8697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lt1"/>
              </a:buClr>
              <a:buSzPts val="4600"/>
              <a:buFont typeface="Century Gothic"/>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8" name="Google Shape;388;p62"/>
          <p:cNvSpPr txBox="1">
            <a:spLocks noGrp="1"/>
          </p:cNvSpPr>
          <p:nvPr>
            <p:ph type="body" idx="1"/>
          </p:nvPr>
        </p:nvSpPr>
        <p:spPr>
          <a:xfrm>
            <a:off x="457201" y="1102936"/>
            <a:ext cx="4038600" cy="3590100"/>
          </a:xfrm>
          <a:prstGeom prst="rect">
            <a:avLst/>
          </a:prstGeom>
          <a:noFill/>
          <a:ln>
            <a:noFill/>
          </a:ln>
        </p:spPr>
        <p:txBody>
          <a:bodyPr spcFirstLastPara="1" wrap="square" lIns="68575" tIns="34275" rIns="68575" bIns="34275" anchor="t" anchorCtr="0">
            <a:normAutofit/>
          </a:bodyPr>
          <a:lstStyle>
            <a:lvl1pPr marL="457200" lvl="0" indent="-425450" algn="l" rtl="0">
              <a:lnSpc>
                <a:spcPct val="100000"/>
              </a:lnSpc>
              <a:spcBef>
                <a:spcPts val="400"/>
              </a:spcBef>
              <a:spcAft>
                <a:spcPts val="0"/>
              </a:spcAft>
              <a:buClr>
                <a:schemeClr val="lt1"/>
              </a:buClr>
              <a:buSzPts val="3100"/>
              <a:buFont typeface="Century Gothic"/>
              <a:buAutoNum type="alphaUcPeriod"/>
              <a:defRPr sz="2200">
                <a:solidFill>
                  <a:schemeClr val="lt1"/>
                </a:solidFill>
              </a:defRPr>
            </a:lvl1pPr>
            <a:lvl2pPr marL="914400" lvl="1" indent="-393700" algn="l" rtl="0">
              <a:lnSpc>
                <a:spcPct val="100000"/>
              </a:lnSpc>
              <a:spcBef>
                <a:spcPts val="600"/>
              </a:spcBef>
              <a:spcAft>
                <a:spcPts val="0"/>
              </a:spcAft>
              <a:buClr>
                <a:schemeClr val="lt1"/>
              </a:buClr>
              <a:buSzPts val="2600"/>
              <a:buFont typeface="Century Gothic"/>
              <a:buAutoNum type="alphaLcPeriod"/>
              <a:defRPr sz="1800">
                <a:solidFill>
                  <a:schemeClr val="lt1"/>
                </a:solidFill>
              </a:defRPr>
            </a:lvl2pPr>
            <a:lvl3pPr marL="1371600" lvl="2" indent="-374650" algn="l" rtl="0">
              <a:lnSpc>
                <a:spcPct val="100000"/>
              </a:lnSpc>
              <a:spcBef>
                <a:spcPts val="600"/>
              </a:spcBef>
              <a:spcAft>
                <a:spcPts val="0"/>
              </a:spcAft>
              <a:buClr>
                <a:schemeClr val="dk1"/>
              </a:buClr>
              <a:buSzPts val="2300"/>
              <a:buChar char="•"/>
              <a:defRPr sz="1600"/>
            </a:lvl3pPr>
            <a:lvl4pPr marL="1828800" lvl="3" indent="-355600" algn="l" rtl="0">
              <a:lnSpc>
                <a:spcPct val="100000"/>
              </a:lnSpc>
              <a:spcBef>
                <a:spcPts val="600"/>
              </a:spcBef>
              <a:spcAft>
                <a:spcPts val="0"/>
              </a:spcAft>
              <a:buClr>
                <a:schemeClr val="dk1"/>
              </a:buClr>
              <a:buSzPts val="2000"/>
              <a:buChar char="–"/>
              <a:defRPr sz="1400"/>
            </a:lvl4pPr>
            <a:lvl5pPr marL="2286000" lvl="4" indent="-355600" algn="l" rtl="0">
              <a:lnSpc>
                <a:spcPct val="100000"/>
              </a:lnSpc>
              <a:spcBef>
                <a:spcPts val="600"/>
              </a:spcBef>
              <a:spcAft>
                <a:spcPts val="0"/>
              </a:spcAft>
              <a:buClr>
                <a:schemeClr val="dk1"/>
              </a:buClr>
              <a:buSzPts val="2000"/>
              <a:buChar char="»"/>
              <a:defRPr sz="1400"/>
            </a:lvl5pPr>
            <a:lvl6pPr marL="2743200" lvl="5" indent="-393700" algn="l" rtl="0">
              <a:lnSpc>
                <a:spcPct val="100000"/>
              </a:lnSpc>
              <a:spcBef>
                <a:spcPts val="600"/>
              </a:spcBef>
              <a:spcAft>
                <a:spcPts val="0"/>
              </a:spcAft>
              <a:buClr>
                <a:schemeClr val="dk1"/>
              </a:buClr>
              <a:buSzPts val="2600"/>
              <a:buChar char="•"/>
              <a:defRPr sz="1800"/>
            </a:lvl6pPr>
            <a:lvl7pPr marL="3200400" lvl="6" indent="-393700" algn="l" rtl="0">
              <a:lnSpc>
                <a:spcPct val="100000"/>
              </a:lnSpc>
              <a:spcBef>
                <a:spcPts val="400"/>
              </a:spcBef>
              <a:spcAft>
                <a:spcPts val="0"/>
              </a:spcAft>
              <a:buClr>
                <a:schemeClr val="dk1"/>
              </a:buClr>
              <a:buSzPts val="2600"/>
              <a:buChar char="•"/>
              <a:defRPr sz="1800"/>
            </a:lvl7pPr>
            <a:lvl8pPr marL="3657600" lvl="7" indent="-393700" algn="l" rtl="0">
              <a:lnSpc>
                <a:spcPct val="100000"/>
              </a:lnSpc>
              <a:spcBef>
                <a:spcPts val="400"/>
              </a:spcBef>
              <a:spcAft>
                <a:spcPts val="0"/>
              </a:spcAft>
              <a:buClr>
                <a:schemeClr val="dk1"/>
              </a:buClr>
              <a:buSzPts val="2600"/>
              <a:buChar char="•"/>
              <a:defRPr sz="1800"/>
            </a:lvl8pPr>
            <a:lvl9pPr marL="4114800" lvl="8" indent="-393700" algn="l" rtl="0">
              <a:lnSpc>
                <a:spcPct val="100000"/>
              </a:lnSpc>
              <a:spcBef>
                <a:spcPts val="400"/>
              </a:spcBef>
              <a:spcAft>
                <a:spcPts val="0"/>
              </a:spcAft>
              <a:buClr>
                <a:schemeClr val="dk1"/>
              </a:buClr>
              <a:buSzPts val="2600"/>
              <a:buChar char="•"/>
              <a:defRPr sz="1800"/>
            </a:lvl9pPr>
          </a:lstStyle>
          <a:p>
            <a:endParaRPr/>
          </a:p>
        </p:txBody>
      </p:sp>
      <p:sp>
        <p:nvSpPr>
          <p:cNvPr id="389" name="Google Shape;389;p62"/>
          <p:cNvSpPr txBox="1">
            <a:spLocks noGrp="1"/>
          </p:cNvSpPr>
          <p:nvPr>
            <p:ph type="body" idx="2"/>
          </p:nvPr>
        </p:nvSpPr>
        <p:spPr>
          <a:xfrm>
            <a:off x="4648200" y="1102936"/>
            <a:ext cx="4038600" cy="3590100"/>
          </a:xfrm>
          <a:prstGeom prst="rect">
            <a:avLst/>
          </a:prstGeom>
          <a:noFill/>
          <a:ln>
            <a:noFill/>
          </a:ln>
        </p:spPr>
        <p:txBody>
          <a:bodyPr spcFirstLastPara="1" wrap="square" lIns="68575" tIns="34275" rIns="68575" bIns="34275" anchor="t" anchorCtr="0">
            <a:normAutofit/>
          </a:bodyPr>
          <a:lstStyle>
            <a:lvl1pPr marL="457200" lvl="0" indent="-425450" algn="l" rtl="0">
              <a:lnSpc>
                <a:spcPct val="100000"/>
              </a:lnSpc>
              <a:spcBef>
                <a:spcPts val="400"/>
              </a:spcBef>
              <a:spcAft>
                <a:spcPts val="0"/>
              </a:spcAft>
              <a:buClr>
                <a:schemeClr val="lt1"/>
              </a:buClr>
              <a:buSzPts val="3100"/>
              <a:buFont typeface="Century Gothic"/>
              <a:buAutoNum type="alphaUcPeriod"/>
              <a:defRPr sz="2200">
                <a:solidFill>
                  <a:schemeClr val="lt1"/>
                </a:solidFill>
              </a:defRPr>
            </a:lvl1pPr>
            <a:lvl2pPr marL="914400" lvl="1" indent="-393700" algn="l" rtl="0">
              <a:lnSpc>
                <a:spcPct val="100000"/>
              </a:lnSpc>
              <a:spcBef>
                <a:spcPts val="600"/>
              </a:spcBef>
              <a:spcAft>
                <a:spcPts val="0"/>
              </a:spcAft>
              <a:buClr>
                <a:schemeClr val="lt1"/>
              </a:buClr>
              <a:buSzPts val="2600"/>
              <a:buFont typeface="Century Gothic"/>
              <a:buAutoNum type="alphaLcPeriod"/>
              <a:defRPr sz="1800">
                <a:solidFill>
                  <a:schemeClr val="lt1"/>
                </a:solidFill>
              </a:defRPr>
            </a:lvl2pPr>
            <a:lvl3pPr marL="1371600" lvl="2" indent="-374650" algn="l" rtl="0">
              <a:lnSpc>
                <a:spcPct val="100000"/>
              </a:lnSpc>
              <a:spcBef>
                <a:spcPts val="600"/>
              </a:spcBef>
              <a:spcAft>
                <a:spcPts val="0"/>
              </a:spcAft>
              <a:buClr>
                <a:schemeClr val="dk1"/>
              </a:buClr>
              <a:buSzPts val="2300"/>
              <a:buChar char="•"/>
              <a:defRPr sz="1600"/>
            </a:lvl3pPr>
            <a:lvl4pPr marL="1828800" lvl="3" indent="-355600" algn="l" rtl="0">
              <a:lnSpc>
                <a:spcPct val="100000"/>
              </a:lnSpc>
              <a:spcBef>
                <a:spcPts val="600"/>
              </a:spcBef>
              <a:spcAft>
                <a:spcPts val="0"/>
              </a:spcAft>
              <a:buClr>
                <a:schemeClr val="dk1"/>
              </a:buClr>
              <a:buSzPts val="2000"/>
              <a:buChar char="–"/>
              <a:defRPr sz="1400"/>
            </a:lvl4pPr>
            <a:lvl5pPr marL="2286000" lvl="4" indent="-355600" algn="l" rtl="0">
              <a:lnSpc>
                <a:spcPct val="100000"/>
              </a:lnSpc>
              <a:spcBef>
                <a:spcPts val="600"/>
              </a:spcBef>
              <a:spcAft>
                <a:spcPts val="0"/>
              </a:spcAft>
              <a:buClr>
                <a:schemeClr val="dk1"/>
              </a:buClr>
              <a:buSzPts val="2000"/>
              <a:buChar char="»"/>
              <a:defRPr sz="1400"/>
            </a:lvl5pPr>
            <a:lvl6pPr marL="2743200" lvl="5" indent="-393700" algn="l" rtl="0">
              <a:lnSpc>
                <a:spcPct val="100000"/>
              </a:lnSpc>
              <a:spcBef>
                <a:spcPts val="600"/>
              </a:spcBef>
              <a:spcAft>
                <a:spcPts val="0"/>
              </a:spcAft>
              <a:buClr>
                <a:schemeClr val="dk1"/>
              </a:buClr>
              <a:buSzPts val="2600"/>
              <a:buChar char="•"/>
              <a:defRPr sz="1800"/>
            </a:lvl6pPr>
            <a:lvl7pPr marL="3200400" lvl="6" indent="-393700" algn="l" rtl="0">
              <a:lnSpc>
                <a:spcPct val="100000"/>
              </a:lnSpc>
              <a:spcBef>
                <a:spcPts val="400"/>
              </a:spcBef>
              <a:spcAft>
                <a:spcPts val="0"/>
              </a:spcAft>
              <a:buClr>
                <a:schemeClr val="dk1"/>
              </a:buClr>
              <a:buSzPts val="2600"/>
              <a:buChar char="•"/>
              <a:defRPr sz="1800"/>
            </a:lvl7pPr>
            <a:lvl8pPr marL="3657600" lvl="7" indent="-393700" algn="l" rtl="0">
              <a:lnSpc>
                <a:spcPct val="100000"/>
              </a:lnSpc>
              <a:spcBef>
                <a:spcPts val="400"/>
              </a:spcBef>
              <a:spcAft>
                <a:spcPts val="0"/>
              </a:spcAft>
              <a:buClr>
                <a:schemeClr val="dk1"/>
              </a:buClr>
              <a:buSzPts val="2600"/>
              <a:buChar char="•"/>
              <a:defRPr sz="1800"/>
            </a:lvl8pPr>
            <a:lvl9pPr marL="4114800" lvl="8" indent="-393700" algn="l" rtl="0">
              <a:lnSpc>
                <a:spcPct val="100000"/>
              </a:lnSpc>
              <a:spcBef>
                <a:spcPts val="400"/>
              </a:spcBef>
              <a:spcAft>
                <a:spcPts val="0"/>
              </a:spcAft>
              <a:buClr>
                <a:schemeClr val="dk1"/>
              </a:buClr>
              <a:buSzPts val="2600"/>
              <a:buChar char="•"/>
              <a:defRPr sz="1800"/>
            </a:lvl9pPr>
          </a:lstStyle>
          <a:p>
            <a:endParaRPr/>
          </a:p>
        </p:txBody>
      </p:sp>
      <p:sp>
        <p:nvSpPr>
          <p:cNvPr id="390" name="Google Shape;390;p62"/>
          <p:cNvSpPr txBox="1">
            <a:spLocks noGrp="1"/>
          </p:cNvSpPr>
          <p:nvPr>
            <p:ph type="ftr" idx="11"/>
          </p:nvPr>
        </p:nvSpPr>
        <p:spPr>
          <a:xfrm>
            <a:off x="457200" y="4834929"/>
            <a:ext cx="68793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lt1"/>
              </a:buClr>
              <a:buSzPts val="1100"/>
              <a:buFont typeface="Century Gothic"/>
              <a:buNone/>
              <a:defRPr>
                <a:solidFill>
                  <a:schemeClr val="lt1"/>
                </a:solidFill>
              </a:defRPr>
            </a:lvl1pPr>
            <a:lvl2pPr lvl="1" algn="l" rtl="0">
              <a:lnSpc>
                <a:spcPct val="100000"/>
              </a:lnSpc>
              <a:spcBef>
                <a:spcPts val="0"/>
              </a:spcBef>
              <a:spcAft>
                <a:spcPts val="0"/>
              </a:spcAft>
              <a:buClr>
                <a:schemeClr val="dk1"/>
              </a:buClr>
              <a:buSzPts val="1100"/>
              <a:buFont typeface="Century Gothic"/>
              <a:buNone/>
              <a:defRPr/>
            </a:lvl2pPr>
            <a:lvl3pPr lvl="2" algn="l" rtl="0">
              <a:lnSpc>
                <a:spcPct val="100000"/>
              </a:lnSpc>
              <a:spcBef>
                <a:spcPts val="0"/>
              </a:spcBef>
              <a:spcAft>
                <a:spcPts val="0"/>
              </a:spcAft>
              <a:buClr>
                <a:schemeClr val="dk1"/>
              </a:buClr>
              <a:buSzPts val="1100"/>
              <a:buFont typeface="Century Gothic"/>
              <a:buNone/>
              <a:defRPr/>
            </a:lvl3pPr>
            <a:lvl4pPr lvl="3" algn="l" rtl="0">
              <a:lnSpc>
                <a:spcPct val="100000"/>
              </a:lnSpc>
              <a:spcBef>
                <a:spcPts val="0"/>
              </a:spcBef>
              <a:spcAft>
                <a:spcPts val="0"/>
              </a:spcAft>
              <a:buClr>
                <a:schemeClr val="dk1"/>
              </a:buClr>
              <a:buSzPts val="1100"/>
              <a:buFont typeface="Century Gothic"/>
              <a:buNone/>
              <a:defRPr/>
            </a:lvl4pPr>
            <a:lvl5pPr lvl="4" algn="l" rtl="0">
              <a:lnSpc>
                <a:spcPct val="100000"/>
              </a:lnSpc>
              <a:spcBef>
                <a:spcPts val="0"/>
              </a:spcBef>
              <a:spcAft>
                <a:spcPts val="0"/>
              </a:spcAft>
              <a:buClr>
                <a:schemeClr val="dk1"/>
              </a:buClr>
              <a:buSzPts val="1100"/>
              <a:buFont typeface="Century Gothic"/>
              <a:buNone/>
              <a:defRPr/>
            </a:lvl5pPr>
            <a:lvl6pPr lvl="5" algn="l" rtl="0">
              <a:lnSpc>
                <a:spcPct val="100000"/>
              </a:lnSpc>
              <a:spcBef>
                <a:spcPts val="0"/>
              </a:spcBef>
              <a:spcAft>
                <a:spcPts val="0"/>
              </a:spcAft>
              <a:buClr>
                <a:schemeClr val="dk1"/>
              </a:buClr>
              <a:buSzPts val="1100"/>
              <a:buFont typeface="Century Gothic"/>
              <a:buNone/>
              <a:defRPr/>
            </a:lvl6pPr>
            <a:lvl7pPr lvl="6" algn="l" rtl="0">
              <a:lnSpc>
                <a:spcPct val="100000"/>
              </a:lnSpc>
              <a:spcBef>
                <a:spcPts val="0"/>
              </a:spcBef>
              <a:spcAft>
                <a:spcPts val="0"/>
              </a:spcAft>
              <a:buClr>
                <a:schemeClr val="dk1"/>
              </a:buClr>
              <a:buSzPts val="1100"/>
              <a:buFont typeface="Century Gothic"/>
              <a:buNone/>
              <a:defRPr/>
            </a:lvl7pPr>
            <a:lvl8pPr lvl="7" algn="l" rtl="0">
              <a:lnSpc>
                <a:spcPct val="100000"/>
              </a:lnSpc>
              <a:spcBef>
                <a:spcPts val="0"/>
              </a:spcBef>
              <a:spcAft>
                <a:spcPts val="0"/>
              </a:spcAft>
              <a:buClr>
                <a:schemeClr val="dk1"/>
              </a:buClr>
              <a:buSzPts val="1100"/>
              <a:buFont typeface="Century Gothic"/>
              <a:buNone/>
              <a:defRPr/>
            </a:lvl8pPr>
            <a:lvl9pPr lvl="8" algn="l" rtl="0">
              <a:lnSpc>
                <a:spcPct val="100000"/>
              </a:lnSpc>
              <a:spcBef>
                <a:spcPts val="0"/>
              </a:spcBef>
              <a:spcAft>
                <a:spcPts val="0"/>
              </a:spcAft>
              <a:buClr>
                <a:schemeClr val="dk1"/>
              </a:buClr>
              <a:buSzPts val="1100"/>
              <a:buFont typeface="Century Gothic"/>
              <a:buNone/>
              <a:defRPr/>
            </a:lvl9pPr>
          </a:lstStyle>
          <a:p>
            <a:endParaRPr/>
          </a:p>
        </p:txBody>
      </p:sp>
      <p:sp>
        <p:nvSpPr>
          <p:cNvPr id="391" name="Google Shape;391;p62"/>
          <p:cNvSpPr txBox="1">
            <a:spLocks noGrp="1"/>
          </p:cNvSpPr>
          <p:nvPr>
            <p:ph type="sldNum" idx="12"/>
          </p:nvPr>
        </p:nvSpPr>
        <p:spPr>
          <a:xfrm>
            <a:off x="7550459" y="4834929"/>
            <a:ext cx="11364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chemeClr val="lt1"/>
              </a:buClr>
              <a:buSzPts val="1100"/>
              <a:buFont typeface="Gill Sans"/>
              <a:buNone/>
              <a:defRPr sz="1100" b="0" i="0" u="none" strike="noStrike" cap="none">
                <a:solidFill>
                  <a:schemeClr val="lt1"/>
                </a:solidFill>
                <a:latin typeface="Gill Sans"/>
                <a:ea typeface="Gill Sans"/>
                <a:cs typeface="Gill Sans"/>
                <a:sym typeface="Gill Sans"/>
              </a:defRPr>
            </a:lvl1pPr>
            <a:lvl2pPr marL="0" marR="0" lvl="1" indent="0" algn="r" rtl="0">
              <a:lnSpc>
                <a:spcPct val="100000"/>
              </a:lnSpc>
              <a:spcBef>
                <a:spcPts val="0"/>
              </a:spcBef>
              <a:spcAft>
                <a:spcPts val="0"/>
              </a:spcAft>
              <a:buClr>
                <a:schemeClr val="lt1"/>
              </a:buClr>
              <a:buSzPts val="1100"/>
              <a:buFont typeface="Gill Sans"/>
              <a:buNone/>
              <a:defRPr sz="1100" b="0" i="0" u="none" strike="noStrike" cap="none">
                <a:solidFill>
                  <a:schemeClr val="lt1"/>
                </a:solidFill>
                <a:latin typeface="Gill Sans"/>
                <a:ea typeface="Gill Sans"/>
                <a:cs typeface="Gill Sans"/>
                <a:sym typeface="Gill Sans"/>
              </a:defRPr>
            </a:lvl2pPr>
            <a:lvl3pPr marL="0" marR="0" lvl="2" indent="0" algn="r" rtl="0">
              <a:lnSpc>
                <a:spcPct val="100000"/>
              </a:lnSpc>
              <a:spcBef>
                <a:spcPts val="0"/>
              </a:spcBef>
              <a:spcAft>
                <a:spcPts val="0"/>
              </a:spcAft>
              <a:buClr>
                <a:schemeClr val="lt1"/>
              </a:buClr>
              <a:buSzPts val="1100"/>
              <a:buFont typeface="Gill Sans"/>
              <a:buNone/>
              <a:defRPr sz="1100" b="0" i="0" u="none" strike="noStrike" cap="none">
                <a:solidFill>
                  <a:schemeClr val="lt1"/>
                </a:solidFill>
                <a:latin typeface="Gill Sans"/>
                <a:ea typeface="Gill Sans"/>
                <a:cs typeface="Gill Sans"/>
                <a:sym typeface="Gill Sans"/>
              </a:defRPr>
            </a:lvl3pPr>
            <a:lvl4pPr marL="0" marR="0" lvl="3" indent="0" algn="r" rtl="0">
              <a:lnSpc>
                <a:spcPct val="100000"/>
              </a:lnSpc>
              <a:spcBef>
                <a:spcPts val="0"/>
              </a:spcBef>
              <a:spcAft>
                <a:spcPts val="0"/>
              </a:spcAft>
              <a:buClr>
                <a:schemeClr val="lt1"/>
              </a:buClr>
              <a:buSzPts val="1100"/>
              <a:buFont typeface="Gill Sans"/>
              <a:buNone/>
              <a:defRPr sz="1100" b="0" i="0" u="none" strike="noStrike" cap="none">
                <a:solidFill>
                  <a:schemeClr val="lt1"/>
                </a:solidFill>
                <a:latin typeface="Gill Sans"/>
                <a:ea typeface="Gill Sans"/>
                <a:cs typeface="Gill Sans"/>
                <a:sym typeface="Gill Sans"/>
              </a:defRPr>
            </a:lvl4pPr>
            <a:lvl5pPr marL="0" marR="0" lvl="4" indent="0" algn="r" rtl="0">
              <a:lnSpc>
                <a:spcPct val="100000"/>
              </a:lnSpc>
              <a:spcBef>
                <a:spcPts val="0"/>
              </a:spcBef>
              <a:spcAft>
                <a:spcPts val="0"/>
              </a:spcAft>
              <a:buClr>
                <a:schemeClr val="lt1"/>
              </a:buClr>
              <a:buSzPts val="1100"/>
              <a:buFont typeface="Gill Sans"/>
              <a:buNone/>
              <a:defRPr sz="1100" b="0" i="0" u="none" strike="noStrike" cap="none">
                <a:solidFill>
                  <a:schemeClr val="lt1"/>
                </a:solidFill>
                <a:latin typeface="Gill Sans"/>
                <a:ea typeface="Gill Sans"/>
                <a:cs typeface="Gill Sans"/>
                <a:sym typeface="Gill Sans"/>
              </a:defRPr>
            </a:lvl5pPr>
            <a:lvl6pPr marL="0" marR="0" lvl="5" indent="0" algn="r" rtl="0">
              <a:lnSpc>
                <a:spcPct val="100000"/>
              </a:lnSpc>
              <a:spcBef>
                <a:spcPts val="0"/>
              </a:spcBef>
              <a:spcAft>
                <a:spcPts val="0"/>
              </a:spcAft>
              <a:buClr>
                <a:schemeClr val="lt1"/>
              </a:buClr>
              <a:buSzPts val="1100"/>
              <a:buFont typeface="Gill Sans"/>
              <a:buNone/>
              <a:defRPr sz="1100" b="0" i="0" u="none" strike="noStrike" cap="none">
                <a:solidFill>
                  <a:schemeClr val="lt1"/>
                </a:solidFill>
                <a:latin typeface="Gill Sans"/>
                <a:ea typeface="Gill Sans"/>
                <a:cs typeface="Gill Sans"/>
                <a:sym typeface="Gill Sans"/>
              </a:defRPr>
            </a:lvl6pPr>
            <a:lvl7pPr marL="0" marR="0" lvl="6" indent="0" algn="r" rtl="0">
              <a:lnSpc>
                <a:spcPct val="100000"/>
              </a:lnSpc>
              <a:spcBef>
                <a:spcPts val="0"/>
              </a:spcBef>
              <a:spcAft>
                <a:spcPts val="0"/>
              </a:spcAft>
              <a:buClr>
                <a:schemeClr val="lt1"/>
              </a:buClr>
              <a:buSzPts val="1100"/>
              <a:buFont typeface="Gill Sans"/>
              <a:buNone/>
              <a:defRPr sz="1100" b="0" i="0" u="none" strike="noStrike" cap="none">
                <a:solidFill>
                  <a:schemeClr val="lt1"/>
                </a:solidFill>
                <a:latin typeface="Gill Sans"/>
                <a:ea typeface="Gill Sans"/>
                <a:cs typeface="Gill Sans"/>
                <a:sym typeface="Gill Sans"/>
              </a:defRPr>
            </a:lvl7pPr>
            <a:lvl8pPr marL="0" marR="0" lvl="7" indent="0" algn="r" rtl="0">
              <a:lnSpc>
                <a:spcPct val="100000"/>
              </a:lnSpc>
              <a:spcBef>
                <a:spcPts val="0"/>
              </a:spcBef>
              <a:spcAft>
                <a:spcPts val="0"/>
              </a:spcAft>
              <a:buClr>
                <a:schemeClr val="lt1"/>
              </a:buClr>
              <a:buSzPts val="1100"/>
              <a:buFont typeface="Gill Sans"/>
              <a:buNone/>
              <a:defRPr sz="1100" b="0" i="0" u="none" strike="noStrike" cap="none">
                <a:solidFill>
                  <a:schemeClr val="lt1"/>
                </a:solidFill>
                <a:latin typeface="Gill Sans"/>
                <a:ea typeface="Gill Sans"/>
                <a:cs typeface="Gill Sans"/>
                <a:sym typeface="Gill Sans"/>
              </a:defRPr>
            </a:lvl8pPr>
            <a:lvl9pPr marL="0" marR="0" lvl="8" indent="0" algn="r" rtl="0">
              <a:lnSpc>
                <a:spcPct val="100000"/>
              </a:lnSpc>
              <a:spcBef>
                <a:spcPts val="0"/>
              </a:spcBef>
              <a:spcAft>
                <a:spcPts val="0"/>
              </a:spcAft>
              <a:buClr>
                <a:schemeClr val="lt1"/>
              </a:buClr>
              <a:buSzPts val="1100"/>
              <a:buFont typeface="Gill Sans"/>
              <a:buNone/>
              <a:defRPr sz="1100" b="0" i="0" u="none" strike="noStrike" cap="none">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J-PAL Content Slide">
  <p:cSld name="1_J-PAL Content Slide">
    <p:spTree>
      <p:nvGrpSpPr>
        <p:cNvPr id="1" name="Shape 392"/>
        <p:cNvGrpSpPr/>
        <p:nvPr/>
      </p:nvGrpSpPr>
      <p:grpSpPr>
        <a:xfrm>
          <a:off x="0" y="0"/>
          <a:ext cx="0" cy="0"/>
          <a:chOff x="0" y="0"/>
          <a:chExt cx="0" cy="0"/>
        </a:xfrm>
      </p:grpSpPr>
      <p:sp>
        <p:nvSpPr>
          <p:cNvPr id="393" name="Google Shape;393;p63"/>
          <p:cNvSpPr txBox="1">
            <a:spLocks noGrp="1"/>
          </p:cNvSpPr>
          <p:nvPr>
            <p:ph type="title"/>
          </p:nvPr>
        </p:nvSpPr>
        <p:spPr>
          <a:xfrm>
            <a:off x="457200" y="148474"/>
            <a:ext cx="8229600" cy="8868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4600"/>
              <a:buFont typeface="Century Gothic"/>
              <a:buNone/>
              <a:defRPr sz="3200" b="0" u="none" cap="none">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94" name="Google Shape;394;p63"/>
          <p:cNvSpPr txBox="1">
            <a:spLocks noGrp="1"/>
          </p:cNvSpPr>
          <p:nvPr>
            <p:ph type="body" idx="1"/>
          </p:nvPr>
        </p:nvSpPr>
        <p:spPr>
          <a:xfrm>
            <a:off x="457200" y="1102936"/>
            <a:ext cx="8229600" cy="3549300"/>
          </a:xfrm>
          <a:prstGeom prst="rect">
            <a:avLst/>
          </a:prstGeom>
          <a:noFill/>
          <a:ln>
            <a:noFill/>
          </a:ln>
        </p:spPr>
        <p:txBody>
          <a:bodyPr spcFirstLastPara="1" wrap="square" lIns="68575" tIns="34275" rIns="68575" bIns="34275" anchor="t" anchorCtr="0">
            <a:normAutofit/>
          </a:bodyPr>
          <a:lstStyle>
            <a:lvl1pPr marL="457200" lvl="0" indent="-425450" algn="l" rtl="0">
              <a:lnSpc>
                <a:spcPct val="100000"/>
              </a:lnSpc>
              <a:spcBef>
                <a:spcPts val="400"/>
              </a:spcBef>
              <a:spcAft>
                <a:spcPts val="0"/>
              </a:spcAft>
              <a:buClr>
                <a:schemeClr val="dk1"/>
              </a:buClr>
              <a:buSzPts val="3100"/>
              <a:buChar char="•"/>
              <a:defRPr sz="2200"/>
            </a:lvl1pPr>
            <a:lvl2pPr marL="914400" lvl="1" indent="-406400" algn="l" rtl="0">
              <a:lnSpc>
                <a:spcPct val="100000"/>
              </a:lnSpc>
              <a:spcBef>
                <a:spcPts val="400"/>
              </a:spcBef>
              <a:spcAft>
                <a:spcPts val="0"/>
              </a:spcAft>
              <a:buClr>
                <a:schemeClr val="dk1"/>
              </a:buClr>
              <a:buSzPts val="2800"/>
              <a:buChar char="–"/>
              <a:defRPr sz="2000"/>
            </a:lvl2pPr>
            <a:lvl3pPr marL="1371600" lvl="2" indent="-393700" algn="l" rtl="0">
              <a:lnSpc>
                <a:spcPct val="100000"/>
              </a:lnSpc>
              <a:spcBef>
                <a:spcPts val="400"/>
              </a:spcBef>
              <a:spcAft>
                <a:spcPts val="0"/>
              </a:spcAft>
              <a:buClr>
                <a:schemeClr val="dk1"/>
              </a:buClr>
              <a:buSzPts val="2600"/>
              <a:buChar char="•"/>
              <a:defRPr sz="1800"/>
            </a:lvl3pPr>
            <a:lvl4pPr marL="1828800" lvl="3" indent="-374650" algn="l" rtl="0">
              <a:lnSpc>
                <a:spcPct val="100000"/>
              </a:lnSpc>
              <a:spcBef>
                <a:spcPts val="300"/>
              </a:spcBef>
              <a:spcAft>
                <a:spcPts val="0"/>
              </a:spcAft>
              <a:buClr>
                <a:schemeClr val="dk1"/>
              </a:buClr>
              <a:buSzPts val="2300"/>
              <a:buChar char="–"/>
              <a:defRPr sz="1600"/>
            </a:lvl4pPr>
            <a:lvl5pPr marL="2286000" lvl="4" indent="-374650" algn="l" rtl="0">
              <a:lnSpc>
                <a:spcPct val="100000"/>
              </a:lnSpc>
              <a:spcBef>
                <a:spcPts val="300"/>
              </a:spcBef>
              <a:spcAft>
                <a:spcPts val="0"/>
              </a:spcAft>
              <a:buClr>
                <a:schemeClr val="dk1"/>
              </a:buClr>
              <a:buSzPts val="2300"/>
              <a:buChar char="»"/>
              <a:defRPr sz="1600"/>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0"/>
              </a:spcAft>
              <a:buClr>
                <a:schemeClr val="dk1"/>
              </a:buClr>
              <a:buSzPts val="1400"/>
              <a:buChar char="•"/>
              <a:defRPr/>
            </a:lvl9pPr>
          </a:lstStyle>
          <a:p>
            <a:endParaRPr/>
          </a:p>
        </p:txBody>
      </p:sp>
      <p:sp>
        <p:nvSpPr>
          <p:cNvPr id="395" name="Google Shape;395;p63"/>
          <p:cNvSpPr txBox="1">
            <a:spLocks noGrp="1"/>
          </p:cNvSpPr>
          <p:nvPr>
            <p:ph type="ftr" idx="11"/>
          </p:nvPr>
        </p:nvSpPr>
        <p:spPr>
          <a:xfrm>
            <a:off x="457200" y="4834929"/>
            <a:ext cx="68793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rgbClr val="7F7F7F"/>
              </a:buClr>
              <a:buSzPts val="1100"/>
              <a:buFont typeface="Century Gothic"/>
              <a:buNone/>
              <a:defRPr sz="1100"/>
            </a:lvl1pPr>
            <a:lvl2pPr lvl="1" algn="l" rtl="0">
              <a:lnSpc>
                <a:spcPct val="100000"/>
              </a:lnSpc>
              <a:spcBef>
                <a:spcPts val="0"/>
              </a:spcBef>
              <a:spcAft>
                <a:spcPts val="0"/>
              </a:spcAft>
              <a:buClr>
                <a:schemeClr val="dk1"/>
              </a:buClr>
              <a:buSzPts val="1100"/>
              <a:buFont typeface="Century Gothic"/>
              <a:buNone/>
              <a:defRPr/>
            </a:lvl2pPr>
            <a:lvl3pPr lvl="2" algn="l" rtl="0">
              <a:lnSpc>
                <a:spcPct val="100000"/>
              </a:lnSpc>
              <a:spcBef>
                <a:spcPts val="0"/>
              </a:spcBef>
              <a:spcAft>
                <a:spcPts val="0"/>
              </a:spcAft>
              <a:buClr>
                <a:schemeClr val="dk1"/>
              </a:buClr>
              <a:buSzPts val="1100"/>
              <a:buFont typeface="Century Gothic"/>
              <a:buNone/>
              <a:defRPr/>
            </a:lvl3pPr>
            <a:lvl4pPr lvl="3" algn="l" rtl="0">
              <a:lnSpc>
                <a:spcPct val="100000"/>
              </a:lnSpc>
              <a:spcBef>
                <a:spcPts val="0"/>
              </a:spcBef>
              <a:spcAft>
                <a:spcPts val="0"/>
              </a:spcAft>
              <a:buClr>
                <a:schemeClr val="dk1"/>
              </a:buClr>
              <a:buSzPts val="1100"/>
              <a:buFont typeface="Century Gothic"/>
              <a:buNone/>
              <a:defRPr/>
            </a:lvl4pPr>
            <a:lvl5pPr lvl="4" algn="l" rtl="0">
              <a:lnSpc>
                <a:spcPct val="100000"/>
              </a:lnSpc>
              <a:spcBef>
                <a:spcPts val="0"/>
              </a:spcBef>
              <a:spcAft>
                <a:spcPts val="0"/>
              </a:spcAft>
              <a:buClr>
                <a:schemeClr val="dk1"/>
              </a:buClr>
              <a:buSzPts val="1100"/>
              <a:buFont typeface="Century Gothic"/>
              <a:buNone/>
              <a:defRPr/>
            </a:lvl5pPr>
            <a:lvl6pPr lvl="5" algn="l" rtl="0">
              <a:lnSpc>
                <a:spcPct val="100000"/>
              </a:lnSpc>
              <a:spcBef>
                <a:spcPts val="0"/>
              </a:spcBef>
              <a:spcAft>
                <a:spcPts val="0"/>
              </a:spcAft>
              <a:buClr>
                <a:schemeClr val="dk1"/>
              </a:buClr>
              <a:buSzPts val="1100"/>
              <a:buFont typeface="Century Gothic"/>
              <a:buNone/>
              <a:defRPr/>
            </a:lvl6pPr>
            <a:lvl7pPr lvl="6" algn="l" rtl="0">
              <a:lnSpc>
                <a:spcPct val="100000"/>
              </a:lnSpc>
              <a:spcBef>
                <a:spcPts val="0"/>
              </a:spcBef>
              <a:spcAft>
                <a:spcPts val="0"/>
              </a:spcAft>
              <a:buClr>
                <a:schemeClr val="dk1"/>
              </a:buClr>
              <a:buSzPts val="1100"/>
              <a:buFont typeface="Century Gothic"/>
              <a:buNone/>
              <a:defRPr/>
            </a:lvl7pPr>
            <a:lvl8pPr lvl="7" algn="l" rtl="0">
              <a:lnSpc>
                <a:spcPct val="100000"/>
              </a:lnSpc>
              <a:spcBef>
                <a:spcPts val="0"/>
              </a:spcBef>
              <a:spcAft>
                <a:spcPts val="0"/>
              </a:spcAft>
              <a:buClr>
                <a:schemeClr val="dk1"/>
              </a:buClr>
              <a:buSzPts val="1100"/>
              <a:buFont typeface="Century Gothic"/>
              <a:buNone/>
              <a:defRPr/>
            </a:lvl8pPr>
            <a:lvl9pPr lvl="8" algn="l" rtl="0">
              <a:lnSpc>
                <a:spcPct val="100000"/>
              </a:lnSpc>
              <a:spcBef>
                <a:spcPts val="0"/>
              </a:spcBef>
              <a:spcAft>
                <a:spcPts val="0"/>
              </a:spcAft>
              <a:buClr>
                <a:schemeClr val="dk1"/>
              </a:buClr>
              <a:buSzPts val="1100"/>
              <a:buFont typeface="Century Gothic"/>
              <a:buNone/>
              <a:defRPr/>
            </a:lvl9pPr>
          </a:lstStyle>
          <a:p>
            <a:endParaRPr/>
          </a:p>
        </p:txBody>
      </p:sp>
      <p:sp>
        <p:nvSpPr>
          <p:cNvPr id="396" name="Google Shape;396;p63"/>
          <p:cNvSpPr txBox="1">
            <a:spLocks noGrp="1"/>
          </p:cNvSpPr>
          <p:nvPr>
            <p:ph type="sldNum" idx="12"/>
          </p:nvPr>
        </p:nvSpPr>
        <p:spPr>
          <a:xfrm>
            <a:off x="7550459" y="4834929"/>
            <a:ext cx="11364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7F7F7F"/>
              </a:buClr>
              <a:buSzPts val="1100"/>
              <a:buFont typeface="Gill Sans"/>
              <a:buNone/>
              <a:defRPr sz="1100" b="0" i="0" u="none" strike="noStrike" cap="none">
                <a:solidFill>
                  <a:srgbClr val="7F7F7F"/>
                </a:solidFill>
                <a:latin typeface="Gill Sans"/>
                <a:ea typeface="Gill Sans"/>
                <a:cs typeface="Gill Sans"/>
                <a:sym typeface="Gill Sans"/>
              </a:defRPr>
            </a:lvl1pPr>
            <a:lvl2pPr marL="0" marR="0" lvl="1" indent="0" algn="r" rtl="0">
              <a:lnSpc>
                <a:spcPct val="100000"/>
              </a:lnSpc>
              <a:spcBef>
                <a:spcPts val="0"/>
              </a:spcBef>
              <a:spcAft>
                <a:spcPts val="0"/>
              </a:spcAft>
              <a:buClr>
                <a:srgbClr val="7F7F7F"/>
              </a:buClr>
              <a:buSzPts val="1100"/>
              <a:buFont typeface="Gill Sans"/>
              <a:buNone/>
              <a:defRPr sz="1100" b="0" i="0" u="none" strike="noStrike" cap="none">
                <a:solidFill>
                  <a:srgbClr val="7F7F7F"/>
                </a:solidFill>
                <a:latin typeface="Gill Sans"/>
                <a:ea typeface="Gill Sans"/>
                <a:cs typeface="Gill Sans"/>
                <a:sym typeface="Gill Sans"/>
              </a:defRPr>
            </a:lvl2pPr>
            <a:lvl3pPr marL="0" marR="0" lvl="2" indent="0" algn="r" rtl="0">
              <a:lnSpc>
                <a:spcPct val="100000"/>
              </a:lnSpc>
              <a:spcBef>
                <a:spcPts val="0"/>
              </a:spcBef>
              <a:spcAft>
                <a:spcPts val="0"/>
              </a:spcAft>
              <a:buClr>
                <a:srgbClr val="7F7F7F"/>
              </a:buClr>
              <a:buSzPts val="1100"/>
              <a:buFont typeface="Gill Sans"/>
              <a:buNone/>
              <a:defRPr sz="1100" b="0" i="0" u="none" strike="noStrike" cap="none">
                <a:solidFill>
                  <a:srgbClr val="7F7F7F"/>
                </a:solidFill>
                <a:latin typeface="Gill Sans"/>
                <a:ea typeface="Gill Sans"/>
                <a:cs typeface="Gill Sans"/>
                <a:sym typeface="Gill Sans"/>
              </a:defRPr>
            </a:lvl3pPr>
            <a:lvl4pPr marL="0" marR="0" lvl="3" indent="0" algn="r" rtl="0">
              <a:lnSpc>
                <a:spcPct val="100000"/>
              </a:lnSpc>
              <a:spcBef>
                <a:spcPts val="0"/>
              </a:spcBef>
              <a:spcAft>
                <a:spcPts val="0"/>
              </a:spcAft>
              <a:buClr>
                <a:srgbClr val="7F7F7F"/>
              </a:buClr>
              <a:buSzPts val="1100"/>
              <a:buFont typeface="Gill Sans"/>
              <a:buNone/>
              <a:defRPr sz="1100" b="0" i="0" u="none" strike="noStrike" cap="none">
                <a:solidFill>
                  <a:srgbClr val="7F7F7F"/>
                </a:solidFill>
                <a:latin typeface="Gill Sans"/>
                <a:ea typeface="Gill Sans"/>
                <a:cs typeface="Gill Sans"/>
                <a:sym typeface="Gill Sans"/>
              </a:defRPr>
            </a:lvl4pPr>
            <a:lvl5pPr marL="0" marR="0" lvl="4" indent="0" algn="r" rtl="0">
              <a:lnSpc>
                <a:spcPct val="100000"/>
              </a:lnSpc>
              <a:spcBef>
                <a:spcPts val="0"/>
              </a:spcBef>
              <a:spcAft>
                <a:spcPts val="0"/>
              </a:spcAft>
              <a:buClr>
                <a:srgbClr val="7F7F7F"/>
              </a:buClr>
              <a:buSzPts val="1100"/>
              <a:buFont typeface="Gill Sans"/>
              <a:buNone/>
              <a:defRPr sz="1100" b="0" i="0" u="none" strike="noStrike" cap="none">
                <a:solidFill>
                  <a:srgbClr val="7F7F7F"/>
                </a:solidFill>
                <a:latin typeface="Gill Sans"/>
                <a:ea typeface="Gill Sans"/>
                <a:cs typeface="Gill Sans"/>
                <a:sym typeface="Gill Sans"/>
              </a:defRPr>
            </a:lvl5pPr>
            <a:lvl6pPr marL="0" marR="0" lvl="5" indent="0" algn="r" rtl="0">
              <a:lnSpc>
                <a:spcPct val="100000"/>
              </a:lnSpc>
              <a:spcBef>
                <a:spcPts val="0"/>
              </a:spcBef>
              <a:spcAft>
                <a:spcPts val="0"/>
              </a:spcAft>
              <a:buClr>
                <a:srgbClr val="7F7F7F"/>
              </a:buClr>
              <a:buSzPts val="1100"/>
              <a:buFont typeface="Gill Sans"/>
              <a:buNone/>
              <a:defRPr sz="1100" b="0" i="0" u="none" strike="noStrike" cap="none">
                <a:solidFill>
                  <a:srgbClr val="7F7F7F"/>
                </a:solidFill>
                <a:latin typeface="Gill Sans"/>
                <a:ea typeface="Gill Sans"/>
                <a:cs typeface="Gill Sans"/>
                <a:sym typeface="Gill Sans"/>
              </a:defRPr>
            </a:lvl6pPr>
            <a:lvl7pPr marL="0" marR="0" lvl="6" indent="0" algn="r" rtl="0">
              <a:lnSpc>
                <a:spcPct val="100000"/>
              </a:lnSpc>
              <a:spcBef>
                <a:spcPts val="0"/>
              </a:spcBef>
              <a:spcAft>
                <a:spcPts val="0"/>
              </a:spcAft>
              <a:buClr>
                <a:srgbClr val="7F7F7F"/>
              </a:buClr>
              <a:buSzPts val="1100"/>
              <a:buFont typeface="Gill Sans"/>
              <a:buNone/>
              <a:defRPr sz="1100" b="0" i="0" u="none" strike="noStrike" cap="none">
                <a:solidFill>
                  <a:srgbClr val="7F7F7F"/>
                </a:solidFill>
                <a:latin typeface="Gill Sans"/>
                <a:ea typeface="Gill Sans"/>
                <a:cs typeface="Gill Sans"/>
                <a:sym typeface="Gill Sans"/>
              </a:defRPr>
            </a:lvl7pPr>
            <a:lvl8pPr marL="0" marR="0" lvl="7" indent="0" algn="r" rtl="0">
              <a:lnSpc>
                <a:spcPct val="100000"/>
              </a:lnSpc>
              <a:spcBef>
                <a:spcPts val="0"/>
              </a:spcBef>
              <a:spcAft>
                <a:spcPts val="0"/>
              </a:spcAft>
              <a:buClr>
                <a:srgbClr val="7F7F7F"/>
              </a:buClr>
              <a:buSzPts val="1100"/>
              <a:buFont typeface="Gill Sans"/>
              <a:buNone/>
              <a:defRPr sz="1100" b="0" i="0" u="none" strike="noStrike" cap="none">
                <a:solidFill>
                  <a:srgbClr val="7F7F7F"/>
                </a:solidFill>
                <a:latin typeface="Gill Sans"/>
                <a:ea typeface="Gill Sans"/>
                <a:cs typeface="Gill Sans"/>
                <a:sym typeface="Gill Sans"/>
              </a:defRPr>
            </a:lvl8pPr>
            <a:lvl9pPr marL="0" marR="0" lvl="8" indent="0" algn="r" rtl="0">
              <a:lnSpc>
                <a:spcPct val="100000"/>
              </a:lnSpc>
              <a:spcBef>
                <a:spcPts val="0"/>
              </a:spcBef>
              <a:spcAft>
                <a:spcPts val="0"/>
              </a:spcAft>
              <a:buClr>
                <a:srgbClr val="7F7F7F"/>
              </a:buClr>
              <a:buSzPts val="1100"/>
              <a:buFont typeface="Gill Sans"/>
              <a:buNone/>
              <a:defRPr sz="1100" b="0" i="0" u="none" strike="noStrike" cap="none">
                <a:solidFill>
                  <a:srgbClr val="7F7F7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J-PAL Content Slide">
  <p:cSld name="1_J-PAL Content Slide 2">
    <p:spTree>
      <p:nvGrpSpPr>
        <p:cNvPr id="1" name="Shape 397"/>
        <p:cNvGrpSpPr/>
        <p:nvPr/>
      </p:nvGrpSpPr>
      <p:grpSpPr>
        <a:xfrm>
          <a:off x="0" y="0"/>
          <a:ext cx="0" cy="0"/>
          <a:chOff x="0" y="0"/>
          <a:chExt cx="0" cy="0"/>
        </a:xfrm>
      </p:grpSpPr>
      <p:sp>
        <p:nvSpPr>
          <p:cNvPr id="398" name="Google Shape;398;p64"/>
          <p:cNvSpPr txBox="1">
            <a:spLocks noGrp="1"/>
          </p:cNvSpPr>
          <p:nvPr>
            <p:ph type="title"/>
          </p:nvPr>
        </p:nvSpPr>
        <p:spPr>
          <a:xfrm>
            <a:off x="457200" y="169682"/>
            <a:ext cx="8229600" cy="855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2400"/>
              <a:buNone/>
              <a:defRPr sz="2400" b="0" u="none" cap="none">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99" name="Google Shape;399;p64"/>
          <p:cNvSpPr txBox="1">
            <a:spLocks noGrp="1"/>
          </p:cNvSpPr>
          <p:nvPr>
            <p:ph type="body" idx="1"/>
          </p:nvPr>
        </p:nvSpPr>
        <p:spPr>
          <a:xfrm>
            <a:off x="457200" y="1110006"/>
            <a:ext cx="8229600" cy="35421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SzPts val="1700"/>
              <a:buChar char="•"/>
              <a:defRPr sz="1700"/>
            </a:lvl1pPr>
            <a:lvl2pPr marL="914400" lvl="1" indent="-317500" algn="l" rtl="0">
              <a:lnSpc>
                <a:spcPct val="100000"/>
              </a:lnSpc>
              <a:spcBef>
                <a:spcPts val="800"/>
              </a:spcBef>
              <a:spcAft>
                <a:spcPts val="0"/>
              </a:spcAft>
              <a:buSzPts val="1400"/>
              <a:buChar char="–"/>
              <a:defRPr sz="1400"/>
            </a:lvl2pPr>
            <a:lvl3pPr marL="1371600" lvl="2" indent="-317500" algn="l" rtl="0">
              <a:lnSpc>
                <a:spcPct val="100000"/>
              </a:lnSpc>
              <a:spcBef>
                <a:spcPts val="600"/>
              </a:spcBef>
              <a:spcAft>
                <a:spcPts val="0"/>
              </a:spcAft>
              <a:buSzPts val="1400"/>
              <a:buChar char="•"/>
              <a:defRPr sz="1200"/>
            </a:lvl3pPr>
            <a:lvl4pPr marL="1828800" lvl="3" indent="-304800" algn="l" rtl="0">
              <a:lnSpc>
                <a:spcPct val="100000"/>
              </a:lnSpc>
              <a:spcBef>
                <a:spcPts val="600"/>
              </a:spcBef>
              <a:spcAft>
                <a:spcPts val="0"/>
              </a:spcAft>
              <a:buSzPts val="1200"/>
              <a:buChar char="–"/>
              <a:defRPr sz="1100"/>
            </a:lvl4pPr>
            <a:lvl5pPr marL="2286000" lvl="4" indent="-298450" algn="l" rtl="0">
              <a:lnSpc>
                <a:spcPct val="100000"/>
              </a:lnSpc>
              <a:spcBef>
                <a:spcPts val="600"/>
              </a:spcBef>
              <a:spcAft>
                <a:spcPts val="0"/>
              </a:spcAft>
              <a:buSzPts val="1100"/>
              <a:buChar char="»"/>
              <a:defRPr sz="1100"/>
            </a:lvl5pPr>
            <a:lvl6pPr marL="2743200" lvl="5" indent="-355600" algn="l" rtl="0">
              <a:lnSpc>
                <a:spcPct val="100000"/>
              </a:lnSpc>
              <a:spcBef>
                <a:spcPts val="6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400" name="Google Shape;400;p64"/>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600">
                <a:latin typeface="Century Gothic"/>
                <a:ea typeface="Century Gothic"/>
                <a:cs typeface="Century Gothic"/>
                <a:sym typeface="Century Gothic"/>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1" name="Google Shape;401;p64"/>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lvl="0"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1pPr>
            <a:lvl2pPr marL="0" lvl="1"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2pPr>
            <a:lvl3pPr marL="0" lvl="2"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3pPr>
            <a:lvl4pPr marL="0" lvl="3"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4pPr>
            <a:lvl5pPr marL="0" lvl="4"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5pPr>
            <a:lvl6pPr marL="0" lvl="5"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6pPr>
            <a:lvl7pPr marL="0" lvl="6"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7pPr>
            <a:lvl8pPr marL="0" lvl="7"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8pPr>
            <a:lvl9pPr marL="0" lvl="8"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_J-PAL Content Slide">
  <p:cSld name="2_J-PAL Content Slide">
    <p:spTree>
      <p:nvGrpSpPr>
        <p:cNvPr id="1" name="Shape 402"/>
        <p:cNvGrpSpPr/>
        <p:nvPr/>
      </p:nvGrpSpPr>
      <p:grpSpPr>
        <a:xfrm>
          <a:off x="0" y="0"/>
          <a:ext cx="0" cy="0"/>
          <a:chOff x="0" y="0"/>
          <a:chExt cx="0" cy="0"/>
        </a:xfrm>
      </p:grpSpPr>
      <p:sp>
        <p:nvSpPr>
          <p:cNvPr id="403" name="Google Shape;403;p65"/>
          <p:cNvSpPr txBox="1">
            <a:spLocks noGrp="1"/>
          </p:cNvSpPr>
          <p:nvPr>
            <p:ph type="title"/>
          </p:nvPr>
        </p:nvSpPr>
        <p:spPr>
          <a:xfrm>
            <a:off x="457200" y="169682"/>
            <a:ext cx="8229600" cy="855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2400"/>
              <a:buNone/>
              <a:defRPr sz="2400" b="0" u="none" cap="none">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4" name="Google Shape;404;p65"/>
          <p:cNvSpPr txBox="1">
            <a:spLocks noGrp="1"/>
          </p:cNvSpPr>
          <p:nvPr>
            <p:ph type="body" idx="1"/>
          </p:nvPr>
        </p:nvSpPr>
        <p:spPr>
          <a:xfrm>
            <a:off x="457200" y="1110006"/>
            <a:ext cx="8229600" cy="35421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SzPts val="1700"/>
              <a:buChar char="•"/>
              <a:defRPr sz="1700"/>
            </a:lvl1pPr>
            <a:lvl2pPr marL="914400" lvl="1" indent="-317500" algn="l" rtl="0">
              <a:lnSpc>
                <a:spcPct val="100000"/>
              </a:lnSpc>
              <a:spcBef>
                <a:spcPts val="800"/>
              </a:spcBef>
              <a:spcAft>
                <a:spcPts val="0"/>
              </a:spcAft>
              <a:buSzPts val="1400"/>
              <a:buChar char="–"/>
              <a:defRPr sz="1400"/>
            </a:lvl2pPr>
            <a:lvl3pPr marL="1371600" lvl="2" indent="-317500" algn="l" rtl="0">
              <a:lnSpc>
                <a:spcPct val="100000"/>
              </a:lnSpc>
              <a:spcBef>
                <a:spcPts val="600"/>
              </a:spcBef>
              <a:spcAft>
                <a:spcPts val="0"/>
              </a:spcAft>
              <a:buSzPts val="1400"/>
              <a:buChar char="•"/>
              <a:defRPr sz="1200"/>
            </a:lvl3pPr>
            <a:lvl4pPr marL="1828800" lvl="3" indent="-304800" algn="l" rtl="0">
              <a:lnSpc>
                <a:spcPct val="100000"/>
              </a:lnSpc>
              <a:spcBef>
                <a:spcPts val="600"/>
              </a:spcBef>
              <a:spcAft>
                <a:spcPts val="0"/>
              </a:spcAft>
              <a:buSzPts val="1200"/>
              <a:buChar char="–"/>
              <a:defRPr sz="1100"/>
            </a:lvl4pPr>
            <a:lvl5pPr marL="2286000" lvl="4" indent="-298450" algn="l" rtl="0">
              <a:lnSpc>
                <a:spcPct val="100000"/>
              </a:lnSpc>
              <a:spcBef>
                <a:spcPts val="600"/>
              </a:spcBef>
              <a:spcAft>
                <a:spcPts val="0"/>
              </a:spcAft>
              <a:buSzPts val="1100"/>
              <a:buChar char="»"/>
              <a:defRPr sz="1100"/>
            </a:lvl5pPr>
            <a:lvl6pPr marL="2743200" lvl="5" indent="-355600" algn="l" rtl="0">
              <a:lnSpc>
                <a:spcPct val="100000"/>
              </a:lnSpc>
              <a:spcBef>
                <a:spcPts val="6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405" name="Google Shape;405;p65"/>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600">
                <a:latin typeface="Century Gothic"/>
                <a:ea typeface="Century Gothic"/>
                <a:cs typeface="Century Gothic"/>
                <a:sym typeface="Century Gothic"/>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06" name="Google Shape;406;p65"/>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lvl="0"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1pPr>
            <a:lvl2pPr marL="0" lvl="1"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2pPr>
            <a:lvl3pPr marL="0" lvl="2"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3pPr>
            <a:lvl4pPr marL="0" lvl="3"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4pPr>
            <a:lvl5pPr marL="0" lvl="4"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5pPr>
            <a:lvl6pPr marL="0" lvl="5"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6pPr>
            <a:lvl7pPr marL="0" lvl="6"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7pPr>
            <a:lvl8pPr marL="0" lvl="7"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8pPr>
            <a:lvl9pPr marL="0" lvl="8" indent="0" algn="r" rtl="0">
              <a:lnSpc>
                <a:spcPct val="100000"/>
              </a:lnSpc>
              <a:spcBef>
                <a:spcPts val="0"/>
              </a:spcBef>
              <a:spcAft>
                <a:spcPts val="0"/>
              </a:spcAft>
              <a:buSzPts val="600"/>
              <a:buNone/>
              <a:defRPr sz="6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J-PAL Section Divider | Option 2">
  <p:cSld name="1_J-PAL Section Divider | Option 2">
    <p:spTree>
      <p:nvGrpSpPr>
        <p:cNvPr id="1" name="Shape 407"/>
        <p:cNvGrpSpPr/>
        <p:nvPr/>
      </p:nvGrpSpPr>
      <p:grpSpPr>
        <a:xfrm>
          <a:off x="0" y="0"/>
          <a:ext cx="0" cy="0"/>
          <a:chOff x="0" y="0"/>
          <a:chExt cx="0" cy="0"/>
        </a:xfrm>
      </p:grpSpPr>
      <p:sp>
        <p:nvSpPr>
          <p:cNvPr id="408" name="Google Shape;408;p66"/>
          <p:cNvSpPr/>
          <p:nvPr/>
        </p:nvSpPr>
        <p:spPr>
          <a:xfrm>
            <a:off x="0" y="1"/>
            <a:ext cx="9144000" cy="5148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48200" tIns="24100" rIns="48200" bIns="24100" anchor="ctr" anchorCtr="0">
            <a:noAutofit/>
          </a:bodyPr>
          <a:lstStyle/>
          <a:p>
            <a:pPr marL="0" marR="0" lvl="0" indent="0" algn="ctr" rtl="0">
              <a:lnSpc>
                <a:spcPct val="100000"/>
              </a:lnSpc>
              <a:spcBef>
                <a:spcPts val="0"/>
              </a:spcBef>
              <a:spcAft>
                <a:spcPts val="0"/>
              </a:spcAft>
              <a:buClr>
                <a:schemeClr val="dk1"/>
              </a:buClr>
              <a:buSzPts val="4300"/>
              <a:buFont typeface="Century Gothic"/>
              <a:buNone/>
            </a:pPr>
            <a:endParaRPr sz="4300" b="0" i="0" u="none" strike="noStrike" cap="none">
              <a:solidFill>
                <a:schemeClr val="lt1"/>
              </a:solidFill>
              <a:latin typeface="Gill Sans"/>
              <a:ea typeface="Gill Sans"/>
              <a:cs typeface="Gill Sans"/>
              <a:sym typeface="Gill Sans"/>
            </a:endParaRPr>
          </a:p>
        </p:txBody>
      </p:sp>
      <p:pic>
        <p:nvPicPr>
          <p:cNvPr id="409" name="Google Shape;409;p66"/>
          <p:cNvPicPr preferRelativeResize="0"/>
          <p:nvPr/>
        </p:nvPicPr>
        <p:blipFill rotWithShape="1">
          <a:blip r:embed="rId2">
            <a:alphaModFix/>
          </a:blip>
          <a:srcRect l="71549" r="1062" b="-441"/>
          <a:stretch/>
        </p:blipFill>
        <p:spPr>
          <a:xfrm>
            <a:off x="6912655" y="1"/>
            <a:ext cx="2231344" cy="5173983"/>
          </a:xfrm>
          <a:prstGeom prst="rect">
            <a:avLst/>
          </a:prstGeom>
          <a:noFill/>
          <a:ln>
            <a:noFill/>
          </a:ln>
        </p:spPr>
      </p:pic>
      <p:sp>
        <p:nvSpPr>
          <p:cNvPr id="410" name="Google Shape;410;p66"/>
          <p:cNvSpPr txBox="1">
            <a:spLocks noGrp="1"/>
          </p:cNvSpPr>
          <p:nvPr>
            <p:ph type="body" idx="1"/>
          </p:nvPr>
        </p:nvSpPr>
        <p:spPr>
          <a:xfrm>
            <a:off x="457200" y="342901"/>
            <a:ext cx="6455400" cy="4464900"/>
          </a:xfrm>
          <a:prstGeom prst="rect">
            <a:avLst/>
          </a:prstGeom>
          <a:noFill/>
          <a:ln>
            <a:noFill/>
          </a:ln>
        </p:spPr>
        <p:txBody>
          <a:bodyPr spcFirstLastPara="1" wrap="square" lIns="68575" tIns="34275" rIns="68575" bIns="34275" anchor="ctr" anchorCtr="0">
            <a:normAutofit/>
          </a:bodyPr>
          <a:lstStyle>
            <a:lvl1pPr marL="457200" lvl="0" indent="-520700" algn="l" rtl="0">
              <a:lnSpc>
                <a:spcPct val="100000"/>
              </a:lnSpc>
              <a:spcBef>
                <a:spcPts val="600"/>
              </a:spcBef>
              <a:spcAft>
                <a:spcPts val="0"/>
              </a:spcAft>
              <a:buClr>
                <a:srgbClr val="262626"/>
              </a:buClr>
              <a:buSzPts val="4600"/>
              <a:buFont typeface="Century Gothic"/>
              <a:buAutoNum type="romanUcPeriod"/>
              <a:defRPr sz="3200">
                <a:solidFill>
                  <a:srgbClr val="262626"/>
                </a:solidFill>
                <a:latin typeface="Century Gothic"/>
                <a:ea typeface="Century Gothic"/>
                <a:cs typeface="Century Gothic"/>
                <a:sym typeface="Century Gothic"/>
              </a:defRPr>
            </a:lvl1pPr>
            <a:lvl2pPr marL="914400" lvl="1" indent="-228600" algn="l" rtl="0">
              <a:lnSpc>
                <a:spcPct val="100000"/>
              </a:lnSpc>
              <a:spcBef>
                <a:spcPts val="1500"/>
              </a:spcBef>
              <a:spcAft>
                <a:spcPts val="0"/>
              </a:spcAft>
              <a:buClr>
                <a:schemeClr val="dk1"/>
              </a:buClr>
              <a:buSzPts val="2800"/>
              <a:buNone/>
              <a:defRPr>
                <a:latin typeface="Century Gothic"/>
                <a:ea typeface="Century Gothic"/>
                <a:cs typeface="Century Gothic"/>
                <a:sym typeface="Century Gothic"/>
              </a:defRPr>
            </a:lvl2pPr>
            <a:lvl3pPr marL="1371600" lvl="2" indent="-228600" algn="l" rtl="0">
              <a:lnSpc>
                <a:spcPct val="100000"/>
              </a:lnSpc>
              <a:spcBef>
                <a:spcPts val="600"/>
              </a:spcBef>
              <a:spcAft>
                <a:spcPts val="0"/>
              </a:spcAft>
              <a:buClr>
                <a:schemeClr val="dk1"/>
              </a:buClr>
              <a:buSzPts val="2600"/>
              <a:buNone/>
              <a:defRPr>
                <a:latin typeface="Century Gothic"/>
                <a:ea typeface="Century Gothic"/>
                <a:cs typeface="Century Gothic"/>
                <a:sym typeface="Century Gothic"/>
              </a:defRPr>
            </a:lvl3pPr>
            <a:lvl4pPr marL="1828800" lvl="3" indent="-228600" algn="l" rtl="0">
              <a:lnSpc>
                <a:spcPct val="100000"/>
              </a:lnSpc>
              <a:spcBef>
                <a:spcPts val="600"/>
              </a:spcBef>
              <a:spcAft>
                <a:spcPts val="0"/>
              </a:spcAft>
              <a:buClr>
                <a:schemeClr val="dk1"/>
              </a:buClr>
              <a:buSzPts val="2300"/>
              <a:buNone/>
              <a:defRPr>
                <a:latin typeface="Century Gothic"/>
                <a:ea typeface="Century Gothic"/>
                <a:cs typeface="Century Gothic"/>
                <a:sym typeface="Century Gothic"/>
              </a:defRPr>
            </a:lvl4pPr>
            <a:lvl5pPr marL="2286000" lvl="4" indent="-228600" algn="l" rtl="0">
              <a:lnSpc>
                <a:spcPct val="100000"/>
              </a:lnSpc>
              <a:spcBef>
                <a:spcPts val="600"/>
              </a:spcBef>
              <a:spcAft>
                <a:spcPts val="0"/>
              </a:spcAft>
              <a:buClr>
                <a:schemeClr val="dk1"/>
              </a:buClr>
              <a:buSzPts val="2000"/>
              <a:buNone/>
              <a:defRPr>
                <a:latin typeface="Century Gothic"/>
                <a:ea typeface="Century Gothic"/>
                <a:cs typeface="Century Gothic"/>
                <a:sym typeface="Century Gothic"/>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200"/>
              </a:spcBef>
              <a:spcAft>
                <a:spcPts val="0"/>
              </a:spcAft>
              <a:buClr>
                <a:schemeClr val="dk1"/>
              </a:buClr>
              <a:buSzPts val="1400"/>
              <a:buChar char="•"/>
              <a:defRPr/>
            </a:lvl7pPr>
            <a:lvl8pPr marL="3657600" lvl="7" indent="-317500" algn="l" rtl="0">
              <a:lnSpc>
                <a:spcPct val="100000"/>
              </a:lnSpc>
              <a:spcBef>
                <a:spcPts val="200"/>
              </a:spcBef>
              <a:spcAft>
                <a:spcPts val="0"/>
              </a:spcAft>
              <a:buClr>
                <a:schemeClr val="dk1"/>
              </a:buClr>
              <a:buSzPts val="1400"/>
              <a:buChar char="•"/>
              <a:defRPr/>
            </a:lvl8pPr>
            <a:lvl9pPr marL="4114800" lvl="8" indent="-317500" algn="l" rtl="0">
              <a:lnSpc>
                <a:spcPct val="100000"/>
              </a:lnSpc>
              <a:spcBef>
                <a:spcPts val="200"/>
              </a:spcBef>
              <a:spcAft>
                <a:spcPts val="0"/>
              </a:spcAft>
              <a:buClr>
                <a:schemeClr val="dk1"/>
              </a:buClr>
              <a:buSzPts val="1400"/>
              <a:buChar char="•"/>
              <a:defRPr/>
            </a:lvl9pPr>
          </a:lstStyle>
          <a:p>
            <a:endParaRPr/>
          </a:p>
        </p:txBody>
      </p:sp>
      <p:sp>
        <p:nvSpPr>
          <p:cNvPr id="411" name="Google Shape;411;p66"/>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rgbClr val="262626"/>
                </a:solidFill>
              </a:defRPr>
            </a:lvl1pPr>
            <a:lvl2pPr lvl="1">
              <a:buNone/>
              <a:defRPr sz="1300">
                <a:solidFill>
                  <a:srgbClr val="262626"/>
                </a:solidFill>
              </a:defRPr>
            </a:lvl2pPr>
            <a:lvl3pPr lvl="2">
              <a:buNone/>
              <a:defRPr sz="1300">
                <a:solidFill>
                  <a:srgbClr val="262626"/>
                </a:solidFill>
              </a:defRPr>
            </a:lvl3pPr>
            <a:lvl4pPr lvl="3">
              <a:buNone/>
              <a:defRPr sz="1300">
                <a:solidFill>
                  <a:srgbClr val="262626"/>
                </a:solidFill>
              </a:defRPr>
            </a:lvl4pPr>
            <a:lvl5pPr lvl="4">
              <a:buNone/>
              <a:defRPr sz="1300">
                <a:solidFill>
                  <a:srgbClr val="262626"/>
                </a:solidFill>
              </a:defRPr>
            </a:lvl5pPr>
            <a:lvl6pPr lvl="5">
              <a:buNone/>
              <a:defRPr sz="1300">
                <a:solidFill>
                  <a:srgbClr val="262626"/>
                </a:solidFill>
              </a:defRPr>
            </a:lvl6pPr>
            <a:lvl7pPr lvl="6">
              <a:buNone/>
              <a:defRPr sz="1300">
                <a:solidFill>
                  <a:srgbClr val="262626"/>
                </a:solidFill>
              </a:defRPr>
            </a:lvl7pPr>
            <a:lvl8pPr lvl="7">
              <a:buNone/>
              <a:defRPr sz="1300">
                <a:solidFill>
                  <a:srgbClr val="262626"/>
                </a:solidFill>
              </a:defRPr>
            </a:lvl8pPr>
            <a:lvl9pPr lvl="8">
              <a:buNone/>
              <a:defRPr sz="1300">
                <a:solidFill>
                  <a:srgbClr val="26262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2"/>
        <p:cNvGrpSpPr/>
        <p:nvPr/>
      </p:nvGrpSpPr>
      <p:grpSpPr>
        <a:xfrm>
          <a:off x="0" y="0"/>
          <a:ext cx="0" cy="0"/>
          <a:chOff x="0" y="0"/>
          <a:chExt cx="0" cy="0"/>
        </a:xfrm>
      </p:grpSpPr>
      <p:sp>
        <p:nvSpPr>
          <p:cNvPr id="413" name="Google Shape;413;p67"/>
          <p:cNvSpPr/>
          <p:nvPr/>
        </p:nvSpPr>
        <p:spPr>
          <a:xfrm>
            <a:off x="0" y="5206"/>
            <a:ext cx="9144000" cy="1561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14" name="Google Shape;414;p67"/>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J-PAL Two Content Slide">
  <p:cSld name="1_J-PAL Two Content Slide">
    <p:spTree>
      <p:nvGrpSpPr>
        <p:cNvPr id="1" name="Shape 415"/>
        <p:cNvGrpSpPr/>
        <p:nvPr/>
      </p:nvGrpSpPr>
      <p:grpSpPr>
        <a:xfrm>
          <a:off x="0" y="0"/>
          <a:ext cx="0" cy="0"/>
          <a:chOff x="0" y="0"/>
          <a:chExt cx="0" cy="0"/>
        </a:xfrm>
      </p:grpSpPr>
      <p:sp>
        <p:nvSpPr>
          <p:cNvPr id="416" name="Google Shape;416;p68"/>
          <p:cNvSpPr txBox="1">
            <a:spLocks noGrp="1"/>
          </p:cNvSpPr>
          <p:nvPr>
            <p:ph type="title"/>
          </p:nvPr>
        </p:nvSpPr>
        <p:spPr>
          <a:xfrm>
            <a:off x="457200" y="148474"/>
            <a:ext cx="8229600" cy="8868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46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17" name="Google Shape;417;p68"/>
          <p:cNvSpPr txBox="1">
            <a:spLocks noGrp="1"/>
          </p:cNvSpPr>
          <p:nvPr>
            <p:ph type="body" idx="1"/>
          </p:nvPr>
        </p:nvSpPr>
        <p:spPr>
          <a:xfrm>
            <a:off x="457201" y="1102936"/>
            <a:ext cx="4038600" cy="3549300"/>
          </a:xfrm>
          <a:prstGeom prst="rect">
            <a:avLst/>
          </a:prstGeom>
          <a:noFill/>
          <a:ln>
            <a:noFill/>
          </a:ln>
        </p:spPr>
        <p:txBody>
          <a:bodyPr spcFirstLastPara="1" wrap="square" lIns="68575" tIns="34275" rIns="68575" bIns="34275" anchor="t" anchorCtr="0">
            <a:normAutofit/>
          </a:bodyPr>
          <a:lstStyle>
            <a:lvl1pPr marL="457200" lvl="0" indent="-425450" algn="l" rtl="0">
              <a:lnSpc>
                <a:spcPct val="100000"/>
              </a:lnSpc>
              <a:spcBef>
                <a:spcPts val="400"/>
              </a:spcBef>
              <a:spcAft>
                <a:spcPts val="0"/>
              </a:spcAft>
              <a:buClr>
                <a:schemeClr val="dk1"/>
              </a:buClr>
              <a:buSzPts val="3100"/>
              <a:buChar char="•"/>
              <a:defRPr sz="2200"/>
            </a:lvl1pPr>
            <a:lvl2pPr marL="914400" lvl="1" indent="-393700" algn="l" rtl="0">
              <a:lnSpc>
                <a:spcPct val="100000"/>
              </a:lnSpc>
              <a:spcBef>
                <a:spcPts val="600"/>
              </a:spcBef>
              <a:spcAft>
                <a:spcPts val="0"/>
              </a:spcAft>
              <a:buClr>
                <a:schemeClr val="dk1"/>
              </a:buClr>
              <a:buSzPts val="2600"/>
              <a:buChar char="–"/>
              <a:defRPr sz="1800"/>
            </a:lvl2pPr>
            <a:lvl3pPr marL="1371600" lvl="2" indent="-374650" algn="l" rtl="0">
              <a:lnSpc>
                <a:spcPct val="100000"/>
              </a:lnSpc>
              <a:spcBef>
                <a:spcPts val="600"/>
              </a:spcBef>
              <a:spcAft>
                <a:spcPts val="0"/>
              </a:spcAft>
              <a:buClr>
                <a:schemeClr val="dk1"/>
              </a:buClr>
              <a:buSzPts val="2300"/>
              <a:buChar char="•"/>
              <a:defRPr sz="1600"/>
            </a:lvl3pPr>
            <a:lvl4pPr marL="1828800" lvl="3" indent="-355600" algn="l" rtl="0">
              <a:lnSpc>
                <a:spcPct val="100000"/>
              </a:lnSpc>
              <a:spcBef>
                <a:spcPts val="600"/>
              </a:spcBef>
              <a:spcAft>
                <a:spcPts val="0"/>
              </a:spcAft>
              <a:buClr>
                <a:schemeClr val="dk1"/>
              </a:buClr>
              <a:buSzPts val="2000"/>
              <a:buChar char="–"/>
              <a:defRPr sz="1400"/>
            </a:lvl4pPr>
            <a:lvl5pPr marL="2286000" lvl="4" indent="-355600" algn="l" rtl="0">
              <a:lnSpc>
                <a:spcPct val="100000"/>
              </a:lnSpc>
              <a:spcBef>
                <a:spcPts val="600"/>
              </a:spcBef>
              <a:spcAft>
                <a:spcPts val="0"/>
              </a:spcAft>
              <a:buClr>
                <a:schemeClr val="dk1"/>
              </a:buClr>
              <a:buSzPts val="2000"/>
              <a:buChar char="»"/>
              <a:defRPr sz="1400"/>
            </a:lvl5pPr>
            <a:lvl6pPr marL="2743200" lvl="5" indent="-393700" algn="l" rtl="0">
              <a:lnSpc>
                <a:spcPct val="100000"/>
              </a:lnSpc>
              <a:spcBef>
                <a:spcPts val="600"/>
              </a:spcBef>
              <a:spcAft>
                <a:spcPts val="0"/>
              </a:spcAft>
              <a:buClr>
                <a:schemeClr val="dk1"/>
              </a:buClr>
              <a:buSzPts val="2600"/>
              <a:buChar char="•"/>
              <a:defRPr sz="1800"/>
            </a:lvl6pPr>
            <a:lvl7pPr marL="3200400" lvl="6" indent="-393700" algn="l" rtl="0">
              <a:lnSpc>
                <a:spcPct val="100000"/>
              </a:lnSpc>
              <a:spcBef>
                <a:spcPts val="400"/>
              </a:spcBef>
              <a:spcAft>
                <a:spcPts val="0"/>
              </a:spcAft>
              <a:buClr>
                <a:schemeClr val="dk1"/>
              </a:buClr>
              <a:buSzPts val="2600"/>
              <a:buChar char="•"/>
              <a:defRPr sz="1800"/>
            </a:lvl7pPr>
            <a:lvl8pPr marL="3657600" lvl="7" indent="-393700" algn="l" rtl="0">
              <a:lnSpc>
                <a:spcPct val="100000"/>
              </a:lnSpc>
              <a:spcBef>
                <a:spcPts val="400"/>
              </a:spcBef>
              <a:spcAft>
                <a:spcPts val="0"/>
              </a:spcAft>
              <a:buClr>
                <a:schemeClr val="dk1"/>
              </a:buClr>
              <a:buSzPts val="2600"/>
              <a:buChar char="•"/>
              <a:defRPr sz="1800"/>
            </a:lvl8pPr>
            <a:lvl9pPr marL="4114800" lvl="8" indent="-393700" algn="l" rtl="0">
              <a:lnSpc>
                <a:spcPct val="100000"/>
              </a:lnSpc>
              <a:spcBef>
                <a:spcPts val="400"/>
              </a:spcBef>
              <a:spcAft>
                <a:spcPts val="0"/>
              </a:spcAft>
              <a:buClr>
                <a:schemeClr val="dk1"/>
              </a:buClr>
              <a:buSzPts val="2600"/>
              <a:buChar char="•"/>
              <a:defRPr sz="1800"/>
            </a:lvl9pPr>
          </a:lstStyle>
          <a:p>
            <a:endParaRPr/>
          </a:p>
        </p:txBody>
      </p:sp>
      <p:sp>
        <p:nvSpPr>
          <p:cNvPr id="418" name="Google Shape;418;p68"/>
          <p:cNvSpPr txBox="1">
            <a:spLocks noGrp="1"/>
          </p:cNvSpPr>
          <p:nvPr>
            <p:ph type="body" idx="2"/>
          </p:nvPr>
        </p:nvSpPr>
        <p:spPr>
          <a:xfrm>
            <a:off x="4648200" y="1102936"/>
            <a:ext cx="4038600" cy="3549300"/>
          </a:xfrm>
          <a:prstGeom prst="rect">
            <a:avLst/>
          </a:prstGeom>
          <a:noFill/>
          <a:ln>
            <a:noFill/>
          </a:ln>
        </p:spPr>
        <p:txBody>
          <a:bodyPr spcFirstLastPara="1" wrap="square" lIns="68575" tIns="34275" rIns="68575" bIns="34275" anchor="t" anchorCtr="0">
            <a:normAutofit/>
          </a:bodyPr>
          <a:lstStyle>
            <a:lvl1pPr marL="457200" lvl="0" indent="-425450" algn="l" rtl="0">
              <a:lnSpc>
                <a:spcPct val="100000"/>
              </a:lnSpc>
              <a:spcBef>
                <a:spcPts val="400"/>
              </a:spcBef>
              <a:spcAft>
                <a:spcPts val="0"/>
              </a:spcAft>
              <a:buClr>
                <a:schemeClr val="dk1"/>
              </a:buClr>
              <a:buSzPts val="3100"/>
              <a:buChar char="•"/>
              <a:defRPr sz="2200"/>
            </a:lvl1pPr>
            <a:lvl2pPr marL="914400" lvl="1" indent="-393700" algn="l" rtl="0">
              <a:lnSpc>
                <a:spcPct val="100000"/>
              </a:lnSpc>
              <a:spcBef>
                <a:spcPts val="600"/>
              </a:spcBef>
              <a:spcAft>
                <a:spcPts val="0"/>
              </a:spcAft>
              <a:buClr>
                <a:schemeClr val="dk1"/>
              </a:buClr>
              <a:buSzPts val="2600"/>
              <a:buChar char="–"/>
              <a:defRPr sz="1800"/>
            </a:lvl2pPr>
            <a:lvl3pPr marL="1371600" lvl="2" indent="-374650" algn="l" rtl="0">
              <a:lnSpc>
                <a:spcPct val="100000"/>
              </a:lnSpc>
              <a:spcBef>
                <a:spcPts val="600"/>
              </a:spcBef>
              <a:spcAft>
                <a:spcPts val="0"/>
              </a:spcAft>
              <a:buClr>
                <a:schemeClr val="dk1"/>
              </a:buClr>
              <a:buSzPts val="2300"/>
              <a:buChar char="•"/>
              <a:defRPr sz="1600"/>
            </a:lvl3pPr>
            <a:lvl4pPr marL="1828800" lvl="3" indent="-355600" algn="l" rtl="0">
              <a:lnSpc>
                <a:spcPct val="100000"/>
              </a:lnSpc>
              <a:spcBef>
                <a:spcPts val="600"/>
              </a:spcBef>
              <a:spcAft>
                <a:spcPts val="0"/>
              </a:spcAft>
              <a:buClr>
                <a:schemeClr val="dk1"/>
              </a:buClr>
              <a:buSzPts val="2000"/>
              <a:buChar char="–"/>
              <a:defRPr sz="1400"/>
            </a:lvl4pPr>
            <a:lvl5pPr marL="2286000" lvl="4" indent="-355600" algn="l" rtl="0">
              <a:lnSpc>
                <a:spcPct val="100000"/>
              </a:lnSpc>
              <a:spcBef>
                <a:spcPts val="600"/>
              </a:spcBef>
              <a:spcAft>
                <a:spcPts val="0"/>
              </a:spcAft>
              <a:buClr>
                <a:schemeClr val="dk1"/>
              </a:buClr>
              <a:buSzPts val="2000"/>
              <a:buChar char="»"/>
              <a:defRPr sz="1400"/>
            </a:lvl5pPr>
            <a:lvl6pPr marL="2743200" lvl="5" indent="-393700" algn="l" rtl="0">
              <a:lnSpc>
                <a:spcPct val="100000"/>
              </a:lnSpc>
              <a:spcBef>
                <a:spcPts val="600"/>
              </a:spcBef>
              <a:spcAft>
                <a:spcPts val="0"/>
              </a:spcAft>
              <a:buClr>
                <a:schemeClr val="dk1"/>
              </a:buClr>
              <a:buSzPts val="2600"/>
              <a:buChar char="•"/>
              <a:defRPr sz="1800"/>
            </a:lvl6pPr>
            <a:lvl7pPr marL="3200400" lvl="6" indent="-393700" algn="l" rtl="0">
              <a:lnSpc>
                <a:spcPct val="100000"/>
              </a:lnSpc>
              <a:spcBef>
                <a:spcPts val="400"/>
              </a:spcBef>
              <a:spcAft>
                <a:spcPts val="0"/>
              </a:spcAft>
              <a:buClr>
                <a:schemeClr val="dk1"/>
              </a:buClr>
              <a:buSzPts val="2600"/>
              <a:buChar char="•"/>
              <a:defRPr sz="1800"/>
            </a:lvl7pPr>
            <a:lvl8pPr marL="3657600" lvl="7" indent="-393700" algn="l" rtl="0">
              <a:lnSpc>
                <a:spcPct val="100000"/>
              </a:lnSpc>
              <a:spcBef>
                <a:spcPts val="400"/>
              </a:spcBef>
              <a:spcAft>
                <a:spcPts val="0"/>
              </a:spcAft>
              <a:buClr>
                <a:schemeClr val="dk1"/>
              </a:buClr>
              <a:buSzPts val="2600"/>
              <a:buChar char="•"/>
              <a:defRPr sz="1800"/>
            </a:lvl8pPr>
            <a:lvl9pPr marL="4114800" lvl="8" indent="-393700" algn="l" rtl="0">
              <a:lnSpc>
                <a:spcPct val="100000"/>
              </a:lnSpc>
              <a:spcBef>
                <a:spcPts val="400"/>
              </a:spcBef>
              <a:spcAft>
                <a:spcPts val="0"/>
              </a:spcAft>
              <a:buClr>
                <a:schemeClr val="dk1"/>
              </a:buClr>
              <a:buSzPts val="2600"/>
              <a:buChar char="•"/>
              <a:defRPr sz="1800"/>
            </a:lvl9pPr>
          </a:lstStyle>
          <a:p>
            <a:endParaRPr/>
          </a:p>
        </p:txBody>
      </p:sp>
      <p:sp>
        <p:nvSpPr>
          <p:cNvPr id="419" name="Google Shape;419;p68"/>
          <p:cNvSpPr txBox="1">
            <a:spLocks noGrp="1"/>
          </p:cNvSpPr>
          <p:nvPr>
            <p:ph type="ftr" idx="11"/>
          </p:nvPr>
        </p:nvSpPr>
        <p:spPr>
          <a:xfrm>
            <a:off x="457200" y="4834929"/>
            <a:ext cx="68793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rgbClr val="7F7F7F"/>
              </a:buClr>
              <a:buSzPts val="1100"/>
              <a:buFont typeface="Century Gothic"/>
              <a:buNone/>
              <a:defRPr/>
            </a:lvl1pPr>
            <a:lvl2pPr lvl="1" algn="l" rtl="0">
              <a:lnSpc>
                <a:spcPct val="100000"/>
              </a:lnSpc>
              <a:spcBef>
                <a:spcPts val="0"/>
              </a:spcBef>
              <a:spcAft>
                <a:spcPts val="0"/>
              </a:spcAft>
              <a:buClr>
                <a:schemeClr val="dk1"/>
              </a:buClr>
              <a:buSzPts val="1100"/>
              <a:buFont typeface="Century Gothic"/>
              <a:buNone/>
              <a:defRPr/>
            </a:lvl2pPr>
            <a:lvl3pPr lvl="2" algn="l" rtl="0">
              <a:lnSpc>
                <a:spcPct val="100000"/>
              </a:lnSpc>
              <a:spcBef>
                <a:spcPts val="0"/>
              </a:spcBef>
              <a:spcAft>
                <a:spcPts val="0"/>
              </a:spcAft>
              <a:buClr>
                <a:schemeClr val="dk1"/>
              </a:buClr>
              <a:buSzPts val="1100"/>
              <a:buFont typeface="Century Gothic"/>
              <a:buNone/>
              <a:defRPr/>
            </a:lvl3pPr>
            <a:lvl4pPr lvl="3" algn="l" rtl="0">
              <a:lnSpc>
                <a:spcPct val="100000"/>
              </a:lnSpc>
              <a:spcBef>
                <a:spcPts val="0"/>
              </a:spcBef>
              <a:spcAft>
                <a:spcPts val="0"/>
              </a:spcAft>
              <a:buClr>
                <a:schemeClr val="dk1"/>
              </a:buClr>
              <a:buSzPts val="1100"/>
              <a:buFont typeface="Century Gothic"/>
              <a:buNone/>
              <a:defRPr/>
            </a:lvl4pPr>
            <a:lvl5pPr lvl="4" algn="l" rtl="0">
              <a:lnSpc>
                <a:spcPct val="100000"/>
              </a:lnSpc>
              <a:spcBef>
                <a:spcPts val="0"/>
              </a:spcBef>
              <a:spcAft>
                <a:spcPts val="0"/>
              </a:spcAft>
              <a:buClr>
                <a:schemeClr val="dk1"/>
              </a:buClr>
              <a:buSzPts val="1100"/>
              <a:buFont typeface="Century Gothic"/>
              <a:buNone/>
              <a:defRPr/>
            </a:lvl5pPr>
            <a:lvl6pPr lvl="5" algn="l" rtl="0">
              <a:lnSpc>
                <a:spcPct val="100000"/>
              </a:lnSpc>
              <a:spcBef>
                <a:spcPts val="0"/>
              </a:spcBef>
              <a:spcAft>
                <a:spcPts val="0"/>
              </a:spcAft>
              <a:buClr>
                <a:schemeClr val="dk1"/>
              </a:buClr>
              <a:buSzPts val="1100"/>
              <a:buFont typeface="Century Gothic"/>
              <a:buNone/>
              <a:defRPr/>
            </a:lvl6pPr>
            <a:lvl7pPr lvl="6" algn="l" rtl="0">
              <a:lnSpc>
                <a:spcPct val="100000"/>
              </a:lnSpc>
              <a:spcBef>
                <a:spcPts val="0"/>
              </a:spcBef>
              <a:spcAft>
                <a:spcPts val="0"/>
              </a:spcAft>
              <a:buClr>
                <a:schemeClr val="dk1"/>
              </a:buClr>
              <a:buSzPts val="1100"/>
              <a:buFont typeface="Century Gothic"/>
              <a:buNone/>
              <a:defRPr/>
            </a:lvl7pPr>
            <a:lvl8pPr lvl="7" algn="l" rtl="0">
              <a:lnSpc>
                <a:spcPct val="100000"/>
              </a:lnSpc>
              <a:spcBef>
                <a:spcPts val="0"/>
              </a:spcBef>
              <a:spcAft>
                <a:spcPts val="0"/>
              </a:spcAft>
              <a:buClr>
                <a:schemeClr val="dk1"/>
              </a:buClr>
              <a:buSzPts val="1100"/>
              <a:buFont typeface="Century Gothic"/>
              <a:buNone/>
              <a:defRPr/>
            </a:lvl8pPr>
            <a:lvl9pPr lvl="8" algn="l" rtl="0">
              <a:lnSpc>
                <a:spcPct val="100000"/>
              </a:lnSpc>
              <a:spcBef>
                <a:spcPts val="0"/>
              </a:spcBef>
              <a:spcAft>
                <a:spcPts val="0"/>
              </a:spcAft>
              <a:buClr>
                <a:schemeClr val="dk1"/>
              </a:buClr>
              <a:buSzPts val="1100"/>
              <a:buFont typeface="Century Gothic"/>
              <a:buNone/>
              <a:defRPr/>
            </a:lvl9pPr>
          </a:lstStyle>
          <a:p>
            <a:endParaRPr/>
          </a:p>
        </p:txBody>
      </p:sp>
      <p:sp>
        <p:nvSpPr>
          <p:cNvPr id="420" name="Google Shape;420;p68"/>
          <p:cNvSpPr txBox="1">
            <a:spLocks noGrp="1"/>
          </p:cNvSpPr>
          <p:nvPr>
            <p:ph type="sldNum" idx="12"/>
          </p:nvPr>
        </p:nvSpPr>
        <p:spPr>
          <a:xfrm>
            <a:off x="7550459" y="4834929"/>
            <a:ext cx="11364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7F7F7F"/>
              </a:buClr>
              <a:buSzPts val="800"/>
              <a:buFont typeface="Century Gothic"/>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J-PAL Training Section Divider">
  <p:cSld name="J-PAL Training Section Divider">
    <p:spTree>
      <p:nvGrpSpPr>
        <p:cNvPr id="1" name="Shape 421"/>
        <p:cNvGrpSpPr/>
        <p:nvPr/>
      </p:nvGrpSpPr>
      <p:grpSpPr>
        <a:xfrm>
          <a:off x="0" y="0"/>
          <a:ext cx="0" cy="0"/>
          <a:chOff x="0" y="0"/>
          <a:chExt cx="0" cy="0"/>
        </a:xfrm>
      </p:grpSpPr>
      <p:sp>
        <p:nvSpPr>
          <p:cNvPr id="422" name="Google Shape;422;p69"/>
          <p:cNvSpPr/>
          <p:nvPr/>
        </p:nvSpPr>
        <p:spPr>
          <a:xfrm>
            <a:off x="0" y="0"/>
            <a:ext cx="9144000" cy="5148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23" name="Google Shape;423;p69"/>
          <p:cNvSpPr txBox="1">
            <a:spLocks noGrp="1"/>
          </p:cNvSpPr>
          <p:nvPr>
            <p:ph type="ctrTitle"/>
          </p:nvPr>
        </p:nvSpPr>
        <p:spPr>
          <a:xfrm>
            <a:off x="647095" y="3532841"/>
            <a:ext cx="6455400" cy="11025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Clr>
                <a:schemeClr val="accent1"/>
              </a:buClr>
              <a:buSzPts val="2400"/>
              <a:buFont typeface="Century Gothic"/>
              <a:buNone/>
              <a:defRPr>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24" name="Google Shape;424;p69"/>
          <p:cNvSpPr txBox="1">
            <a:spLocks noGrp="1"/>
          </p:cNvSpPr>
          <p:nvPr>
            <p:ph type="subTitle" idx="1"/>
          </p:nvPr>
        </p:nvSpPr>
        <p:spPr>
          <a:xfrm>
            <a:off x="647095" y="2107630"/>
            <a:ext cx="6455400" cy="1234500"/>
          </a:xfrm>
          <a:prstGeom prst="rect">
            <a:avLst/>
          </a:prstGeom>
          <a:noFill/>
          <a:ln>
            <a:noFill/>
          </a:ln>
        </p:spPr>
        <p:txBody>
          <a:bodyPr spcFirstLastPara="1" wrap="square" lIns="68575" tIns="34275" rIns="68575" bIns="34275" anchor="b" anchorCtr="0">
            <a:noAutofit/>
          </a:bodyPr>
          <a:lstStyle>
            <a:lvl1pPr lvl="0" algn="l" rtl="0">
              <a:lnSpc>
                <a:spcPct val="100000"/>
              </a:lnSpc>
              <a:spcBef>
                <a:spcPts val="300"/>
              </a:spcBef>
              <a:spcAft>
                <a:spcPts val="0"/>
              </a:spcAft>
              <a:buClr>
                <a:schemeClr val="dk1"/>
              </a:buClr>
              <a:buSzPts val="1700"/>
              <a:buNone/>
              <a:defRPr sz="1700">
                <a:solidFill>
                  <a:schemeClr val="dk1"/>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600"/>
              </a:spcBef>
              <a:spcAft>
                <a:spcPts val="0"/>
              </a:spcAft>
              <a:buClr>
                <a:srgbClr val="888888"/>
              </a:buClr>
              <a:buSzPts val="1400"/>
              <a:buNone/>
              <a:defRPr>
                <a:solidFill>
                  <a:srgbClr val="888888"/>
                </a:solidFill>
              </a:defRPr>
            </a:lvl3pPr>
            <a:lvl4pPr lvl="3" algn="ctr" rtl="0">
              <a:lnSpc>
                <a:spcPct val="100000"/>
              </a:lnSpc>
              <a:spcBef>
                <a:spcPts val="600"/>
              </a:spcBef>
              <a:spcAft>
                <a:spcPts val="0"/>
              </a:spcAft>
              <a:buClr>
                <a:srgbClr val="888888"/>
              </a:buClr>
              <a:buSzPts val="1200"/>
              <a:buNone/>
              <a:defRPr>
                <a:solidFill>
                  <a:srgbClr val="888888"/>
                </a:solidFill>
              </a:defRPr>
            </a:lvl4pPr>
            <a:lvl5pPr lvl="4" algn="ctr" rtl="0">
              <a:lnSpc>
                <a:spcPct val="100000"/>
              </a:lnSpc>
              <a:spcBef>
                <a:spcPts val="600"/>
              </a:spcBef>
              <a:spcAft>
                <a:spcPts val="0"/>
              </a:spcAft>
              <a:buClr>
                <a:srgbClr val="888888"/>
              </a:buClr>
              <a:buSzPts val="1100"/>
              <a:buNone/>
              <a:defRPr>
                <a:solidFill>
                  <a:srgbClr val="888888"/>
                </a:solidFill>
              </a:defRPr>
            </a:lvl5pPr>
            <a:lvl6pPr lvl="5" algn="ctr" rtl="0">
              <a:lnSpc>
                <a:spcPct val="100000"/>
              </a:lnSpc>
              <a:spcBef>
                <a:spcPts val="6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25" name="Google Shape;425;p69"/>
          <p:cNvPicPr preferRelativeResize="0"/>
          <p:nvPr/>
        </p:nvPicPr>
        <p:blipFill rotWithShape="1">
          <a:blip r:embed="rId2">
            <a:alphaModFix/>
          </a:blip>
          <a:srcRect l="71548" r="1062" b="-441"/>
          <a:stretch/>
        </p:blipFill>
        <p:spPr>
          <a:xfrm>
            <a:off x="6912654" y="0"/>
            <a:ext cx="2231344" cy="5173983"/>
          </a:xfrm>
          <a:prstGeom prst="rect">
            <a:avLst/>
          </a:prstGeom>
          <a:noFill/>
          <a:ln>
            <a:noFill/>
          </a:ln>
        </p:spPr>
      </p:pic>
      <p:sp>
        <p:nvSpPr>
          <p:cNvPr id="426" name="Google Shape;426;p69"/>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427"/>
        <p:cNvGrpSpPr/>
        <p:nvPr/>
      </p:nvGrpSpPr>
      <p:grpSpPr>
        <a:xfrm>
          <a:off x="0" y="0"/>
          <a:ext cx="0" cy="0"/>
          <a:chOff x="0" y="0"/>
          <a:chExt cx="0" cy="0"/>
        </a:xfrm>
      </p:grpSpPr>
      <p:sp>
        <p:nvSpPr>
          <p:cNvPr id="428" name="Google Shape;428;p70"/>
          <p:cNvSpPr txBox="1">
            <a:spLocks noGrp="1"/>
          </p:cNvSpPr>
          <p:nvPr>
            <p:ph type="title"/>
          </p:nvPr>
        </p:nvSpPr>
        <p:spPr>
          <a:xfrm>
            <a:off x="457200" y="139304"/>
            <a:ext cx="8229600" cy="868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29" name="Google Shape;429;p70"/>
          <p:cNvSpPr txBox="1">
            <a:spLocks noGrp="1"/>
          </p:cNvSpPr>
          <p:nvPr>
            <p:ph type="body" idx="1"/>
          </p:nvPr>
        </p:nvSpPr>
        <p:spPr>
          <a:xfrm>
            <a:off x="457200" y="1092995"/>
            <a:ext cx="8229600" cy="353970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300"/>
              </a:spcBef>
              <a:spcAft>
                <a:spcPts val="0"/>
              </a:spcAft>
              <a:buClr>
                <a:schemeClr val="dk1"/>
              </a:buClr>
              <a:buSzPts val="1400"/>
              <a:buChar char="•"/>
              <a:defRPr/>
            </a:lvl1pPr>
            <a:lvl2pPr marL="914400" lvl="1" indent="-317500" algn="l" rtl="0">
              <a:lnSpc>
                <a:spcPct val="100000"/>
              </a:lnSpc>
              <a:spcBef>
                <a:spcPts val="600"/>
              </a:spcBef>
              <a:spcAft>
                <a:spcPts val="0"/>
              </a:spcAft>
              <a:buClr>
                <a:schemeClr val="dk1"/>
              </a:buClr>
              <a:buSzPts val="1400"/>
              <a:buChar char="–"/>
              <a:defRPr/>
            </a:lvl2pPr>
            <a:lvl3pPr marL="1371600" lvl="2" indent="-317500" algn="l" rtl="0">
              <a:lnSpc>
                <a:spcPct val="100000"/>
              </a:lnSpc>
              <a:spcBef>
                <a:spcPts val="600"/>
              </a:spcBef>
              <a:spcAft>
                <a:spcPts val="0"/>
              </a:spcAft>
              <a:buClr>
                <a:schemeClr val="dk1"/>
              </a:buClr>
              <a:buSzPts val="1400"/>
              <a:buChar char="•"/>
              <a:defRPr/>
            </a:lvl3pPr>
            <a:lvl4pPr marL="1828800" lvl="3" indent="-317500" algn="l" rtl="0">
              <a:lnSpc>
                <a:spcPct val="100000"/>
              </a:lnSpc>
              <a:spcBef>
                <a:spcPts val="600"/>
              </a:spcBef>
              <a:spcAft>
                <a:spcPts val="0"/>
              </a:spcAft>
              <a:buClr>
                <a:schemeClr val="dk1"/>
              </a:buClr>
              <a:buSzPts val="1400"/>
              <a:buChar char="–"/>
              <a:defRPr/>
            </a:lvl4pPr>
            <a:lvl5pPr marL="2286000" lvl="4" indent="-317500" algn="l" rtl="0">
              <a:lnSpc>
                <a:spcPct val="100000"/>
              </a:lnSpc>
              <a:spcBef>
                <a:spcPts val="600"/>
              </a:spcBef>
              <a:spcAft>
                <a:spcPts val="0"/>
              </a:spcAft>
              <a:buClr>
                <a:schemeClr val="dk1"/>
              </a:buClr>
              <a:buSzPts val="1400"/>
              <a:buChar char="»"/>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430" name="Google Shape;430;p70"/>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31" name="Google Shape;431;p70"/>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32" name="Google Shape;432;p70"/>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J-PAL Section Divider | Option 1">
  <p:cSld name="1_J-PAL Section Divider | Option 1">
    <p:spTree>
      <p:nvGrpSpPr>
        <p:cNvPr id="1" name="Shape 433"/>
        <p:cNvGrpSpPr/>
        <p:nvPr/>
      </p:nvGrpSpPr>
      <p:grpSpPr>
        <a:xfrm>
          <a:off x="0" y="0"/>
          <a:ext cx="0" cy="0"/>
          <a:chOff x="0" y="0"/>
          <a:chExt cx="0" cy="0"/>
        </a:xfrm>
      </p:grpSpPr>
      <p:sp>
        <p:nvSpPr>
          <p:cNvPr id="434" name="Google Shape;434;p71"/>
          <p:cNvSpPr/>
          <p:nvPr/>
        </p:nvSpPr>
        <p:spPr>
          <a:xfrm>
            <a:off x="0" y="1"/>
            <a:ext cx="9144000" cy="5148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48200" tIns="24100" rIns="48200" bIns="24100" anchor="ctr" anchorCtr="0">
            <a:noAutofit/>
          </a:bodyPr>
          <a:lstStyle/>
          <a:p>
            <a:pPr marL="0" marR="0" lvl="0" indent="0" algn="ctr" rtl="0">
              <a:lnSpc>
                <a:spcPct val="100000"/>
              </a:lnSpc>
              <a:spcBef>
                <a:spcPts val="0"/>
              </a:spcBef>
              <a:spcAft>
                <a:spcPts val="0"/>
              </a:spcAft>
              <a:buClr>
                <a:schemeClr val="dk1"/>
              </a:buClr>
              <a:buSzPts val="4300"/>
              <a:buFont typeface="Century Gothic"/>
              <a:buNone/>
            </a:pPr>
            <a:endParaRPr sz="4300" b="0" i="0" u="none" strike="noStrike" cap="none">
              <a:solidFill>
                <a:schemeClr val="lt1"/>
              </a:solidFill>
              <a:latin typeface="Gill Sans"/>
              <a:ea typeface="Gill Sans"/>
              <a:cs typeface="Gill Sans"/>
              <a:sym typeface="Gill Sans"/>
            </a:endParaRPr>
          </a:p>
        </p:txBody>
      </p:sp>
      <p:sp>
        <p:nvSpPr>
          <p:cNvPr id="435" name="Google Shape;435;p71"/>
          <p:cNvSpPr txBox="1">
            <a:spLocks noGrp="1"/>
          </p:cNvSpPr>
          <p:nvPr>
            <p:ph type="ctrTitle"/>
          </p:nvPr>
        </p:nvSpPr>
        <p:spPr>
          <a:xfrm>
            <a:off x="647096" y="2107630"/>
            <a:ext cx="6455400" cy="11025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accent1"/>
              </a:buClr>
              <a:buSzPts val="4600"/>
              <a:buFont typeface="Century Gothic"/>
              <a:buNone/>
              <a:defRPr>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36" name="Google Shape;436;p71"/>
          <p:cNvSpPr txBox="1">
            <a:spLocks noGrp="1"/>
          </p:cNvSpPr>
          <p:nvPr>
            <p:ph type="subTitle" idx="1"/>
          </p:nvPr>
        </p:nvSpPr>
        <p:spPr>
          <a:xfrm>
            <a:off x="647096" y="3375424"/>
            <a:ext cx="6455400" cy="12345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400"/>
              </a:spcBef>
              <a:spcAft>
                <a:spcPts val="0"/>
              </a:spcAft>
              <a:buClr>
                <a:schemeClr val="dk1"/>
              </a:buClr>
              <a:buSzPts val="3100"/>
              <a:buNone/>
              <a:defRPr sz="2200">
                <a:solidFill>
                  <a:schemeClr val="dk1"/>
                </a:solidFill>
              </a:defRPr>
            </a:lvl1pPr>
            <a:lvl2pPr lvl="1" algn="ctr" rtl="0">
              <a:lnSpc>
                <a:spcPct val="100000"/>
              </a:lnSpc>
              <a:spcBef>
                <a:spcPts val="400"/>
              </a:spcBef>
              <a:spcAft>
                <a:spcPts val="0"/>
              </a:spcAft>
              <a:buClr>
                <a:srgbClr val="888888"/>
              </a:buClr>
              <a:buSzPts val="2800"/>
              <a:buNone/>
              <a:defRPr>
                <a:solidFill>
                  <a:srgbClr val="888888"/>
                </a:solidFill>
              </a:defRPr>
            </a:lvl2pPr>
            <a:lvl3pPr lvl="2" algn="ctr" rtl="0">
              <a:lnSpc>
                <a:spcPct val="100000"/>
              </a:lnSpc>
              <a:spcBef>
                <a:spcPts val="600"/>
              </a:spcBef>
              <a:spcAft>
                <a:spcPts val="0"/>
              </a:spcAft>
              <a:buClr>
                <a:srgbClr val="888888"/>
              </a:buClr>
              <a:buSzPts val="2600"/>
              <a:buNone/>
              <a:defRPr>
                <a:solidFill>
                  <a:srgbClr val="888888"/>
                </a:solidFill>
              </a:defRPr>
            </a:lvl3pPr>
            <a:lvl4pPr lvl="3" algn="ctr" rtl="0">
              <a:lnSpc>
                <a:spcPct val="100000"/>
              </a:lnSpc>
              <a:spcBef>
                <a:spcPts val="600"/>
              </a:spcBef>
              <a:spcAft>
                <a:spcPts val="0"/>
              </a:spcAft>
              <a:buClr>
                <a:srgbClr val="888888"/>
              </a:buClr>
              <a:buSzPts val="2300"/>
              <a:buNone/>
              <a:defRPr>
                <a:solidFill>
                  <a:srgbClr val="888888"/>
                </a:solidFill>
              </a:defRPr>
            </a:lvl4pPr>
            <a:lvl5pPr lvl="4" algn="ctr" rtl="0">
              <a:lnSpc>
                <a:spcPct val="100000"/>
              </a:lnSpc>
              <a:spcBef>
                <a:spcPts val="600"/>
              </a:spcBef>
              <a:spcAft>
                <a:spcPts val="0"/>
              </a:spcAft>
              <a:buClr>
                <a:srgbClr val="888888"/>
              </a:buClr>
              <a:buSzPts val="2000"/>
              <a:buNone/>
              <a:defRPr>
                <a:solidFill>
                  <a:srgbClr val="888888"/>
                </a:solidFill>
              </a:defRPr>
            </a:lvl5pPr>
            <a:lvl6pPr lvl="5" algn="ctr" rtl="0">
              <a:lnSpc>
                <a:spcPct val="100000"/>
              </a:lnSpc>
              <a:spcBef>
                <a:spcPts val="600"/>
              </a:spcBef>
              <a:spcAft>
                <a:spcPts val="0"/>
              </a:spcAft>
              <a:buClr>
                <a:srgbClr val="888888"/>
              </a:buClr>
              <a:buSzPts val="2800"/>
              <a:buNone/>
              <a:defRPr>
                <a:solidFill>
                  <a:srgbClr val="888888"/>
                </a:solidFill>
              </a:defRPr>
            </a:lvl6pPr>
            <a:lvl7pPr lvl="6" algn="ctr" rtl="0">
              <a:lnSpc>
                <a:spcPct val="100000"/>
              </a:lnSpc>
              <a:spcBef>
                <a:spcPts val="400"/>
              </a:spcBef>
              <a:spcAft>
                <a:spcPts val="0"/>
              </a:spcAft>
              <a:buClr>
                <a:srgbClr val="888888"/>
              </a:buClr>
              <a:buSzPts val="2800"/>
              <a:buNone/>
              <a:defRPr>
                <a:solidFill>
                  <a:srgbClr val="888888"/>
                </a:solidFill>
              </a:defRPr>
            </a:lvl7pPr>
            <a:lvl8pPr lvl="7" algn="ctr" rtl="0">
              <a:lnSpc>
                <a:spcPct val="100000"/>
              </a:lnSpc>
              <a:spcBef>
                <a:spcPts val="400"/>
              </a:spcBef>
              <a:spcAft>
                <a:spcPts val="0"/>
              </a:spcAft>
              <a:buClr>
                <a:srgbClr val="888888"/>
              </a:buClr>
              <a:buSzPts val="2800"/>
              <a:buNone/>
              <a:defRPr>
                <a:solidFill>
                  <a:srgbClr val="888888"/>
                </a:solidFill>
              </a:defRPr>
            </a:lvl8pPr>
            <a:lvl9pPr lvl="8" algn="ctr" rtl="0">
              <a:lnSpc>
                <a:spcPct val="100000"/>
              </a:lnSpc>
              <a:spcBef>
                <a:spcPts val="400"/>
              </a:spcBef>
              <a:spcAft>
                <a:spcPts val="0"/>
              </a:spcAft>
              <a:buClr>
                <a:srgbClr val="888888"/>
              </a:buClr>
              <a:buSzPts val="2800"/>
              <a:buNone/>
              <a:defRPr>
                <a:solidFill>
                  <a:srgbClr val="888888"/>
                </a:solidFill>
              </a:defRPr>
            </a:lvl9pPr>
          </a:lstStyle>
          <a:p>
            <a:endParaRPr/>
          </a:p>
        </p:txBody>
      </p:sp>
      <p:pic>
        <p:nvPicPr>
          <p:cNvPr id="437" name="Google Shape;437;p71"/>
          <p:cNvPicPr preferRelativeResize="0"/>
          <p:nvPr/>
        </p:nvPicPr>
        <p:blipFill rotWithShape="1">
          <a:blip r:embed="rId2">
            <a:alphaModFix/>
          </a:blip>
          <a:srcRect l="71549" r="1062" b="-441"/>
          <a:stretch/>
        </p:blipFill>
        <p:spPr>
          <a:xfrm>
            <a:off x="6912655" y="1"/>
            <a:ext cx="2231344" cy="5173983"/>
          </a:xfrm>
          <a:prstGeom prst="rect">
            <a:avLst/>
          </a:prstGeom>
          <a:noFill/>
          <a:ln>
            <a:noFill/>
          </a:ln>
        </p:spPr>
      </p:pic>
      <p:sp>
        <p:nvSpPr>
          <p:cNvPr id="438" name="Google Shape;438;p71"/>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PAL Section Divider | Option 2">
  <p:cSld name="J-PAL Section Divider | Option 2">
    <p:spTree>
      <p:nvGrpSpPr>
        <p:cNvPr id="1" name="Shape 51"/>
        <p:cNvGrpSpPr/>
        <p:nvPr/>
      </p:nvGrpSpPr>
      <p:grpSpPr>
        <a:xfrm>
          <a:off x="0" y="0"/>
          <a:ext cx="0" cy="0"/>
          <a:chOff x="0" y="0"/>
          <a:chExt cx="0" cy="0"/>
        </a:xfrm>
      </p:grpSpPr>
      <p:sp>
        <p:nvSpPr>
          <p:cNvPr id="52" name="Google Shape;52;p8"/>
          <p:cNvSpPr/>
          <p:nvPr/>
        </p:nvSpPr>
        <p:spPr>
          <a:xfrm>
            <a:off x="0" y="0"/>
            <a:ext cx="9144000" cy="5148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3" name="Google Shape;53;p8"/>
          <p:cNvSpPr txBox="1">
            <a:spLocks noGrp="1"/>
          </p:cNvSpPr>
          <p:nvPr>
            <p:ph type="body" idx="1"/>
          </p:nvPr>
        </p:nvSpPr>
        <p:spPr>
          <a:xfrm>
            <a:off x="457200" y="342901"/>
            <a:ext cx="6455400" cy="4464900"/>
          </a:xfrm>
          <a:prstGeom prst="rect">
            <a:avLst/>
          </a:prstGeom>
          <a:noFill/>
          <a:ln>
            <a:noFill/>
          </a:ln>
        </p:spPr>
        <p:txBody>
          <a:bodyPr spcFirstLastPara="1" wrap="square" lIns="68575" tIns="34275" rIns="68575" bIns="34275" anchor="ctr" anchorCtr="0">
            <a:noAutofit/>
          </a:bodyPr>
          <a:lstStyle>
            <a:lvl1pPr marL="457200" lvl="0" indent="-381000" algn="l">
              <a:lnSpc>
                <a:spcPct val="100000"/>
              </a:lnSpc>
              <a:spcBef>
                <a:spcPts val="500"/>
              </a:spcBef>
              <a:spcAft>
                <a:spcPts val="0"/>
              </a:spcAft>
              <a:buClr>
                <a:srgbClr val="262626"/>
              </a:buClr>
              <a:buSzPts val="2400"/>
              <a:buFont typeface="Century Gothic"/>
              <a:buAutoNum type="romanUcPeriod"/>
              <a:defRPr sz="2400">
                <a:solidFill>
                  <a:srgbClr val="262626"/>
                </a:solidFill>
                <a:latin typeface="Century Gothic"/>
                <a:ea typeface="Century Gothic"/>
                <a:cs typeface="Century Gothic"/>
                <a:sym typeface="Century Gothic"/>
              </a:defRPr>
            </a:lvl1pPr>
            <a:lvl2pPr marL="914400" lvl="1" indent="-228600" algn="l">
              <a:spcBef>
                <a:spcPts val="1100"/>
              </a:spcBef>
              <a:spcAft>
                <a:spcPts val="0"/>
              </a:spcAft>
              <a:buClr>
                <a:schemeClr val="dk1"/>
              </a:buClr>
              <a:buSzPts val="1400"/>
              <a:buNone/>
              <a:defRPr>
                <a:latin typeface="Century Gothic"/>
                <a:ea typeface="Century Gothic"/>
                <a:cs typeface="Century Gothic"/>
                <a:sym typeface="Century Gothic"/>
              </a:defRPr>
            </a:lvl2pPr>
            <a:lvl3pPr marL="1371600" lvl="2" indent="-228600" algn="l">
              <a:spcBef>
                <a:spcPts val="600"/>
              </a:spcBef>
              <a:spcAft>
                <a:spcPts val="0"/>
              </a:spcAft>
              <a:buClr>
                <a:schemeClr val="dk1"/>
              </a:buClr>
              <a:buSzPts val="1400"/>
              <a:buNone/>
              <a:defRPr>
                <a:latin typeface="Century Gothic"/>
                <a:ea typeface="Century Gothic"/>
                <a:cs typeface="Century Gothic"/>
                <a:sym typeface="Century Gothic"/>
              </a:defRPr>
            </a:lvl3pPr>
            <a:lvl4pPr marL="1828800" lvl="3" indent="-228600" algn="l">
              <a:spcBef>
                <a:spcPts val="600"/>
              </a:spcBef>
              <a:spcAft>
                <a:spcPts val="0"/>
              </a:spcAft>
              <a:buClr>
                <a:schemeClr val="dk1"/>
              </a:buClr>
              <a:buSzPts val="1200"/>
              <a:buNone/>
              <a:defRPr>
                <a:latin typeface="Century Gothic"/>
                <a:ea typeface="Century Gothic"/>
                <a:cs typeface="Century Gothic"/>
                <a:sym typeface="Century Gothic"/>
              </a:defRPr>
            </a:lvl4pPr>
            <a:lvl5pPr marL="2286000" lvl="4" indent="-228600" algn="l">
              <a:spcBef>
                <a:spcPts val="600"/>
              </a:spcBef>
              <a:spcAft>
                <a:spcPts val="0"/>
              </a:spcAft>
              <a:buClr>
                <a:schemeClr val="dk1"/>
              </a:buClr>
              <a:buSzPts val="1100"/>
              <a:buNone/>
              <a:defRPr>
                <a:latin typeface="Century Gothic"/>
                <a:ea typeface="Century Gothic"/>
                <a:cs typeface="Century Gothic"/>
                <a:sym typeface="Century Gothic"/>
              </a:defRPr>
            </a:lvl5pPr>
            <a:lvl6pPr marL="2743200" lvl="5" indent="-317500" algn="l">
              <a:spcBef>
                <a:spcPts val="6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pic>
        <p:nvPicPr>
          <p:cNvPr id="54" name="Google Shape;54;p8"/>
          <p:cNvPicPr preferRelativeResize="0"/>
          <p:nvPr/>
        </p:nvPicPr>
        <p:blipFill rotWithShape="1">
          <a:blip r:embed="rId2">
            <a:alphaModFix/>
          </a:blip>
          <a:srcRect l="71549" t="1" r="1063" b="-443"/>
          <a:stretch/>
        </p:blipFill>
        <p:spPr>
          <a:xfrm>
            <a:off x="7318772" y="-11024"/>
            <a:ext cx="1825227" cy="5173979"/>
          </a:xfrm>
          <a:prstGeom prst="rect">
            <a:avLst/>
          </a:prstGeom>
          <a:noFill/>
          <a:ln>
            <a:noFill/>
          </a:ln>
        </p:spPr>
      </p:pic>
      <p:sp>
        <p:nvSpPr>
          <p:cNvPr id="55" name="Google Shape;55;p8"/>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rgbClr val="262626"/>
                </a:solidFill>
              </a:defRPr>
            </a:lvl1pPr>
            <a:lvl2pPr lvl="1">
              <a:buNone/>
              <a:defRPr sz="1300">
                <a:solidFill>
                  <a:srgbClr val="262626"/>
                </a:solidFill>
              </a:defRPr>
            </a:lvl2pPr>
            <a:lvl3pPr lvl="2">
              <a:buNone/>
              <a:defRPr sz="1300">
                <a:solidFill>
                  <a:srgbClr val="262626"/>
                </a:solidFill>
              </a:defRPr>
            </a:lvl3pPr>
            <a:lvl4pPr lvl="3">
              <a:buNone/>
              <a:defRPr sz="1300">
                <a:solidFill>
                  <a:srgbClr val="262626"/>
                </a:solidFill>
              </a:defRPr>
            </a:lvl4pPr>
            <a:lvl5pPr lvl="4">
              <a:buNone/>
              <a:defRPr sz="1300">
                <a:solidFill>
                  <a:srgbClr val="262626"/>
                </a:solidFill>
              </a:defRPr>
            </a:lvl5pPr>
            <a:lvl6pPr lvl="5">
              <a:buNone/>
              <a:defRPr sz="1300">
                <a:solidFill>
                  <a:srgbClr val="262626"/>
                </a:solidFill>
              </a:defRPr>
            </a:lvl6pPr>
            <a:lvl7pPr lvl="6">
              <a:buNone/>
              <a:defRPr sz="1300">
                <a:solidFill>
                  <a:srgbClr val="262626"/>
                </a:solidFill>
              </a:defRPr>
            </a:lvl7pPr>
            <a:lvl8pPr lvl="7">
              <a:buNone/>
              <a:defRPr sz="1300">
                <a:solidFill>
                  <a:srgbClr val="262626"/>
                </a:solidFill>
              </a:defRPr>
            </a:lvl8pPr>
            <a:lvl9pPr lvl="8">
              <a:buNone/>
              <a:defRPr sz="1300">
                <a:solidFill>
                  <a:srgbClr val="26262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J-PAL Intro Co-Branded Slide | Option 1">
  <p:cSld name="J-PAL Intro Co-Branded Slide | Option 1">
    <p:bg>
      <p:bgPr>
        <a:solidFill>
          <a:schemeClr val="lt2"/>
        </a:solidFill>
        <a:effectLst/>
      </p:bgPr>
    </p:bg>
    <p:spTree>
      <p:nvGrpSpPr>
        <p:cNvPr id="1" name="Shape 439"/>
        <p:cNvGrpSpPr/>
        <p:nvPr/>
      </p:nvGrpSpPr>
      <p:grpSpPr>
        <a:xfrm>
          <a:off x="0" y="0"/>
          <a:ext cx="0" cy="0"/>
          <a:chOff x="0" y="0"/>
          <a:chExt cx="0" cy="0"/>
        </a:xfrm>
      </p:grpSpPr>
      <p:sp>
        <p:nvSpPr>
          <p:cNvPr id="440" name="Google Shape;440;p72"/>
          <p:cNvSpPr/>
          <p:nvPr/>
        </p:nvSpPr>
        <p:spPr>
          <a:xfrm>
            <a:off x="0" y="10408"/>
            <a:ext cx="9144000" cy="5138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41" name="Google Shape;441;p72"/>
          <p:cNvSpPr txBox="1">
            <a:spLocks noGrp="1"/>
          </p:cNvSpPr>
          <p:nvPr>
            <p:ph type="ctrTitle"/>
          </p:nvPr>
        </p:nvSpPr>
        <p:spPr>
          <a:xfrm>
            <a:off x="632062" y="1915222"/>
            <a:ext cx="6478800" cy="11025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accent1"/>
              </a:buClr>
              <a:buSzPts val="2400"/>
              <a:buFont typeface="Century Gothic"/>
              <a:buNone/>
              <a:defRPr>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2" name="Google Shape;442;p72"/>
          <p:cNvSpPr txBox="1">
            <a:spLocks noGrp="1"/>
          </p:cNvSpPr>
          <p:nvPr>
            <p:ph type="subTitle" idx="1"/>
          </p:nvPr>
        </p:nvSpPr>
        <p:spPr>
          <a:xfrm>
            <a:off x="634519" y="3304911"/>
            <a:ext cx="6478800" cy="13146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300"/>
              </a:spcBef>
              <a:spcAft>
                <a:spcPts val="0"/>
              </a:spcAft>
              <a:buClr>
                <a:srgbClr val="282828"/>
              </a:buClr>
              <a:buSzPts val="1700"/>
              <a:buNone/>
              <a:defRPr sz="1700">
                <a:solidFill>
                  <a:srgbClr val="282828"/>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600"/>
              </a:spcBef>
              <a:spcAft>
                <a:spcPts val="0"/>
              </a:spcAft>
              <a:buClr>
                <a:srgbClr val="888888"/>
              </a:buClr>
              <a:buSzPts val="1400"/>
              <a:buNone/>
              <a:defRPr>
                <a:solidFill>
                  <a:srgbClr val="888888"/>
                </a:solidFill>
              </a:defRPr>
            </a:lvl3pPr>
            <a:lvl4pPr lvl="3" algn="ctr" rtl="0">
              <a:lnSpc>
                <a:spcPct val="100000"/>
              </a:lnSpc>
              <a:spcBef>
                <a:spcPts val="600"/>
              </a:spcBef>
              <a:spcAft>
                <a:spcPts val="0"/>
              </a:spcAft>
              <a:buClr>
                <a:srgbClr val="888888"/>
              </a:buClr>
              <a:buSzPts val="1200"/>
              <a:buNone/>
              <a:defRPr>
                <a:solidFill>
                  <a:srgbClr val="888888"/>
                </a:solidFill>
              </a:defRPr>
            </a:lvl4pPr>
            <a:lvl5pPr lvl="4" algn="ctr" rtl="0">
              <a:lnSpc>
                <a:spcPct val="100000"/>
              </a:lnSpc>
              <a:spcBef>
                <a:spcPts val="600"/>
              </a:spcBef>
              <a:spcAft>
                <a:spcPts val="0"/>
              </a:spcAft>
              <a:buClr>
                <a:srgbClr val="888888"/>
              </a:buClr>
              <a:buSzPts val="1100"/>
              <a:buNone/>
              <a:defRPr>
                <a:solidFill>
                  <a:srgbClr val="888888"/>
                </a:solidFill>
              </a:defRPr>
            </a:lvl5pPr>
            <a:lvl6pPr lvl="5" algn="ctr" rtl="0">
              <a:lnSpc>
                <a:spcPct val="100000"/>
              </a:lnSpc>
              <a:spcBef>
                <a:spcPts val="6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443" name="Google Shape;443;p72"/>
          <p:cNvSpPr>
            <a:spLocks noGrp="1"/>
          </p:cNvSpPr>
          <p:nvPr>
            <p:ph type="pic" idx="2"/>
          </p:nvPr>
        </p:nvSpPr>
        <p:spPr>
          <a:xfrm>
            <a:off x="2813454" y="568073"/>
            <a:ext cx="1987200" cy="408300"/>
          </a:xfrm>
          <a:prstGeom prst="rect">
            <a:avLst/>
          </a:prstGeom>
          <a:noFill/>
          <a:ln>
            <a:noFill/>
          </a:ln>
        </p:spPr>
      </p:sp>
      <p:pic>
        <p:nvPicPr>
          <p:cNvPr id="444" name="Google Shape;444;p72"/>
          <p:cNvPicPr preferRelativeResize="0"/>
          <p:nvPr/>
        </p:nvPicPr>
        <p:blipFill rotWithShape="1">
          <a:blip r:embed="rId2">
            <a:alphaModFix/>
          </a:blip>
          <a:srcRect l="71549" r="1062" b="-441"/>
          <a:stretch/>
        </p:blipFill>
        <p:spPr>
          <a:xfrm>
            <a:off x="7318772" y="-11024"/>
            <a:ext cx="1825231" cy="5173983"/>
          </a:xfrm>
          <a:prstGeom prst="rect">
            <a:avLst/>
          </a:prstGeom>
          <a:noFill/>
          <a:ln>
            <a:noFill/>
          </a:ln>
        </p:spPr>
      </p:pic>
      <p:pic>
        <p:nvPicPr>
          <p:cNvPr id="445" name="Google Shape;445;p72"/>
          <p:cNvPicPr preferRelativeResize="0"/>
          <p:nvPr/>
        </p:nvPicPr>
        <p:blipFill rotWithShape="1">
          <a:blip r:embed="rId3">
            <a:alphaModFix/>
          </a:blip>
          <a:srcRect/>
          <a:stretch/>
        </p:blipFill>
        <p:spPr>
          <a:xfrm>
            <a:off x="657657" y="568073"/>
            <a:ext cx="1714501" cy="510064"/>
          </a:xfrm>
          <a:prstGeom prst="rect">
            <a:avLst/>
          </a:prstGeom>
          <a:noFill/>
          <a:ln>
            <a:noFill/>
          </a:ln>
        </p:spPr>
      </p:pic>
      <p:sp>
        <p:nvSpPr>
          <p:cNvPr id="446" name="Google Shape;446;p72"/>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J-PAL Intro Co-Branded Slide | Option 2">
  <p:cSld name="J-PAL Intro Co-Branded Slide | Option 2">
    <p:bg>
      <p:bgPr>
        <a:solidFill>
          <a:schemeClr val="lt2"/>
        </a:solidFill>
        <a:effectLst/>
      </p:bgPr>
    </p:bg>
    <p:spTree>
      <p:nvGrpSpPr>
        <p:cNvPr id="1" name="Shape 447"/>
        <p:cNvGrpSpPr/>
        <p:nvPr/>
      </p:nvGrpSpPr>
      <p:grpSpPr>
        <a:xfrm>
          <a:off x="0" y="0"/>
          <a:ext cx="0" cy="0"/>
          <a:chOff x="0" y="0"/>
          <a:chExt cx="0" cy="0"/>
        </a:xfrm>
      </p:grpSpPr>
      <p:sp>
        <p:nvSpPr>
          <p:cNvPr id="448" name="Google Shape;448;p73"/>
          <p:cNvSpPr/>
          <p:nvPr/>
        </p:nvSpPr>
        <p:spPr>
          <a:xfrm>
            <a:off x="0" y="10408"/>
            <a:ext cx="9144000" cy="5138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49" name="Google Shape;449;p73"/>
          <p:cNvSpPr txBox="1">
            <a:spLocks noGrp="1"/>
          </p:cNvSpPr>
          <p:nvPr>
            <p:ph type="ctrTitle"/>
          </p:nvPr>
        </p:nvSpPr>
        <p:spPr>
          <a:xfrm>
            <a:off x="632062" y="1915222"/>
            <a:ext cx="6478800" cy="11025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accent1"/>
              </a:buClr>
              <a:buSzPts val="2400"/>
              <a:buFont typeface="Century Gothic"/>
              <a:buNone/>
              <a:defRPr>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50" name="Google Shape;450;p73"/>
          <p:cNvSpPr txBox="1">
            <a:spLocks noGrp="1"/>
          </p:cNvSpPr>
          <p:nvPr>
            <p:ph type="subTitle" idx="1"/>
          </p:nvPr>
        </p:nvSpPr>
        <p:spPr>
          <a:xfrm>
            <a:off x="634519" y="3304911"/>
            <a:ext cx="6478800" cy="11454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300"/>
              </a:spcBef>
              <a:spcAft>
                <a:spcPts val="0"/>
              </a:spcAft>
              <a:buClr>
                <a:srgbClr val="282828"/>
              </a:buClr>
              <a:buSzPts val="1700"/>
              <a:buNone/>
              <a:defRPr sz="1700">
                <a:solidFill>
                  <a:srgbClr val="282828"/>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600"/>
              </a:spcBef>
              <a:spcAft>
                <a:spcPts val="0"/>
              </a:spcAft>
              <a:buClr>
                <a:srgbClr val="888888"/>
              </a:buClr>
              <a:buSzPts val="1400"/>
              <a:buNone/>
              <a:defRPr>
                <a:solidFill>
                  <a:srgbClr val="888888"/>
                </a:solidFill>
              </a:defRPr>
            </a:lvl3pPr>
            <a:lvl4pPr lvl="3" algn="ctr" rtl="0">
              <a:lnSpc>
                <a:spcPct val="100000"/>
              </a:lnSpc>
              <a:spcBef>
                <a:spcPts val="600"/>
              </a:spcBef>
              <a:spcAft>
                <a:spcPts val="0"/>
              </a:spcAft>
              <a:buClr>
                <a:srgbClr val="888888"/>
              </a:buClr>
              <a:buSzPts val="1200"/>
              <a:buNone/>
              <a:defRPr>
                <a:solidFill>
                  <a:srgbClr val="888888"/>
                </a:solidFill>
              </a:defRPr>
            </a:lvl4pPr>
            <a:lvl5pPr lvl="4" algn="ctr" rtl="0">
              <a:lnSpc>
                <a:spcPct val="100000"/>
              </a:lnSpc>
              <a:spcBef>
                <a:spcPts val="600"/>
              </a:spcBef>
              <a:spcAft>
                <a:spcPts val="0"/>
              </a:spcAft>
              <a:buClr>
                <a:srgbClr val="888888"/>
              </a:buClr>
              <a:buSzPts val="1100"/>
              <a:buNone/>
              <a:defRPr>
                <a:solidFill>
                  <a:srgbClr val="888888"/>
                </a:solidFill>
              </a:defRPr>
            </a:lvl5pPr>
            <a:lvl6pPr lvl="5" algn="ctr" rtl="0">
              <a:lnSpc>
                <a:spcPct val="100000"/>
              </a:lnSpc>
              <a:spcBef>
                <a:spcPts val="6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451" name="Google Shape;451;p73"/>
          <p:cNvSpPr>
            <a:spLocks noGrp="1"/>
          </p:cNvSpPr>
          <p:nvPr>
            <p:ph type="pic" idx="2"/>
          </p:nvPr>
        </p:nvSpPr>
        <p:spPr>
          <a:xfrm>
            <a:off x="2813454" y="618911"/>
            <a:ext cx="1987200" cy="408300"/>
          </a:xfrm>
          <a:prstGeom prst="rect">
            <a:avLst/>
          </a:prstGeom>
          <a:noFill/>
          <a:ln>
            <a:noFill/>
          </a:ln>
        </p:spPr>
      </p:sp>
      <p:sp>
        <p:nvSpPr>
          <p:cNvPr id="452" name="Google Shape;452;p73"/>
          <p:cNvSpPr>
            <a:spLocks noGrp="1"/>
          </p:cNvSpPr>
          <p:nvPr>
            <p:ph type="pic" idx="3"/>
          </p:nvPr>
        </p:nvSpPr>
        <p:spPr>
          <a:xfrm>
            <a:off x="641205" y="4511073"/>
            <a:ext cx="1987200" cy="411600"/>
          </a:xfrm>
          <a:prstGeom prst="rect">
            <a:avLst/>
          </a:prstGeom>
          <a:noFill/>
          <a:ln>
            <a:noFill/>
          </a:ln>
        </p:spPr>
      </p:sp>
      <p:sp>
        <p:nvSpPr>
          <p:cNvPr id="453" name="Google Shape;453;p73"/>
          <p:cNvSpPr>
            <a:spLocks noGrp="1"/>
          </p:cNvSpPr>
          <p:nvPr>
            <p:ph type="pic" idx="4"/>
          </p:nvPr>
        </p:nvSpPr>
        <p:spPr>
          <a:xfrm>
            <a:off x="2877818" y="4511073"/>
            <a:ext cx="1987200" cy="411600"/>
          </a:xfrm>
          <a:prstGeom prst="rect">
            <a:avLst/>
          </a:prstGeom>
          <a:noFill/>
          <a:ln>
            <a:noFill/>
          </a:ln>
        </p:spPr>
      </p:sp>
      <p:sp>
        <p:nvSpPr>
          <p:cNvPr id="454" name="Google Shape;454;p73"/>
          <p:cNvSpPr>
            <a:spLocks noGrp="1"/>
          </p:cNvSpPr>
          <p:nvPr>
            <p:ph type="pic" idx="5"/>
          </p:nvPr>
        </p:nvSpPr>
        <p:spPr>
          <a:xfrm>
            <a:off x="5123575" y="4511073"/>
            <a:ext cx="1987200" cy="411600"/>
          </a:xfrm>
          <a:prstGeom prst="rect">
            <a:avLst/>
          </a:prstGeom>
          <a:noFill/>
          <a:ln>
            <a:noFill/>
          </a:ln>
        </p:spPr>
      </p:sp>
      <p:pic>
        <p:nvPicPr>
          <p:cNvPr id="455" name="Google Shape;455;p73"/>
          <p:cNvPicPr preferRelativeResize="0"/>
          <p:nvPr/>
        </p:nvPicPr>
        <p:blipFill rotWithShape="1">
          <a:blip r:embed="rId2">
            <a:alphaModFix/>
          </a:blip>
          <a:srcRect l="71549" r="1062" b="-441"/>
          <a:stretch/>
        </p:blipFill>
        <p:spPr>
          <a:xfrm>
            <a:off x="7318772" y="-11024"/>
            <a:ext cx="1825231" cy="5173983"/>
          </a:xfrm>
          <a:prstGeom prst="rect">
            <a:avLst/>
          </a:prstGeom>
          <a:noFill/>
          <a:ln>
            <a:noFill/>
          </a:ln>
        </p:spPr>
      </p:pic>
      <p:pic>
        <p:nvPicPr>
          <p:cNvPr id="456" name="Google Shape;456;p73"/>
          <p:cNvPicPr preferRelativeResize="0"/>
          <p:nvPr/>
        </p:nvPicPr>
        <p:blipFill rotWithShape="1">
          <a:blip r:embed="rId3">
            <a:alphaModFix/>
          </a:blip>
          <a:srcRect/>
          <a:stretch/>
        </p:blipFill>
        <p:spPr>
          <a:xfrm>
            <a:off x="657657" y="568073"/>
            <a:ext cx="1714501" cy="510064"/>
          </a:xfrm>
          <a:prstGeom prst="rect">
            <a:avLst/>
          </a:prstGeom>
          <a:noFill/>
          <a:ln>
            <a:noFill/>
          </a:ln>
        </p:spPr>
      </p:pic>
      <p:sp>
        <p:nvSpPr>
          <p:cNvPr id="457" name="Google Shape;457;p73"/>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J-PAL Section Divider | Option 1">
  <p:cSld name="J-PAL Section Divider | Option 1">
    <p:spTree>
      <p:nvGrpSpPr>
        <p:cNvPr id="1" name="Shape 458"/>
        <p:cNvGrpSpPr/>
        <p:nvPr/>
      </p:nvGrpSpPr>
      <p:grpSpPr>
        <a:xfrm>
          <a:off x="0" y="0"/>
          <a:ext cx="0" cy="0"/>
          <a:chOff x="0" y="0"/>
          <a:chExt cx="0" cy="0"/>
        </a:xfrm>
      </p:grpSpPr>
      <p:sp>
        <p:nvSpPr>
          <p:cNvPr id="459" name="Google Shape;459;p74"/>
          <p:cNvSpPr/>
          <p:nvPr/>
        </p:nvSpPr>
        <p:spPr>
          <a:xfrm>
            <a:off x="0" y="0"/>
            <a:ext cx="9144000" cy="5148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0" name="Google Shape;460;p74"/>
          <p:cNvSpPr txBox="1">
            <a:spLocks noGrp="1"/>
          </p:cNvSpPr>
          <p:nvPr>
            <p:ph type="ctrTitle"/>
          </p:nvPr>
        </p:nvSpPr>
        <p:spPr>
          <a:xfrm>
            <a:off x="647095" y="2107631"/>
            <a:ext cx="6455400" cy="1102500"/>
          </a:xfrm>
          <a:prstGeom prst="rect">
            <a:avLst/>
          </a:prstGeom>
          <a:noFill/>
          <a:ln>
            <a:noFill/>
          </a:ln>
        </p:spPr>
        <p:txBody>
          <a:bodyPr spcFirstLastPara="1" wrap="square" lIns="68575" tIns="34275" rIns="68575" bIns="34275" anchor="b" anchorCtr="0">
            <a:normAutofit/>
          </a:bodyPr>
          <a:lstStyle>
            <a:lvl1pPr lvl="0" algn="l" rtl="0">
              <a:lnSpc>
                <a:spcPct val="100000"/>
              </a:lnSpc>
              <a:spcBef>
                <a:spcPts val="0"/>
              </a:spcBef>
              <a:spcAft>
                <a:spcPts val="0"/>
              </a:spcAft>
              <a:buClr>
                <a:schemeClr val="accent1"/>
              </a:buClr>
              <a:buSzPts val="2400"/>
              <a:buFont typeface="Century Gothic"/>
              <a:buNone/>
              <a:defRPr>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61" name="Google Shape;461;p74"/>
          <p:cNvSpPr txBox="1">
            <a:spLocks noGrp="1"/>
          </p:cNvSpPr>
          <p:nvPr>
            <p:ph type="subTitle" idx="1"/>
          </p:nvPr>
        </p:nvSpPr>
        <p:spPr>
          <a:xfrm>
            <a:off x="647095" y="3375425"/>
            <a:ext cx="6455400" cy="12345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300"/>
              </a:spcBef>
              <a:spcAft>
                <a:spcPts val="0"/>
              </a:spcAft>
              <a:buClr>
                <a:schemeClr val="dk1"/>
              </a:buClr>
              <a:buSzPts val="1700"/>
              <a:buNone/>
              <a:defRPr sz="1700">
                <a:solidFill>
                  <a:schemeClr val="dk1"/>
                </a:solidFill>
              </a:defRPr>
            </a:lvl1pPr>
            <a:lvl2pPr lvl="1" algn="ctr" rtl="0">
              <a:lnSpc>
                <a:spcPct val="100000"/>
              </a:lnSpc>
              <a:spcBef>
                <a:spcPts val="300"/>
              </a:spcBef>
              <a:spcAft>
                <a:spcPts val="0"/>
              </a:spcAft>
              <a:buClr>
                <a:srgbClr val="888888"/>
              </a:buClr>
              <a:buSzPts val="1400"/>
              <a:buNone/>
              <a:defRPr>
                <a:solidFill>
                  <a:srgbClr val="888888"/>
                </a:solidFill>
              </a:defRPr>
            </a:lvl2pPr>
            <a:lvl3pPr lvl="2" algn="ctr" rtl="0">
              <a:lnSpc>
                <a:spcPct val="100000"/>
              </a:lnSpc>
              <a:spcBef>
                <a:spcPts val="600"/>
              </a:spcBef>
              <a:spcAft>
                <a:spcPts val="0"/>
              </a:spcAft>
              <a:buClr>
                <a:srgbClr val="888888"/>
              </a:buClr>
              <a:buSzPts val="1400"/>
              <a:buNone/>
              <a:defRPr>
                <a:solidFill>
                  <a:srgbClr val="888888"/>
                </a:solidFill>
              </a:defRPr>
            </a:lvl3pPr>
            <a:lvl4pPr lvl="3" algn="ctr" rtl="0">
              <a:lnSpc>
                <a:spcPct val="100000"/>
              </a:lnSpc>
              <a:spcBef>
                <a:spcPts val="600"/>
              </a:spcBef>
              <a:spcAft>
                <a:spcPts val="0"/>
              </a:spcAft>
              <a:buClr>
                <a:srgbClr val="888888"/>
              </a:buClr>
              <a:buSzPts val="1200"/>
              <a:buNone/>
              <a:defRPr>
                <a:solidFill>
                  <a:srgbClr val="888888"/>
                </a:solidFill>
              </a:defRPr>
            </a:lvl4pPr>
            <a:lvl5pPr lvl="4" algn="ctr" rtl="0">
              <a:lnSpc>
                <a:spcPct val="100000"/>
              </a:lnSpc>
              <a:spcBef>
                <a:spcPts val="600"/>
              </a:spcBef>
              <a:spcAft>
                <a:spcPts val="0"/>
              </a:spcAft>
              <a:buClr>
                <a:srgbClr val="888888"/>
              </a:buClr>
              <a:buSzPts val="1100"/>
              <a:buNone/>
              <a:defRPr>
                <a:solidFill>
                  <a:srgbClr val="888888"/>
                </a:solidFill>
              </a:defRPr>
            </a:lvl5pPr>
            <a:lvl6pPr lvl="5" algn="ctr" rtl="0">
              <a:lnSpc>
                <a:spcPct val="100000"/>
              </a:lnSpc>
              <a:spcBef>
                <a:spcPts val="6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62" name="Google Shape;462;p74"/>
          <p:cNvPicPr preferRelativeResize="0"/>
          <p:nvPr/>
        </p:nvPicPr>
        <p:blipFill rotWithShape="1">
          <a:blip r:embed="rId2">
            <a:alphaModFix/>
          </a:blip>
          <a:srcRect l="71549" r="1062" b="-441"/>
          <a:stretch/>
        </p:blipFill>
        <p:spPr>
          <a:xfrm>
            <a:off x="7318772" y="-11024"/>
            <a:ext cx="1825231" cy="5173983"/>
          </a:xfrm>
          <a:prstGeom prst="rect">
            <a:avLst/>
          </a:prstGeom>
          <a:noFill/>
          <a:ln>
            <a:noFill/>
          </a:ln>
        </p:spPr>
      </p:pic>
      <p:sp>
        <p:nvSpPr>
          <p:cNvPr id="463" name="Google Shape;463;p74"/>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J-PAL Section Divider | Option 2">
  <p:cSld name="J-PAL Section Divider | Option 2">
    <p:spTree>
      <p:nvGrpSpPr>
        <p:cNvPr id="1" name="Shape 464"/>
        <p:cNvGrpSpPr/>
        <p:nvPr/>
      </p:nvGrpSpPr>
      <p:grpSpPr>
        <a:xfrm>
          <a:off x="0" y="0"/>
          <a:ext cx="0" cy="0"/>
          <a:chOff x="0" y="0"/>
          <a:chExt cx="0" cy="0"/>
        </a:xfrm>
      </p:grpSpPr>
      <p:sp>
        <p:nvSpPr>
          <p:cNvPr id="465" name="Google Shape;465;p75"/>
          <p:cNvSpPr/>
          <p:nvPr/>
        </p:nvSpPr>
        <p:spPr>
          <a:xfrm>
            <a:off x="0" y="0"/>
            <a:ext cx="9144000" cy="5148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6" name="Google Shape;466;p75"/>
          <p:cNvSpPr txBox="1">
            <a:spLocks noGrp="1"/>
          </p:cNvSpPr>
          <p:nvPr>
            <p:ph type="body" idx="1"/>
          </p:nvPr>
        </p:nvSpPr>
        <p:spPr>
          <a:xfrm>
            <a:off x="457200" y="342901"/>
            <a:ext cx="6455400" cy="4464900"/>
          </a:xfrm>
          <a:prstGeom prst="rect">
            <a:avLst/>
          </a:prstGeom>
          <a:noFill/>
          <a:ln>
            <a:noFill/>
          </a:ln>
        </p:spPr>
        <p:txBody>
          <a:bodyPr spcFirstLastPara="1" wrap="square" lIns="68575" tIns="34275" rIns="68575" bIns="34275" anchor="ctr" anchorCtr="0">
            <a:normAutofit/>
          </a:bodyPr>
          <a:lstStyle>
            <a:lvl1pPr marL="457200" lvl="0" indent="-381000" algn="l" rtl="0">
              <a:lnSpc>
                <a:spcPct val="100000"/>
              </a:lnSpc>
              <a:spcBef>
                <a:spcPts val="500"/>
              </a:spcBef>
              <a:spcAft>
                <a:spcPts val="0"/>
              </a:spcAft>
              <a:buClr>
                <a:srgbClr val="262626"/>
              </a:buClr>
              <a:buSzPts val="2400"/>
              <a:buFont typeface="Century Gothic"/>
              <a:buAutoNum type="romanUcPeriod"/>
              <a:defRPr sz="2400">
                <a:solidFill>
                  <a:srgbClr val="262626"/>
                </a:solidFill>
                <a:latin typeface="Century Gothic"/>
                <a:ea typeface="Century Gothic"/>
                <a:cs typeface="Century Gothic"/>
                <a:sym typeface="Century Gothic"/>
              </a:defRPr>
            </a:lvl1pPr>
            <a:lvl2pPr marL="914400" lvl="1" indent="-228600" algn="l" rtl="0">
              <a:lnSpc>
                <a:spcPct val="100000"/>
              </a:lnSpc>
              <a:spcBef>
                <a:spcPts val="1100"/>
              </a:spcBef>
              <a:spcAft>
                <a:spcPts val="0"/>
              </a:spcAft>
              <a:buClr>
                <a:schemeClr val="dk1"/>
              </a:buClr>
              <a:buSzPts val="1400"/>
              <a:buNone/>
              <a:defRPr>
                <a:latin typeface="Century Gothic"/>
                <a:ea typeface="Century Gothic"/>
                <a:cs typeface="Century Gothic"/>
                <a:sym typeface="Century Gothic"/>
              </a:defRPr>
            </a:lvl2pPr>
            <a:lvl3pPr marL="1371600" lvl="2" indent="-228600" algn="l" rtl="0">
              <a:lnSpc>
                <a:spcPct val="100000"/>
              </a:lnSpc>
              <a:spcBef>
                <a:spcPts val="600"/>
              </a:spcBef>
              <a:spcAft>
                <a:spcPts val="0"/>
              </a:spcAft>
              <a:buClr>
                <a:schemeClr val="dk1"/>
              </a:buClr>
              <a:buSzPts val="1400"/>
              <a:buNone/>
              <a:defRPr>
                <a:latin typeface="Century Gothic"/>
                <a:ea typeface="Century Gothic"/>
                <a:cs typeface="Century Gothic"/>
                <a:sym typeface="Century Gothic"/>
              </a:defRPr>
            </a:lvl3pPr>
            <a:lvl4pPr marL="1828800" lvl="3" indent="-228600" algn="l" rtl="0">
              <a:lnSpc>
                <a:spcPct val="100000"/>
              </a:lnSpc>
              <a:spcBef>
                <a:spcPts val="600"/>
              </a:spcBef>
              <a:spcAft>
                <a:spcPts val="0"/>
              </a:spcAft>
              <a:buClr>
                <a:schemeClr val="dk1"/>
              </a:buClr>
              <a:buSzPts val="1200"/>
              <a:buNone/>
              <a:defRPr>
                <a:latin typeface="Century Gothic"/>
                <a:ea typeface="Century Gothic"/>
                <a:cs typeface="Century Gothic"/>
                <a:sym typeface="Century Gothic"/>
              </a:defRPr>
            </a:lvl4pPr>
            <a:lvl5pPr marL="2286000" lvl="4" indent="-228600" algn="l" rtl="0">
              <a:lnSpc>
                <a:spcPct val="100000"/>
              </a:lnSpc>
              <a:spcBef>
                <a:spcPts val="600"/>
              </a:spcBef>
              <a:spcAft>
                <a:spcPts val="0"/>
              </a:spcAft>
              <a:buClr>
                <a:schemeClr val="dk1"/>
              </a:buClr>
              <a:buSzPts val="1100"/>
              <a:buNone/>
              <a:defRPr>
                <a:latin typeface="Century Gothic"/>
                <a:ea typeface="Century Gothic"/>
                <a:cs typeface="Century Gothic"/>
                <a:sym typeface="Century Gothic"/>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pic>
        <p:nvPicPr>
          <p:cNvPr id="467" name="Google Shape;467;p75"/>
          <p:cNvPicPr preferRelativeResize="0"/>
          <p:nvPr/>
        </p:nvPicPr>
        <p:blipFill rotWithShape="1">
          <a:blip r:embed="rId2">
            <a:alphaModFix/>
          </a:blip>
          <a:srcRect l="71549" r="1062" b="-441"/>
          <a:stretch/>
        </p:blipFill>
        <p:spPr>
          <a:xfrm>
            <a:off x="7318772" y="-11024"/>
            <a:ext cx="1825231" cy="5173983"/>
          </a:xfrm>
          <a:prstGeom prst="rect">
            <a:avLst/>
          </a:prstGeom>
          <a:noFill/>
          <a:ln>
            <a:noFill/>
          </a:ln>
        </p:spPr>
      </p:pic>
      <p:sp>
        <p:nvSpPr>
          <p:cNvPr id="468" name="Google Shape;468;p7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rgbClr val="262626"/>
                </a:solidFill>
              </a:defRPr>
            </a:lvl1pPr>
            <a:lvl2pPr lvl="1">
              <a:buNone/>
              <a:defRPr sz="1300">
                <a:solidFill>
                  <a:srgbClr val="262626"/>
                </a:solidFill>
              </a:defRPr>
            </a:lvl2pPr>
            <a:lvl3pPr lvl="2">
              <a:buNone/>
              <a:defRPr sz="1300">
                <a:solidFill>
                  <a:srgbClr val="262626"/>
                </a:solidFill>
              </a:defRPr>
            </a:lvl3pPr>
            <a:lvl4pPr lvl="3">
              <a:buNone/>
              <a:defRPr sz="1300">
                <a:solidFill>
                  <a:srgbClr val="262626"/>
                </a:solidFill>
              </a:defRPr>
            </a:lvl4pPr>
            <a:lvl5pPr lvl="4">
              <a:buNone/>
              <a:defRPr sz="1300">
                <a:solidFill>
                  <a:srgbClr val="262626"/>
                </a:solidFill>
              </a:defRPr>
            </a:lvl5pPr>
            <a:lvl6pPr lvl="5">
              <a:buNone/>
              <a:defRPr sz="1300">
                <a:solidFill>
                  <a:srgbClr val="262626"/>
                </a:solidFill>
              </a:defRPr>
            </a:lvl6pPr>
            <a:lvl7pPr lvl="6">
              <a:buNone/>
              <a:defRPr sz="1300">
                <a:solidFill>
                  <a:srgbClr val="262626"/>
                </a:solidFill>
              </a:defRPr>
            </a:lvl7pPr>
            <a:lvl8pPr lvl="7">
              <a:buNone/>
              <a:defRPr sz="1300">
                <a:solidFill>
                  <a:srgbClr val="262626"/>
                </a:solidFill>
              </a:defRPr>
            </a:lvl8pPr>
            <a:lvl9pPr lvl="8">
              <a:buNone/>
              <a:defRPr sz="1300">
                <a:solidFill>
                  <a:srgbClr val="26262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J-PAL Content Slide w/ citation &amp; subtitle">
  <p:cSld name="J-PAL Content Slide w/ citation &amp; subtitle">
    <p:spTree>
      <p:nvGrpSpPr>
        <p:cNvPr id="1" name="Shape 469"/>
        <p:cNvGrpSpPr/>
        <p:nvPr/>
      </p:nvGrpSpPr>
      <p:grpSpPr>
        <a:xfrm>
          <a:off x="0" y="0"/>
          <a:ext cx="0" cy="0"/>
          <a:chOff x="0" y="0"/>
          <a:chExt cx="0" cy="0"/>
        </a:xfrm>
      </p:grpSpPr>
      <p:sp>
        <p:nvSpPr>
          <p:cNvPr id="470" name="Google Shape;470;p76"/>
          <p:cNvSpPr txBox="1">
            <a:spLocks noGrp="1"/>
          </p:cNvSpPr>
          <p:nvPr>
            <p:ph type="title"/>
          </p:nvPr>
        </p:nvSpPr>
        <p:spPr>
          <a:xfrm>
            <a:off x="457199" y="146304"/>
            <a:ext cx="8229600" cy="8688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accent1"/>
              </a:buClr>
              <a:buSzPts val="2400"/>
              <a:buFont typeface="Century Gothic"/>
              <a:buNone/>
              <a:defRPr sz="2400" b="0" u="none" cap="none">
                <a:solidFill>
                  <a:schemeClr val="accen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71" name="Google Shape;471;p76"/>
          <p:cNvSpPr txBox="1">
            <a:spLocks noGrp="1"/>
          </p:cNvSpPr>
          <p:nvPr>
            <p:ph type="body" idx="1"/>
          </p:nvPr>
        </p:nvSpPr>
        <p:spPr>
          <a:xfrm>
            <a:off x="457200" y="1577340"/>
            <a:ext cx="8229600" cy="26241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solidFill>
                  <a:schemeClr val="dk1"/>
                </a:solidFill>
              </a:defRPr>
            </a:lvl1pPr>
            <a:lvl2pPr marL="914400" lvl="1" indent="-323850" algn="l" rtl="0">
              <a:lnSpc>
                <a:spcPct val="100000"/>
              </a:lnSpc>
              <a:spcBef>
                <a:spcPts val="300"/>
              </a:spcBef>
              <a:spcAft>
                <a:spcPts val="0"/>
              </a:spcAft>
              <a:buClr>
                <a:schemeClr val="dk1"/>
              </a:buClr>
              <a:buSzPts val="1500"/>
              <a:buChar char="–"/>
              <a:defRPr sz="1500">
                <a:solidFill>
                  <a:schemeClr val="dk1"/>
                </a:solidFill>
              </a:defRPr>
            </a:lvl2pPr>
            <a:lvl3pPr marL="1371600" lvl="2" indent="-317500" algn="l" rtl="0">
              <a:lnSpc>
                <a:spcPct val="100000"/>
              </a:lnSpc>
              <a:spcBef>
                <a:spcPts val="300"/>
              </a:spcBef>
              <a:spcAft>
                <a:spcPts val="0"/>
              </a:spcAft>
              <a:buClr>
                <a:schemeClr val="dk1"/>
              </a:buClr>
              <a:buSzPts val="1400"/>
              <a:buChar char="•"/>
              <a:defRPr sz="1400">
                <a:solidFill>
                  <a:schemeClr val="dk1"/>
                </a:solidFill>
              </a:defRPr>
            </a:lvl3pPr>
            <a:lvl4pPr marL="1828800" lvl="3" indent="-304800" algn="l" rtl="0">
              <a:lnSpc>
                <a:spcPct val="100000"/>
              </a:lnSpc>
              <a:spcBef>
                <a:spcPts val="200"/>
              </a:spcBef>
              <a:spcAft>
                <a:spcPts val="0"/>
              </a:spcAft>
              <a:buClr>
                <a:schemeClr val="dk1"/>
              </a:buClr>
              <a:buSzPts val="1200"/>
              <a:buChar char="–"/>
              <a:defRPr sz="1200">
                <a:solidFill>
                  <a:schemeClr val="dk1"/>
                </a:solidFill>
              </a:defRPr>
            </a:lvl4pPr>
            <a:lvl5pPr marL="2286000" lvl="4" indent="-304800" algn="l" rtl="0">
              <a:lnSpc>
                <a:spcPct val="100000"/>
              </a:lnSpc>
              <a:spcBef>
                <a:spcPts val="200"/>
              </a:spcBef>
              <a:spcAft>
                <a:spcPts val="0"/>
              </a:spcAft>
              <a:buClr>
                <a:schemeClr val="dk1"/>
              </a:buClr>
              <a:buSzPts val="1200"/>
              <a:buChar char="»"/>
              <a:defRPr sz="1200">
                <a:solidFill>
                  <a:schemeClr val="dk1"/>
                </a:solidFill>
              </a:defRPr>
            </a:lvl5pPr>
            <a:lvl6pPr marL="2743200" lvl="5" indent="-317500" algn="l" rtl="0">
              <a:lnSpc>
                <a:spcPct val="100000"/>
              </a:lnSpc>
              <a:spcBef>
                <a:spcPts val="3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472" name="Google Shape;472;p76"/>
          <p:cNvSpPr txBox="1">
            <a:spLocks noGrp="1"/>
          </p:cNvSpPr>
          <p:nvPr>
            <p:ph type="body" idx="2"/>
          </p:nvPr>
        </p:nvSpPr>
        <p:spPr>
          <a:xfrm>
            <a:off x="457201" y="1103711"/>
            <a:ext cx="8229600" cy="4740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200"/>
              </a:spcBef>
              <a:spcAft>
                <a:spcPts val="0"/>
              </a:spcAft>
              <a:buClr>
                <a:schemeClr val="accent6"/>
              </a:buClr>
              <a:buSzPts val="1200"/>
              <a:buNone/>
              <a:defRPr sz="1200">
                <a:solidFill>
                  <a:schemeClr val="accent6"/>
                </a:solidFill>
              </a:defRPr>
            </a:lvl1pPr>
            <a:lvl2pPr marL="914400" lvl="1" indent="-228600" algn="l" rtl="0">
              <a:lnSpc>
                <a:spcPct val="100000"/>
              </a:lnSpc>
              <a:spcBef>
                <a:spcPts val="600"/>
              </a:spcBef>
              <a:spcAft>
                <a:spcPts val="0"/>
              </a:spcAft>
              <a:buClr>
                <a:schemeClr val="dk1"/>
              </a:buClr>
              <a:buSzPts val="1400"/>
              <a:buNone/>
              <a:defRPr/>
            </a:lvl2pPr>
            <a:lvl3pPr marL="1371600" lvl="2" indent="-228600" algn="l" rtl="0">
              <a:lnSpc>
                <a:spcPct val="100000"/>
              </a:lnSpc>
              <a:spcBef>
                <a:spcPts val="600"/>
              </a:spcBef>
              <a:spcAft>
                <a:spcPts val="0"/>
              </a:spcAft>
              <a:buClr>
                <a:schemeClr val="dk1"/>
              </a:buClr>
              <a:buSzPts val="1400"/>
              <a:buNone/>
              <a:defRPr/>
            </a:lvl3pPr>
            <a:lvl4pPr marL="1828800" lvl="3" indent="-228600" algn="l" rtl="0">
              <a:lnSpc>
                <a:spcPct val="100000"/>
              </a:lnSpc>
              <a:spcBef>
                <a:spcPts val="600"/>
              </a:spcBef>
              <a:spcAft>
                <a:spcPts val="0"/>
              </a:spcAft>
              <a:buClr>
                <a:schemeClr val="dk1"/>
              </a:buClr>
              <a:buSzPts val="1200"/>
              <a:buNone/>
              <a:defRPr/>
            </a:lvl4pPr>
            <a:lvl5pPr marL="2286000" lvl="4" indent="-228600" algn="l" rtl="0">
              <a:lnSpc>
                <a:spcPct val="100000"/>
              </a:lnSpc>
              <a:spcBef>
                <a:spcPts val="600"/>
              </a:spcBef>
              <a:spcAft>
                <a:spcPts val="0"/>
              </a:spcAft>
              <a:buClr>
                <a:schemeClr val="dk1"/>
              </a:buClr>
              <a:buSzPts val="1100"/>
              <a:buNone/>
              <a:defRPr/>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473" name="Google Shape;473;p76"/>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74" name="Google Shape;474;p76"/>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
        <p:nvSpPr>
          <p:cNvPr id="475" name="Google Shape;475;p76"/>
          <p:cNvSpPr txBox="1">
            <a:spLocks noGrp="1"/>
          </p:cNvSpPr>
          <p:nvPr>
            <p:ph type="body" idx="3"/>
          </p:nvPr>
        </p:nvSpPr>
        <p:spPr>
          <a:xfrm>
            <a:off x="457200" y="4201611"/>
            <a:ext cx="8229600" cy="4431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200"/>
              </a:spcBef>
              <a:spcAft>
                <a:spcPts val="0"/>
              </a:spcAft>
              <a:buClr>
                <a:schemeClr val="dk2"/>
              </a:buClr>
              <a:buSzPts val="1100"/>
              <a:buNone/>
              <a:defRPr sz="1100">
                <a:solidFill>
                  <a:schemeClr val="dk2"/>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J-PAL Two Content Slide">
  <p:cSld name="J-PAL Two Content Slide">
    <p:spTree>
      <p:nvGrpSpPr>
        <p:cNvPr id="1" name="Shape 476"/>
        <p:cNvGrpSpPr/>
        <p:nvPr/>
      </p:nvGrpSpPr>
      <p:grpSpPr>
        <a:xfrm>
          <a:off x="0" y="0"/>
          <a:ext cx="0" cy="0"/>
          <a:chOff x="0" y="0"/>
          <a:chExt cx="0" cy="0"/>
        </a:xfrm>
      </p:grpSpPr>
      <p:sp>
        <p:nvSpPr>
          <p:cNvPr id="477" name="Google Shape;477;p77"/>
          <p:cNvSpPr txBox="1">
            <a:spLocks noGrp="1"/>
          </p:cNvSpPr>
          <p:nvPr>
            <p:ph type="title"/>
          </p:nvPr>
        </p:nvSpPr>
        <p:spPr>
          <a:xfrm>
            <a:off x="457200" y="146304"/>
            <a:ext cx="8229600" cy="8688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78" name="Google Shape;478;p77"/>
          <p:cNvSpPr txBox="1">
            <a:spLocks noGrp="1"/>
          </p:cNvSpPr>
          <p:nvPr>
            <p:ph type="body" idx="1"/>
          </p:nvPr>
        </p:nvSpPr>
        <p:spPr>
          <a:xfrm>
            <a:off x="457200" y="1104138"/>
            <a:ext cx="4038600" cy="35319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479" name="Google Shape;479;p77"/>
          <p:cNvSpPr txBox="1">
            <a:spLocks noGrp="1"/>
          </p:cNvSpPr>
          <p:nvPr>
            <p:ph type="body" idx="2"/>
          </p:nvPr>
        </p:nvSpPr>
        <p:spPr>
          <a:xfrm>
            <a:off x="4648200" y="1104138"/>
            <a:ext cx="4038600" cy="35319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480" name="Google Shape;480;p77"/>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81" name="Google Shape;481;p77"/>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J-PAL Two Content Slide w/ citation">
  <p:cSld name="J-PAL Two Content Slide w/ citation">
    <p:spTree>
      <p:nvGrpSpPr>
        <p:cNvPr id="1" name="Shape 482"/>
        <p:cNvGrpSpPr/>
        <p:nvPr/>
      </p:nvGrpSpPr>
      <p:grpSpPr>
        <a:xfrm>
          <a:off x="0" y="0"/>
          <a:ext cx="0" cy="0"/>
          <a:chOff x="0" y="0"/>
          <a:chExt cx="0" cy="0"/>
        </a:xfrm>
      </p:grpSpPr>
      <p:sp>
        <p:nvSpPr>
          <p:cNvPr id="483" name="Google Shape;483;p78"/>
          <p:cNvSpPr txBox="1">
            <a:spLocks noGrp="1"/>
          </p:cNvSpPr>
          <p:nvPr>
            <p:ph type="title"/>
          </p:nvPr>
        </p:nvSpPr>
        <p:spPr>
          <a:xfrm>
            <a:off x="457200" y="146304"/>
            <a:ext cx="8229600" cy="8688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84" name="Google Shape;484;p78"/>
          <p:cNvSpPr txBox="1">
            <a:spLocks noGrp="1"/>
          </p:cNvSpPr>
          <p:nvPr>
            <p:ph type="body" idx="1"/>
          </p:nvPr>
        </p:nvSpPr>
        <p:spPr>
          <a:xfrm>
            <a:off x="457200" y="1104139"/>
            <a:ext cx="4038600" cy="30975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485" name="Google Shape;485;p78"/>
          <p:cNvSpPr txBox="1">
            <a:spLocks noGrp="1"/>
          </p:cNvSpPr>
          <p:nvPr>
            <p:ph type="body" idx="2"/>
          </p:nvPr>
        </p:nvSpPr>
        <p:spPr>
          <a:xfrm>
            <a:off x="4648200" y="1104139"/>
            <a:ext cx="4038600" cy="30975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486" name="Google Shape;486;p78"/>
          <p:cNvSpPr txBox="1">
            <a:spLocks noGrp="1"/>
          </p:cNvSpPr>
          <p:nvPr>
            <p:ph type="body" idx="3"/>
          </p:nvPr>
        </p:nvSpPr>
        <p:spPr>
          <a:xfrm>
            <a:off x="457200" y="4201611"/>
            <a:ext cx="8229600" cy="4431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200"/>
              </a:spcBef>
              <a:spcAft>
                <a:spcPts val="0"/>
              </a:spcAft>
              <a:buClr>
                <a:schemeClr val="dk2"/>
              </a:buClr>
              <a:buSzPts val="1100"/>
              <a:buNone/>
              <a:defRPr sz="1100">
                <a:solidFill>
                  <a:schemeClr val="dk2"/>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487" name="Google Shape;487;p78"/>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88" name="Google Shape;488;p78"/>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J-PAL Comparison Slide">
  <p:cSld name="J-PAL Comparison Slide">
    <p:spTree>
      <p:nvGrpSpPr>
        <p:cNvPr id="1" name="Shape 489"/>
        <p:cNvGrpSpPr/>
        <p:nvPr/>
      </p:nvGrpSpPr>
      <p:grpSpPr>
        <a:xfrm>
          <a:off x="0" y="0"/>
          <a:ext cx="0" cy="0"/>
          <a:chOff x="0" y="0"/>
          <a:chExt cx="0" cy="0"/>
        </a:xfrm>
      </p:grpSpPr>
      <p:sp>
        <p:nvSpPr>
          <p:cNvPr id="490" name="Google Shape;490;p79"/>
          <p:cNvSpPr txBox="1">
            <a:spLocks noGrp="1"/>
          </p:cNvSpPr>
          <p:nvPr>
            <p:ph type="title"/>
          </p:nvPr>
        </p:nvSpPr>
        <p:spPr>
          <a:xfrm>
            <a:off x="457200" y="146303"/>
            <a:ext cx="8229600" cy="8688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91" name="Google Shape;491;p79"/>
          <p:cNvSpPr txBox="1">
            <a:spLocks noGrp="1"/>
          </p:cNvSpPr>
          <p:nvPr>
            <p:ph type="body" idx="1"/>
          </p:nvPr>
        </p:nvSpPr>
        <p:spPr>
          <a:xfrm>
            <a:off x="457200" y="1104139"/>
            <a:ext cx="4040100" cy="3291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b="1"/>
            </a:lvl1pPr>
            <a:lvl2pPr marL="914400" lvl="1" indent="-228600" algn="l" rtl="0">
              <a:lnSpc>
                <a:spcPct val="100000"/>
              </a:lnSpc>
              <a:spcBef>
                <a:spcPts val="600"/>
              </a:spcBef>
              <a:spcAft>
                <a:spcPts val="0"/>
              </a:spcAft>
              <a:buClr>
                <a:schemeClr val="dk1"/>
              </a:buClr>
              <a:buSzPts val="1500"/>
              <a:buNone/>
              <a:defRPr sz="1500" b="1"/>
            </a:lvl2pPr>
            <a:lvl3pPr marL="1371600" lvl="2" indent="-228600" algn="l" rtl="0">
              <a:lnSpc>
                <a:spcPct val="100000"/>
              </a:lnSpc>
              <a:spcBef>
                <a:spcPts val="600"/>
              </a:spcBef>
              <a:spcAft>
                <a:spcPts val="0"/>
              </a:spcAft>
              <a:buClr>
                <a:schemeClr val="dk1"/>
              </a:buClr>
              <a:buSzPts val="1400"/>
              <a:buNone/>
              <a:defRPr sz="1400" b="1"/>
            </a:lvl3pPr>
            <a:lvl4pPr marL="1828800" lvl="3" indent="-228600" algn="l" rtl="0">
              <a:lnSpc>
                <a:spcPct val="100000"/>
              </a:lnSpc>
              <a:spcBef>
                <a:spcPts val="600"/>
              </a:spcBef>
              <a:spcAft>
                <a:spcPts val="0"/>
              </a:spcAft>
              <a:buClr>
                <a:schemeClr val="dk1"/>
              </a:buClr>
              <a:buSzPts val="1200"/>
              <a:buNone/>
              <a:defRPr sz="1200" b="1"/>
            </a:lvl4pPr>
            <a:lvl5pPr marL="2286000" lvl="4" indent="-228600" algn="l" rtl="0">
              <a:lnSpc>
                <a:spcPct val="100000"/>
              </a:lnSpc>
              <a:spcBef>
                <a:spcPts val="600"/>
              </a:spcBef>
              <a:spcAft>
                <a:spcPts val="0"/>
              </a:spcAft>
              <a:buClr>
                <a:schemeClr val="dk1"/>
              </a:buClr>
              <a:buSzPts val="1200"/>
              <a:buNone/>
              <a:defRPr sz="1200" b="1"/>
            </a:lvl5pPr>
            <a:lvl6pPr marL="2743200" lvl="5" indent="-228600" algn="l" rtl="0">
              <a:lnSpc>
                <a:spcPct val="100000"/>
              </a:lnSpc>
              <a:spcBef>
                <a:spcPts val="600"/>
              </a:spcBef>
              <a:spcAft>
                <a:spcPts val="0"/>
              </a:spcAft>
              <a:buClr>
                <a:schemeClr val="dk1"/>
              </a:buClr>
              <a:buSzPts val="1200"/>
              <a:buNone/>
              <a:defRPr sz="1200" b="1"/>
            </a:lvl6pPr>
            <a:lvl7pPr marL="3200400" lvl="6" indent="-228600" algn="l" rtl="0">
              <a:lnSpc>
                <a:spcPct val="100000"/>
              </a:lnSpc>
              <a:spcBef>
                <a:spcPts val="200"/>
              </a:spcBef>
              <a:spcAft>
                <a:spcPts val="0"/>
              </a:spcAft>
              <a:buClr>
                <a:schemeClr val="dk1"/>
              </a:buClr>
              <a:buSzPts val="1200"/>
              <a:buNone/>
              <a:defRPr sz="1200" b="1"/>
            </a:lvl7pPr>
            <a:lvl8pPr marL="3657600" lvl="7" indent="-228600" algn="l" rtl="0">
              <a:lnSpc>
                <a:spcPct val="100000"/>
              </a:lnSpc>
              <a:spcBef>
                <a:spcPts val="200"/>
              </a:spcBef>
              <a:spcAft>
                <a:spcPts val="0"/>
              </a:spcAft>
              <a:buClr>
                <a:schemeClr val="dk1"/>
              </a:buClr>
              <a:buSzPts val="1200"/>
              <a:buNone/>
              <a:defRPr sz="1200" b="1"/>
            </a:lvl8pPr>
            <a:lvl9pPr marL="4114800" lvl="8" indent="-228600" algn="l" rtl="0">
              <a:lnSpc>
                <a:spcPct val="100000"/>
              </a:lnSpc>
              <a:spcBef>
                <a:spcPts val="200"/>
              </a:spcBef>
              <a:spcAft>
                <a:spcPts val="0"/>
              </a:spcAft>
              <a:buClr>
                <a:schemeClr val="dk1"/>
              </a:buClr>
              <a:buSzPts val="1200"/>
              <a:buNone/>
              <a:defRPr sz="1200" b="1"/>
            </a:lvl9pPr>
          </a:lstStyle>
          <a:p>
            <a:endParaRPr/>
          </a:p>
        </p:txBody>
      </p:sp>
      <p:sp>
        <p:nvSpPr>
          <p:cNvPr id="492" name="Google Shape;492;p79"/>
          <p:cNvSpPr txBox="1">
            <a:spLocks noGrp="1"/>
          </p:cNvSpPr>
          <p:nvPr>
            <p:ph type="body" idx="2"/>
          </p:nvPr>
        </p:nvSpPr>
        <p:spPr>
          <a:xfrm>
            <a:off x="457200" y="1433324"/>
            <a:ext cx="4040100" cy="32097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17500" algn="l" rtl="0">
              <a:lnSpc>
                <a:spcPct val="100000"/>
              </a:lnSpc>
              <a:spcBef>
                <a:spcPts val="600"/>
              </a:spcBef>
              <a:spcAft>
                <a:spcPts val="0"/>
              </a:spcAft>
              <a:buClr>
                <a:schemeClr val="dk1"/>
              </a:buClr>
              <a:buSzPts val="1400"/>
              <a:buChar char="•"/>
              <a:defRPr sz="1400"/>
            </a:lvl3pPr>
            <a:lvl4pPr marL="1828800" lvl="3" indent="-304800" algn="l" rtl="0">
              <a:lnSpc>
                <a:spcPct val="100000"/>
              </a:lnSpc>
              <a:spcBef>
                <a:spcPts val="600"/>
              </a:spcBef>
              <a:spcAft>
                <a:spcPts val="0"/>
              </a:spcAft>
              <a:buClr>
                <a:schemeClr val="dk1"/>
              </a:buClr>
              <a:buSzPts val="1200"/>
              <a:buChar char="–"/>
              <a:defRPr sz="1200"/>
            </a:lvl4pPr>
            <a:lvl5pPr marL="2286000" lvl="4" indent="-304800" algn="l" rtl="0">
              <a:lnSpc>
                <a:spcPct val="100000"/>
              </a:lnSpc>
              <a:spcBef>
                <a:spcPts val="600"/>
              </a:spcBef>
              <a:spcAft>
                <a:spcPts val="0"/>
              </a:spcAft>
              <a:buClr>
                <a:schemeClr val="dk1"/>
              </a:buClr>
              <a:buSzPts val="1200"/>
              <a:buChar char="»"/>
              <a:defRPr sz="1200"/>
            </a:lvl5pPr>
            <a:lvl6pPr marL="2743200" lvl="5" indent="-304800" algn="l" rtl="0">
              <a:lnSpc>
                <a:spcPct val="100000"/>
              </a:lnSpc>
              <a:spcBef>
                <a:spcPts val="600"/>
              </a:spcBef>
              <a:spcAft>
                <a:spcPts val="0"/>
              </a:spcAft>
              <a:buClr>
                <a:schemeClr val="dk1"/>
              </a:buClr>
              <a:buSzPts val="1200"/>
              <a:buChar char="•"/>
              <a:defRPr sz="1200"/>
            </a:lvl6pPr>
            <a:lvl7pPr marL="3200400" lvl="6" indent="-304800" algn="l" rtl="0">
              <a:lnSpc>
                <a:spcPct val="100000"/>
              </a:lnSpc>
              <a:spcBef>
                <a:spcPts val="200"/>
              </a:spcBef>
              <a:spcAft>
                <a:spcPts val="0"/>
              </a:spcAft>
              <a:buClr>
                <a:schemeClr val="dk1"/>
              </a:buClr>
              <a:buSzPts val="1200"/>
              <a:buChar char="•"/>
              <a:defRPr sz="1200"/>
            </a:lvl7pPr>
            <a:lvl8pPr marL="3657600" lvl="7" indent="-304800" algn="l" rtl="0">
              <a:lnSpc>
                <a:spcPct val="100000"/>
              </a:lnSpc>
              <a:spcBef>
                <a:spcPts val="200"/>
              </a:spcBef>
              <a:spcAft>
                <a:spcPts val="0"/>
              </a:spcAft>
              <a:buClr>
                <a:schemeClr val="dk1"/>
              </a:buClr>
              <a:buSzPts val="1200"/>
              <a:buChar char="•"/>
              <a:defRPr sz="1200"/>
            </a:lvl8pPr>
            <a:lvl9pPr marL="4114800" lvl="8" indent="-304800" algn="l" rtl="0">
              <a:lnSpc>
                <a:spcPct val="100000"/>
              </a:lnSpc>
              <a:spcBef>
                <a:spcPts val="200"/>
              </a:spcBef>
              <a:spcAft>
                <a:spcPts val="0"/>
              </a:spcAft>
              <a:buClr>
                <a:schemeClr val="dk1"/>
              </a:buClr>
              <a:buSzPts val="1200"/>
              <a:buChar char="•"/>
              <a:defRPr sz="1200"/>
            </a:lvl9pPr>
          </a:lstStyle>
          <a:p>
            <a:endParaRPr/>
          </a:p>
        </p:txBody>
      </p:sp>
      <p:sp>
        <p:nvSpPr>
          <p:cNvPr id="493" name="Google Shape;493;p79"/>
          <p:cNvSpPr txBox="1">
            <a:spLocks noGrp="1"/>
          </p:cNvSpPr>
          <p:nvPr>
            <p:ph type="body" idx="3"/>
          </p:nvPr>
        </p:nvSpPr>
        <p:spPr>
          <a:xfrm>
            <a:off x="4645026" y="1104139"/>
            <a:ext cx="4041600" cy="3291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b="1"/>
            </a:lvl1pPr>
            <a:lvl2pPr marL="914400" lvl="1" indent="-228600" algn="l" rtl="0">
              <a:lnSpc>
                <a:spcPct val="100000"/>
              </a:lnSpc>
              <a:spcBef>
                <a:spcPts val="600"/>
              </a:spcBef>
              <a:spcAft>
                <a:spcPts val="0"/>
              </a:spcAft>
              <a:buClr>
                <a:schemeClr val="dk1"/>
              </a:buClr>
              <a:buSzPts val="1500"/>
              <a:buNone/>
              <a:defRPr sz="1500" b="1"/>
            </a:lvl2pPr>
            <a:lvl3pPr marL="1371600" lvl="2" indent="-228600" algn="l" rtl="0">
              <a:lnSpc>
                <a:spcPct val="100000"/>
              </a:lnSpc>
              <a:spcBef>
                <a:spcPts val="600"/>
              </a:spcBef>
              <a:spcAft>
                <a:spcPts val="0"/>
              </a:spcAft>
              <a:buClr>
                <a:schemeClr val="dk1"/>
              </a:buClr>
              <a:buSzPts val="1400"/>
              <a:buNone/>
              <a:defRPr sz="1400" b="1"/>
            </a:lvl3pPr>
            <a:lvl4pPr marL="1828800" lvl="3" indent="-228600" algn="l" rtl="0">
              <a:lnSpc>
                <a:spcPct val="100000"/>
              </a:lnSpc>
              <a:spcBef>
                <a:spcPts val="600"/>
              </a:spcBef>
              <a:spcAft>
                <a:spcPts val="0"/>
              </a:spcAft>
              <a:buClr>
                <a:schemeClr val="dk1"/>
              </a:buClr>
              <a:buSzPts val="1200"/>
              <a:buNone/>
              <a:defRPr sz="1200" b="1"/>
            </a:lvl4pPr>
            <a:lvl5pPr marL="2286000" lvl="4" indent="-228600" algn="l" rtl="0">
              <a:lnSpc>
                <a:spcPct val="100000"/>
              </a:lnSpc>
              <a:spcBef>
                <a:spcPts val="600"/>
              </a:spcBef>
              <a:spcAft>
                <a:spcPts val="0"/>
              </a:spcAft>
              <a:buClr>
                <a:schemeClr val="dk1"/>
              </a:buClr>
              <a:buSzPts val="1200"/>
              <a:buNone/>
              <a:defRPr sz="1200" b="1"/>
            </a:lvl5pPr>
            <a:lvl6pPr marL="2743200" lvl="5" indent="-228600" algn="l" rtl="0">
              <a:lnSpc>
                <a:spcPct val="100000"/>
              </a:lnSpc>
              <a:spcBef>
                <a:spcPts val="600"/>
              </a:spcBef>
              <a:spcAft>
                <a:spcPts val="0"/>
              </a:spcAft>
              <a:buClr>
                <a:schemeClr val="dk1"/>
              </a:buClr>
              <a:buSzPts val="1200"/>
              <a:buNone/>
              <a:defRPr sz="1200" b="1"/>
            </a:lvl6pPr>
            <a:lvl7pPr marL="3200400" lvl="6" indent="-228600" algn="l" rtl="0">
              <a:lnSpc>
                <a:spcPct val="100000"/>
              </a:lnSpc>
              <a:spcBef>
                <a:spcPts val="200"/>
              </a:spcBef>
              <a:spcAft>
                <a:spcPts val="0"/>
              </a:spcAft>
              <a:buClr>
                <a:schemeClr val="dk1"/>
              </a:buClr>
              <a:buSzPts val="1200"/>
              <a:buNone/>
              <a:defRPr sz="1200" b="1"/>
            </a:lvl7pPr>
            <a:lvl8pPr marL="3657600" lvl="7" indent="-228600" algn="l" rtl="0">
              <a:lnSpc>
                <a:spcPct val="100000"/>
              </a:lnSpc>
              <a:spcBef>
                <a:spcPts val="200"/>
              </a:spcBef>
              <a:spcAft>
                <a:spcPts val="0"/>
              </a:spcAft>
              <a:buClr>
                <a:schemeClr val="dk1"/>
              </a:buClr>
              <a:buSzPts val="1200"/>
              <a:buNone/>
              <a:defRPr sz="1200" b="1"/>
            </a:lvl8pPr>
            <a:lvl9pPr marL="4114800" lvl="8" indent="-228600" algn="l" rtl="0">
              <a:lnSpc>
                <a:spcPct val="100000"/>
              </a:lnSpc>
              <a:spcBef>
                <a:spcPts val="200"/>
              </a:spcBef>
              <a:spcAft>
                <a:spcPts val="0"/>
              </a:spcAft>
              <a:buClr>
                <a:schemeClr val="dk1"/>
              </a:buClr>
              <a:buSzPts val="1200"/>
              <a:buNone/>
              <a:defRPr sz="1200" b="1"/>
            </a:lvl9pPr>
          </a:lstStyle>
          <a:p>
            <a:endParaRPr/>
          </a:p>
        </p:txBody>
      </p:sp>
      <p:sp>
        <p:nvSpPr>
          <p:cNvPr id="494" name="Google Shape;494;p79"/>
          <p:cNvSpPr txBox="1">
            <a:spLocks noGrp="1"/>
          </p:cNvSpPr>
          <p:nvPr>
            <p:ph type="body" idx="4"/>
          </p:nvPr>
        </p:nvSpPr>
        <p:spPr>
          <a:xfrm>
            <a:off x="4645026" y="1433324"/>
            <a:ext cx="4041600" cy="32097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17500" algn="l" rtl="0">
              <a:lnSpc>
                <a:spcPct val="100000"/>
              </a:lnSpc>
              <a:spcBef>
                <a:spcPts val="600"/>
              </a:spcBef>
              <a:spcAft>
                <a:spcPts val="0"/>
              </a:spcAft>
              <a:buClr>
                <a:schemeClr val="dk1"/>
              </a:buClr>
              <a:buSzPts val="1400"/>
              <a:buChar char="•"/>
              <a:defRPr sz="1400"/>
            </a:lvl3pPr>
            <a:lvl4pPr marL="1828800" lvl="3" indent="-304800" algn="l" rtl="0">
              <a:lnSpc>
                <a:spcPct val="100000"/>
              </a:lnSpc>
              <a:spcBef>
                <a:spcPts val="600"/>
              </a:spcBef>
              <a:spcAft>
                <a:spcPts val="0"/>
              </a:spcAft>
              <a:buClr>
                <a:schemeClr val="dk1"/>
              </a:buClr>
              <a:buSzPts val="1200"/>
              <a:buChar char="–"/>
              <a:defRPr sz="1200"/>
            </a:lvl4pPr>
            <a:lvl5pPr marL="2286000" lvl="4" indent="-304800" algn="l" rtl="0">
              <a:lnSpc>
                <a:spcPct val="100000"/>
              </a:lnSpc>
              <a:spcBef>
                <a:spcPts val="600"/>
              </a:spcBef>
              <a:spcAft>
                <a:spcPts val="0"/>
              </a:spcAft>
              <a:buClr>
                <a:schemeClr val="dk1"/>
              </a:buClr>
              <a:buSzPts val="1200"/>
              <a:buChar char="»"/>
              <a:defRPr sz="1200"/>
            </a:lvl5pPr>
            <a:lvl6pPr marL="2743200" lvl="5" indent="-304800" algn="l" rtl="0">
              <a:lnSpc>
                <a:spcPct val="100000"/>
              </a:lnSpc>
              <a:spcBef>
                <a:spcPts val="600"/>
              </a:spcBef>
              <a:spcAft>
                <a:spcPts val="0"/>
              </a:spcAft>
              <a:buClr>
                <a:schemeClr val="dk1"/>
              </a:buClr>
              <a:buSzPts val="1200"/>
              <a:buChar char="•"/>
              <a:defRPr sz="1200"/>
            </a:lvl6pPr>
            <a:lvl7pPr marL="3200400" lvl="6" indent="-304800" algn="l" rtl="0">
              <a:lnSpc>
                <a:spcPct val="100000"/>
              </a:lnSpc>
              <a:spcBef>
                <a:spcPts val="200"/>
              </a:spcBef>
              <a:spcAft>
                <a:spcPts val="0"/>
              </a:spcAft>
              <a:buClr>
                <a:schemeClr val="dk1"/>
              </a:buClr>
              <a:buSzPts val="1200"/>
              <a:buChar char="•"/>
              <a:defRPr sz="1200"/>
            </a:lvl7pPr>
            <a:lvl8pPr marL="3657600" lvl="7" indent="-304800" algn="l" rtl="0">
              <a:lnSpc>
                <a:spcPct val="100000"/>
              </a:lnSpc>
              <a:spcBef>
                <a:spcPts val="200"/>
              </a:spcBef>
              <a:spcAft>
                <a:spcPts val="0"/>
              </a:spcAft>
              <a:buClr>
                <a:schemeClr val="dk1"/>
              </a:buClr>
              <a:buSzPts val="1200"/>
              <a:buChar char="•"/>
              <a:defRPr sz="1200"/>
            </a:lvl8pPr>
            <a:lvl9pPr marL="4114800" lvl="8" indent="-304800" algn="l" rtl="0">
              <a:lnSpc>
                <a:spcPct val="100000"/>
              </a:lnSpc>
              <a:spcBef>
                <a:spcPts val="200"/>
              </a:spcBef>
              <a:spcAft>
                <a:spcPts val="0"/>
              </a:spcAft>
              <a:buClr>
                <a:schemeClr val="dk1"/>
              </a:buClr>
              <a:buSzPts val="1200"/>
              <a:buChar char="•"/>
              <a:defRPr sz="1200"/>
            </a:lvl9pPr>
          </a:lstStyle>
          <a:p>
            <a:endParaRPr/>
          </a:p>
        </p:txBody>
      </p:sp>
      <p:sp>
        <p:nvSpPr>
          <p:cNvPr id="495" name="Google Shape;495;p79"/>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96" name="Google Shape;496;p79"/>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J-PAL Image &amp; Caption w/ Content Left">
  <p:cSld name="J-PAL Image &amp; Caption w/ Content Left">
    <p:spTree>
      <p:nvGrpSpPr>
        <p:cNvPr id="1" name="Shape 497"/>
        <p:cNvGrpSpPr/>
        <p:nvPr/>
      </p:nvGrpSpPr>
      <p:grpSpPr>
        <a:xfrm>
          <a:off x="0" y="0"/>
          <a:ext cx="0" cy="0"/>
          <a:chOff x="0" y="0"/>
          <a:chExt cx="0" cy="0"/>
        </a:xfrm>
      </p:grpSpPr>
      <p:sp>
        <p:nvSpPr>
          <p:cNvPr id="498" name="Google Shape;498;p80"/>
          <p:cNvSpPr txBox="1">
            <a:spLocks noGrp="1"/>
          </p:cNvSpPr>
          <p:nvPr>
            <p:ph type="title"/>
          </p:nvPr>
        </p:nvSpPr>
        <p:spPr>
          <a:xfrm>
            <a:off x="457200" y="146304"/>
            <a:ext cx="8229600" cy="857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99" name="Google Shape;499;p80"/>
          <p:cNvSpPr txBox="1">
            <a:spLocks noGrp="1"/>
          </p:cNvSpPr>
          <p:nvPr>
            <p:ph type="body" idx="1"/>
          </p:nvPr>
        </p:nvSpPr>
        <p:spPr>
          <a:xfrm>
            <a:off x="5832389" y="1105931"/>
            <a:ext cx="2854200" cy="25926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a:solidFill>
                  <a:schemeClr val="dk1"/>
                </a:solidFill>
              </a:defRPr>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500" name="Google Shape;500;p80"/>
          <p:cNvSpPr txBox="1">
            <a:spLocks noGrp="1"/>
          </p:cNvSpPr>
          <p:nvPr>
            <p:ph type="body" idx="2"/>
          </p:nvPr>
        </p:nvSpPr>
        <p:spPr>
          <a:xfrm>
            <a:off x="457199" y="1105931"/>
            <a:ext cx="5147100" cy="34887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501" name="Google Shape;501;p80"/>
          <p:cNvSpPr txBox="1">
            <a:spLocks noGrp="1"/>
          </p:cNvSpPr>
          <p:nvPr>
            <p:ph type="body" idx="3"/>
          </p:nvPr>
        </p:nvSpPr>
        <p:spPr>
          <a:xfrm>
            <a:off x="5832389" y="3847089"/>
            <a:ext cx="2854200" cy="747600"/>
          </a:xfrm>
          <a:prstGeom prst="rect">
            <a:avLst/>
          </a:prstGeom>
          <a:noFill/>
          <a:ln>
            <a:noFill/>
          </a:ln>
        </p:spPr>
        <p:txBody>
          <a:bodyPr spcFirstLastPara="1" wrap="square" lIns="0" tIns="34275" rIns="68575" bIns="34275" anchor="t" anchorCtr="0">
            <a:normAutofit/>
          </a:bodyPr>
          <a:lstStyle>
            <a:lvl1pPr marL="457200" lvl="0" indent="-228600" algn="l" rtl="0">
              <a:lnSpc>
                <a:spcPct val="100000"/>
              </a:lnSpc>
              <a:spcBef>
                <a:spcPts val="200"/>
              </a:spcBef>
              <a:spcAft>
                <a:spcPts val="0"/>
              </a:spcAft>
              <a:buClr>
                <a:schemeClr val="accent6"/>
              </a:buClr>
              <a:buSzPts val="1100"/>
              <a:buNone/>
              <a:defRPr sz="1100" i="1">
                <a:solidFill>
                  <a:schemeClr val="accent6"/>
                </a:solidFill>
              </a:defRPr>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502" name="Google Shape;502;p80"/>
          <p:cNvSpPr txBox="1">
            <a:spLocks noGrp="1"/>
          </p:cNvSpPr>
          <p:nvPr>
            <p:ph type="body" idx="4"/>
          </p:nvPr>
        </p:nvSpPr>
        <p:spPr>
          <a:xfrm>
            <a:off x="5832389" y="3698633"/>
            <a:ext cx="2854200" cy="148500"/>
          </a:xfrm>
          <a:prstGeom prst="rect">
            <a:avLst/>
          </a:prstGeom>
          <a:noFill/>
          <a:ln>
            <a:noFill/>
          </a:ln>
        </p:spPr>
        <p:txBody>
          <a:bodyPr spcFirstLastPara="1" wrap="square" lIns="0" tIns="13700" rIns="0" bIns="13700" anchor="t" anchorCtr="0">
            <a:noAutofit/>
          </a:bodyPr>
          <a:lstStyle>
            <a:lvl1pPr marL="457200" lvl="0" indent="-228600" algn="l" rtl="0">
              <a:lnSpc>
                <a:spcPct val="100000"/>
              </a:lnSpc>
              <a:spcBef>
                <a:spcPts val="100"/>
              </a:spcBef>
              <a:spcAft>
                <a:spcPts val="0"/>
              </a:spcAft>
              <a:buClr>
                <a:srgbClr val="979797"/>
              </a:buClr>
              <a:buSzPts val="500"/>
              <a:buNone/>
              <a:defRPr sz="500">
                <a:solidFill>
                  <a:srgbClr val="979797"/>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03" name="Google Shape;503;p80"/>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04" name="Google Shape;504;p80"/>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J-PAL Image &amp; Caption w/ Content Right">
  <p:cSld name="J-PAL Image &amp; Caption w/ Content Right">
    <p:spTree>
      <p:nvGrpSpPr>
        <p:cNvPr id="1" name="Shape 505"/>
        <p:cNvGrpSpPr/>
        <p:nvPr/>
      </p:nvGrpSpPr>
      <p:grpSpPr>
        <a:xfrm>
          <a:off x="0" y="0"/>
          <a:ext cx="0" cy="0"/>
          <a:chOff x="0" y="0"/>
          <a:chExt cx="0" cy="0"/>
        </a:xfrm>
      </p:grpSpPr>
      <p:sp>
        <p:nvSpPr>
          <p:cNvPr id="506" name="Google Shape;506;p81"/>
          <p:cNvSpPr txBox="1">
            <a:spLocks noGrp="1"/>
          </p:cNvSpPr>
          <p:nvPr>
            <p:ph type="title"/>
          </p:nvPr>
        </p:nvSpPr>
        <p:spPr>
          <a:xfrm>
            <a:off x="457199" y="146304"/>
            <a:ext cx="8229600" cy="8733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07" name="Google Shape;507;p81"/>
          <p:cNvSpPr txBox="1">
            <a:spLocks noGrp="1"/>
          </p:cNvSpPr>
          <p:nvPr>
            <p:ph type="body" idx="1"/>
          </p:nvPr>
        </p:nvSpPr>
        <p:spPr>
          <a:xfrm>
            <a:off x="3525441" y="1105931"/>
            <a:ext cx="5161200" cy="34887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508" name="Google Shape;508;p81"/>
          <p:cNvSpPr txBox="1">
            <a:spLocks noGrp="1"/>
          </p:cNvSpPr>
          <p:nvPr>
            <p:ph type="body" idx="2"/>
          </p:nvPr>
        </p:nvSpPr>
        <p:spPr>
          <a:xfrm>
            <a:off x="457201" y="1105931"/>
            <a:ext cx="2854200" cy="25926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509" name="Google Shape;509;p81"/>
          <p:cNvSpPr txBox="1">
            <a:spLocks noGrp="1"/>
          </p:cNvSpPr>
          <p:nvPr>
            <p:ph type="body" idx="3"/>
          </p:nvPr>
        </p:nvSpPr>
        <p:spPr>
          <a:xfrm>
            <a:off x="457201" y="3847089"/>
            <a:ext cx="2854200" cy="747600"/>
          </a:xfrm>
          <a:prstGeom prst="rect">
            <a:avLst/>
          </a:prstGeom>
          <a:noFill/>
          <a:ln>
            <a:noFill/>
          </a:ln>
        </p:spPr>
        <p:txBody>
          <a:bodyPr spcFirstLastPara="1" wrap="square" lIns="0" tIns="34275" rIns="68575" bIns="34275" anchor="t" anchorCtr="0">
            <a:normAutofit/>
          </a:bodyPr>
          <a:lstStyle>
            <a:lvl1pPr marL="457200" lvl="0" indent="-228600" algn="l" rtl="0">
              <a:lnSpc>
                <a:spcPct val="100000"/>
              </a:lnSpc>
              <a:spcBef>
                <a:spcPts val="200"/>
              </a:spcBef>
              <a:spcAft>
                <a:spcPts val="0"/>
              </a:spcAft>
              <a:buClr>
                <a:schemeClr val="accent6"/>
              </a:buClr>
              <a:buSzPts val="1100"/>
              <a:buNone/>
              <a:defRPr sz="1100" i="1">
                <a:solidFill>
                  <a:schemeClr val="accent6"/>
                </a:solidFill>
              </a:defRPr>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510" name="Google Shape;510;p81"/>
          <p:cNvSpPr txBox="1">
            <a:spLocks noGrp="1"/>
          </p:cNvSpPr>
          <p:nvPr>
            <p:ph type="body" idx="4"/>
          </p:nvPr>
        </p:nvSpPr>
        <p:spPr>
          <a:xfrm>
            <a:off x="457200" y="3698633"/>
            <a:ext cx="2854200" cy="148500"/>
          </a:xfrm>
          <a:prstGeom prst="rect">
            <a:avLst/>
          </a:prstGeom>
          <a:noFill/>
          <a:ln>
            <a:noFill/>
          </a:ln>
        </p:spPr>
        <p:txBody>
          <a:bodyPr spcFirstLastPara="1" wrap="square" lIns="0" tIns="13700" rIns="0" bIns="13700" anchor="t" anchorCtr="0">
            <a:noAutofit/>
          </a:bodyPr>
          <a:lstStyle>
            <a:lvl1pPr marL="457200" lvl="0" indent="-228600" algn="l" rtl="0">
              <a:lnSpc>
                <a:spcPct val="100000"/>
              </a:lnSpc>
              <a:spcBef>
                <a:spcPts val="100"/>
              </a:spcBef>
              <a:spcAft>
                <a:spcPts val="0"/>
              </a:spcAft>
              <a:buClr>
                <a:srgbClr val="979797"/>
              </a:buClr>
              <a:buSzPts val="500"/>
              <a:buNone/>
              <a:defRPr sz="500">
                <a:solidFill>
                  <a:srgbClr val="979797"/>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11" name="Google Shape;511;p81"/>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12" name="Google Shape;512;p81"/>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J-PAL Content Slide w/ citation">
  <p:cSld name="J-PAL Content Slide w/ citati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146304"/>
            <a:ext cx="8229600" cy="868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2400"/>
              <a:buFont typeface="Century Gothic"/>
              <a:buNone/>
              <a:defRPr sz="2400" b="0" u="none" cap="none">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9"/>
          <p:cNvSpPr txBox="1">
            <a:spLocks noGrp="1"/>
          </p:cNvSpPr>
          <p:nvPr>
            <p:ph type="body" idx="1"/>
          </p:nvPr>
        </p:nvSpPr>
        <p:spPr>
          <a:xfrm>
            <a:off x="457200" y="1104139"/>
            <a:ext cx="8229600" cy="3097500"/>
          </a:xfrm>
          <a:prstGeom prst="rect">
            <a:avLst/>
          </a:prstGeom>
          <a:noFill/>
          <a:ln>
            <a:noFill/>
          </a:ln>
        </p:spPr>
        <p:txBody>
          <a:bodyPr spcFirstLastPara="1" wrap="square" lIns="68575" tIns="34275" rIns="68575" bIns="34275" anchor="t" anchorCtr="0">
            <a:noAutofit/>
          </a:bodyPr>
          <a:lstStyle>
            <a:lvl1pPr marL="457200" lvl="0" indent="-336550" algn="l">
              <a:spcBef>
                <a:spcPts val="300"/>
              </a:spcBef>
              <a:spcAft>
                <a:spcPts val="0"/>
              </a:spcAft>
              <a:buClr>
                <a:schemeClr val="dk1"/>
              </a:buClr>
              <a:buSzPts val="1700"/>
              <a:buChar char="•"/>
              <a:defRPr sz="1700">
                <a:solidFill>
                  <a:schemeClr val="dk1"/>
                </a:solidFill>
              </a:defRPr>
            </a:lvl1pPr>
            <a:lvl2pPr marL="914400" lvl="1" indent="-323850" algn="l">
              <a:spcBef>
                <a:spcPts val="300"/>
              </a:spcBef>
              <a:spcAft>
                <a:spcPts val="0"/>
              </a:spcAft>
              <a:buClr>
                <a:schemeClr val="dk1"/>
              </a:buClr>
              <a:buSzPts val="1500"/>
              <a:buChar char="–"/>
              <a:defRPr sz="1500">
                <a:solidFill>
                  <a:schemeClr val="dk1"/>
                </a:solidFill>
              </a:defRPr>
            </a:lvl2pPr>
            <a:lvl3pPr marL="1371600" lvl="2" indent="-317500" algn="l">
              <a:spcBef>
                <a:spcPts val="300"/>
              </a:spcBef>
              <a:spcAft>
                <a:spcPts val="0"/>
              </a:spcAft>
              <a:buClr>
                <a:schemeClr val="dk1"/>
              </a:buClr>
              <a:buSzPts val="1400"/>
              <a:buChar char="•"/>
              <a:defRPr sz="1400">
                <a:solidFill>
                  <a:schemeClr val="dk1"/>
                </a:solidFill>
              </a:defRPr>
            </a:lvl3pPr>
            <a:lvl4pPr marL="1828800" lvl="3" indent="-304800" algn="l">
              <a:spcBef>
                <a:spcPts val="200"/>
              </a:spcBef>
              <a:spcAft>
                <a:spcPts val="0"/>
              </a:spcAft>
              <a:buClr>
                <a:schemeClr val="dk1"/>
              </a:buClr>
              <a:buSzPts val="1200"/>
              <a:buChar char="–"/>
              <a:defRPr sz="1200">
                <a:solidFill>
                  <a:schemeClr val="dk1"/>
                </a:solidFill>
              </a:defRPr>
            </a:lvl4pPr>
            <a:lvl5pPr marL="2286000" lvl="4" indent="-304800" algn="l">
              <a:spcBef>
                <a:spcPts val="200"/>
              </a:spcBef>
              <a:spcAft>
                <a:spcPts val="0"/>
              </a:spcAft>
              <a:buClr>
                <a:schemeClr val="dk1"/>
              </a:buClr>
              <a:buSzPts val="1200"/>
              <a:buChar char="»"/>
              <a:defRPr sz="1200">
                <a:solidFill>
                  <a:schemeClr val="dk1"/>
                </a:solidFill>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59" name="Google Shape;59;p9"/>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9"/>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800">
                <a:solidFill>
                  <a:srgbClr val="7F7F7F"/>
                </a:solidFill>
                <a:latin typeface="Century Gothic"/>
                <a:ea typeface="Century Gothic"/>
                <a:cs typeface="Century Gothic"/>
                <a:sym typeface="Century Gothic"/>
              </a:defRPr>
            </a:lvl1pPr>
            <a:lvl2pPr marL="0" lvl="1" indent="0" algn="r">
              <a:spcBef>
                <a:spcPts val="0"/>
              </a:spcBef>
              <a:buNone/>
              <a:defRPr sz="800">
                <a:solidFill>
                  <a:srgbClr val="7F7F7F"/>
                </a:solidFill>
                <a:latin typeface="Century Gothic"/>
                <a:ea typeface="Century Gothic"/>
                <a:cs typeface="Century Gothic"/>
                <a:sym typeface="Century Gothic"/>
              </a:defRPr>
            </a:lvl2pPr>
            <a:lvl3pPr marL="0" lvl="2" indent="0" algn="r">
              <a:spcBef>
                <a:spcPts val="0"/>
              </a:spcBef>
              <a:buNone/>
              <a:defRPr sz="800">
                <a:solidFill>
                  <a:srgbClr val="7F7F7F"/>
                </a:solidFill>
                <a:latin typeface="Century Gothic"/>
                <a:ea typeface="Century Gothic"/>
                <a:cs typeface="Century Gothic"/>
                <a:sym typeface="Century Gothic"/>
              </a:defRPr>
            </a:lvl3pPr>
            <a:lvl4pPr marL="0" lvl="3" indent="0" algn="r">
              <a:spcBef>
                <a:spcPts val="0"/>
              </a:spcBef>
              <a:buNone/>
              <a:defRPr sz="800">
                <a:solidFill>
                  <a:srgbClr val="7F7F7F"/>
                </a:solidFill>
                <a:latin typeface="Century Gothic"/>
                <a:ea typeface="Century Gothic"/>
                <a:cs typeface="Century Gothic"/>
                <a:sym typeface="Century Gothic"/>
              </a:defRPr>
            </a:lvl4pPr>
            <a:lvl5pPr marL="0" lvl="4" indent="0" algn="r">
              <a:spcBef>
                <a:spcPts val="0"/>
              </a:spcBef>
              <a:buNone/>
              <a:defRPr sz="800">
                <a:solidFill>
                  <a:srgbClr val="7F7F7F"/>
                </a:solidFill>
                <a:latin typeface="Century Gothic"/>
                <a:ea typeface="Century Gothic"/>
                <a:cs typeface="Century Gothic"/>
                <a:sym typeface="Century Gothic"/>
              </a:defRPr>
            </a:lvl5pPr>
            <a:lvl6pPr marL="0" lvl="5" indent="0" algn="r">
              <a:spcBef>
                <a:spcPts val="0"/>
              </a:spcBef>
              <a:buNone/>
              <a:defRPr sz="800">
                <a:solidFill>
                  <a:srgbClr val="7F7F7F"/>
                </a:solidFill>
                <a:latin typeface="Century Gothic"/>
                <a:ea typeface="Century Gothic"/>
                <a:cs typeface="Century Gothic"/>
                <a:sym typeface="Century Gothic"/>
              </a:defRPr>
            </a:lvl6pPr>
            <a:lvl7pPr marL="0" lvl="6" indent="0" algn="r">
              <a:spcBef>
                <a:spcPts val="0"/>
              </a:spcBef>
              <a:buNone/>
              <a:defRPr sz="800">
                <a:solidFill>
                  <a:srgbClr val="7F7F7F"/>
                </a:solidFill>
                <a:latin typeface="Century Gothic"/>
                <a:ea typeface="Century Gothic"/>
                <a:cs typeface="Century Gothic"/>
                <a:sym typeface="Century Gothic"/>
              </a:defRPr>
            </a:lvl7pPr>
            <a:lvl8pPr marL="0" lvl="7" indent="0" algn="r">
              <a:spcBef>
                <a:spcPts val="0"/>
              </a:spcBef>
              <a:buNone/>
              <a:defRPr sz="800">
                <a:solidFill>
                  <a:srgbClr val="7F7F7F"/>
                </a:solidFill>
                <a:latin typeface="Century Gothic"/>
                <a:ea typeface="Century Gothic"/>
                <a:cs typeface="Century Gothic"/>
                <a:sym typeface="Century Gothic"/>
              </a:defRPr>
            </a:lvl8pPr>
            <a:lvl9pPr marL="0" lvl="8" indent="0" algn="r">
              <a:spcBef>
                <a:spcPts val="0"/>
              </a:spcBef>
              <a:buNone/>
              <a:defRPr sz="8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9"/>
          <p:cNvSpPr txBox="1">
            <a:spLocks noGrp="1"/>
          </p:cNvSpPr>
          <p:nvPr>
            <p:ph type="body" idx="2"/>
          </p:nvPr>
        </p:nvSpPr>
        <p:spPr>
          <a:xfrm>
            <a:off x="457200" y="4201611"/>
            <a:ext cx="8229600" cy="443100"/>
          </a:xfrm>
          <a:prstGeom prst="rect">
            <a:avLst/>
          </a:prstGeom>
          <a:noFill/>
          <a:ln>
            <a:noFill/>
          </a:ln>
        </p:spPr>
        <p:txBody>
          <a:bodyPr spcFirstLastPara="1" wrap="square" lIns="68575" tIns="34275" rIns="68575" bIns="34275" anchor="b" anchorCtr="0">
            <a:noAutofit/>
          </a:bodyPr>
          <a:lstStyle>
            <a:lvl1pPr marL="457200" lvl="0" indent="-228600" algn="l">
              <a:spcBef>
                <a:spcPts val="200"/>
              </a:spcBef>
              <a:spcAft>
                <a:spcPts val="0"/>
              </a:spcAft>
              <a:buClr>
                <a:schemeClr val="dk2"/>
              </a:buClr>
              <a:buSzPts val="1100"/>
              <a:buNone/>
              <a:defRPr sz="1100">
                <a:solidFill>
                  <a:schemeClr val="dk2"/>
                </a:solidFill>
              </a:defRPr>
            </a:lvl1pPr>
            <a:lvl2pPr marL="914400" lvl="1" indent="-228600" algn="l">
              <a:spcBef>
                <a:spcPts val="600"/>
              </a:spcBef>
              <a:spcAft>
                <a:spcPts val="0"/>
              </a:spcAft>
              <a:buClr>
                <a:schemeClr val="dk1"/>
              </a:buClr>
              <a:buSzPts val="1100"/>
              <a:buNone/>
              <a:defRPr sz="1100"/>
            </a:lvl2pPr>
            <a:lvl3pPr marL="1371600" lvl="2" indent="-228600" algn="l">
              <a:spcBef>
                <a:spcPts val="600"/>
              </a:spcBef>
              <a:spcAft>
                <a:spcPts val="0"/>
              </a:spcAft>
              <a:buClr>
                <a:schemeClr val="dk1"/>
              </a:buClr>
              <a:buSzPts val="1100"/>
              <a:buNone/>
              <a:defRPr sz="1100"/>
            </a:lvl3pPr>
            <a:lvl4pPr marL="1828800" lvl="3" indent="-228600" algn="l">
              <a:spcBef>
                <a:spcPts val="600"/>
              </a:spcBef>
              <a:spcAft>
                <a:spcPts val="0"/>
              </a:spcAft>
              <a:buClr>
                <a:schemeClr val="dk1"/>
              </a:buClr>
              <a:buSzPts val="1100"/>
              <a:buNone/>
              <a:defRPr sz="1100"/>
            </a:lvl4pPr>
            <a:lvl5pPr marL="2286000" lvl="4" indent="-228600" algn="l">
              <a:spcBef>
                <a:spcPts val="600"/>
              </a:spcBef>
              <a:spcAft>
                <a:spcPts val="0"/>
              </a:spcAft>
              <a:buClr>
                <a:schemeClr val="dk1"/>
              </a:buClr>
              <a:buSzPts val="1100"/>
              <a:buNone/>
              <a:defRPr sz="1100"/>
            </a:lvl5pPr>
            <a:lvl6pPr marL="2743200" lvl="5" indent="-317500" algn="l">
              <a:spcBef>
                <a:spcPts val="6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J-PAL Image w/ Content Left">
  <p:cSld name="J-PAL Image w/ Content Left">
    <p:spTree>
      <p:nvGrpSpPr>
        <p:cNvPr id="1" name="Shape 513"/>
        <p:cNvGrpSpPr/>
        <p:nvPr/>
      </p:nvGrpSpPr>
      <p:grpSpPr>
        <a:xfrm>
          <a:off x="0" y="0"/>
          <a:ext cx="0" cy="0"/>
          <a:chOff x="0" y="0"/>
          <a:chExt cx="0" cy="0"/>
        </a:xfrm>
      </p:grpSpPr>
      <p:sp>
        <p:nvSpPr>
          <p:cNvPr id="514" name="Google Shape;514;p82"/>
          <p:cNvSpPr txBox="1">
            <a:spLocks noGrp="1"/>
          </p:cNvSpPr>
          <p:nvPr>
            <p:ph type="title"/>
          </p:nvPr>
        </p:nvSpPr>
        <p:spPr>
          <a:xfrm>
            <a:off x="457200" y="146303"/>
            <a:ext cx="8229600" cy="8688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15" name="Google Shape;515;p82"/>
          <p:cNvSpPr txBox="1">
            <a:spLocks noGrp="1"/>
          </p:cNvSpPr>
          <p:nvPr>
            <p:ph type="body" idx="1"/>
          </p:nvPr>
        </p:nvSpPr>
        <p:spPr>
          <a:xfrm>
            <a:off x="5843015" y="1113677"/>
            <a:ext cx="2843700" cy="33294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516" name="Google Shape;516;p82"/>
          <p:cNvSpPr txBox="1">
            <a:spLocks noGrp="1"/>
          </p:cNvSpPr>
          <p:nvPr>
            <p:ph type="body" idx="2"/>
          </p:nvPr>
        </p:nvSpPr>
        <p:spPr>
          <a:xfrm>
            <a:off x="457200" y="1113678"/>
            <a:ext cx="5147100" cy="34779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517" name="Google Shape;517;p82"/>
          <p:cNvSpPr txBox="1">
            <a:spLocks noGrp="1"/>
          </p:cNvSpPr>
          <p:nvPr>
            <p:ph type="body" idx="3"/>
          </p:nvPr>
        </p:nvSpPr>
        <p:spPr>
          <a:xfrm>
            <a:off x="5843015" y="4443047"/>
            <a:ext cx="2843700" cy="148500"/>
          </a:xfrm>
          <a:prstGeom prst="rect">
            <a:avLst/>
          </a:prstGeom>
          <a:noFill/>
          <a:ln>
            <a:noFill/>
          </a:ln>
        </p:spPr>
        <p:txBody>
          <a:bodyPr spcFirstLastPara="1" wrap="square" lIns="0" tIns="6850" rIns="0" bIns="13700" anchor="t" anchorCtr="0">
            <a:noAutofit/>
          </a:bodyPr>
          <a:lstStyle>
            <a:lvl1pPr marL="457200" lvl="0" indent="-228600" algn="l" rtl="0">
              <a:lnSpc>
                <a:spcPct val="100000"/>
              </a:lnSpc>
              <a:spcBef>
                <a:spcPts val="100"/>
              </a:spcBef>
              <a:spcAft>
                <a:spcPts val="0"/>
              </a:spcAft>
              <a:buClr>
                <a:srgbClr val="979797"/>
              </a:buClr>
              <a:buSzPts val="500"/>
              <a:buNone/>
              <a:defRPr sz="500">
                <a:solidFill>
                  <a:srgbClr val="979797"/>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18" name="Google Shape;518;p82"/>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19" name="Google Shape;519;p82"/>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J-PAL Image w/ Content Right">
  <p:cSld name="J-PAL Image w/ Content Right">
    <p:spTree>
      <p:nvGrpSpPr>
        <p:cNvPr id="1" name="Shape 520"/>
        <p:cNvGrpSpPr/>
        <p:nvPr/>
      </p:nvGrpSpPr>
      <p:grpSpPr>
        <a:xfrm>
          <a:off x="0" y="0"/>
          <a:ext cx="0" cy="0"/>
          <a:chOff x="0" y="0"/>
          <a:chExt cx="0" cy="0"/>
        </a:xfrm>
      </p:grpSpPr>
      <p:sp>
        <p:nvSpPr>
          <p:cNvPr id="521" name="Google Shape;521;p83"/>
          <p:cNvSpPr txBox="1">
            <a:spLocks noGrp="1"/>
          </p:cNvSpPr>
          <p:nvPr>
            <p:ph type="title"/>
          </p:nvPr>
        </p:nvSpPr>
        <p:spPr>
          <a:xfrm>
            <a:off x="457200" y="146303"/>
            <a:ext cx="8229600" cy="8733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2" name="Google Shape;522;p83"/>
          <p:cNvSpPr txBox="1">
            <a:spLocks noGrp="1"/>
          </p:cNvSpPr>
          <p:nvPr>
            <p:ph type="body" idx="1"/>
          </p:nvPr>
        </p:nvSpPr>
        <p:spPr>
          <a:xfrm>
            <a:off x="457200" y="1105931"/>
            <a:ext cx="2843700" cy="33372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523" name="Google Shape;523;p83"/>
          <p:cNvSpPr txBox="1">
            <a:spLocks noGrp="1"/>
          </p:cNvSpPr>
          <p:nvPr>
            <p:ph type="body" idx="2"/>
          </p:nvPr>
        </p:nvSpPr>
        <p:spPr>
          <a:xfrm>
            <a:off x="3525441" y="1105931"/>
            <a:ext cx="5161200" cy="3485400"/>
          </a:xfrm>
          <a:prstGeom prst="rect">
            <a:avLst/>
          </a:prstGeom>
          <a:noFill/>
          <a:ln>
            <a:noFill/>
          </a:ln>
        </p:spPr>
        <p:txBody>
          <a:bodyPr spcFirstLastPara="1" wrap="square" lIns="68575" tIns="34275" rIns="68575" bIns="34275" anchor="t" anchorCtr="0">
            <a:normAutofit/>
          </a:bodyPr>
          <a:lstStyle>
            <a:lvl1pPr marL="457200" lvl="0" indent="-336550" algn="l" rtl="0">
              <a:lnSpc>
                <a:spcPct val="100000"/>
              </a:lnSpc>
              <a:spcBef>
                <a:spcPts val="300"/>
              </a:spcBef>
              <a:spcAft>
                <a:spcPts val="0"/>
              </a:spcAft>
              <a:buClr>
                <a:schemeClr val="dk1"/>
              </a:buClr>
              <a:buSzPts val="1700"/>
              <a:buChar char="•"/>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524" name="Google Shape;524;p83"/>
          <p:cNvSpPr txBox="1">
            <a:spLocks noGrp="1"/>
          </p:cNvSpPr>
          <p:nvPr>
            <p:ph type="body" idx="3"/>
          </p:nvPr>
        </p:nvSpPr>
        <p:spPr>
          <a:xfrm>
            <a:off x="457199" y="4443047"/>
            <a:ext cx="2843700" cy="148500"/>
          </a:xfrm>
          <a:prstGeom prst="rect">
            <a:avLst/>
          </a:prstGeom>
          <a:noFill/>
          <a:ln>
            <a:noFill/>
          </a:ln>
        </p:spPr>
        <p:txBody>
          <a:bodyPr spcFirstLastPara="1" wrap="square" lIns="0" tIns="6850" rIns="0" bIns="13700" anchor="t" anchorCtr="0">
            <a:noAutofit/>
          </a:bodyPr>
          <a:lstStyle>
            <a:lvl1pPr marL="457200" lvl="0" indent="-228600" algn="l" rtl="0">
              <a:lnSpc>
                <a:spcPct val="100000"/>
              </a:lnSpc>
              <a:spcBef>
                <a:spcPts val="100"/>
              </a:spcBef>
              <a:spcAft>
                <a:spcPts val="0"/>
              </a:spcAft>
              <a:buClr>
                <a:srgbClr val="979797"/>
              </a:buClr>
              <a:buSzPts val="500"/>
              <a:buNone/>
              <a:defRPr sz="500">
                <a:solidFill>
                  <a:srgbClr val="979797"/>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25" name="Google Shape;525;p83"/>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6" name="Google Shape;526;p83"/>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J-PAL Two Content Slide w/ Images">
  <p:cSld name="J-PAL Two Content Slide w/ Images">
    <p:spTree>
      <p:nvGrpSpPr>
        <p:cNvPr id="1" name="Shape 527"/>
        <p:cNvGrpSpPr/>
        <p:nvPr/>
      </p:nvGrpSpPr>
      <p:grpSpPr>
        <a:xfrm>
          <a:off x="0" y="0"/>
          <a:ext cx="0" cy="0"/>
          <a:chOff x="0" y="0"/>
          <a:chExt cx="0" cy="0"/>
        </a:xfrm>
      </p:grpSpPr>
      <p:sp>
        <p:nvSpPr>
          <p:cNvPr id="528" name="Google Shape;528;p84"/>
          <p:cNvSpPr txBox="1">
            <a:spLocks noGrp="1"/>
          </p:cNvSpPr>
          <p:nvPr>
            <p:ph type="title"/>
          </p:nvPr>
        </p:nvSpPr>
        <p:spPr>
          <a:xfrm>
            <a:off x="457200" y="146304"/>
            <a:ext cx="8229600" cy="8733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2400"/>
              <a:buFont typeface="Century Gothic"/>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9" name="Google Shape;529;p84"/>
          <p:cNvSpPr txBox="1">
            <a:spLocks noGrp="1"/>
          </p:cNvSpPr>
          <p:nvPr>
            <p:ph type="body" idx="1"/>
          </p:nvPr>
        </p:nvSpPr>
        <p:spPr>
          <a:xfrm>
            <a:off x="457200" y="3456432"/>
            <a:ext cx="3997800" cy="1138200"/>
          </a:xfrm>
          <a:prstGeom prst="rect">
            <a:avLst/>
          </a:prstGeom>
          <a:noFill/>
          <a:ln>
            <a:noFill/>
          </a:ln>
        </p:spPr>
        <p:txBody>
          <a:bodyPr spcFirstLastPara="1" wrap="square" lIns="0" tIns="34275" rIns="68575" bIns="34275" anchor="t" anchorCtr="0">
            <a:normAutofit/>
          </a:bodyPr>
          <a:lstStyle>
            <a:lvl1pPr marL="457200" lvl="0" indent="-228600" algn="l" rtl="0">
              <a:lnSpc>
                <a:spcPct val="110000"/>
              </a:lnSpc>
              <a:spcBef>
                <a:spcPts val="300"/>
              </a:spcBef>
              <a:spcAft>
                <a:spcPts val="0"/>
              </a:spcAft>
              <a:buClr>
                <a:schemeClr val="dk1"/>
              </a:buClr>
              <a:buSzPts val="1400"/>
              <a:buNone/>
              <a:defRPr sz="14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530" name="Google Shape;530;p84"/>
          <p:cNvSpPr txBox="1">
            <a:spLocks noGrp="1"/>
          </p:cNvSpPr>
          <p:nvPr>
            <p:ph type="body" idx="2"/>
          </p:nvPr>
        </p:nvSpPr>
        <p:spPr>
          <a:xfrm>
            <a:off x="4688958" y="3456432"/>
            <a:ext cx="3997800" cy="1138200"/>
          </a:xfrm>
          <a:prstGeom prst="rect">
            <a:avLst/>
          </a:prstGeom>
          <a:noFill/>
          <a:ln>
            <a:noFill/>
          </a:ln>
        </p:spPr>
        <p:txBody>
          <a:bodyPr spcFirstLastPara="1" wrap="square" lIns="0" tIns="34275" rIns="68575" bIns="34275" anchor="t" anchorCtr="0">
            <a:normAutofit/>
          </a:bodyPr>
          <a:lstStyle>
            <a:lvl1pPr marL="457200" lvl="0" indent="-228600" algn="l" rtl="0">
              <a:lnSpc>
                <a:spcPct val="110000"/>
              </a:lnSpc>
              <a:spcBef>
                <a:spcPts val="300"/>
              </a:spcBef>
              <a:spcAft>
                <a:spcPts val="0"/>
              </a:spcAft>
              <a:buClr>
                <a:schemeClr val="dk1"/>
              </a:buClr>
              <a:buSzPts val="1400"/>
              <a:buNone/>
              <a:defRPr sz="14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531" name="Google Shape;531;p84"/>
          <p:cNvSpPr txBox="1">
            <a:spLocks noGrp="1"/>
          </p:cNvSpPr>
          <p:nvPr>
            <p:ph type="body" idx="3"/>
          </p:nvPr>
        </p:nvSpPr>
        <p:spPr>
          <a:xfrm>
            <a:off x="457200" y="1115943"/>
            <a:ext cx="3997800" cy="21474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532" name="Google Shape;532;p84"/>
          <p:cNvSpPr txBox="1">
            <a:spLocks noGrp="1"/>
          </p:cNvSpPr>
          <p:nvPr>
            <p:ph type="body" idx="4"/>
          </p:nvPr>
        </p:nvSpPr>
        <p:spPr>
          <a:xfrm>
            <a:off x="4688958" y="1115943"/>
            <a:ext cx="3997800" cy="2147400"/>
          </a:xfrm>
          <a:prstGeom prst="rect">
            <a:avLst/>
          </a:prstGeom>
          <a:noFill/>
          <a:ln>
            <a:noFill/>
          </a:ln>
        </p:spPr>
        <p:txBody>
          <a:bodyPr spcFirstLastPara="1" wrap="square" lIns="68575" tIns="34275" rIns="68575" bIns="34275" anchor="t" anchorCtr="0">
            <a:normAutofit/>
          </a:bodyPr>
          <a:lstStyle>
            <a:lvl1pPr marL="457200" lvl="0" indent="-228600" algn="l" rtl="0">
              <a:lnSpc>
                <a:spcPct val="100000"/>
              </a:lnSpc>
              <a:spcBef>
                <a:spcPts val="300"/>
              </a:spcBef>
              <a:spcAft>
                <a:spcPts val="0"/>
              </a:spcAft>
              <a:buClr>
                <a:schemeClr val="dk1"/>
              </a:buClr>
              <a:buSzPts val="1700"/>
              <a:buNone/>
              <a:defRPr sz="1700"/>
            </a:lvl1pPr>
            <a:lvl2pPr marL="914400" lvl="1" indent="-317500" algn="l" rtl="0">
              <a:lnSpc>
                <a:spcPct val="100000"/>
              </a:lnSpc>
              <a:spcBef>
                <a:spcPts val="600"/>
              </a:spcBef>
              <a:spcAft>
                <a:spcPts val="0"/>
              </a:spcAft>
              <a:buClr>
                <a:schemeClr val="dk1"/>
              </a:buClr>
              <a:buSzPts val="1400"/>
              <a:buChar char="–"/>
              <a:defRPr sz="1400"/>
            </a:lvl2pPr>
            <a:lvl3pPr marL="1371600" lvl="2" indent="-304800" algn="l" rtl="0">
              <a:lnSpc>
                <a:spcPct val="100000"/>
              </a:lnSpc>
              <a:spcBef>
                <a:spcPts val="600"/>
              </a:spcBef>
              <a:spcAft>
                <a:spcPts val="0"/>
              </a:spcAft>
              <a:buClr>
                <a:schemeClr val="dk1"/>
              </a:buClr>
              <a:buSzPts val="1200"/>
              <a:buChar char="•"/>
              <a:defRPr sz="1200"/>
            </a:lvl3pPr>
            <a:lvl4pPr marL="1828800" lvl="3" indent="-298450" algn="l" rtl="0">
              <a:lnSpc>
                <a:spcPct val="100000"/>
              </a:lnSpc>
              <a:spcBef>
                <a:spcPts val="600"/>
              </a:spcBef>
              <a:spcAft>
                <a:spcPts val="0"/>
              </a:spcAft>
              <a:buClr>
                <a:schemeClr val="dk1"/>
              </a:buClr>
              <a:buSzPts val="1100"/>
              <a:buChar char="–"/>
              <a:defRPr sz="1100"/>
            </a:lvl4pPr>
            <a:lvl5pPr marL="2286000" lvl="4" indent="-298450" algn="l" rtl="0">
              <a:lnSpc>
                <a:spcPct val="100000"/>
              </a:lnSpc>
              <a:spcBef>
                <a:spcPts val="600"/>
              </a:spcBef>
              <a:spcAft>
                <a:spcPts val="0"/>
              </a:spcAft>
              <a:buClr>
                <a:schemeClr val="dk1"/>
              </a:buClr>
              <a:buSzPts val="1100"/>
              <a:buChar char="»"/>
              <a:defRPr sz="1100"/>
            </a:lvl5pPr>
            <a:lvl6pPr marL="2743200" lvl="5" indent="-317500" algn="l" rtl="0">
              <a:lnSpc>
                <a:spcPct val="100000"/>
              </a:lnSpc>
              <a:spcBef>
                <a:spcPts val="600"/>
              </a:spcBef>
              <a:spcAft>
                <a:spcPts val="0"/>
              </a:spcAft>
              <a:buClr>
                <a:schemeClr val="dk1"/>
              </a:buClr>
              <a:buSzPts val="1400"/>
              <a:buChar char="•"/>
              <a:defRPr sz="1400"/>
            </a:lvl6pPr>
            <a:lvl7pPr marL="3200400" lvl="6" indent="-317500" algn="l" rtl="0">
              <a:lnSpc>
                <a:spcPct val="100000"/>
              </a:lnSpc>
              <a:spcBef>
                <a:spcPts val="300"/>
              </a:spcBef>
              <a:spcAft>
                <a:spcPts val="0"/>
              </a:spcAft>
              <a:buClr>
                <a:schemeClr val="dk1"/>
              </a:buClr>
              <a:buSzPts val="1400"/>
              <a:buChar char="•"/>
              <a:defRPr sz="1400"/>
            </a:lvl7pPr>
            <a:lvl8pPr marL="3657600" lvl="7" indent="-317500" algn="l" rtl="0">
              <a:lnSpc>
                <a:spcPct val="100000"/>
              </a:lnSpc>
              <a:spcBef>
                <a:spcPts val="300"/>
              </a:spcBef>
              <a:spcAft>
                <a:spcPts val="0"/>
              </a:spcAft>
              <a:buClr>
                <a:schemeClr val="dk1"/>
              </a:buClr>
              <a:buSzPts val="1400"/>
              <a:buChar char="•"/>
              <a:defRPr sz="1400"/>
            </a:lvl8pPr>
            <a:lvl9pPr marL="4114800" lvl="8" indent="-317500" algn="l" rtl="0">
              <a:lnSpc>
                <a:spcPct val="100000"/>
              </a:lnSpc>
              <a:spcBef>
                <a:spcPts val="300"/>
              </a:spcBef>
              <a:spcAft>
                <a:spcPts val="0"/>
              </a:spcAft>
              <a:buClr>
                <a:schemeClr val="dk1"/>
              </a:buClr>
              <a:buSzPts val="1400"/>
              <a:buChar char="•"/>
              <a:defRPr sz="1400"/>
            </a:lvl9pPr>
          </a:lstStyle>
          <a:p>
            <a:endParaRPr/>
          </a:p>
        </p:txBody>
      </p:sp>
      <p:sp>
        <p:nvSpPr>
          <p:cNvPr id="533" name="Google Shape;533;p84"/>
          <p:cNvSpPr txBox="1">
            <a:spLocks noGrp="1"/>
          </p:cNvSpPr>
          <p:nvPr>
            <p:ph type="body" idx="5"/>
          </p:nvPr>
        </p:nvSpPr>
        <p:spPr>
          <a:xfrm>
            <a:off x="457200" y="3263293"/>
            <a:ext cx="3997800" cy="148500"/>
          </a:xfrm>
          <a:prstGeom prst="rect">
            <a:avLst/>
          </a:prstGeom>
          <a:noFill/>
          <a:ln>
            <a:noFill/>
          </a:ln>
        </p:spPr>
        <p:txBody>
          <a:bodyPr spcFirstLastPara="1" wrap="square" lIns="0" tIns="6850" rIns="0" bIns="13700" anchor="t" anchorCtr="0">
            <a:noAutofit/>
          </a:bodyPr>
          <a:lstStyle>
            <a:lvl1pPr marL="457200" lvl="0" indent="-228600" algn="l" rtl="0">
              <a:lnSpc>
                <a:spcPct val="100000"/>
              </a:lnSpc>
              <a:spcBef>
                <a:spcPts val="100"/>
              </a:spcBef>
              <a:spcAft>
                <a:spcPts val="0"/>
              </a:spcAft>
              <a:buClr>
                <a:srgbClr val="979797"/>
              </a:buClr>
              <a:buSzPts val="500"/>
              <a:buNone/>
              <a:defRPr sz="500">
                <a:solidFill>
                  <a:srgbClr val="979797"/>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34" name="Google Shape;534;p84"/>
          <p:cNvSpPr txBox="1">
            <a:spLocks noGrp="1"/>
          </p:cNvSpPr>
          <p:nvPr>
            <p:ph type="body" idx="6"/>
          </p:nvPr>
        </p:nvSpPr>
        <p:spPr>
          <a:xfrm>
            <a:off x="4688959" y="3263293"/>
            <a:ext cx="3997800" cy="148500"/>
          </a:xfrm>
          <a:prstGeom prst="rect">
            <a:avLst/>
          </a:prstGeom>
          <a:noFill/>
          <a:ln>
            <a:noFill/>
          </a:ln>
        </p:spPr>
        <p:txBody>
          <a:bodyPr spcFirstLastPara="1" wrap="square" lIns="0" tIns="6850" rIns="0" bIns="13700" anchor="t" anchorCtr="0">
            <a:noAutofit/>
          </a:bodyPr>
          <a:lstStyle>
            <a:lvl1pPr marL="457200" lvl="0" indent="-228600" algn="l" rtl="0">
              <a:lnSpc>
                <a:spcPct val="100000"/>
              </a:lnSpc>
              <a:spcBef>
                <a:spcPts val="100"/>
              </a:spcBef>
              <a:spcAft>
                <a:spcPts val="0"/>
              </a:spcAft>
              <a:buClr>
                <a:srgbClr val="979797"/>
              </a:buClr>
              <a:buSzPts val="500"/>
              <a:buNone/>
              <a:defRPr sz="500">
                <a:solidFill>
                  <a:srgbClr val="979797"/>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35" name="Google Shape;535;p84"/>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36" name="Google Shape;536;p84"/>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J-PAL Full Bleed Image Slide">
  <p:cSld name="J-PAL Full Bleed Image Slide">
    <p:spTree>
      <p:nvGrpSpPr>
        <p:cNvPr id="1" name="Shape 537"/>
        <p:cNvGrpSpPr/>
        <p:nvPr/>
      </p:nvGrpSpPr>
      <p:grpSpPr>
        <a:xfrm>
          <a:off x="0" y="0"/>
          <a:ext cx="0" cy="0"/>
          <a:chOff x="0" y="0"/>
          <a:chExt cx="0" cy="0"/>
        </a:xfrm>
      </p:grpSpPr>
      <p:sp>
        <p:nvSpPr>
          <p:cNvPr id="538" name="Google Shape;538;p85"/>
          <p:cNvSpPr>
            <a:spLocks noGrp="1"/>
          </p:cNvSpPr>
          <p:nvPr>
            <p:ph type="pic" idx="2"/>
          </p:nvPr>
        </p:nvSpPr>
        <p:spPr>
          <a:xfrm>
            <a:off x="0" y="-97"/>
            <a:ext cx="9144000" cy="5143500"/>
          </a:xfrm>
          <a:prstGeom prst="rect">
            <a:avLst/>
          </a:prstGeom>
          <a:noFill/>
          <a:ln>
            <a:noFill/>
          </a:ln>
        </p:spPr>
      </p:sp>
      <p:pic>
        <p:nvPicPr>
          <p:cNvPr id="539" name="Google Shape;539;p85"/>
          <p:cNvPicPr preferRelativeResize="0"/>
          <p:nvPr/>
        </p:nvPicPr>
        <p:blipFill rotWithShape="1">
          <a:blip r:embed="rId2">
            <a:alphaModFix amt="70000"/>
          </a:blip>
          <a:srcRect l="71407" r="1628"/>
          <a:stretch/>
        </p:blipFill>
        <p:spPr>
          <a:xfrm>
            <a:off x="6958220" y="3550"/>
            <a:ext cx="2185781" cy="5143500"/>
          </a:xfrm>
          <a:prstGeom prst="rect">
            <a:avLst/>
          </a:prstGeom>
          <a:noFill/>
          <a:ln>
            <a:noFill/>
          </a:ln>
        </p:spPr>
      </p:pic>
      <p:sp>
        <p:nvSpPr>
          <p:cNvPr id="540" name="Google Shape;540;p85"/>
          <p:cNvSpPr txBox="1">
            <a:spLocks noGrp="1"/>
          </p:cNvSpPr>
          <p:nvPr>
            <p:ph type="body" idx="1"/>
          </p:nvPr>
        </p:nvSpPr>
        <p:spPr>
          <a:xfrm>
            <a:off x="237744" y="4925973"/>
            <a:ext cx="3997800" cy="148500"/>
          </a:xfrm>
          <a:prstGeom prst="rect">
            <a:avLst/>
          </a:prstGeom>
          <a:noFill/>
          <a:ln>
            <a:noFill/>
          </a:ln>
        </p:spPr>
        <p:txBody>
          <a:bodyPr spcFirstLastPara="1" wrap="square" lIns="0" tIns="6850" rIns="0" bIns="13700" anchor="t" anchorCtr="0">
            <a:noAutofit/>
          </a:bodyPr>
          <a:lstStyle>
            <a:lvl1pPr marL="457200" lvl="0" indent="-228600" algn="l" rtl="0">
              <a:lnSpc>
                <a:spcPct val="100000"/>
              </a:lnSpc>
              <a:spcBef>
                <a:spcPts val="100"/>
              </a:spcBef>
              <a:spcAft>
                <a:spcPts val="0"/>
              </a:spcAft>
              <a:buClr>
                <a:schemeClr val="lt2"/>
              </a:buClr>
              <a:buSzPts val="500"/>
              <a:buNone/>
              <a:defRPr sz="500">
                <a:solidFill>
                  <a:schemeClr val="lt2"/>
                </a:solidFill>
              </a:defRPr>
            </a:lvl1pPr>
            <a:lvl2pPr marL="914400" lvl="1" indent="-228600" algn="l" rtl="0">
              <a:lnSpc>
                <a:spcPct val="100000"/>
              </a:lnSpc>
              <a:spcBef>
                <a:spcPts val="600"/>
              </a:spcBef>
              <a:spcAft>
                <a:spcPts val="0"/>
              </a:spcAft>
              <a:buClr>
                <a:schemeClr val="dk1"/>
              </a:buClr>
              <a:buSzPts val="1100"/>
              <a:buNone/>
              <a:defRPr sz="1100"/>
            </a:lvl2pPr>
            <a:lvl3pPr marL="1371600" lvl="2" indent="-228600" algn="l" rtl="0">
              <a:lnSpc>
                <a:spcPct val="100000"/>
              </a:lnSpc>
              <a:spcBef>
                <a:spcPts val="600"/>
              </a:spcBef>
              <a:spcAft>
                <a:spcPts val="0"/>
              </a:spcAft>
              <a:buClr>
                <a:schemeClr val="dk1"/>
              </a:buClr>
              <a:buSzPts val="1100"/>
              <a:buNone/>
              <a:defRPr sz="1100"/>
            </a:lvl3pPr>
            <a:lvl4pPr marL="1828800" lvl="3" indent="-228600" algn="l" rtl="0">
              <a:lnSpc>
                <a:spcPct val="100000"/>
              </a:lnSpc>
              <a:spcBef>
                <a:spcPts val="600"/>
              </a:spcBef>
              <a:spcAft>
                <a:spcPts val="0"/>
              </a:spcAft>
              <a:buClr>
                <a:schemeClr val="dk1"/>
              </a:buClr>
              <a:buSzPts val="1100"/>
              <a:buNone/>
              <a:defRPr sz="1100"/>
            </a:lvl4pPr>
            <a:lvl5pPr marL="2286000" lvl="4" indent="-228600" algn="l" rtl="0">
              <a:lnSpc>
                <a:spcPct val="100000"/>
              </a:lnSpc>
              <a:spcBef>
                <a:spcPts val="600"/>
              </a:spcBef>
              <a:spcAft>
                <a:spcPts val="0"/>
              </a:spcAft>
              <a:buClr>
                <a:schemeClr val="dk1"/>
              </a:buClr>
              <a:buSzPts val="1100"/>
              <a:buNone/>
              <a:defRPr sz="1100"/>
            </a:lvl5pPr>
            <a:lvl6pPr marL="2743200" lvl="5" indent="-317500" algn="l" rtl="0">
              <a:lnSpc>
                <a:spcPct val="100000"/>
              </a:lnSpc>
              <a:spcBef>
                <a:spcPts val="600"/>
              </a:spcBef>
              <a:spcAft>
                <a:spcPts val="0"/>
              </a:spcAft>
              <a:buClr>
                <a:schemeClr val="dk1"/>
              </a:buClr>
              <a:buSzPts val="1400"/>
              <a:buChar char="•"/>
              <a:defRPr/>
            </a:lvl6pPr>
            <a:lvl7pPr marL="3200400" lvl="6" indent="-317500" algn="l" rtl="0">
              <a:lnSpc>
                <a:spcPct val="100000"/>
              </a:lnSpc>
              <a:spcBef>
                <a:spcPts val="300"/>
              </a:spcBef>
              <a:spcAft>
                <a:spcPts val="0"/>
              </a:spcAft>
              <a:buClr>
                <a:schemeClr val="dk1"/>
              </a:buClr>
              <a:buSzPts val="1400"/>
              <a:buChar char="•"/>
              <a:defRPr/>
            </a:lvl7pPr>
            <a:lvl8pPr marL="3657600" lvl="7" indent="-317500" algn="l" rtl="0">
              <a:lnSpc>
                <a:spcPct val="100000"/>
              </a:lnSpc>
              <a:spcBef>
                <a:spcPts val="300"/>
              </a:spcBef>
              <a:spcAft>
                <a:spcPts val="0"/>
              </a:spcAft>
              <a:buClr>
                <a:schemeClr val="dk1"/>
              </a:buClr>
              <a:buSzPts val="1400"/>
              <a:buChar char="•"/>
              <a:defRPr/>
            </a:lvl8pPr>
            <a:lvl9pPr marL="4114800" lvl="8" indent="-317500" algn="l" rtl="0">
              <a:lnSpc>
                <a:spcPct val="100000"/>
              </a:lnSpc>
              <a:spcBef>
                <a:spcPts val="300"/>
              </a:spcBef>
              <a:spcAft>
                <a:spcPts val="0"/>
              </a:spcAft>
              <a:buClr>
                <a:schemeClr val="dk1"/>
              </a:buClr>
              <a:buSzPts val="1400"/>
              <a:buChar char="•"/>
              <a:defRPr/>
            </a:lvl9pPr>
          </a:lstStyle>
          <a:p>
            <a:endParaRPr/>
          </a:p>
        </p:txBody>
      </p:sp>
      <p:sp>
        <p:nvSpPr>
          <p:cNvPr id="541" name="Google Shape;541;p85"/>
          <p:cNvSpPr txBox="1">
            <a:spLocks noGrp="1"/>
          </p:cNvSpPr>
          <p:nvPr>
            <p:ph type="sldNum" idx="12"/>
          </p:nvPr>
        </p:nvSpPr>
        <p:spPr>
          <a:xfrm>
            <a:off x="8556784" y="4749851"/>
            <a:ext cx="548700" cy="393600"/>
          </a:xfrm>
          <a:prstGeom prst="rect">
            <a:avLst/>
          </a:prstGeom>
        </p:spPr>
        <p:txBody>
          <a:bodyPr spcFirstLastPara="1" wrap="square" lIns="68575" tIns="34275" rIns="68575" bIns="34275" anchor="t" anchorCtr="0">
            <a:noAutofit/>
          </a:bodyPr>
          <a:lstStyle>
            <a:lvl1pPr lvl="0">
              <a:buNone/>
              <a:defRPr sz="1300">
                <a:solidFill>
                  <a:schemeClr val="lt2"/>
                </a:solidFill>
              </a:defRPr>
            </a:lvl1pPr>
            <a:lvl2pPr lvl="1">
              <a:buNone/>
              <a:defRPr sz="1300">
                <a:solidFill>
                  <a:schemeClr val="lt2"/>
                </a:solidFill>
              </a:defRPr>
            </a:lvl2pPr>
            <a:lvl3pPr lvl="2">
              <a:buNone/>
              <a:defRPr sz="1300">
                <a:solidFill>
                  <a:schemeClr val="lt2"/>
                </a:solidFill>
              </a:defRPr>
            </a:lvl3pPr>
            <a:lvl4pPr lvl="3">
              <a:buNone/>
              <a:defRPr sz="1300">
                <a:solidFill>
                  <a:schemeClr val="lt2"/>
                </a:solidFill>
              </a:defRPr>
            </a:lvl4pPr>
            <a:lvl5pPr lvl="4">
              <a:buNone/>
              <a:defRPr sz="1300">
                <a:solidFill>
                  <a:schemeClr val="lt2"/>
                </a:solidFill>
              </a:defRPr>
            </a:lvl5pPr>
            <a:lvl6pPr lvl="5">
              <a:buNone/>
              <a:defRPr sz="1300">
                <a:solidFill>
                  <a:schemeClr val="lt2"/>
                </a:solidFill>
              </a:defRPr>
            </a:lvl6pPr>
            <a:lvl7pPr lvl="6">
              <a:buNone/>
              <a:defRPr sz="1300">
                <a:solidFill>
                  <a:schemeClr val="lt2"/>
                </a:solidFill>
              </a:defRPr>
            </a:lvl7pPr>
            <a:lvl8pPr lvl="7">
              <a:buNone/>
              <a:defRPr sz="1300">
                <a:solidFill>
                  <a:schemeClr val="lt2"/>
                </a:solidFill>
              </a:defRPr>
            </a:lvl8pPr>
            <a:lvl9pPr lvl="8">
              <a:buNone/>
              <a:defRPr sz="13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J-PAL Title Only">
  <p:cSld name="J-PAL Title Only">
    <p:spTree>
      <p:nvGrpSpPr>
        <p:cNvPr id="1" name="Shape 542"/>
        <p:cNvGrpSpPr/>
        <p:nvPr/>
      </p:nvGrpSpPr>
      <p:grpSpPr>
        <a:xfrm>
          <a:off x="0" y="0"/>
          <a:ext cx="0" cy="0"/>
          <a:chOff x="0" y="0"/>
          <a:chExt cx="0" cy="0"/>
        </a:xfrm>
      </p:grpSpPr>
      <p:sp>
        <p:nvSpPr>
          <p:cNvPr id="543" name="Google Shape;543;p86"/>
          <p:cNvSpPr txBox="1">
            <a:spLocks noGrp="1"/>
          </p:cNvSpPr>
          <p:nvPr>
            <p:ph type="title"/>
          </p:nvPr>
        </p:nvSpPr>
        <p:spPr>
          <a:xfrm>
            <a:off x="457200" y="154460"/>
            <a:ext cx="8229600" cy="8649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chemeClr val="accent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44" name="Google Shape;544;p86"/>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None/>
              <a:defRPr sz="800" cap="small">
                <a:solidFill>
                  <a:srgbClr val="7F7F7F"/>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45" name="Google Shape;545;p86"/>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PAL Content Slide w/ citation &amp; subtitle">
  <p:cSld name="J-PAL Content Slide w/ citation &amp; subtitle">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457199" y="146304"/>
            <a:ext cx="8229600" cy="868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accent1"/>
              </a:buClr>
              <a:buSzPts val="2400"/>
              <a:buFont typeface="Century Gothic"/>
              <a:buNone/>
              <a:defRPr sz="2400" b="0" u="none" cap="none">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0"/>
          <p:cNvSpPr txBox="1">
            <a:spLocks noGrp="1"/>
          </p:cNvSpPr>
          <p:nvPr>
            <p:ph type="body" idx="1"/>
          </p:nvPr>
        </p:nvSpPr>
        <p:spPr>
          <a:xfrm>
            <a:off x="457200" y="1577340"/>
            <a:ext cx="8229600" cy="2624400"/>
          </a:xfrm>
          <a:prstGeom prst="rect">
            <a:avLst/>
          </a:prstGeom>
          <a:noFill/>
          <a:ln>
            <a:noFill/>
          </a:ln>
        </p:spPr>
        <p:txBody>
          <a:bodyPr spcFirstLastPara="1" wrap="square" lIns="68575" tIns="34275" rIns="68575" bIns="34275" anchor="t" anchorCtr="0">
            <a:noAutofit/>
          </a:bodyPr>
          <a:lstStyle>
            <a:lvl1pPr marL="457200" lvl="0" indent="-336550" algn="l">
              <a:spcBef>
                <a:spcPts val="300"/>
              </a:spcBef>
              <a:spcAft>
                <a:spcPts val="0"/>
              </a:spcAft>
              <a:buClr>
                <a:schemeClr val="dk1"/>
              </a:buClr>
              <a:buSzPts val="1700"/>
              <a:buChar char="•"/>
              <a:defRPr sz="1700">
                <a:solidFill>
                  <a:schemeClr val="dk1"/>
                </a:solidFill>
              </a:defRPr>
            </a:lvl1pPr>
            <a:lvl2pPr marL="914400" lvl="1" indent="-323850" algn="l">
              <a:spcBef>
                <a:spcPts val="300"/>
              </a:spcBef>
              <a:spcAft>
                <a:spcPts val="0"/>
              </a:spcAft>
              <a:buClr>
                <a:schemeClr val="dk1"/>
              </a:buClr>
              <a:buSzPts val="1500"/>
              <a:buChar char="–"/>
              <a:defRPr sz="1500">
                <a:solidFill>
                  <a:schemeClr val="dk1"/>
                </a:solidFill>
              </a:defRPr>
            </a:lvl2pPr>
            <a:lvl3pPr marL="1371600" lvl="2" indent="-317500" algn="l">
              <a:spcBef>
                <a:spcPts val="300"/>
              </a:spcBef>
              <a:spcAft>
                <a:spcPts val="0"/>
              </a:spcAft>
              <a:buClr>
                <a:schemeClr val="dk1"/>
              </a:buClr>
              <a:buSzPts val="1400"/>
              <a:buChar char="•"/>
              <a:defRPr sz="1400">
                <a:solidFill>
                  <a:schemeClr val="dk1"/>
                </a:solidFill>
              </a:defRPr>
            </a:lvl3pPr>
            <a:lvl4pPr marL="1828800" lvl="3" indent="-304800" algn="l">
              <a:spcBef>
                <a:spcPts val="200"/>
              </a:spcBef>
              <a:spcAft>
                <a:spcPts val="0"/>
              </a:spcAft>
              <a:buClr>
                <a:schemeClr val="dk1"/>
              </a:buClr>
              <a:buSzPts val="1200"/>
              <a:buChar char="–"/>
              <a:defRPr sz="1200">
                <a:solidFill>
                  <a:schemeClr val="dk1"/>
                </a:solidFill>
              </a:defRPr>
            </a:lvl4pPr>
            <a:lvl5pPr marL="2286000" lvl="4" indent="-304800" algn="l">
              <a:spcBef>
                <a:spcPts val="200"/>
              </a:spcBef>
              <a:spcAft>
                <a:spcPts val="0"/>
              </a:spcAft>
              <a:buClr>
                <a:schemeClr val="dk1"/>
              </a:buClr>
              <a:buSzPts val="1200"/>
              <a:buChar char="»"/>
              <a:defRPr sz="1200">
                <a:solidFill>
                  <a:schemeClr val="dk1"/>
                </a:solidFill>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65" name="Google Shape;65;p10"/>
          <p:cNvSpPr txBox="1">
            <a:spLocks noGrp="1"/>
          </p:cNvSpPr>
          <p:nvPr>
            <p:ph type="body" idx="2"/>
          </p:nvPr>
        </p:nvSpPr>
        <p:spPr>
          <a:xfrm>
            <a:off x="457201" y="1103710"/>
            <a:ext cx="8229600" cy="474000"/>
          </a:xfrm>
          <a:prstGeom prst="rect">
            <a:avLst/>
          </a:prstGeom>
          <a:noFill/>
          <a:ln>
            <a:noFill/>
          </a:ln>
        </p:spPr>
        <p:txBody>
          <a:bodyPr spcFirstLastPara="1" wrap="square" lIns="68575" tIns="34275" rIns="68575" bIns="34275" anchor="t" anchorCtr="0">
            <a:noAutofit/>
          </a:bodyPr>
          <a:lstStyle>
            <a:lvl1pPr marL="457200" lvl="0" indent="-228600" algn="l">
              <a:spcBef>
                <a:spcPts val="200"/>
              </a:spcBef>
              <a:spcAft>
                <a:spcPts val="0"/>
              </a:spcAft>
              <a:buClr>
                <a:schemeClr val="accent6"/>
              </a:buClr>
              <a:buSzPts val="1200"/>
              <a:buNone/>
              <a:defRPr sz="1200">
                <a:solidFill>
                  <a:schemeClr val="accent6"/>
                </a:solidFill>
              </a:defRPr>
            </a:lvl1pPr>
            <a:lvl2pPr marL="914400" lvl="1" indent="-228600" algn="l">
              <a:spcBef>
                <a:spcPts val="600"/>
              </a:spcBef>
              <a:spcAft>
                <a:spcPts val="0"/>
              </a:spcAft>
              <a:buClr>
                <a:schemeClr val="dk1"/>
              </a:buClr>
              <a:buSzPts val="1400"/>
              <a:buNone/>
              <a:defRPr/>
            </a:lvl2pPr>
            <a:lvl3pPr marL="1371600" lvl="2" indent="-228600" algn="l">
              <a:spcBef>
                <a:spcPts val="600"/>
              </a:spcBef>
              <a:spcAft>
                <a:spcPts val="0"/>
              </a:spcAft>
              <a:buClr>
                <a:schemeClr val="dk1"/>
              </a:buClr>
              <a:buSzPts val="1400"/>
              <a:buNone/>
              <a:defRPr/>
            </a:lvl3pPr>
            <a:lvl4pPr marL="1828800" lvl="3" indent="-228600" algn="l">
              <a:spcBef>
                <a:spcPts val="600"/>
              </a:spcBef>
              <a:spcAft>
                <a:spcPts val="0"/>
              </a:spcAft>
              <a:buClr>
                <a:schemeClr val="dk1"/>
              </a:buClr>
              <a:buSzPts val="1200"/>
              <a:buNone/>
              <a:defRPr/>
            </a:lvl4pPr>
            <a:lvl5pPr marL="2286000" lvl="4" indent="-228600" algn="l">
              <a:spcBef>
                <a:spcPts val="600"/>
              </a:spcBef>
              <a:spcAft>
                <a:spcPts val="0"/>
              </a:spcAft>
              <a:buClr>
                <a:schemeClr val="dk1"/>
              </a:buClr>
              <a:buSzPts val="1100"/>
              <a:buNone/>
              <a:defRPr/>
            </a:lvl5pPr>
            <a:lvl6pPr marL="2743200" lvl="5" indent="-317500" algn="l">
              <a:spcBef>
                <a:spcPts val="6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66" name="Google Shape;66;p10"/>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SzPts val="1100"/>
              <a:buNone/>
              <a:defRPr sz="800" cap="small">
                <a:solidFill>
                  <a:srgbClr val="7F7F7F"/>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0"/>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sz="800">
                <a:solidFill>
                  <a:srgbClr val="7F7F7F"/>
                </a:solidFill>
                <a:latin typeface="Century Gothic"/>
                <a:ea typeface="Century Gothic"/>
                <a:cs typeface="Century Gothic"/>
                <a:sym typeface="Century Gothic"/>
              </a:defRPr>
            </a:lvl1pPr>
            <a:lvl2pPr marL="0" lvl="1" indent="0" algn="r">
              <a:spcBef>
                <a:spcPts val="0"/>
              </a:spcBef>
              <a:buNone/>
              <a:defRPr sz="800">
                <a:solidFill>
                  <a:srgbClr val="7F7F7F"/>
                </a:solidFill>
                <a:latin typeface="Century Gothic"/>
                <a:ea typeface="Century Gothic"/>
                <a:cs typeface="Century Gothic"/>
                <a:sym typeface="Century Gothic"/>
              </a:defRPr>
            </a:lvl2pPr>
            <a:lvl3pPr marL="0" lvl="2" indent="0" algn="r">
              <a:spcBef>
                <a:spcPts val="0"/>
              </a:spcBef>
              <a:buNone/>
              <a:defRPr sz="800">
                <a:solidFill>
                  <a:srgbClr val="7F7F7F"/>
                </a:solidFill>
                <a:latin typeface="Century Gothic"/>
                <a:ea typeface="Century Gothic"/>
                <a:cs typeface="Century Gothic"/>
                <a:sym typeface="Century Gothic"/>
              </a:defRPr>
            </a:lvl3pPr>
            <a:lvl4pPr marL="0" lvl="3" indent="0" algn="r">
              <a:spcBef>
                <a:spcPts val="0"/>
              </a:spcBef>
              <a:buNone/>
              <a:defRPr sz="800">
                <a:solidFill>
                  <a:srgbClr val="7F7F7F"/>
                </a:solidFill>
                <a:latin typeface="Century Gothic"/>
                <a:ea typeface="Century Gothic"/>
                <a:cs typeface="Century Gothic"/>
                <a:sym typeface="Century Gothic"/>
              </a:defRPr>
            </a:lvl4pPr>
            <a:lvl5pPr marL="0" lvl="4" indent="0" algn="r">
              <a:spcBef>
                <a:spcPts val="0"/>
              </a:spcBef>
              <a:buNone/>
              <a:defRPr sz="800">
                <a:solidFill>
                  <a:srgbClr val="7F7F7F"/>
                </a:solidFill>
                <a:latin typeface="Century Gothic"/>
                <a:ea typeface="Century Gothic"/>
                <a:cs typeface="Century Gothic"/>
                <a:sym typeface="Century Gothic"/>
              </a:defRPr>
            </a:lvl5pPr>
            <a:lvl6pPr marL="0" lvl="5" indent="0" algn="r">
              <a:spcBef>
                <a:spcPts val="0"/>
              </a:spcBef>
              <a:buNone/>
              <a:defRPr sz="800">
                <a:solidFill>
                  <a:srgbClr val="7F7F7F"/>
                </a:solidFill>
                <a:latin typeface="Century Gothic"/>
                <a:ea typeface="Century Gothic"/>
                <a:cs typeface="Century Gothic"/>
                <a:sym typeface="Century Gothic"/>
              </a:defRPr>
            </a:lvl6pPr>
            <a:lvl7pPr marL="0" lvl="6" indent="0" algn="r">
              <a:spcBef>
                <a:spcPts val="0"/>
              </a:spcBef>
              <a:buNone/>
              <a:defRPr sz="800">
                <a:solidFill>
                  <a:srgbClr val="7F7F7F"/>
                </a:solidFill>
                <a:latin typeface="Century Gothic"/>
                <a:ea typeface="Century Gothic"/>
                <a:cs typeface="Century Gothic"/>
                <a:sym typeface="Century Gothic"/>
              </a:defRPr>
            </a:lvl7pPr>
            <a:lvl8pPr marL="0" lvl="7" indent="0" algn="r">
              <a:spcBef>
                <a:spcPts val="0"/>
              </a:spcBef>
              <a:buNone/>
              <a:defRPr sz="800">
                <a:solidFill>
                  <a:srgbClr val="7F7F7F"/>
                </a:solidFill>
                <a:latin typeface="Century Gothic"/>
                <a:ea typeface="Century Gothic"/>
                <a:cs typeface="Century Gothic"/>
                <a:sym typeface="Century Gothic"/>
              </a:defRPr>
            </a:lvl8pPr>
            <a:lvl9pPr marL="0" lvl="8" indent="0" algn="r">
              <a:spcBef>
                <a:spcPts val="0"/>
              </a:spcBef>
              <a:buNone/>
              <a:defRPr sz="800">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
        <p:nvSpPr>
          <p:cNvPr id="68" name="Google Shape;68;p10"/>
          <p:cNvSpPr txBox="1">
            <a:spLocks noGrp="1"/>
          </p:cNvSpPr>
          <p:nvPr>
            <p:ph type="body" idx="3"/>
          </p:nvPr>
        </p:nvSpPr>
        <p:spPr>
          <a:xfrm>
            <a:off x="457200" y="4201611"/>
            <a:ext cx="8229600" cy="443100"/>
          </a:xfrm>
          <a:prstGeom prst="rect">
            <a:avLst/>
          </a:prstGeom>
          <a:noFill/>
          <a:ln>
            <a:noFill/>
          </a:ln>
        </p:spPr>
        <p:txBody>
          <a:bodyPr spcFirstLastPara="1" wrap="square" lIns="68575" tIns="34275" rIns="68575" bIns="34275" anchor="b" anchorCtr="0">
            <a:noAutofit/>
          </a:bodyPr>
          <a:lstStyle>
            <a:lvl1pPr marL="457200" lvl="0" indent="-228600" algn="l">
              <a:spcBef>
                <a:spcPts val="200"/>
              </a:spcBef>
              <a:spcAft>
                <a:spcPts val="0"/>
              </a:spcAft>
              <a:buClr>
                <a:schemeClr val="dk2"/>
              </a:buClr>
              <a:buSzPts val="1100"/>
              <a:buNone/>
              <a:defRPr sz="1100">
                <a:solidFill>
                  <a:schemeClr val="dk2"/>
                </a:solidFill>
              </a:defRPr>
            </a:lvl1pPr>
            <a:lvl2pPr marL="914400" lvl="1" indent="-228600" algn="l">
              <a:spcBef>
                <a:spcPts val="600"/>
              </a:spcBef>
              <a:spcAft>
                <a:spcPts val="0"/>
              </a:spcAft>
              <a:buClr>
                <a:schemeClr val="dk1"/>
              </a:buClr>
              <a:buSzPts val="1100"/>
              <a:buNone/>
              <a:defRPr sz="1100"/>
            </a:lvl2pPr>
            <a:lvl3pPr marL="1371600" lvl="2" indent="-228600" algn="l">
              <a:spcBef>
                <a:spcPts val="600"/>
              </a:spcBef>
              <a:spcAft>
                <a:spcPts val="0"/>
              </a:spcAft>
              <a:buClr>
                <a:schemeClr val="dk1"/>
              </a:buClr>
              <a:buSzPts val="1100"/>
              <a:buNone/>
              <a:defRPr sz="1100"/>
            </a:lvl3pPr>
            <a:lvl4pPr marL="1828800" lvl="3" indent="-228600" algn="l">
              <a:spcBef>
                <a:spcPts val="600"/>
              </a:spcBef>
              <a:spcAft>
                <a:spcPts val="0"/>
              </a:spcAft>
              <a:buClr>
                <a:schemeClr val="dk1"/>
              </a:buClr>
              <a:buSzPts val="1100"/>
              <a:buNone/>
              <a:defRPr sz="1100"/>
            </a:lvl4pPr>
            <a:lvl5pPr marL="2286000" lvl="4" indent="-228600" algn="l">
              <a:spcBef>
                <a:spcPts val="600"/>
              </a:spcBef>
              <a:spcAft>
                <a:spcPts val="0"/>
              </a:spcAft>
              <a:buClr>
                <a:schemeClr val="dk1"/>
              </a:buClr>
              <a:buSzPts val="1100"/>
              <a:buNone/>
              <a:defRPr sz="1100"/>
            </a:lvl5pPr>
            <a:lvl6pPr marL="2743200" lvl="5" indent="-317500" algn="l">
              <a:spcBef>
                <a:spcPts val="6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theme" Target="../theme/theme3.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9304"/>
            <a:ext cx="8229600" cy="867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accent1"/>
              </a:buClr>
              <a:buSzPts val="2400"/>
              <a:buFont typeface="Century Gothic"/>
              <a:buNone/>
              <a:defRPr sz="2400" b="0"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457200" y="1092994"/>
            <a:ext cx="8229600" cy="3539700"/>
          </a:xfrm>
          <a:prstGeom prst="rect">
            <a:avLst/>
          </a:prstGeom>
          <a:noFill/>
          <a:ln>
            <a:noFill/>
          </a:ln>
        </p:spPr>
        <p:txBody>
          <a:bodyPr spcFirstLastPara="1" wrap="square" lIns="68575" tIns="34275" rIns="68575" bIns="34275" anchor="t" anchorCtr="0">
            <a:noAutofit/>
          </a:bodyPr>
          <a:lstStyle>
            <a:lvl1pPr marL="457200" marR="0" lvl="0" indent="-336550" algn="l" rtl="0">
              <a:spcBef>
                <a:spcPts val="300"/>
              </a:spcBef>
              <a:spcAft>
                <a:spcPts val="0"/>
              </a:spcAft>
              <a:buClr>
                <a:schemeClr val="dk1"/>
              </a:buClr>
              <a:buSzPts val="1700"/>
              <a:buFont typeface="Arial"/>
              <a:buChar char="•"/>
              <a:defRPr sz="1700" b="0" i="0" u="none" strike="noStrike" cap="none">
                <a:solidFill>
                  <a:schemeClr val="dk1"/>
                </a:solidFill>
                <a:latin typeface="Century Gothic"/>
                <a:ea typeface="Century Gothic"/>
                <a:cs typeface="Century Gothic"/>
                <a:sym typeface="Century Gothic"/>
              </a:defRPr>
            </a:lvl1pPr>
            <a:lvl2pPr marL="914400" marR="0" lvl="1" indent="-317500" algn="l" rtl="0">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L="1371600" marR="0" lvl="2" indent="-317500" algn="l" rtl="0">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298450" algn="l" rtl="0">
              <a:spcBef>
                <a:spcPts val="600"/>
              </a:spcBef>
              <a:spcAft>
                <a:spcPts val="0"/>
              </a:spcAft>
              <a:buClr>
                <a:schemeClr val="dk1"/>
              </a:buClr>
              <a:buSzPts val="1100"/>
              <a:buFont typeface="Arial"/>
              <a:buChar char="»"/>
              <a:defRPr sz="11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p1"/>
          <p:cNvSpPr txBox="1">
            <a:spLocks noGrp="1"/>
          </p:cNvSpPr>
          <p:nvPr>
            <p:ph type="ftr" idx="11"/>
          </p:nvPr>
        </p:nvSpPr>
        <p:spPr>
          <a:xfrm>
            <a:off x="457199" y="4834927"/>
            <a:ext cx="7247400" cy="1668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800" b="0" i="0" u="none" strike="noStrike" cap="small">
                <a:solidFill>
                  <a:srgbClr val="7F7F7F"/>
                </a:solidFill>
                <a:latin typeface="Century Gothic"/>
                <a:ea typeface="Century Gothic"/>
                <a:cs typeface="Century Gothic"/>
                <a:sym typeface="Century Gothic"/>
              </a:defRPr>
            </a:lvl1pPr>
            <a:lvl2pPr marR="0" lvl="1" algn="l" rtl="0">
              <a:spcBef>
                <a:spcPts val="0"/>
              </a:spcBef>
              <a:spcAft>
                <a:spcPts val="0"/>
              </a:spcAft>
              <a:buSzPts val="11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1"/>
          <p:cNvSpPr txBox="1">
            <a:spLocks noGrp="1"/>
          </p:cNvSpPr>
          <p:nvPr>
            <p:ph type="sldNum" idx="12"/>
          </p:nvPr>
        </p:nvSpPr>
        <p:spPr>
          <a:xfrm>
            <a:off x="7834545" y="4834927"/>
            <a:ext cx="852300" cy="1668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800" b="0" i="0" u="none" strike="noStrike" cap="none">
                <a:solidFill>
                  <a:srgbClr val="7F7F7F"/>
                </a:solidFill>
                <a:latin typeface="Century Gothic"/>
                <a:ea typeface="Century Gothic"/>
                <a:cs typeface="Century Gothic"/>
                <a:sym typeface="Century Gothic"/>
              </a:defRPr>
            </a:lvl1pPr>
            <a:lvl2pPr marL="0" marR="0" lvl="1" indent="0" algn="r" rtl="0">
              <a:spcBef>
                <a:spcPts val="0"/>
              </a:spcBef>
              <a:buNone/>
              <a:defRPr sz="800" b="0" i="0" u="none" strike="noStrike" cap="none">
                <a:solidFill>
                  <a:srgbClr val="7F7F7F"/>
                </a:solidFill>
                <a:latin typeface="Century Gothic"/>
                <a:ea typeface="Century Gothic"/>
                <a:cs typeface="Century Gothic"/>
                <a:sym typeface="Century Gothic"/>
              </a:defRPr>
            </a:lvl2pPr>
            <a:lvl3pPr marL="0" marR="0" lvl="2" indent="0" algn="r" rtl="0">
              <a:spcBef>
                <a:spcPts val="0"/>
              </a:spcBef>
              <a:buNone/>
              <a:defRPr sz="800" b="0" i="0" u="none" strike="noStrike" cap="none">
                <a:solidFill>
                  <a:srgbClr val="7F7F7F"/>
                </a:solidFill>
                <a:latin typeface="Century Gothic"/>
                <a:ea typeface="Century Gothic"/>
                <a:cs typeface="Century Gothic"/>
                <a:sym typeface="Century Gothic"/>
              </a:defRPr>
            </a:lvl3pPr>
            <a:lvl4pPr marL="0" marR="0" lvl="3" indent="0" algn="r" rtl="0">
              <a:spcBef>
                <a:spcPts val="0"/>
              </a:spcBef>
              <a:buNone/>
              <a:defRPr sz="800" b="0" i="0" u="none" strike="noStrike" cap="none">
                <a:solidFill>
                  <a:srgbClr val="7F7F7F"/>
                </a:solidFill>
                <a:latin typeface="Century Gothic"/>
                <a:ea typeface="Century Gothic"/>
                <a:cs typeface="Century Gothic"/>
                <a:sym typeface="Century Gothic"/>
              </a:defRPr>
            </a:lvl4pPr>
            <a:lvl5pPr marL="0" marR="0" lvl="4" indent="0" algn="r" rtl="0">
              <a:spcBef>
                <a:spcPts val="0"/>
              </a:spcBef>
              <a:buNone/>
              <a:defRPr sz="800" b="0" i="0" u="none" strike="noStrike" cap="none">
                <a:solidFill>
                  <a:srgbClr val="7F7F7F"/>
                </a:solidFill>
                <a:latin typeface="Century Gothic"/>
                <a:ea typeface="Century Gothic"/>
                <a:cs typeface="Century Gothic"/>
                <a:sym typeface="Century Gothic"/>
              </a:defRPr>
            </a:lvl5pPr>
            <a:lvl6pPr marL="0" marR="0" lvl="5" indent="0" algn="r" rtl="0">
              <a:spcBef>
                <a:spcPts val="0"/>
              </a:spcBef>
              <a:buNone/>
              <a:defRPr sz="800" b="0" i="0" u="none" strike="noStrike" cap="none">
                <a:solidFill>
                  <a:srgbClr val="7F7F7F"/>
                </a:solidFill>
                <a:latin typeface="Century Gothic"/>
                <a:ea typeface="Century Gothic"/>
                <a:cs typeface="Century Gothic"/>
                <a:sym typeface="Century Gothic"/>
              </a:defRPr>
            </a:lvl6pPr>
            <a:lvl7pPr marL="0" marR="0" lvl="6" indent="0" algn="r" rtl="0">
              <a:spcBef>
                <a:spcPts val="0"/>
              </a:spcBef>
              <a:buNone/>
              <a:defRPr sz="800" b="0" i="0" u="none" strike="noStrike" cap="none">
                <a:solidFill>
                  <a:srgbClr val="7F7F7F"/>
                </a:solidFill>
                <a:latin typeface="Century Gothic"/>
                <a:ea typeface="Century Gothic"/>
                <a:cs typeface="Century Gothic"/>
                <a:sym typeface="Century Gothic"/>
              </a:defRPr>
            </a:lvl7pPr>
            <a:lvl8pPr marL="0" marR="0" lvl="7" indent="0" algn="r" rtl="0">
              <a:spcBef>
                <a:spcPts val="0"/>
              </a:spcBef>
              <a:buNone/>
              <a:defRPr sz="800" b="0" i="0" u="none" strike="noStrike" cap="none">
                <a:solidFill>
                  <a:srgbClr val="7F7F7F"/>
                </a:solidFill>
                <a:latin typeface="Century Gothic"/>
                <a:ea typeface="Century Gothic"/>
                <a:cs typeface="Century Gothic"/>
                <a:sym typeface="Century Gothic"/>
              </a:defRPr>
            </a:lvl8pPr>
            <a:lvl9pPr marL="0" marR="0" lvl="8" indent="0" algn="r" rtl="0">
              <a:spcBef>
                <a:spcPts val="0"/>
              </a:spcBef>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734"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457200" y="139304"/>
            <a:ext cx="8229600" cy="868200"/>
          </a:xfrm>
          <a:prstGeom prst="rect">
            <a:avLst/>
          </a:prstGeom>
          <a:noFill/>
          <a:ln>
            <a:noFill/>
          </a:ln>
        </p:spPr>
        <p:txBody>
          <a:bodyPr spcFirstLastPara="1" wrap="square" lIns="68575" tIns="34275" rIns="68575" bIns="34275" anchor="ctr" anchorCtr="0">
            <a:normAutofit/>
          </a:bodyPr>
          <a:lstStyle>
            <a:lvl1pPr marR="0" lvl="0" algn="l" rtl="0">
              <a:lnSpc>
                <a:spcPct val="100000"/>
              </a:lnSpc>
              <a:spcBef>
                <a:spcPts val="0"/>
              </a:spcBef>
              <a:spcAft>
                <a:spcPts val="0"/>
              </a:spcAft>
              <a:buClr>
                <a:schemeClr val="accent1"/>
              </a:buClr>
              <a:buSzPts val="2400"/>
              <a:buFont typeface="Century Gothic"/>
              <a:buNone/>
              <a:defRPr sz="2400" b="0"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Google Shape;166;p26"/>
          <p:cNvSpPr txBox="1">
            <a:spLocks noGrp="1"/>
          </p:cNvSpPr>
          <p:nvPr>
            <p:ph type="body" idx="1"/>
          </p:nvPr>
        </p:nvSpPr>
        <p:spPr>
          <a:xfrm>
            <a:off x="457200" y="1092995"/>
            <a:ext cx="8229600" cy="3539700"/>
          </a:xfrm>
          <a:prstGeom prst="rect">
            <a:avLst/>
          </a:prstGeom>
          <a:noFill/>
          <a:ln>
            <a:noFill/>
          </a:ln>
        </p:spPr>
        <p:txBody>
          <a:bodyPr spcFirstLastPara="1" wrap="square" lIns="68575" tIns="34275" rIns="68575" bIns="34275" anchor="t" anchorCtr="0">
            <a:normAutofit/>
          </a:bodyPr>
          <a:lstStyle>
            <a:lvl1pPr marL="457200" marR="0" lvl="0"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298450" algn="l" rtl="0">
              <a:lnSpc>
                <a:spcPct val="100000"/>
              </a:lnSpc>
              <a:spcBef>
                <a:spcPts val="600"/>
              </a:spcBef>
              <a:spcAft>
                <a:spcPts val="0"/>
              </a:spcAft>
              <a:buClr>
                <a:schemeClr val="dk1"/>
              </a:buClr>
              <a:buSzPts val="1100"/>
              <a:buFont typeface="Arial"/>
              <a:buChar char="»"/>
              <a:defRPr sz="11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67" name="Google Shape;167;p26"/>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small">
                <a:solidFill>
                  <a:srgbClr val="7F7F7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8" name="Google Shape;168;p26"/>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Google Shape;365;p58"/>
          <p:cNvSpPr txBox="1">
            <a:spLocks noGrp="1"/>
          </p:cNvSpPr>
          <p:nvPr>
            <p:ph type="title"/>
          </p:nvPr>
        </p:nvSpPr>
        <p:spPr>
          <a:xfrm>
            <a:off x="457200" y="139304"/>
            <a:ext cx="8229600" cy="868200"/>
          </a:xfrm>
          <a:prstGeom prst="rect">
            <a:avLst/>
          </a:prstGeom>
          <a:noFill/>
          <a:ln>
            <a:noFill/>
          </a:ln>
        </p:spPr>
        <p:txBody>
          <a:bodyPr spcFirstLastPara="1" wrap="square" lIns="68575" tIns="34275" rIns="68575" bIns="34275" anchor="ctr" anchorCtr="0">
            <a:normAutofit/>
          </a:bodyPr>
          <a:lstStyle>
            <a:lvl1pPr marR="0" lvl="0" algn="l" rtl="0">
              <a:lnSpc>
                <a:spcPct val="100000"/>
              </a:lnSpc>
              <a:spcBef>
                <a:spcPts val="0"/>
              </a:spcBef>
              <a:spcAft>
                <a:spcPts val="0"/>
              </a:spcAft>
              <a:buClr>
                <a:schemeClr val="accent1"/>
              </a:buClr>
              <a:buSzPts val="2400"/>
              <a:buFont typeface="Century Gothic"/>
              <a:buNone/>
              <a:defRPr sz="2400" b="0"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6" name="Google Shape;366;p58"/>
          <p:cNvSpPr txBox="1">
            <a:spLocks noGrp="1"/>
          </p:cNvSpPr>
          <p:nvPr>
            <p:ph type="body" idx="1"/>
          </p:nvPr>
        </p:nvSpPr>
        <p:spPr>
          <a:xfrm>
            <a:off x="457200" y="1092995"/>
            <a:ext cx="8229600" cy="3539700"/>
          </a:xfrm>
          <a:prstGeom prst="rect">
            <a:avLst/>
          </a:prstGeom>
          <a:noFill/>
          <a:ln>
            <a:noFill/>
          </a:ln>
        </p:spPr>
        <p:txBody>
          <a:bodyPr spcFirstLastPara="1" wrap="square" lIns="68575" tIns="34275" rIns="68575" bIns="34275" anchor="t" anchorCtr="0">
            <a:normAutofit/>
          </a:bodyPr>
          <a:lstStyle>
            <a:lvl1pPr marL="457200" marR="0" lvl="0"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298450" algn="l" rtl="0">
              <a:lnSpc>
                <a:spcPct val="100000"/>
              </a:lnSpc>
              <a:spcBef>
                <a:spcPts val="600"/>
              </a:spcBef>
              <a:spcAft>
                <a:spcPts val="0"/>
              </a:spcAft>
              <a:buClr>
                <a:schemeClr val="dk1"/>
              </a:buClr>
              <a:buSzPts val="1100"/>
              <a:buFont typeface="Arial"/>
              <a:buChar char="»"/>
              <a:defRPr sz="11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67" name="Google Shape;367;p58"/>
          <p:cNvSpPr txBox="1">
            <a:spLocks noGrp="1"/>
          </p:cNvSpPr>
          <p:nvPr>
            <p:ph type="ftr" idx="11"/>
          </p:nvPr>
        </p:nvSpPr>
        <p:spPr>
          <a:xfrm>
            <a:off x="457199" y="4834928"/>
            <a:ext cx="7247400" cy="166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small">
                <a:solidFill>
                  <a:srgbClr val="7F7F7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8" name="Google Shape;368;p58"/>
          <p:cNvSpPr txBox="1">
            <a:spLocks noGrp="1"/>
          </p:cNvSpPr>
          <p:nvPr>
            <p:ph type="sldNum" idx="12"/>
          </p:nvPr>
        </p:nvSpPr>
        <p:spPr>
          <a:xfrm>
            <a:off x="7834544" y="4834928"/>
            <a:ext cx="852300" cy="1668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7F7F7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hyperlink" Target="mailto:jgubb@povertyactionlab.org" TargetMode="External"/><Relationship Id="rId2" Type="http://schemas.openxmlformats.org/officeDocument/2006/relationships/notesSlide" Target="../notesSlides/notesSlide46.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549"/>
        <p:cNvGrpSpPr/>
        <p:nvPr/>
      </p:nvGrpSpPr>
      <p:grpSpPr>
        <a:xfrm>
          <a:off x="0" y="0"/>
          <a:ext cx="0" cy="0"/>
          <a:chOff x="0" y="0"/>
          <a:chExt cx="0" cy="0"/>
        </a:xfrm>
      </p:grpSpPr>
      <p:sp>
        <p:nvSpPr>
          <p:cNvPr id="550" name="Google Shape;550;p87"/>
          <p:cNvSpPr txBox="1">
            <a:spLocks noGrp="1"/>
          </p:cNvSpPr>
          <p:nvPr>
            <p:ph type="body" idx="1"/>
          </p:nvPr>
        </p:nvSpPr>
        <p:spPr>
          <a:xfrm>
            <a:off x="457200" y="1104137"/>
            <a:ext cx="8229600" cy="3532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1400" b="1"/>
              <a:t>Title: </a:t>
            </a:r>
            <a:r>
              <a:rPr lang="en" sz="1400"/>
              <a:t>CSG Medicaid Policy Academies Presentation.</a:t>
            </a:r>
            <a:endParaRPr sz="1400"/>
          </a:p>
          <a:p>
            <a:pPr marL="0" lvl="0" indent="0" algn="l" rtl="0">
              <a:spcBef>
                <a:spcPts val="0"/>
              </a:spcBef>
              <a:spcAft>
                <a:spcPts val="0"/>
              </a:spcAft>
              <a:buNone/>
            </a:pPr>
            <a:endParaRPr sz="1400"/>
          </a:p>
          <a:p>
            <a:pPr marL="0" lvl="0" indent="0" algn="l" rtl="0">
              <a:spcBef>
                <a:spcPts val="0"/>
              </a:spcBef>
              <a:spcAft>
                <a:spcPts val="0"/>
              </a:spcAft>
              <a:buClr>
                <a:schemeClr val="dk1"/>
              </a:buClr>
              <a:buFont typeface="Arial"/>
              <a:buNone/>
            </a:pPr>
            <a:r>
              <a:rPr lang="en" sz="1400" b="1"/>
              <a:t>Purpose: </a:t>
            </a:r>
            <a:r>
              <a:rPr lang="en" sz="1400"/>
              <a:t>Serve as a training on why randomize and how to randomize within Medicaid for CSG Medicaid Policy Academies.</a:t>
            </a:r>
            <a:endParaRPr sz="1400"/>
          </a:p>
          <a:p>
            <a:pPr marL="0" lvl="0" indent="0" algn="l" rtl="0">
              <a:spcBef>
                <a:spcPts val="0"/>
              </a:spcBef>
              <a:spcAft>
                <a:spcPts val="0"/>
              </a:spcAft>
              <a:buClr>
                <a:schemeClr val="dk1"/>
              </a:buClr>
              <a:buFont typeface="Arial"/>
              <a:buNone/>
            </a:pPr>
            <a:endParaRPr sz="1400"/>
          </a:p>
          <a:p>
            <a:pPr marL="0" lvl="0" indent="0" algn="l" rtl="0">
              <a:spcBef>
                <a:spcPts val="0"/>
              </a:spcBef>
              <a:spcAft>
                <a:spcPts val="0"/>
              </a:spcAft>
              <a:buClr>
                <a:schemeClr val="dk1"/>
              </a:buClr>
              <a:buFont typeface="Arial"/>
              <a:buNone/>
            </a:pPr>
            <a:r>
              <a:rPr lang="en" sz="1400" b="1"/>
              <a:t>Date created: </a:t>
            </a:r>
            <a:r>
              <a:rPr lang="en" sz="1400"/>
              <a:t>2024-07-22.</a:t>
            </a:r>
            <a:endParaRPr sz="1400" b="1"/>
          </a:p>
          <a:p>
            <a:pPr marL="0" lvl="0" indent="0" algn="l" rtl="0">
              <a:spcBef>
                <a:spcPts val="1480"/>
              </a:spcBef>
              <a:spcAft>
                <a:spcPts val="0"/>
              </a:spcAft>
              <a:buClr>
                <a:schemeClr val="dk1"/>
              </a:buClr>
              <a:buFont typeface="Arial"/>
              <a:buNone/>
            </a:pPr>
            <a:r>
              <a:rPr lang="en" sz="1400" b="1"/>
              <a:t>Created by: </a:t>
            </a:r>
            <a:r>
              <a:rPr lang="en" sz="1400"/>
              <a:t>Anisha Sehgal.</a:t>
            </a:r>
            <a:endParaRPr sz="1400">
              <a:latin typeface="Arial"/>
              <a:ea typeface="Arial"/>
              <a:cs typeface="Arial"/>
              <a:sym typeface="Arial"/>
            </a:endParaRPr>
          </a:p>
          <a:p>
            <a:pPr marL="0" lvl="0" indent="0" algn="l" rtl="0">
              <a:spcBef>
                <a:spcPts val="1480"/>
              </a:spcBef>
              <a:spcAft>
                <a:spcPts val="0"/>
              </a:spcAft>
              <a:buClr>
                <a:schemeClr val="dk1"/>
              </a:buClr>
              <a:buFont typeface="Arial"/>
              <a:buNone/>
            </a:pPr>
            <a:r>
              <a:rPr lang="en" sz="1400" b="1"/>
              <a:t>Last edited on: </a:t>
            </a:r>
            <a:r>
              <a:rPr lang="en" sz="1400"/>
              <a:t>2024-08-12.</a:t>
            </a:r>
            <a:endParaRPr sz="1400"/>
          </a:p>
          <a:p>
            <a:pPr marL="0" lvl="0" indent="0" algn="l" rtl="0">
              <a:spcBef>
                <a:spcPts val="1480"/>
              </a:spcBef>
              <a:spcAft>
                <a:spcPts val="0"/>
              </a:spcAft>
              <a:buClr>
                <a:schemeClr val="dk1"/>
              </a:buClr>
              <a:buFont typeface="Arial"/>
              <a:buNone/>
            </a:pPr>
            <a:r>
              <a:rPr lang="en" sz="1400" b="1"/>
              <a:t>Last edited by:</a:t>
            </a:r>
            <a:r>
              <a:rPr lang="en" sz="1400"/>
              <a:t> Alejandro Noriega.</a:t>
            </a:r>
            <a:endParaRPr sz="1400"/>
          </a:p>
          <a:p>
            <a:pPr marL="0" lvl="0" indent="0" algn="l" rtl="0">
              <a:spcBef>
                <a:spcPts val="1480"/>
              </a:spcBef>
              <a:spcAft>
                <a:spcPts val="0"/>
              </a:spcAft>
              <a:buClr>
                <a:schemeClr val="dk1"/>
              </a:buClr>
              <a:buFont typeface="Arial"/>
              <a:buNone/>
            </a:pPr>
            <a:r>
              <a:rPr lang="en" sz="1400" b="1"/>
              <a:t>Notes/guidelines: </a:t>
            </a:r>
            <a:r>
              <a:rPr lang="en" sz="1400"/>
              <a:t>Based on CT Medicaid training created by Jesse Gubb and Cordelia Kwon 2022-01-17.</a:t>
            </a:r>
            <a:endParaRPr sz="1400" b="1"/>
          </a:p>
          <a:p>
            <a:pPr marL="0" lvl="0" indent="0" algn="l" rtl="0">
              <a:spcBef>
                <a:spcPts val="300"/>
              </a:spcBef>
              <a:spcAft>
                <a:spcPts val="600"/>
              </a:spcAft>
              <a:buNone/>
            </a:pPr>
            <a:endParaRPr/>
          </a:p>
        </p:txBody>
      </p:sp>
      <p:sp>
        <p:nvSpPr>
          <p:cNvPr id="551" name="Google Shape;551;p87"/>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Metadata</a:t>
            </a:r>
            <a:endParaRPr/>
          </a:p>
        </p:txBody>
      </p:sp>
      <p:sp>
        <p:nvSpPr>
          <p:cNvPr id="552" name="Google Shape;552;p87"/>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95"/>
          <p:cNvSpPr txBox="1">
            <a:spLocks noGrp="1"/>
          </p:cNvSpPr>
          <p:nvPr>
            <p:ph type="title"/>
          </p:nvPr>
        </p:nvSpPr>
        <p:spPr>
          <a:xfrm>
            <a:off x="457200" y="154450"/>
            <a:ext cx="8748900" cy="864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Global knowledge: 2,300+ randomized evaluations in more than 95 countries</a:t>
            </a:r>
            <a:endParaRPr/>
          </a:p>
        </p:txBody>
      </p:sp>
      <p:pic>
        <p:nvPicPr>
          <p:cNvPr id="691" name="Google Shape;691;p95"/>
          <p:cNvPicPr preferRelativeResize="0"/>
          <p:nvPr/>
        </p:nvPicPr>
        <p:blipFill>
          <a:blip r:embed="rId3">
            <a:alphaModFix/>
          </a:blip>
          <a:stretch>
            <a:fillRect/>
          </a:stretch>
        </p:blipFill>
        <p:spPr>
          <a:xfrm>
            <a:off x="152400" y="1171749"/>
            <a:ext cx="7802728" cy="3813199"/>
          </a:xfrm>
          <a:prstGeom prst="rect">
            <a:avLst/>
          </a:prstGeom>
          <a:noFill/>
          <a:ln>
            <a:noFill/>
          </a:ln>
        </p:spPr>
      </p:pic>
      <p:sp>
        <p:nvSpPr>
          <p:cNvPr id="692" name="Google Shape;692;p95"/>
          <p:cNvSpPr txBox="1"/>
          <p:nvPr/>
        </p:nvSpPr>
        <p:spPr>
          <a:xfrm>
            <a:off x="7776972" y="1179576"/>
            <a:ext cx="1262700" cy="2285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00">
                <a:solidFill>
                  <a:srgbClr val="000000"/>
                </a:solidFill>
                <a:latin typeface="Century Gothic"/>
                <a:ea typeface="Century Gothic"/>
                <a:cs typeface="Century Gothic"/>
                <a:sym typeface="Century Gothic"/>
              </a:rPr>
              <a:t>Agriculture</a:t>
            </a:r>
            <a:endParaRPr sz="1100"/>
          </a:p>
          <a:p>
            <a:pPr marL="0" marR="0" lvl="0" indent="0" algn="l" rtl="0">
              <a:spcBef>
                <a:spcPts val="600"/>
              </a:spcBef>
              <a:spcAft>
                <a:spcPts val="0"/>
              </a:spcAft>
              <a:buNone/>
            </a:pPr>
            <a:r>
              <a:rPr lang="en" sz="800">
                <a:solidFill>
                  <a:srgbClr val="000000"/>
                </a:solidFill>
                <a:latin typeface="Century Gothic"/>
                <a:ea typeface="Century Gothic"/>
                <a:cs typeface="Century Gothic"/>
                <a:sym typeface="Century Gothic"/>
              </a:rPr>
              <a:t>Crime, Violence, </a:t>
            </a:r>
            <a:br>
              <a:rPr lang="en" sz="800">
                <a:solidFill>
                  <a:srgbClr val="000000"/>
                </a:solidFill>
                <a:latin typeface="Century Gothic"/>
                <a:ea typeface="Century Gothic"/>
                <a:cs typeface="Century Gothic"/>
                <a:sym typeface="Century Gothic"/>
              </a:rPr>
            </a:br>
            <a:r>
              <a:rPr lang="en" sz="800">
                <a:solidFill>
                  <a:srgbClr val="000000"/>
                </a:solidFill>
                <a:latin typeface="Century Gothic"/>
                <a:ea typeface="Century Gothic"/>
                <a:cs typeface="Century Gothic"/>
                <a:sym typeface="Century Gothic"/>
              </a:rPr>
              <a:t>&amp; Conflict</a:t>
            </a:r>
            <a:endParaRPr sz="1100"/>
          </a:p>
          <a:p>
            <a:pPr marL="0" marR="0" lvl="0" indent="0" algn="l" rtl="0">
              <a:spcBef>
                <a:spcPts val="600"/>
              </a:spcBef>
              <a:spcAft>
                <a:spcPts val="0"/>
              </a:spcAft>
              <a:buNone/>
            </a:pPr>
            <a:r>
              <a:rPr lang="en" sz="800">
                <a:solidFill>
                  <a:srgbClr val="000000"/>
                </a:solidFill>
                <a:latin typeface="Century Gothic"/>
                <a:ea typeface="Century Gothic"/>
                <a:cs typeface="Century Gothic"/>
                <a:sym typeface="Century Gothic"/>
              </a:rPr>
              <a:t>Education</a:t>
            </a:r>
            <a:endParaRPr sz="1100"/>
          </a:p>
          <a:p>
            <a:pPr marL="0" marR="0" lvl="0" indent="0" algn="l" rtl="0">
              <a:spcBef>
                <a:spcPts val="600"/>
              </a:spcBef>
              <a:spcAft>
                <a:spcPts val="0"/>
              </a:spcAft>
              <a:buNone/>
            </a:pPr>
            <a:r>
              <a:rPr lang="en" sz="800">
                <a:solidFill>
                  <a:srgbClr val="000000"/>
                </a:solidFill>
                <a:latin typeface="Century Gothic"/>
                <a:ea typeface="Century Gothic"/>
                <a:cs typeface="Century Gothic"/>
                <a:sym typeface="Century Gothic"/>
              </a:rPr>
              <a:t>Environment &amp; Energy</a:t>
            </a:r>
            <a:endParaRPr sz="1100"/>
          </a:p>
          <a:p>
            <a:pPr marL="0" marR="0" lvl="0" indent="0" algn="l" rtl="0">
              <a:spcBef>
                <a:spcPts val="600"/>
              </a:spcBef>
              <a:spcAft>
                <a:spcPts val="0"/>
              </a:spcAft>
              <a:buNone/>
            </a:pPr>
            <a:r>
              <a:rPr lang="en" sz="800">
                <a:solidFill>
                  <a:srgbClr val="000000"/>
                </a:solidFill>
                <a:latin typeface="Century Gothic"/>
                <a:ea typeface="Century Gothic"/>
                <a:cs typeface="Century Gothic"/>
                <a:sym typeface="Century Gothic"/>
              </a:rPr>
              <a:t>Finance</a:t>
            </a:r>
            <a:endParaRPr sz="1100"/>
          </a:p>
          <a:p>
            <a:pPr marL="0" marR="0" lvl="0" indent="0" algn="l" rtl="0">
              <a:spcBef>
                <a:spcPts val="600"/>
              </a:spcBef>
              <a:spcAft>
                <a:spcPts val="0"/>
              </a:spcAft>
              <a:buNone/>
            </a:pPr>
            <a:r>
              <a:rPr lang="en" sz="800">
                <a:solidFill>
                  <a:srgbClr val="000000"/>
                </a:solidFill>
                <a:latin typeface="Century Gothic"/>
                <a:ea typeface="Century Gothic"/>
                <a:cs typeface="Century Gothic"/>
                <a:sym typeface="Century Gothic"/>
              </a:rPr>
              <a:t>Firms</a:t>
            </a:r>
            <a:endParaRPr sz="1100"/>
          </a:p>
          <a:p>
            <a:pPr marL="0" marR="0" lvl="0" indent="0" algn="l" rtl="0">
              <a:spcBef>
                <a:spcPts val="600"/>
              </a:spcBef>
              <a:spcAft>
                <a:spcPts val="0"/>
              </a:spcAft>
              <a:buNone/>
            </a:pPr>
            <a:r>
              <a:rPr lang="en" sz="800">
                <a:solidFill>
                  <a:srgbClr val="000000"/>
                </a:solidFill>
                <a:latin typeface="Century Gothic"/>
                <a:ea typeface="Century Gothic"/>
                <a:cs typeface="Century Gothic"/>
                <a:sym typeface="Century Gothic"/>
              </a:rPr>
              <a:t>Gender</a:t>
            </a:r>
            <a:endParaRPr sz="1100"/>
          </a:p>
          <a:p>
            <a:pPr marL="0" marR="0" lvl="0" indent="0" algn="l" rtl="0">
              <a:spcBef>
                <a:spcPts val="600"/>
              </a:spcBef>
              <a:spcAft>
                <a:spcPts val="0"/>
              </a:spcAft>
              <a:buNone/>
            </a:pPr>
            <a:r>
              <a:rPr lang="en" sz="800">
                <a:solidFill>
                  <a:srgbClr val="000000"/>
                </a:solidFill>
                <a:latin typeface="Century Gothic"/>
                <a:ea typeface="Century Gothic"/>
                <a:cs typeface="Century Gothic"/>
                <a:sym typeface="Century Gothic"/>
              </a:rPr>
              <a:t>Health</a:t>
            </a:r>
            <a:endParaRPr sz="1100"/>
          </a:p>
          <a:p>
            <a:pPr marL="0" marR="0" lvl="0" indent="0" algn="l" rtl="0">
              <a:spcBef>
                <a:spcPts val="600"/>
              </a:spcBef>
              <a:spcAft>
                <a:spcPts val="0"/>
              </a:spcAft>
              <a:buNone/>
            </a:pPr>
            <a:r>
              <a:rPr lang="en" sz="800">
                <a:solidFill>
                  <a:srgbClr val="000000"/>
                </a:solidFill>
                <a:latin typeface="Century Gothic"/>
                <a:ea typeface="Century Gothic"/>
                <a:cs typeface="Century Gothic"/>
                <a:sym typeface="Century Gothic"/>
              </a:rPr>
              <a:t>Labor Markets</a:t>
            </a:r>
            <a:endParaRPr sz="1100"/>
          </a:p>
          <a:p>
            <a:pPr marL="0" marR="0" lvl="0" indent="0" algn="l" rtl="0">
              <a:spcBef>
                <a:spcPts val="600"/>
              </a:spcBef>
              <a:spcAft>
                <a:spcPts val="0"/>
              </a:spcAft>
              <a:buNone/>
            </a:pPr>
            <a:r>
              <a:rPr lang="en" sz="800">
                <a:solidFill>
                  <a:srgbClr val="000000"/>
                </a:solidFill>
                <a:latin typeface="Century Gothic"/>
                <a:ea typeface="Century Gothic"/>
                <a:cs typeface="Century Gothic"/>
                <a:sym typeface="Century Gothic"/>
              </a:rPr>
              <a:t>Political Economy </a:t>
            </a:r>
            <a:br>
              <a:rPr lang="en" sz="800">
                <a:solidFill>
                  <a:srgbClr val="000000"/>
                </a:solidFill>
                <a:latin typeface="Century Gothic"/>
                <a:ea typeface="Century Gothic"/>
                <a:cs typeface="Century Gothic"/>
                <a:sym typeface="Century Gothic"/>
              </a:rPr>
            </a:br>
            <a:r>
              <a:rPr lang="en" sz="800">
                <a:solidFill>
                  <a:srgbClr val="000000"/>
                </a:solidFill>
                <a:latin typeface="Century Gothic"/>
                <a:ea typeface="Century Gothic"/>
                <a:cs typeface="Century Gothic"/>
                <a:sym typeface="Century Gothic"/>
              </a:rPr>
              <a:t>&amp; Governance</a:t>
            </a:r>
            <a:endParaRPr sz="800">
              <a:solidFill>
                <a:srgbClr val="000000"/>
              </a:solidFill>
              <a:latin typeface="Century Gothic"/>
              <a:ea typeface="Century Gothic"/>
              <a:cs typeface="Century Gothic"/>
              <a:sym typeface="Century Gothic"/>
            </a:endParaRPr>
          </a:p>
          <a:p>
            <a:pPr marL="0" lvl="0" indent="0" algn="l" rtl="0">
              <a:spcBef>
                <a:spcPts val="600"/>
              </a:spcBef>
              <a:spcAft>
                <a:spcPts val="0"/>
              </a:spcAft>
              <a:buClr>
                <a:srgbClr val="000000"/>
              </a:buClr>
              <a:buFont typeface="Arial"/>
              <a:buNone/>
            </a:pPr>
            <a:r>
              <a:rPr lang="en" sz="800">
                <a:solidFill>
                  <a:srgbClr val="000000"/>
                </a:solidFill>
                <a:latin typeface="Century Gothic"/>
                <a:ea typeface="Century Gothic"/>
                <a:cs typeface="Century Gothic"/>
                <a:sym typeface="Century Gothic"/>
              </a:rPr>
              <a:t>Social Protection</a:t>
            </a:r>
            <a:endParaRPr sz="800">
              <a:solidFill>
                <a:srgbClr val="000000"/>
              </a:solidFill>
              <a:latin typeface="Century Gothic"/>
              <a:ea typeface="Century Gothic"/>
              <a:cs typeface="Century Gothic"/>
              <a:sym typeface="Century Gothic"/>
            </a:endParaRPr>
          </a:p>
        </p:txBody>
      </p:sp>
      <p:sp>
        <p:nvSpPr>
          <p:cNvPr id="693" name="Google Shape;693;p95"/>
          <p:cNvSpPr/>
          <p:nvPr/>
        </p:nvSpPr>
        <p:spPr>
          <a:xfrm>
            <a:off x="7708392" y="1255014"/>
            <a:ext cx="68700" cy="68700"/>
          </a:xfrm>
          <a:prstGeom prst="ellipse">
            <a:avLst/>
          </a:prstGeom>
          <a:solidFill>
            <a:srgbClr val="A1D0A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694" name="Google Shape;694;p95"/>
          <p:cNvSpPr/>
          <p:nvPr/>
        </p:nvSpPr>
        <p:spPr>
          <a:xfrm>
            <a:off x="7708392" y="1449324"/>
            <a:ext cx="68700" cy="68700"/>
          </a:xfrm>
          <a:prstGeom prst="ellipse">
            <a:avLst/>
          </a:prstGeom>
          <a:solidFill>
            <a:srgbClr val="4A9C6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695" name="Google Shape;695;p95"/>
          <p:cNvSpPr/>
          <p:nvPr/>
        </p:nvSpPr>
        <p:spPr>
          <a:xfrm>
            <a:off x="7708392" y="1778508"/>
            <a:ext cx="68700" cy="68700"/>
          </a:xfrm>
          <a:prstGeom prst="ellipse">
            <a:avLst/>
          </a:prstGeom>
          <a:solidFill>
            <a:srgbClr val="8DC8C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696" name="Google Shape;696;p95"/>
          <p:cNvSpPr/>
          <p:nvPr/>
        </p:nvSpPr>
        <p:spPr>
          <a:xfrm>
            <a:off x="7708392" y="1972818"/>
            <a:ext cx="68700" cy="68700"/>
          </a:xfrm>
          <a:prstGeom prst="ellipse">
            <a:avLst/>
          </a:prstGeom>
          <a:solidFill>
            <a:srgbClr val="2FAA9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697" name="Google Shape;697;p95"/>
          <p:cNvSpPr/>
          <p:nvPr/>
        </p:nvSpPr>
        <p:spPr>
          <a:xfrm>
            <a:off x="7708392" y="2180844"/>
            <a:ext cx="68700" cy="68700"/>
          </a:xfrm>
          <a:prstGeom prst="ellipse">
            <a:avLst/>
          </a:prstGeom>
          <a:solidFill>
            <a:srgbClr val="FEDB7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698" name="Google Shape;698;p95"/>
          <p:cNvSpPr/>
          <p:nvPr/>
        </p:nvSpPr>
        <p:spPr>
          <a:xfrm>
            <a:off x="7708392" y="2375154"/>
            <a:ext cx="68700" cy="68700"/>
          </a:xfrm>
          <a:prstGeom prst="ellipse">
            <a:avLst/>
          </a:prstGeom>
          <a:solidFill>
            <a:srgbClr val="F0B02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699" name="Google Shape;699;p95"/>
          <p:cNvSpPr/>
          <p:nvPr/>
        </p:nvSpPr>
        <p:spPr>
          <a:xfrm>
            <a:off x="7708392" y="2587752"/>
            <a:ext cx="68700" cy="68700"/>
          </a:xfrm>
          <a:prstGeom prst="ellipse">
            <a:avLst/>
          </a:prstGeom>
          <a:solidFill>
            <a:srgbClr val="EE986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700" name="Google Shape;700;p95"/>
          <p:cNvSpPr/>
          <p:nvPr/>
        </p:nvSpPr>
        <p:spPr>
          <a:xfrm>
            <a:off x="7708392" y="2782062"/>
            <a:ext cx="68700" cy="68700"/>
          </a:xfrm>
          <a:prstGeom prst="ellipse">
            <a:avLst/>
          </a:prstGeom>
          <a:solidFill>
            <a:srgbClr val="E3592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701" name="Google Shape;701;p95"/>
          <p:cNvSpPr/>
          <p:nvPr/>
        </p:nvSpPr>
        <p:spPr>
          <a:xfrm>
            <a:off x="7708392" y="2996946"/>
            <a:ext cx="68700" cy="68700"/>
          </a:xfrm>
          <a:prstGeom prst="ellipse">
            <a:avLst/>
          </a:prstGeom>
          <a:solidFill>
            <a:srgbClr val="798F9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702" name="Google Shape;702;p95"/>
          <p:cNvSpPr/>
          <p:nvPr/>
        </p:nvSpPr>
        <p:spPr>
          <a:xfrm>
            <a:off x="7708392" y="3191256"/>
            <a:ext cx="68700" cy="68700"/>
          </a:xfrm>
          <a:prstGeom prst="ellipse">
            <a:avLst/>
          </a:prstGeom>
          <a:solidFill>
            <a:srgbClr val="2D61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703" name="Google Shape;703;p95"/>
          <p:cNvSpPr/>
          <p:nvPr/>
        </p:nvSpPr>
        <p:spPr>
          <a:xfrm>
            <a:off x="7708392" y="3495281"/>
            <a:ext cx="68700" cy="68700"/>
          </a:xfrm>
          <a:prstGeom prst="ellipse">
            <a:avLst/>
          </a:prstGeom>
          <a:solidFill>
            <a:srgbClr val="64646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sp>
        <p:nvSpPr>
          <p:cNvPr id="704" name="Google Shape;704;p95"/>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4"/>
          <p:cNvSpPr txBox="1">
            <a:spLocks noGrp="1"/>
          </p:cNvSpPr>
          <p:nvPr>
            <p:ph type="title"/>
          </p:nvPr>
        </p:nvSpPr>
        <p:spPr>
          <a:xfrm>
            <a:off x="457200" y="139304"/>
            <a:ext cx="8229600" cy="867965"/>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chemeClr val="accent1"/>
              </a:buClr>
              <a:buSzPts val="3200"/>
            </a:pPr>
            <a:r>
              <a:rPr lang="en-US" sz="2200">
                <a:solidFill>
                  <a:schemeClr val="accent1"/>
                </a:solidFill>
                <a:latin typeface="Century Gothic"/>
              </a:rPr>
              <a:t>Nearly 200 randomized evaluations in the United States</a:t>
            </a:r>
          </a:p>
        </p:txBody>
      </p:sp>
      <p:grpSp>
        <p:nvGrpSpPr>
          <p:cNvPr id="311" name="Google Shape;311;p14"/>
          <p:cNvGrpSpPr/>
          <p:nvPr/>
        </p:nvGrpSpPr>
        <p:grpSpPr>
          <a:xfrm>
            <a:off x="6820438" y="1199455"/>
            <a:ext cx="1535570" cy="2562240"/>
            <a:chOff x="9838944" y="1572768"/>
            <a:chExt cx="2047426" cy="3416320"/>
          </a:xfrm>
        </p:grpSpPr>
        <p:sp>
          <p:nvSpPr>
            <p:cNvPr id="312" name="Google Shape;312;p14"/>
            <p:cNvSpPr txBox="1"/>
            <p:nvPr/>
          </p:nvSpPr>
          <p:spPr>
            <a:xfrm>
              <a:off x="9930384" y="1572768"/>
              <a:ext cx="1955985" cy="3416320"/>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300"/>
                <a:buFont typeface="Arial"/>
                <a:buNone/>
              </a:pPr>
              <a:r>
                <a:rPr lang="en-US" sz="975" b="0" i="0" u="none" strike="noStrike" cap="none">
                  <a:solidFill>
                    <a:schemeClr val="dk1"/>
                  </a:solidFill>
                  <a:latin typeface="Century Gothic"/>
                  <a:ea typeface="Century Gothic"/>
                  <a:cs typeface="Century Gothic"/>
                  <a:sym typeface="Century Gothic"/>
                </a:rPr>
                <a:t>Agriculture</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300"/>
                <a:buFont typeface="Arial"/>
                <a:buNone/>
              </a:pPr>
              <a:r>
                <a:rPr lang="en-US" sz="975" b="0" i="0" u="none" strike="noStrike" cap="none">
                  <a:solidFill>
                    <a:schemeClr val="dk1"/>
                  </a:solidFill>
                  <a:latin typeface="Century Gothic"/>
                  <a:ea typeface="Century Gothic"/>
                  <a:cs typeface="Century Gothic"/>
                  <a:sym typeface="Century Gothic"/>
                </a:rPr>
                <a:t>Crime, Violence, </a:t>
              </a:r>
              <a:br>
                <a:rPr lang="en-US" sz="975" b="0" i="0" u="none" strike="noStrike" cap="none">
                  <a:solidFill>
                    <a:schemeClr val="dk1"/>
                  </a:solidFill>
                  <a:latin typeface="Century Gothic"/>
                  <a:ea typeface="Century Gothic"/>
                  <a:cs typeface="Century Gothic"/>
                  <a:sym typeface="Century Gothic"/>
                </a:rPr>
              </a:br>
              <a:r>
                <a:rPr lang="en-US" sz="975" b="0" i="0" u="none" strike="noStrike" cap="none">
                  <a:solidFill>
                    <a:schemeClr val="dk1"/>
                  </a:solidFill>
                  <a:latin typeface="Century Gothic"/>
                  <a:ea typeface="Century Gothic"/>
                  <a:cs typeface="Century Gothic"/>
                  <a:sym typeface="Century Gothic"/>
                </a:rPr>
                <a:t>&amp; Conflict</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300"/>
                <a:buFont typeface="Arial"/>
                <a:buNone/>
              </a:pPr>
              <a:r>
                <a:rPr lang="en-US" sz="975" b="0" i="0" u="none" strike="noStrike" cap="none">
                  <a:solidFill>
                    <a:schemeClr val="dk1"/>
                  </a:solidFill>
                  <a:latin typeface="Century Gothic"/>
                  <a:ea typeface="Century Gothic"/>
                  <a:cs typeface="Century Gothic"/>
                  <a:sym typeface="Century Gothic"/>
                </a:rPr>
                <a:t>Education</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300"/>
                <a:buFont typeface="Arial"/>
                <a:buNone/>
              </a:pPr>
              <a:r>
                <a:rPr lang="en-US" sz="975" b="0" i="0" u="none" strike="noStrike" cap="none">
                  <a:solidFill>
                    <a:schemeClr val="dk1"/>
                  </a:solidFill>
                  <a:latin typeface="Century Gothic"/>
                  <a:ea typeface="Century Gothic"/>
                  <a:cs typeface="Century Gothic"/>
                  <a:sym typeface="Century Gothic"/>
                </a:rPr>
                <a:t>Environment &amp; Energy</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300"/>
                <a:buFont typeface="Arial"/>
                <a:buNone/>
              </a:pPr>
              <a:r>
                <a:rPr lang="en-US" sz="975" b="0" i="0" u="none" strike="noStrike" cap="none">
                  <a:solidFill>
                    <a:schemeClr val="dk1"/>
                  </a:solidFill>
                  <a:latin typeface="Century Gothic"/>
                  <a:ea typeface="Century Gothic"/>
                  <a:cs typeface="Century Gothic"/>
                  <a:sym typeface="Century Gothic"/>
                </a:rPr>
                <a:t>Finance</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300"/>
                <a:buFont typeface="Arial"/>
                <a:buNone/>
              </a:pPr>
              <a:r>
                <a:rPr lang="en-US" sz="975" b="0" i="0" u="none" strike="noStrike" cap="none">
                  <a:solidFill>
                    <a:schemeClr val="dk1"/>
                  </a:solidFill>
                  <a:latin typeface="Century Gothic"/>
                  <a:ea typeface="Century Gothic"/>
                  <a:cs typeface="Century Gothic"/>
                  <a:sym typeface="Century Gothic"/>
                </a:rPr>
                <a:t>Firms</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300"/>
                <a:buFont typeface="Arial"/>
                <a:buNone/>
              </a:pPr>
              <a:r>
                <a:rPr lang="en-US" sz="975" b="0" i="0" u="none" strike="noStrike" cap="none">
                  <a:solidFill>
                    <a:schemeClr val="dk1"/>
                  </a:solidFill>
                  <a:latin typeface="Century Gothic"/>
                  <a:ea typeface="Century Gothic"/>
                  <a:cs typeface="Century Gothic"/>
                  <a:sym typeface="Century Gothic"/>
                </a:rPr>
                <a:t>Gender</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300"/>
                <a:buFont typeface="Arial"/>
                <a:buNone/>
              </a:pPr>
              <a:r>
                <a:rPr lang="en-US" sz="975" b="0" i="0" u="none" strike="noStrike" cap="none">
                  <a:solidFill>
                    <a:schemeClr val="dk1"/>
                  </a:solidFill>
                  <a:latin typeface="Century Gothic"/>
                  <a:ea typeface="Century Gothic"/>
                  <a:cs typeface="Century Gothic"/>
                  <a:sym typeface="Century Gothic"/>
                </a:rPr>
                <a:t>Health</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300"/>
                <a:buFont typeface="Arial"/>
                <a:buNone/>
              </a:pPr>
              <a:r>
                <a:rPr lang="en-US" sz="975" b="0" i="0" u="none" strike="noStrike" cap="none">
                  <a:solidFill>
                    <a:schemeClr val="dk1"/>
                  </a:solidFill>
                  <a:latin typeface="Century Gothic"/>
                  <a:ea typeface="Century Gothic"/>
                  <a:cs typeface="Century Gothic"/>
                  <a:sym typeface="Century Gothic"/>
                </a:rPr>
                <a:t>Labor Markets</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300"/>
                <a:buFont typeface="Arial"/>
                <a:buNone/>
              </a:pPr>
              <a:r>
                <a:rPr lang="en-US" sz="975" b="0" i="0" u="none" strike="noStrike" cap="none">
                  <a:solidFill>
                    <a:schemeClr val="dk1"/>
                  </a:solidFill>
                  <a:latin typeface="Century Gothic"/>
                  <a:ea typeface="Century Gothic"/>
                  <a:cs typeface="Century Gothic"/>
                  <a:sym typeface="Century Gothic"/>
                </a:rPr>
                <a:t>Political Economy </a:t>
              </a:r>
              <a:br>
                <a:rPr lang="en-US" sz="975" b="0" i="0" u="none" strike="noStrike" cap="none">
                  <a:solidFill>
                    <a:schemeClr val="dk1"/>
                  </a:solidFill>
                  <a:latin typeface="Century Gothic"/>
                  <a:ea typeface="Century Gothic"/>
                  <a:cs typeface="Century Gothic"/>
                  <a:sym typeface="Century Gothic"/>
                </a:rPr>
              </a:br>
              <a:r>
                <a:rPr lang="en-US" sz="975" b="0" i="0" u="none" strike="noStrike" cap="none">
                  <a:solidFill>
                    <a:schemeClr val="dk1"/>
                  </a:solidFill>
                  <a:latin typeface="Century Gothic"/>
                  <a:ea typeface="Century Gothic"/>
                  <a:cs typeface="Century Gothic"/>
                  <a:sym typeface="Century Gothic"/>
                </a:rPr>
                <a:t>&amp; Governance</a:t>
              </a:r>
              <a:endParaRPr sz="1050" b="0" i="0" u="none" strike="noStrike" cap="none">
                <a:solidFill>
                  <a:srgbClr val="000000"/>
                </a:solidFill>
                <a:latin typeface="Arial"/>
                <a:ea typeface="Arial"/>
                <a:cs typeface="Arial"/>
                <a:sym typeface="Arial"/>
              </a:endParaRPr>
            </a:p>
          </p:txBody>
        </p:sp>
        <p:sp>
          <p:nvSpPr>
            <p:cNvPr id="313" name="Google Shape;313;p14"/>
            <p:cNvSpPr/>
            <p:nvPr/>
          </p:nvSpPr>
          <p:spPr>
            <a:xfrm>
              <a:off x="9838944" y="1673352"/>
              <a:ext cx="91440" cy="91440"/>
            </a:xfrm>
            <a:prstGeom prst="ellipse">
              <a:avLst/>
            </a:prstGeom>
            <a:solidFill>
              <a:srgbClr val="A1D0AC"/>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314" name="Google Shape;314;p14"/>
            <p:cNvSpPr/>
            <p:nvPr/>
          </p:nvSpPr>
          <p:spPr>
            <a:xfrm>
              <a:off x="9838944" y="1932432"/>
              <a:ext cx="91440" cy="91440"/>
            </a:xfrm>
            <a:prstGeom prst="ellipse">
              <a:avLst/>
            </a:prstGeom>
            <a:solidFill>
              <a:schemeClr val="accent4"/>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315" name="Google Shape;315;p14"/>
            <p:cNvSpPr/>
            <p:nvPr/>
          </p:nvSpPr>
          <p:spPr>
            <a:xfrm>
              <a:off x="9838944" y="2371344"/>
              <a:ext cx="91440" cy="91440"/>
            </a:xfrm>
            <a:prstGeom prst="ellipse">
              <a:avLst/>
            </a:prstGeom>
            <a:solidFill>
              <a:srgbClr val="8DC8C1"/>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316" name="Google Shape;316;p14"/>
            <p:cNvSpPr/>
            <p:nvPr/>
          </p:nvSpPr>
          <p:spPr>
            <a:xfrm>
              <a:off x="9838944" y="2630424"/>
              <a:ext cx="91440" cy="91440"/>
            </a:xfrm>
            <a:prstGeom prst="ellipse">
              <a:avLst/>
            </a:prstGeom>
            <a:solidFill>
              <a:schemeClr val="accent2"/>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317" name="Google Shape;317;p14"/>
            <p:cNvSpPr/>
            <p:nvPr/>
          </p:nvSpPr>
          <p:spPr>
            <a:xfrm>
              <a:off x="9838944" y="2907792"/>
              <a:ext cx="91440" cy="91440"/>
            </a:xfrm>
            <a:prstGeom prst="ellipse">
              <a:avLst/>
            </a:prstGeom>
            <a:solidFill>
              <a:srgbClr val="FEDB76"/>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318" name="Google Shape;318;p14"/>
            <p:cNvSpPr/>
            <p:nvPr/>
          </p:nvSpPr>
          <p:spPr>
            <a:xfrm>
              <a:off x="9838944" y="3166872"/>
              <a:ext cx="91440" cy="91440"/>
            </a:xfrm>
            <a:prstGeom prst="ellipse">
              <a:avLst/>
            </a:prstGeom>
            <a:solidFill>
              <a:srgbClr val="F0B02F"/>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319" name="Google Shape;319;p14"/>
            <p:cNvSpPr/>
            <p:nvPr/>
          </p:nvSpPr>
          <p:spPr>
            <a:xfrm>
              <a:off x="9838944" y="3450336"/>
              <a:ext cx="91440" cy="91440"/>
            </a:xfrm>
            <a:prstGeom prst="ellipse">
              <a:avLst/>
            </a:prstGeom>
            <a:solidFill>
              <a:srgbClr val="EE986C"/>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320" name="Google Shape;320;p14"/>
            <p:cNvSpPr/>
            <p:nvPr/>
          </p:nvSpPr>
          <p:spPr>
            <a:xfrm>
              <a:off x="9838944" y="3709416"/>
              <a:ext cx="91440" cy="91440"/>
            </a:xfrm>
            <a:prstGeom prst="ellipse">
              <a:avLst/>
            </a:prstGeom>
            <a:solidFill>
              <a:schemeClr val="accent1"/>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321" name="Google Shape;321;p14"/>
            <p:cNvSpPr/>
            <p:nvPr/>
          </p:nvSpPr>
          <p:spPr>
            <a:xfrm>
              <a:off x="9838944" y="3995928"/>
              <a:ext cx="91440" cy="91440"/>
            </a:xfrm>
            <a:prstGeom prst="ellipse">
              <a:avLst/>
            </a:prstGeom>
            <a:solidFill>
              <a:srgbClr val="798F99"/>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322" name="Google Shape;322;p14"/>
            <p:cNvSpPr/>
            <p:nvPr/>
          </p:nvSpPr>
          <p:spPr>
            <a:xfrm>
              <a:off x="9838944" y="4255008"/>
              <a:ext cx="91440" cy="91440"/>
            </a:xfrm>
            <a:prstGeom prst="ellipse">
              <a:avLst/>
            </a:prstGeom>
            <a:solidFill>
              <a:schemeClr val="accent5"/>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grpSp>
      <p:pic>
        <p:nvPicPr>
          <p:cNvPr id="323" name="Google Shape;323;p14"/>
          <p:cNvPicPr preferRelativeResize="0"/>
          <p:nvPr/>
        </p:nvPicPr>
        <p:blipFill rotWithShape="1">
          <a:blip r:embed="rId3">
            <a:alphaModFix/>
          </a:blip>
          <a:srcRect/>
          <a:stretch/>
        </p:blipFill>
        <p:spPr>
          <a:xfrm>
            <a:off x="1897131" y="1007269"/>
            <a:ext cx="4388130" cy="3814155"/>
          </a:xfrm>
          <a:prstGeom prst="rect">
            <a:avLst/>
          </a:prstGeom>
          <a:noFill/>
          <a:ln>
            <a:noFill/>
          </a:ln>
        </p:spPr>
      </p:pic>
    </p:spTree>
    <p:extLst>
      <p:ext uri="{BB962C8B-B14F-4D97-AF65-F5344CB8AC3E}">
        <p14:creationId xmlns:p14="http://schemas.microsoft.com/office/powerpoint/2010/main" val="2778321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04ED-569B-E57A-F467-91DD9ED730C9}"/>
              </a:ext>
            </a:extLst>
          </p:cNvPr>
          <p:cNvSpPr>
            <a:spLocks noGrp="1"/>
          </p:cNvSpPr>
          <p:nvPr>
            <p:ph type="title"/>
          </p:nvPr>
        </p:nvSpPr>
        <p:spPr/>
        <p:txBody>
          <a:bodyPr/>
          <a:lstStyle/>
          <a:p>
            <a:r>
              <a:rPr lang="en-US" sz="2700" dirty="0"/>
              <a:t>US Health Care Delivery Initiative </a:t>
            </a:r>
          </a:p>
        </p:txBody>
      </p:sp>
      <p:sp>
        <p:nvSpPr>
          <p:cNvPr id="3" name="Slide Number Placeholder 2">
            <a:extLst>
              <a:ext uri="{FF2B5EF4-FFF2-40B4-BE49-F238E27FC236}">
                <a16:creationId xmlns:a16="http://schemas.microsoft.com/office/drawing/2014/main" id="{7C5D1DAD-3A32-CB6A-7CB7-AFE2694155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12</a:t>
            </a:fld>
            <a:endParaRPr lang="en"/>
          </a:p>
        </p:txBody>
      </p:sp>
      <p:sp>
        <p:nvSpPr>
          <p:cNvPr id="4" name="Google Shape;90;g245d6b9f598_0_0">
            <a:extLst>
              <a:ext uri="{FF2B5EF4-FFF2-40B4-BE49-F238E27FC236}">
                <a16:creationId xmlns:a16="http://schemas.microsoft.com/office/drawing/2014/main" id="{CF37C14E-F4D8-D3C1-7126-CBB3C8948C35}"/>
              </a:ext>
            </a:extLst>
          </p:cNvPr>
          <p:cNvSpPr txBox="1">
            <a:spLocks noGrp="1"/>
          </p:cNvSpPr>
          <p:nvPr/>
        </p:nvSpPr>
        <p:spPr>
          <a:xfrm>
            <a:off x="457200" y="1023442"/>
            <a:ext cx="7914167" cy="4709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0"/>
              </a:spcBef>
              <a:spcAft>
                <a:spcPts val="0"/>
              </a:spcAft>
              <a:buClr>
                <a:schemeClr val="dk1"/>
              </a:buClr>
              <a:buSzPts val="18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110000"/>
              </a:lnSpc>
              <a:spcBef>
                <a:spcPts val="28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10000"/>
              </a:lnSpc>
              <a:spcBef>
                <a:spcPts val="28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110000"/>
              </a:lnSpc>
              <a:spcBef>
                <a:spcPts val="2400"/>
              </a:spcBef>
              <a:spcAft>
                <a:spcPts val="0"/>
              </a:spcAft>
              <a:buClr>
                <a:schemeClr val="dk1"/>
              </a:buClr>
              <a:buSzPts val="18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110000"/>
              </a:lnSpc>
              <a:spcBef>
                <a:spcPts val="2400"/>
              </a:spcBef>
              <a:spcAft>
                <a:spcPts val="0"/>
              </a:spcAft>
              <a:buClr>
                <a:schemeClr val="dk1"/>
              </a:buClr>
              <a:buSzPts val="1800"/>
              <a:buFont typeface="Arial"/>
              <a:buChar char="»"/>
              <a:defRPr sz="14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100000"/>
              </a:lnSpc>
              <a:spcBef>
                <a:spcPts val="2400"/>
              </a:spcBef>
              <a:spcAft>
                <a:spcPts val="0"/>
              </a:spcAft>
              <a:buClr>
                <a:schemeClr val="dk1"/>
              </a:buClr>
              <a:buSzPts val="1800"/>
              <a:buFont typeface="Arial"/>
              <a:buChar char="•"/>
              <a:defRPr sz="2667" b="0" i="0" u="none" strike="noStrike" cap="none">
                <a:solidFill>
                  <a:schemeClr val="dk1"/>
                </a:solidFill>
                <a:latin typeface="Century Gothic"/>
                <a:ea typeface="Century Gothic"/>
                <a:cs typeface="Century Gothic"/>
                <a:sym typeface="Century Gothic"/>
              </a:defRPr>
            </a:lvl6pPr>
            <a:lvl7pPr marL="3200400" marR="0" lvl="6" indent="-342900" algn="l" rtl="0">
              <a:lnSpc>
                <a:spcPct val="100000"/>
              </a:lnSpc>
              <a:spcBef>
                <a:spcPts val="360"/>
              </a:spcBef>
              <a:spcAft>
                <a:spcPts val="0"/>
              </a:spcAft>
              <a:buClr>
                <a:schemeClr val="dk1"/>
              </a:buClr>
              <a:buSzPts val="1800"/>
              <a:buFont typeface="Arial"/>
              <a:buChar char="•"/>
              <a:defRPr sz="2667" b="0" i="0" u="none" strike="noStrike" cap="none">
                <a:solidFill>
                  <a:schemeClr val="dk1"/>
                </a:solidFill>
                <a:latin typeface="Century Gothic"/>
                <a:ea typeface="Century Gothic"/>
                <a:cs typeface="Century Gothic"/>
                <a:sym typeface="Century Gothic"/>
              </a:defRPr>
            </a:lvl7pPr>
            <a:lvl8pPr marL="3657600" marR="0" lvl="7" indent="-342900" algn="l" rtl="0">
              <a:lnSpc>
                <a:spcPct val="100000"/>
              </a:lnSpc>
              <a:spcBef>
                <a:spcPts val="360"/>
              </a:spcBef>
              <a:spcAft>
                <a:spcPts val="0"/>
              </a:spcAft>
              <a:buClr>
                <a:schemeClr val="dk1"/>
              </a:buClr>
              <a:buSzPts val="1800"/>
              <a:buFont typeface="Arial"/>
              <a:buChar char="•"/>
              <a:defRPr sz="2667" b="0" i="0" u="none" strike="noStrike" cap="none">
                <a:solidFill>
                  <a:schemeClr val="dk1"/>
                </a:solidFill>
                <a:latin typeface="Century Gothic"/>
                <a:ea typeface="Century Gothic"/>
                <a:cs typeface="Century Gothic"/>
                <a:sym typeface="Century Gothic"/>
              </a:defRPr>
            </a:lvl8pPr>
            <a:lvl9pPr marL="4114800" marR="0" lvl="8" indent="-342900" algn="l" rtl="0">
              <a:lnSpc>
                <a:spcPct val="100000"/>
              </a:lnSpc>
              <a:spcBef>
                <a:spcPts val="360"/>
              </a:spcBef>
              <a:spcAft>
                <a:spcPts val="0"/>
              </a:spcAft>
              <a:buClr>
                <a:schemeClr val="dk1"/>
              </a:buClr>
              <a:buSzPts val="1800"/>
              <a:buFont typeface="Arial"/>
              <a:buChar char="•"/>
              <a:defRPr sz="2667" b="0" i="0" u="none" strike="noStrike" cap="none">
                <a:solidFill>
                  <a:schemeClr val="dk1"/>
                </a:solidFill>
                <a:latin typeface="Century Gothic"/>
                <a:ea typeface="Century Gothic"/>
                <a:cs typeface="Century Gothic"/>
                <a:sym typeface="Century Gothic"/>
              </a:defRPr>
            </a:lvl9pPr>
          </a:lstStyle>
          <a:p>
            <a:pPr marL="0" indent="0">
              <a:buNone/>
            </a:pPr>
            <a:r>
              <a:rPr lang="en-US" sz="1800" dirty="0"/>
              <a:t>Generates </a:t>
            </a:r>
            <a:r>
              <a:rPr lang="en-US" sz="1800" b="1" dirty="0"/>
              <a:t>rigorous evidence of strategies to improve the quality and value of health care delivery</a:t>
            </a:r>
            <a:endParaRPr lang="en-US" sz="1800" dirty="0"/>
          </a:p>
          <a:p>
            <a:pPr marL="0" indent="0">
              <a:buNone/>
            </a:pPr>
            <a:endParaRPr lang="en-US" sz="1800" dirty="0"/>
          </a:p>
          <a:p>
            <a:pPr marL="0" indent="0">
              <a:buFont typeface="Calibri"/>
              <a:buNone/>
            </a:pPr>
            <a:r>
              <a:rPr lang="en-US" sz="1800" dirty="0"/>
              <a:t>Builds partnerships between leading researchers, policymakers, and practitioners to </a:t>
            </a:r>
            <a:r>
              <a:rPr lang="en-US" sz="1800" b="1" dirty="0"/>
              <a:t>test the effectiveness of promising health care policies and programs</a:t>
            </a:r>
            <a:r>
              <a:rPr lang="en-US" sz="1800" dirty="0"/>
              <a:t>.</a:t>
            </a:r>
            <a:endParaRPr lang="en-US" sz="1800"/>
          </a:p>
        </p:txBody>
      </p:sp>
      <p:pic>
        <p:nvPicPr>
          <p:cNvPr id="6" name="Picture 5" descr="Two women with clipboards talk to man in wheelchair in living room">
            <a:extLst>
              <a:ext uri="{FF2B5EF4-FFF2-40B4-BE49-F238E27FC236}">
                <a16:creationId xmlns:a16="http://schemas.microsoft.com/office/drawing/2014/main" id="{F988719D-F68F-1071-1434-3BCC340F50EA}"/>
              </a:ext>
            </a:extLst>
          </p:cNvPr>
          <p:cNvPicPr>
            <a:picLocks noChangeAspect="1"/>
          </p:cNvPicPr>
          <p:nvPr/>
        </p:nvPicPr>
        <p:blipFill>
          <a:blip r:embed="rId2"/>
          <a:stretch>
            <a:fillRect/>
          </a:stretch>
        </p:blipFill>
        <p:spPr>
          <a:xfrm>
            <a:off x="571500" y="3003551"/>
            <a:ext cx="2425700" cy="1625601"/>
          </a:xfrm>
          <a:prstGeom prst="rect">
            <a:avLst/>
          </a:prstGeom>
        </p:spPr>
      </p:pic>
      <p:pic>
        <p:nvPicPr>
          <p:cNvPr id="7" name="Picture 6" descr="A doctor and nurse looking at a tablet&#10;&#10;Description automatically generated">
            <a:extLst>
              <a:ext uri="{FF2B5EF4-FFF2-40B4-BE49-F238E27FC236}">
                <a16:creationId xmlns:a16="http://schemas.microsoft.com/office/drawing/2014/main" id="{E76F4901-A446-C364-7355-7AB816577778}"/>
              </a:ext>
            </a:extLst>
          </p:cNvPr>
          <p:cNvPicPr>
            <a:picLocks noChangeAspect="1"/>
          </p:cNvPicPr>
          <p:nvPr/>
        </p:nvPicPr>
        <p:blipFill>
          <a:blip r:embed="rId3"/>
          <a:stretch>
            <a:fillRect/>
          </a:stretch>
        </p:blipFill>
        <p:spPr>
          <a:xfrm>
            <a:off x="3331632" y="2999317"/>
            <a:ext cx="2484968" cy="1638301"/>
          </a:xfrm>
          <a:prstGeom prst="rect">
            <a:avLst/>
          </a:prstGeom>
        </p:spPr>
      </p:pic>
      <p:pic>
        <p:nvPicPr>
          <p:cNvPr id="8" name="Picture 7" descr="A person in a hospital gown&#10;&#10;Description automatically generated">
            <a:extLst>
              <a:ext uri="{FF2B5EF4-FFF2-40B4-BE49-F238E27FC236}">
                <a16:creationId xmlns:a16="http://schemas.microsoft.com/office/drawing/2014/main" id="{12A5771C-6894-02C3-C4DB-20834CCAC5FC}"/>
              </a:ext>
            </a:extLst>
          </p:cNvPr>
          <p:cNvPicPr>
            <a:picLocks noChangeAspect="1"/>
          </p:cNvPicPr>
          <p:nvPr/>
        </p:nvPicPr>
        <p:blipFill>
          <a:blip r:embed="rId4"/>
          <a:stretch>
            <a:fillRect/>
          </a:stretch>
        </p:blipFill>
        <p:spPr>
          <a:xfrm>
            <a:off x="6155266" y="2999317"/>
            <a:ext cx="2531534" cy="1667934"/>
          </a:xfrm>
          <a:prstGeom prst="rect">
            <a:avLst/>
          </a:prstGeom>
        </p:spPr>
      </p:pic>
    </p:spTree>
    <p:extLst>
      <p:ext uri="{BB962C8B-B14F-4D97-AF65-F5344CB8AC3E}">
        <p14:creationId xmlns:p14="http://schemas.microsoft.com/office/powerpoint/2010/main" val="258720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97"/>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Learning objectives</a:t>
            </a:r>
            <a:endParaRPr/>
          </a:p>
        </p:txBody>
      </p:sp>
      <p:sp>
        <p:nvSpPr>
          <p:cNvPr id="716" name="Google Shape;716;p97"/>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
        <p:nvSpPr>
          <p:cNvPr id="717" name="Google Shape;717;p97"/>
          <p:cNvSpPr/>
          <p:nvPr/>
        </p:nvSpPr>
        <p:spPr>
          <a:xfrm>
            <a:off x="1344325" y="1285875"/>
            <a:ext cx="7043100" cy="828000"/>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342900" lvl="0" indent="0" algn="l" rtl="0">
              <a:spcBef>
                <a:spcPts val="0"/>
              </a:spcBef>
              <a:spcAft>
                <a:spcPts val="0"/>
              </a:spcAft>
              <a:buNone/>
            </a:pPr>
            <a:r>
              <a:rPr lang="en" sz="1700">
                <a:latin typeface="Century Gothic"/>
                <a:ea typeface="Century Gothic"/>
                <a:cs typeface="Century Gothic"/>
                <a:sym typeface="Century Gothic"/>
              </a:rPr>
              <a:t>The value of evaluation and randomization</a:t>
            </a:r>
            <a:endParaRPr sz="1700">
              <a:latin typeface="Century Gothic"/>
              <a:ea typeface="Century Gothic"/>
              <a:cs typeface="Century Gothic"/>
              <a:sym typeface="Century Gothic"/>
            </a:endParaRPr>
          </a:p>
        </p:txBody>
      </p:sp>
      <p:sp>
        <p:nvSpPr>
          <p:cNvPr id="718" name="Google Shape;718;p97"/>
          <p:cNvSpPr/>
          <p:nvPr/>
        </p:nvSpPr>
        <p:spPr>
          <a:xfrm>
            <a:off x="603975" y="1168975"/>
            <a:ext cx="1139700" cy="10812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latin typeface="Century Gothic"/>
                <a:ea typeface="Century Gothic"/>
                <a:cs typeface="Century Gothic"/>
                <a:sym typeface="Century Gothic"/>
              </a:rPr>
              <a:t>1</a:t>
            </a:r>
            <a:endParaRPr sz="3000">
              <a:solidFill>
                <a:schemeClr val="lt1"/>
              </a:solidFill>
              <a:latin typeface="Century Gothic"/>
              <a:ea typeface="Century Gothic"/>
              <a:cs typeface="Century Gothic"/>
              <a:sym typeface="Century Gothic"/>
            </a:endParaRPr>
          </a:p>
        </p:txBody>
      </p:sp>
      <p:sp>
        <p:nvSpPr>
          <p:cNvPr id="719" name="Google Shape;719;p97"/>
          <p:cNvSpPr/>
          <p:nvPr/>
        </p:nvSpPr>
        <p:spPr>
          <a:xfrm>
            <a:off x="1344325" y="2505075"/>
            <a:ext cx="7043100" cy="828000"/>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342900" lvl="0" indent="0" algn="l" rtl="0">
              <a:spcBef>
                <a:spcPts val="0"/>
              </a:spcBef>
              <a:spcAft>
                <a:spcPts val="0"/>
              </a:spcAft>
              <a:buNone/>
            </a:pPr>
            <a:r>
              <a:rPr lang="en" sz="1700">
                <a:solidFill>
                  <a:schemeClr val="dk1"/>
                </a:solidFill>
                <a:latin typeface="Century Gothic"/>
                <a:ea typeface="Century Gothic"/>
                <a:cs typeface="Century Gothic"/>
                <a:sym typeface="Century Gothic"/>
              </a:rPr>
              <a:t>Randomized evaluations in health care delivery</a:t>
            </a:r>
            <a:endParaRPr sz="1700">
              <a:latin typeface="Century Gothic"/>
              <a:ea typeface="Century Gothic"/>
              <a:cs typeface="Century Gothic"/>
              <a:sym typeface="Century Gothic"/>
            </a:endParaRPr>
          </a:p>
        </p:txBody>
      </p:sp>
      <p:sp>
        <p:nvSpPr>
          <p:cNvPr id="720" name="Google Shape;720;p97"/>
          <p:cNvSpPr/>
          <p:nvPr/>
        </p:nvSpPr>
        <p:spPr>
          <a:xfrm>
            <a:off x="603975" y="2388175"/>
            <a:ext cx="1139700" cy="10812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latin typeface="Century Gothic"/>
                <a:ea typeface="Century Gothic"/>
                <a:cs typeface="Century Gothic"/>
                <a:sym typeface="Century Gothic"/>
              </a:rPr>
              <a:t>2</a:t>
            </a:r>
            <a:endParaRPr sz="3000">
              <a:solidFill>
                <a:schemeClr val="lt1"/>
              </a:solidFill>
              <a:latin typeface="Century Gothic"/>
              <a:ea typeface="Century Gothic"/>
              <a:cs typeface="Century Gothic"/>
              <a:sym typeface="Century Gothic"/>
            </a:endParaRPr>
          </a:p>
        </p:txBody>
      </p:sp>
      <p:sp>
        <p:nvSpPr>
          <p:cNvPr id="721" name="Google Shape;721;p97"/>
          <p:cNvSpPr/>
          <p:nvPr/>
        </p:nvSpPr>
        <p:spPr>
          <a:xfrm>
            <a:off x="1344325" y="3724275"/>
            <a:ext cx="7043100" cy="828000"/>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342900" lvl="0" indent="0" algn="l" rtl="0">
              <a:spcBef>
                <a:spcPts val="0"/>
              </a:spcBef>
              <a:spcAft>
                <a:spcPts val="0"/>
              </a:spcAft>
              <a:buNone/>
            </a:pPr>
            <a:r>
              <a:rPr lang="en" sz="1700">
                <a:solidFill>
                  <a:schemeClr val="dk1"/>
                </a:solidFill>
                <a:latin typeface="Century Gothic"/>
                <a:ea typeface="Century Gothic"/>
                <a:cs typeface="Century Gothic"/>
                <a:sym typeface="Century Gothic"/>
              </a:rPr>
              <a:t>Achieving Medicaid Goals Through Test And Learn</a:t>
            </a:r>
            <a:endParaRPr sz="1700">
              <a:solidFill>
                <a:schemeClr val="dk1"/>
              </a:solidFill>
              <a:latin typeface="Century Gothic"/>
              <a:ea typeface="Century Gothic"/>
              <a:cs typeface="Century Gothic"/>
              <a:sym typeface="Century Gothic"/>
            </a:endParaRPr>
          </a:p>
        </p:txBody>
      </p:sp>
      <p:sp>
        <p:nvSpPr>
          <p:cNvPr id="722" name="Google Shape;722;p97"/>
          <p:cNvSpPr/>
          <p:nvPr/>
        </p:nvSpPr>
        <p:spPr>
          <a:xfrm>
            <a:off x="603975" y="3607375"/>
            <a:ext cx="1139700" cy="10812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latin typeface="Century Gothic"/>
                <a:ea typeface="Century Gothic"/>
                <a:cs typeface="Century Gothic"/>
                <a:sym typeface="Century Gothic"/>
              </a:rPr>
              <a:t>3</a:t>
            </a:r>
            <a:endParaRPr sz="3000">
              <a:solidFill>
                <a:schemeClr val="lt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p:nvPr/>
        </p:nvSpPr>
        <p:spPr>
          <a:xfrm>
            <a:off x="0" y="0"/>
            <a:ext cx="9144000" cy="5143500"/>
          </a:xfrm>
          <a:prstGeom prst="rect">
            <a:avLst/>
          </a:prstGeom>
          <a:solidFill>
            <a:schemeClr val="accent2"/>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04" name="Google Shape;104;p4"/>
          <p:cNvSpPr/>
          <p:nvPr/>
        </p:nvSpPr>
        <p:spPr>
          <a:xfrm>
            <a:off x="662955" y="1789690"/>
            <a:ext cx="8130399" cy="1112537"/>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endParaRPr lang="en-US" sz="2400" b="1" dirty="0">
              <a:solidFill>
                <a:schemeClr val="lt1"/>
              </a:solidFill>
              <a:latin typeface="Century Gothic"/>
              <a:sym typeface="Century Gothic"/>
            </a:endParaRPr>
          </a:p>
          <a:p>
            <a:r>
              <a:rPr lang="en-US" sz="2400" b="1">
                <a:solidFill>
                  <a:schemeClr val="lt1"/>
                </a:solidFill>
                <a:latin typeface="Century Gothic"/>
                <a:sym typeface="Century Gothic"/>
              </a:rPr>
              <a:t>What is an impact evaluation?</a:t>
            </a:r>
            <a:endParaRPr lang="en-US">
              <a:solidFill>
                <a:schemeClr val="lt1"/>
              </a:solidFill>
            </a:endParaRPr>
          </a:p>
          <a:p>
            <a:endParaRPr lang="en-US" sz="2400" b="1" i="1" dirty="0">
              <a:solidFill>
                <a:schemeClr val="bg1"/>
              </a:solidFill>
              <a:ea typeface="Century Gothic"/>
            </a:endParaRPr>
          </a:p>
          <a:p>
            <a:pPr>
              <a:buSzPts val="3200"/>
            </a:pPr>
            <a:r>
              <a:rPr lang="en-US" sz="2400" b="1" i="0" u="none" strike="noStrike" cap="none" dirty="0">
                <a:solidFill>
                  <a:schemeClr val="lt1"/>
                </a:solidFill>
                <a:latin typeface="Century Gothic"/>
                <a:ea typeface="Century Gothic"/>
                <a:cs typeface="Century Gothic"/>
                <a:sym typeface="Century Gothic"/>
              </a:rPr>
              <a:t> </a:t>
            </a:r>
            <a:endParaRPr b="0" i="0" u="none" strike="noStrike" cap="none" dirty="0">
              <a:solidFill>
                <a:schemeClr val="lt1"/>
              </a:solidFill>
              <a:ea typeface="Century Gothic"/>
            </a:endParaRPr>
          </a:p>
        </p:txBody>
      </p:sp>
    </p:spTree>
    <p:extLst>
      <p:ext uri="{BB962C8B-B14F-4D97-AF65-F5344CB8AC3E}">
        <p14:creationId xmlns:p14="http://schemas.microsoft.com/office/powerpoint/2010/main" val="1009330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p:nvPr/>
        </p:nvSpPr>
        <p:spPr>
          <a:xfrm>
            <a:off x="0" y="0"/>
            <a:ext cx="9144000" cy="5143500"/>
          </a:xfrm>
          <a:prstGeom prst="rect">
            <a:avLst/>
          </a:prstGeom>
          <a:solidFill>
            <a:schemeClr val="accent2"/>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04" name="Google Shape;104;p4"/>
          <p:cNvSpPr/>
          <p:nvPr/>
        </p:nvSpPr>
        <p:spPr>
          <a:xfrm>
            <a:off x="662955" y="1789690"/>
            <a:ext cx="8130399" cy="1112537"/>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endParaRPr lang="en-US" sz="2400" b="1" dirty="0">
              <a:solidFill>
                <a:schemeClr val="lt1"/>
              </a:solidFill>
              <a:latin typeface="Century Gothic"/>
              <a:sym typeface="Century Gothic"/>
            </a:endParaRPr>
          </a:p>
          <a:p>
            <a:r>
              <a:rPr lang="en-US" sz="2400" b="1">
                <a:solidFill>
                  <a:schemeClr val="lt1"/>
                </a:solidFill>
                <a:latin typeface="Century Gothic"/>
                <a:sym typeface="Century Gothic"/>
              </a:rPr>
              <a:t>What is an impact evaluation?</a:t>
            </a:r>
            <a:endParaRPr lang="en-US">
              <a:solidFill>
                <a:schemeClr val="lt1"/>
              </a:solidFill>
            </a:endParaRPr>
          </a:p>
          <a:p>
            <a:endParaRPr lang="en-US" sz="2400" b="1" i="1" dirty="0">
              <a:solidFill>
                <a:schemeClr val="bg1"/>
              </a:solidFill>
              <a:ea typeface="Century Gothic"/>
            </a:endParaRPr>
          </a:p>
          <a:p>
            <a:r>
              <a:rPr lang="en" sz="2100" i="1" dirty="0">
                <a:solidFill>
                  <a:schemeClr val="bg1"/>
                </a:solidFill>
                <a:latin typeface="Century Gothic"/>
              </a:rPr>
              <a:t>An evaluation focused on measuring a </a:t>
            </a:r>
            <a:r>
              <a:rPr lang="en" sz="2100" b="1" i="1" dirty="0">
                <a:solidFill>
                  <a:schemeClr val="bg1"/>
                </a:solidFill>
                <a:latin typeface="Century Gothic"/>
              </a:rPr>
              <a:t>program’s effect on specific outcomes</a:t>
            </a:r>
            <a:r>
              <a:rPr lang="en" sz="2100" i="1" dirty="0">
                <a:solidFill>
                  <a:schemeClr val="bg1"/>
                </a:solidFill>
                <a:latin typeface="Century Gothic"/>
              </a:rPr>
              <a:t> </a:t>
            </a:r>
            <a:endParaRPr lang="en-US" dirty="0">
              <a:solidFill>
                <a:schemeClr val="bg1"/>
              </a:solidFill>
            </a:endParaRPr>
          </a:p>
          <a:p>
            <a:pPr marL="0" marR="0" lvl="0" indent="0" algn="l" rtl="0">
              <a:lnSpc>
                <a:spcPct val="100000"/>
              </a:lnSpc>
              <a:spcBef>
                <a:spcPts val="0"/>
              </a:spcBef>
              <a:spcAft>
                <a:spcPts val="0"/>
              </a:spcAft>
              <a:buClr>
                <a:srgbClr val="000000"/>
              </a:buClr>
              <a:buSzPts val="3200"/>
              <a:buFont typeface="Arial"/>
              <a:buNone/>
            </a:pPr>
            <a:r>
              <a:rPr lang="en-US" sz="2400" b="1" i="0" u="none" strike="noStrike" cap="none" dirty="0">
                <a:solidFill>
                  <a:schemeClr val="lt1"/>
                </a:solidFill>
                <a:latin typeface="Century Gothic"/>
                <a:ea typeface="Century Gothic"/>
                <a:cs typeface="Century Gothic"/>
                <a:sym typeface="Century Gothic"/>
              </a:rPr>
              <a:t> </a:t>
            </a:r>
            <a:endParaRPr b="0" i="0" u="none" strike="noStrike" cap="none" dirty="0">
              <a:solidFill>
                <a:schemeClr val="lt1"/>
              </a:solidFill>
              <a:ea typeface="Century Gothic"/>
            </a:endParaRPr>
          </a:p>
        </p:txBody>
      </p:sp>
    </p:spTree>
    <p:extLst>
      <p:ext uri="{BB962C8B-B14F-4D97-AF65-F5344CB8AC3E}">
        <p14:creationId xmlns:p14="http://schemas.microsoft.com/office/powerpoint/2010/main" val="3812132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103"/>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16</a:t>
            </a:fld>
            <a:endParaRPr/>
          </a:p>
        </p:txBody>
      </p:sp>
      <p:sp>
        <p:nvSpPr>
          <p:cNvPr id="789" name="Google Shape;789;p103"/>
          <p:cNvSpPr txBox="1">
            <a:spLocks noGrp="1"/>
          </p:cNvSpPr>
          <p:nvPr>
            <p:ph type="title"/>
          </p:nvPr>
        </p:nvSpPr>
        <p:spPr>
          <a:xfrm>
            <a:off x="457200" y="150876"/>
            <a:ext cx="8229600" cy="864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can impact evaluations do?</a:t>
            </a:r>
            <a:endParaRPr/>
          </a:p>
        </p:txBody>
      </p:sp>
      <p:sp>
        <p:nvSpPr>
          <p:cNvPr id="790" name="Google Shape;790;p103"/>
          <p:cNvSpPr txBox="1">
            <a:spLocks noGrp="1"/>
          </p:cNvSpPr>
          <p:nvPr>
            <p:ph type="body" idx="1"/>
          </p:nvPr>
        </p:nvSpPr>
        <p:spPr>
          <a:xfrm>
            <a:off x="457199" y="1104138"/>
            <a:ext cx="8229600" cy="3531900"/>
          </a:xfrm>
          <a:prstGeom prst="rect">
            <a:avLst/>
          </a:prstGeom>
        </p:spPr>
        <p:txBody>
          <a:bodyPr spcFirstLastPara="1" wrap="square" lIns="68575" tIns="34275" rIns="68575" bIns="34275" anchor="t" anchorCtr="0">
            <a:normAutofit/>
          </a:bodyPr>
          <a:lstStyle/>
          <a:p>
            <a:pPr marL="0" lvl="0" indent="0" algn="l" rtl="0">
              <a:lnSpc>
                <a:spcPct val="150000"/>
              </a:lnSpc>
              <a:spcBef>
                <a:spcPts val="300"/>
              </a:spcBef>
              <a:spcAft>
                <a:spcPts val="0"/>
              </a:spcAft>
              <a:buNone/>
            </a:pPr>
            <a:endParaRPr/>
          </a:p>
          <a:p>
            <a:pPr marL="457200" lvl="0" indent="0" algn="l" rtl="0">
              <a:spcBef>
                <a:spcPts val="300"/>
              </a:spcBef>
              <a:spcAft>
                <a:spcPts val="0"/>
              </a:spcAft>
              <a:buNone/>
            </a:pPr>
            <a:endParaRPr/>
          </a:p>
          <a:p>
            <a:pPr marL="457200" lvl="0" indent="0" algn="l" rtl="0">
              <a:spcBef>
                <a:spcPts val="3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04"/>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17</a:t>
            </a:fld>
            <a:endParaRPr/>
          </a:p>
        </p:txBody>
      </p:sp>
      <p:sp>
        <p:nvSpPr>
          <p:cNvPr id="796" name="Google Shape;796;p104"/>
          <p:cNvSpPr txBox="1">
            <a:spLocks noGrp="1"/>
          </p:cNvSpPr>
          <p:nvPr>
            <p:ph type="title"/>
          </p:nvPr>
        </p:nvSpPr>
        <p:spPr>
          <a:xfrm>
            <a:off x="457200" y="150876"/>
            <a:ext cx="8229600" cy="864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can impact evaluations do?</a:t>
            </a:r>
            <a:endParaRPr/>
          </a:p>
        </p:txBody>
      </p:sp>
      <p:sp>
        <p:nvSpPr>
          <p:cNvPr id="797" name="Google Shape;797;p104"/>
          <p:cNvSpPr txBox="1">
            <a:spLocks noGrp="1"/>
          </p:cNvSpPr>
          <p:nvPr>
            <p:ph type="body" idx="1"/>
          </p:nvPr>
        </p:nvSpPr>
        <p:spPr>
          <a:xfrm>
            <a:off x="457200" y="1104150"/>
            <a:ext cx="4160700" cy="3531900"/>
          </a:xfrm>
          <a:prstGeom prst="rect">
            <a:avLst/>
          </a:prstGeom>
        </p:spPr>
        <p:txBody>
          <a:bodyPr spcFirstLastPara="1" wrap="square" lIns="68575" tIns="34275" rIns="68575" bIns="34275" anchor="t" anchorCtr="0">
            <a:normAutofit/>
          </a:bodyPr>
          <a:lstStyle/>
          <a:p>
            <a:pPr indent="-387350">
              <a:lnSpc>
                <a:spcPct val="150000"/>
              </a:lnSpc>
              <a:buSzPts val="2500"/>
              <a:buFont typeface="Century Gothic"/>
              <a:buAutoNum type="arabicPeriod"/>
            </a:pPr>
            <a:r>
              <a:rPr lang="en" sz="2400" b="1"/>
              <a:t>Understand what works</a:t>
            </a:r>
            <a:endParaRPr sz="2400" b="1" dirty="0"/>
          </a:p>
          <a:p>
            <a:pPr marL="914400" lvl="0" indent="-387350" algn="l" rtl="0">
              <a:lnSpc>
                <a:spcPct val="150000"/>
              </a:lnSpc>
              <a:spcBef>
                <a:spcPts val="0"/>
              </a:spcBef>
              <a:spcAft>
                <a:spcPts val="0"/>
              </a:spcAft>
              <a:buSzPts val="2500"/>
              <a:buFont typeface="Arial" panose="020B0604020202020204" pitchFamily="34" charset="0"/>
              <a:buChar char="•"/>
            </a:pPr>
            <a:r>
              <a:rPr lang="en" sz="2400" dirty="0"/>
              <a:t>They might surprise us!</a:t>
            </a:r>
            <a:endParaRPr sz="2400" dirty="0"/>
          </a:p>
          <a:p>
            <a:pPr marL="914400" lvl="0" indent="0" algn="l" rtl="0">
              <a:lnSpc>
                <a:spcPct val="150000"/>
              </a:lnSpc>
              <a:spcBef>
                <a:spcPts val="300"/>
              </a:spcBef>
              <a:spcAft>
                <a:spcPts val="0"/>
              </a:spcAft>
              <a:buNone/>
            </a:pPr>
            <a:endParaRPr dirty="0"/>
          </a:p>
          <a:p>
            <a:pPr marL="457200" lvl="0" indent="0" algn="l" rtl="0">
              <a:spcBef>
                <a:spcPts val="30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05"/>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18</a:t>
            </a:fld>
            <a:endParaRPr/>
          </a:p>
        </p:txBody>
      </p:sp>
      <p:sp>
        <p:nvSpPr>
          <p:cNvPr id="803" name="Google Shape;803;p105"/>
          <p:cNvSpPr txBox="1">
            <a:spLocks noGrp="1"/>
          </p:cNvSpPr>
          <p:nvPr>
            <p:ph type="title"/>
          </p:nvPr>
        </p:nvSpPr>
        <p:spPr>
          <a:xfrm>
            <a:off x="457200" y="150876"/>
            <a:ext cx="8229600" cy="864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can impact evaluations do?</a:t>
            </a:r>
            <a:endParaRPr/>
          </a:p>
        </p:txBody>
      </p:sp>
      <p:sp>
        <p:nvSpPr>
          <p:cNvPr id="804" name="Google Shape;804;p105"/>
          <p:cNvSpPr txBox="1">
            <a:spLocks noGrp="1"/>
          </p:cNvSpPr>
          <p:nvPr>
            <p:ph type="body" idx="1"/>
          </p:nvPr>
        </p:nvSpPr>
        <p:spPr>
          <a:xfrm>
            <a:off x="457200" y="1104150"/>
            <a:ext cx="4160700" cy="3531900"/>
          </a:xfrm>
          <a:prstGeom prst="rect">
            <a:avLst/>
          </a:prstGeom>
        </p:spPr>
        <p:txBody>
          <a:bodyPr spcFirstLastPara="1" wrap="square" lIns="68575" tIns="34275" rIns="68575" bIns="34275" anchor="t" anchorCtr="0">
            <a:normAutofit/>
          </a:bodyPr>
          <a:lstStyle/>
          <a:p>
            <a:pPr indent="-387350">
              <a:lnSpc>
                <a:spcPct val="150000"/>
              </a:lnSpc>
              <a:buSzPts val="2500"/>
              <a:buFont typeface="Century Gothic"/>
              <a:buAutoNum type="arabicPeriod"/>
            </a:pPr>
            <a:r>
              <a:rPr lang="en" sz="2400" b="1"/>
              <a:t>Understand what works</a:t>
            </a:r>
            <a:endParaRPr sz="2400" b="1" dirty="0"/>
          </a:p>
          <a:p>
            <a:pPr marL="869950" indent="-342900">
              <a:lnSpc>
                <a:spcPct val="150000"/>
              </a:lnSpc>
              <a:spcBef>
                <a:spcPts val="0"/>
              </a:spcBef>
              <a:buSzPts val="2500"/>
            </a:pPr>
            <a:r>
              <a:rPr lang="en" sz="2400" dirty="0"/>
              <a:t>They might surprise us!</a:t>
            </a:r>
            <a:endParaRPr sz="2400" dirty="0"/>
          </a:p>
          <a:p>
            <a:pPr marL="914400" lvl="0" indent="0" algn="l" rtl="0">
              <a:lnSpc>
                <a:spcPct val="150000"/>
              </a:lnSpc>
              <a:spcBef>
                <a:spcPts val="300"/>
              </a:spcBef>
              <a:spcAft>
                <a:spcPts val="0"/>
              </a:spcAft>
              <a:buNone/>
            </a:pPr>
            <a:endParaRPr dirty="0"/>
          </a:p>
          <a:p>
            <a:pPr marL="457200" lvl="0" indent="0" algn="l" rtl="0">
              <a:spcBef>
                <a:spcPts val="300"/>
              </a:spcBef>
              <a:spcAft>
                <a:spcPts val="0"/>
              </a:spcAft>
              <a:buNone/>
            </a:pPr>
            <a:endParaRPr dirty="0"/>
          </a:p>
        </p:txBody>
      </p:sp>
      <p:pic>
        <p:nvPicPr>
          <p:cNvPr id="805" name="Google Shape;805;p105"/>
          <p:cNvPicPr preferRelativeResize="0"/>
          <p:nvPr/>
        </p:nvPicPr>
        <p:blipFill>
          <a:blip r:embed="rId3">
            <a:alphaModFix/>
          </a:blip>
          <a:stretch>
            <a:fillRect/>
          </a:stretch>
        </p:blipFill>
        <p:spPr>
          <a:xfrm>
            <a:off x="4821300" y="1014875"/>
            <a:ext cx="3803050" cy="147181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06"/>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19</a:t>
            </a:fld>
            <a:endParaRPr/>
          </a:p>
        </p:txBody>
      </p:sp>
      <p:sp>
        <p:nvSpPr>
          <p:cNvPr id="811" name="Google Shape;811;p106"/>
          <p:cNvSpPr txBox="1">
            <a:spLocks noGrp="1"/>
          </p:cNvSpPr>
          <p:nvPr>
            <p:ph type="title"/>
          </p:nvPr>
        </p:nvSpPr>
        <p:spPr>
          <a:xfrm>
            <a:off x="457200" y="150876"/>
            <a:ext cx="8229600" cy="864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can impact evaluations do?</a:t>
            </a:r>
            <a:endParaRPr/>
          </a:p>
        </p:txBody>
      </p:sp>
      <p:sp>
        <p:nvSpPr>
          <p:cNvPr id="812" name="Google Shape;812;p106"/>
          <p:cNvSpPr txBox="1">
            <a:spLocks noGrp="1"/>
          </p:cNvSpPr>
          <p:nvPr>
            <p:ph type="body" idx="1"/>
          </p:nvPr>
        </p:nvSpPr>
        <p:spPr>
          <a:xfrm>
            <a:off x="457200" y="1104150"/>
            <a:ext cx="4160700" cy="3531900"/>
          </a:xfrm>
          <a:prstGeom prst="rect">
            <a:avLst/>
          </a:prstGeom>
        </p:spPr>
        <p:txBody>
          <a:bodyPr spcFirstLastPara="1" wrap="square" lIns="68575" tIns="34275" rIns="68575" bIns="34275" anchor="t" anchorCtr="0">
            <a:normAutofit/>
          </a:bodyPr>
          <a:lstStyle/>
          <a:p>
            <a:pPr indent="-387350">
              <a:lnSpc>
                <a:spcPct val="150000"/>
              </a:lnSpc>
              <a:buSzPts val="2500"/>
              <a:buFont typeface="Century Gothic"/>
              <a:buAutoNum type="arabicPeriod"/>
            </a:pPr>
            <a:r>
              <a:rPr lang="en" sz="2400" b="1"/>
              <a:t>Understand what works</a:t>
            </a:r>
            <a:endParaRPr sz="2400" b="1" dirty="0"/>
          </a:p>
          <a:p>
            <a:pPr marL="869950" indent="-342900">
              <a:lnSpc>
                <a:spcPct val="150000"/>
              </a:lnSpc>
              <a:spcBef>
                <a:spcPts val="0"/>
              </a:spcBef>
              <a:buSzPts val="2500"/>
            </a:pPr>
            <a:r>
              <a:rPr lang="en" sz="2400" dirty="0"/>
              <a:t>They might surprise us!</a:t>
            </a:r>
            <a:endParaRPr sz="2400" dirty="0"/>
          </a:p>
          <a:p>
            <a:pPr marL="914400" lvl="0" indent="0" algn="l" rtl="0">
              <a:lnSpc>
                <a:spcPct val="150000"/>
              </a:lnSpc>
              <a:spcBef>
                <a:spcPts val="300"/>
              </a:spcBef>
              <a:spcAft>
                <a:spcPts val="0"/>
              </a:spcAft>
              <a:buNone/>
            </a:pPr>
            <a:endParaRPr dirty="0"/>
          </a:p>
          <a:p>
            <a:pPr marL="457200" lvl="0" indent="0" algn="l" rtl="0">
              <a:spcBef>
                <a:spcPts val="300"/>
              </a:spcBef>
              <a:spcAft>
                <a:spcPts val="0"/>
              </a:spcAft>
              <a:buNone/>
            </a:pPr>
            <a:endParaRPr dirty="0"/>
          </a:p>
        </p:txBody>
      </p:sp>
      <p:grpSp>
        <p:nvGrpSpPr>
          <p:cNvPr id="813" name="Google Shape;813;p106"/>
          <p:cNvGrpSpPr/>
          <p:nvPr/>
        </p:nvGrpSpPr>
        <p:grpSpPr>
          <a:xfrm>
            <a:off x="4821300" y="2845426"/>
            <a:ext cx="3803058" cy="1630649"/>
            <a:chOff x="-522826" y="3672731"/>
            <a:chExt cx="8829948" cy="3319726"/>
          </a:xfrm>
        </p:grpSpPr>
        <p:pic>
          <p:nvPicPr>
            <p:cNvPr id="814" name="Google Shape;814;p106"/>
            <p:cNvPicPr preferRelativeResize="0"/>
            <p:nvPr/>
          </p:nvPicPr>
          <p:blipFill rotWithShape="1">
            <a:blip r:embed="rId3">
              <a:alphaModFix/>
            </a:blip>
            <a:srcRect t="68317"/>
            <a:stretch/>
          </p:blipFill>
          <p:spPr>
            <a:xfrm>
              <a:off x="-522826" y="4731360"/>
              <a:ext cx="8829927" cy="2261096"/>
            </a:xfrm>
            <a:prstGeom prst="rect">
              <a:avLst/>
            </a:prstGeom>
            <a:noFill/>
            <a:ln>
              <a:noFill/>
            </a:ln>
            <a:effectLst>
              <a:outerShdw blurRad="57150" dist="19050" dir="5400000" algn="bl" rotWithShape="0">
                <a:srgbClr val="000000">
                  <a:alpha val="50000"/>
                </a:srgbClr>
              </a:outerShdw>
            </a:effectLst>
          </p:spPr>
        </p:pic>
        <p:pic>
          <p:nvPicPr>
            <p:cNvPr id="815" name="Google Shape;815;p106"/>
            <p:cNvPicPr preferRelativeResize="0"/>
            <p:nvPr/>
          </p:nvPicPr>
          <p:blipFill rotWithShape="1">
            <a:blip r:embed="rId3">
              <a:alphaModFix/>
            </a:blip>
            <a:srcRect b="84565"/>
            <a:stretch/>
          </p:blipFill>
          <p:spPr>
            <a:xfrm>
              <a:off x="-522826" y="3672731"/>
              <a:ext cx="8829948" cy="1058610"/>
            </a:xfrm>
            <a:prstGeom prst="rect">
              <a:avLst/>
            </a:prstGeom>
            <a:noFill/>
            <a:ln>
              <a:noFill/>
            </a:ln>
            <a:effectLst>
              <a:outerShdw blurRad="57150" dist="19050" dir="5400000" algn="bl" rotWithShape="0">
                <a:srgbClr val="000000">
                  <a:alpha val="50000"/>
                </a:srgbClr>
              </a:outerShdw>
            </a:effectLst>
          </p:spPr>
        </p:pic>
      </p:grpSp>
      <p:pic>
        <p:nvPicPr>
          <p:cNvPr id="816" name="Google Shape;816;p106"/>
          <p:cNvPicPr preferRelativeResize="0"/>
          <p:nvPr/>
        </p:nvPicPr>
        <p:blipFill>
          <a:blip r:embed="rId4">
            <a:alphaModFix/>
          </a:blip>
          <a:stretch>
            <a:fillRect/>
          </a:stretch>
        </p:blipFill>
        <p:spPr>
          <a:xfrm>
            <a:off x="4821300" y="1014875"/>
            <a:ext cx="3803050" cy="1471812"/>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88"/>
          <p:cNvSpPr txBox="1">
            <a:spLocks noGrp="1"/>
          </p:cNvSpPr>
          <p:nvPr>
            <p:ph type="ctrTitle"/>
          </p:nvPr>
        </p:nvSpPr>
        <p:spPr>
          <a:xfrm>
            <a:off x="632062" y="1915222"/>
            <a:ext cx="6478800" cy="1102500"/>
          </a:xfrm>
          <a:prstGeom prst="rect">
            <a:avLst/>
          </a:prstGeom>
        </p:spPr>
        <p:txBody>
          <a:bodyPr spcFirstLastPara="1" wrap="square" lIns="68575" tIns="34275" rIns="68575" bIns="34275" anchor="b" anchorCtr="0">
            <a:noAutofit/>
          </a:bodyPr>
          <a:lstStyle/>
          <a:p>
            <a:r>
              <a:rPr lang="en" b="1"/>
              <a:t>Increasing the Effectiveness of Medicaid Programs through Rigorous Evaluation</a:t>
            </a:r>
            <a:endParaRPr b="1"/>
          </a:p>
        </p:txBody>
      </p:sp>
      <p:sp>
        <p:nvSpPr>
          <p:cNvPr id="558" name="Google Shape;558;p88"/>
          <p:cNvSpPr txBox="1">
            <a:spLocks noGrp="1"/>
          </p:cNvSpPr>
          <p:nvPr>
            <p:ph type="subTitle" idx="1"/>
          </p:nvPr>
        </p:nvSpPr>
        <p:spPr>
          <a:xfrm>
            <a:off x="634519" y="3304911"/>
            <a:ext cx="6478800" cy="13146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r>
              <a:rPr lang="en" dirty="0"/>
              <a:t>Vincent Quan </a:t>
            </a:r>
          </a:p>
          <a:p>
            <a:pPr marL="0" indent="0"/>
            <a:r>
              <a:rPr lang="en" dirty="0"/>
              <a:t>Co-Executive Director</a:t>
            </a:r>
          </a:p>
          <a:p>
            <a:pPr marL="0" indent="0">
              <a:spcAft>
                <a:spcPts val="200"/>
              </a:spcAft>
            </a:pPr>
            <a:r>
              <a:rPr lang="en"/>
              <a:t>J-PAL North America at MIT</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107"/>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822" name="Google Shape;822;p107"/>
          <p:cNvSpPr txBox="1">
            <a:spLocks noGrp="1"/>
          </p:cNvSpPr>
          <p:nvPr>
            <p:ph type="title"/>
          </p:nvPr>
        </p:nvSpPr>
        <p:spPr>
          <a:xfrm>
            <a:off x="457200" y="150876"/>
            <a:ext cx="8229600" cy="864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can impact evaluations do?</a:t>
            </a:r>
            <a:endParaRPr/>
          </a:p>
        </p:txBody>
      </p:sp>
      <p:sp>
        <p:nvSpPr>
          <p:cNvPr id="4" name="Google Shape;823;p107">
            <a:extLst>
              <a:ext uri="{FF2B5EF4-FFF2-40B4-BE49-F238E27FC236}">
                <a16:creationId xmlns:a16="http://schemas.microsoft.com/office/drawing/2014/main" id="{E838CED8-72C1-5123-31B3-B77EE9950671}"/>
              </a:ext>
            </a:extLst>
          </p:cNvPr>
          <p:cNvSpPr txBox="1">
            <a:spLocks/>
          </p:cNvSpPr>
          <p:nvPr/>
        </p:nvSpPr>
        <p:spPr>
          <a:xfrm>
            <a:off x="457200" y="1104150"/>
            <a:ext cx="4160700" cy="35319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298450" algn="l" rtl="0">
              <a:lnSpc>
                <a:spcPct val="100000"/>
              </a:lnSpc>
              <a:spcBef>
                <a:spcPts val="600"/>
              </a:spcBef>
              <a:spcAft>
                <a:spcPts val="0"/>
              </a:spcAft>
              <a:buClr>
                <a:schemeClr val="dk1"/>
              </a:buClr>
              <a:buSzPts val="1100"/>
              <a:buFont typeface="Arial"/>
              <a:buChar char="»"/>
              <a:defRPr sz="11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pPr indent="-387350">
              <a:lnSpc>
                <a:spcPct val="150000"/>
              </a:lnSpc>
              <a:buSzPct val="100000"/>
              <a:buFont typeface="Century Gothic"/>
              <a:buAutoNum type="arabicPeriod"/>
            </a:pPr>
            <a:r>
              <a:rPr lang="en-US" sz="2400" dirty="0">
                <a:solidFill>
                  <a:schemeClr val="tx2"/>
                </a:solidFill>
              </a:rPr>
              <a:t>Understand outcomes</a:t>
            </a:r>
          </a:p>
          <a:p>
            <a:pPr marL="812165" lvl="1" indent="-285750">
              <a:lnSpc>
                <a:spcPct val="150000"/>
              </a:lnSpc>
              <a:buSzPct val="100000"/>
              <a:buFont typeface="Arial" panose="020B0604020202020204" pitchFamily="34" charset="0"/>
              <a:buChar char="•"/>
            </a:pPr>
            <a:r>
              <a:rPr lang="en-US" sz="2400" dirty="0">
                <a:solidFill>
                  <a:schemeClr val="tx2"/>
                </a:solidFill>
                <a:ea typeface="Century Gothic" panose="020B0502020202020204" pitchFamily="34" charset="0"/>
                <a:cs typeface="Century Gothic" panose="020B0502020202020204" pitchFamily="34" charset="0"/>
              </a:rPr>
              <a:t>They might surprise us!</a:t>
            </a:r>
            <a:endParaRPr lang="en-US" sz="2400" dirty="0">
              <a:solidFill>
                <a:schemeClr val="tx2"/>
              </a:solidFill>
            </a:endParaRPr>
          </a:p>
          <a:p>
            <a:pPr indent="-387350">
              <a:lnSpc>
                <a:spcPct val="150000"/>
              </a:lnSpc>
              <a:buSzPct val="100000"/>
              <a:buFont typeface="Century Gothic"/>
              <a:buAutoNum type="arabicPeriod"/>
            </a:pPr>
            <a:r>
              <a:rPr lang="en-US" sz="2400" b="1" dirty="0"/>
              <a:t>Inform policy and practice</a:t>
            </a:r>
          </a:p>
          <a:p>
            <a:pPr indent="-387350">
              <a:lnSpc>
                <a:spcPct val="150000"/>
              </a:lnSpc>
              <a:buSzPct val="100000"/>
              <a:buFont typeface="Century Gothic"/>
              <a:buAutoNum type="arabicPeriod"/>
            </a:pPr>
            <a:endParaRPr lang="en-US" sz="2708"/>
          </a:p>
          <a:p>
            <a:pPr marL="69215" indent="0">
              <a:lnSpc>
                <a:spcPct val="150000"/>
              </a:lnSpc>
              <a:spcBef>
                <a:spcPts val="0"/>
              </a:spcBef>
              <a:buSzPct val="100000"/>
              <a:buFont typeface="Arial"/>
              <a:buNone/>
            </a:pPr>
            <a:endParaRPr lang="en-US" sz="2708" b="1"/>
          </a:p>
          <a:p>
            <a:pPr marL="0" indent="0">
              <a:lnSpc>
                <a:spcPct val="150000"/>
              </a:lnSpc>
              <a:buFont typeface="Arial"/>
              <a:buNone/>
            </a:pPr>
            <a:endParaRPr lang="en-US"/>
          </a:p>
          <a:p>
            <a:pPr indent="0">
              <a:buFont typeface="Arial"/>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08"/>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829" name="Google Shape;829;p108"/>
          <p:cNvSpPr txBox="1">
            <a:spLocks noGrp="1"/>
          </p:cNvSpPr>
          <p:nvPr>
            <p:ph type="title"/>
          </p:nvPr>
        </p:nvSpPr>
        <p:spPr>
          <a:xfrm>
            <a:off x="457200" y="150876"/>
            <a:ext cx="8229600" cy="864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can impact evaluations do?</a:t>
            </a:r>
            <a:endParaRPr/>
          </a:p>
        </p:txBody>
      </p:sp>
      <p:pic>
        <p:nvPicPr>
          <p:cNvPr id="830" name="Google Shape;830;p108"/>
          <p:cNvPicPr preferRelativeResize="0"/>
          <p:nvPr/>
        </p:nvPicPr>
        <p:blipFill>
          <a:blip r:embed="rId3">
            <a:alphaModFix/>
          </a:blip>
          <a:stretch>
            <a:fillRect/>
          </a:stretch>
        </p:blipFill>
        <p:spPr>
          <a:xfrm>
            <a:off x="5036375" y="1193300"/>
            <a:ext cx="3650426" cy="3067360"/>
          </a:xfrm>
          <a:prstGeom prst="rect">
            <a:avLst/>
          </a:prstGeom>
          <a:noFill/>
          <a:ln>
            <a:noFill/>
          </a:ln>
          <a:effectLst>
            <a:outerShdw blurRad="57150" dist="19050" dir="5400000" algn="bl" rotWithShape="0">
              <a:srgbClr val="000000">
                <a:alpha val="50000"/>
              </a:srgbClr>
            </a:outerShdw>
          </a:effectLst>
        </p:spPr>
      </p:pic>
      <p:sp>
        <p:nvSpPr>
          <p:cNvPr id="831" name="Google Shape;831;p108"/>
          <p:cNvSpPr txBox="1">
            <a:spLocks noGrp="1"/>
          </p:cNvSpPr>
          <p:nvPr>
            <p:ph type="body" idx="1"/>
          </p:nvPr>
        </p:nvSpPr>
        <p:spPr>
          <a:xfrm>
            <a:off x="457200" y="1104150"/>
            <a:ext cx="4160700" cy="3531900"/>
          </a:xfrm>
          <a:prstGeom prst="rect">
            <a:avLst/>
          </a:prstGeom>
        </p:spPr>
        <p:txBody>
          <a:bodyPr spcFirstLastPara="1" wrap="square" lIns="68575" tIns="34275" rIns="68575" bIns="34275" anchor="t" anchorCtr="0">
            <a:normAutofit/>
          </a:bodyPr>
          <a:lstStyle/>
          <a:p>
            <a:pPr marL="0" lvl="0" indent="0" algn="l" rtl="0">
              <a:lnSpc>
                <a:spcPct val="150000"/>
              </a:lnSpc>
              <a:spcBef>
                <a:spcPts val="300"/>
              </a:spcBef>
              <a:spcAft>
                <a:spcPts val="0"/>
              </a:spcAft>
              <a:buNone/>
            </a:pPr>
            <a:endParaRPr lang="en-US" dirty="0"/>
          </a:p>
          <a:p>
            <a:pPr marL="457200" lvl="0" indent="0" algn="l" rtl="0">
              <a:spcBef>
                <a:spcPts val="300"/>
              </a:spcBef>
              <a:spcAft>
                <a:spcPts val="0"/>
              </a:spcAft>
              <a:buNone/>
            </a:pPr>
            <a:endParaRPr dirty="0"/>
          </a:p>
        </p:txBody>
      </p:sp>
      <p:sp>
        <p:nvSpPr>
          <p:cNvPr id="2" name="Google Shape;823;p107">
            <a:extLst>
              <a:ext uri="{FF2B5EF4-FFF2-40B4-BE49-F238E27FC236}">
                <a16:creationId xmlns:a16="http://schemas.microsoft.com/office/drawing/2014/main" id="{8F78025A-8616-F89C-4307-06943F5F793E}"/>
              </a:ext>
            </a:extLst>
          </p:cNvPr>
          <p:cNvSpPr txBox="1">
            <a:spLocks/>
          </p:cNvSpPr>
          <p:nvPr/>
        </p:nvSpPr>
        <p:spPr>
          <a:xfrm>
            <a:off x="609600" y="1256550"/>
            <a:ext cx="4160700" cy="353190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298450" algn="l" rtl="0">
              <a:lnSpc>
                <a:spcPct val="100000"/>
              </a:lnSpc>
              <a:spcBef>
                <a:spcPts val="600"/>
              </a:spcBef>
              <a:spcAft>
                <a:spcPts val="0"/>
              </a:spcAft>
              <a:buClr>
                <a:schemeClr val="dk1"/>
              </a:buClr>
              <a:buSzPts val="1100"/>
              <a:buFont typeface="Arial"/>
              <a:buChar char="»"/>
              <a:defRPr sz="11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pPr indent="-387350">
              <a:lnSpc>
                <a:spcPct val="150000"/>
              </a:lnSpc>
              <a:buSzPct val="100000"/>
              <a:buFont typeface="Century Gothic"/>
              <a:buAutoNum type="arabicPeriod"/>
            </a:pPr>
            <a:r>
              <a:rPr lang="en-US" sz="2400" dirty="0">
                <a:solidFill>
                  <a:schemeClr val="tx2"/>
                </a:solidFill>
              </a:rPr>
              <a:t>Understand outcomes</a:t>
            </a:r>
          </a:p>
          <a:p>
            <a:pPr marL="812165" lvl="1" indent="-285750">
              <a:lnSpc>
                <a:spcPct val="150000"/>
              </a:lnSpc>
              <a:buSzPct val="100000"/>
              <a:buFont typeface="Arial" panose="020B0604020202020204" pitchFamily="34" charset="0"/>
              <a:buChar char="•"/>
            </a:pPr>
            <a:r>
              <a:rPr lang="en-US" sz="2400" dirty="0">
                <a:solidFill>
                  <a:schemeClr val="tx2"/>
                </a:solidFill>
                <a:ea typeface="Century Gothic" panose="020B0502020202020204" pitchFamily="34" charset="0"/>
                <a:cs typeface="Century Gothic" panose="020B0502020202020204" pitchFamily="34" charset="0"/>
              </a:rPr>
              <a:t>They might surprise us!</a:t>
            </a:r>
            <a:endParaRPr lang="en-US" sz="2400" dirty="0">
              <a:solidFill>
                <a:schemeClr val="tx2"/>
              </a:solidFill>
            </a:endParaRPr>
          </a:p>
          <a:p>
            <a:pPr indent="-387350">
              <a:lnSpc>
                <a:spcPct val="150000"/>
              </a:lnSpc>
              <a:buSzPct val="100000"/>
              <a:buFont typeface="Century Gothic"/>
              <a:buAutoNum type="arabicPeriod"/>
            </a:pPr>
            <a:r>
              <a:rPr lang="en-US" sz="2400" b="1" dirty="0"/>
              <a:t>Inform policy and practice</a:t>
            </a:r>
          </a:p>
          <a:p>
            <a:pPr indent="-387350">
              <a:lnSpc>
                <a:spcPct val="150000"/>
              </a:lnSpc>
              <a:buSzPct val="100000"/>
              <a:buFont typeface="Century Gothic"/>
              <a:buAutoNum type="arabicPeriod"/>
            </a:pPr>
            <a:endParaRPr lang="en-US" sz="2708" dirty="0"/>
          </a:p>
          <a:p>
            <a:pPr marL="69215" indent="0">
              <a:lnSpc>
                <a:spcPct val="150000"/>
              </a:lnSpc>
              <a:spcBef>
                <a:spcPts val="0"/>
              </a:spcBef>
              <a:buSzPct val="100000"/>
              <a:buFont typeface="Arial"/>
              <a:buNone/>
            </a:pPr>
            <a:endParaRPr lang="en-US" sz="2708" b="1" dirty="0"/>
          </a:p>
          <a:p>
            <a:pPr marL="0" indent="0">
              <a:lnSpc>
                <a:spcPct val="150000"/>
              </a:lnSpc>
              <a:buFont typeface="Arial"/>
              <a:buNone/>
            </a:pPr>
            <a:endParaRPr lang="en-US" dirty="0"/>
          </a:p>
          <a:p>
            <a:pPr indent="0">
              <a:buFont typeface="Arial"/>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09"/>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837" name="Google Shape;837;p109"/>
          <p:cNvSpPr txBox="1">
            <a:spLocks noGrp="1"/>
          </p:cNvSpPr>
          <p:nvPr>
            <p:ph type="title"/>
          </p:nvPr>
        </p:nvSpPr>
        <p:spPr>
          <a:xfrm>
            <a:off x="457200" y="150876"/>
            <a:ext cx="8229600" cy="864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can impact evaluations do?</a:t>
            </a:r>
            <a:endParaRPr/>
          </a:p>
        </p:txBody>
      </p:sp>
      <p:cxnSp>
        <p:nvCxnSpPr>
          <p:cNvPr id="838" name="Google Shape;838;p109"/>
          <p:cNvCxnSpPr/>
          <p:nvPr/>
        </p:nvCxnSpPr>
        <p:spPr>
          <a:xfrm rot="10800000">
            <a:off x="5094468" y="3857718"/>
            <a:ext cx="0" cy="391886"/>
          </a:xfrm>
          <a:prstGeom prst="straightConnector1">
            <a:avLst/>
          </a:prstGeom>
          <a:noFill/>
          <a:ln w="19050" cap="flat" cmpd="sng">
            <a:solidFill>
              <a:schemeClr val="lt1"/>
            </a:solidFill>
            <a:prstDash val="solid"/>
            <a:round/>
            <a:headEnd type="oval" w="med" len="med"/>
            <a:tailEnd type="none" w="sm" len="sm"/>
          </a:ln>
        </p:spPr>
      </p:cxnSp>
      <p:sp>
        <p:nvSpPr>
          <p:cNvPr id="3" name="Google Shape;823;p107">
            <a:extLst>
              <a:ext uri="{FF2B5EF4-FFF2-40B4-BE49-F238E27FC236}">
                <a16:creationId xmlns:a16="http://schemas.microsoft.com/office/drawing/2014/main" id="{2CD864C5-1739-3BE6-9BA9-079C0A0E7615}"/>
              </a:ext>
            </a:extLst>
          </p:cNvPr>
          <p:cNvSpPr txBox="1">
            <a:spLocks/>
          </p:cNvSpPr>
          <p:nvPr/>
        </p:nvSpPr>
        <p:spPr>
          <a:xfrm>
            <a:off x="457200" y="1104150"/>
            <a:ext cx="4160700" cy="3531900"/>
          </a:xfrm>
          <a:prstGeom prst="rect">
            <a:avLst/>
          </a:prstGeom>
          <a:noFill/>
          <a:ln>
            <a:noFill/>
          </a:ln>
        </p:spPr>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298450" algn="l" rtl="0">
              <a:lnSpc>
                <a:spcPct val="100000"/>
              </a:lnSpc>
              <a:spcBef>
                <a:spcPts val="600"/>
              </a:spcBef>
              <a:spcAft>
                <a:spcPts val="0"/>
              </a:spcAft>
              <a:buClr>
                <a:schemeClr val="dk1"/>
              </a:buClr>
              <a:buSzPts val="1100"/>
              <a:buFont typeface="Arial"/>
              <a:buChar char="»"/>
              <a:defRPr sz="11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pPr indent="-387667">
              <a:lnSpc>
                <a:spcPct val="150000"/>
              </a:lnSpc>
              <a:buSzPct val="100000"/>
              <a:buFont typeface="Century Gothic"/>
              <a:buAutoNum type="arabicPeriod"/>
            </a:pPr>
            <a:r>
              <a:rPr lang="en-US" sz="2400" dirty="0"/>
              <a:t>Understand outcomes</a:t>
            </a:r>
          </a:p>
          <a:p>
            <a:pPr marL="812483" lvl="1" indent="-285750">
              <a:lnSpc>
                <a:spcPct val="150000"/>
              </a:lnSpc>
              <a:buSzPct val="100000"/>
              <a:buFont typeface="Arial" panose="020B0604020202020204" pitchFamily="34" charset="0"/>
              <a:buChar char="•"/>
            </a:pPr>
            <a:r>
              <a:rPr lang="en-US" sz="24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They might surprise us!</a:t>
            </a:r>
            <a:endParaRPr lang="en-US" sz="2400" dirty="0"/>
          </a:p>
          <a:p>
            <a:pPr indent="-387667">
              <a:lnSpc>
                <a:spcPct val="150000"/>
              </a:lnSpc>
              <a:buSzPct val="100000"/>
              <a:buFont typeface="Century Gothic"/>
              <a:buAutoNum type="arabicPeriod"/>
            </a:pPr>
            <a:r>
              <a:rPr lang="en-US" sz="2400" dirty="0"/>
              <a:t>Inform policy and practice</a:t>
            </a:r>
          </a:p>
          <a:p>
            <a:pPr indent="-387667">
              <a:lnSpc>
                <a:spcPct val="150000"/>
              </a:lnSpc>
              <a:buSzPct val="100000"/>
              <a:buFont typeface="Century Gothic"/>
              <a:buAutoNum type="arabicPeriod"/>
            </a:pPr>
            <a:r>
              <a:rPr lang="en-US" sz="2400" b="1" dirty="0"/>
              <a:t>Test and Learn</a:t>
            </a:r>
          </a:p>
          <a:p>
            <a:pPr indent="-387667">
              <a:lnSpc>
                <a:spcPct val="150000"/>
              </a:lnSpc>
              <a:buSzPct val="100000"/>
              <a:buFont typeface="Century Gothic"/>
              <a:buAutoNum type="arabicPeriod"/>
            </a:pPr>
            <a:endParaRPr lang="en-US" sz="2708" dirty="0"/>
          </a:p>
          <a:p>
            <a:pPr marL="69533" indent="0">
              <a:lnSpc>
                <a:spcPct val="150000"/>
              </a:lnSpc>
              <a:spcBef>
                <a:spcPts val="0"/>
              </a:spcBef>
              <a:buSzPct val="100000"/>
              <a:buFont typeface="Arial"/>
              <a:buNone/>
            </a:pPr>
            <a:endParaRPr lang="en-US" sz="2708" b="1" dirty="0"/>
          </a:p>
          <a:p>
            <a:pPr marL="0" indent="0">
              <a:lnSpc>
                <a:spcPct val="150000"/>
              </a:lnSpc>
              <a:buFont typeface="Arial"/>
              <a:buNone/>
            </a:pPr>
            <a:endParaRPr lang="en-US" dirty="0"/>
          </a:p>
          <a:p>
            <a:pPr indent="0">
              <a:buFont typeface="Arial"/>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10"/>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23</a:t>
            </a:fld>
            <a:endParaRPr/>
          </a:p>
        </p:txBody>
      </p:sp>
      <p:sp>
        <p:nvSpPr>
          <p:cNvPr id="845" name="Google Shape;845;p110"/>
          <p:cNvSpPr txBox="1">
            <a:spLocks noGrp="1"/>
          </p:cNvSpPr>
          <p:nvPr>
            <p:ph type="title"/>
          </p:nvPr>
        </p:nvSpPr>
        <p:spPr>
          <a:xfrm>
            <a:off x="457200" y="150876"/>
            <a:ext cx="8229600" cy="864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can impact evaluations do?</a:t>
            </a:r>
            <a:endParaRPr/>
          </a:p>
        </p:txBody>
      </p:sp>
      <p:cxnSp>
        <p:nvCxnSpPr>
          <p:cNvPr id="846" name="Google Shape;846;p110"/>
          <p:cNvCxnSpPr/>
          <p:nvPr/>
        </p:nvCxnSpPr>
        <p:spPr>
          <a:xfrm rot="10800000">
            <a:off x="5094488" y="3857804"/>
            <a:ext cx="0" cy="391800"/>
          </a:xfrm>
          <a:prstGeom prst="straightConnector1">
            <a:avLst/>
          </a:prstGeom>
          <a:noFill/>
          <a:ln w="19050" cap="flat" cmpd="sng">
            <a:solidFill>
              <a:schemeClr val="lt1"/>
            </a:solidFill>
            <a:prstDash val="solid"/>
            <a:round/>
            <a:headEnd type="oval" w="med" len="med"/>
            <a:tailEnd type="none" w="sm" len="sm"/>
          </a:ln>
        </p:spPr>
      </p:cxnSp>
      <p:grpSp>
        <p:nvGrpSpPr>
          <p:cNvPr id="847" name="Google Shape;847;p110"/>
          <p:cNvGrpSpPr/>
          <p:nvPr/>
        </p:nvGrpSpPr>
        <p:grpSpPr>
          <a:xfrm>
            <a:off x="4421068" y="1097022"/>
            <a:ext cx="4722938" cy="3323441"/>
            <a:chOff x="2626193" y="1201247"/>
            <a:chExt cx="4722938" cy="3323441"/>
          </a:xfrm>
        </p:grpSpPr>
        <p:sp>
          <p:nvSpPr>
            <p:cNvPr id="848" name="Google Shape;848;p110"/>
            <p:cNvSpPr/>
            <p:nvPr/>
          </p:nvSpPr>
          <p:spPr>
            <a:xfrm>
              <a:off x="3850930" y="1689016"/>
              <a:ext cx="2202300" cy="21618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9" name="Google Shape;849;p110"/>
            <p:cNvGrpSpPr/>
            <p:nvPr/>
          </p:nvGrpSpPr>
          <p:grpSpPr>
            <a:xfrm>
              <a:off x="2626193" y="1913546"/>
              <a:ext cx="1497582" cy="569830"/>
              <a:chOff x="1884954" y="1429651"/>
              <a:chExt cx="1727515" cy="669600"/>
            </a:xfrm>
          </p:grpSpPr>
          <p:cxnSp>
            <p:nvCxnSpPr>
              <p:cNvPr id="850" name="Google Shape;850;p110"/>
              <p:cNvCxnSpPr/>
              <p:nvPr/>
            </p:nvCxnSpPr>
            <p:spPr>
              <a:xfrm>
                <a:off x="3178969" y="1638300"/>
                <a:ext cx="433500" cy="252300"/>
              </a:xfrm>
              <a:prstGeom prst="straightConnector1">
                <a:avLst/>
              </a:prstGeom>
              <a:noFill/>
              <a:ln w="19050" cap="flat" cmpd="sng">
                <a:solidFill>
                  <a:schemeClr val="lt1"/>
                </a:solidFill>
                <a:prstDash val="solid"/>
                <a:round/>
                <a:headEnd type="oval" w="med" len="med"/>
                <a:tailEnd type="none" w="sm" len="sm"/>
              </a:ln>
            </p:spPr>
          </p:cxnSp>
          <p:sp>
            <p:nvSpPr>
              <p:cNvPr id="851" name="Google Shape;851;p110"/>
              <p:cNvSpPr txBox="1"/>
              <p:nvPr/>
            </p:nvSpPr>
            <p:spPr>
              <a:xfrm>
                <a:off x="1884954" y="1429651"/>
                <a:ext cx="1495200" cy="6696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b="1">
                    <a:latin typeface="Century Gothic"/>
                    <a:ea typeface="Century Gothic"/>
                    <a:cs typeface="Century Gothic"/>
                    <a:sym typeface="Century Gothic"/>
                  </a:rPr>
                  <a:t>Design</a:t>
                </a:r>
                <a:endParaRPr sz="1800" b="1">
                  <a:latin typeface="Century Gothic"/>
                  <a:ea typeface="Century Gothic"/>
                  <a:cs typeface="Century Gothic"/>
                  <a:sym typeface="Century Gothic"/>
                </a:endParaRPr>
              </a:p>
            </p:txBody>
          </p:sp>
        </p:grpSp>
        <p:grpSp>
          <p:nvGrpSpPr>
            <p:cNvPr id="852" name="Google Shape;852;p110"/>
            <p:cNvGrpSpPr/>
            <p:nvPr/>
          </p:nvGrpSpPr>
          <p:grpSpPr>
            <a:xfrm>
              <a:off x="5775089" y="1913546"/>
              <a:ext cx="1574041" cy="569830"/>
              <a:chOff x="5517319" y="1429651"/>
              <a:chExt cx="1815713" cy="669600"/>
            </a:xfrm>
          </p:grpSpPr>
          <p:cxnSp>
            <p:nvCxnSpPr>
              <p:cNvPr id="853" name="Google Shape;853;p110"/>
              <p:cNvCxnSpPr/>
              <p:nvPr/>
            </p:nvCxnSpPr>
            <p:spPr>
              <a:xfrm flipH="1">
                <a:off x="5517319" y="1638300"/>
                <a:ext cx="433500" cy="252300"/>
              </a:xfrm>
              <a:prstGeom prst="straightConnector1">
                <a:avLst/>
              </a:prstGeom>
              <a:noFill/>
              <a:ln w="19050" cap="flat" cmpd="sng">
                <a:solidFill>
                  <a:schemeClr val="lt1"/>
                </a:solidFill>
                <a:prstDash val="solid"/>
                <a:round/>
                <a:headEnd type="oval" w="med" len="med"/>
                <a:tailEnd type="none" w="sm" len="sm"/>
              </a:ln>
            </p:spPr>
          </p:cxnSp>
          <p:sp>
            <p:nvSpPr>
              <p:cNvPr id="854" name="Google Shape;854;p110"/>
              <p:cNvSpPr txBox="1"/>
              <p:nvPr/>
            </p:nvSpPr>
            <p:spPr>
              <a:xfrm>
                <a:off x="5837832" y="1429651"/>
                <a:ext cx="1495200" cy="6696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latin typeface="Century Gothic"/>
                    <a:ea typeface="Century Gothic"/>
                    <a:cs typeface="Century Gothic"/>
                    <a:sym typeface="Century Gothic"/>
                  </a:rPr>
                  <a:t>Test</a:t>
                </a:r>
                <a:endParaRPr sz="1800" b="1">
                  <a:latin typeface="Century Gothic"/>
                  <a:ea typeface="Century Gothic"/>
                  <a:cs typeface="Century Gothic"/>
                  <a:sym typeface="Century Gothic"/>
                </a:endParaRPr>
              </a:p>
            </p:txBody>
          </p:sp>
        </p:grpSp>
        <p:grpSp>
          <p:nvGrpSpPr>
            <p:cNvPr id="855" name="Google Shape;855;p110"/>
            <p:cNvGrpSpPr/>
            <p:nvPr/>
          </p:nvGrpSpPr>
          <p:grpSpPr>
            <a:xfrm>
              <a:off x="4304002" y="3705318"/>
              <a:ext cx="1296189" cy="819370"/>
              <a:chOff x="3820367" y="3535140"/>
              <a:chExt cx="1495200" cy="962832"/>
            </a:xfrm>
          </p:grpSpPr>
          <p:cxnSp>
            <p:nvCxnSpPr>
              <p:cNvPr id="856" name="Google Shape;856;p110"/>
              <p:cNvCxnSpPr/>
              <p:nvPr/>
            </p:nvCxnSpPr>
            <p:spPr>
              <a:xfrm rot="10800000">
                <a:off x="4556399" y="3535140"/>
                <a:ext cx="0" cy="460500"/>
              </a:xfrm>
              <a:prstGeom prst="straightConnector1">
                <a:avLst/>
              </a:prstGeom>
              <a:noFill/>
              <a:ln w="19050" cap="flat" cmpd="sng">
                <a:solidFill>
                  <a:schemeClr val="lt1"/>
                </a:solidFill>
                <a:prstDash val="solid"/>
                <a:round/>
                <a:headEnd type="oval" w="med" len="med"/>
                <a:tailEnd type="none" w="sm" len="sm"/>
              </a:ln>
            </p:spPr>
          </p:cxnSp>
          <p:sp>
            <p:nvSpPr>
              <p:cNvPr id="857" name="Google Shape;857;p110"/>
              <p:cNvSpPr txBox="1"/>
              <p:nvPr/>
            </p:nvSpPr>
            <p:spPr>
              <a:xfrm>
                <a:off x="3820367" y="3828373"/>
                <a:ext cx="1495200" cy="6696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latin typeface="Century Gothic"/>
                    <a:ea typeface="Century Gothic"/>
                    <a:cs typeface="Century Gothic"/>
                    <a:sym typeface="Century Gothic"/>
                  </a:rPr>
                  <a:t>Learn</a:t>
                </a:r>
                <a:endParaRPr sz="1800" b="1">
                  <a:latin typeface="Century Gothic"/>
                  <a:ea typeface="Century Gothic"/>
                  <a:cs typeface="Century Gothic"/>
                  <a:sym typeface="Century Gothic"/>
                </a:endParaRPr>
              </a:p>
            </p:txBody>
          </p:sp>
        </p:grpSp>
        <p:sp>
          <p:nvSpPr>
            <p:cNvPr id="858" name="Google Shape;858;p110"/>
            <p:cNvSpPr txBox="1"/>
            <p:nvPr/>
          </p:nvSpPr>
          <p:spPr>
            <a:xfrm>
              <a:off x="4326271" y="2447060"/>
              <a:ext cx="1251600" cy="68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800">
                  <a:latin typeface="Century Gothic"/>
                  <a:ea typeface="Century Gothic"/>
                  <a:cs typeface="Century Gothic"/>
                  <a:sym typeface="Century Gothic"/>
                </a:rPr>
                <a:t>Iteration</a:t>
              </a:r>
              <a:endParaRPr sz="1800">
                <a:latin typeface="Century Gothic"/>
                <a:ea typeface="Century Gothic"/>
                <a:cs typeface="Century Gothic"/>
                <a:sym typeface="Century Gothic"/>
              </a:endParaRPr>
            </a:p>
          </p:txBody>
        </p:sp>
        <p:sp>
          <p:nvSpPr>
            <p:cNvPr id="859" name="Google Shape;859;p110"/>
            <p:cNvSpPr/>
            <p:nvPr/>
          </p:nvSpPr>
          <p:spPr>
            <a:xfrm rot="1772739">
              <a:off x="3788805" y="1616088"/>
              <a:ext cx="2322168" cy="2301015"/>
            </a:xfrm>
            <a:prstGeom prst="blockArc">
              <a:avLst>
                <a:gd name="adj1" fmla="val 14414370"/>
                <a:gd name="adj2" fmla="val 694"/>
                <a:gd name="adj3" fmla="val 9562"/>
              </a:avLst>
            </a:prstGeom>
            <a:solidFill>
              <a:srgbClr val="E35925"/>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0"/>
            <p:cNvSpPr/>
            <p:nvPr/>
          </p:nvSpPr>
          <p:spPr>
            <a:xfrm rot="-1772739" flipH="1">
              <a:off x="3791006" y="1616088"/>
              <a:ext cx="2322168" cy="2301015"/>
            </a:xfrm>
            <a:prstGeom prst="blockArc">
              <a:avLst>
                <a:gd name="adj1" fmla="val 14348563"/>
                <a:gd name="adj2" fmla="val 21472873"/>
                <a:gd name="adj3" fmla="val 9381"/>
              </a:avLst>
            </a:prstGeom>
            <a:solidFill>
              <a:srgbClr val="34AA9F"/>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0"/>
            <p:cNvSpPr/>
            <p:nvPr/>
          </p:nvSpPr>
          <p:spPr>
            <a:xfrm rot="-8132695">
              <a:off x="4793061" y="1569525"/>
              <a:ext cx="312272" cy="312272"/>
            </a:xfrm>
            <a:prstGeom prst="rtTriangle">
              <a:avLst/>
            </a:prstGeom>
            <a:solidFill>
              <a:srgbClr val="34A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0"/>
            <p:cNvSpPr/>
            <p:nvPr/>
          </p:nvSpPr>
          <p:spPr>
            <a:xfrm rot="-9027815" flipH="1">
              <a:off x="3789862" y="1614847"/>
              <a:ext cx="2321611" cy="2300300"/>
            </a:xfrm>
            <a:prstGeom prst="blockArc">
              <a:avLst>
                <a:gd name="adj1" fmla="val 14316164"/>
                <a:gd name="adj2" fmla="val 21502663"/>
                <a:gd name="adj3" fmla="val 9415"/>
              </a:avLst>
            </a:prstGeom>
            <a:solidFill>
              <a:srgbClr val="93D5D0"/>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0"/>
            <p:cNvSpPr/>
            <p:nvPr/>
          </p:nvSpPr>
          <p:spPr>
            <a:xfrm rot="-1009624">
              <a:off x="5748365" y="3122090"/>
              <a:ext cx="270481" cy="266622"/>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0"/>
            <p:cNvSpPr/>
            <p:nvPr/>
          </p:nvSpPr>
          <p:spPr>
            <a:xfrm rot="6377741">
              <a:off x="3869309" y="3117949"/>
              <a:ext cx="310056" cy="314751"/>
            </a:xfrm>
            <a:prstGeom prst="rtTriangle">
              <a:avLst/>
            </a:prstGeom>
            <a:solidFill>
              <a:srgbClr val="93D5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823;p107">
            <a:extLst>
              <a:ext uri="{FF2B5EF4-FFF2-40B4-BE49-F238E27FC236}">
                <a16:creationId xmlns:a16="http://schemas.microsoft.com/office/drawing/2014/main" id="{82938EB1-9044-3252-5238-7FF0B1C8E857}"/>
              </a:ext>
            </a:extLst>
          </p:cNvPr>
          <p:cNvSpPr txBox="1">
            <a:spLocks/>
          </p:cNvSpPr>
          <p:nvPr/>
        </p:nvSpPr>
        <p:spPr>
          <a:xfrm>
            <a:off x="457200" y="1104150"/>
            <a:ext cx="4160700" cy="3531900"/>
          </a:xfrm>
          <a:prstGeom prst="rect">
            <a:avLst/>
          </a:prstGeom>
          <a:noFill/>
          <a:ln>
            <a:noFill/>
          </a:ln>
        </p:spPr>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36550" algn="l" rtl="0">
              <a:lnSpc>
                <a:spcPct val="100000"/>
              </a:lnSpc>
              <a:spcBef>
                <a:spcPts val="300"/>
              </a:spcBef>
              <a:spcAft>
                <a:spcPts val="0"/>
              </a:spcAft>
              <a:buClr>
                <a:schemeClr val="dk1"/>
              </a:buClr>
              <a:buSzPts val="1700"/>
              <a:buFont typeface="Arial"/>
              <a:buChar char="•"/>
              <a:defRPr sz="1700" b="0" i="0" u="none" strike="noStrike" cap="none">
                <a:solidFill>
                  <a:schemeClr val="dk1"/>
                </a:solidFill>
                <a:latin typeface="Century Gothic"/>
                <a:ea typeface="Century Gothic"/>
                <a:cs typeface="Century Gothic"/>
                <a:sym typeface="Century Gothic"/>
              </a:defRPr>
            </a:lvl1pPr>
            <a:lvl2pPr marL="914400" marR="0" lvl="1"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3pPr>
            <a:lvl4pPr marL="1828800" marR="0" lvl="3"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298450" algn="l" rtl="0">
              <a:lnSpc>
                <a:spcPct val="100000"/>
              </a:lnSpc>
              <a:spcBef>
                <a:spcPts val="600"/>
              </a:spcBef>
              <a:spcAft>
                <a:spcPts val="0"/>
              </a:spcAft>
              <a:buClr>
                <a:schemeClr val="dk1"/>
              </a:buClr>
              <a:buSzPts val="1100"/>
              <a:buFont typeface="Arial"/>
              <a:buChar char="»"/>
              <a:defRPr sz="11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pPr indent="-387667">
              <a:lnSpc>
                <a:spcPct val="150000"/>
              </a:lnSpc>
              <a:buSzPct val="100000"/>
              <a:buFont typeface="Century Gothic"/>
              <a:buAutoNum type="arabicPeriod"/>
            </a:pPr>
            <a:r>
              <a:rPr lang="en-US" sz="2400" dirty="0"/>
              <a:t>Understand outcomes</a:t>
            </a:r>
          </a:p>
          <a:p>
            <a:pPr marL="812483" lvl="1" indent="-285750">
              <a:lnSpc>
                <a:spcPct val="150000"/>
              </a:lnSpc>
              <a:buSzPct val="100000"/>
              <a:buFont typeface="Arial" panose="020B0604020202020204" pitchFamily="34" charset="0"/>
              <a:buChar char="•"/>
            </a:pPr>
            <a:r>
              <a:rPr lang="en-US" sz="2400"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They might surprise us!</a:t>
            </a:r>
            <a:endParaRPr lang="en-US" sz="2400" dirty="0"/>
          </a:p>
          <a:p>
            <a:pPr indent="-387667">
              <a:lnSpc>
                <a:spcPct val="150000"/>
              </a:lnSpc>
              <a:buSzPct val="100000"/>
              <a:buFont typeface="Century Gothic"/>
              <a:buAutoNum type="arabicPeriod"/>
            </a:pPr>
            <a:r>
              <a:rPr lang="en-US" sz="2400" dirty="0"/>
              <a:t>Inform policy and practice</a:t>
            </a:r>
          </a:p>
          <a:p>
            <a:pPr indent="-387667">
              <a:lnSpc>
                <a:spcPct val="150000"/>
              </a:lnSpc>
              <a:buSzPct val="100000"/>
              <a:buFont typeface="Century Gothic"/>
              <a:buAutoNum type="arabicPeriod"/>
            </a:pPr>
            <a:r>
              <a:rPr lang="en-US" sz="2400" b="1" dirty="0"/>
              <a:t>Test and Learn</a:t>
            </a:r>
          </a:p>
          <a:p>
            <a:pPr indent="-387667">
              <a:lnSpc>
                <a:spcPct val="150000"/>
              </a:lnSpc>
              <a:buSzPct val="100000"/>
              <a:buFont typeface="Century Gothic"/>
              <a:buAutoNum type="arabicPeriod"/>
            </a:pPr>
            <a:endParaRPr lang="en-US" sz="2708" dirty="0"/>
          </a:p>
          <a:p>
            <a:pPr marL="69533" indent="0">
              <a:lnSpc>
                <a:spcPct val="150000"/>
              </a:lnSpc>
              <a:spcBef>
                <a:spcPts val="0"/>
              </a:spcBef>
              <a:buSzPct val="100000"/>
              <a:buFont typeface="Arial"/>
              <a:buNone/>
            </a:pPr>
            <a:endParaRPr lang="en-US" sz="2708" b="1" dirty="0"/>
          </a:p>
          <a:p>
            <a:pPr marL="0" indent="0">
              <a:lnSpc>
                <a:spcPct val="150000"/>
              </a:lnSpc>
              <a:buFont typeface="Arial"/>
              <a:buNone/>
            </a:pPr>
            <a:endParaRPr lang="en-US" dirty="0"/>
          </a:p>
          <a:p>
            <a:pPr indent="0">
              <a:buFont typeface="Arial"/>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11"/>
          <p:cNvSpPr txBox="1">
            <a:spLocks noGrp="1"/>
          </p:cNvSpPr>
          <p:nvPr>
            <p:ph type="title"/>
          </p:nvPr>
        </p:nvSpPr>
        <p:spPr>
          <a:xfrm>
            <a:off x="457200" y="701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Measuring impact</a:t>
            </a:r>
            <a:endParaRPr/>
          </a:p>
        </p:txBody>
      </p:sp>
      <p:sp>
        <p:nvSpPr>
          <p:cNvPr id="871" name="Google Shape;871;p111"/>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12"/>
          <p:cNvSpPr txBox="1">
            <a:spLocks noGrp="1"/>
          </p:cNvSpPr>
          <p:nvPr>
            <p:ph type="title"/>
          </p:nvPr>
        </p:nvSpPr>
        <p:spPr>
          <a:xfrm>
            <a:off x="457200" y="701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Measuring impact</a:t>
            </a:r>
            <a:endParaRPr/>
          </a:p>
        </p:txBody>
      </p:sp>
      <p:sp>
        <p:nvSpPr>
          <p:cNvPr id="877" name="Google Shape;877;p112"/>
          <p:cNvSpPr txBox="1">
            <a:spLocks noGrp="1"/>
          </p:cNvSpPr>
          <p:nvPr>
            <p:ph type="sldNum" idx="12"/>
          </p:nvPr>
        </p:nvSpPr>
        <p:spPr>
          <a:xfrm>
            <a:off x="7834545" y="45301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a:p>
        </p:txBody>
      </p:sp>
      <p:pic>
        <p:nvPicPr>
          <p:cNvPr id="878" name="Google Shape;878;p112"/>
          <p:cNvPicPr preferRelativeResize="0"/>
          <p:nvPr/>
        </p:nvPicPr>
        <p:blipFill>
          <a:blip r:embed="rId3">
            <a:alphaModFix/>
          </a:blip>
          <a:stretch>
            <a:fillRect/>
          </a:stretch>
        </p:blipFill>
        <p:spPr>
          <a:xfrm>
            <a:off x="1687675" y="863913"/>
            <a:ext cx="5159099" cy="3557401"/>
          </a:xfrm>
          <a:prstGeom prst="rect">
            <a:avLst/>
          </a:prstGeom>
          <a:noFill/>
          <a:ln>
            <a:noFill/>
          </a:ln>
        </p:spPr>
      </p:pic>
      <p:sp>
        <p:nvSpPr>
          <p:cNvPr id="879" name="Google Shape;879;p112"/>
          <p:cNvSpPr txBox="1"/>
          <p:nvPr/>
        </p:nvSpPr>
        <p:spPr>
          <a:xfrm rot="-5400000">
            <a:off x="342000" y="2196425"/>
            <a:ext cx="30000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2"/>
                </a:solidFill>
              </a:rPr>
              <a:t>Health Outcomes</a:t>
            </a:r>
            <a:endParaRPr b="1">
              <a:solidFill>
                <a:schemeClr val="accent2"/>
              </a:solidFill>
            </a:endParaRPr>
          </a:p>
        </p:txBody>
      </p:sp>
      <p:sp>
        <p:nvSpPr>
          <p:cNvPr id="880" name="Google Shape;880;p112"/>
          <p:cNvSpPr/>
          <p:nvPr/>
        </p:nvSpPr>
        <p:spPr>
          <a:xfrm>
            <a:off x="3813650" y="4042025"/>
            <a:ext cx="1899000" cy="48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2FAA9F"/>
                </a:solidFill>
              </a:rPr>
              <a:t>Time</a:t>
            </a:r>
            <a:endParaRPr b="1">
              <a:solidFill>
                <a:srgbClr val="2FAA9F"/>
              </a:solidFill>
            </a:endParaRPr>
          </a:p>
        </p:txBody>
      </p:sp>
      <p:sp>
        <p:nvSpPr>
          <p:cNvPr id="881" name="Google Shape;881;p112"/>
          <p:cNvSpPr/>
          <p:nvPr/>
        </p:nvSpPr>
        <p:spPr>
          <a:xfrm>
            <a:off x="3625975" y="773675"/>
            <a:ext cx="1282500" cy="2190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882" name="Google Shape;882;p112"/>
          <p:cNvSpPr/>
          <p:nvPr/>
        </p:nvSpPr>
        <p:spPr>
          <a:xfrm>
            <a:off x="4726925" y="957275"/>
            <a:ext cx="1282500" cy="4881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883" name="Google Shape;883;p112"/>
          <p:cNvSpPr/>
          <p:nvPr/>
        </p:nvSpPr>
        <p:spPr>
          <a:xfrm rot="5402406">
            <a:off x="4334425" y="3447600"/>
            <a:ext cx="857400" cy="1899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884" name="Google Shape;884;p112"/>
          <p:cNvSpPr/>
          <p:nvPr/>
        </p:nvSpPr>
        <p:spPr>
          <a:xfrm rot="5403333">
            <a:off x="4377500" y="2636375"/>
            <a:ext cx="618900" cy="1899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885" name="Google Shape;885;p112"/>
          <p:cNvSpPr/>
          <p:nvPr/>
        </p:nvSpPr>
        <p:spPr>
          <a:xfrm>
            <a:off x="3563750" y="2889575"/>
            <a:ext cx="1282500" cy="750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886" name="Google Shape;886;p112"/>
          <p:cNvSpPr/>
          <p:nvPr/>
        </p:nvSpPr>
        <p:spPr>
          <a:xfrm>
            <a:off x="4642850" y="2964575"/>
            <a:ext cx="240600" cy="257700"/>
          </a:xfrm>
          <a:prstGeom prst="ellipse">
            <a:avLst/>
          </a:prstGeom>
          <a:solidFill>
            <a:srgbClr val="F4C3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13"/>
          <p:cNvSpPr txBox="1">
            <a:spLocks noGrp="1"/>
          </p:cNvSpPr>
          <p:nvPr>
            <p:ph type="title"/>
          </p:nvPr>
        </p:nvSpPr>
        <p:spPr>
          <a:xfrm>
            <a:off x="457200" y="701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Measuring impact</a:t>
            </a:r>
            <a:endParaRPr/>
          </a:p>
        </p:txBody>
      </p:sp>
      <p:sp>
        <p:nvSpPr>
          <p:cNvPr id="892" name="Google Shape;892;p113"/>
          <p:cNvSpPr txBox="1">
            <a:spLocks noGrp="1"/>
          </p:cNvSpPr>
          <p:nvPr>
            <p:ph type="sldNum" idx="12"/>
          </p:nvPr>
        </p:nvSpPr>
        <p:spPr>
          <a:xfrm>
            <a:off x="7834545" y="45301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26</a:t>
            </a:fld>
            <a:endParaRPr/>
          </a:p>
        </p:txBody>
      </p:sp>
      <p:pic>
        <p:nvPicPr>
          <p:cNvPr id="893" name="Google Shape;893;p113"/>
          <p:cNvPicPr preferRelativeResize="0"/>
          <p:nvPr/>
        </p:nvPicPr>
        <p:blipFill>
          <a:blip r:embed="rId3">
            <a:alphaModFix/>
          </a:blip>
          <a:stretch>
            <a:fillRect/>
          </a:stretch>
        </p:blipFill>
        <p:spPr>
          <a:xfrm>
            <a:off x="1687675" y="863913"/>
            <a:ext cx="5159099" cy="3557401"/>
          </a:xfrm>
          <a:prstGeom prst="rect">
            <a:avLst/>
          </a:prstGeom>
          <a:noFill/>
          <a:ln>
            <a:noFill/>
          </a:ln>
        </p:spPr>
      </p:pic>
      <p:sp>
        <p:nvSpPr>
          <p:cNvPr id="894" name="Google Shape;894;p113"/>
          <p:cNvSpPr/>
          <p:nvPr/>
        </p:nvSpPr>
        <p:spPr>
          <a:xfrm>
            <a:off x="3813650" y="804875"/>
            <a:ext cx="1899000" cy="48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E35925"/>
                </a:solidFill>
              </a:rPr>
              <a:t>Food as Medicine</a:t>
            </a:r>
            <a:endParaRPr sz="1500" b="1">
              <a:solidFill>
                <a:srgbClr val="E35925"/>
              </a:solidFill>
            </a:endParaRPr>
          </a:p>
        </p:txBody>
      </p:sp>
      <p:sp>
        <p:nvSpPr>
          <p:cNvPr id="895" name="Google Shape;895;p113"/>
          <p:cNvSpPr txBox="1"/>
          <p:nvPr/>
        </p:nvSpPr>
        <p:spPr>
          <a:xfrm rot="-5400000">
            <a:off x="342000" y="2196425"/>
            <a:ext cx="30000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2"/>
                </a:solidFill>
              </a:rPr>
              <a:t>Health Outcomes</a:t>
            </a:r>
            <a:endParaRPr b="1">
              <a:solidFill>
                <a:schemeClr val="accent2"/>
              </a:solidFill>
            </a:endParaRPr>
          </a:p>
        </p:txBody>
      </p:sp>
      <p:sp>
        <p:nvSpPr>
          <p:cNvPr id="896" name="Google Shape;896;p113"/>
          <p:cNvSpPr/>
          <p:nvPr/>
        </p:nvSpPr>
        <p:spPr>
          <a:xfrm>
            <a:off x="3813650" y="4042025"/>
            <a:ext cx="1899000" cy="48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2FAA9F"/>
                </a:solidFill>
              </a:rPr>
              <a:t>Time</a:t>
            </a:r>
            <a:endParaRPr b="1">
              <a:solidFill>
                <a:srgbClr val="2FAA9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114"/>
          <p:cNvSpPr txBox="1">
            <a:spLocks noGrp="1"/>
          </p:cNvSpPr>
          <p:nvPr>
            <p:ph type="title"/>
          </p:nvPr>
        </p:nvSpPr>
        <p:spPr>
          <a:xfrm>
            <a:off x="457200" y="701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Measuring impact</a:t>
            </a:r>
            <a:endParaRPr/>
          </a:p>
        </p:txBody>
      </p:sp>
      <p:sp>
        <p:nvSpPr>
          <p:cNvPr id="902" name="Google Shape;902;p114"/>
          <p:cNvSpPr txBox="1">
            <a:spLocks noGrp="1"/>
          </p:cNvSpPr>
          <p:nvPr>
            <p:ph type="sldNum" idx="12"/>
          </p:nvPr>
        </p:nvSpPr>
        <p:spPr>
          <a:xfrm>
            <a:off x="7834545" y="45301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27</a:t>
            </a:fld>
            <a:endParaRPr/>
          </a:p>
        </p:txBody>
      </p:sp>
      <p:pic>
        <p:nvPicPr>
          <p:cNvPr id="903" name="Google Shape;903;p114"/>
          <p:cNvPicPr preferRelativeResize="0"/>
          <p:nvPr/>
        </p:nvPicPr>
        <p:blipFill>
          <a:blip r:embed="rId3">
            <a:alphaModFix/>
          </a:blip>
          <a:stretch>
            <a:fillRect/>
          </a:stretch>
        </p:blipFill>
        <p:spPr>
          <a:xfrm>
            <a:off x="1687675" y="863913"/>
            <a:ext cx="5159099" cy="3557401"/>
          </a:xfrm>
          <a:prstGeom prst="rect">
            <a:avLst/>
          </a:prstGeom>
          <a:noFill/>
          <a:ln>
            <a:noFill/>
          </a:ln>
        </p:spPr>
      </p:pic>
      <p:sp>
        <p:nvSpPr>
          <p:cNvPr id="904" name="Google Shape;904;p114"/>
          <p:cNvSpPr/>
          <p:nvPr/>
        </p:nvSpPr>
        <p:spPr>
          <a:xfrm>
            <a:off x="3813650" y="804875"/>
            <a:ext cx="1899000" cy="48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E35925"/>
                </a:solidFill>
              </a:rPr>
              <a:t>Food as Medicine</a:t>
            </a:r>
            <a:endParaRPr sz="1500" b="1">
              <a:solidFill>
                <a:srgbClr val="E35925"/>
              </a:solidFill>
            </a:endParaRPr>
          </a:p>
        </p:txBody>
      </p:sp>
      <p:sp>
        <p:nvSpPr>
          <p:cNvPr id="905" name="Google Shape;905;p114"/>
          <p:cNvSpPr txBox="1"/>
          <p:nvPr/>
        </p:nvSpPr>
        <p:spPr>
          <a:xfrm rot="-5400000">
            <a:off x="342000" y="2196425"/>
            <a:ext cx="30000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2"/>
                </a:solidFill>
              </a:rPr>
              <a:t>Health Outcomes</a:t>
            </a:r>
            <a:endParaRPr b="1">
              <a:solidFill>
                <a:schemeClr val="accent2"/>
              </a:solidFill>
            </a:endParaRPr>
          </a:p>
        </p:txBody>
      </p:sp>
      <p:sp>
        <p:nvSpPr>
          <p:cNvPr id="906" name="Google Shape;906;p114"/>
          <p:cNvSpPr/>
          <p:nvPr/>
        </p:nvSpPr>
        <p:spPr>
          <a:xfrm>
            <a:off x="3813650" y="4042025"/>
            <a:ext cx="1899000" cy="48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2FAA9F"/>
                </a:solidFill>
              </a:rPr>
              <a:t>Time</a:t>
            </a:r>
            <a:endParaRPr b="1">
              <a:solidFill>
                <a:srgbClr val="2FAA9F"/>
              </a:solidFill>
            </a:endParaRPr>
          </a:p>
        </p:txBody>
      </p:sp>
      <p:sp>
        <p:nvSpPr>
          <p:cNvPr id="907" name="Google Shape;907;p114"/>
          <p:cNvSpPr txBox="1"/>
          <p:nvPr/>
        </p:nvSpPr>
        <p:spPr>
          <a:xfrm>
            <a:off x="762000" y="4530125"/>
            <a:ext cx="81393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dirty="0">
                <a:latin typeface="Century Gothic"/>
                <a:ea typeface="Century Gothic"/>
                <a:cs typeface="Century Gothic"/>
                <a:sym typeface="Century Gothic"/>
              </a:rPr>
              <a:t>A) Increase		B) Decrease		C) No Impact	D) Inconclusive</a:t>
            </a:r>
            <a:endParaRPr sz="1200" b="1" dirty="0">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15"/>
          <p:cNvSpPr txBox="1">
            <a:spLocks noGrp="1"/>
          </p:cNvSpPr>
          <p:nvPr>
            <p:ph type="title"/>
          </p:nvPr>
        </p:nvSpPr>
        <p:spPr>
          <a:xfrm>
            <a:off x="457200" y="701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Measuring impact</a:t>
            </a:r>
            <a:endParaRPr/>
          </a:p>
        </p:txBody>
      </p:sp>
      <p:sp>
        <p:nvSpPr>
          <p:cNvPr id="913" name="Google Shape;913;p115"/>
          <p:cNvSpPr txBox="1">
            <a:spLocks noGrp="1"/>
          </p:cNvSpPr>
          <p:nvPr>
            <p:ph type="sldNum" idx="12"/>
          </p:nvPr>
        </p:nvSpPr>
        <p:spPr>
          <a:xfrm>
            <a:off x="7834545" y="45301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28</a:t>
            </a:fld>
            <a:endParaRPr/>
          </a:p>
        </p:txBody>
      </p:sp>
      <p:pic>
        <p:nvPicPr>
          <p:cNvPr id="914" name="Google Shape;914;p115"/>
          <p:cNvPicPr preferRelativeResize="0"/>
          <p:nvPr/>
        </p:nvPicPr>
        <p:blipFill>
          <a:blip r:embed="rId3">
            <a:alphaModFix/>
          </a:blip>
          <a:stretch>
            <a:fillRect/>
          </a:stretch>
        </p:blipFill>
        <p:spPr>
          <a:xfrm>
            <a:off x="1687675" y="863913"/>
            <a:ext cx="5159099" cy="3557401"/>
          </a:xfrm>
          <a:prstGeom prst="rect">
            <a:avLst/>
          </a:prstGeom>
          <a:noFill/>
          <a:ln>
            <a:noFill/>
          </a:ln>
        </p:spPr>
      </p:pic>
      <p:sp>
        <p:nvSpPr>
          <p:cNvPr id="915" name="Google Shape;915;p115"/>
          <p:cNvSpPr/>
          <p:nvPr/>
        </p:nvSpPr>
        <p:spPr>
          <a:xfrm>
            <a:off x="3813650" y="804875"/>
            <a:ext cx="1899000" cy="48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solidFill>
                  <a:srgbClr val="E35925"/>
                </a:solidFill>
              </a:rPr>
              <a:t>Food as Medicine</a:t>
            </a:r>
            <a:endParaRPr sz="1500" b="1">
              <a:solidFill>
                <a:srgbClr val="E35925"/>
              </a:solidFill>
            </a:endParaRPr>
          </a:p>
        </p:txBody>
      </p:sp>
      <p:sp>
        <p:nvSpPr>
          <p:cNvPr id="916" name="Google Shape;916;p115"/>
          <p:cNvSpPr txBox="1"/>
          <p:nvPr/>
        </p:nvSpPr>
        <p:spPr>
          <a:xfrm rot="-5400000">
            <a:off x="342000" y="2196425"/>
            <a:ext cx="30000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accent2"/>
                </a:solidFill>
              </a:rPr>
              <a:t>Health Outcomes</a:t>
            </a:r>
            <a:endParaRPr b="1">
              <a:solidFill>
                <a:schemeClr val="accent2"/>
              </a:solidFill>
            </a:endParaRPr>
          </a:p>
        </p:txBody>
      </p:sp>
      <p:sp>
        <p:nvSpPr>
          <p:cNvPr id="917" name="Google Shape;917;p115"/>
          <p:cNvSpPr/>
          <p:nvPr/>
        </p:nvSpPr>
        <p:spPr>
          <a:xfrm>
            <a:off x="3813650" y="4042025"/>
            <a:ext cx="1899000" cy="488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2FAA9F"/>
                </a:solidFill>
              </a:rPr>
              <a:t>Time</a:t>
            </a:r>
            <a:endParaRPr b="1">
              <a:solidFill>
                <a:srgbClr val="2FAA9F"/>
              </a:solidFill>
            </a:endParaRPr>
          </a:p>
        </p:txBody>
      </p:sp>
      <p:sp>
        <p:nvSpPr>
          <p:cNvPr id="2" name="Google Shape;907;p114">
            <a:extLst>
              <a:ext uri="{FF2B5EF4-FFF2-40B4-BE49-F238E27FC236}">
                <a16:creationId xmlns:a16="http://schemas.microsoft.com/office/drawing/2014/main" id="{69B92CBE-BF39-00C6-F72F-77DD09EFB283}"/>
              </a:ext>
            </a:extLst>
          </p:cNvPr>
          <p:cNvSpPr txBox="1"/>
          <p:nvPr/>
        </p:nvSpPr>
        <p:spPr>
          <a:xfrm>
            <a:off x="762000" y="4530125"/>
            <a:ext cx="8139300"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dirty="0">
                <a:latin typeface="Century Gothic"/>
                <a:ea typeface="Century Gothic"/>
                <a:cs typeface="Century Gothic"/>
                <a:sym typeface="Century Gothic"/>
              </a:rPr>
              <a:t>A) Increase		B) Decrease		C) No Impact	</a:t>
            </a:r>
            <a:r>
              <a:rPr lang="en" sz="1200" b="1" dirty="0">
                <a:highlight>
                  <a:srgbClr val="FFFF00"/>
                </a:highlight>
                <a:latin typeface="Century Gothic"/>
                <a:ea typeface="Century Gothic"/>
                <a:cs typeface="Century Gothic"/>
                <a:sym typeface="Century Gothic"/>
              </a:rPr>
              <a:t>D) Inconclusive</a:t>
            </a:r>
            <a:endParaRPr sz="1200" b="1" dirty="0">
              <a:highlight>
                <a:srgbClr val="FFFF00"/>
              </a:highlight>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16"/>
          <p:cNvSpPr txBox="1">
            <a:spLocks noGrp="1"/>
          </p:cNvSpPr>
          <p:nvPr>
            <p:ph type="body" idx="1"/>
          </p:nvPr>
        </p:nvSpPr>
        <p:spPr>
          <a:xfrm>
            <a:off x="457200" y="1104132"/>
            <a:ext cx="8229600" cy="1399800"/>
          </a:xfrm>
          <a:prstGeom prst="rect">
            <a:avLst/>
          </a:prstGeom>
        </p:spPr>
        <p:txBody>
          <a:bodyPr spcFirstLastPara="1" wrap="square" lIns="68575" tIns="34275" rIns="68575" bIns="34275" anchor="t" anchorCtr="0">
            <a:noAutofit/>
          </a:bodyPr>
          <a:lstStyle/>
          <a:p>
            <a:pPr marL="0" lvl="0" indent="0" algn="l" rtl="0">
              <a:lnSpc>
                <a:spcPct val="115000"/>
              </a:lnSpc>
              <a:spcBef>
                <a:spcPts val="400"/>
              </a:spcBef>
              <a:spcAft>
                <a:spcPts val="0"/>
              </a:spcAft>
              <a:buClr>
                <a:schemeClr val="dk1"/>
              </a:buClr>
              <a:buSzPts val="1100"/>
              <a:buFont typeface="Arial"/>
              <a:buNone/>
            </a:pPr>
            <a:r>
              <a:rPr lang="en" b="1">
                <a:solidFill>
                  <a:srgbClr val="2FAA9F"/>
                </a:solidFill>
              </a:rPr>
              <a:t>Impact</a:t>
            </a:r>
            <a:r>
              <a:rPr lang="en">
                <a:solidFill>
                  <a:srgbClr val="4A9C65"/>
                </a:solidFill>
              </a:rPr>
              <a:t> </a:t>
            </a:r>
            <a:r>
              <a:rPr lang="en"/>
              <a:t>is defined as a comparison between:</a:t>
            </a:r>
            <a:endParaRPr/>
          </a:p>
          <a:p>
            <a:pPr marL="457200" lvl="0" indent="-317500" algn="l" rtl="0">
              <a:lnSpc>
                <a:spcPct val="115000"/>
              </a:lnSpc>
              <a:spcBef>
                <a:spcPts val="800"/>
              </a:spcBef>
              <a:spcAft>
                <a:spcPts val="0"/>
              </a:spcAft>
              <a:buSzPts val="1400"/>
              <a:buChar char="●"/>
            </a:pPr>
            <a:r>
              <a:rPr lang="en" b="1" i="1"/>
              <a:t>What actually happened </a:t>
            </a:r>
            <a:r>
              <a:rPr lang="en"/>
              <a:t>and </a:t>
            </a:r>
            <a:r>
              <a:rPr lang="en" b="1" i="1"/>
              <a:t>what would have happened</a:t>
            </a:r>
            <a:r>
              <a:rPr lang="en"/>
              <a:t>, had the program not been introduced (i.e., the </a:t>
            </a:r>
            <a:r>
              <a:rPr lang="en">
                <a:solidFill>
                  <a:srgbClr val="2FAA9F"/>
                </a:solidFill>
              </a:rPr>
              <a:t>“counterfactual”</a:t>
            </a:r>
            <a:r>
              <a:rPr lang="en"/>
              <a:t>).</a:t>
            </a:r>
            <a:endParaRPr/>
          </a:p>
          <a:p>
            <a:pPr marL="0" lvl="0" indent="0" algn="l" rtl="0">
              <a:spcBef>
                <a:spcPts val="300"/>
              </a:spcBef>
              <a:spcAft>
                <a:spcPts val="600"/>
              </a:spcAft>
              <a:buNone/>
            </a:pPr>
            <a:endParaRPr/>
          </a:p>
        </p:txBody>
      </p:sp>
      <p:sp>
        <p:nvSpPr>
          <p:cNvPr id="924" name="Google Shape;924;p116"/>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Measuring impact</a:t>
            </a:r>
            <a:endParaRPr/>
          </a:p>
        </p:txBody>
      </p:sp>
      <p:sp>
        <p:nvSpPr>
          <p:cNvPr id="925" name="Google Shape;925;p116"/>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29</a:t>
            </a:fld>
            <a:endParaRPr/>
          </a:p>
        </p:txBody>
      </p:sp>
      <p:cxnSp>
        <p:nvCxnSpPr>
          <p:cNvPr id="926" name="Google Shape;926;p116"/>
          <p:cNvCxnSpPr/>
          <p:nvPr/>
        </p:nvCxnSpPr>
        <p:spPr>
          <a:xfrm rot="5400000">
            <a:off x="5730947" y="3612062"/>
            <a:ext cx="2028600" cy="900"/>
          </a:xfrm>
          <a:prstGeom prst="straightConnector1">
            <a:avLst/>
          </a:prstGeom>
          <a:noFill/>
          <a:ln w="38100" cap="flat" cmpd="sng">
            <a:solidFill>
              <a:srgbClr val="E35925"/>
            </a:solidFill>
            <a:prstDash val="solid"/>
            <a:round/>
            <a:headEnd type="none" w="sm" len="sm"/>
            <a:tailEnd type="none" w="sm" len="sm"/>
          </a:ln>
        </p:spPr>
      </p:cxnSp>
      <p:cxnSp>
        <p:nvCxnSpPr>
          <p:cNvPr id="927" name="Google Shape;927;p116"/>
          <p:cNvCxnSpPr/>
          <p:nvPr/>
        </p:nvCxnSpPr>
        <p:spPr>
          <a:xfrm rot="10800000" flipH="1">
            <a:off x="4919209" y="4184864"/>
            <a:ext cx="456300" cy="144600"/>
          </a:xfrm>
          <a:prstGeom prst="straightConnector1">
            <a:avLst/>
          </a:prstGeom>
          <a:noFill/>
          <a:ln w="38100" cap="flat" cmpd="sng">
            <a:solidFill>
              <a:srgbClr val="F4C300"/>
            </a:solidFill>
            <a:prstDash val="solid"/>
            <a:round/>
            <a:headEnd type="none" w="sm" len="sm"/>
            <a:tailEnd type="none" w="sm" len="sm"/>
          </a:ln>
        </p:spPr>
      </p:cxnSp>
      <p:cxnSp>
        <p:nvCxnSpPr>
          <p:cNvPr id="928" name="Google Shape;928;p116"/>
          <p:cNvCxnSpPr/>
          <p:nvPr/>
        </p:nvCxnSpPr>
        <p:spPr>
          <a:xfrm rot="10800000" flipH="1">
            <a:off x="5375633" y="4111957"/>
            <a:ext cx="456300" cy="72600"/>
          </a:xfrm>
          <a:prstGeom prst="straightConnector1">
            <a:avLst/>
          </a:prstGeom>
          <a:noFill/>
          <a:ln w="38100" cap="flat" cmpd="sng">
            <a:solidFill>
              <a:srgbClr val="F4C300"/>
            </a:solidFill>
            <a:prstDash val="solid"/>
            <a:round/>
            <a:headEnd type="none" w="sm" len="sm"/>
            <a:tailEnd type="none" w="sm" len="sm"/>
          </a:ln>
        </p:spPr>
      </p:cxnSp>
      <p:cxnSp>
        <p:nvCxnSpPr>
          <p:cNvPr id="929" name="Google Shape;929;p116"/>
          <p:cNvCxnSpPr/>
          <p:nvPr/>
        </p:nvCxnSpPr>
        <p:spPr>
          <a:xfrm rot="10800000" flipH="1">
            <a:off x="5832056" y="3931204"/>
            <a:ext cx="456300" cy="180900"/>
          </a:xfrm>
          <a:prstGeom prst="straightConnector1">
            <a:avLst/>
          </a:prstGeom>
          <a:noFill/>
          <a:ln w="38100" cap="flat" cmpd="sng">
            <a:solidFill>
              <a:srgbClr val="F4C300"/>
            </a:solidFill>
            <a:prstDash val="solid"/>
            <a:round/>
            <a:headEnd type="none" w="sm" len="sm"/>
            <a:tailEnd type="none" w="sm" len="sm"/>
          </a:ln>
        </p:spPr>
      </p:cxnSp>
      <p:cxnSp>
        <p:nvCxnSpPr>
          <p:cNvPr id="930" name="Google Shape;930;p116"/>
          <p:cNvCxnSpPr/>
          <p:nvPr/>
        </p:nvCxnSpPr>
        <p:spPr>
          <a:xfrm rot="10800000" flipH="1">
            <a:off x="6288480" y="3822371"/>
            <a:ext cx="456300" cy="108600"/>
          </a:xfrm>
          <a:prstGeom prst="straightConnector1">
            <a:avLst/>
          </a:prstGeom>
          <a:noFill/>
          <a:ln w="38100" cap="flat" cmpd="sng">
            <a:solidFill>
              <a:srgbClr val="F4C300"/>
            </a:solidFill>
            <a:prstDash val="solid"/>
            <a:round/>
            <a:headEnd type="none" w="sm" len="sm"/>
            <a:tailEnd type="none" w="sm" len="sm"/>
          </a:ln>
        </p:spPr>
      </p:cxnSp>
      <p:cxnSp>
        <p:nvCxnSpPr>
          <p:cNvPr id="931" name="Google Shape;931;p116"/>
          <p:cNvCxnSpPr/>
          <p:nvPr/>
        </p:nvCxnSpPr>
        <p:spPr>
          <a:xfrm rot="-5400000">
            <a:off x="6737554" y="3358641"/>
            <a:ext cx="471000" cy="456300"/>
          </a:xfrm>
          <a:prstGeom prst="straightConnector1">
            <a:avLst/>
          </a:prstGeom>
          <a:noFill/>
          <a:ln w="38100" cap="flat" cmpd="sng">
            <a:solidFill>
              <a:srgbClr val="F4C300"/>
            </a:solidFill>
            <a:prstDash val="solid"/>
            <a:round/>
            <a:headEnd type="none" w="sm" len="sm"/>
            <a:tailEnd type="none" w="sm" len="sm"/>
          </a:ln>
        </p:spPr>
      </p:cxnSp>
      <p:cxnSp>
        <p:nvCxnSpPr>
          <p:cNvPr id="932" name="Google Shape;932;p116"/>
          <p:cNvCxnSpPr/>
          <p:nvPr/>
        </p:nvCxnSpPr>
        <p:spPr>
          <a:xfrm rot="10800000" flipH="1">
            <a:off x="7201328" y="3097245"/>
            <a:ext cx="456300" cy="254100"/>
          </a:xfrm>
          <a:prstGeom prst="straightConnector1">
            <a:avLst/>
          </a:prstGeom>
          <a:noFill/>
          <a:ln w="38100" cap="flat" cmpd="sng">
            <a:solidFill>
              <a:srgbClr val="F4C300"/>
            </a:solidFill>
            <a:prstDash val="solid"/>
            <a:round/>
            <a:headEnd type="none" w="sm" len="sm"/>
            <a:tailEnd type="none" w="sm" len="sm"/>
          </a:ln>
        </p:spPr>
      </p:cxnSp>
      <p:cxnSp>
        <p:nvCxnSpPr>
          <p:cNvPr id="933" name="Google Shape;933;p116"/>
          <p:cNvCxnSpPr/>
          <p:nvPr/>
        </p:nvCxnSpPr>
        <p:spPr>
          <a:xfrm rot="10800000" flipH="1">
            <a:off x="7657751" y="2735659"/>
            <a:ext cx="456300" cy="362100"/>
          </a:xfrm>
          <a:prstGeom prst="straightConnector1">
            <a:avLst/>
          </a:prstGeom>
          <a:noFill/>
          <a:ln w="38100" cap="flat" cmpd="sng">
            <a:solidFill>
              <a:srgbClr val="F4C300"/>
            </a:solidFill>
            <a:prstDash val="solid"/>
            <a:round/>
            <a:headEnd type="none" w="sm" len="sm"/>
            <a:tailEnd type="none" w="sm" len="sm"/>
          </a:ln>
        </p:spPr>
      </p:cxnSp>
      <p:cxnSp>
        <p:nvCxnSpPr>
          <p:cNvPr id="934" name="Google Shape;934;p116"/>
          <p:cNvCxnSpPr/>
          <p:nvPr/>
        </p:nvCxnSpPr>
        <p:spPr>
          <a:xfrm rot="5400000">
            <a:off x="3714775" y="3612518"/>
            <a:ext cx="2028600" cy="1500"/>
          </a:xfrm>
          <a:prstGeom prst="straightConnector1">
            <a:avLst/>
          </a:prstGeom>
          <a:noFill/>
          <a:ln w="25400" cap="flat" cmpd="sng">
            <a:solidFill>
              <a:srgbClr val="000000"/>
            </a:solidFill>
            <a:prstDash val="solid"/>
            <a:round/>
            <a:headEnd type="none" w="sm" len="sm"/>
            <a:tailEnd type="none" w="sm" len="sm"/>
          </a:ln>
        </p:spPr>
      </p:cxnSp>
      <p:cxnSp>
        <p:nvCxnSpPr>
          <p:cNvPr id="935" name="Google Shape;935;p116"/>
          <p:cNvCxnSpPr/>
          <p:nvPr/>
        </p:nvCxnSpPr>
        <p:spPr>
          <a:xfrm>
            <a:off x="4729032" y="4626902"/>
            <a:ext cx="3575400" cy="600"/>
          </a:xfrm>
          <a:prstGeom prst="straightConnector1">
            <a:avLst/>
          </a:prstGeom>
          <a:noFill/>
          <a:ln w="25400" cap="flat" cmpd="sng">
            <a:solidFill>
              <a:srgbClr val="000000"/>
            </a:solidFill>
            <a:prstDash val="solid"/>
            <a:round/>
            <a:headEnd type="none" w="sm" len="sm"/>
            <a:tailEnd type="none" w="sm" len="sm"/>
          </a:ln>
        </p:spPr>
      </p:cxnSp>
      <p:sp>
        <p:nvSpPr>
          <p:cNvPr id="936" name="Google Shape;936;p116"/>
          <p:cNvSpPr txBox="1"/>
          <p:nvPr/>
        </p:nvSpPr>
        <p:spPr>
          <a:xfrm>
            <a:off x="6502810" y="4626905"/>
            <a:ext cx="485100" cy="2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a:solidFill>
                  <a:srgbClr val="646464"/>
                </a:solidFill>
                <a:latin typeface="Century Gothic"/>
                <a:ea typeface="Century Gothic"/>
                <a:cs typeface="Century Gothic"/>
                <a:sym typeface="Century Gothic"/>
              </a:rPr>
              <a:t>Time</a:t>
            </a:r>
            <a:endParaRPr sz="1000" b="0" i="0" u="none" strike="noStrike" cap="none">
              <a:solidFill>
                <a:srgbClr val="000000"/>
              </a:solidFill>
              <a:latin typeface="Arial"/>
              <a:ea typeface="Arial"/>
              <a:cs typeface="Arial"/>
              <a:sym typeface="Arial"/>
            </a:endParaRPr>
          </a:p>
        </p:txBody>
      </p:sp>
      <p:sp>
        <p:nvSpPr>
          <p:cNvPr id="937" name="Google Shape;937;p116"/>
          <p:cNvSpPr txBox="1"/>
          <p:nvPr/>
        </p:nvSpPr>
        <p:spPr>
          <a:xfrm rot="-5400000">
            <a:off x="3653475" y="3408672"/>
            <a:ext cx="2067600" cy="3771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000">
                <a:solidFill>
                  <a:srgbClr val="646464"/>
                </a:solidFill>
                <a:latin typeface="Century Gothic"/>
                <a:ea typeface="Century Gothic"/>
                <a:cs typeface="Century Gothic"/>
                <a:sym typeface="Century Gothic"/>
              </a:rPr>
              <a:t>Health Outcomes</a:t>
            </a:r>
            <a:endParaRPr sz="1000">
              <a:solidFill>
                <a:srgbClr val="646464"/>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endParaRPr sz="1000">
              <a:solidFill>
                <a:srgbClr val="646464"/>
              </a:solidFill>
              <a:latin typeface="Century Gothic"/>
              <a:ea typeface="Century Gothic"/>
              <a:cs typeface="Century Gothic"/>
              <a:sym typeface="Century Gothic"/>
            </a:endParaRPr>
          </a:p>
        </p:txBody>
      </p:sp>
      <p:sp>
        <p:nvSpPr>
          <p:cNvPr id="938" name="Google Shape;938;p116"/>
          <p:cNvSpPr/>
          <p:nvPr/>
        </p:nvSpPr>
        <p:spPr>
          <a:xfrm>
            <a:off x="4843138" y="4257010"/>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39" name="Google Shape;939;p116"/>
          <p:cNvSpPr/>
          <p:nvPr/>
        </p:nvSpPr>
        <p:spPr>
          <a:xfrm>
            <a:off x="5299562" y="4112104"/>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0" name="Google Shape;940;p116"/>
          <p:cNvSpPr/>
          <p:nvPr/>
        </p:nvSpPr>
        <p:spPr>
          <a:xfrm>
            <a:off x="5755986" y="4039651"/>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1" name="Google Shape;941;p116"/>
          <p:cNvSpPr/>
          <p:nvPr/>
        </p:nvSpPr>
        <p:spPr>
          <a:xfrm>
            <a:off x="6212410" y="3858518"/>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2" name="Google Shape;942;p116"/>
          <p:cNvSpPr/>
          <p:nvPr/>
        </p:nvSpPr>
        <p:spPr>
          <a:xfrm>
            <a:off x="6668833" y="3749838"/>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3" name="Google Shape;943;p116"/>
          <p:cNvSpPr/>
          <p:nvPr/>
        </p:nvSpPr>
        <p:spPr>
          <a:xfrm>
            <a:off x="7125257" y="3278892"/>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4" name="Google Shape;944;p116"/>
          <p:cNvSpPr/>
          <p:nvPr/>
        </p:nvSpPr>
        <p:spPr>
          <a:xfrm>
            <a:off x="7581681" y="3025306"/>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5" name="Google Shape;945;p116"/>
          <p:cNvSpPr/>
          <p:nvPr/>
        </p:nvSpPr>
        <p:spPr>
          <a:xfrm>
            <a:off x="8038105" y="2663039"/>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46" name="Google Shape;946;p116"/>
          <p:cNvSpPr txBox="1"/>
          <p:nvPr/>
        </p:nvSpPr>
        <p:spPr>
          <a:xfrm>
            <a:off x="6167551" y="2502400"/>
            <a:ext cx="1150800" cy="192300"/>
          </a:xfrm>
          <a:prstGeom prst="rect">
            <a:avLst/>
          </a:prstGeom>
          <a:solidFill>
            <a:srgbClr val="FFFFFF"/>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800">
                <a:solidFill>
                  <a:srgbClr val="E35925"/>
                </a:solidFill>
                <a:latin typeface="Century Gothic"/>
                <a:ea typeface="Century Gothic"/>
                <a:cs typeface="Century Gothic"/>
                <a:sym typeface="Century Gothic"/>
              </a:rPr>
              <a:t>Food as Medicine</a:t>
            </a:r>
            <a:endParaRPr sz="800">
              <a:solidFill>
                <a:srgbClr val="E35925"/>
              </a:solidFill>
              <a:latin typeface="Century Gothic"/>
              <a:ea typeface="Century Gothic"/>
              <a:cs typeface="Century Gothic"/>
              <a:sym typeface="Century Gothic"/>
            </a:endParaRPr>
          </a:p>
        </p:txBody>
      </p:sp>
      <p:cxnSp>
        <p:nvCxnSpPr>
          <p:cNvPr id="947" name="Google Shape;947;p116"/>
          <p:cNvCxnSpPr/>
          <p:nvPr/>
        </p:nvCxnSpPr>
        <p:spPr>
          <a:xfrm rot="5400000">
            <a:off x="1534443" y="3611480"/>
            <a:ext cx="2141700" cy="600"/>
          </a:xfrm>
          <a:prstGeom prst="straightConnector1">
            <a:avLst/>
          </a:prstGeom>
          <a:noFill/>
          <a:ln w="38100" cap="flat" cmpd="sng">
            <a:solidFill>
              <a:srgbClr val="E35925"/>
            </a:solidFill>
            <a:prstDash val="solid"/>
            <a:round/>
            <a:headEnd type="none" w="sm" len="sm"/>
            <a:tailEnd type="none" w="sm" len="sm"/>
          </a:ln>
        </p:spPr>
      </p:cxnSp>
      <p:cxnSp>
        <p:nvCxnSpPr>
          <p:cNvPr id="948" name="Google Shape;948;p116"/>
          <p:cNvCxnSpPr/>
          <p:nvPr/>
        </p:nvCxnSpPr>
        <p:spPr>
          <a:xfrm rot="10800000" flipH="1">
            <a:off x="3017952" y="3068057"/>
            <a:ext cx="413400" cy="267900"/>
          </a:xfrm>
          <a:prstGeom prst="straightConnector1">
            <a:avLst/>
          </a:prstGeom>
          <a:noFill/>
          <a:ln w="38100" cap="flat" cmpd="sng">
            <a:solidFill>
              <a:srgbClr val="F4C300"/>
            </a:solidFill>
            <a:prstDash val="solid"/>
            <a:round/>
            <a:headEnd type="none" w="sm" len="sm"/>
            <a:tailEnd type="none" w="sm" len="sm"/>
          </a:ln>
        </p:spPr>
      </p:cxnSp>
      <p:cxnSp>
        <p:nvCxnSpPr>
          <p:cNvPr id="949" name="Google Shape;949;p116"/>
          <p:cNvCxnSpPr/>
          <p:nvPr/>
        </p:nvCxnSpPr>
        <p:spPr>
          <a:xfrm rot="10800000" flipH="1">
            <a:off x="3431027" y="2685764"/>
            <a:ext cx="413400" cy="382500"/>
          </a:xfrm>
          <a:prstGeom prst="straightConnector1">
            <a:avLst/>
          </a:prstGeom>
          <a:noFill/>
          <a:ln w="38100" cap="flat" cmpd="sng">
            <a:solidFill>
              <a:srgbClr val="F4C300"/>
            </a:solidFill>
            <a:prstDash val="solid"/>
            <a:round/>
            <a:headEnd type="none" w="sm" len="sm"/>
            <a:tailEnd type="none" w="sm" len="sm"/>
          </a:ln>
        </p:spPr>
      </p:cxnSp>
      <p:cxnSp>
        <p:nvCxnSpPr>
          <p:cNvPr id="950" name="Google Shape;950;p116"/>
          <p:cNvCxnSpPr/>
          <p:nvPr/>
        </p:nvCxnSpPr>
        <p:spPr>
          <a:xfrm rot="5400000">
            <a:off x="-290273" y="3611978"/>
            <a:ext cx="2141700" cy="1200"/>
          </a:xfrm>
          <a:prstGeom prst="straightConnector1">
            <a:avLst/>
          </a:prstGeom>
          <a:noFill/>
          <a:ln w="25400" cap="flat" cmpd="sng">
            <a:solidFill>
              <a:srgbClr val="000000"/>
            </a:solidFill>
            <a:prstDash val="solid"/>
            <a:round/>
            <a:headEnd type="none" w="sm" len="sm"/>
            <a:tailEnd type="none" w="sm" len="sm"/>
          </a:ln>
        </p:spPr>
      </p:cxnSp>
      <p:cxnSp>
        <p:nvCxnSpPr>
          <p:cNvPr id="951" name="Google Shape;951;p116"/>
          <p:cNvCxnSpPr/>
          <p:nvPr/>
        </p:nvCxnSpPr>
        <p:spPr>
          <a:xfrm>
            <a:off x="780459" y="4682468"/>
            <a:ext cx="3235800" cy="900"/>
          </a:xfrm>
          <a:prstGeom prst="straightConnector1">
            <a:avLst/>
          </a:prstGeom>
          <a:noFill/>
          <a:ln w="25400" cap="flat" cmpd="sng">
            <a:solidFill>
              <a:srgbClr val="000000"/>
            </a:solidFill>
            <a:prstDash val="solid"/>
            <a:round/>
            <a:headEnd type="none" w="sm" len="sm"/>
            <a:tailEnd type="none" w="sm" len="sm"/>
          </a:ln>
        </p:spPr>
      </p:cxnSp>
      <p:sp>
        <p:nvSpPr>
          <p:cNvPr id="952" name="Google Shape;952;p116"/>
          <p:cNvSpPr txBox="1"/>
          <p:nvPr/>
        </p:nvSpPr>
        <p:spPr>
          <a:xfrm>
            <a:off x="2412692" y="4713126"/>
            <a:ext cx="645300" cy="2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a:solidFill>
                  <a:srgbClr val="646464"/>
                </a:solidFill>
                <a:latin typeface="Century Gothic"/>
                <a:ea typeface="Century Gothic"/>
                <a:cs typeface="Century Gothic"/>
                <a:sym typeface="Century Gothic"/>
              </a:rPr>
              <a:t>Time</a:t>
            </a:r>
            <a:endParaRPr sz="1000" b="0" i="0" u="none" strike="noStrike" cap="none">
              <a:solidFill>
                <a:srgbClr val="000000"/>
              </a:solidFill>
              <a:latin typeface="Arial"/>
              <a:ea typeface="Arial"/>
              <a:cs typeface="Arial"/>
              <a:sym typeface="Arial"/>
            </a:endParaRPr>
          </a:p>
        </p:txBody>
      </p:sp>
      <p:sp>
        <p:nvSpPr>
          <p:cNvPr id="953" name="Google Shape;953;p116"/>
          <p:cNvSpPr txBox="1"/>
          <p:nvPr/>
        </p:nvSpPr>
        <p:spPr>
          <a:xfrm rot="-5400000">
            <a:off x="-330825" y="3406867"/>
            <a:ext cx="2182800" cy="3771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000">
                <a:solidFill>
                  <a:srgbClr val="646464"/>
                </a:solidFill>
                <a:latin typeface="Century Gothic"/>
                <a:ea typeface="Century Gothic"/>
                <a:cs typeface="Century Gothic"/>
                <a:sym typeface="Century Gothic"/>
              </a:rPr>
              <a:t>Health Outcomes</a:t>
            </a:r>
            <a:endParaRPr sz="1000">
              <a:solidFill>
                <a:srgbClr val="646464"/>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endParaRPr sz="1000">
              <a:solidFill>
                <a:srgbClr val="646464"/>
              </a:solidFill>
              <a:latin typeface="Century Gothic"/>
              <a:ea typeface="Century Gothic"/>
              <a:cs typeface="Century Gothic"/>
              <a:sym typeface="Century Gothic"/>
            </a:endParaRPr>
          </a:p>
        </p:txBody>
      </p:sp>
      <p:sp>
        <p:nvSpPr>
          <p:cNvPr id="954" name="Google Shape;954;p116"/>
          <p:cNvSpPr/>
          <p:nvPr/>
        </p:nvSpPr>
        <p:spPr>
          <a:xfrm>
            <a:off x="2949106" y="3259473"/>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55" name="Google Shape;955;p116"/>
          <p:cNvSpPr/>
          <p:nvPr/>
        </p:nvSpPr>
        <p:spPr>
          <a:xfrm>
            <a:off x="3362181" y="2991781"/>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56" name="Google Shape;956;p116"/>
          <p:cNvSpPr/>
          <p:nvPr/>
        </p:nvSpPr>
        <p:spPr>
          <a:xfrm>
            <a:off x="3796001" y="2609354"/>
            <a:ext cx="1320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957" name="Google Shape;957;p116"/>
          <p:cNvCxnSpPr/>
          <p:nvPr/>
        </p:nvCxnSpPr>
        <p:spPr>
          <a:xfrm rot="-5400000">
            <a:off x="2563026" y="3377849"/>
            <a:ext cx="497100" cy="413400"/>
          </a:xfrm>
          <a:prstGeom prst="straightConnector1">
            <a:avLst/>
          </a:prstGeom>
          <a:noFill/>
          <a:ln w="38100" cap="flat" cmpd="sng">
            <a:solidFill>
              <a:srgbClr val="F4C300"/>
            </a:solidFill>
            <a:prstDash val="solid"/>
            <a:round/>
            <a:headEnd type="none" w="sm" len="sm"/>
            <a:tailEnd type="none" w="sm" len="sm"/>
          </a:ln>
        </p:spPr>
      </p:cxnSp>
      <p:cxnSp>
        <p:nvCxnSpPr>
          <p:cNvPr id="958" name="Google Shape;958;p116"/>
          <p:cNvCxnSpPr/>
          <p:nvPr/>
        </p:nvCxnSpPr>
        <p:spPr>
          <a:xfrm rot="10800000" flipH="1">
            <a:off x="952574" y="4215484"/>
            <a:ext cx="413400" cy="153000"/>
          </a:xfrm>
          <a:prstGeom prst="straightConnector1">
            <a:avLst/>
          </a:prstGeom>
          <a:noFill/>
          <a:ln w="38100" cap="flat" cmpd="sng">
            <a:solidFill>
              <a:srgbClr val="F4C300"/>
            </a:solidFill>
            <a:prstDash val="solid"/>
            <a:round/>
            <a:headEnd type="none" w="sm" len="sm"/>
            <a:tailEnd type="none" w="sm" len="sm"/>
          </a:ln>
        </p:spPr>
      </p:cxnSp>
      <p:cxnSp>
        <p:nvCxnSpPr>
          <p:cNvPr id="959" name="Google Shape;959;p116"/>
          <p:cNvCxnSpPr/>
          <p:nvPr/>
        </p:nvCxnSpPr>
        <p:spPr>
          <a:xfrm rot="10800000" flipH="1">
            <a:off x="1365649" y="4139017"/>
            <a:ext cx="413400" cy="76500"/>
          </a:xfrm>
          <a:prstGeom prst="straightConnector1">
            <a:avLst/>
          </a:prstGeom>
          <a:noFill/>
          <a:ln w="38100" cap="flat" cmpd="sng">
            <a:solidFill>
              <a:srgbClr val="F4C300"/>
            </a:solidFill>
            <a:prstDash val="solid"/>
            <a:round/>
            <a:headEnd type="none" w="sm" len="sm"/>
            <a:tailEnd type="none" w="sm" len="sm"/>
          </a:ln>
        </p:spPr>
      </p:cxnSp>
      <p:cxnSp>
        <p:nvCxnSpPr>
          <p:cNvPr id="960" name="Google Shape;960;p116"/>
          <p:cNvCxnSpPr/>
          <p:nvPr/>
        </p:nvCxnSpPr>
        <p:spPr>
          <a:xfrm rot="10800000" flipH="1">
            <a:off x="1778725" y="3947933"/>
            <a:ext cx="413400" cy="191100"/>
          </a:xfrm>
          <a:prstGeom prst="straightConnector1">
            <a:avLst/>
          </a:prstGeom>
          <a:noFill/>
          <a:ln w="38100" cap="flat" cmpd="sng">
            <a:solidFill>
              <a:srgbClr val="F4C300"/>
            </a:solidFill>
            <a:prstDash val="solid"/>
            <a:round/>
            <a:headEnd type="none" w="sm" len="sm"/>
            <a:tailEnd type="none" w="sm" len="sm"/>
          </a:ln>
        </p:spPr>
      </p:cxnSp>
      <p:cxnSp>
        <p:nvCxnSpPr>
          <p:cNvPr id="961" name="Google Shape;961;p116"/>
          <p:cNvCxnSpPr/>
          <p:nvPr/>
        </p:nvCxnSpPr>
        <p:spPr>
          <a:xfrm rot="10800000" flipH="1">
            <a:off x="2191801" y="3832925"/>
            <a:ext cx="413400" cy="114900"/>
          </a:xfrm>
          <a:prstGeom prst="straightConnector1">
            <a:avLst/>
          </a:prstGeom>
          <a:noFill/>
          <a:ln w="38100" cap="flat" cmpd="sng">
            <a:solidFill>
              <a:srgbClr val="F4C300"/>
            </a:solidFill>
            <a:prstDash val="solid"/>
            <a:round/>
            <a:headEnd type="none" w="sm" len="sm"/>
            <a:tailEnd type="none" w="sm" len="sm"/>
          </a:ln>
        </p:spPr>
      </p:cxnSp>
      <p:sp>
        <p:nvSpPr>
          <p:cNvPr id="962" name="Google Shape;962;p116"/>
          <p:cNvSpPr/>
          <p:nvPr/>
        </p:nvSpPr>
        <p:spPr>
          <a:xfrm>
            <a:off x="883728" y="4292000"/>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3" name="Google Shape;963;p116"/>
          <p:cNvSpPr/>
          <p:nvPr/>
        </p:nvSpPr>
        <p:spPr>
          <a:xfrm>
            <a:off x="1296804" y="4139033"/>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4" name="Google Shape;964;p116"/>
          <p:cNvSpPr/>
          <p:nvPr/>
        </p:nvSpPr>
        <p:spPr>
          <a:xfrm>
            <a:off x="1709879" y="4062550"/>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5" name="Google Shape;965;p116"/>
          <p:cNvSpPr/>
          <p:nvPr/>
        </p:nvSpPr>
        <p:spPr>
          <a:xfrm>
            <a:off x="2122955" y="3871341"/>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6" name="Google Shape;966;p116"/>
          <p:cNvSpPr/>
          <p:nvPr/>
        </p:nvSpPr>
        <p:spPr>
          <a:xfrm>
            <a:off x="2536030" y="3756616"/>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67" name="Google Shape;967;p116"/>
          <p:cNvSpPr txBox="1"/>
          <p:nvPr/>
        </p:nvSpPr>
        <p:spPr>
          <a:xfrm>
            <a:off x="2046699" y="2531625"/>
            <a:ext cx="1150800" cy="192300"/>
          </a:xfrm>
          <a:prstGeom prst="rect">
            <a:avLst/>
          </a:prstGeom>
          <a:solidFill>
            <a:srgbClr val="FFFFFF"/>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800">
                <a:solidFill>
                  <a:srgbClr val="E35925"/>
                </a:solidFill>
                <a:latin typeface="Century Gothic"/>
                <a:ea typeface="Century Gothic"/>
                <a:cs typeface="Century Gothic"/>
                <a:sym typeface="Century Gothic"/>
              </a:rPr>
              <a:t>Food as Medicine</a:t>
            </a:r>
            <a:endParaRPr sz="800">
              <a:solidFill>
                <a:srgbClr val="E35925"/>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p:nvPr/>
        </p:nvSpPr>
        <p:spPr>
          <a:xfrm>
            <a:off x="0" y="0"/>
            <a:ext cx="9144000" cy="5143500"/>
          </a:xfrm>
          <a:prstGeom prst="rect">
            <a:avLst/>
          </a:prstGeom>
          <a:solidFill>
            <a:schemeClr val="accent1"/>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97" name="Google Shape;97;p3"/>
          <p:cNvSpPr/>
          <p:nvPr/>
        </p:nvSpPr>
        <p:spPr>
          <a:xfrm>
            <a:off x="815257" y="2241935"/>
            <a:ext cx="7545569" cy="735350"/>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30000"/>
              </a:lnSpc>
              <a:spcBef>
                <a:spcPts val="0"/>
              </a:spcBef>
              <a:spcAft>
                <a:spcPts val="0"/>
              </a:spcAft>
              <a:buClr>
                <a:srgbClr val="000000"/>
              </a:buClr>
              <a:buSzPts val="3200"/>
              <a:buFont typeface="Arial"/>
              <a:buNone/>
            </a:pPr>
            <a:r>
              <a:rPr lang="en-US" sz="2400" b="1" i="0" u="none" strike="noStrike" cap="none">
                <a:solidFill>
                  <a:schemeClr val="lt1"/>
                </a:solidFill>
                <a:latin typeface="Century Gothic"/>
                <a:ea typeface="Century Gothic"/>
                <a:cs typeface="Century Gothic"/>
                <a:sym typeface="Century Gothic"/>
              </a:rPr>
              <a:t>Poverty is a pressing, complex challenge. </a:t>
            </a:r>
            <a:endParaRPr sz="105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05067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17"/>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Measuring impact</a:t>
            </a:r>
            <a:endParaRPr/>
          </a:p>
        </p:txBody>
      </p:sp>
      <p:sp>
        <p:nvSpPr>
          <p:cNvPr id="973" name="Google Shape;973;p117"/>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30</a:t>
            </a:fld>
            <a:endParaRPr/>
          </a:p>
        </p:txBody>
      </p:sp>
      <p:cxnSp>
        <p:nvCxnSpPr>
          <p:cNvPr id="974" name="Google Shape;974;p117"/>
          <p:cNvCxnSpPr/>
          <p:nvPr/>
        </p:nvCxnSpPr>
        <p:spPr>
          <a:xfrm rot="5400000">
            <a:off x="5730947" y="3612062"/>
            <a:ext cx="2028600" cy="900"/>
          </a:xfrm>
          <a:prstGeom prst="straightConnector1">
            <a:avLst/>
          </a:prstGeom>
          <a:noFill/>
          <a:ln w="38100" cap="flat" cmpd="sng">
            <a:solidFill>
              <a:srgbClr val="E35925"/>
            </a:solidFill>
            <a:prstDash val="solid"/>
            <a:round/>
            <a:headEnd type="none" w="sm" len="sm"/>
            <a:tailEnd type="none" w="sm" len="sm"/>
          </a:ln>
        </p:spPr>
      </p:cxnSp>
      <p:cxnSp>
        <p:nvCxnSpPr>
          <p:cNvPr id="975" name="Google Shape;975;p117"/>
          <p:cNvCxnSpPr/>
          <p:nvPr/>
        </p:nvCxnSpPr>
        <p:spPr>
          <a:xfrm rot="10800000" flipH="1">
            <a:off x="4919209" y="4184864"/>
            <a:ext cx="456300" cy="144600"/>
          </a:xfrm>
          <a:prstGeom prst="straightConnector1">
            <a:avLst/>
          </a:prstGeom>
          <a:noFill/>
          <a:ln w="38100" cap="flat" cmpd="sng">
            <a:solidFill>
              <a:srgbClr val="F4C300"/>
            </a:solidFill>
            <a:prstDash val="solid"/>
            <a:round/>
            <a:headEnd type="none" w="sm" len="sm"/>
            <a:tailEnd type="none" w="sm" len="sm"/>
          </a:ln>
        </p:spPr>
      </p:cxnSp>
      <p:cxnSp>
        <p:nvCxnSpPr>
          <p:cNvPr id="976" name="Google Shape;976;p117"/>
          <p:cNvCxnSpPr/>
          <p:nvPr/>
        </p:nvCxnSpPr>
        <p:spPr>
          <a:xfrm rot="10800000" flipH="1">
            <a:off x="5375633" y="4111957"/>
            <a:ext cx="456300" cy="72600"/>
          </a:xfrm>
          <a:prstGeom prst="straightConnector1">
            <a:avLst/>
          </a:prstGeom>
          <a:noFill/>
          <a:ln w="38100" cap="flat" cmpd="sng">
            <a:solidFill>
              <a:srgbClr val="F4C300"/>
            </a:solidFill>
            <a:prstDash val="solid"/>
            <a:round/>
            <a:headEnd type="none" w="sm" len="sm"/>
            <a:tailEnd type="none" w="sm" len="sm"/>
          </a:ln>
        </p:spPr>
      </p:cxnSp>
      <p:cxnSp>
        <p:nvCxnSpPr>
          <p:cNvPr id="977" name="Google Shape;977;p117"/>
          <p:cNvCxnSpPr/>
          <p:nvPr/>
        </p:nvCxnSpPr>
        <p:spPr>
          <a:xfrm rot="10800000" flipH="1">
            <a:off x="5832056" y="3931204"/>
            <a:ext cx="456300" cy="180900"/>
          </a:xfrm>
          <a:prstGeom prst="straightConnector1">
            <a:avLst/>
          </a:prstGeom>
          <a:noFill/>
          <a:ln w="38100" cap="flat" cmpd="sng">
            <a:solidFill>
              <a:srgbClr val="F4C300"/>
            </a:solidFill>
            <a:prstDash val="solid"/>
            <a:round/>
            <a:headEnd type="none" w="sm" len="sm"/>
            <a:tailEnd type="none" w="sm" len="sm"/>
          </a:ln>
        </p:spPr>
      </p:cxnSp>
      <p:cxnSp>
        <p:nvCxnSpPr>
          <p:cNvPr id="978" name="Google Shape;978;p117"/>
          <p:cNvCxnSpPr/>
          <p:nvPr/>
        </p:nvCxnSpPr>
        <p:spPr>
          <a:xfrm rot="10800000" flipH="1">
            <a:off x="6288480" y="3822371"/>
            <a:ext cx="456300" cy="108600"/>
          </a:xfrm>
          <a:prstGeom prst="straightConnector1">
            <a:avLst/>
          </a:prstGeom>
          <a:noFill/>
          <a:ln w="38100" cap="flat" cmpd="sng">
            <a:solidFill>
              <a:srgbClr val="F4C300"/>
            </a:solidFill>
            <a:prstDash val="solid"/>
            <a:round/>
            <a:headEnd type="none" w="sm" len="sm"/>
            <a:tailEnd type="none" w="sm" len="sm"/>
          </a:ln>
        </p:spPr>
      </p:cxnSp>
      <p:cxnSp>
        <p:nvCxnSpPr>
          <p:cNvPr id="979" name="Google Shape;979;p117"/>
          <p:cNvCxnSpPr/>
          <p:nvPr/>
        </p:nvCxnSpPr>
        <p:spPr>
          <a:xfrm rot="-5400000">
            <a:off x="6737554" y="3358641"/>
            <a:ext cx="471000" cy="456300"/>
          </a:xfrm>
          <a:prstGeom prst="straightConnector1">
            <a:avLst/>
          </a:prstGeom>
          <a:noFill/>
          <a:ln w="38100" cap="flat" cmpd="sng">
            <a:solidFill>
              <a:srgbClr val="F4C300"/>
            </a:solidFill>
            <a:prstDash val="solid"/>
            <a:round/>
            <a:headEnd type="none" w="sm" len="sm"/>
            <a:tailEnd type="none" w="sm" len="sm"/>
          </a:ln>
        </p:spPr>
      </p:cxnSp>
      <p:cxnSp>
        <p:nvCxnSpPr>
          <p:cNvPr id="980" name="Google Shape;980;p117"/>
          <p:cNvCxnSpPr/>
          <p:nvPr/>
        </p:nvCxnSpPr>
        <p:spPr>
          <a:xfrm rot="10800000" flipH="1">
            <a:off x="7201328" y="3097245"/>
            <a:ext cx="456300" cy="254100"/>
          </a:xfrm>
          <a:prstGeom prst="straightConnector1">
            <a:avLst/>
          </a:prstGeom>
          <a:noFill/>
          <a:ln w="38100" cap="flat" cmpd="sng">
            <a:solidFill>
              <a:srgbClr val="F4C300"/>
            </a:solidFill>
            <a:prstDash val="solid"/>
            <a:round/>
            <a:headEnd type="none" w="sm" len="sm"/>
            <a:tailEnd type="none" w="sm" len="sm"/>
          </a:ln>
        </p:spPr>
      </p:cxnSp>
      <p:cxnSp>
        <p:nvCxnSpPr>
          <p:cNvPr id="981" name="Google Shape;981;p117"/>
          <p:cNvCxnSpPr/>
          <p:nvPr/>
        </p:nvCxnSpPr>
        <p:spPr>
          <a:xfrm rot="10800000" flipH="1">
            <a:off x="7657751" y="2735659"/>
            <a:ext cx="456300" cy="362100"/>
          </a:xfrm>
          <a:prstGeom prst="straightConnector1">
            <a:avLst/>
          </a:prstGeom>
          <a:noFill/>
          <a:ln w="38100" cap="flat" cmpd="sng">
            <a:solidFill>
              <a:srgbClr val="F4C300"/>
            </a:solidFill>
            <a:prstDash val="solid"/>
            <a:round/>
            <a:headEnd type="none" w="sm" len="sm"/>
            <a:tailEnd type="none" w="sm" len="sm"/>
          </a:ln>
        </p:spPr>
      </p:cxnSp>
      <p:cxnSp>
        <p:nvCxnSpPr>
          <p:cNvPr id="982" name="Google Shape;982;p117"/>
          <p:cNvCxnSpPr/>
          <p:nvPr/>
        </p:nvCxnSpPr>
        <p:spPr>
          <a:xfrm rot="5400000">
            <a:off x="3714775" y="3612518"/>
            <a:ext cx="2028600" cy="1500"/>
          </a:xfrm>
          <a:prstGeom prst="straightConnector1">
            <a:avLst/>
          </a:prstGeom>
          <a:noFill/>
          <a:ln w="25400" cap="flat" cmpd="sng">
            <a:solidFill>
              <a:srgbClr val="000000"/>
            </a:solidFill>
            <a:prstDash val="solid"/>
            <a:round/>
            <a:headEnd type="none" w="sm" len="sm"/>
            <a:tailEnd type="none" w="sm" len="sm"/>
          </a:ln>
        </p:spPr>
      </p:cxnSp>
      <p:cxnSp>
        <p:nvCxnSpPr>
          <p:cNvPr id="983" name="Google Shape;983;p117"/>
          <p:cNvCxnSpPr/>
          <p:nvPr/>
        </p:nvCxnSpPr>
        <p:spPr>
          <a:xfrm>
            <a:off x="4729032" y="4626902"/>
            <a:ext cx="3575400" cy="600"/>
          </a:xfrm>
          <a:prstGeom prst="straightConnector1">
            <a:avLst/>
          </a:prstGeom>
          <a:noFill/>
          <a:ln w="25400" cap="flat" cmpd="sng">
            <a:solidFill>
              <a:srgbClr val="000000"/>
            </a:solidFill>
            <a:prstDash val="solid"/>
            <a:round/>
            <a:headEnd type="none" w="sm" len="sm"/>
            <a:tailEnd type="none" w="sm" len="sm"/>
          </a:ln>
        </p:spPr>
      </p:cxnSp>
      <p:sp>
        <p:nvSpPr>
          <p:cNvPr id="984" name="Google Shape;984;p117"/>
          <p:cNvSpPr txBox="1"/>
          <p:nvPr/>
        </p:nvSpPr>
        <p:spPr>
          <a:xfrm>
            <a:off x="6502810" y="4626905"/>
            <a:ext cx="485100" cy="2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a:solidFill>
                  <a:srgbClr val="646464"/>
                </a:solidFill>
                <a:latin typeface="Century Gothic"/>
                <a:ea typeface="Century Gothic"/>
                <a:cs typeface="Century Gothic"/>
                <a:sym typeface="Century Gothic"/>
              </a:rPr>
              <a:t>Time</a:t>
            </a:r>
            <a:endParaRPr sz="1000" b="0" i="0" u="none" strike="noStrike" cap="none">
              <a:solidFill>
                <a:srgbClr val="000000"/>
              </a:solidFill>
              <a:latin typeface="Arial"/>
              <a:ea typeface="Arial"/>
              <a:cs typeface="Arial"/>
              <a:sym typeface="Arial"/>
            </a:endParaRPr>
          </a:p>
        </p:txBody>
      </p:sp>
      <p:sp>
        <p:nvSpPr>
          <p:cNvPr id="985" name="Google Shape;985;p117"/>
          <p:cNvSpPr txBox="1"/>
          <p:nvPr/>
        </p:nvSpPr>
        <p:spPr>
          <a:xfrm rot="-5400000">
            <a:off x="3653475" y="3408672"/>
            <a:ext cx="2067600" cy="3771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000">
                <a:solidFill>
                  <a:srgbClr val="646464"/>
                </a:solidFill>
                <a:latin typeface="Century Gothic"/>
                <a:ea typeface="Century Gothic"/>
                <a:cs typeface="Century Gothic"/>
                <a:sym typeface="Century Gothic"/>
              </a:rPr>
              <a:t>Health Outcomes</a:t>
            </a:r>
            <a:endParaRPr sz="1000">
              <a:solidFill>
                <a:srgbClr val="646464"/>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endParaRPr sz="1000">
              <a:solidFill>
                <a:srgbClr val="646464"/>
              </a:solidFill>
              <a:latin typeface="Century Gothic"/>
              <a:ea typeface="Century Gothic"/>
              <a:cs typeface="Century Gothic"/>
              <a:sym typeface="Century Gothic"/>
            </a:endParaRPr>
          </a:p>
        </p:txBody>
      </p:sp>
      <p:sp>
        <p:nvSpPr>
          <p:cNvPr id="986" name="Google Shape;986;p117"/>
          <p:cNvSpPr/>
          <p:nvPr/>
        </p:nvSpPr>
        <p:spPr>
          <a:xfrm>
            <a:off x="4843138" y="4257010"/>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7" name="Google Shape;987;p117"/>
          <p:cNvSpPr/>
          <p:nvPr/>
        </p:nvSpPr>
        <p:spPr>
          <a:xfrm>
            <a:off x="5299562" y="4112104"/>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8" name="Google Shape;988;p117"/>
          <p:cNvSpPr/>
          <p:nvPr/>
        </p:nvSpPr>
        <p:spPr>
          <a:xfrm>
            <a:off x="5755986" y="4039651"/>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9" name="Google Shape;989;p117"/>
          <p:cNvSpPr/>
          <p:nvPr/>
        </p:nvSpPr>
        <p:spPr>
          <a:xfrm>
            <a:off x="6212410" y="3858518"/>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0" name="Google Shape;990;p117"/>
          <p:cNvSpPr/>
          <p:nvPr/>
        </p:nvSpPr>
        <p:spPr>
          <a:xfrm>
            <a:off x="6668833" y="3749838"/>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1" name="Google Shape;991;p117"/>
          <p:cNvSpPr/>
          <p:nvPr/>
        </p:nvSpPr>
        <p:spPr>
          <a:xfrm>
            <a:off x="7125257" y="3278892"/>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2" name="Google Shape;992;p117"/>
          <p:cNvSpPr/>
          <p:nvPr/>
        </p:nvSpPr>
        <p:spPr>
          <a:xfrm>
            <a:off x="7581681" y="3025306"/>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3" name="Google Shape;993;p117"/>
          <p:cNvSpPr/>
          <p:nvPr/>
        </p:nvSpPr>
        <p:spPr>
          <a:xfrm>
            <a:off x="8038105" y="2663039"/>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94" name="Google Shape;994;p117"/>
          <p:cNvSpPr txBox="1"/>
          <p:nvPr/>
        </p:nvSpPr>
        <p:spPr>
          <a:xfrm>
            <a:off x="6167552" y="2502400"/>
            <a:ext cx="1150800" cy="192300"/>
          </a:xfrm>
          <a:prstGeom prst="rect">
            <a:avLst/>
          </a:prstGeom>
          <a:solidFill>
            <a:srgbClr val="FFFFFF"/>
          </a:solidFill>
          <a:ln>
            <a:noFill/>
          </a:ln>
        </p:spPr>
        <p:txBody>
          <a:bodyPr spcFirstLastPara="1" wrap="square" lIns="68575" tIns="34275" rIns="68575" bIns="34275" anchor="t" anchorCtr="0">
            <a:spAutoFit/>
          </a:bodyPr>
          <a:lstStyle/>
          <a:p>
            <a:pPr marL="0" lvl="0" indent="0" algn="ctr" rtl="0">
              <a:lnSpc>
                <a:spcPct val="120000"/>
              </a:lnSpc>
              <a:spcBef>
                <a:spcPts val="0"/>
              </a:spcBef>
              <a:spcAft>
                <a:spcPts val="0"/>
              </a:spcAft>
              <a:buClr>
                <a:schemeClr val="dk1"/>
              </a:buClr>
              <a:buSzPts val="1100"/>
              <a:buFont typeface="Arial"/>
              <a:buNone/>
            </a:pPr>
            <a:r>
              <a:rPr lang="en" sz="800">
                <a:solidFill>
                  <a:srgbClr val="E35925"/>
                </a:solidFill>
                <a:latin typeface="Century Gothic"/>
                <a:ea typeface="Century Gothic"/>
                <a:cs typeface="Century Gothic"/>
                <a:sym typeface="Century Gothic"/>
              </a:rPr>
              <a:t>Food as Medicine</a:t>
            </a:r>
            <a:endParaRPr sz="800">
              <a:solidFill>
                <a:srgbClr val="E35925"/>
              </a:solidFill>
              <a:latin typeface="Century Gothic"/>
              <a:ea typeface="Century Gothic"/>
              <a:cs typeface="Century Gothic"/>
              <a:sym typeface="Century Gothic"/>
            </a:endParaRPr>
          </a:p>
        </p:txBody>
      </p:sp>
      <p:cxnSp>
        <p:nvCxnSpPr>
          <p:cNvPr id="995" name="Google Shape;995;p117"/>
          <p:cNvCxnSpPr/>
          <p:nvPr/>
        </p:nvCxnSpPr>
        <p:spPr>
          <a:xfrm rot="5400000">
            <a:off x="1534443" y="3611480"/>
            <a:ext cx="2141700" cy="600"/>
          </a:xfrm>
          <a:prstGeom prst="straightConnector1">
            <a:avLst/>
          </a:prstGeom>
          <a:noFill/>
          <a:ln w="38100" cap="flat" cmpd="sng">
            <a:solidFill>
              <a:srgbClr val="E35925"/>
            </a:solidFill>
            <a:prstDash val="solid"/>
            <a:round/>
            <a:headEnd type="none" w="sm" len="sm"/>
            <a:tailEnd type="none" w="sm" len="sm"/>
          </a:ln>
        </p:spPr>
      </p:cxnSp>
      <p:cxnSp>
        <p:nvCxnSpPr>
          <p:cNvPr id="996" name="Google Shape;996;p117"/>
          <p:cNvCxnSpPr/>
          <p:nvPr/>
        </p:nvCxnSpPr>
        <p:spPr>
          <a:xfrm rot="10800000" flipH="1">
            <a:off x="2604876" y="3680099"/>
            <a:ext cx="413400" cy="153000"/>
          </a:xfrm>
          <a:prstGeom prst="straightConnector1">
            <a:avLst/>
          </a:prstGeom>
          <a:noFill/>
          <a:ln w="38100" cap="flat" cmpd="sng">
            <a:solidFill>
              <a:srgbClr val="2FAA9F"/>
            </a:solidFill>
            <a:prstDash val="solid"/>
            <a:round/>
            <a:headEnd type="none" w="sm" len="sm"/>
            <a:tailEnd type="none" w="sm" len="sm"/>
          </a:ln>
        </p:spPr>
      </p:cxnSp>
      <p:cxnSp>
        <p:nvCxnSpPr>
          <p:cNvPr id="997" name="Google Shape;997;p117"/>
          <p:cNvCxnSpPr/>
          <p:nvPr/>
        </p:nvCxnSpPr>
        <p:spPr>
          <a:xfrm rot="10800000" flipH="1">
            <a:off x="3017952" y="3565232"/>
            <a:ext cx="413400" cy="114900"/>
          </a:xfrm>
          <a:prstGeom prst="straightConnector1">
            <a:avLst/>
          </a:prstGeom>
          <a:noFill/>
          <a:ln w="38100" cap="flat" cmpd="sng">
            <a:solidFill>
              <a:srgbClr val="2FAA9F"/>
            </a:solidFill>
            <a:prstDash val="solid"/>
            <a:round/>
            <a:headEnd type="none" w="sm" len="sm"/>
            <a:tailEnd type="none" w="sm" len="sm"/>
          </a:ln>
        </p:spPr>
      </p:cxnSp>
      <p:cxnSp>
        <p:nvCxnSpPr>
          <p:cNvPr id="998" name="Google Shape;998;p117"/>
          <p:cNvCxnSpPr/>
          <p:nvPr/>
        </p:nvCxnSpPr>
        <p:spPr>
          <a:xfrm rot="10800000" flipH="1">
            <a:off x="3431027" y="3374307"/>
            <a:ext cx="413400" cy="191100"/>
          </a:xfrm>
          <a:prstGeom prst="straightConnector1">
            <a:avLst/>
          </a:prstGeom>
          <a:noFill/>
          <a:ln w="38100" cap="flat" cmpd="sng">
            <a:solidFill>
              <a:srgbClr val="2FAA9F"/>
            </a:solidFill>
            <a:prstDash val="solid"/>
            <a:round/>
            <a:headEnd type="none" w="sm" len="sm"/>
            <a:tailEnd type="none" w="sm" len="sm"/>
          </a:ln>
        </p:spPr>
      </p:cxnSp>
      <p:sp>
        <p:nvSpPr>
          <p:cNvPr id="999" name="Google Shape;999;p117"/>
          <p:cNvSpPr/>
          <p:nvPr/>
        </p:nvSpPr>
        <p:spPr>
          <a:xfrm>
            <a:off x="3775257" y="3297715"/>
            <a:ext cx="137700" cy="153000"/>
          </a:xfrm>
          <a:prstGeom prst="ellipse">
            <a:avLst/>
          </a:prstGeom>
          <a:solidFill>
            <a:srgbClr val="2FAA9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0" name="Google Shape;1000;p117"/>
          <p:cNvSpPr/>
          <p:nvPr/>
        </p:nvSpPr>
        <p:spPr>
          <a:xfrm>
            <a:off x="2949106" y="3603649"/>
            <a:ext cx="137700" cy="153000"/>
          </a:xfrm>
          <a:prstGeom prst="ellipse">
            <a:avLst/>
          </a:prstGeom>
          <a:solidFill>
            <a:srgbClr val="2FAA9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1" name="Google Shape;1001;p117"/>
          <p:cNvSpPr/>
          <p:nvPr/>
        </p:nvSpPr>
        <p:spPr>
          <a:xfrm>
            <a:off x="3362181" y="3488924"/>
            <a:ext cx="137700" cy="153000"/>
          </a:xfrm>
          <a:prstGeom prst="ellipse">
            <a:avLst/>
          </a:prstGeom>
          <a:solidFill>
            <a:srgbClr val="2FAA9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02" name="Google Shape;1002;p117"/>
          <p:cNvCxnSpPr/>
          <p:nvPr/>
        </p:nvCxnSpPr>
        <p:spPr>
          <a:xfrm rot="10800000" flipH="1">
            <a:off x="3017952" y="3068057"/>
            <a:ext cx="413400" cy="267900"/>
          </a:xfrm>
          <a:prstGeom prst="straightConnector1">
            <a:avLst/>
          </a:prstGeom>
          <a:noFill/>
          <a:ln w="38100" cap="flat" cmpd="sng">
            <a:solidFill>
              <a:srgbClr val="F4C300"/>
            </a:solidFill>
            <a:prstDash val="solid"/>
            <a:round/>
            <a:headEnd type="none" w="sm" len="sm"/>
            <a:tailEnd type="none" w="sm" len="sm"/>
          </a:ln>
        </p:spPr>
      </p:cxnSp>
      <p:cxnSp>
        <p:nvCxnSpPr>
          <p:cNvPr id="1003" name="Google Shape;1003;p117"/>
          <p:cNvCxnSpPr/>
          <p:nvPr/>
        </p:nvCxnSpPr>
        <p:spPr>
          <a:xfrm rot="10800000" flipH="1">
            <a:off x="3431027" y="2685764"/>
            <a:ext cx="413400" cy="382500"/>
          </a:xfrm>
          <a:prstGeom prst="straightConnector1">
            <a:avLst/>
          </a:prstGeom>
          <a:noFill/>
          <a:ln w="38100" cap="flat" cmpd="sng">
            <a:solidFill>
              <a:srgbClr val="F4C300"/>
            </a:solidFill>
            <a:prstDash val="solid"/>
            <a:round/>
            <a:headEnd type="none" w="sm" len="sm"/>
            <a:tailEnd type="none" w="sm" len="sm"/>
          </a:ln>
        </p:spPr>
      </p:cxnSp>
      <p:cxnSp>
        <p:nvCxnSpPr>
          <p:cNvPr id="1004" name="Google Shape;1004;p117"/>
          <p:cNvCxnSpPr/>
          <p:nvPr/>
        </p:nvCxnSpPr>
        <p:spPr>
          <a:xfrm rot="5400000">
            <a:off x="-290273" y="3611978"/>
            <a:ext cx="2141700" cy="1200"/>
          </a:xfrm>
          <a:prstGeom prst="straightConnector1">
            <a:avLst/>
          </a:prstGeom>
          <a:noFill/>
          <a:ln w="25400" cap="flat" cmpd="sng">
            <a:solidFill>
              <a:srgbClr val="000000"/>
            </a:solidFill>
            <a:prstDash val="solid"/>
            <a:round/>
            <a:headEnd type="none" w="sm" len="sm"/>
            <a:tailEnd type="none" w="sm" len="sm"/>
          </a:ln>
        </p:spPr>
      </p:cxnSp>
      <p:cxnSp>
        <p:nvCxnSpPr>
          <p:cNvPr id="1005" name="Google Shape;1005;p117"/>
          <p:cNvCxnSpPr/>
          <p:nvPr/>
        </p:nvCxnSpPr>
        <p:spPr>
          <a:xfrm>
            <a:off x="780459" y="4682468"/>
            <a:ext cx="3235800" cy="900"/>
          </a:xfrm>
          <a:prstGeom prst="straightConnector1">
            <a:avLst/>
          </a:prstGeom>
          <a:noFill/>
          <a:ln w="25400" cap="flat" cmpd="sng">
            <a:solidFill>
              <a:srgbClr val="000000"/>
            </a:solidFill>
            <a:prstDash val="solid"/>
            <a:round/>
            <a:headEnd type="none" w="sm" len="sm"/>
            <a:tailEnd type="none" w="sm" len="sm"/>
          </a:ln>
        </p:spPr>
      </p:cxnSp>
      <p:sp>
        <p:nvSpPr>
          <p:cNvPr id="1006" name="Google Shape;1006;p117"/>
          <p:cNvSpPr txBox="1"/>
          <p:nvPr/>
        </p:nvSpPr>
        <p:spPr>
          <a:xfrm>
            <a:off x="2412692" y="4713126"/>
            <a:ext cx="645300" cy="2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a:solidFill>
                  <a:srgbClr val="646464"/>
                </a:solidFill>
                <a:latin typeface="Century Gothic"/>
                <a:ea typeface="Century Gothic"/>
                <a:cs typeface="Century Gothic"/>
                <a:sym typeface="Century Gothic"/>
              </a:rPr>
              <a:t>Time</a:t>
            </a:r>
            <a:endParaRPr sz="1000" b="0" i="0" u="none" strike="noStrike" cap="none">
              <a:solidFill>
                <a:srgbClr val="000000"/>
              </a:solidFill>
              <a:latin typeface="Arial"/>
              <a:ea typeface="Arial"/>
              <a:cs typeface="Arial"/>
              <a:sym typeface="Arial"/>
            </a:endParaRPr>
          </a:p>
        </p:txBody>
      </p:sp>
      <p:sp>
        <p:nvSpPr>
          <p:cNvPr id="1007" name="Google Shape;1007;p117"/>
          <p:cNvSpPr txBox="1"/>
          <p:nvPr/>
        </p:nvSpPr>
        <p:spPr>
          <a:xfrm rot="-5400000">
            <a:off x="-330825" y="3406867"/>
            <a:ext cx="2182800" cy="3771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000">
                <a:solidFill>
                  <a:srgbClr val="646464"/>
                </a:solidFill>
                <a:latin typeface="Century Gothic"/>
                <a:ea typeface="Century Gothic"/>
                <a:cs typeface="Century Gothic"/>
                <a:sym typeface="Century Gothic"/>
              </a:rPr>
              <a:t>Health Outcomes</a:t>
            </a:r>
            <a:endParaRPr sz="1000">
              <a:solidFill>
                <a:srgbClr val="646464"/>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endParaRPr sz="1000">
              <a:solidFill>
                <a:srgbClr val="646464"/>
              </a:solidFill>
              <a:latin typeface="Century Gothic"/>
              <a:ea typeface="Century Gothic"/>
              <a:cs typeface="Century Gothic"/>
              <a:sym typeface="Century Gothic"/>
            </a:endParaRPr>
          </a:p>
        </p:txBody>
      </p:sp>
      <p:sp>
        <p:nvSpPr>
          <p:cNvPr id="1008" name="Google Shape;1008;p117"/>
          <p:cNvSpPr/>
          <p:nvPr/>
        </p:nvSpPr>
        <p:spPr>
          <a:xfrm>
            <a:off x="2949106" y="3259473"/>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9" name="Google Shape;1009;p117"/>
          <p:cNvSpPr/>
          <p:nvPr/>
        </p:nvSpPr>
        <p:spPr>
          <a:xfrm>
            <a:off x="3362181" y="2991781"/>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10" name="Google Shape;1010;p117"/>
          <p:cNvSpPr/>
          <p:nvPr/>
        </p:nvSpPr>
        <p:spPr>
          <a:xfrm>
            <a:off x="3796001" y="2609354"/>
            <a:ext cx="1320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11" name="Google Shape;1011;p117"/>
          <p:cNvSpPr txBox="1"/>
          <p:nvPr/>
        </p:nvSpPr>
        <p:spPr>
          <a:xfrm>
            <a:off x="3853301" y="2918439"/>
            <a:ext cx="645300" cy="2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000" b="1" i="0" u="none" strike="noStrike" cap="none">
                <a:solidFill>
                  <a:srgbClr val="2D616E"/>
                </a:solidFill>
                <a:latin typeface="Century Gothic"/>
                <a:ea typeface="Century Gothic"/>
                <a:cs typeface="Century Gothic"/>
                <a:sym typeface="Century Gothic"/>
              </a:rPr>
              <a:t>Impact</a:t>
            </a:r>
            <a:endParaRPr sz="600" b="1" i="0" u="none" strike="noStrike" cap="none">
              <a:solidFill>
                <a:srgbClr val="000000"/>
              </a:solidFill>
            </a:endParaRPr>
          </a:p>
        </p:txBody>
      </p:sp>
      <p:cxnSp>
        <p:nvCxnSpPr>
          <p:cNvPr id="1012" name="Google Shape;1012;p117"/>
          <p:cNvCxnSpPr/>
          <p:nvPr/>
        </p:nvCxnSpPr>
        <p:spPr>
          <a:xfrm rot="-5400000">
            <a:off x="2563026" y="3377849"/>
            <a:ext cx="497100" cy="413400"/>
          </a:xfrm>
          <a:prstGeom prst="straightConnector1">
            <a:avLst/>
          </a:prstGeom>
          <a:noFill/>
          <a:ln w="38100" cap="flat" cmpd="sng">
            <a:solidFill>
              <a:srgbClr val="F4C300"/>
            </a:solidFill>
            <a:prstDash val="solid"/>
            <a:round/>
            <a:headEnd type="none" w="sm" len="sm"/>
            <a:tailEnd type="none" w="sm" len="sm"/>
          </a:ln>
        </p:spPr>
      </p:cxnSp>
      <p:sp>
        <p:nvSpPr>
          <p:cNvPr id="1013" name="Google Shape;1013;p117"/>
          <p:cNvSpPr txBox="1"/>
          <p:nvPr/>
        </p:nvSpPr>
        <p:spPr>
          <a:xfrm rot="-995404">
            <a:off x="2607066" y="3684467"/>
            <a:ext cx="1417403" cy="238881"/>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100" b="0" i="0" u="none" strike="noStrike" cap="none">
                <a:solidFill>
                  <a:srgbClr val="2FAA9F"/>
                </a:solidFill>
                <a:latin typeface="Century Gothic"/>
                <a:ea typeface="Century Gothic"/>
                <a:cs typeface="Century Gothic"/>
                <a:sym typeface="Century Gothic"/>
              </a:rPr>
              <a:t>Counterfactual</a:t>
            </a:r>
            <a:endParaRPr sz="700" b="0" i="0" u="none" strike="noStrike" cap="none">
              <a:solidFill>
                <a:srgbClr val="000000"/>
              </a:solidFill>
              <a:latin typeface="Arial"/>
              <a:ea typeface="Arial"/>
              <a:cs typeface="Arial"/>
              <a:sym typeface="Arial"/>
            </a:endParaRPr>
          </a:p>
        </p:txBody>
      </p:sp>
      <p:cxnSp>
        <p:nvCxnSpPr>
          <p:cNvPr id="1014" name="Google Shape;1014;p117"/>
          <p:cNvCxnSpPr/>
          <p:nvPr/>
        </p:nvCxnSpPr>
        <p:spPr>
          <a:xfrm>
            <a:off x="3844103" y="2656603"/>
            <a:ext cx="0" cy="691500"/>
          </a:xfrm>
          <a:prstGeom prst="straightConnector1">
            <a:avLst/>
          </a:prstGeom>
          <a:noFill/>
          <a:ln w="38100" cap="flat" cmpd="sng">
            <a:solidFill>
              <a:srgbClr val="2D616E"/>
            </a:solidFill>
            <a:prstDash val="solid"/>
            <a:round/>
            <a:headEnd type="stealth" w="med" len="med"/>
            <a:tailEnd type="none" w="sm" len="sm"/>
          </a:ln>
        </p:spPr>
      </p:cxnSp>
      <p:cxnSp>
        <p:nvCxnSpPr>
          <p:cNvPr id="1015" name="Google Shape;1015;p117"/>
          <p:cNvCxnSpPr/>
          <p:nvPr/>
        </p:nvCxnSpPr>
        <p:spPr>
          <a:xfrm rot="10800000" flipH="1">
            <a:off x="952574" y="4215484"/>
            <a:ext cx="413400" cy="153000"/>
          </a:xfrm>
          <a:prstGeom prst="straightConnector1">
            <a:avLst/>
          </a:prstGeom>
          <a:noFill/>
          <a:ln w="38100" cap="flat" cmpd="sng">
            <a:solidFill>
              <a:srgbClr val="F4C300"/>
            </a:solidFill>
            <a:prstDash val="solid"/>
            <a:round/>
            <a:headEnd type="none" w="sm" len="sm"/>
            <a:tailEnd type="none" w="sm" len="sm"/>
          </a:ln>
        </p:spPr>
      </p:cxnSp>
      <p:cxnSp>
        <p:nvCxnSpPr>
          <p:cNvPr id="1016" name="Google Shape;1016;p117"/>
          <p:cNvCxnSpPr/>
          <p:nvPr/>
        </p:nvCxnSpPr>
        <p:spPr>
          <a:xfrm rot="10800000" flipH="1">
            <a:off x="1365649" y="4139017"/>
            <a:ext cx="413400" cy="76500"/>
          </a:xfrm>
          <a:prstGeom prst="straightConnector1">
            <a:avLst/>
          </a:prstGeom>
          <a:noFill/>
          <a:ln w="38100" cap="flat" cmpd="sng">
            <a:solidFill>
              <a:srgbClr val="F4C300"/>
            </a:solidFill>
            <a:prstDash val="solid"/>
            <a:round/>
            <a:headEnd type="none" w="sm" len="sm"/>
            <a:tailEnd type="none" w="sm" len="sm"/>
          </a:ln>
        </p:spPr>
      </p:cxnSp>
      <p:cxnSp>
        <p:nvCxnSpPr>
          <p:cNvPr id="1017" name="Google Shape;1017;p117"/>
          <p:cNvCxnSpPr/>
          <p:nvPr/>
        </p:nvCxnSpPr>
        <p:spPr>
          <a:xfrm rot="10800000" flipH="1">
            <a:off x="1778725" y="3947933"/>
            <a:ext cx="413400" cy="191100"/>
          </a:xfrm>
          <a:prstGeom prst="straightConnector1">
            <a:avLst/>
          </a:prstGeom>
          <a:noFill/>
          <a:ln w="38100" cap="flat" cmpd="sng">
            <a:solidFill>
              <a:srgbClr val="F4C300"/>
            </a:solidFill>
            <a:prstDash val="solid"/>
            <a:round/>
            <a:headEnd type="none" w="sm" len="sm"/>
            <a:tailEnd type="none" w="sm" len="sm"/>
          </a:ln>
        </p:spPr>
      </p:cxnSp>
      <p:cxnSp>
        <p:nvCxnSpPr>
          <p:cNvPr id="1018" name="Google Shape;1018;p117"/>
          <p:cNvCxnSpPr/>
          <p:nvPr/>
        </p:nvCxnSpPr>
        <p:spPr>
          <a:xfrm rot="10800000" flipH="1">
            <a:off x="2191801" y="3832925"/>
            <a:ext cx="413400" cy="114900"/>
          </a:xfrm>
          <a:prstGeom prst="straightConnector1">
            <a:avLst/>
          </a:prstGeom>
          <a:noFill/>
          <a:ln w="38100" cap="flat" cmpd="sng">
            <a:solidFill>
              <a:srgbClr val="F4C300"/>
            </a:solidFill>
            <a:prstDash val="solid"/>
            <a:round/>
            <a:headEnd type="none" w="sm" len="sm"/>
            <a:tailEnd type="none" w="sm" len="sm"/>
          </a:ln>
        </p:spPr>
      </p:cxnSp>
      <p:sp>
        <p:nvSpPr>
          <p:cNvPr id="1019" name="Google Shape;1019;p117"/>
          <p:cNvSpPr/>
          <p:nvPr/>
        </p:nvSpPr>
        <p:spPr>
          <a:xfrm>
            <a:off x="883728" y="4292000"/>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0" name="Google Shape;1020;p117"/>
          <p:cNvSpPr/>
          <p:nvPr/>
        </p:nvSpPr>
        <p:spPr>
          <a:xfrm>
            <a:off x="1296804" y="4139033"/>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1" name="Google Shape;1021;p117"/>
          <p:cNvSpPr/>
          <p:nvPr/>
        </p:nvSpPr>
        <p:spPr>
          <a:xfrm>
            <a:off x="1709879" y="4062550"/>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2" name="Google Shape;1022;p117"/>
          <p:cNvSpPr/>
          <p:nvPr/>
        </p:nvSpPr>
        <p:spPr>
          <a:xfrm>
            <a:off x="2122955" y="3871341"/>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3" name="Google Shape;1023;p117"/>
          <p:cNvSpPr/>
          <p:nvPr/>
        </p:nvSpPr>
        <p:spPr>
          <a:xfrm>
            <a:off x="2536030" y="3756616"/>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4" name="Google Shape;1024;p117"/>
          <p:cNvSpPr txBox="1"/>
          <p:nvPr/>
        </p:nvSpPr>
        <p:spPr>
          <a:xfrm>
            <a:off x="2046699" y="2531625"/>
            <a:ext cx="1150800" cy="192300"/>
          </a:xfrm>
          <a:prstGeom prst="rect">
            <a:avLst/>
          </a:prstGeom>
          <a:solidFill>
            <a:srgbClr val="FFFFFF"/>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800">
                <a:solidFill>
                  <a:srgbClr val="E35925"/>
                </a:solidFill>
                <a:latin typeface="Century Gothic"/>
                <a:ea typeface="Century Gothic"/>
                <a:cs typeface="Century Gothic"/>
                <a:sym typeface="Century Gothic"/>
              </a:rPr>
              <a:t>Food as Medicine</a:t>
            </a:r>
            <a:endParaRPr sz="800">
              <a:solidFill>
                <a:srgbClr val="E35925"/>
              </a:solidFill>
              <a:latin typeface="Century Gothic"/>
              <a:ea typeface="Century Gothic"/>
              <a:cs typeface="Century Gothic"/>
              <a:sym typeface="Century Gothic"/>
            </a:endParaRPr>
          </a:p>
        </p:txBody>
      </p:sp>
      <p:sp>
        <p:nvSpPr>
          <p:cNvPr id="1025" name="Google Shape;1025;p117"/>
          <p:cNvSpPr txBox="1">
            <a:spLocks noGrp="1"/>
          </p:cNvSpPr>
          <p:nvPr>
            <p:ph type="body" idx="1"/>
          </p:nvPr>
        </p:nvSpPr>
        <p:spPr>
          <a:xfrm>
            <a:off x="457200" y="1104132"/>
            <a:ext cx="8229600" cy="1399800"/>
          </a:xfrm>
          <a:prstGeom prst="rect">
            <a:avLst/>
          </a:prstGeom>
        </p:spPr>
        <p:txBody>
          <a:bodyPr spcFirstLastPara="1" wrap="square" lIns="68575" tIns="34275" rIns="68575" bIns="34275" anchor="t" anchorCtr="0">
            <a:noAutofit/>
          </a:bodyPr>
          <a:lstStyle/>
          <a:p>
            <a:pPr marL="0" lvl="0" indent="0" algn="l" rtl="0">
              <a:lnSpc>
                <a:spcPct val="115000"/>
              </a:lnSpc>
              <a:spcBef>
                <a:spcPts val="400"/>
              </a:spcBef>
              <a:spcAft>
                <a:spcPts val="0"/>
              </a:spcAft>
              <a:buClr>
                <a:schemeClr val="dk1"/>
              </a:buClr>
              <a:buSzPts val="1100"/>
              <a:buFont typeface="Arial"/>
              <a:buNone/>
            </a:pPr>
            <a:r>
              <a:rPr lang="en" b="1">
                <a:solidFill>
                  <a:srgbClr val="2FAA9F"/>
                </a:solidFill>
              </a:rPr>
              <a:t>Impact</a:t>
            </a:r>
            <a:r>
              <a:rPr lang="en">
                <a:solidFill>
                  <a:srgbClr val="4A9C65"/>
                </a:solidFill>
              </a:rPr>
              <a:t> </a:t>
            </a:r>
            <a:r>
              <a:rPr lang="en"/>
              <a:t>is defined as a comparison between:</a:t>
            </a:r>
            <a:endParaRPr/>
          </a:p>
          <a:p>
            <a:pPr marL="457200" lvl="0" indent="-317500" algn="l" rtl="0">
              <a:lnSpc>
                <a:spcPct val="115000"/>
              </a:lnSpc>
              <a:spcBef>
                <a:spcPts val="800"/>
              </a:spcBef>
              <a:spcAft>
                <a:spcPts val="0"/>
              </a:spcAft>
              <a:buSzPts val="1400"/>
              <a:buChar char="●"/>
            </a:pPr>
            <a:r>
              <a:rPr lang="en" b="1" i="1"/>
              <a:t>What actually happened </a:t>
            </a:r>
            <a:r>
              <a:rPr lang="en"/>
              <a:t>and </a:t>
            </a:r>
            <a:r>
              <a:rPr lang="en" b="1" i="1"/>
              <a:t>what would have happened</a:t>
            </a:r>
            <a:r>
              <a:rPr lang="en"/>
              <a:t>, had the program not been introduced (i.e., the </a:t>
            </a:r>
            <a:r>
              <a:rPr lang="en">
                <a:solidFill>
                  <a:srgbClr val="2FAA9F"/>
                </a:solidFill>
              </a:rPr>
              <a:t>“counterfactual”</a:t>
            </a:r>
            <a:r>
              <a:rPr lang="en"/>
              <a:t>).</a:t>
            </a:r>
            <a:endParaRPr/>
          </a:p>
          <a:p>
            <a:pPr marL="0" lvl="0" indent="0" algn="l" rtl="0">
              <a:spcBef>
                <a:spcPts val="300"/>
              </a:spcBef>
              <a:spcAft>
                <a:spcPts val="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118"/>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Measuring impact</a:t>
            </a:r>
            <a:endParaRPr/>
          </a:p>
        </p:txBody>
      </p:sp>
      <p:sp>
        <p:nvSpPr>
          <p:cNvPr id="1031" name="Google Shape;1031;p118"/>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31</a:t>
            </a:fld>
            <a:endParaRPr/>
          </a:p>
        </p:txBody>
      </p:sp>
      <p:cxnSp>
        <p:nvCxnSpPr>
          <p:cNvPr id="1032" name="Google Shape;1032;p118"/>
          <p:cNvCxnSpPr/>
          <p:nvPr/>
        </p:nvCxnSpPr>
        <p:spPr>
          <a:xfrm rot="5400000">
            <a:off x="1534443" y="3611480"/>
            <a:ext cx="2141700" cy="600"/>
          </a:xfrm>
          <a:prstGeom prst="straightConnector1">
            <a:avLst/>
          </a:prstGeom>
          <a:noFill/>
          <a:ln w="38100" cap="flat" cmpd="sng">
            <a:solidFill>
              <a:srgbClr val="E35925"/>
            </a:solidFill>
            <a:prstDash val="solid"/>
            <a:round/>
            <a:headEnd type="none" w="sm" len="sm"/>
            <a:tailEnd type="none" w="sm" len="sm"/>
          </a:ln>
        </p:spPr>
      </p:cxnSp>
      <p:cxnSp>
        <p:nvCxnSpPr>
          <p:cNvPr id="1033" name="Google Shape;1033;p118"/>
          <p:cNvCxnSpPr/>
          <p:nvPr/>
        </p:nvCxnSpPr>
        <p:spPr>
          <a:xfrm rot="10800000" flipH="1">
            <a:off x="2604876" y="3680099"/>
            <a:ext cx="413400" cy="153000"/>
          </a:xfrm>
          <a:prstGeom prst="straightConnector1">
            <a:avLst/>
          </a:prstGeom>
          <a:noFill/>
          <a:ln w="38100" cap="flat" cmpd="sng">
            <a:solidFill>
              <a:srgbClr val="2FAA9F"/>
            </a:solidFill>
            <a:prstDash val="solid"/>
            <a:round/>
            <a:headEnd type="none" w="sm" len="sm"/>
            <a:tailEnd type="none" w="sm" len="sm"/>
          </a:ln>
        </p:spPr>
      </p:cxnSp>
      <p:cxnSp>
        <p:nvCxnSpPr>
          <p:cNvPr id="1034" name="Google Shape;1034;p118"/>
          <p:cNvCxnSpPr/>
          <p:nvPr/>
        </p:nvCxnSpPr>
        <p:spPr>
          <a:xfrm rot="10800000" flipH="1">
            <a:off x="3017952" y="3565232"/>
            <a:ext cx="413400" cy="114900"/>
          </a:xfrm>
          <a:prstGeom prst="straightConnector1">
            <a:avLst/>
          </a:prstGeom>
          <a:noFill/>
          <a:ln w="38100" cap="flat" cmpd="sng">
            <a:solidFill>
              <a:srgbClr val="2FAA9F"/>
            </a:solidFill>
            <a:prstDash val="solid"/>
            <a:round/>
            <a:headEnd type="none" w="sm" len="sm"/>
            <a:tailEnd type="none" w="sm" len="sm"/>
          </a:ln>
        </p:spPr>
      </p:cxnSp>
      <p:cxnSp>
        <p:nvCxnSpPr>
          <p:cNvPr id="1035" name="Google Shape;1035;p118"/>
          <p:cNvCxnSpPr/>
          <p:nvPr/>
        </p:nvCxnSpPr>
        <p:spPr>
          <a:xfrm rot="10800000" flipH="1">
            <a:off x="3431027" y="3374307"/>
            <a:ext cx="413400" cy="191100"/>
          </a:xfrm>
          <a:prstGeom prst="straightConnector1">
            <a:avLst/>
          </a:prstGeom>
          <a:noFill/>
          <a:ln w="38100" cap="flat" cmpd="sng">
            <a:solidFill>
              <a:srgbClr val="2FAA9F"/>
            </a:solidFill>
            <a:prstDash val="solid"/>
            <a:round/>
            <a:headEnd type="none" w="sm" len="sm"/>
            <a:tailEnd type="none" w="sm" len="sm"/>
          </a:ln>
        </p:spPr>
      </p:cxnSp>
      <p:sp>
        <p:nvSpPr>
          <p:cNvPr id="1036" name="Google Shape;1036;p118"/>
          <p:cNvSpPr/>
          <p:nvPr/>
        </p:nvSpPr>
        <p:spPr>
          <a:xfrm>
            <a:off x="3775257" y="3297715"/>
            <a:ext cx="137700" cy="153000"/>
          </a:xfrm>
          <a:prstGeom prst="ellipse">
            <a:avLst/>
          </a:prstGeom>
          <a:solidFill>
            <a:srgbClr val="2FAA9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37" name="Google Shape;1037;p118"/>
          <p:cNvSpPr/>
          <p:nvPr/>
        </p:nvSpPr>
        <p:spPr>
          <a:xfrm>
            <a:off x="2949106" y="3603649"/>
            <a:ext cx="137700" cy="153000"/>
          </a:xfrm>
          <a:prstGeom prst="ellipse">
            <a:avLst/>
          </a:prstGeom>
          <a:solidFill>
            <a:srgbClr val="2FAA9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38" name="Google Shape;1038;p118"/>
          <p:cNvSpPr/>
          <p:nvPr/>
        </p:nvSpPr>
        <p:spPr>
          <a:xfrm>
            <a:off x="3362181" y="3488924"/>
            <a:ext cx="137700" cy="153000"/>
          </a:xfrm>
          <a:prstGeom prst="ellipse">
            <a:avLst/>
          </a:prstGeom>
          <a:solidFill>
            <a:srgbClr val="2FAA9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39" name="Google Shape;1039;p118"/>
          <p:cNvCxnSpPr/>
          <p:nvPr/>
        </p:nvCxnSpPr>
        <p:spPr>
          <a:xfrm rot="10800000" flipH="1">
            <a:off x="3017952" y="3068057"/>
            <a:ext cx="413400" cy="267900"/>
          </a:xfrm>
          <a:prstGeom prst="straightConnector1">
            <a:avLst/>
          </a:prstGeom>
          <a:noFill/>
          <a:ln w="38100" cap="flat" cmpd="sng">
            <a:solidFill>
              <a:srgbClr val="F4C300"/>
            </a:solidFill>
            <a:prstDash val="solid"/>
            <a:round/>
            <a:headEnd type="none" w="sm" len="sm"/>
            <a:tailEnd type="none" w="sm" len="sm"/>
          </a:ln>
        </p:spPr>
      </p:cxnSp>
      <p:cxnSp>
        <p:nvCxnSpPr>
          <p:cNvPr id="1040" name="Google Shape;1040;p118"/>
          <p:cNvCxnSpPr/>
          <p:nvPr/>
        </p:nvCxnSpPr>
        <p:spPr>
          <a:xfrm rot="10800000" flipH="1">
            <a:off x="3431027" y="2685764"/>
            <a:ext cx="413400" cy="382500"/>
          </a:xfrm>
          <a:prstGeom prst="straightConnector1">
            <a:avLst/>
          </a:prstGeom>
          <a:noFill/>
          <a:ln w="38100" cap="flat" cmpd="sng">
            <a:solidFill>
              <a:srgbClr val="F4C300"/>
            </a:solidFill>
            <a:prstDash val="solid"/>
            <a:round/>
            <a:headEnd type="none" w="sm" len="sm"/>
            <a:tailEnd type="none" w="sm" len="sm"/>
          </a:ln>
        </p:spPr>
      </p:cxnSp>
      <p:cxnSp>
        <p:nvCxnSpPr>
          <p:cNvPr id="1041" name="Google Shape;1041;p118"/>
          <p:cNvCxnSpPr/>
          <p:nvPr/>
        </p:nvCxnSpPr>
        <p:spPr>
          <a:xfrm rot="5400000">
            <a:off x="-290273" y="3611978"/>
            <a:ext cx="2141700" cy="1200"/>
          </a:xfrm>
          <a:prstGeom prst="straightConnector1">
            <a:avLst/>
          </a:prstGeom>
          <a:noFill/>
          <a:ln w="25400" cap="flat" cmpd="sng">
            <a:solidFill>
              <a:srgbClr val="000000"/>
            </a:solidFill>
            <a:prstDash val="solid"/>
            <a:round/>
            <a:headEnd type="none" w="sm" len="sm"/>
            <a:tailEnd type="none" w="sm" len="sm"/>
          </a:ln>
        </p:spPr>
      </p:cxnSp>
      <p:cxnSp>
        <p:nvCxnSpPr>
          <p:cNvPr id="1042" name="Google Shape;1042;p118"/>
          <p:cNvCxnSpPr/>
          <p:nvPr/>
        </p:nvCxnSpPr>
        <p:spPr>
          <a:xfrm>
            <a:off x="780459" y="4682468"/>
            <a:ext cx="3235800" cy="900"/>
          </a:xfrm>
          <a:prstGeom prst="straightConnector1">
            <a:avLst/>
          </a:prstGeom>
          <a:noFill/>
          <a:ln w="25400" cap="flat" cmpd="sng">
            <a:solidFill>
              <a:srgbClr val="000000"/>
            </a:solidFill>
            <a:prstDash val="solid"/>
            <a:round/>
            <a:headEnd type="none" w="sm" len="sm"/>
            <a:tailEnd type="none" w="sm" len="sm"/>
          </a:ln>
        </p:spPr>
      </p:cxnSp>
      <p:sp>
        <p:nvSpPr>
          <p:cNvPr id="1043" name="Google Shape;1043;p118"/>
          <p:cNvSpPr txBox="1"/>
          <p:nvPr/>
        </p:nvSpPr>
        <p:spPr>
          <a:xfrm>
            <a:off x="2412692" y="4713126"/>
            <a:ext cx="645300" cy="2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a:solidFill>
                  <a:srgbClr val="646464"/>
                </a:solidFill>
                <a:latin typeface="Century Gothic"/>
                <a:ea typeface="Century Gothic"/>
                <a:cs typeface="Century Gothic"/>
                <a:sym typeface="Century Gothic"/>
              </a:rPr>
              <a:t>Time</a:t>
            </a:r>
            <a:endParaRPr sz="1000" b="0" i="0" u="none" strike="noStrike" cap="none">
              <a:solidFill>
                <a:srgbClr val="000000"/>
              </a:solidFill>
              <a:latin typeface="Arial"/>
              <a:ea typeface="Arial"/>
              <a:cs typeface="Arial"/>
              <a:sym typeface="Arial"/>
            </a:endParaRPr>
          </a:p>
        </p:txBody>
      </p:sp>
      <p:sp>
        <p:nvSpPr>
          <p:cNvPr id="1044" name="Google Shape;1044;p118"/>
          <p:cNvSpPr txBox="1"/>
          <p:nvPr/>
        </p:nvSpPr>
        <p:spPr>
          <a:xfrm rot="-5400000">
            <a:off x="-330825" y="3406867"/>
            <a:ext cx="2182800" cy="3771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000">
                <a:solidFill>
                  <a:srgbClr val="646464"/>
                </a:solidFill>
                <a:latin typeface="Century Gothic"/>
                <a:ea typeface="Century Gothic"/>
                <a:cs typeface="Century Gothic"/>
                <a:sym typeface="Century Gothic"/>
              </a:rPr>
              <a:t>Health Outcomes</a:t>
            </a:r>
            <a:endParaRPr sz="1000">
              <a:solidFill>
                <a:srgbClr val="646464"/>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endParaRPr sz="1000">
              <a:solidFill>
                <a:srgbClr val="646464"/>
              </a:solidFill>
              <a:latin typeface="Century Gothic"/>
              <a:ea typeface="Century Gothic"/>
              <a:cs typeface="Century Gothic"/>
              <a:sym typeface="Century Gothic"/>
            </a:endParaRPr>
          </a:p>
        </p:txBody>
      </p:sp>
      <p:sp>
        <p:nvSpPr>
          <p:cNvPr id="1045" name="Google Shape;1045;p118"/>
          <p:cNvSpPr/>
          <p:nvPr/>
        </p:nvSpPr>
        <p:spPr>
          <a:xfrm>
            <a:off x="2949106" y="3259473"/>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6" name="Google Shape;1046;p118"/>
          <p:cNvSpPr/>
          <p:nvPr/>
        </p:nvSpPr>
        <p:spPr>
          <a:xfrm>
            <a:off x="3362181" y="2991781"/>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7" name="Google Shape;1047;p118"/>
          <p:cNvSpPr/>
          <p:nvPr/>
        </p:nvSpPr>
        <p:spPr>
          <a:xfrm>
            <a:off x="3796001" y="2609354"/>
            <a:ext cx="1320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48" name="Google Shape;1048;p118"/>
          <p:cNvSpPr txBox="1"/>
          <p:nvPr/>
        </p:nvSpPr>
        <p:spPr>
          <a:xfrm>
            <a:off x="3853301" y="2918439"/>
            <a:ext cx="645300" cy="2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000" b="1" i="0" u="none" strike="noStrike" cap="none">
                <a:solidFill>
                  <a:srgbClr val="2D616E"/>
                </a:solidFill>
                <a:latin typeface="Century Gothic"/>
                <a:ea typeface="Century Gothic"/>
                <a:cs typeface="Century Gothic"/>
                <a:sym typeface="Century Gothic"/>
              </a:rPr>
              <a:t>Impact</a:t>
            </a:r>
            <a:endParaRPr sz="600" b="1" i="0" u="none" strike="noStrike" cap="none">
              <a:solidFill>
                <a:srgbClr val="000000"/>
              </a:solidFill>
            </a:endParaRPr>
          </a:p>
        </p:txBody>
      </p:sp>
      <p:cxnSp>
        <p:nvCxnSpPr>
          <p:cNvPr id="1049" name="Google Shape;1049;p118"/>
          <p:cNvCxnSpPr/>
          <p:nvPr/>
        </p:nvCxnSpPr>
        <p:spPr>
          <a:xfrm rot="-5400000">
            <a:off x="2563026" y="3377849"/>
            <a:ext cx="497100" cy="413400"/>
          </a:xfrm>
          <a:prstGeom prst="straightConnector1">
            <a:avLst/>
          </a:prstGeom>
          <a:noFill/>
          <a:ln w="38100" cap="flat" cmpd="sng">
            <a:solidFill>
              <a:srgbClr val="F4C300"/>
            </a:solidFill>
            <a:prstDash val="solid"/>
            <a:round/>
            <a:headEnd type="none" w="sm" len="sm"/>
            <a:tailEnd type="none" w="sm" len="sm"/>
          </a:ln>
        </p:spPr>
      </p:cxnSp>
      <p:sp>
        <p:nvSpPr>
          <p:cNvPr id="1050" name="Google Shape;1050;p118"/>
          <p:cNvSpPr txBox="1"/>
          <p:nvPr/>
        </p:nvSpPr>
        <p:spPr>
          <a:xfrm rot="-995404">
            <a:off x="2607066" y="3684467"/>
            <a:ext cx="1417403" cy="238881"/>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100" b="0" i="0" u="none" strike="noStrike" cap="none">
                <a:solidFill>
                  <a:srgbClr val="2FAA9F"/>
                </a:solidFill>
                <a:latin typeface="Century Gothic"/>
                <a:ea typeface="Century Gothic"/>
                <a:cs typeface="Century Gothic"/>
                <a:sym typeface="Century Gothic"/>
              </a:rPr>
              <a:t>Counterfactual</a:t>
            </a:r>
            <a:endParaRPr sz="700" b="0" i="0" u="none" strike="noStrike" cap="none">
              <a:solidFill>
                <a:srgbClr val="000000"/>
              </a:solidFill>
              <a:latin typeface="Arial"/>
              <a:ea typeface="Arial"/>
              <a:cs typeface="Arial"/>
              <a:sym typeface="Arial"/>
            </a:endParaRPr>
          </a:p>
        </p:txBody>
      </p:sp>
      <p:cxnSp>
        <p:nvCxnSpPr>
          <p:cNvPr id="1051" name="Google Shape;1051;p118"/>
          <p:cNvCxnSpPr/>
          <p:nvPr/>
        </p:nvCxnSpPr>
        <p:spPr>
          <a:xfrm>
            <a:off x="3844103" y="2656603"/>
            <a:ext cx="0" cy="691500"/>
          </a:xfrm>
          <a:prstGeom prst="straightConnector1">
            <a:avLst/>
          </a:prstGeom>
          <a:noFill/>
          <a:ln w="38100" cap="flat" cmpd="sng">
            <a:solidFill>
              <a:srgbClr val="2D616E"/>
            </a:solidFill>
            <a:prstDash val="solid"/>
            <a:round/>
            <a:headEnd type="stealth" w="med" len="med"/>
            <a:tailEnd type="none" w="sm" len="sm"/>
          </a:ln>
        </p:spPr>
      </p:cxnSp>
      <p:cxnSp>
        <p:nvCxnSpPr>
          <p:cNvPr id="1052" name="Google Shape;1052;p118"/>
          <p:cNvCxnSpPr/>
          <p:nvPr/>
        </p:nvCxnSpPr>
        <p:spPr>
          <a:xfrm rot="10800000" flipH="1">
            <a:off x="952574" y="4215484"/>
            <a:ext cx="413400" cy="153000"/>
          </a:xfrm>
          <a:prstGeom prst="straightConnector1">
            <a:avLst/>
          </a:prstGeom>
          <a:noFill/>
          <a:ln w="38100" cap="flat" cmpd="sng">
            <a:solidFill>
              <a:srgbClr val="F4C300"/>
            </a:solidFill>
            <a:prstDash val="solid"/>
            <a:round/>
            <a:headEnd type="none" w="sm" len="sm"/>
            <a:tailEnd type="none" w="sm" len="sm"/>
          </a:ln>
        </p:spPr>
      </p:cxnSp>
      <p:cxnSp>
        <p:nvCxnSpPr>
          <p:cNvPr id="1053" name="Google Shape;1053;p118"/>
          <p:cNvCxnSpPr/>
          <p:nvPr/>
        </p:nvCxnSpPr>
        <p:spPr>
          <a:xfrm rot="10800000" flipH="1">
            <a:off x="1365649" y="4139017"/>
            <a:ext cx="413400" cy="76500"/>
          </a:xfrm>
          <a:prstGeom prst="straightConnector1">
            <a:avLst/>
          </a:prstGeom>
          <a:noFill/>
          <a:ln w="38100" cap="flat" cmpd="sng">
            <a:solidFill>
              <a:srgbClr val="F4C300"/>
            </a:solidFill>
            <a:prstDash val="solid"/>
            <a:round/>
            <a:headEnd type="none" w="sm" len="sm"/>
            <a:tailEnd type="none" w="sm" len="sm"/>
          </a:ln>
        </p:spPr>
      </p:cxnSp>
      <p:cxnSp>
        <p:nvCxnSpPr>
          <p:cNvPr id="1054" name="Google Shape;1054;p118"/>
          <p:cNvCxnSpPr/>
          <p:nvPr/>
        </p:nvCxnSpPr>
        <p:spPr>
          <a:xfrm rot="10800000" flipH="1">
            <a:off x="1778725" y="3947933"/>
            <a:ext cx="413400" cy="191100"/>
          </a:xfrm>
          <a:prstGeom prst="straightConnector1">
            <a:avLst/>
          </a:prstGeom>
          <a:noFill/>
          <a:ln w="38100" cap="flat" cmpd="sng">
            <a:solidFill>
              <a:srgbClr val="F4C300"/>
            </a:solidFill>
            <a:prstDash val="solid"/>
            <a:round/>
            <a:headEnd type="none" w="sm" len="sm"/>
            <a:tailEnd type="none" w="sm" len="sm"/>
          </a:ln>
        </p:spPr>
      </p:cxnSp>
      <p:cxnSp>
        <p:nvCxnSpPr>
          <p:cNvPr id="1055" name="Google Shape;1055;p118"/>
          <p:cNvCxnSpPr/>
          <p:nvPr/>
        </p:nvCxnSpPr>
        <p:spPr>
          <a:xfrm rot="10800000" flipH="1">
            <a:off x="2191801" y="3832925"/>
            <a:ext cx="413400" cy="114900"/>
          </a:xfrm>
          <a:prstGeom prst="straightConnector1">
            <a:avLst/>
          </a:prstGeom>
          <a:noFill/>
          <a:ln w="38100" cap="flat" cmpd="sng">
            <a:solidFill>
              <a:srgbClr val="F4C300"/>
            </a:solidFill>
            <a:prstDash val="solid"/>
            <a:round/>
            <a:headEnd type="none" w="sm" len="sm"/>
            <a:tailEnd type="none" w="sm" len="sm"/>
          </a:ln>
        </p:spPr>
      </p:cxnSp>
      <p:sp>
        <p:nvSpPr>
          <p:cNvPr id="1056" name="Google Shape;1056;p118"/>
          <p:cNvSpPr/>
          <p:nvPr/>
        </p:nvSpPr>
        <p:spPr>
          <a:xfrm>
            <a:off x="883728" y="4292000"/>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57" name="Google Shape;1057;p118"/>
          <p:cNvSpPr/>
          <p:nvPr/>
        </p:nvSpPr>
        <p:spPr>
          <a:xfrm>
            <a:off x="1296804" y="4139033"/>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58" name="Google Shape;1058;p118"/>
          <p:cNvSpPr/>
          <p:nvPr/>
        </p:nvSpPr>
        <p:spPr>
          <a:xfrm>
            <a:off x="1709879" y="4062550"/>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59" name="Google Shape;1059;p118"/>
          <p:cNvSpPr/>
          <p:nvPr/>
        </p:nvSpPr>
        <p:spPr>
          <a:xfrm>
            <a:off x="2122955" y="3871341"/>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0" name="Google Shape;1060;p118"/>
          <p:cNvSpPr/>
          <p:nvPr/>
        </p:nvSpPr>
        <p:spPr>
          <a:xfrm>
            <a:off x="2536030" y="3756616"/>
            <a:ext cx="137700" cy="1530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61" name="Google Shape;1061;p118"/>
          <p:cNvCxnSpPr/>
          <p:nvPr/>
        </p:nvCxnSpPr>
        <p:spPr>
          <a:xfrm rot="5400000">
            <a:off x="5730947" y="3612062"/>
            <a:ext cx="2028600" cy="900"/>
          </a:xfrm>
          <a:prstGeom prst="straightConnector1">
            <a:avLst/>
          </a:prstGeom>
          <a:noFill/>
          <a:ln w="38100" cap="flat" cmpd="sng">
            <a:solidFill>
              <a:srgbClr val="E35925"/>
            </a:solidFill>
            <a:prstDash val="solid"/>
            <a:round/>
            <a:headEnd type="none" w="sm" len="sm"/>
            <a:tailEnd type="none" w="sm" len="sm"/>
          </a:ln>
        </p:spPr>
      </p:cxnSp>
      <p:cxnSp>
        <p:nvCxnSpPr>
          <p:cNvPr id="1062" name="Google Shape;1062;p118"/>
          <p:cNvCxnSpPr/>
          <p:nvPr/>
        </p:nvCxnSpPr>
        <p:spPr>
          <a:xfrm rot="10800000" flipH="1">
            <a:off x="4919209" y="4184864"/>
            <a:ext cx="456300" cy="144600"/>
          </a:xfrm>
          <a:prstGeom prst="straightConnector1">
            <a:avLst/>
          </a:prstGeom>
          <a:noFill/>
          <a:ln w="38100" cap="flat" cmpd="sng">
            <a:solidFill>
              <a:srgbClr val="F4C300"/>
            </a:solidFill>
            <a:prstDash val="solid"/>
            <a:round/>
            <a:headEnd type="none" w="sm" len="sm"/>
            <a:tailEnd type="none" w="sm" len="sm"/>
          </a:ln>
        </p:spPr>
      </p:cxnSp>
      <p:cxnSp>
        <p:nvCxnSpPr>
          <p:cNvPr id="1063" name="Google Shape;1063;p118"/>
          <p:cNvCxnSpPr/>
          <p:nvPr/>
        </p:nvCxnSpPr>
        <p:spPr>
          <a:xfrm rot="10800000" flipH="1">
            <a:off x="5375633" y="4111957"/>
            <a:ext cx="456300" cy="72600"/>
          </a:xfrm>
          <a:prstGeom prst="straightConnector1">
            <a:avLst/>
          </a:prstGeom>
          <a:noFill/>
          <a:ln w="38100" cap="flat" cmpd="sng">
            <a:solidFill>
              <a:srgbClr val="F4C300"/>
            </a:solidFill>
            <a:prstDash val="solid"/>
            <a:round/>
            <a:headEnd type="none" w="sm" len="sm"/>
            <a:tailEnd type="none" w="sm" len="sm"/>
          </a:ln>
        </p:spPr>
      </p:cxnSp>
      <p:cxnSp>
        <p:nvCxnSpPr>
          <p:cNvPr id="1064" name="Google Shape;1064;p118"/>
          <p:cNvCxnSpPr/>
          <p:nvPr/>
        </p:nvCxnSpPr>
        <p:spPr>
          <a:xfrm rot="10800000" flipH="1">
            <a:off x="5832056" y="3931204"/>
            <a:ext cx="456300" cy="180900"/>
          </a:xfrm>
          <a:prstGeom prst="straightConnector1">
            <a:avLst/>
          </a:prstGeom>
          <a:noFill/>
          <a:ln w="38100" cap="flat" cmpd="sng">
            <a:solidFill>
              <a:srgbClr val="F4C300"/>
            </a:solidFill>
            <a:prstDash val="solid"/>
            <a:round/>
            <a:headEnd type="none" w="sm" len="sm"/>
            <a:tailEnd type="none" w="sm" len="sm"/>
          </a:ln>
        </p:spPr>
      </p:cxnSp>
      <p:cxnSp>
        <p:nvCxnSpPr>
          <p:cNvPr id="1065" name="Google Shape;1065;p118"/>
          <p:cNvCxnSpPr/>
          <p:nvPr/>
        </p:nvCxnSpPr>
        <p:spPr>
          <a:xfrm rot="10800000" flipH="1">
            <a:off x="6288480" y="3822371"/>
            <a:ext cx="456300" cy="108600"/>
          </a:xfrm>
          <a:prstGeom prst="straightConnector1">
            <a:avLst/>
          </a:prstGeom>
          <a:noFill/>
          <a:ln w="38100" cap="flat" cmpd="sng">
            <a:solidFill>
              <a:srgbClr val="F4C300"/>
            </a:solidFill>
            <a:prstDash val="solid"/>
            <a:round/>
            <a:headEnd type="none" w="sm" len="sm"/>
            <a:tailEnd type="none" w="sm" len="sm"/>
          </a:ln>
        </p:spPr>
      </p:cxnSp>
      <p:cxnSp>
        <p:nvCxnSpPr>
          <p:cNvPr id="1066" name="Google Shape;1066;p118"/>
          <p:cNvCxnSpPr/>
          <p:nvPr/>
        </p:nvCxnSpPr>
        <p:spPr>
          <a:xfrm rot="10800000" flipH="1">
            <a:off x="6758328" y="2988935"/>
            <a:ext cx="374400" cy="795000"/>
          </a:xfrm>
          <a:prstGeom prst="straightConnector1">
            <a:avLst/>
          </a:prstGeom>
          <a:noFill/>
          <a:ln w="38100" cap="flat" cmpd="sng">
            <a:solidFill>
              <a:srgbClr val="2FAA9F"/>
            </a:solidFill>
            <a:prstDash val="solid"/>
            <a:round/>
            <a:headEnd type="none" w="sm" len="sm"/>
            <a:tailEnd type="none" w="sm" len="sm"/>
          </a:ln>
        </p:spPr>
      </p:cxnSp>
      <p:cxnSp>
        <p:nvCxnSpPr>
          <p:cNvPr id="1067" name="Google Shape;1067;p118"/>
          <p:cNvCxnSpPr/>
          <p:nvPr/>
        </p:nvCxnSpPr>
        <p:spPr>
          <a:xfrm rot="10800000" flipH="1">
            <a:off x="7568790" y="2381897"/>
            <a:ext cx="577200" cy="319500"/>
          </a:xfrm>
          <a:prstGeom prst="straightConnector1">
            <a:avLst/>
          </a:prstGeom>
          <a:noFill/>
          <a:ln w="38100" cap="flat" cmpd="sng">
            <a:solidFill>
              <a:srgbClr val="2FAA9F"/>
            </a:solidFill>
            <a:prstDash val="solid"/>
            <a:round/>
            <a:headEnd type="none" w="sm" len="sm"/>
            <a:tailEnd type="none" w="sm" len="sm"/>
          </a:ln>
        </p:spPr>
      </p:cxnSp>
      <p:sp>
        <p:nvSpPr>
          <p:cNvPr id="1068" name="Google Shape;1068;p118"/>
          <p:cNvSpPr/>
          <p:nvPr/>
        </p:nvSpPr>
        <p:spPr>
          <a:xfrm>
            <a:off x="7058136" y="2914494"/>
            <a:ext cx="152100" cy="144600"/>
          </a:xfrm>
          <a:prstGeom prst="ellipse">
            <a:avLst/>
          </a:prstGeom>
          <a:solidFill>
            <a:srgbClr val="2FAA9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9" name="Google Shape;1069;p118"/>
          <p:cNvSpPr/>
          <p:nvPr/>
        </p:nvSpPr>
        <p:spPr>
          <a:xfrm>
            <a:off x="7480999" y="2626813"/>
            <a:ext cx="152100" cy="144600"/>
          </a:xfrm>
          <a:prstGeom prst="ellipse">
            <a:avLst/>
          </a:prstGeom>
          <a:solidFill>
            <a:srgbClr val="2FAA9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70" name="Google Shape;1070;p118"/>
          <p:cNvCxnSpPr/>
          <p:nvPr/>
        </p:nvCxnSpPr>
        <p:spPr>
          <a:xfrm rot="-5400000">
            <a:off x="6737554" y="3358641"/>
            <a:ext cx="471000" cy="456300"/>
          </a:xfrm>
          <a:prstGeom prst="straightConnector1">
            <a:avLst/>
          </a:prstGeom>
          <a:noFill/>
          <a:ln w="38100" cap="flat" cmpd="sng">
            <a:solidFill>
              <a:srgbClr val="F4C300"/>
            </a:solidFill>
            <a:prstDash val="solid"/>
            <a:round/>
            <a:headEnd type="none" w="sm" len="sm"/>
            <a:tailEnd type="none" w="sm" len="sm"/>
          </a:ln>
        </p:spPr>
      </p:cxnSp>
      <p:cxnSp>
        <p:nvCxnSpPr>
          <p:cNvPr id="1071" name="Google Shape;1071;p118"/>
          <p:cNvCxnSpPr/>
          <p:nvPr/>
        </p:nvCxnSpPr>
        <p:spPr>
          <a:xfrm rot="10800000" flipH="1">
            <a:off x="7201328" y="3097245"/>
            <a:ext cx="456300" cy="254100"/>
          </a:xfrm>
          <a:prstGeom prst="straightConnector1">
            <a:avLst/>
          </a:prstGeom>
          <a:noFill/>
          <a:ln w="38100" cap="flat" cmpd="sng">
            <a:solidFill>
              <a:srgbClr val="F4C300"/>
            </a:solidFill>
            <a:prstDash val="solid"/>
            <a:round/>
            <a:headEnd type="none" w="sm" len="sm"/>
            <a:tailEnd type="none" w="sm" len="sm"/>
          </a:ln>
        </p:spPr>
      </p:cxnSp>
      <p:cxnSp>
        <p:nvCxnSpPr>
          <p:cNvPr id="1072" name="Google Shape;1072;p118"/>
          <p:cNvCxnSpPr/>
          <p:nvPr/>
        </p:nvCxnSpPr>
        <p:spPr>
          <a:xfrm rot="10800000" flipH="1">
            <a:off x="7657751" y="2735659"/>
            <a:ext cx="456300" cy="362100"/>
          </a:xfrm>
          <a:prstGeom prst="straightConnector1">
            <a:avLst/>
          </a:prstGeom>
          <a:noFill/>
          <a:ln w="38100" cap="flat" cmpd="sng">
            <a:solidFill>
              <a:srgbClr val="F4C300"/>
            </a:solidFill>
            <a:prstDash val="solid"/>
            <a:round/>
            <a:headEnd type="none" w="sm" len="sm"/>
            <a:tailEnd type="none" w="sm" len="sm"/>
          </a:ln>
        </p:spPr>
      </p:cxnSp>
      <p:cxnSp>
        <p:nvCxnSpPr>
          <p:cNvPr id="1073" name="Google Shape;1073;p118"/>
          <p:cNvCxnSpPr/>
          <p:nvPr/>
        </p:nvCxnSpPr>
        <p:spPr>
          <a:xfrm rot="5400000">
            <a:off x="3714775" y="3612518"/>
            <a:ext cx="2028600" cy="1500"/>
          </a:xfrm>
          <a:prstGeom prst="straightConnector1">
            <a:avLst/>
          </a:prstGeom>
          <a:noFill/>
          <a:ln w="25400" cap="flat" cmpd="sng">
            <a:solidFill>
              <a:srgbClr val="000000"/>
            </a:solidFill>
            <a:prstDash val="solid"/>
            <a:round/>
            <a:headEnd type="none" w="sm" len="sm"/>
            <a:tailEnd type="none" w="sm" len="sm"/>
          </a:ln>
        </p:spPr>
      </p:cxnSp>
      <p:cxnSp>
        <p:nvCxnSpPr>
          <p:cNvPr id="1074" name="Google Shape;1074;p118"/>
          <p:cNvCxnSpPr/>
          <p:nvPr/>
        </p:nvCxnSpPr>
        <p:spPr>
          <a:xfrm>
            <a:off x="4729032" y="4626902"/>
            <a:ext cx="3575400" cy="600"/>
          </a:xfrm>
          <a:prstGeom prst="straightConnector1">
            <a:avLst/>
          </a:prstGeom>
          <a:noFill/>
          <a:ln w="25400" cap="flat" cmpd="sng">
            <a:solidFill>
              <a:srgbClr val="000000"/>
            </a:solidFill>
            <a:prstDash val="solid"/>
            <a:round/>
            <a:headEnd type="none" w="sm" len="sm"/>
            <a:tailEnd type="none" w="sm" len="sm"/>
          </a:ln>
        </p:spPr>
      </p:cxnSp>
      <p:sp>
        <p:nvSpPr>
          <p:cNvPr id="1075" name="Google Shape;1075;p118"/>
          <p:cNvSpPr txBox="1"/>
          <p:nvPr/>
        </p:nvSpPr>
        <p:spPr>
          <a:xfrm>
            <a:off x="6502810" y="4626905"/>
            <a:ext cx="485100" cy="2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000" b="0" i="0" u="none" strike="noStrike" cap="none">
                <a:solidFill>
                  <a:srgbClr val="646464"/>
                </a:solidFill>
                <a:latin typeface="Century Gothic"/>
                <a:ea typeface="Century Gothic"/>
                <a:cs typeface="Century Gothic"/>
                <a:sym typeface="Century Gothic"/>
              </a:rPr>
              <a:t>Time</a:t>
            </a:r>
            <a:endParaRPr sz="1000" b="0" i="0" u="none" strike="noStrike" cap="none">
              <a:solidFill>
                <a:srgbClr val="000000"/>
              </a:solidFill>
              <a:latin typeface="Arial"/>
              <a:ea typeface="Arial"/>
              <a:cs typeface="Arial"/>
              <a:sym typeface="Arial"/>
            </a:endParaRPr>
          </a:p>
        </p:txBody>
      </p:sp>
      <p:sp>
        <p:nvSpPr>
          <p:cNvPr id="1076" name="Google Shape;1076;p118"/>
          <p:cNvSpPr txBox="1"/>
          <p:nvPr/>
        </p:nvSpPr>
        <p:spPr>
          <a:xfrm rot="-5400000">
            <a:off x="3653475" y="3408672"/>
            <a:ext cx="2067600" cy="3771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000">
                <a:solidFill>
                  <a:srgbClr val="646464"/>
                </a:solidFill>
                <a:latin typeface="Century Gothic"/>
                <a:ea typeface="Century Gothic"/>
                <a:cs typeface="Century Gothic"/>
                <a:sym typeface="Century Gothic"/>
              </a:rPr>
              <a:t>Health Outcomes</a:t>
            </a:r>
            <a:endParaRPr sz="1000">
              <a:solidFill>
                <a:srgbClr val="646464"/>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400"/>
              <a:buFont typeface="Arial"/>
              <a:buNone/>
            </a:pPr>
            <a:endParaRPr sz="1000">
              <a:solidFill>
                <a:srgbClr val="646464"/>
              </a:solidFill>
              <a:latin typeface="Century Gothic"/>
              <a:ea typeface="Century Gothic"/>
              <a:cs typeface="Century Gothic"/>
              <a:sym typeface="Century Gothic"/>
            </a:endParaRPr>
          </a:p>
        </p:txBody>
      </p:sp>
      <p:sp>
        <p:nvSpPr>
          <p:cNvPr id="1077" name="Google Shape;1077;p118"/>
          <p:cNvSpPr/>
          <p:nvPr/>
        </p:nvSpPr>
        <p:spPr>
          <a:xfrm>
            <a:off x="4843138" y="4257010"/>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8" name="Google Shape;1078;p118"/>
          <p:cNvSpPr/>
          <p:nvPr/>
        </p:nvSpPr>
        <p:spPr>
          <a:xfrm>
            <a:off x="5299562" y="4112104"/>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9" name="Google Shape;1079;p118"/>
          <p:cNvSpPr/>
          <p:nvPr/>
        </p:nvSpPr>
        <p:spPr>
          <a:xfrm>
            <a:off x="5755986" y="4039651"/>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0" name="Google Shape;1080;p118"/>
          <p:cNvSpPr/>
          <p:nvPr/>
        </p:nvSpPr>
        <p:spPr>
          <a:xfrm>
            <a:off x="6212410" y="3858518"/>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1" name="Google Shape;1081;p118"/>
          <p:cNvSpPr/>
          <p:nvPr/>
        </p:nvSpPr>
        <p:spPr>
          <a:xfrm>
            <a:off x="6668833" y="3749838"/>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2" name="Google Shape;1082;p118"/>
          <p:cNvSpPr/>
          <p:nvPr/>
        </p:nvSpPr>
        <p:spPr>
          <a:xfrm>
            <a:off x="7125257" y="3278892"/>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3" name="Google Shape;1083;p118"/>
          <p:cNvSpPr/>
          <p:nvPr/>
        </p:nvSpPr>
        <p:spPr>
          <a:xfrm>
            <a:off x="7581681" y="3025306"/>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4" name="Google Shape;1084;p118"/>
          <p:cNvSpPr/>
          <p:nvPr/>
        </p:nvSpPr>
        <p:spPr>
          <a:xfrm>
            <a:off x="8038105" y="2663039"/>
            <a:ext cx="152100" cy="144600"/>
          </a:xfrm>
          <a:prstGeom prst="ellipse">
            <a:avLst/>
          </a:prstGeom>
          <a:solidFill>
            <a:srgbClr val="F4C3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085" name="Google Shape;1085;p118"/>
          <p:cNvCxnSpPr/>
          <p:nvPr/>
        </p:nvCxnSpPr>
        <p:spPr>
          <a:xfrm rot="10800000">
            <a:off x="8121680" y="2369234"/>
            <a:ext cx="0" cy="389700"/>
          </a:xfrm>
          <a:prstGeom prst="straightConnector1">
            <a:avLst/>
          </a:prstGeom>
          <a:noFill/>
          <a:ln w="38100" cap="flat" cmpd="sng">
            <a:solidFill>
              <a:srgbClr val="2D616E"/>
            </a:solidFill>
            <a:prstDash val="solid"/>
            <a:round/>
            <a:headEnd type="stealth" w="med" len="med"/>
            <a:tailEnd type="none" w="sm" len="sm"/>
          </a:ln>
        </p:spPr>
      </p:cxnSp>
      <p:sp>
        <p:nvSpPr>
          <p:cNvPr id="1086" name="Google Shape;1086;p118"/>
          <p:cNvSpPr txBox="1"/>
          <p:nvPr/>
        </p:nvSpPr>
        <p:spPr>
          <a:xfrm>
            <a:off x="8190233" y="2446472"/>
            <a:ext cx="666600" cy="223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000" b="1" i="0" u="none" strike="noStrike" cap="none">
                <a:solidFill>
                  <a:srgbClr val="2D616E"/>
                </a:solidFill>
                <a:latin typeface="Century Gothic"/>
                <a:ea typeface="Century Gothic"/>
                <a:cs typeface="Century Gothic"/>
                <a:sym typeface="Century Gothic"/>
              </a:rPr>
              <a:t>Impact</a:t>
            </a:r>
            <a:endParaRPr sz="1000" b="1" i="0" u="none" strike="noStrike" cap="none">
              <a:solidFill>
                <a:srgbClr val="000000"/>
              </a:solidFill>
            </a:endParaRPr>
          </a:p>
        </p:txBody>
      </p:sp>
      <p:cxnSp>
        <p:nvCxnSpPr>
          <p:cNvPr id="1087" name="Google Shape;1087;p118"/>
          <p:cNvCxnSpPr/>
          <p:nvPr/>
        </p:nvCxnSpPr>
        <p:spPr>
          <a:xfrm rot="10800000" flipH="1">
            <a:off x="7179581" y="2701447"/>
            <a:ext cx="375900" cy="236400"/>
          </a:xfrm>
          <a:prstGeom prst="straightConnector1">
            <a:avLst/>
          </a:prstGeom>
          <a:noFill/>
          <a:ln w="38100" cap="flat" cmpd="sng">
            <a:solidFill>
              <a:srgbClr val="2FAA9F"/>
            </a:solidFill>
            <a:prstDash val="solid"/>
            <a:round/>
            <a:headEnd type="none" w="sm" len="sm"/>
            <a:tailEnd type="none" w="sm" len="sm"/>
          </a:ln>
        </p:spPr>
      </p:cxnSp>
      <p:sp>
        <p:nvSpPr>
          <p:cNvPr id="1088" name="Google Shape;1088;p118"/>
          <p:cNvSpPr/>
          <p:nvPr/>
        </p:nvSpPr>
        <p:spPr>
          <a:xfrm>
            <a:off x="8038111" y="2293019"/>
            <a:ext cx="152100" cy="144600"/>
          </a:xfrm>
          <a:prstGeom prst="ellipse">
            <a:avLst/>
          </a:prstGeom>
          <a:solidFill>
            <a:srgbClr val="2FAA9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9" name="Google Shape;1089;p118"/>
          <p:cNvSpPr txBox="1"/>
          <p:nvPr/>
        </p:nvSpPr>
        <p:spPr>
          <a:xfrm>
            <a:off x="6167552" y="2502400"/>
            <a:ext cx="1150800" cy="192300"/>
          </a:xfrm>
          <a:prstGeom prst="rect">
            <a:avLst/>
          </a:prstGeom>
          <a:solidFill>
            <a:srgbClr val="FFFFFF"/>
          </a:solidFill>
          <a:ln>
            <a:noFill/>
          </a:ln>
        </p:spPr>
        <p:txBody>
          <a:bodyPr spcFirstLastPara="1" wrap="square" lIns="68575" tIns="34275" rIns="68575" bIns="34275" anchor="t" anchorCtr="0">
            <a:spAutoFit/>
          </a:bodyPr>
          <a:lstStyle/>
          <a:p>
            <a:pPr marL="0" lvl="0" indent="0" algn="ctr" rtl="0">
              <a:lnSpc>
                <a:spcPct val="120000"/>
              </a:lnSpc>
              <a:spcBef>
                <a:spcPts val="0"/>
              </a:spcBef>
              <a:spcAft>
                <a:spcPts val="0"/>
              </a:spcAft>
              <a:buClr>
                <a:srgbClr val="000000"/>
              </a:buClr>
              <a:buSzPts val="1100"/>
              <a:buFont typeface="Arial"/>
              <a:buNone/>
            </a:pPr>
            <a:r>
              <a:rPr lang="en" sz="800">
                <a:solidFill>
                  <a:srgbClr val="E35925"/>
                </a:solidFill>
                <a:latin typeface="Century Gothic"/>
                <a:ea typeface="Century Gothic"/>
                <a:cs typeface="Century Gothic"/>
                <a:sym typeface="Century Gothic"/>
              </a:rPr>
              <a:t>Food as Medicine</a:t>
            </a:r>
            <a:endParaRPr sz="800">
              <a:solidFill>
                <a:srgbClr val="E35925"/>
              </a:solidFill>
              <a:latin typeface="Century Gothic"/>
              <a:ea typeface="Century Gothic"/>
              <a:cs typeface="Century Gothic"/>
              <a:sym typeface="Century Gothic"/>
            </a:endParaRPr>
          </a:p>
        </p:txBody>
      </p:sp>
      <p:sp>
        <p:nvSpPr>
          <p:cNvPr id="1090" name="Google Shape;1090;p118"/>
          <p:cNvSpPr txBox="1"/>
          <p:nvPr/>
        </p:nvSpPr>
        <p:spPr>
          <a:xfrm>
            <a:off x="2046699" y="2531625"/>
            <a:ext cx="1150800" cy="192300"/>
          </a:xfrm>
          <a:prstGeom prst="rect">
            <a:avLst/>
          </a:prstGeom>
          <a:solidFill>
            <a:srgbClr val="FFFFFF"/>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800">
                <a:solidFill>
                  <a:srgbClr val="E35925"/>
                </a:solidFill>
                <a:latin typeface="Century Gothic"/>
                <a:ea typeface="Century Gothic"/>
                <a:cs typeface="Century Gothic"/>
                <a:sym typeface="Century Gothic"/>
              </a:rPr>
              <a:t>Food as Medicine</a:t>
            </a:r>
            <a:endParaRPr sz="800">
              <a:solidFill>
                <a:srgbClr val="E35925"/>
              </a:solidFill>
              <a:latin typeface="Century Gothic"/>
              <a:ea typeface="Century Gothic"/>
              <a:cs typeface="Century Gothic"/>
              <a:sym typeface="Century Gothic"/>
            </a:endParaRPr>
          </a:p>
        </p:txBody>
      </p:sp>
      <p:sp>
        <p:nvSpPr>
          <p:cNvPr id="1091" name="Google Shape;1091;p118"/>
          <p:cNvSpPr txBox="1"/>
          <p:nvPr/>
        </p:nvSpPr>
        <p:spPr>
          <a:xfrm rot="-1676307">
            <a:off x="6897148" y="2429984"/>
            <a:ext cx="1410604" cy="223308"/>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000" b="0" i="0" u="none" strike="noStrike" cap="none">
                <a:solidFill>
                  <a:srgbClr val="2FAA9F"/>
                </a:solidFill>
                <a:latin typeface="Century Gothic"/>
                <a:ea typeface="Century Gothic"/>
                <a:cs typeface="Century Gothic"/>
                <a:sym typeface="Century Gothic"/>
              </a:rPr>
              <a:t>Counterfactual</a:t>
            </a:r>
            <a:endParaRPr sz="1000" b="0" i="0" u="none" strike="noStrike" cap="none">
              <a:solidFill>
                <a:srgbClr val="000000"/>
              </a:solidFill>
              <a:latin typeface="Arial"/>
              <a:ea typeface="Arial"/>
              <a:cs typeface="Arial"/>
              <a:sym typeface="Arial"/>
            </a:endParaRPr>
          </a:p>
        </p:txBody>
      </p:sp>
      <p:sp>
        <p:nvSpPr>
          <p:cNvPr id="1092" name="Google Shape;1092;p118"/>
          <p:cNvSpPr txBox="1">
            <a:spLocks noGrp="1"/>
          </p:cNvSpPr>
          <p:nvPr>
            <p:ph type="body" idx="1"/>
          </p:nvPr>
        </p:nvSpPr>
        <p:spPr>
          <a:xfrm>
            <a:off x="457200" y="1104132"/>
            <a:ext cx="8229600" cy="1399800"/>
          </a:xfrm>
          <a:prstGeom prst="rect">
            <a:avLst/>
          </a:prstGeom>
        </p:spPr>
        <p:txBody>
          <a:bodyPr spcFirstLastPara="1" wrap="square" lIns="68575" tIns="34275" rIns="68575" bIns="34275" anchor="t" anchorCtr="0">
            <a:noAutofit/>
          </a:bodyPr>
          <a:lstStyle/>
          <a:p>
            <a:pPr marL="0" lvl="0" indent="0" algn="l" rtl="0">
              <a:lnSpc>
                <a:spcPct val="115000"/>
              </a:lnSpc>
              <a:spcBef>
                <a:spcPts val="400"/>
              </a:spcBef>
              <a:spcAft>
                <a:spcPts val="0"/>
              </a:spcAft>
              <a:buClr>
                <a:schemeClr val="dk1"/>
              </a:buClr>
              <a:buSzPts val="1100"/>
              <a:buFont typeface="Arial"/>
              <a:buNone/>
            </a:pPr>
            <a:r>
              <a:rPr lang="en" b="1">
                <a:solidFill>
                  <a:srgbClr val="2FAA9F"/>
                </a:solidFill>
              </a:rPr>
              <a:t>Impact</a:t>
            </a:r>
            <a:r>
              <a:rPr lang="en">
                <a:solidFill>
                  <a:srgbClr val="4A9C65"/>
                </a:solidFill>
              </a:rPr>
              <a:t> </a:t>
            </a:r>
            <a:r>
              <a:rPr lang="en"/>
              <a:t>is defined as a comparison between:</a:t>
            </a:r>
            <a:endParaRPr/>
          </a:p>
          <a:p>
            <a:pPr marL="457200" lvl="0" indent="-317500" algn="l" rtl="0">
              <a:lnSpc>
                <a:spcPct val="115000"/>
              </a:lnSpc>
              <a:spcBef>
                <a:spcPts val="800"/>
              </a:spcBef>
              <a:spcAft>
                <a:spcPts val="0"/>
              </a:spcAft>
              <a:buSzPts val="1400"/>
              <a:buChar char="●"/>
            </a:pPr>
            <a:r>
              <a:rPr lang="en" b="1" i="1"/>
              <a:t>What actually happened </a:t>
            </a:r>
            <a:r>
              <a:rPr lang="en"/>
              <a:t>and </a:t>
            </a:r>
            <a:r>
              <a:rPr lang="en" b="1" i="1"/>
              <a:t>what would have happened</a:t>
            </a:r>
            <a:r>
              <a:rPr lang="en"/>
              <a:t>, had the program not been introduced (i.e., the </a:t>
            </a:r>
            <a:r>
              <a:rPr lang="en">
                <a:solidFill>
                  <a:srgbClr val="2FAA9F"/>
                </a:solidFill>
              </a:rPr>
              <a:t>“counterfactual”</a:t>
            </a:r>
            <a:r>
              <a:rPr lang="en"/>
              <a:t>).</a:t>
            </a:r>
            <a:endParaRPr/>
          </a:p>
          <a:p>
            <a:pPr marL="0" lvl="0" indent="0" algn="l" rtl="0">
              <a:spcBef>
                <a:spcPts val="300"/>
              </a:spcBef>
              <a:spcAft>
                <a:spcPts val="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119"/>
          <p:cNvSpPr txBox="1">
            <a:spLocks noGrp="1"/>
          </p:cNvSpPr>
          <p:nvPr>
            <p:ph type="body" idx="1"/>
          </p:nvPr>
        </p:nvSpPr>
        <p:spPr>
          <a:xfrm>
            <a:off x="457200" y="1104137"/>
            <a:ext cx="8229600" cy="3532200"/>
          </a:xfrm>
          <a:prstGeom prst="rect">
            <a:avLst/>
          </a:prstGeom>
        </p:spPr>
        <p:txBody>
          <a:bodyPr spcFirstLastPara="1" wrap="square" lIns="68575" tIns="34275" rIns="68575" bIns="34275" anchor="t" anchorCtr="0">
            <a:noAutofit/>
          </a:bodyPr>
          <a:lstStyle/>
          <a:p>
            <a:pPr marL="0" lvl="0" indent="0" algn="l" rtl="0">
              <a:lnSpc>
                <a:spcPct val="115000"/>
              </a:lnSpc>
              <a:spcBef>
                <a:spcPts val="300"/>
              </a:spcBef>
              <a:spcAft>
                <a:spcPts val="0"/>
              </a:spcAft>
              <a:buClr>
                <a:schemeClr val="dk1"/>
              </a:buClr>
              <a:buSzPts val="1100"/>
              <a:buFont typeface="Arial"/>
              <a:buNone/>
            </a:pPr>
            <a:r>
              <a:rPr lang="en"/>
              <a:t>The </a:t>
            </a:r>
            <a:r>
              <a:rPr lang="en" b="1">
                <a:solidFill>
                  <a:schemeClr val="accent2"/>
                </a:solidFill>
              </a:rPr>
              <a:t>counterfactual</a:t>
            </a:r>
            <a:r>
              <a:rPr lang="en"/>
              <a:t> represents the state of the world that program participants would have experienced in the absence of the program</a:t>
            </a:r>
            <a:endParaRPr/>
          </a:p>
          <a:p>
            <a:pPr marL="0" lvl="0" indent="0" algn="l" rtl="0">
              <a:lnSpc>
                <a:spcPct val="115000"/>
              </a:lnSpc>
              <a:spcBef>
                <a:spcPts val="600"/>
              </a:spcBef>
              <a:spcAft>
                <a:spcPts val="0"/>
              </a:spcAft>
              <a:buClr>
                <a:schemeClr val="dk1"/>
              </a:buClr>
              <a:buSzPts val="1100"/>
              <a:buFont typeface="Arial"/>
              <a:buNone/>
            </a:pPr>
            <a:endParaRPr/>
          </a:p>
          <a:p>
            <a:pPr marL="0" lvl="0" indent="0" algn="l" rtl="0">
              <a:lnSpc>
                <a:spcPct val="115000"/>
              </a:lnSpc>
              <a:spcBef>
                <a:spcPts val="600"/>
              </a:spcBef>
              <a:spcAft>
                <a:spcPts val="0"/>
              </a:spcAft>
              <a:buClr>
                <a:schemeClr val="dk1"/>
              </a:buClr>
              <a:buSzPts val="1100"/>
              <a:buFont typeface="Arial"/>
              <a:buNone/>
            </a:pPr>
            <a:r>
              <a:rPr lang="en" b="1"/>
              <a:t>Problem?</a:t>
            </a:r>
            <a:endParaRPr b="1"/>
          </a:p>
          <a:p>
            <a:pPr marL="457200" lvl="0" indent="-317500" algn="l" rtl="0">
              <a:lnSpc>
                <a:spcPct val="115000"/>
              </a:lnSpc>
              <a:spcBef>
                <a:spcPts val="600"/>
              </a:spcBef>
              <a:spcAft>
                <a:spcPts val="0"/>
              </a:spcAft>
              <a:buSzPts val="1400"/>
              <a:buChar char="•"/>
            </a:pPr>
            <a:r>
              <a:rPr lang="en"/>
              <a:t>Counterfactual cannot be observed</a:t>
            </a:r>
            <a:endParaRPr/>
          </a:p>
          <a:p>
            <a:pPr marL="0" lvl="0" indent="0" algn="l" rtl="0">
              <a:lnSpc>
                <a:spcPct val="115000"/>
              </a:lnSpc>
              <a:spcBef>
                <a:spcPts val="600"/>
              </a:spcBef>
              <a:spcAft>
                <a:spcPts val="0"/>
              </a:spcAft>
              <a:buClr>
                <a:schemeClr val="dk1"/>
              </a:buClr>
              <a:buSzPts val="1100"/>
              <a:buFont typeface="Arial"/>
              <a:buNone/>
            </a:pPr>
            <a:endParaRPr/>
          </a:p>
          <a:p>
            <a:pPr marL="0" lvl="0" indent="0" algn="l" rtl="0">
              <a:lnSpc>
                <a:spcPct val="115000"/>
              </a:lnSpc>
              <a:spcBef>
                <a:spcPts val="600"/>
              </a:spcBef>
              <a:spcAft>
                <a:spcPts val="600"/>
              </a:spcAft>
              <a:buNone/>
            </a:pPr>
            <a:endParaRPr/>
          </a:p>
        </p:txBody>
      </p:sp>
      <p:sp>
        <p:nvSpPr>
          <p:cNvPr id="1098" name="Google Shape;1098;p119"/>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Counterfactual</a:t>
            </a:r>
            <a:endParaRPr/>
          </a:p>
        </p:txBody>
      </p:sp>
      <p:sp>
        <p:nvSpPr>
          <p:cNvPr id="1099" name="Google Shape;1099;p119"/>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p120"/>
          <p:cNvSpPr txBox="1">
            <a:spLocks noGrp="1"/>
          </p:cNvSpPr>
          <p:nvPr>
            <p:ph type="body" idx="1"/>
          </p:nvPr>
        </p:nvSpPr>
        <p:spPr>
          <a:xfrm>
            <a:off x="457200" y="1104137"/>
            <a:ext cx="8229600" cy="3532200"/>
          </a:xfrm>
          <a:prstGeom prst="rect">
            <a:avLst/>
          </a:prstGeom>
        </p:spPr>
        <p:txBody>
          <a:bodyPr spcFirstLastPara="1" wrap="square" lIns="68575" tIns="34275" rIns="68575" bIns="34275" anchor="t" anchorCtr="0">
            <a:noAutofit/>
          </a:bodyPr>
          <a:lstStyle/>
          <a:p>
            <a:pPr marL="0" lvl="0" indent="0" algn="l" rtl="0">
              <a:lnSpc>
                <a:spcPct val="115000"/>
              </a:lnSpc>
              <a:spcBef>
                <a:spcPts val="300"/>
              </a:spcBef>
              <a:spcAft>
                <a:spcPts val="0"/>
              </a:spcAft>
              <a:buClr>
                <a:schemeClr val="dk1"/>
              </a:buClr>
              <a:buSzPts val="1100"/>
              <a:buFont typeface="Arial"/>
              <a:buNone/>
            </a:pPr>
            <a:r>
              <a:rPr lang="en"/>
              <a:t>The </a:t>
            </a:r>
            <a:r>
              <a:rPr lang="en" b="1">
                <a:solidFill>
                  <a:schemeClr val="accent2"/>
                </a:solidFill>
              </a:rPr>
              <a:t>counterfactual</a:t>
            </a:r>
            <a:r>
              <a:rPr lang="en"/>
              <a:t> represents the state of the world that program participants would have experienced in the absence of the program</a:t>
            </a:r>
            <a:endParaRPr/>
          </a:p>
          <a:p>
            <a:pPr marL="0" lvl="0" indent="0" algn="l" rtl="0">
              <a:lnSpc>
                <a:spcPct val="115000"/>
              </a:lnSpc>
              <a:spcBef>
                <a:spcPts val="600"/>
              </a:spcBef>
              <a:spcAft>
                <a:spcPts val="0"/>
              </a:spcAft>
              <a:buClr>
                <a:schemeClr val="dk1"/>
              </a:buClr>
              <a:buSzPts val="1100"/>
              <a:buFont typeface="Arial"/>
              <a:buNone/>
            </a:pPr>
            <a:endParaRPr/>
          </a:p>
          <a:p>
            <a:pPr marL="0" lvl="0" indent="0" algn="l" rtl="0">
              <a:lnSpc>
                <a:spcPct val="115000"/>
              </a:lnSpc>
              <a:spcBef>
                <a:spcPts val="600"/>
              </a:spcBef>
              <a:spcAft>
                <a:spcPts val="0"/>
              </a:spcAft>
              <a:buClr>
                <a:schemeClr val="dk1"/>
              </a:buClr>
              <a:buSzPts val="1100"/>
              <a:buFont typeface="Arial"/>
              <a:buNone/>
            </a:pPr>
            <a:r>
              <a:rPr lang="en" b="1"/>
              <a:t>Problem?</a:t>
            </a:r>
            <a:endParaRPr b="1"/>
          </a:p>
          <a:p>
            <a:pPr marL="457200" lvl="0" indent="-317500" algn="l" rtl="0">
              <a:lnSpc>
                <a:spcPct val="115000"/>
              </a:lnSpc>
              <a:spcBef>
                <a:spcPts val="600"/>
              </a:spcBef>
              <a:spcAft>
                <a:spcPts val="0"/>
              </a:spcAft>
              <a:buSzPts val="1400"/>
              <a:buChar char="•"/>
            </a:pPr>
            <a:r>
              <a:rPr lang="en"/>
              <a:t>Counterfactual cannot be observed.</a:t>
            </a:r>
            <a:endParaRPr/>
          </a:p>
          <a:p>
            <a:pPr marL="0" lvl="0" indent="0" algn="l" rtl="0">
              <a:lnSpc>
                <a:spcPct val="115000"/>
              </a:lnSpc>
              <a:spcBef>
                <a:spcPts val="600"/>
              </a:spcBef>
              <a:spcAft>
                <a:spcPts val="0"/>
              </a:spcAft>
              <a:buClr>
                <a:schemeClr val="dk1"/>
              </a:buClr>
              <a:buSzPts val="1100"/>
              <a:buFont typeface="Arial"/>
              <a:buNone/>
            </a:pPr>
            <a:endParaRPr/>
          </a:p>
          <a:p>
            <a:pPr marL="0" lvl="0" indent="0" algn="l" rtl="0">
              <a:lnSpc>
                <a:spcPct val="115000"/>
              </a:lnSpc>
              <a:spcBef>
                <a:spcPts val="600"/>
              </a:spcBef>
              <a:spcAft>
                <a:spcPts val="0"/>
              </a:spcAft>
              <a:buClr>
                <a:schemeClr val="dk1"/>
              </a:buClr>
              <a:buSzPts val="1100"/>
              <a:buFont typeface="Arial"/>
              <a:buNone/>
            </a:pPr>
            <a:r>
              <a:rPr lang="en" b="1"/>
              <a:t>Solution?</a:t>
            </a:r>
            <a:endParaRPr b="1"/>
          </a:p>
          <a:p>
            <a:pPr marL="457200" lvl="0" indent="-317500" algn="l" rtl="0">
              <a:lnSpc>
                <a:spcPct val="115000"/>
              </a:lnSpc>
              <a:spcBef>
                <a:spcPts val="600"/>
              </a:spcBef>
              <a:spcAft>
                <a:spcPts val="0"/>
              </a:spcAft>
              <a:buSzPts val="1400"/>
              <a:buChar char="•"/>
            </a:pPr>
            <a:r>
              <a:rPr lang="en"/>
              <a:t>We need to “mimic” or construct the counterfactual.</a:t>
            </a:r>
            <a:endParaRPr/>
          </a:p>
        </p:txBody>
      </p:sp>
      <p:sp>
        <p:nvSpPr>
          <p:cNvPr id="1105" name="Google Shape;1105;p120"/>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Counterfactual</a:t>
            </a:r>
            <a:endParaRPr/>
          </a:p>
        </p:txBody>
      </p:sp>
      <p:sp>
        <p:nvSpPr>
          <p:cNvPr id="1106" name="Google Shape;1106;p120"/>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457200" y="154459"/>
            <a:ext cx="8229600" cy="864974"/>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Clr>
                <a:schemeClr val="accent1"/>
              </a:buClr>
              <a:buSzPts val="3200"/>
            </a:pPr>
            <a:r>
              <a:rPr lang="en-US" sz="2200">
                <a:solidFill>
                  <a:schemeClr val="accent1"/>
                </a:solidFill>
                <a:latin typeface="Century Gothic"/>
              </a:rPr>
              <a:t>We figure out what works through randomized evaluations. </a:t>
            </a:r>
          </a:p>
        </p:txBody>
      </p:sp>
      <p:cxnSp>
        <p:nvCxnSpPr>
          <p:cNvPr id="121" name="Google Shape;121;p6"/>
          <p:cNvCxnSpPr/>
          <p:nvPr/>
        </p:nvCxnSpPr>
        <p:spPr>
          <a:xfrm rot="5400000">
            <a:off x="2841720" y="2828048"/>
            <a:ext cx="3200400" cy="1191"/>
          </a:xfrm>
          <a:prstGeom prst="straightConnector1">
            <a:avLst/>
          </a:prstGeom>
          <a:noFill/>
          <a:ln w="25400" cap="flat" cmpd="sng">
            <a:solidFill>
              <a:schemeClr val="accent1"/>
            </a:solidFill>
            <a:prstDash val="solid"/>
            <a:round/>
            <a:headEnd type="none" w="sm" len="sm"/>
            <a:tailEnd type="none" w="sm" len="sm"/>
          </a:ln>
        </p:spPr>
      </p:cxnSp>
      <p:cxnSp>
        <p:nvCxnSpPr>
          <p:cNvPr id="122" name="Google Shape;122;p6"/>
          <p:cNvCxnSpPr/>
          <p:nvPr/>
        </p:nvCxnSpPr>
        <p:spPr>
          <a:xfrm>
            <a:off x="1033818" y="3173107"/>
            <a:ext cx="788079" cy="595355"/>
          </a:xfrm>
          <a:prstGeom prst="straightConnector1">
            <a:avLst/>
          </a:prstGeom>
          <a:noFill/>
          <a:ln w="25400" cap="flat" cmpd="sng">
            <a:solidFill>
              <a:schemeClr val="accent3"/>
            </a:solidFill>
            <a:prstDash val="solid"/>
            <a:round/>
            <a:headEnd type="none" w="sm" len="sm"/>
            <a:tailEnd type="none" w="sm" len="sm"/>
          </a:ln>
        </p:spPr>
      </p:cxnSp>
      <p:cxnSp>
        <p:nvCxnSpPr>
          <p:cNvPr id="123" name="Google Shape;123;p6"/>
          <p:cNvCxnSpPr/>
          <p:nvPr/>
        </p:nvCxnSpPr>
        <p:spPr>
          <a:xfrm rot="10800000" flipH="1">
            <a:off x="1801583" y="3334040"/>
            <a:ext cx="853229" cy="419411"/>
          </a:xfrm>
          <a:prstGeom prst="straightConnector1">
            <a:avLst/>
          </a:prstGeom>
          <a:noFill/>
          <a:ln w="25400" cap="flat" cmpd="sng">
            <a:solidFill>
              <a:schemeClr val="accent3"/>
            </a:solidFill>
            <a:prstDash val="solid"/>
            <a:round/>
            <a:headEnd type="none" w="sm" len="sm"/>
            <a:tailEnd type="none" w="sm" len="sm"/>
          </a:ln>
        </p:spPr>
      </p:cxnSp>
      <p:cxnSp>
        <p:nvCxnSpPr>
          <p:cNvPr id="124" name="Google Shape;124;p6"/>
          <p:cNvCxnSpPr/>
          <p:nvPr/>
        </p:nvCxnSpPr>
        <p:spPr>
          <a:xfrm>
            <a:off x="2614678" y="3350238"/>
            <a:ext cx="893363" cy="235786"/>
          </a:xfrm>
          <a:prstGeom prst="straightConnector1">
            <a:avLst/>
          </a:prstGeom>
          <a:noFill/>
          <a:ln w="25400" cap="flat" cmpd="sng">
            <a:solidFill>
              <a:schemeClr val="accent3"/>
            </a:solidFill>
            <a:prstDash val="solid"/>
            <a:round/>
            <a:headEnd type="none" w="sm" len="sm"/>
            <a:tailEnd type="none" w="sm" len="sm"/>
          </a:ln>
        </p:spPr>
      </p:cxnSp>
      <p:cxnSp>
        <p:nvCxnSpPr>
          <p:cNvPr id="125" name="Google Shape;125;p6"/>
          <p:cNvCxnSpPr/>
          <p:nvPr/>
        </p:nvCxnSpPr>
        <p:spPr>
          <a:xfrm rot="10800000" flipH="1">
            <a:off x="3508040" y="3360474"/>
            <a:ext cx="893363" cy="235786"/>
          </a:xfrm>
          <a:prstGeom prst="straightConnector1">
            <a:avLst/>
          </a:prstGeom>
          <a:noFill/>
          <a:ln w="25400" cap="flat" cmpd="sng">
            <a:solidFill>
              <a:schemeClr val="accent3"/>
            </a:solidFill>
            <a:prstDash val="solid"/>
            <a:round/>
            <a:headEnd type="none" w="sm" len="sm"/>
            <a:tailEnd type="none" w="sm" len="sm"/>
          </a:ln>
        </p:spPr>
      </p:cxnSp>
      <p:cxnSp>
        <p:nvCxnSpPr>
          <p:cNvPr id="126" name="Google Shape;126;p6"/>
          <p:cNvCxnSpPr/>
          <p:nvPr/>
        </p:nvCxnSpPr>
        <p:spPr>
          <a:xfrm rot="16200000">
            <a:off x="4672396" y="2431091"/>
            <a:ext cx="706445" cy="1043714"/>
          </a:xfrm>
          <a:prstGeom prst="straightConnector1">
            <a:avLst/>
          </a:prstGeom>
          <a:noFill/>
          <a:ln w="25400" cap="flat" cmpd="sng">
            <a:solidFill>
              <a:schemeClr val="accent3"/>
            </a:solidFill>
            <a:prstDash val="solid"/>
            <a:round/>
            <a:headEnd type="none" w="sm" len="sm"/>
            <a:tailEnd type="none" w="sm" len="sm"/>
          </a:ln>
        </p:spPr>
      </p:cxnSp>
      <p:cxnSp>
        <p:nvCxnSpPr>
          <p:cNvPr id="127" name="Google Shape;127;p6"/>
          <p:cNvCxnSpPr/>
          <p:nvPr/>
        </p:nvCxnSpPr>
        <p:spPr>
          <a:xfrm rot="10800000" flipH="1">
            <a:off x="5547475" y="2219332"/>
            <a:ext cx="1043714" cy="380394"/>
          </a:xfrm>
          <a:prstGeom prst="straightConnector1">
            <a:avLst/>
          </a:prstGeom>
          <a:noFill/>
          <a:ln w="25400" cap="flat" cmpd="sng">
            <a:solidFill>
              <a:schemeClr val="accent3"/>
            </a:solidFill>
            <a:prstDash val="solid"/>
            <a:round/>
            <a:headEnd type="none" w="sm" len="sm"/>
            <a:tailEnd type="none" w="sm" len="sm"/>
          </a:ln>
        </p:spPr>
      </p:cxnSp>
      <p:cxnSp>
        <p:nvCxnSpPr>
          <p:cNvPr id="128" name="Google Shape;128;p6"/>
          <p:cNvCxnSpPr/>
          <p:nvPr/>
        </p:nvCxnSpPr>
        <p:spPr>
          <a:xfrm rot="10800000" flipH="1">
            <a:off x="6591187" y="1685645"/>
            <a:ext cx="1043714" cy="543419"/>
          </a:xfrm>
          <a:prstGeom prst="straightConnector1">
            <a:avLst/>
          </a:prstGeom>
          <a:noFill/>
          <a:ln w="25400" cap="flat" cmpd="sng">
            <a:solidFill>
              <a:schemeClr val="accent3"/>
            </a:solidFill>
            <a:prstDash val="solid"/>
            <a:round/>
            <a:headEnd type="none" w="sm" len="sm"/>
            <a:tailEnd type="none" w="sm" len="sm"/>
          </a:ln>
        </p:spPr>
      </p:cxnSp>
      <p:cxnSp>
        <p:nvCxnSpPr>
          <p:cNvPr id="129" name="Google Shape;129;p6"/>
          <p:cNvCxnSpPr/>
          <p:nvPr/>
        </p:nvCxnSpPr>
        <p:spPr>
          <a:xfrm rot="5400000">
            <a:off x="-740559" y="2828644"/>
            <a:ext cx="3200400" cy="2381"/>
          </a:xfrm>
          <a:prstGeom prst="straightConnector1">
            <a:avLst/>
          </a:prstGeom>
          <a:noFill/>
          <a:ln w="12700" cap="flat" cmpd="sng">
            <a:solidFill>
              <a:srgbClr val="7F7F7F"/>
            </a:solidFill>
            <a:prstDash val="solid"/>
            <a:round/>
            <a:headEnd type="none" w="sm" len="sm"/>
            <a:tailEnd type="none" w="sm" len="sm"/>
          </a:ln>
        </p:spPr>
      </p:cxnSp>
      <p:cxnSp>
        <p:nvCxnSpPr>
          <p:cNvPr id="130" name="Google Shape;130;p6"/>
          <p:cNvCxnSpPr/>
          <p:nvPr/>
        </p:nvCxnSpPr>
        <p:spPr>
          <a:xfrm>
            <a:off x="859640" y="4428844"/>
            <a:ext cx="6817226" cy="0"/>
          </a:xfrm>
          <a:prstGeom prst="straightConnector1">
            <a:avLst/>
          </a:prstGeom>
          <a:noFill/>
          <a:ln w="12700" cap="flat" cmpd="sng">
            <a:solidFill>
              <a:srgbClr val="7F7F7F"/>
            </a:solidFill>
            <a:prstDash val="solid"/>
            <a:round/>
            <a:headEnd type="none" w="sm" len="sm"/>
            <a:tailEnd type="none" w="sm" len="sm"/>
          </a:ln>
        </p:spPr>
      </p:cxnSp>
      <p:sp>
        <p:nvSpPr>
          <p:cNvPr id="131" name="Google Shape;131;p6"/>
          <p:cNvSpPr txBox="1"/>
          <p:nvPr/>
        </p:nvSpPr>
        <p:spPr>
          <a:xfrm>
            <a:off x="829102" y="4516030"/>
            <a:ext cx="7257197" cy="276999"/>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r>
              <a:rPr lang="en-US" sz="1350" b="0" i="0" u="none" strike="noStrike" cap="none">
                <a:solidFill>
                  <a:srgbClr val="6C6C6C"/>
                </a:solidFill>
                <a:latin typeface="Century Gothic"/>
                <a:ea typeface="Century Gothic"/>
                <a:cs typeface="Century Gothic"/>
                <a:sym typeface="Century Gothic"/>
              </a:rPr>
              <a:t>Time</a:t>
            </a:r>
            <a:endParaRPr sz="1050" b="0" i="0" u="none" strike="noStrike" cap="none">
              <a:solidFill>
                <a:srgbClr val="000000"/>
              </a:solidFill>
              <a:latin typeface="Arial"/>
              <a:ea typeface="Arial"/>
              <a:cs typeface="Arial"/>
              <a:sym typeface="Arial"/>
            </a:endParaRPr>
          </a:p>
        </p:txBody>
      </p:sp>
      <p:sp>
        <p:nvSpPr>
          <p:cNvPr id="132" name="Google Shape;132;p6"/>
          <p:cNvSpPr txBox="1"/>
          <p:nvPr/>
        </p:nvSpPr>
        <p:spPr>
          <a:xfrm rot="16200000">
            <a:off x="-957291" y="2690145"/>
            <a:ext cx="3200402" cy="276999"/>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r>
              <a:rPr lang="en-US" sz="1350" b="0" i="0" u="none" strike="noStrike" cap="none">
                <a:solidFill>
                  <a:srgbClr val="6C6C6C"/>
                </a:solidFill>
                <a:latin typeface="Century Gothic"/>
                <a:ea typeface="Century Gothic"/>
                <a:cs typeface="Century Gothic"/>
                <a:sym typeface="Century Gothic"/>
              </a:rPr>
              <a:t>Outcome</a:t>
            </a:r>
            <a:endParaRPr sz="1050" b="0" i="0" u="none" strike="noStrike" cap="none">
              <a:solidFill>
                <a:srgbClr val="000000"/>
              </a:solidFill>
              <a:latin typeface="Arial"/>
              <a:ea typeface="Arial"/>
              <a:cs typeface="Arial"/>
              <a:sym typeface="Arial"/>
            </a:endParaRPr>
          </a:p>
        </p:txBody>
      </p:sp>
      <p:cxnSp>
        <p:nvCxnSpPr>
          <p:cNvPr id="133" name="Google Shape;133;p6"/>
          <p:cNvCxnSpPr/>
          <p:nvPr/>
        </p:nvCxnSpPr>
        <p:spPr>
          <a:xfrm>
            <a:off x="7596497" y="1883390"/>
            <a:ext cx="0" cy="614150"/>
          </a:xfrm>
          <a:prstGeom prst="straightConnector1">
            <a:avLst/>
          </a:prstGeom>
          <a:noFill/>
          <a:ln w="25400" cap="flat" cmpd="sng">
            <a:solidFill>
              <a:schemeClr val="accent2"/>
            </a:solidFill>
            <a:prstDash val="solid"/>
            <a:round/>
            <a:headEnd type="triangle" w="med" len="med"/>
            <a:tailEnd type="none" w="sm" len="sm"/>
          </a:ln>
        </p:spPr>
      </p:cxnSp>
      <p:sp>
        <p:nvSpPr>
          <p:cNvPr id="134" name="Google Shape;134;p6"/>
          <p:cNvSpPr txBox="1"/>
          <p:nvPr/>
        </p:nvSpPr>
        <p:spPr>
          <a:xfrm>
            <a:off x="7706647" y="2044750"/>
            <a:ext cx="914399" cy="300083"/>
          </a:xfrm>
          <a:prstGeom prst="rect">
            <a:avLst/>
          </a:prstGeom>
          <a:noFill/>
          <a:ln>
            <a:noFill/>
          </a:ln>
        </p:spPr>
        <p:txBody>
          <a:bodyPr spcFirstLastPara="1" wrap="square" lIns="68569" tIns="34275" rIns="68569" bIns="3427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000"/>
              <a:buFont typeface="Arial"/>
              <a:buNone/>
            </a:pPr>
            <a:r>
              <a:rPr lang="en-US" sz="1500" b="1" i="0" u="none" strike="noStrike" cap="none">
                <a:solidFill>
                  <a:schemeClr val="accent2"/>
                </a:solidFill>
                <a:latin typeface="Century Gothic"/>
                <a:ea typeface="Century Gothic"/>
                <a:cs typeface="Century Gothic"/>
                <a:sym typeface="Century Gothic"/>
              </a:rPr>
              <a:t>Impact</a:t>
            </a:r>
            <a:endParaRPr sz="1050" b="0" i="0" u="none" strike="noStrike" cap="none">
              <a:solidFill>
                <a:srgbClr val="000000"/>
              </a:solidFill>
              <a:latin typeface="Arial"/>
              <a:ea typeface="Arial"/>
              <a:cs typeface="Arial"/>
              <a:sym typeface="Arial"/>
            </a:endParaRPr>
          </a:p>
        </p:txBody>
      </p:sp>
      <p:sp>
        <p:nvSpPr>
          <p:cNvPr id="135" name="Google Shape;135;p6"/>
          <p:cNvSpPr txBox="1"/>
          <p:nvPr/>
        </p:nvSpPr>
        <p:spPr>
          <a:xfrm>
            <a:off x="3641224" y="1576415"/>
            <a:ext cx="1658429" cy="300083"/>
          </a:xfrm>
          <a:prstGeom prst="rect">
            <a:avLst/>
          </a:prstGeom>
          <a:solidFill>
            <a:schemeClr val="lt1"/>
          </a:solidFill>
          <a:ln>
            <a:noFill/>
          </a:ln>
        </p:spPr>
        <p:txBody>
          <a:bodyPr spcFirstLastPara="1" wrap="square" lIns="68569" tIns="34275" rIns="68569" bIns="34275"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2000"/>
              <a:buFont typeface="Arial"/>
              <a:buNone/>
            </a:pPr>
            <a:r>
              <a:rPr lang="en-US" sz="1500" b="1" i="0" u="none" strike="noStrike" cap="none">
                <a:solidFill>
                  <a:schemeClr val="accent1"/>
                </a:solidFill>
                <a:latin typeface="Century Gothic"/>
                <a:ea typeface="Century Gothic"/>
                <a:cs typeface="Century Gothic"/>
                <a:sym typeface="Century Gothic"/>
              </a:rPr>
              <a:t>Program starts</a:t>
            </a:r>
            <a:endParaRPr sz="1050" b="0" i="0" u="none" strike="noStrike" cap="none">
              <a:solidFill>
                <a:srgbClr val="000000"/>
              </a:solidFill>
              <a:latin typeface="Arial"/>
              <a:ea typeface="Arial"/>
              <a:cs typeface="Arial"/>
              <a:sym typeface="Arial"/>
            </a:endParaRPr>
          </a:p>
        </p:txBody>
      </p:sp>
      <p:sp>
        <p:nvSpPr>
          <p:cNvPr id="136" name="Google Shape;136;p6"/>
          <p:cNvSpPr/>
          <p:nvPr/>
        </p:nvSpPr>
        <p:spPr>
          <a:xfrm>
            <a:off x="7533564" y="1623447"/>
            <a:ext cx="137160" cy="137160"/>
          </a:xfrm>
          <a:prstGeom prst="ellipse">
            <a:avLst/>
          </a:prstGeom>
          <a:solidFill>
            <a:schemeClr val="accent3"/>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37" name="Google Shape;137;p6"/>
          <p:cNvSpPr/>
          <p:nvPr/>
        </p:nvSpPr>
        <p:spPr>
          <a:xfrm>
            <a:off x="6515100" y="2160077"/>
            <a:ext cx="137160" cy="137160"/>
          </a:xfrm>
          <a:prstGeom prst="ellipse">
            <a:avLst/>
          </a:prstGeom>
          <a:solidFill>
            <a:schemeClr val="accent3"/>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38" name="Google Shape;138;p6"/>
          <p:cNvSpPr/>
          <p:nvPr/>
        </p:nvSpPr>
        <p:spPr>
          <a:xfrm>
            <a:off x="5480588" y="2537847"/>
            <a:ext cx="137160" cy="137160"/>
          </a:xfrm>
          <a:prstGeom prst="ellipse">
            <a:avLst/>
          </a:prstGeom>
          <a:solidFill>
            <a:schemeClr val="accent3"/>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grpSp>
        <p:nvGrpSpPr>
          <p:cNvPr id="139" name="Google Shape;139;p6"/>
          <p:cNvGrpSpPr/>
          <p:nvPr/>
        </p:nvGrpSpPr>
        <p:grpSpPr>
          <a:xfrm>
            <a:off x="4462818" y="2602458"/>
            <a:ext cx="3207907" cy="736271"/>
            <a:chOff x="5950424" y="3469944"/>
            <a:chExt cx="4277209" cy="981694"/>
          </a:xfrm>
        </p:grpSpPr>
        <p:cxnSp>
          <p:nvCxnSpPr>
            <p:cNvPr id="140" name="Google Shape;140;p6"/>
            <p:cNvCxnSpPr/>
            <p:nvPr/>
          </p:nvCxnSpPr>
          <p:spPr>
            <a:xfrm rot="10800000" flipH="1">
              <a:off x="5950424" y="4146838"/>
              <a:ext cx="1423984" cy="304800"/>
            </a:xfrm>
            <a:prstGeom prst="straightConnector1">
              <a:avLst/>
            </a:prstGeom>
            <a:noFill/>
            <a:ln w="25400" cap="flat" cmpd="sng">
              <a:solidFill>
                <a:schemeClr val="accent5"/>
              </a:solidFill>
              <a:prstDash val="solid"/>
              <a:round/>
              <a:headEnd type="none" w="sm" len="sm"/>
              <a:tailEnd type="none" w="sm" len="sm"/>
            </a:ln>
          </p:spPr>
        </p:cxnSp>
        <p:cxnSp>
          <p:nvCxnSpPr>
            <p:cNvPr id="141" name="Google Shape;141;p6"/>
            <p:cNvCxnSpPr/>
            <p:nvPr/>
          </p:nvCxnSpPr>
          <p:spPr>
            <a:xfrm rot="10800000" flipH="1">
              <a:off x="7374408" y="3918238"/>
              <a:ext cx="1423984" cy="228600"/>
            </a:xfrm>
            <a:prstGeom prst="straightConnector1">
              <a:avLst/>
            </a:prstGeom>
            <a:noFill/>
            <a:ln w="25400" cap="flat" cmpd="sng">
              <a:solidFill>
                <a:schemeClr val="accent5"/>
              </a:solidFill>
              <a:prstDash val="solid"/>
              <a:round/>
              <a:headEnd type="none" w="sm" len="sm"/>
              <a:tailEnd type="none" w="sm" len="sm"/>
            </a:ln>
          </p:spPr>
        </p:cxnSp>
        <p:cxnSp>
          <p:nvCxnSpPr>
            <p:cNvPr id="142" name="Google Shape;142;p6"/>
            <p:cNvCxnSpPr/>
            <p:nvPr/>
          </p:nvCxnSpPr>
          <p:spPr>
            <a:xfrm rot="10800000" flipH="1">
              <a:off x="8755883" y="3550885"/>
              <a:ext cx="1423984" cy="381000"/>
            </a:xfrm>
            <a:prstGeom prst="straightConnector1">
              <a:avLst/>
            </a:prstGeom>
            <a:noFill/>
            <a:ln w="25400" cap="flat" cmpd="sng">
              <a:solidFill>
                <a:schemeClr val="accent5"/>
              </a:solidFill>
              <a:prstDash val="solid"/>
              <a:round/>
              <a:headEnd type="none" w="sm" len="sm"/>
              <a:tailEnd type="none" w="sm" len="sm"/>
            </a:ln>
          </p:spPr>
        </p:cxnSp>
        <p:sp>
          <p:nvSpPr>
            <p:cNvPr id="143" name="Google Shape;143;p6"/>
            <p:cNvSpPr/>
            <p:nvPr/>
          </p:nvSpPr>
          <p:spPr>
            <a:xfrm>
              <a:off x="10044752" y="3469944"/>
              <a:ext cx="182880" cy="182880"/>
            </a:xfrm>
            <a:prstGeom prst="ellipse">
              <a:avLst/>
            </a:prstGeom>
            <a:solidFill>
              <a:schemeClr val="accent5"/>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44" name="Google Shape;144;p6"/>
            <p:cNvSpPr/>
            <p:nvPr/>
          </p:nvSpPr>
          <p:spPr>
            <a:xfrm>
              <a:off x="8686800" y="3825498"/>
              <a:ext cx="182880" cy="182880"/>
            </a:xfrm>
            <a:prstGeom prst="ellipse">
              <a:avLst/>
            </a:prstGeom>
            <a:solidFill>
              <a:schemeClr val="accent5"/>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45" name="Google Shape;145;p6"/>
            <p:cNvSpPr/>
            <p:nvPr/>
          </p:nvSpPr>
          <p:spPr>
            <a:xfrm>
              <a:off x="7299702" y="4076055"/>
              <a:ext cx="182880" cy="182880"/>
            </a:xfrm>
            <a:prstGeom prst="ellipse">
              <a:avLst/>
            </a:prstGeom>
            <a:solidFill>
              <a:schemeClr val="accent5"/>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grpSp>
      <p:sp>
        <p:nvSpPr>
          <p:cNvPr id="146" name="Google Shape;146;p6"/>
          <p:cNvSpPr/>
          <p:nvPr/>
        </p:nvSpPr>
        <p:spPr>
          <a:xfrm>
            <a:off x="4371491" y="3257550"/>
            <a:ext cx="137160" cy="137160"/>
          </a:xfrm>
          <a:prstGeom prst="ellipse">
            <a:avLst/>
          </a:prstGeom>
          <a:solidFill>
            <a:schemeClr val="accent3"/>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47" name="Google Shape;147;p6"/>
          <p:cNvSpPr/>
          <p:nvPr/>
        </p:nvSpPr>
        <p:spPr>
          <a:xfrm>
            <a:off x="3429000" y="3531677"/>
            <a:ext cx="137160" cy="137160"/>
          </a:xfrm>
          <a:prstGeom prst="ellipse">
            <a:avLst/>
          </a:prstGeom>
          <a:solidFill>
            <a:schemeClr val="accent3"/>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48" name="Google Shape;148;p6"/>
          <p:cNvSpPr/>
          <p:nvPr/>
        </p:nvSpPr>
        <p:spPr>
          <a:xfrm>
            <a:off x="2571750" y="3285641"/>
            <a:ext cx="137160" cy="137160"/>
          </a:xfrm>
          <a:prstGeom prst="ellipse">
            <a:avLst/>
          </a:prstGeom>
          <a:solidFill>
            <a:schemeClr val="accent3"/>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49" name="Google Shape;149;p6"/>
          <p:cNvSpPr/>
          <p:nvPr/>
        </p:nvSpPr>
        <p:spPr>
          <a:xfrm>
            <a:off x="971550" y="3114191"/>
            <a:ext cx="137160" cy="137160"/>
          </a:xfrm>
          <a:prstGeom prst="ellipse">
            <a:avLst/>
          </a:prstGeom>
          <a:solidFill>
            <a:schemeClr val="accent3"/>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50" name="Google Shape;150;p6"/>
          <p:cNvSpPr/>
          <p:nvPr/>
        </p:nvSpPr>
        <p:spPr>
          <a:xfrm>
            <a:off x="1720312" y="3668256"/>
            <a:ext cx="137160" cy="137160"/>
          </a:xfrm>
          <a:prstGeom prst="ellipse">
            <a:avLst/>
          </a:prstGeom>
          <a:solidFill>
            <a:schemeClr val="accent3"/>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6546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p129"/>
          <p:cNvSpPr/>
          <p:nvPr/>
        </p:nvSpPr>
        <p:spPr>
          <a:xfrm>
            <a:off x="5013725" y="3654275"/>
            <a:ext cx="1099200" cy="1070100"/>
          </a:xfrm>
          <a:prstGeom prst="ellipse">
            <a:avLst/>
          </a:prstGeom>
          <a:noFill/>
          <a:ln w="25400" cap="flat" cmpd="sng">
            <a:solidFill>
              <a:schemeClr val="accent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entury Gothic"/>
              <a:ea typeface="Century Gothic"/>
              <a:cs typeface="Century Gothic"/>
              <a:sym typeface="Century Gothic"/>
            </a:endParaRPr>
          </a:p>
        </p:txBody>
      </p:sp>
      <p:sp>
        <p:nvSpPr>
          <p:cNvPr id="1456" name="Google Shape;1456;p129"/>
          <p:cNvSpPr/>
          <p:nvPr/>
        </p:nvSpPr>
        <p:spPr>
          <a:xfrm>
            <a:off x="5013725" y="1641850"/>
            <a:ext cx="1815300" cy="1685100"/>
          </a:xfrm>
          <a:prstGeom prst="ellipse">
            <a:avLst/>
          </a:prstGeom>
          <a:noFill/>
          <a:ln w="25400"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entury Gothic"/>
              <a:ea typeface="Century Gothic"/>
              <a:cs typeface="Century Gothic"/>
              <a:sym typeface="Century Gothic"/>
            </a:endParaRPr>
          </a:p>
        </p:txBody>
      </p:sp>
      <p:sp>
        <p:nvSpPr>
          <p:cNvPr id="1457" name="Google Shape;1457;p129"/>
          <p:cNvSpPr txBox="1">
            <a:spLocks noGrp="1"/>
          </p:cNvSpPr>
          <p:nvPr>
            <p:ph type="body" idx="1"/>
          </p:nvPr>
        </p:nvSpPr>
        <p:spPr>
          <a:xfrm>
            <a:off x="473524" y="1028411"/>
            <a:ext cx="8364300" cy="774600"/>
          </a:xfrm>
          <a:prstGeom prst="rect">
            <a:avLst/>
          </a:prstGeom>
          <a:noFill/>
          <a:ln>
            <a:noFill/>
          </a:ln>
        </p:spPr>
        <p:txBody>
          <a:bodyPr spcFirstLastPara="1" wrap="square" lIns="68575" tIns="34275" rIns="68575" bIns="34275" anchor="t" anchorCtr="0">
            <a:normAutofit/>
          </a:bodyPr>
          <a:lstStyle/>
          <a:p>
            <a:pPr marL="0" lvl="0" indent="0" algn="l" rtl="0">
              <a:lnSpc>
                <a:spcPct val="110000"/>
              </a:lnSpc>
              <a:spcBef>
                <a:spcPts val="0"/>
              </a:spcBef>
              <a:spcAft>
                <a:spcPts val="0"/>
              </a:spcAft>
              <a:buClr>
                <a:schemeClr val="dk1"/>
              </a:buClr>
              <a:buSzPts val="1400"/>
              <a:buNone/>
            </a:pPr>
            <a:r>
              <a:rPr lang="en" sz="1400"/>
              <a:t>Before a program starts, individuals are </a:t>
            </a:r>
            <a:r>
              <a:rPr lang="en" sz="1400" b="1"/>
              <a:t>randomly assigned </a:t>
            </a:r>
            <a:r>
              <a:rPr lang="en" sz="1400"/>
              <a:t>to two groups. With enough people, we can be confident that they </a:t>
            </a:r>
            <a:r>
              <a:rPr lang="en" sz="1400" b="1"/>
              <a:t>do not differ systematically</a:t>
            </a:r>
            <a:r>
              <a:rPr lang="en" sz="1400"/>
              <a:t> at the beginning of the study. </a:t>
            </a:r>
            <a:endParaRPr/>
          </a:p>
          <a:p>
            <a:pPr marL="0" lvl="0" indent="0" algn="l" rtl="0">
              <a:lnSpc>
                <a:spcPct val="110000"/>
              </a:lnSpc>
              <a:spcBef>
                <a:spcPts val="0"/>
              </a:spcBef>
              <a:spcAft>
                <a:spcPts val="0"/>
              </a:spcAft>
              <a:buClr>
                <a:schemeClr val="dk1"/>
              </a:buClr>
              <a:buSzPts val="1400"/>
              <a:buNone/>
            </a:pPr>
            <a:endParaRPr sz="1400"/>
          </a:p>
        </p:txBody>
      </p:sp>
      <p:sp>
        <p:nvSpPr>
          <p:cNvPr id="1458" name="Google Shape;1458;p129"/>
          <p:cNvSpPr txBox="1">
            <a:spLocks noGrp="1"/>
          </p:cNvSpPr>
          <p:nvPr>
            <p:ph type="title"/>
          </p:nvPr>
        </p:nvSpPr>
        <p:spPr>
          <a:xfrm>
            <a:off x="457200" y="146304"/>
            <a:ext cx="8229600" cy="868800"/>
          </a:xfrm>
          <a:prstGeom prst="rect">
            <a:avLst/>
          </a:prstGeom>
          <a:noFill/>
          <a:ln>
            <a:noFill/>
          </a:ln>
        </p:spPr>
        <p:txBody>
          <a:bodyPr spcFirstLastPara="1" wrap="square" lIns="68575" tIns="34275" rIns="68575" bIns="34275" anchor="ctr" anchorCtr="0">
            <a:normAutofit/>
          </a:bodyPr>
          <a:lstStyle/>
          <a:p>
            <a:pPr>
              <a:buSzPts val="2300"/>
            </a:pPr>
            <a:r>
              <a:rPr lang="en"/>
              <a:t>How does a randomized evaluation work?</a:t>
            </a:r>
            <a:endParaRPr b="0"/>
          </a:p>
        </p:txBody>
      </p:sp>
      <p:sp>
        <p:nvSpPr>
          <p:cNvPr id="1459" name="Google Shape;1459;p129"/>
          <p:cNvSpPr txBox="1"/>
          <p:nvPr/>
        </p:nvSpPr>
        <p:spPr>
          <a:xfrm>
            <a:off x="7029224" y="2495575"/>
            <a:ext cx="1907100" cy="152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300" b="0" i="0" u="none" strike="noStrike" cap="none">
                <a:solidFill>
                  <a:schemeClr val="dk1"/>
                </a:solidFill>
                <a:latin typeface="Century Gothic"/>
                <a:ea typeface="Century Gothic"/>
                <a:cs typeface="Century Gothic"/>
                <a:sym typeface="Century Gothic"/>
              </a:rPr>
              <a:t>We measure outcomes of both groups. </a:t>
            </a:r>
            <a:br>
              <a:rPr lang="en" sz="1300" b="0" i="0" u="none" strike="noStrike" cap="none">
                <a:solidFill>
                  <a:schemeClr val="dk1"/>
                </a:solidFill>
                <a:latin typeface="Century Gothic"/>
                <a:ea typeface="Century Gothic"/>
                <a:cs typeface="Century Gothic"/>
                <a:sym typeface="Century Gothic"/>
              </a:rPr>
            </a:br>
            <a:br>
              <a:rPr lang="en" sz="1300" b="0" i="0" u="none" strike="noStrike" cap="none">
                <a:solidFill>
                  <a:schemeClr val="dk1"/>
                </a:solidFill>
                <a:latin typeface="Century Gothic"/>
                <a:ea typeface="Century Gothic"/>
                <a:cs typeface="Century Gothic"/>
                <a:sym typeface="Century Gothic"/>
              </a:rPr>
            </a:br>
            <a:r>
              <a:rPr lang="en" sz="1300" b="0" i="0" u="none" strike="noStrike" cap="none">
                <a:solidFill>
                  <a:schemeClr val="dk1"/>
                </a:solidFill>
                <a:latin typeface="Century Gothic"/>
                <a:ea typeface="Century Gothic"/>
                <a:cs typeface="Century Gothic"/>
                <a:sym typeface="Century Gothic"/>
              </a:rPr>
              <a:t>Any differences in outcomes can be attributed entirely </a:t>
            </a:r>
            <a:br>
              <a:rPr lang="en" sz="1300" b="0" i="0" u="none" strike="noStrike" cap="none">
                <a:solidFill>
                  <a:schemeClr val="dk1"/>
                </a:solidFill>
                <a:latin typeface="Century Gothic"/>
                <a:ea typeface="Century Gothic"/>
                <a:cs typeface="Century Gothic"/>
                <a:sym typeface="Century Gothic"/>
              </a:rPr>
            </a:br>
            <a:r>
              <a:rPr lang="en" sz="1300" b="0" i="0" u="none" strike="noStrike" cap="none">
                <a:solidFill>
                  <a:schemeClr val="dk1"/>
                </a:solidFill>
                <a:latin typeface="Century Gothic"/>
                <a:ea typeface="Century Gothic"/>
                <a:cs typeface="Century Gothic"/>
                <a:sym typeface="Century Gothic"/>
              </a:rPr>
              <a:t>to the program. </a:t>
            </a:r>
            <a:endParaRPr sz="1000" b="0" i="0" u="none" strike="noStrike" cap="none">
              <a:solidFill>
                <a:srgbClr val="000000"/>
              </a:solidFill>
              <a:latin typeface="Arial"/>
              <a:ea typeface="Arial"/>
              <a:cs typeface="Arial"/>
              <a:sym typeface="Arial"/>
            </a:endParaRPr>
          </a:p>
        </p:txBody>
      </p:sp>
      <p:cxnSp>
        <p:nvCxnSpPr>
          <p:cNvPr id="1460" name="Google Shape;1460;p129"/>
          <p:cNvCxnSpPr/>
          <p:nvPr/>
        </p:nvCxnSpPr>
        <p:spPr>
          <a:xfrm>
            <a:off x="3936141" y="2495579"/>
            <a:ext cx="987900" cy="0"/>
          </a:xfrm>
          <a:prstGeom prst="straightConnector1">
            <a:avLst/>
          </a:prstGeom>
          <a:noFill/>
          <a:ln w="25400" cap="flat" cmpd="sng">
            <a:solidFill>
              <a:schemeClr val="accent1"/>
            </a:solidFill>
            <a:prstDash val="solid"/>
            <a:round/>
            <a:headEnd type="none" w="sm" len="sm"/>
            <a:tailEnd type="triangle" w="med" len="med"/>
          </a:ln>
        </p:spPr>
      </p:cxnSp>
      <p:cxnSp>
        <p:nvCxnSpPr>
          <p:cNvPr id="1461" name="Google Shape;1461;p129"/>
          <p:cNvCxnSpPr/>
          <p:nvPr/>
        </p:nvCxnSpPr>
        <p:spPr>
          <a:xfrm>
            <a:off x="3936141" y="4189330"/>
            <a:ext cx="987900" cy="0"/>
          </a:xfrm>
          <a:prstGeom prst="straightConnector1">
            <a:avLst/>
          </a:prstGeom>
          <a:noFill/>
          <a:ln w="25400" cap="flat" cmpd="sng">
            <a:solidFill>
              <a:schemeClr val="accent2"/>
            </a:solidFill>
            <a:prstDash val="solid"/>
            <a:round/>
            <a:headEnd type="none" w="sm" len="sm"/>
            <a:tailEnd type="triangle" w="med" len="med"/>
          </a:ln>
        </p:spPr>
      </p:cxnSp>
      <p:sp>
        <p:nvSpPr>
          <p:cNvPr id="1462" name="Google Shape;1462;p129"/>
          <p:cNvSpPr txBox="1"/>
          <p:nvPr/>
        </p:nvSpPr>
        <p:spPr>
          <a:xfrm>
            <a:off x="3909676" y="2150555"/>
            <a:ext cx="1023600" cy="254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a:solidFill>
                  <a:schemeClr val="dk1"/>
                </a:solidFill>
                <a:latin typeface="Century Gothic"/>
                <a:ea typeface="Century Gothic"/>
                <a:cs typeface="Century Gothic"/>
                <a:sym typeface="Century Gothic"/>
              </a:rPr>
              <a:t>Treatment</a:t>
            </a:r>
            <a:endParaRPr sz="1100" b="0" i="0" u="none" strike="noStrike" cap="none">
              <a:solidFill>
                <a:srgbClr val="000000"/>
              </a:solidFill>
              <a:latin typeface="Arial"/>
              <a:ea typeface="Arial"/>
              <a:cs typeface="Arial"/>
              <a:sym typeface="Arial"/>
            </a:endParaRPr>
          </a:p>
        </p:txBody>
      </p:sp>
      <p:sp>
        <p:nvSpPr>
          <p:cNvPr id="1463" name="Google Shape;1463;p129"/>
          <p:cNvSpPr txBox="1"/>
          <p:nvPr/>
        </p:nvSpPr>
        <p:spPr>
          <a:xfrm>
            <a:off x="3909676" y="3853126"/>
            <a:ext cx="1099200" cy="254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Century Gothic"/>
                <a:ea typeface="Century Gothic"/>
                <a:cs typeface="Century Gothic"/>
                <a:sym typeface="Century Gothic"/>
              </a:rPr>
              <a:t>Comparison</a:t>
            </a:r>
            <a:endParaRPr sz="1100" b="0" i="0" u="none" strike="noStrike" cap="none">
              <a:solidFill>
                <a:srgbClr val="000000"/>
              </a:solidFill>
              <a:latin typeface="Arial"/>
              <a:ea typeface="Arial"/>
              <a:cs typeface="Arial"/>
              <a:sym typeface="Arial"/>
            </a:endParaRPr>
          </a:p>
        </p:txBody>
      </p:sp>
      <p:sp>
        <p:nvSpPr>
          <p:cNvPr id="1464" name="Google Shape;1464;p129"/>
          <p:cNvSpPr txBox="1"/>
          <p:nvPr/>
        </p:nvSpPr>
        <p:spPr>
          <a:xfrm>
            <a:off x="3636753" y="2799963"/>
            <a:ext cx="1499100" cy="392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Century Gothic"/>
                <a:ea typeface="Century Gothic"/>
                <a:cs typeface="Century Gothic"/>
                <a:sym typeface="Century Gothic"/>
              </a:rPr>
              <a:t>The only difference between the two groups is the presence of the program. </a:t>
            </a:r>
            <a:endParaRPr sz="1100" b="0" i="0" u="none" strike="noStrike" cap="none">
              <a:solidFill>
                <a:srgbClr val="000000"/>
              </a:solidFill>
              <a:latin typeface="Arial"/>
              <a:ea typeface="Arial"/>
              <a:cs typeface="Arial"/>
              <a:sym typeface="Arial"/>
            </a:endParaRPr>
          </a:p>
        </p:txBody>
      </p:sp>
      <p:sp>
        <p:nvSpPr>
          <p:cNvPr id="1465" name="Google Shape;1465;p129"/>
          <p:cNvSpPr txBox="1">
            <a:spLocks noGrp="1"/>
          </p:cNvSpPr>
          <p:nvPr>
            <p:ph type="sldNum" idx="12"/>
          </p:nvPr>
        </p:nvSpPr>
        <p:spPr>
          <a:xfrm>
            <a:off x="7834544" y="4834928"/>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35</a:t>
            </a:fld>
            <a:endParaRPr/>
          </a:p>
        </p:txBody>
      </p:sp>
      <p:pic>
        <p:nvPicPr>
          <p:cNvPr id="1466" name="Google Shape;1466;p129"/>
          <p:cNvPicPr preferRelativeResize="0"/>
          <p:nvPr/>
        </p:nvPicPr>
        <p:blipFill rotWithShape="1">
          <a:blip r:embed="rId3">
            <a:alphaModFix/>
          </a:blip>
          <a:srcRect l="1797" b="15167"/>
          <a:stretch/>
        </p:blipFill>
        <p:spPr>
          <a:xfrm>
            <a:off x="2598486" y="3399314"/>
            <a:ext cx="1498940" cy="1328038"/>
          </a:xfrm>
          <a:prstGeom prst="rect">
            <a:avLst/>
          </a:prstGeom>
          <a:noFill/>
          <a:ln>
            <a:noFill/>
          </a:ln>
        </p:spPr>
      </p:pic>
      <p:pic>
        <p:nvPicPr>
          <p:cNvPr id="1467" name="Google Shape;1467;p129"/>
          <p:cNvPicPr preferRelativeResize="0"/>
          <p:nvPr/>
        </p:nvPicPr>
        <p:blipFill rotWithShape="1">
          <a:blip r:embed="rId3">
            <a:alphaModFix/>
          </a:blip>
          <a:srcRect l="1797" b="15167"/>
          <a:stretch/>
        </p:blipFill>
        <p:spPr>
          <a:xfrm>
            <a:off x="2538236" y="1693889"/>
            <a:ext cx="1498940" cy="1328038"/>
          </a:xfrm>
          <a:prstGeom prst="rect">
            <a:avLst/>
          </a:prstGeom>
          <a:noFill/>
          <a:ln>
            <a:noFill/>
          </a:ln>
        </p:spPr>
      </p:pic>
      <p:cxnSp>
        <p:nvCxnSpPr>
          <p:cNvPr id="1468" name="Google Shape;1468;p129"/>
          <p:cNvCxnSpPr/>
          <p:nvPr/>
        </p:nvCxnSpPr>
        <p:spPr>
          <a:xfrm>
            <a:off x="2207104" y="3862930"/>
            <a:ext cx="476400" cy="194100"/>
          </a:xfrm>
          <a:prstGeom prst="straightConnector1">
            <a:avLst/>
          </a:prstGeom>
          <a:noFill/>
          <a:ln w="25400" cap="flat" cmpd="sng">
            <a:solidFill>
              <a:schemeClr val="accent2"/>
            </a:solidFill>
            <a:prstDash val="solid"/>
            <a:round/>
            <a:headEnd type="none" w="sm" len="sm"/>
            <a:tailEnd type="triangle" w="med" len="med"/>
          </a:ln>
        </p:spPr>
      </p:cxnSp>
      <p:cxnSp>
        <p:nvCxnSpPr>
          <p:cNvPr id="1469" name="Google Shape;1469;p129"/>
          <p:cNvCxnSpPr/>
          <p:nvPr/>
        </p:nvCxnSpPr>
        <p:spPr>
          <a:xfrm rot="10800000" flipH="1">
            <a:off x="2198282" y="2645522"/>
            <a:ext cx="476400" cy="194100"/>
          </a:xfrm>
          <a:prstGeom prst="straightConnector1">
            <a:avLst/>
          </a:prstGeom>
          <a:noFill/>
          <a:ln w="25400" cap="flat" cmpd="sng">
            <a:solidFill>
              <a:schemeClr val="accent2"/>
            </a:solidFill>
            <a:prstDash val="solid"/>
            <a:round/>
            <a:headEnd type="none" w="sm" len="sm"/>
            <a:tailEnd type="triangle" w="med" len="med"/>
          </a:ln>
        </p:spPr>
      </p:cxnSp>
      <p:sp>
        <p:nvSpPr>
          <p:cNvPr id="1470" name="Google Shape;1470;p129"/>
          <p:cNvSpPr txBox="1">
            <a:spLocks noGrp="1"/>
          </p:cNvSpPr>
          <p:nvPr>
            <p:ph type="sldNum" idx="12"/>
          </p:nvPr>
        </p:nvSpPr>
        <p:spPr>
          <a:xfrm>
            <a:off x="1299525" y="3212933"/>
            <a:ext cx="580800" cy="1134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35</a:t>
            </a:fld>
            <a:endParaRPr/>
          </a:p>
        </p:txBody>
      </p:sp>
      <p:sp>
        <p:nvSpPr>
          <p:cNvPr id="1471" name="Google Shape;1471;p129"/>
          <p:cNvSpPr/>
          <p:nvPr/>
        </p:nvSpPr>
        <p:spPr>
          <a:xfrm>
            <a:off x="457202" y="2494850"/>
            <a:ext cx="1685100" cy="1706700"/>
          </a:xfrm>
          <a:prstGeom prst="ellipse">
            <a:avLst/>
          </a:prstGeom>
          <a:solidFill>
            <a:srgbClr val="E9E9E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Calibri"/>
              <a:ea typeface="Calibri"/>
              <a:cs typeface="Calibri"/>
              <a:sym typeface="Calibri"/>
            </a:endParaRPr>
          </a:p>
        </p:txBody>
      </p:sp>
      <p:pic>
        <p:nvPicPr>
          <p:cNvPr id="1472" name="Google Shape;1472;p129"/>
          <p:cNvPicPr preferRelativeResize="0"/>
          <p:nvPr/>
        </p:nvPicPr>
        <p:blipFill rotWithShape="1">
          <a:blip r:embed="rId4">
            <a:alphaModFix/>
          </a:blip>
          <a:srcRect/>
          <a:stretch/>
        </p:blipFill>
        <p:spPr>
          <a:xfrm>
            <a:off x="743355" y="2756096"/>
            <a:ext cx="180237" cy="206561"/>
          </a:xfrm>
          <a:prstGeom prst="rect">
            <a:avLst/>
          </a:prstGeom>
          <a:noFill/>
          <a:ln>
            <a:noFill/>
          </a:ln>
        </p:spPr>
      </p:pic>
      <p:pic>
        <p:nvPicPr>
          <p:cNvPr id="1473" name="Google Shape;1473;p129"/>
          <p:cNvPicPr preferRelativeResize="0"/>
          <p:nvPr/>
        </p:nvPicPr>
        <p:blipFill rotWithShape="1">
          <a:blip r:embed="rId5">
            <a:alphaModFix/>
          </a:blip>
          <a:srcRect/>
          <a:stretch/>
        </p:blipFill>
        <p:spPr>
          <a:xfrm>
            <a:off x="958886" y="2595829"/>
            <a:ext cx="180237" cy="206561"/>
          </a:xfrm>
          <a:prstGeom prst="rect">
            <a:avLst/>
          </a:prstGeom>
          <a:noFill/>
          <a:ln>
            <a:noFill/>
          </a:ln>
        </p:spPr>
      </p:pic>
      <p:pic>
        <p:nvPicPr>
          <p:cNvPr id="1474" name="Google Shape;1474;p129"/>
          <p:cNvPicPr preferRelativeResize="0"/>
          <p:nvPr/>
        </p:nvPicPr>
        <p:blipFill rotWithShape="1">
          <a:blip r:embed="rId6">
            <a:alphaModFix/>
          </a:blip>
          <a:srcRect/>
          <a:stretch/>
        </p:blipFill>
        <p:spPr>
          <a:xfrm>
            <a:off x="778544" y="3050640"/>
            <a:ext cx="180237" cy="206561"/>
          </a:xfrm>
          <a:prstGeom prst="rect">
            <a:avLst/>
          </a:prstGeom>
          <a:noFill/>
          <a:ln>
            <a:noFill/>
          </a:ln>
        </p:spPr>
      </p:pic>
      <p:pic>
        <p:nvPicPr>
          <p:cNvPr id="1475" name="Google Shape;1475;p129"/>
          <p:cNvPicPr preferRelativeResize="0"/>
          <p:nvPr/>
        </p:nvPicPr>
        <p:blipFill rotWithShape="1">
          <a:blip r:embed="rId7">
            <a:alphaModFix/>
          </a:blip>
          <a:srcRect/>
          <a:stretch/>
        </p:blipFill>
        <p:spPr>
          <a:xfrm>
            <a:off x="558614" y="2955347"/>
            <a:ext cx="180237" cy="206561"/>
          </a:xfrm>
          <a:prstGeom prst="rect">
            <a:avLst/>
          </a:prstGeom>
          <a:noFill/>
          <a:ln>
            <a:noFill/>
          </a:ln>
        </p:spPr>
      </p:pic>
      <p:pic>
        <p:nvPicPr>
          <p:cNvPr id="1476" name="Google Shape;1476;p129"/>
          <p:cNvPicPr preferRelativeResize="0"/>
          <p:nvPr/>
        </p:nvPicPr>
        <p:blipFill rotWithShape="1">
          <a:blip r:embed="rId8">
            <a:alphaModFix/>
          </a:blip>
          <a:srcRect/>
          <a:stretch/>
        </p:blipFill>
        <p:spPr>
          <a:xfrm>
            <a:off x="950089" y="2860053"/>
            <a:ext cx="180237" cy="206561"/>
          </a:xfrm>
          <a:prstGeom prst="rect">
            <a:avLst/>
          </a:prstGeom>
          <a:noFill/>
          <a:ln>
            <a:noFill/>
          </a:ln>
        </p:spPr>
      </p:pic>
      <p:pic>
        <p:nvPicPr>
          <p:cNvPr id="1477" name="Google Shape;1477;p129"/>
          <p:cNvPicPr preferRelativeResize="0"/>
          <p:nvPr/>
        </p:nvPicPr>
        <p:blipFill rotWithShape="1">
          <a:blip r:embed="rId5">
            <a:alphaModFix/>
          </a:blip>
          <a:srcRect/>
          <a:stretch/>
        </p:blipFill>
        <p:spPr>
          <a:xfrm>
            <a:off x="988943" y="3132668"/>
            <a:ext cx="180237" cy="206561"/>
          </a:xfrm>
          <a:prstGeom prst="rect">
            <a:avLst/>
          </a:prstGeom>
          <a:noFill/>
          <a:ln>
            <a:noFill/>
          </a:ln>
        </p:spPr>
      </p:pic>
      <p:pic>
        <p:nvPicPr>
          <p:cNvPr id="1478" name="Google Shape;1478;p129"/>
          <p:cNvPicPr preferRelativeResize="0"/>
          <p:nvPr/>
        </p:nvPicPr>
        <p:blipFill rotWithShape="1">
          <a:blip r:embed="rId7">
            <a:alphaModFix/>
          </a:blip>
          <a:srcRect/>
          <a:stretch/>
        </p:blipFill>
        <p:spPr>
          <a:xfrm>
            <a:off x="1182481" y="2925837"/>
            <a:ext cx="180237" cy="206561"/>
          </a:xfrm>
          <a:prstGeom prst="rect">
            <a:avLst/>
          </a:prstGeom>
          <a:noFill/>
          <a:ln>
            <a:noFill/>
          </a:ln>
        </p:spPr>
      </p:pic>
      <p:pic>
        <p:nvPicPr>
          <p:cNvPr id="1479" name="Google Shape;1479;p129"/>
          <p:cNvPicPr preferRelativeResize="0"/>
          <p:nvPr/>
        </p:nvPicPr>
        <p:blipFill rotWithShape="1">
          <a:blip r:embed="rId4">
            <a:alphaModFix/>
          </a:blip>
          <a:srcRect/>
          <a:stretch/>
        </p:blipFill>
        <p:spPr>
          <a:xfrm>
            <a:off x="1182481" y="3229045"/>
            <a:ext cx="180237" cy="206561"/>
          </a:xfrm>
          <a:prstGeom prst="rect">
            <a:avLst/>
          </a:prstGeom>
          <a:noFill/>
          <a:ln>
            <a:noFill/>
          </a:ln>
        </p:spPr>
      </p:pic>
      <p:pic>
        <p:nvPicPr>
          <p:cNvPr id="1480" name="Google Shape;1480;p129"/>
          <p:cNvPicPr preferRelativeResize="0"/>
          <p:nvPr/>
        </p:nvPicPr>
        <p:blipFill rotWithShape="1">
          <a:blip r:embed="rId6">
            <a:alphaModFix/>
          </a:blip>
          <a:srcRect/>
          <a:stretch/>
        </p:blipFill>
        <p:spPr>
          <a:xfrm>
            <a:off x="1182481" y="2660531"/>
            <a:ext cx="180237" cy="206561"/>
          </a:xfrm>
          <a:prstGeom prst="rect">
            <a:avLst/>
          </a:prstGeom>
          <a:noFill/>
          <a:ln>
            <a:noFill/>
          </a:ln>
        </p:spPr>
      </p:pic>
      <p:pic>
        <p:nvPicPr>
          <p:cNvPr id="1481" name="Google Shape;1481;p129"/>
          <p:cNvPicPr preferRelativeResize="0"/>
          <p:nvPr/>
        </p:nvPicPr>
        <p:blipFill rotWithShape="1">
          <a:blip r:embed="rId4">
            <a:alphaModFix/>
          </a:blip>
          <a:srcRect/>
          <a:stretch/>
        </p:blipFill>
        <p:spPr>
          <a:xfrm>
            <a:off x="1389948" y="2591498"/>
            <a:ext cx="180237" cy="206561"/>
          </a:xfrm>
          <a:prstGeom prst="rect">
            <a:avLst/>
          </a:prstGeom>
          <a:noFill/>
          <a:ln>
            <a:noFill/>
          </a:ln>
        </p:spPr>
      </p:pic>
      <p:pic>
        <p:nvPicPr>
          <p:cNvPr id="1482" name="Google Shape;1482;p129"/>
          <p:cNvPicPr preferRelativeResize="0"/>
          <p:nvPr/>
        </p:nvPicPr>
        <p:blipFill rotWithShape="1">
          <a:blip r:embed="rId8">
            <a:alphaModFix/>
          </a:blip>
          <a:srcRect/>
          <a:stretch/>
        </p:blipFill>
        <p:spPr>
          <a:xfrm>
            <a:off x="1381151" y="2847058"/>
            <a:ext cx="180237" cy="206561"/>
          </a:xfrm>
          <a:prstGeom prst="rect">
            <a:avLst/>
          </a:prstGeom>
          <a:noFill/>
          <a:ln>
            <a:noFill/>
          </a:ln>
        </p:spPr>
      </p:pic>
      <p:pic>
        <p:nvPicPr>
          <p:cNvPr id="1483" name="Google Shape;1483;p129"/>
          <p:cNvPicPr preferRelativeResize="0"/>
          <p:nvPr/>
        </p:nvPicPr>
        <p:blipFill rotWithShape="1">
          <a:blip r:embed="rId8">
            <a:alphaModFix/>
          </a:blip>
          <a:srcRect/>
          <a:stretch/>
        </p:blipFill>
        <p:spPr>
          <a:xfrm>
            <a:off x="501433" y="3228233"/>
            <a:ext cx="180237" cy="206561"/>
          </a:xfrm>
          <a:prstGeom prst="rect">
            <a:avLst/>
          </a:prstGeom>
          <a:noFill/>
          <a:ln>
            <a:noFill/>
          </a:ln>
        </p:spPr>
      </p:pic>
      <p:pic>
        <p:nvPicPr>
          <p:cNvPr id="1484" name="Google Shape;1484;p129"/>
          <p:cNvPicPr preferRelativeResize="0"/>
          <p:nvPr/>
        </p:nvPicPr>
        <p:blipFill rotWithShape="1">
          <a:blip r:embed="rId4">
            <a:alphaModFix/>
          </a:blip>
          <a:srcRect/>
          <a:stretch/>
        </p:blipFill>
        <p:spPr>
          <a:xfrm>
            <a:off x="734558" y="3327859"/>
            <a:ext cx="180237" cy="206561"/>
          </a:xfrm>
          <a:prstGeom prst="rect">
            <a:avLst/>
          </a:prstGeom>
          <a:noFill/>
          <a:ln>
            <a:noFill/>
          </a:ln>
        </p:spPr>
      </p:pic>
      <p:pic>
        <p:nvPicPr>
          <p:cNvPr id="1485" name="Google Shape;1485;p129"/>
          <p:cNvPicPr preferRelativeResize="0"/>
          <p:nvPr/>
        </p:nvPicPr>
        <p:blipFill rotWithShape="1">
          <a:blip r:embed="rId5">
            <a:alphaModFix/>
          </a:blip>
          <a:srcRect/>
          <a:stretch/>
        </p:blipFill>
        <p:spPr>
          <a:xfrm>
            <a:off x="566679" y="3492185"/>
            <a:ext cx="180237" cy="206561"/>
          </a:xfrm>
          <a:prstGeom prst="rect">
            <a:avLst/>
          </a:prstGeom>
          <a:noFill/>
          <a:ln>
            <a:noFill/>
          </a:ln>
        </p:spPr>
      </p:pic>
      <p:pic>
        <p:nvPicPr>
          <p:cNvPr id="1486" name="Google Shape;1486;p129"/>
          <p:cNvPicPr preferRelativeResize="0"/>
          <p:nvPr/>
        </p:nvPicPr>
        <p:blipFill rotWithShape="1">
          <a:blip r:embed="rId6">
            <a:alphaModFix/>
          </a:blip>
          <a:srcRect/>
          <a:stretch/>
        </p:blipFill>
        <p:spPr>
          <a:xfrm>
            <a:off x="958886" y="3401494"/>
            <a:ext cx="180237" cy="206561"/>
          </a:xfrm>
          <a:prstGeom prst="rect">
            <a:avLst/>
          </a:prstGeom>
          <a:noFill/>
          <a:ln>
            <a:noFill/>
          </a:ln>
        </p:spPr>
      </p:pic>
      <p:pic>
        <p:nvPicPr>
          <p:cNvPr id="1487" name="Google Shape;1487;p129"/>
          <p:cNvPicPr preferRelativeResize="0"/>
          <p:nvPr/>
        </p:nvPicPr>
        <p:blipFill rotWithShape="1">
          <a:blip r:embed="rId7">
            <a:alphaModFix/>
          </a:blip>
          <a:srcRect/>
          <a:stretch/>
        </p:blipFill>
        <p:spPr>
          <a:xfrm>
            <a:off x="764614" y="3640540"/>
            <a:ext cx="180237" cy="206561"/>
          </a:xfrm>
          <a:prstGeom prst="rect">
            <a:avLst/>
          </a:prstGeom>
          <a:noFill/>
          <a:ln>
            <a:noFill/>
          </a:ln>
        </p:spPr>
      </p:pic>
      <p:pic>
        <p:nvPicPr>
          <p:cNvPr id="1488" name="Google Shape;1488;p129"/>
          <p:cNvPicPr preferRelativeResize="0"/>
          <p:nvPr/>
        </p:nvPicPr>
        <p:blipFill rotWithShape="1">
          <a:blip r:embed="rId4">
            <a:alphaModFix/>
          </a:blip>
          <a:srcRect/>
          <a:stretch/>
        </p:blipFill>
        <p:spPr>
          <a:xfrm>
            <a:off x="1095242" y="3648392"/>
            <a:ext cx="180237" cy="206561"/>
          </a:xfrm>
          <a:prstGeom prst="rect">
            <a:avLst/>
          </a:prstGeom>
          <a:noFill/>
          <a:ln>
            <a:noFill/>
          </a:ln>
        </p:spPr>
      </p:pic>
      <p:pic>
        <p:nvPicPr>
          <p:cNvPr id="1489" name="Google Shape;1489;p129"/>
          <p:cNvPicPr preferRelativeResize="0"/>
          <p:nvPr/>
        </p:nvPicPr>
        <p:blipFill rotWithShape="1">
          <a:blip r:embed="rId8">
            <a:alphaModFix/>
          </a:blip>
          <a:srcRect/>
          <a:stretch/>
        </p:blipFill>
        <p:spPr>
          <a:xfrm>
            <a:off x="923697" y="3817322"/>
            <a:ext cx="180237" cy="206561"/>
          </a:xfrm>
          <a:prstGeom prst="rect">
            <a:avLst/>
          </a:prstGeom>
          <a:noFill/>
          <a:ln>
            <a:noFill/>
          </a:ln>
        </p:spPr>
      </p:pic>
      <p:pic>
        <p:nvPicPr>
          <p:cNvPr id="1490" name="Google Shape;1490;p129"/>
          <p:cNvPicPr preferRelativeResize="0"/>
          <p:nvPr/>
        </p:nvPicPr>
        <p:blipFill rotWithShape="1">
          <a:blip r:embed="rId5">
            <a:alphaModFix/>
          </a:blip>
          <a:srcRect/>
          <a:stretch/>
        </p:blipFill>
        <p:spPr>
          <a:xfrm>
            <a:off x="1374919" y="3077441"/>
            <a:ext cx="180237" cy="206561"/>
          </a:xfrm>
          <a:prstGeom prst="rect">
            <a:avLst/>
          </a:prstGeom>
          <a:noFill/>
          <a:ln>
            <a:noFill/>
          </a:ln>
        </p:spPr>
      </p:pic>
      <p:pic>
        <p:nvPicPr>
          <p:cNvPr id="1491" name="Google Shape;1491;p129"/>
          <p:cNvPicPr preferRelativeResize="0"/>
          <p:nvPr/>
        </p:nvPicPr>
        <p:blipFill rotWithShape="1">
          <a:blip r:embed="rId6">
            <a:alphaModFix/>
          </a:blip>
          <a:srcRect/>
          <a:stretch/>
        </p:blipFill>
        <p:spPr>
          <a:xfrm>
            <a:off x="1182481" y="3911261"/>
            <a:ext cx="180237" cy="206561"/>
          </a:xfrm>
          <a:prstGeom prst="rect">
            <a:avLst/>
          </a:prstGeom>
          <a:noFill/>
          <a:ln>
            <a:noFill/>
          </a:ln>
        </p:spPr>
      </p:pic>
      <p:pic>
        <p:nvPicPr>
          <p:cNvPr id="1492" name="Google Shape;1492;p129"/>
          <p:cNvPicPr preferRelativeResize="0"/>
          <p:nvPr/>
        </p:nvPicPr>
        <p:blipFill rotWithShape="1">
          <a:blip r:embed="rId8">
            <a:alphaModFix/>
          </a:blip>
          <a:srcRect/>
          <a:stretch/>
        </p:blipFill>
        <p:spPr>
          <a:xfrm>
            <a:off x="1443098" y="3367654"/>
            <a:ext cx="180237" cy="206561"/>
          </a:xfrm>
          <a:prstGeom prst="rect">
            <a:avLst/>
          </a:prstGeom>
          <a:noFill/>
          <a:ln>
            <a:noFill/>
          </a:ln>
        </p:spPr>
      </p:pic>
      <p:pic>
        <p:nvPicPr>
          <p:cNvPr id="1493" name="Google Shape;1493;p129"/>
          <p:cNvPicPr preferRelativeResize="0"/>
          <p:nvPr/>
        </p:nvPicPr>
        <p:blipFill rotWithShape="1">
          <a:blip r:embed="rId5">
            <a:alphaModFix/>
          </a:blip>
          <a:srcRect/>
          <a:stretch/>
        </p:blipFill>
        <p:spPr>
          <a:xfrm>
            <a:off x="1246260" y="3468362"/>
            <a:ext cx="180237" cy="206561"/>
          </a:xfrm>
          <a:prstGeom prst="rect">
            <a:avLst/>
          </a:prstGeom>
          <a:noFill/>
          <a:ln>
            <a:noFill/>
          </a:ln>
        </p:spPr>
      </p:pic>
      <p:pic>
        <p:nvPicPr>
          <p:cNvPr id="1494" name="Google Shape;1494;p129"/>
          <p:cNvPicPr preferRelativeResize="0"/>
          <p:nvPr/>
        </p:nvPicPr>
        <p:blipFill rotWithShape="1">
          <a:blip r:embed="rId7">
            <a:alphaModFix/>
          </a:blip>
          <a:srcRect/>
          <a:stretch/>
        </p:blipFill>
        <p:spPr>
          <a:xfrm>
            <a:off x="1361724" y="3720674"/>
            <a:ext cx="180237" cy="206561"/>
          </a:xfrm>
          <a:prstGeom prst="rect">
            <a:avLst/>
          </a:prstGeom>
          <a:noFill/>
          <a:ln>
            <a:noFill/>
          </a:ln>
        </p:spPr>
      </p:pic>
      <p:pic>
        <p:nvPicPr>
          <p:cNvPr id="1495" name="Google Shape;1495;p129"/>
          <p:cNvPicPr preferRelativeResize="0"/>
          <p:nvPr/>
        </p:nvPicPr>
        <p:blipFill rotWithShape="1">
          <a:blip r:embed="rId4">
            <a:alphaModFix/>
          </a:blip>
          <a:srcRect/>
          <a:stretch/>
        </p:blipFill>
        <p:spPr>
          <a:xfrm>
            <a:off x="1604746" y="3519257"/>
            <a:ext cx="180237" cy="206561"/>
          </a:xfrm>
          <a:prstGeom prst="rect">
            <a:avLst/>
          </a:prstGeom>
          <a:noFill/>
          <a:ln>
            <a:noFill/>
          </a:ln>
        </p:spPr>
      </p:pic>
      <p:pic>
        <p:nvPicPr>
          <p:cNvPr id="1496" name="Google Shape;1496;p129"/>
          <p:cNvPicPr preferRelativeResize="0"/>
          <p:nvPr/>
        </p:nvPicPr>
        <p:blipFill rotWithShape="1">
          <a:blip r:embed="rId6">
            <a:alphaModFix/>
          </a:blip>
          <a:srcRect/>
          <a:stretch/>
        </p:blipFill>
        <p:spPr>
          <a:xfrm>
            <a:off x="1623073" y="3197912"/>
            <a:ext cx="180237" cy="206561"/>
          </a:xfrm>
          <a:prstGeom prst="rect">
            <a:avLst/>
          </a:prstGeom>
          <a:noFill/>
          <a:ln>
            <a:noFill/>
          </a:ln>
        </p:spPr>
      </p:pic>
      <p:pic>
        <p:nvPicPr>
          <p:cNvPr id="1497" name="Google Shape;1497;p129"/>
          <p:cNvPicPr preferRelativeResize="0"/>
          <p:nvPr/>
        </p:nvPicPr>
        <p:blipFill rotWithShape="1">
          <a:blip r:embed="rId5">
            <a:alphaModFix/>
          </a:blip>
          <a:srcRect/>
          <a:stretch/>
        </p:blipFill>
        <p:spPr>
          <a:xfrm>
            <a:off x="1816612" y="3314863"/>
            <a:ext cx="180237" cy="206561"/>
          </a:xfrm>
          <a:prstGeom prst="rect">
            <a:avLst/>
          </a:prstGeom>
          <a:noFill/>
          <a:ln>
            <a:noFill/>
          </a:ln>
        </p:spPr>
      </p:pic>
      <p:pic>
        <p:nvPicPr>
          <p:cNvPr id="1498" name="Google Shape;1498;p129"/>
          <p:cNvPicPr preferRelativeResize="0"/>
          <p:nvPr/>
        </p:nvPicPr>
        <p:blipFill rotWithShape="1">
          <a:blip r:embed="rId8">
            <a:alphaModFix/>
          </a:blip>
          <a:srcRect/>
          <a:stretch/>
        </p:blipFill>
        <p:spPr>
          <a:xfrm>
            <a:off x="1821011" y="3050641"/>
            <a:ext cx="180237" cy="206561"/>
          </a:xfrm>
          <a:prstGeom prst="rect">
            <a:avLst/>
          </a:prstGeom>
          <a:noFill/>
          <a:ln>
            <a:noFill/>
          </a:ln>
        </p:spPr>
      </p:pic>
      <p:pic>
        <p:nvPicPr>
          <p:cNvPr id="1499" name="Google Shape;1499;p129"/>
          <p:cNvPicPr preferRelativeResize="0"/>
          <p:nvPr/>
        </p:nvPicPr>
        <p:blipFill rotWithShape="1">
          <a:blip r:embed="rId5">
            <a:alphaModFix/>
          </a:blip>
          <a:srcRect/>
          <a:stretch/>
        </p:blipFill>
        <p:spPr>
          <a:xfrm>
            <a:off x="1558560" y="3810553"/>
            <a:ext cx="180237" cy="206561"/>
          </a:xfrm>
          <a:prstGeom prst="rect">
            <a:avLst/>
          </a:prstGeom>
          <a:noFill/>
          <a:ln>
            <a:noFill/>
          </a:ln>
        </p:spPr>
      </p:pic>
      <p:pic>
        <p:nvPicPr>
          <p:cNvPr id="1500" name="Google Shape;1500;p129"/>
          <p:cNvPicPr preferRelativeResize="0"/>
          <p:nvPr/>
        </p:nvPicPr>
        <p:blipFill rotWithShape="1">
          <a:blip r:embed="rId4">
            <a:alphaModFix/>
          </a:blip>
          <a:srcRect/>
          <a:stretch/>
        </p:blipFill>
        <p:spPr>
          <a:xfrm>
            <a:off x="1605845" y="2925837"/>
            <a:ext cx="180237" cy="206561"/>
          </a:xfrm>
          <a:prstGeom prst="rect">
            <a:avLst/>
          </a:prstGeom>
          <a:noFill/>
          <a:ln>
            <a:noFill/>
          </a:ln>
        </p:spPr>
      </p:pic>
      <p:pic>
        <p:nvPicPr>
          <p:cNvPr id="1501" name="Google Shape;1501;p129"/>
          <p:cNvPicPr preferRelativeResize="0"/>
          <p:nvPr/>
        </p:nvPicPr>
        <p:blipFill rotWithShape="1">
          <a:blip r:embed="rId7">
            <a:alphaModFix/>
          </a:blip>
          <a:srcRect/>
          <a:stretch/>
        </p:blipFill>
        <p:spPr>
          <a:xfrm>
            <a:off x="1605845" y="2660531"/>
            <a:ext cx="180237" cy="206561"/>
          </a:xfrm>
          <a:prstGeom prst="rect">
            <a:avLst/>
          </a:prstGeom>
          <a:noFill/>
          <a:ln>
            <a:noFill/>
          </a:ln>
        </p:spPr>
      </p:pic>
      <p:pic>
        <p:nvPicPr>
          <p:cNvPr id="1502" name="Google Shape;1502;p129"/>
          <p:cNvPicPr preferRelativeResize="0"/>
          <p:nvPr/>
        </p:nvPicPr>
        <p:blipFill rotWithShape="1">
          <a:blip r:embed="rId7">
            <a:alphaModFix/>
          </a:blip>
          <a:srcRect/>
          <a:stretch/>
        </p:blipFill>
        <p:spPr>
          <a:xfrm>
            <a:off x="1759796" y="3608054"/>
            <a:ext cx="180237" cy="206561"/>
          </a:xfrm>
          <a:prstGeom prst="rect">
            <a:avLst/>
          </a:prstGeom>
          <a:noFill/>
          <a:ln>
            <a:noFill/>
          </a:ln>
        </p:spPr>
      </p:pic>
      <p:pic>
        <p:nvPicPr>
          <p:cNvPr id="1503" name="Google Shape;1503;p129"/>
          <p:cNvPicPr preferRelativeResize="0"/>
          <p:nvPr/>
        </p:nvPicPr>
        <p:blipFill rotWithShape="1">
          <a:blip r:embed="rId6">
            <a:alphaModFix/>
          </a:blip>
          <a:srcRect/>
          <a:stretch/>
        </p:blipFill>
        <p:spPr>
          <a:xfrm>
            <a:off x="1793885" y="2812135"/>
            <a:ext cx="180237" cy="206561"/>
          </a:xfrm>
          <a:prstGeom prst="rect">
            <a:avLst/>
          </a:prstGeom>
          <a:noFill/>
          <a:ln>
            <a:noFill/>
          </a:ln>
        </p:spPr>
      </p:pic>
      <p:grpSp>
        <p:nvGrpSpPr>
          <p:cNvPr id="1504" name="Google Shape;1504;p129"/>
          <p:cNvGrpSpPr/>
          <p:nvPr/>
        </p:nvGrpSpPr>
        <p:grpSpPr>
          <a:xfrm>
            <a:off x="2898837" y="2118465"/>
            <a:ext cx="674672" cy="812994"/>
            <a:chOff x="5608778" y="2067287"/>
            <a:chExt cx="1155854" cy="1392828"/>
          </a:xfrm>
        </p:grpSpPr>
        <p:pic>
          <p:nvPicPr>
            <p:cNvPr id="1505" name="Google Shape;1505;p129"/>
            <p:cNvPicPr preferRelativeResize="0"/>
            <p:nvPr/>
          </p:nvPicPr>
          <p:blipFill rotWithShape="1">
            <a:blip r:embed="rId8">
              <a:alphaModFix/>
            </a:blip>
            <a:srcRect/>
            <a:stretch/>
          </p:blipFill>
          <p:spPr>
            <a:xfrm>
              <a:off x="5632003" y="2729686"/>
              <a:ext cx="356842" cy="415290"/>
            </a:xfrm>
            <a:prstGeom prst="rect">
              <a:avLst/>
            </a:prstGeom>
            <a:noFill/>
            <a:ln>
              <a:noFill/>
            </a:ln>
          </p:spPr>
        </p:pic>
        <p:pic>
          <p:nvPicPr>
            <p:cNvPr id="1506" name="Google Shape;1506;p129"/>
            <p:cNvPicPr preferRelativeResize="0"/>
            <p:nvPr/>
          </p:nvPicPr>
          <p:blipFill rotWithShape="1">
            <a:blip r:embed="rId7">
              <a:alphaModFix/>
            </a:blip>
            <a:srcRect/>
            <a:stretch/>
          </p:blipFill>
          <p:spPr>
            <a:xfrm>
              <a:off x="5996311" y="3044825"/>
              <a:ext cx="356842" cy="415290"/>
            </a:xfrm>
            <a:prstGeom prst="rect">
              <a:avLst/>
            </a:prstGeom>
            <a:noFill/>
            <a:ln>
              <a:noFill/>
            </a:ln>
          </p:spPr>
        </p:pic>
        <p:pic>
          <p:nvPicPr>
            <p:cNvPr id="1507" name="Google Shape;1507;p129"/>
            <p:cNvPicPr preferRelativeResize="0"/>
            <p:nvPr/>
          </p:nvPicPr>
          <p:blipFill rotWithShape="1">
            <a:blip r:embed="rId6">
              <a:alphaModFix/>
            </a:blip>
            <a:srcRect/>
            <a:stretch/>
          </p:blipFill>
          <p:spPr>
            <a:xfrm>
              <a:off x="6396906" y="2267585"/>
              <a:ext cx="356842" cy="415290"/>
            </a:xfrm>
            <a:prstGeom prst="rect">
              <a:avLst/>
            </a:prstGeom>
            <a:noFill/>
            <a:ln>
              <a:noFill/>
            </a:ln>
          </p:spPr>
        </p:pic>
        <p:pic>
          <p:nvPicPr>
            <p:cNvPr id="1508" name="Google Shape;1508;p129"/>
            <p:cNvPicPr preferRelativeResize="0"/>
            <p:nvPr/>
          </p:nvPicPr>
          <p:blipFill rotWithShape="1">
            <a:blip r:embed="rId5">
              <a:alphaModFix/>
            </a:blip>
            <a:srcRect/>
            <a:stretch/>
          </p:blipFill>
          <p:spPr>
            <a:xfrm>
              <a:off x="6031144" y="2539728"/>
              <a:ext cx="356842" cy="415290"/>
            </a:xfrm>
            <a:prstGeom prst="rect">
              <a:avLst/>
            </a:prstGeom>
            <a:noFill/>
            <a:ln>
              <a:noFill/>
            </a:ln>
          </p:spPr>
        </p:pic>
        <p:pic>
          <p:nvPicPr>
            <p:cNvPr id="1509" name="Google Shape;1509;p129"/>
            <p:cNvPicPr preferRelativeResize="0"/>
            <p:nvPr/>
          </p:nvPicPr>
          <p:blipFill rotWithShape="1">
            <a:blip r:embed="rId4">
              <a:alphaModFix/>
            </a:blip>
            <a:srcRect/>
            <a:stretch/>
          </p:blipFill>
          <p:spPr>
            <a:xfrm>
              <a:off x="5608778" y="2239282"/>
              <a:ext cx="356842" cy="415290"/>
            </a:xfrm>
            <a:prstGeom prst="rect">
              <a:avLst/>
            </a:prstGeom>
            <a:noFill/>
            <a:ln>
              <a:noFill/>
            </a:ln>
          </p:spPr>
        </p:pic>
        <p:pic>
          <p:nvPicPr>
            <p:cNvPr id="1510" name="Google Shape;1510;p129"/>
            <p:cNvPicPr preferRelativeResize="0"/>
            <p:nvPr/>
          </p:nvPicPr>
          <p:blipFill rotWithShape="1">
            <a:blip r:embed="rId8">
              <a:alphaModFix/>
            </a:blip>
            <a:srcRect/>
            <a:stretch/>
          </p:blipFill>
          <p:spPr>
            <a:xfrm>
              <a:off x="6050739" y="2067287"/>
              <a:ext cx="356842" cy="415290"/>
            </a:xfrm>
            <a:prstGeom prst="rect">
              <a:avLst/>
            </a:prstGeom>
            <a:noFill/>
            <a:ln>
              <a:noFill/>
            </a:ln>
          </p:spPr>
        </p:pic>
        <p:pic>
          <p:nvPicPr>
            <p:cNvPr id="1511" name="Google Shape;1511;p129"/>
            <p:cNvPicPr preferRelativeResize="0"/>
            <p:nvPr/>
          </p:nvPicPr>
          <p:blipFill rotWithShape="1">
            <a:blip r:embed="rId4">
              <a:alphaModFix/>
            </a:blip>
            <a:srcRect/>
            <a:stretch/>
          </p:blipFill>
          <p:spPr>
            <a:xfrm>
              <a:off x="6407790" y="2794454"/>
              <a:ext cx="356842" cy="415290"/>
            </a:xfrm>
            <a:prstGeom prst="rect">
              <a:avLst/>
            </a:prstGeom>
            <a:noFill/>
            <a:ln>
              <a:noFill/>
            </a:ln>
          </p:spPr>
        </p:pic>
      </p:grpSp>
      <p:grpSp>
        <p:nvGrpSpPr>
          <p:cNvPr id="1512" name="Google Shape;1512;p129"/>
          <p:cNvGrpSpPr/>
          <p:nvPr/>
        </p:nvGrpSpPr>
        <p:grpSpPr>
          <a:xfrm>
            <a:off x="2997442" y="3879505"/>
            <a:ext cx="674712" cy="776956"/>
            <a:chOff x="5536704" y="3754832"/>
            <a:chExt cx="1218991" cy="1403714"/>
          </a:xfrm>
        </p:grpSpPr>
        <p:pic>
          <p:nvPicPr>
            <p:cNvPr id="1513" name="Google Shape;1513;p129"/>
            <p:cNvPicPr preferRelativeResize="0"/>
            <p:nvPr/>
          </p:nvPicPr>
          <p:blipFill rotWithShape="1">
            <a:blip r:embed="rId4">
              <a:alphaModFix/>
            </a:blip>
            <a:srcRect/>
            <a:stretch/>
          </p:blipFill>
          <p:spPr>
            <a:xfrm>
              <a:off x="6043977" y="4743256"/>
              <a:ext cx="356842" cy="415290"/>
            </a:xfrm>
            <a:prstGeom prst="rect">
              <a:avLst/>
            </a:prstGeom>
            <a:noFill/>
            <a:ln>
              <a:noFill/>
            </a:ln>
          </p:spPr>
        </p:pic>
        <p:pic>
          <p:nvPicPr>
            <p:cNvPr id="1514" name="Google Shape;1514;p129"/>
            <p:cNvPicPr preferRelativeResize="0"/>
            <p:nvPr/>
          </p:nvPicPr>
          <p:blipFill rotWithShape="1">
            <a:blip r:embed="rId5">
              <a:alphaModFix/>
            </a:blip>
            <a:srcRect/>
            <a:stretch/>
          </p:blipFill>
          <p:spPr>
            <a:xfrm>
              <a:off x="5915525" y="3754832"/>
              <a:ext cx="356842" cy="415290"/>
            </a:xfrm>
            <a:prstGeom prst="rect">
              <a:avLst/>
            </a:prstGeom>
            <a:noFill/>
            <a:ln>
              <a:noFill/>
            </a:ln>
          </p:spPr>
        </p:pic>
        <p:pic>
          <p:nvPicPr>
            <p:cNvPr id="1515" name="Google Shape;1515;p129"/>
            <p:cNvPicPr preferRelativeResize="0"/>
            <p:nvPr/>
          </p:nvPicPr>
          <p:blipFill rotWithShape="1">
            <a:blip r:embed="rId8">
              <a:alphaModFix/>
            </a:blip>
            <a:srcRect/>
            <a:stretch/>
          </p:blipFill>
          <p:spPr>
            <a:xfrm>
              <a:off x="5689101" y="4532069"/>
              <a:ext cx="356842" cy="415290"/>
            </a:xfrm>
            <a:prstGeom prst="rect">
              <a:avLst/>
            </a:prstGeom>
            <a:noFill/>
            <a:ln>
              <a:noFill/>
            </a:ln>
          </p:spPr>
        </p:pic>
        <p:pic>
          <p:nvPicPr>
            <p:cNvPr id="1516" name="Google Shape;1516;p129"/>
            <p:cNvPicPr preferRelativeResize="0"/>
            <p:nvPr/>
          </p:nvPicPr>
          <p:blipFill rotWithShape="1">
            <a:blip r:embed="rId6">
              <a:alphaModFix/>
            </a:blip>
            <a:srcRect/>
            <a:stretch/>
          </p:blipFill>
          <p:spPr>
            <a:xfrm>
              <a:off x="5536704" y="4072695"/>
              <a:ext cx="356842" cy="415290"/>
            </a:xfrm>
            <a:prstGeom prst="rect">
              <a:avLst/>
            </a:prstGeom>
            <a:noFill/>
            <a:ln>
              <a:noFill/>
            </a:ln>
          </p:spPr>
        </p:pic>
        <p:pic>
          <p:nvPicPr>
            <p:cNvPr id="1517" name="Google Shape;1517;p129"/>
            <p:cNvPicPr preferRelativeResize="0"/>
            <p:nvPr/>
          </p:nvPicPr>
          <p:blipFill rotWithShape="1">
            <a:blip r:embed="rId5">
              <a:alphaModFix/>
            </a:blip>
            <a:srcRect/>
            <a:stretch/>
          </p:blipFill>
          <p:spPr>
            <a:xfrm>
              <a:off x="6394500" y="4486352"/>
              <a:ext cx="356842" cy="415290"/>
            </a:xfrm>
            <a:prstGeom prst="rect">
              <a:avLst/>
            </a:prstGeom>
            <a:noFill/>
            <a:ln>
              <a:noFill/>
            </a:ln>
          </p:spPr>
        </p:pic>
        <p:pic>
          <p:nvPicPr>
            <p:cNvPr id="1518" name="Google Shape;1518;p129"/>
            <p:cNvPicPr preferRelativeResize="0"/>
            <p:nvPr/>
          </p:nvPicPr>
          <p:blipFill rotWithShape="1">
            <a:blip r:embed="rId7">
              <a:alphaModFix/>
            </a:blip>
            <a:srcRect/>
            <a:stretch/>
          </p:blipFill>
          <p:spPr>
            <a:xfrm>
              <a:off x="5998259" y="4222918"/>
              <a:ext cx="356842" cy="415290"/>
            </a:xfrm>
            <a:prstGeom prst="rect">
              <a:avLst/>
            </a:prstGeom>
            <a:noFill/>
            <a:ln>
              <a:noFill/>
            </a:ln>
          </p:spPr>
        </p:pic>
        <p:pic>
          <p:nvPicPr>
            <p:cNvPr id="1519" name="Google Shape;1519;p129"/>
            <p:cNvPicPr preferRelativeResize="0"/>
            <p:nvPr/>
          </p:nvPicPr>
          <p:blipFill rotWithShape="1">
            <a:blip r:embed="rId6">
              <a:alphaModFix/>
            </a:blip>
            <a:srcRect/>
            <a:stretch/>
          </p:blipFill>
          <p:spPr>
            <a:xfrm>
              <a:off x="6398853" y="3942067"/>
              <a:ext cx="356842" cy="415290"/>
            </a:xfrm>
            <a:prstGeom prst="rect">
              <a:avLst/>
            </a:prstGeom>
            <a:noFill/>
            <a:ln>
              <a:noFill/>
            </a:ln>
          </p:spPr>
        </p:pic>
      </p:grpSp>
      <p:grpSp>
        <p:nvGrpSpPr>
          <p:cNvPr id="1520" name="Google Shape;1520;p129"/>
          <p:cNvGrpSpPr/>
          <p:nvPr/>
        </p:nvGrpSpPr>
        <p:grpSpPr>
          <a:xfrm>
            <a:off x="5360152" y="1806114"/>
            <a:ext cx="1099218" cy="1324580"/>
            <a:chOff x="5608778" y="2067287"/>
            <a:chExt cx="1155854" cy="1392828"/>
          </a:xfrm>
        </p:grpSpPr>
        <p:pic>
          <p:nvPicPr>
            <p:cNvPr id="1521" name="Google Shape;1521;p129"/>
            <p:cNvPicPr preferRelativeResize="0"/>
            <p:nvPr/>
          </p:nvPicPr>
          <p:blipFill rotWithShape="1">
            <a:blip r:embed="rId8">
              <a:alphaModFix/>
            </a:blip>
            <a:srcRect/>
            <a:stretch/>
          </p:blipFill>
          <p:spPr>
            <a:xfrm>
              <a:off x="5632003" y="2729686"/>
              <a:ext cx="356842" cy="415290"/>
            </a:xfrm>
            <a:prstGeom prst="rect">
              <a:avLst/>
            </a:prstGeom>
            <a:noFill/>
            <a:ln>
              <a:noFill/>
            </a:ln>
          </p:spPr>
        </p:pic>
        <p:pic>
          <p:nvPicPr>
            <p:cNvPr id="1522" name="Google Shape;1522;p129"/>
            <p:cNvPicPr preferRelativeResize="0"/>
            <p:nvPr/>
          </p:nvPicPr>
          <p:blipFill rotWithShape="1">
            <a:blip r:embed="rId7">
              <a:alphaModFix/>
            </a:blip>
            <a:srcRect/>
            <a:stretch/>
          </p:blipFill>
          <p:spPr>
            <a:xfrm>
              <a:off x="5996311" y="3044825"/>
              <a:ext cx="356842" cy="415290"/>
            </a:xfrm>
            <a:prstGeom prst="rect">
              <a:avLst/>
            </a:prstGeom>
            <a:noFill/>
            <a:ln>
              <a:noFill/>
            </a:ln>
          </p:spPr>
        </p:pic>
        <p:pic>
          <p:nvPicPr>
            <p:cNvPr id="1523" name="Google Shape;1523;p129"/>
            <p:cNvPicPr preferRelativeResize="0"/>
            <p:nvPr/>
          </p:nvPicPr>
          <p:blipFill rotWithShape="1">
            <a:blip r:embed="rId6">
              <a:alphaModFix/>
            </a:blip>
            <a:srcRect/>
            <a:stretch/>
          </p:blipFill>
          <p:spPr>
            <a:xfrm>
              <a:off x="6396906" y="2267585"/>
              <a:ext cx="356842" cy="415290"/>
            </a:xfrm>
            <a:prstGeom prst="rect">
              <a:avLst/>
            </a:prstGeom>
            <a:noFill/>
            <a:ln>
              <a:noFill/>
            </a:ln>
          </p:spPr>
        </p:pic>
        <p:pic>
          <p:nvPicPr>
            <p:cNvPr id="1524" name="Google Shape;1524;p129"/>
            <p:cNvPicPr preferRelativeResize="0"/>
            <p:nvPr/>
          </p:nvPicPr>
          <p:blipFill rotWithShape="1">
            <a:blip r:embed="rId5">
              <a:alphaModFix/>
            </a:blip>
            <a:srcRect/>
            <a:stretch/>
          </p:blipFill>
          <p:spPr>
            <a:xfrm>
              <a:off x="6031144" y="2539728"/>
              <a:ext cx="356842" cy="415290"/>
            </a:xfrm>
            <a:prstGeom prst="rect">
              <a:avLst/>
            </a:prstGeom>
            <a:noFill/>
            <a:ln>
              <a:noFill/>
            </a:ln>
          </p:spPr>
        </p:pic>
        <p:pic>
          <p:nvPicPr>
            <p:cNvPr id="1525" name="Google Shape;1525;p129"/>
            <p:cNvPicPr preferRelativeResize="0"/>
            <p:nvPr/>
          </p:nvPicPr>
          <p:blipFill rotWithShape="1">
            <a:blip r:embed="rId4">
              <a:alphaModFix/>
            </a:blip>
            <a:srcRect/>
            <a:stretch/>
          </p:blipFill>
          <p:spPr>
            <a:xfrm>
              <a:off x="5608778" y="2239282"/>
              <a:ext cx="356842" cy="415290"/>
            </a:xfrm>
            <a:prstGeom prst="rect">
              <a:avLst/>
            </a:prstGeom>
            <a:noFill/>
            <a:ln>
              <a:noFill/>
            </a:ln>
          </p:spPr>
        </p:pic>
        <p:pic>
          <p:nvPicPr>
            <p:cNvPr id="1526" name="Google Shape;1526;p129"/>
            <p:cNvPicPr preferRelativeResize="0"/>
            <p:nvPr/>
          </p:nvPicPr>
          <p:blipFill rotWithShape="1">
            <a:blip r:embed="rId8">
              <a:alphaModFix/>
            </a:blip>
            <a:srcRect/>
            <a:stretch/>
          </p:blipFill>
          <p:spPr>
            <a:xfrm>
              <a:off x="6050739" y="2067287"/>
              <a:ext cx="356842" cy="415290"/>
            </a:xfrm>
            <a:prstGeom prst="rect">
              <a:avLst/>
            </a:prstGeom>
            <a:noFill/>
            <a:ln>
              <a:noFill/>
            </a:ln>
          </p:spPr>
        </p:pic>
        <p:pic>
          <p:nvPicPr>
            <p:cNvPr id="1527" name="Google Shape;1527;p129"/>
            <p:cNvPicPr preferRelativeResize="0"/>
            <p:nvPr/>
          </p:nvPicPr>
          <p:blipFill rotWithShape="1">
            <a:blip r:embed="rId4">
              <a:alphaModFix/>
            </a:blip>
            <a:srcRect/>
            <a:stretch/>
          </p:blipFill>
          <p:spPr>
            <a:xfrm>
              <a:off x="6407790" y="2794454"/>
              <a:ext cx="356842" cy="415290"/>
            </a:xfrm>
            <a:prstGeom prst="rect">
              <a:avLst/>
            </a:prstGeom>
            <a:noFill/>
            <a:ln>
              <a:noFill/>
            </a:ln>
          </p:spPr>
        </p:pic>
      </p:grpSp>
      <p:grpSp>
        <p:nvGrpSpPr>
          <p:cNvPr id="1528" name="Google Shape;1528;p129"/>
          <p:cNvGrpSpPr/>
          <p:nvPr/>
        </p:nvGrpSpPr>
        <p:grpSpPr>
          <a:xfrm>
            <a:off x="5225967" y="3800855"/>
            <a:ext cx="674712" cy="776956"/>
            <a:chOff x="5536704" y="3754832"/>
            <a:chExt cx="1218991" cy="1403714"/>
          </a:xfrm>
        </p:grpSpPr>
        <p:pic>
          <p:nvPicPr>
            <p:cNvPr id="1529" name="Google Shape;1529;p129"/>
            <p:cNvPicPr preferRelativeResize="0"/>
            <p:nvPr/>
          </p:nvPicPr>
          <p:blipFill rotWithShape="1">
            <a:blip r:embed="rId4">
              <a:alphaModFix/>
            </a:blip>
            <a:srcRect/>
            <a:stretch/>
          </p:blipFill>
          <p:spPr>
            <a:xfrm>
              <a:off x="6043977" y="4743256"/>
              <a:ext cx="356842" cy="415290"/>
            </a:xfrm>
            <a:prstGeom prst="rect">
              <a:avLst/>
            </a:prstGeom>
            <a:noFill/>
            <a:ln>
              <a:noFill/>
            </a:ln>
          </p:spPr>
        </p:pic>
        <p:pic>
          <p:nvPicPr>
            <p:cNvPr id="1530" name="Google Shape;1530;p129"/>
            <p:cNvPicPr preferRelativeResize="0"/>
            <p:nvPr/>
          </p:nvPicPr>
          <p:blipFill rotWithShape="1">
            <a:blip r:embed="rId5">
              <a:alphaModFix/>
            </a:blip>
            <a:srcRect/>
            <a:stretch/>
          </p:blipFill>
          <p:spPr>
            <a:xfrm>
              <a:off x="5915525" y="3754832"/>
              <a:ext cx="356842" cy="415290"/>
            </a:xfrm>
            <a:prstGeom prst="rect">
              <a:avLst/>
            </a:prstGeom>
            <a:noFill/>
            <a:ln>
              <a:noFill/>
            </a:ln>
          </p:spPr>
        </p:pic>
        <p:pic>
          <p:nvPicPr>
            <p:cNvPr id="1531" name="Google Shape;1531;p129"/>
            <p:cNvPicPr preferRelativeResize="0"/>
            <p:nvPr/>
          </p:nvPicPr>
          <p:blipFill rotWithShape="1">
            <a:blip r:embed="rId8">
              <a:alphaModFix/>
            </a:blip>
            <a:srcRect/>
            <a:stretch/>
          </p:blipFill>
          <p:spPr>
            <a:xfrm>
              <a:off x="5689101" y="4532069"/>
              <a:ext cx="356842" cy="415290"/>
            </a:xfrm>
            <a:prstGeom prst="rect">
              <a:avLst/>
            </a:prstGeom>
            <a:noFill/>
            <a:ln>
              <a:noFill/>
            </a:ln>
          </p:spPr>
        </p:pic>
        <p:pic>
          <p:nvPicPr>
            <p:cNvPr id="1532" name="Google Shape;1532;p129"/>
            <p:cNvPicPr preferRelativeResize="0"/>
            <p:nvPr/>
          </p:nvPicPr>
          <p:blipFill rotWithShape="1">
            <a:blip r:embed="rId6">
              <a:alphaModFix/>
            </a:blip>
            <a:srcRect/>
            <a:stretch/>
          </p:blipFill>
          <p:spPr>
            <a:xfrm>
              <a:off x="5536704" y="4072695"/>
              <a:ext cx="356842" cy="415290"/>
            </a:xfrm>
            <a:prstGeom prst="rect">
              <a:avLst/>
            </a:prstGeom>
            <a:noFill/>
            <a:ln>
              <a:noFill/>
            </a:ln>
          </p:spPr>
        </p:pic>
        <p:pic>
          <p:nvPicPr>
            <p:cNvPr id="1533" name="Google Shape;1533;p129"/>
            <p:cNvPicPr preferRelativeResize="0"/>
            <p:nvPr/>
          </p:nvPicPr>
          <p:blipFill rotWithShape="1">
            <a:blip r:embed="rId5">
              <a:alphaModFix/>
            </a:blip>
            <a:srcRect/>
            <a:stretch/>
          </p:blipFill>
          <p:spPr>
            <a:xfrm>
              <a:off x="6394500" y="4486352"/>
              <a:ext cx="356842" cy="415290"/>
            </a:xfrm>
            <a:prstGeom prst="rect">
              <a:avLst/>
            </a:prstGeom>
            <a:noFill/>
            <a:ln>
              <a:noFill/>
            </a:ln>
          </p:spPr>
        </p:pic>
        <p:pic>
          <p:nvPicPr>
            <p:cNvPr id="1534" name="Google Shape;1534;p129"/>
            <p:cNvPicPr preferRelativeResize="0"/>
            <p:nvPr/>
          </p:nvPicPr>
          <p:blipFill rotWithShape="1">
            <a:blip r:embed="rId7">
              <a:alphaModFix/>
            </a:blip>
            <a:srcRect/>
            <a:stretch/>
          </p:blipFill>
          <p:spPr>
            <a:xfrm>
              <a:off x="5998259" y="4222918"/>
              <a:ext cx="356842" cy="415290"/>
            </a:xfrm>
            <a:prstGeom prst="rect">
              <a:avLst/>
            </a:prstGeom>
            <a:noFill/>
            <a:ln>
              <a:noFill/>
            </a:ln>
          </p:spPr>
        </p:pic>
        <p:pic>
          <p:nvPicPr>
            <p:cNvPr id="1535" name="Google Shape;1535;p129"/>
            <p:cNvPicPr preferRelativeResize="0"/>
            <p:nvPr/>
          </p:nvPicPr>
          <p:blipFill rotWithShape="1">
            <a:blip r:embed="rId6">
              <a:alphaModFix/>
            </a:blip>
            <a:srcRect/>
            <a:stretch/>
          </p:blipFill>
          <p:spPr>
            <a:xfrm>
              <a:off x="6398853" y="3942067"/>
              <a:ext cx="356842" cy="415290"/>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Google Shape;1540;p130"/>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sz="2100"/>
              <a:t>Examples of RCTs in health care</a:t>
            </a:r>
            <a:endParaRPr/>
          </a:p>
        </p:txBody>
      </p:sp>
      <p:sp>
        <p:nvSpPr>
          <p:cNvPr id="1541" name="Google Shape;1541;p130"/>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131"/>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sz="2100"/>
              <a:t>Examples of RCTs in health care</a:t>
            </a:r>
            <a:endParaRPr/>
          </a:p>
        </p:txBody>
      </p:sp>
      <p:sp>
        <p:nvSpPr>
          <p:cNvPr id="1547" name="Google Shape;1547;p131"/>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37</a:t>
            </a:fld>
            <a:endParaRPr/>
          </a:p>
        </p:txBody>
      </p:sp>
      <p:sp>
        <p:nvSpPr>
          <p:cNvPr id="1548" name="Google Shape;1548;p131"/>
          <p:cNvSpPr/>
          <p:nvPr/>
        </p:nvSpPr>
        <p:spPr>
          <a:xfrm>
            <a:off x="457200" y="1064550"/>
            <a:ext cx="4185900" cy="1756200"/>
          </a:xfrm>
          <a:prstGeom prst="roundRect">
            <a:avLst>
              <a:gd name="adj" fmla="val 16667"/>
            </a:avLst>
          </a:prstGeom>
          <a:solidFill>
            <a:srgbClr val="2FAA9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400" b="1">
                <a:solidFill>
                  <a:schemeClr val="lt1"/>
                </a:solidFill>
                <a:latin typeface="Century Gothic"/>
                <a:ea typeface="Century Gothic"/>
                <a:cs typeface="Century Gothic"/>
                <a:sym typeface="Century Gothic"/>
              </a:rPr>
              <a:t>Bundled Payment </a:t>
            </a:r>
            <a:endParaRPr sz="2400" b="1">
              <a:solidFill>
                <a:schemeClr val="lt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2400" b="1">
                <a:solidFill>
                  <a:schemeClr val="lt1"/>
                </a:solidFill>
                <a:latin typeface="Century Gothic"/>
                <a:ea typeface="Century Gothic"/>
                <a:cs typeface="Century Gothic"/>
                <a:sym typeface="Century Gothic"/>
              </a:rPr>
              <a:t>Model Reform</a:t>
            </a:r>
            <a:endParaRPr sz="2400" b="1">
              <a:solidFill>
                <a:schemeClr val="lt1"/>
              </a:solidFill>
              <a:latin typeface="Century Gothic"/>
              <a:ea typeface="Century Gothic"/>
              <a:cs typeface="Century Gothic"/>
              <a:sym typeface="Century Gothic"/>
            </a:endParaRPr>
          </a:p>
        </p:txBody>
      </p:sp>
      <p:sp>
        <p:nvSpPr>
          <p:cNvPr id="1549" name="Google Shape;1549;p131"/>
          <p:cNvSpPr/>
          <p:nvPr/>
        </p:nvSpPr>
        <p:spPr>
          <a:xfrm>
            <a:off x="457200" y="3076750"/>
            <a:ext cx="3295800" cy="1756200"/>
          </a:xfrm>
          <a:prstGeom prst="roundRect">
            <a:avLst>
              <a:gd name="adj" fmla="val 16667"/>
            </a:avLst>
          </a:prstGeom>
          <a:solidFill>
            <a:srgbClr val="93D5D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400" b="1">
                <a:solidFill>
                  <a:schemeClr val="lt1"/>
                </a:solidFill>
                <a:latin typeface="Century Gothic"/>
                <a:ea typeface="Century Gothic"/>
                <a:cs typeface="Century Gothic"/>
                <a:sym typeface="Century Gothic"/>
              </a:rPr>
              <a:t>Reducing Opioid Overprescribing</a:t>
            </a:r>
            <a:endParaRPr sz="2400" b="1">
              <a:solidFill>
                <a:schemeClr val="lt1"/>
              </a:solidFill>
              <a:latin typeface="Century Gothic"/>
              <a:ea typeface="Century Gothic"/>
              <a:cs typeface="Century Gothic"/>
              <a:sym typeface="Century Gothic"/>
            </a:endParaRPr>
          </a:p>
        </p:txBody>
      </p:sp>
      <p:sp>
        <p:nvSpPr>
          <p:cNvPr id="1550" name="Google Shape;1550;p131"/>
          <p:cNvSpPr/>
          <p:nvPr/>
        </p:nvSpPr>
        <p:spPr>
          <a:xfrm>
            <a:off x="3943350" y="1064550"/>
            <a:ext cx="4567800" cy="3770400"/>
          </a:xfrm>
          <a:prstGeom prst="roundRect">
            <a:avLst>
              <a:gd name="adj" fmla="val 16667"/>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700"/>
              </a:spcBef>
              <a:spcAft>
                <a:spcPts val="0"/>
              </a:spcAft>
              <a:buNone/>
            </a:pPr>
            <a:r>
              <a:rPr lang="en" sz="2400" dirty="0">
                <a:solidFill>
                  <a:schemeClr val="dk1"/>
                </a:solidFill>
                <a:latin typeface="Century Gothic"/>
                <a:ea typeface="Century Gothic"/>
                <a:cs typeface="Century Gothic"/>
                <a:sym typeface="Century Gothic"/>
              </a:rPr>
              <a:t>Does bundling payments for hip and knee replacements improve quality of care and reduce costs?</a:t>
            </a:r>
            <a:endParaRPr sz="2400" dirty="0">
              <a:solidFill>
                <a:schemeClr val="dk1"/>
              </a:solidFill>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132"/>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sz="2100"/>
              <a:t>Examples of RCTs in health care</a:t>
            </a:r>
            <a:endParaRPr/>
          </a:p>
        </p:txBody>
      </p:sp>
      <p:sp>
        <p:nvSpPr>
          <p:cNvPr id="1556" name="Google Shape;1556;p132"/>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38</a:t>
            </a:fld>
            <a:endParaRPr/>
          </a:p>
        </p:txBody>
      </p:sp>
      <p:sp>
        <p:nvSpPr>
          <p:cNvPr id="1557" name="Google Shape;1557;p132"/>
          <p:cNvSpPr/>
          <p:nvPr/>
        </p:nvSpPr>
        <p:spPr>
          <a:xfrm>
            <a:off x="457200" y="1064550"/>
            <a:ext cx="3295800" cy="1756200"/>
          </a:xfrm>
          <a:prstGeom prst="roundRect">
            <a:avLst>
              <a:gd name="adj" fmla="val 16667"/>
            </a:avLst>
          </a:prstGeom>
          <a:solidFill>
            <a:srgbClr val="93D5D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400" b="1">
                <a:solidFill>
                  <a:schemeClr val="lt1"/>
                </a:solidFill>
                <a:latin typeface="Century Gothic"/>
                <a:ea typeface="Century Gothic"/>
                <a:cs typeface="Century Gothic"/>
                <a:sym typeface="Century Gothic"/>
              </a:rPr>
              <a:t>Bundled Payment </a:t>
            </a:r>
            <a:endParaRPr sz="2400" b="1">
              <a:solidFill>
                <a:schemeClr val="lt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2400" b="1">
                <a:solidFill>
                  <a:schemeClr val="lt1"/>
                </a:solidFill>
                <a:latin typeface="Century Gothic"/>
                <a:ea typeface="Century Gothic"/>
                <a:cs typeface="Century Gothic"/>
                <a:sym typeface="Century Gothic"/>
              </a:rPr>
              <a:t>Model Reform</a:t>
            </a:r>
            <a:endParaRPr sz="2400" b="1">
              <a:solidFill>
                <a:schemeClr val="lt1"/>
              </a:solidFill>
              <a:latin typeface="Century Gothic"/>
              <a:ea typeface="Century Gothic"/>
              <a:cs typeface="Century Gothic"/>
              <a:sym typeface="Century Gothic"/>
            </a:endParaRPr>
          </a:p>
        </p:txBody>
      </p:sp>
      <p:sp>
        <p:nvSpPr>
          <p:cNvPr id="1558" name="Google Shape;1558;p132"/>
          <p:cNvSpPr/>
          <p:nvPr/>
        </p:nvSpPr>
        <p:spPr>
          <a:xfrm>
            <a:off x="457200" y="3076750"/>
            <a:ext cx="4880400" cy="1756200"/>
          </a:xfrm>
          <a:prstGeom prst="roundRect">
            <a:avLst>
              <a:gd name="adj" fmla="val 16667"/>
            </a:avLst>
          </a:prstGeom>
          <a:solidFill>
            <a:srgbClr val="2FAA9F"/>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400" b="1">
                <a:solidFill>
                  <a:schemeClr val="lt1"/>
                </a:solidFill>
                <a:latin typeface="Century Gothic"/>
                <a:ea typeface="Century Gothic"/>
                <a:cs typeface="Century Gothic"/>
                <a:sym typeface="Century Gothic"/>
              </a:rPr>
              <a:t>Reducing Opioid </a:t>
            </a:r>
            <a:endParaRPr sz="2400" b="1">
              <a:solidFill>
                <a:schemeClr val="lt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2400" b="1">
                <a:solidFill>
                  <a:schemeClr val="lt1"/>
                </a:solidFill>
                <a:latin typeface="Century Gothic"/>
                <a:ea typeface="Century Gothic"/>
                <a:cs typeface="Century Gothic"/>
                <a:sym typeface="Century Gothic"/>
              </a:rPr>
              <a:t>Overprescribing</a:t>
            </a:r>
            <a:endParaRPr sz="2400" b="1">
              <a:solidFill>
                <a:schemeClr val="lt1"/>
              </a:solidFill>
              <a:latin typeface="Century Gothic"/>
              <a:ea typeface="Century Gothic"/>
              <a:cs typeface="Century Gothic"/>
              <a:sym typeface="Century Gothic"/>
            </a:endParaRPr>
          </a:p>
        </p:txBody>
      </p:sp>
      <p:sp>
        <p:nvSpPr>
          <p:cNvPr id="1559" name="Google Shape;1559;p132"/>
          <p:cNvSpPr/>
          <p:nvPr/>
        </p:nvSpPr>
        <p:spPr>
          <a:xfrm>
            <a:off x="3943350" y="1064550"/>
            <a:ext cx="4567800" cy="3770400"/>
          </a:xfrm>
          <a:prstGeom prst="roundRect">
            <a:avLst>
              <a:gd name="adj" fmla="val 16667"/>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700"/>
              </a:spcBef>
              <a:spcAft>
                <a:spcPts val="0"/>
              </a:spcAft>
              <a:buNone/>
            </a:pPr>
            <a:r>
              <a:rPr lang="en" sz="2400" dirty="0">
                <a:solidFill>
                  <a:schemeClr val="dk1"/>
                </a:solidFill>
                <a:latin typeface="Century Gothic"/>
                <a:ea typeface="Century Gothic"/>
                <a:cs typeface="Century Gothic"/>
                <a:sym typeface="Century Gothic"/>
              </a:rPr>
              <a:t>Can strongly worded peer comparison letters change prescribing behavior?</a:t>
            </a:r>
            <a:endParaRPr sz="2400" dirty="0">
              <a:solidFill>
                <a:schemeClr val="dk1"/>
              </a:solidFill>
              <a:latin typeface="Century Gothic"/>
              <a:ea typeface="Century Gothic"/>
              <a:cs typeface="Century Gothic"/>
              <a:sym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sp>
        <p:nvSpPr>
          <p:cNvPr id="1564" name="Google Shape;1564;p133"/>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lnSpc>
                <a:spcPct val="120000"/>
              </a:lnSpc>
              <a:spcBef>
                <a:spcPts val="0"/>
              </a:spcBef>
              <a:spcAft>
                <a:spcPts val="0"/>
              </a:spcAft>
              <a:buClr>
                <a:schemeClr val="dk1"/>
              </a:buClr>
              <a:buSzPts val="1100"/>
              <a:buFont typeface="Arial"/>
              <a:buNone/>
            </a:pPr>
            <a:r>
              <a:rPr lang="en" sz="2100">
                <a:solidFill>
                  <a:srgbClr val="E35925"/>
                </a:solidFill>
              </a:rPr>
              <a:t>Achieving Medicaid goals: The role of RCTs</a:t>
            </a:r>
            <a:endParaRPr/>
          </a:p>
        </p:txBody>
      </p:sp>
      <p:sp>
        <p:nvSpPr>
          <p:cNvPr id="1565" name="Google Shape;1565;p133"/>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p:nvPr/>
        </p:nvSpPr>
        <p:spPr>
          <a:xfrm>
            <a:off x="0" y="0"/>
            <a:ext cx="9144000" cy="5143500"/>
          </a:xfrm>
          <a:prstGeom prst="rect">
            <a:avLst/>
          </a:prstGeom>
          <a:solidFill>
            <a:schemeClr val="accent1"/>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04" name="Google Shape;104;p4"/>
          <p:cNvSpPr/>
          <p:nvPr/>
        </p:nvSpPr>
        <p:spPr>
          <a:xfrm>
            <a:off x="662955" y="1789690"/>
            <a:ext cx="8130399" cy="1112537"/>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buSzPts val="3200"/>
            </a:pPr>
            <a:r>
              <a:rPr lang="en-US" sz="2400" b="1" i="0" u="none" strike="noStrike" cap="none" dirty="0">
                <a:solidFill>
                  <a:schemeClr val="lt1"/>
                </a:solidFill>
                <a:latin typeface="Century Gothic"/>
                <a:ea typeface="Century Gothic"/>
                <a:cs typeface="Century Gothic"/>
                <a:sym typeface="Century Gothic"/>
              </a:rPr>
              <a:t>Many policies and programs seek to provide </a:t>
            </a:r>
            <a:r>
              <a:rPr lang="en-US" sz="2400" b="1" i="0" u="none" strike="noStrike" cap="none">
                <a:solidFill>
                  <a:schemeClr val="lt1"/>
                </a:solidFill>
                <a:latin typeface="Century Gothic"/>
                <a:ea typeface="Century Gothic"/>
                <a:cs typeface="Century Gothic"/>
                <a:sym typeface="Century Gothic"/>
              </a:rPr>
              <a:t>opportunities to improve the wellbeing of </a:t>
            </a:r>
            <a:r>
              <a:rPr lang="en-US" sz="2400" b="1">
                <a:solidFill>
                  <a:schemeClr val="lt1"/>
                </a:solidFill>
                <a:latin typeface="Century Gothic"/>
                <a:ea typeface="Century Gothic"/>
                <a:cs typeface="Century Gothic"/>
                <a:sym typeface="Century Gothic"/>
              </a:rPr>
              <a:t>people in the United States.</a:t>
            </a:r>
            <a:endParaRPr lang="en-US" sz="2400" b="1" i="0" u="none" strike="noStrike" cap="none" dirty="0">
              <a:solidFill>
                <a:schemeClr val="lt1"/>
              </a:solidFill>
              <a:latin typeface="Century Gothic"/>
            </a:endParaRPr>
          </a:p>
          <a:p>
            <a:pPr marL="0" marR="0" lvl="0" indent="0" algn="l" rtl="0">
              <a:lnSpc>
                <a:spcPct val="100000"/>
              </a:lnSpc>
              <a:spcBef>
                <a:spcPts val="0"/>
              </a:spcBef>
              <a:spcAft>
                <a:spcPts val="0"/>
              </a:spcAft>
              <a:buClr>
                <a:srgbClr val="000000"/>
              </a:buClr>
              <a:buSzPts val="3200"/>
              <a:buFont typeface="Arial"/>
              <a:buNone/>
            </a:pPr>
            <a:r>
              <a:rPr lang="en-US" sz="2400" b="1" i="0" u="none" strike="noStrike" cap="none" dirty="0">
                <a:solidFill>
                  <a:schemeClr val="lt1"/>
                </a:solidFill>
                <a:latin typeface="Century Gothic"/>
                <a:ea typeface="Century Gothic"/>
                <a:cs typeface="Century Gothic"/>
                <a:sym typeface="Century Gothic"/>
              </a:rPr>
              <a:t> </a:t>
            </a:r>
            <a:endParaRPr sz="105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US" sz="2400" b="1" i="0" u="none" strike="noStrike" cap="none" dirty="0">
                <a:solidFill>
                  <a:schemeClr val="lt1"/>
                </a:solidFill>
                <a:latin typeface="Century Gothic"/>
                <a:ea typeface="Century Gothic"/>
                <a:cs typeface="Century Gothic"/>
                <a:sym typeface="Century Gothic"/>
              </a:rPr>
              <a:t>We often don’t know what is actually effective.</a:t>
            </a:r>
            <a:endParaRPr sz="2400" b="0" i="0" u="none" strike="noStrike" cap="none" dirty="0">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69929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p:nvPr/>
        </p:nvSpPr>
        <p:spPr>
          <a:xfrm>
            <a:off x="0" y="0"/>
            <a:ext cx="9144000" cy="5143500"/>
          </a:xfrm>
          <a:prstGeom prst="rect">
            <a:avLst/>
          </a:prstGeom>
          <a:solidFill>
            <a:schemeClr val="accent2"/>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entury Gothic"/>
              <a:ea typeface="Century Gothic"/>
              <a:cs typeface="Century Gothic"/>
              <a:sym typeface="Century Gothic"/>
            </a:endParaRPr>
          </a:p>
        </p:txBody>
      </p:sp>
      <p:sp>
        <p:nvSpPr>
          <p:cNvPr id="104" name="Google Shape;104;p4"/>
          <p:cNvSpPr/>
          <p:nvPr/>
        </p:nvSpPr>
        <p:spPr>
          <a:xfrm>
            <a:off x="662955" y="1789690"/>
            <a:ext cx="8130399" cy="1112537"/>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2400" b="1">
                <a:solidFill>
                  <a:schemeClr val="lt1"/>
                </a:solidFill>
                <a:latin typeface="Century Gothic"/>
                <a:sym typeface="Century Gothic"/>
              </a:rPr>
              <a:t>What policies and programs would you like to evaluate?</a:t>
            </a:r>
            <a:endParaRPr lang="en-US">
              <a:solidFill>
                <a:schemeClr val="lt1"/>
              </a:solidFill>
            </a:endParaRPr>
          </a:p>
          <a:p>
            <a:endParaRPr lang="en-US" sz="2400" b="1" i="1" dirty="0">
              <a:solidFill>
                <a:schemeClr val="bg1"/>
              </a:solidFill>
              <a:ea typeface="Century Gothic"/>
            </a:endParaRPr>
          </a:p>
          <a:p>
            <a:endParaRPr lang="en" sz="2100" i="1" dirty="0">
              <a:solidFill>
                <a:schemeClr val="bg1"/>
              </a:solidFill>
              <a:latin typeface="Century Gothic"/>
            </a:endParaRPr>
          </a:p>
          <a:p>
            <a:pPr marL="0" marR="0" lvl="0" indent="0" algn="l" rtl="0">
              <a:lnSpc>
                <a:spcPct val="100000"/>
              </a:lnSpc>
              <a:spcBef>
                <a:spcPts val="0"/>
              </a:spcBef>
              <a:spcAft>
                <a:spcPts val="0"/>
              </a:spcAft>
              <a:buClr>
                <a:srgbClr val="000000"/>
              </a:buClr>
              <a:buSzPts val="3200"/>
              <a:buFont typeface="Arial"/>
              <a:buNone/>
            </a:pPr>
            <a:r>
              <a:rPr lang="en-US" sz="2400" b="1" i="0" u="none" strike="noStrike" cap="none" dirty="0">
                <a:solidFill>
                  <a:schemeClr val="lt1"/>
                </a:solidFill>
                <a:latin typeface="Century Gothic"/>
                <a:ea typeface="Century Gothic"/>
                <a:cs typeface="Century Gothic"/>
                <a:sym typeface="Century Gothic"/>
              </a:rPr>
              <a:t> </a:t>
            </a:r>
            <a:endParaRPr b="0" i="0" u="none" strike="noStrike" cap="none" dirty="0">
              <a:solidFill>
                <a:schemeClr val="lt1"/>
              </a:solidFill>
              <a:ea typeface="Century Gothic"/>
            </a:endParaRPr>
          </a:p>
        </p:txBody>
      </p:sp>
    </p:spTree>
    <p:extLst>
      <p:ext uri="{BB962C8B-B14F-4D97-AF65-F5344CB8AC3E}">
        <p14:creationId xmlns:p14="http://schemas.microsoft.com/office/powerpoint/2010/main" val="2584009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sp>
        <p:nvSpPr>
          <p:cNvPr id="1570" name="Google Shape;1570;p134"/>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lnSpc>
                <a:spcPct val="120000"/>
              </a:lnSpc>
              <a:spcBef>
                <a:spcPts val="0"/>
              </a:spcBef>
              <a:spcAft>
                <a:spcPts val="0"/>
              </a:spcAft>
              <a:buClr>
                <a:schemeClr val="dk1"/>
              </a:buClr>
              <a:buSzPts val="1100"/>
              <a:buFont typeface="Arial"/>
              <a:buNone/>
            </a:pPr>
            <a:r>
              <a:rPr lang="en" sz="2100">
                <a:solidFill>
                  <a:srgbClr val="E35925"/>
                </a:solidFill>
              </a:rPr>
              <a:t>Achieving Medicaid goals: The role of RCTs</a:t>
            </a:r>
            <a:endParaRPr/>
          </a:p>
        </p:txBody>
      </p:sp>
      <p:sp>
        <p:nvSpPr>
          <p:cNvPr id="1571" name="Google Shape;1571;p134"/>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41</a:t>
            </a:fld>
            <a:endParaRPr/>
          </a:p>
        </p:txBody>
      </p:sp>
      <p:sp>
        <p:nvSpPr>
          <p:cNvPr id="1572" name="Google Shape;1572;p134"/>
          <p:cNvSpPr/>
          <p:nvPr/>
        </p:nvSpPr>
        <p:spPr>
          <a:xfrm>
            <a:off x="3957425" y="1015100"/>
            <a:ext cx="4394700" cy="1756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2400" b="1">
                <a:solidFill>
                  <a:schemeClr val="lt1"/>
                </a:solidFill>
                <a:latin typeface="Century Gothic"/>
                <a:ea typeface="Century Gothic"/>
                <a:cs typeface="Century Gothic"/>
                <a:sym typeface="Century Gothic"/>
              </a:rPr>
              <a:t>Oregon Medicaid</a:t>
            </a:r>
            <a:endParaRPr sz="2400" b="1">
              <a:solidFill>
                <a:schemeClr val="lt1"/>
              </a:solidFill>
              <a:latin typeface="Century Gothic"/>
              <a:ea typeface="Century Gothic"/>
              <a:cs typeface="Century Gothic"/>
              <a:sym typeface="Century Gothic"/>
            </a:endParaRPr>
          </a:p>
        </p:txBody>
      </p:sp>
      <p:sp>
        <p:nvSpPr>
          <p:cNvPr id="1573" name="Google Shape;1573;p134"/>
          <p:cNvSpPr/>
          <p:nvPr/>
        </p:nvSpPr>
        <p:spPr>
          <a:xfrm>
            <a:off x="4881425" y="2925013"/>
            <a:ext cx="3470700" cy="1756200"/>
          </a:xfrm>
          <a:prstGeom prst="roundRect">
            <a:avLst>
              <a:gd name="adj" fmla="val 16667"/>
            </a:avLst>
          </a:prstGeom>
          <a:solidFill>
            <a:srgbClr val="F9CB9C"/>
          </a:solid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chemeClr val="dk1"/>
              </a:buClr>
              <a:buSzPts val="1100"/>
              <a:buFont typeface="Arial"/>
              <a:buNone/>
            </a:pPr>
            <a:r>
              <a:rPr lang="en" sz="2400" b="1">
                <a:solidFill>
                  <a:schemeClr val="lt1"/>
                </a:solidFill>
                <a:latin typeface="Century Gothic"/>
                <a:ea typeface="Century Gothic"/>
                <a:cs typeface="Century Gothic"/>
                <a:sym typeface="Century Gothic"/>
              </a:rPr>
              <a:t>Massachusetts </a:t>
            </a:r>
            <a:endParaRPr sz="2400" b="1">
              <a:solidFill>
                <a:schemeClr val="lt1"/>
              </a:solidFill>
              <a:latin typeface="Century Gothic"/>
              <a:ea typeface="Century Gothic"/>
              <a:cs typeface="Century Gothic"/>
              <a:sym typeface="Century Gothic"/>
            </a:endParaRPr>
          </a:p>
          <a:p>
            <a:pPr marL="0" lvl="0" indent="0" algn="r" rtl="0">
              <a:lnSpc>
                <a:spcPct val="115000"/>
              </a:lnSpc>
              <a:spcBef>
                <a:spcPts val="0"/>
              </a:spcBef>
              <a:spcAft>
                <a:spcPts val="0"/>
              </a:spcAft>
              <a:buClr>
                <a:schemeClr val="dk1"/>
              </a:buClr>
              <a:buSzPts val="1100"/>
              <a:buFont typeface="Arial"/>
              <a:buNone/>
            </a:pPr>
            <a:r>
              <a:rPr lang="en" sz="2400" b="1">
                <a:solidFill>
                  <a:schemeClr val="lt1"/>
                </a:solidFill>
                <a:latin typeface="Century Gothic"/>
                <a:ea typeface="Century Gothic"/>
                <a:cs typeface="Century Gothic"/>
                <a:sym typeface="Century Gothic"/>
              </a:rPr>
              <a:t>Health Connector</a:t>
            </a:r>
            <a:endParaRPr sz="2400" b="1">
              <a:solidFill>
                <a:schemeClr val="lt1"/>
              </a:solidFill>
              <a:latin typeface="Century Gothic"/>
              <a:ea typeface="Century Gothic"/>
              <a:cs typeface="Century Gothic"/>
              <a:sym typeface="Century Gothic"/>
            </a:endParaRPr>
          </a:p>
        </p:txBody>
      </p:sp>
      <p:sp>
        <p:nvSpPr>
          <p:cNvPr id="1574" name="Google Shape;1574;p134"/>
          <p:cNvSpPr/>
          <p:nvPr/>
        </p:nvSpPr>
        <p:spPr>
          <a:xfrm>
            <a:off x="360150" y="1015100"/>
            <a:ext cx="4312800" cy="3666000"/>
          </a:xfrm>
          <a:prstGeom prst="roundRect">
            <a:avLst>
              <a:gd name="adj" fmla="val 16667"/>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700"/>
              </a:spcBef>
              <a:spcAft>
                <a:spcPts val="0"/>
              </a:spcAft>
              <a:buClr>
                <a:schemeClr val="dk1"/>
              </a:buClr>
              <a:buSzPts val="1100"/>
              <a:buFont typeface="Arial"/>
              <a:buNone/>
            </a:pPr>
            <a:r>
              <a:rPr lang="en" sz="2400" dirty="0">
                <a:solidFill>
                  <a:schemeClr val="dk1"/>
                </a:solidFill>
                <a:latin typeface="Century Gothic"/>
                <a:ea typeface="Century Gothic"/>
                <a:cs typeface="Century Gothic"/>
                <a:sym typeface="Century Gothic"/>
              </a:rPr>
              <a:t>What are the impacts of health insurance on health, health care use, and financial wellbeing?</a:t>
            </a:r>
            <a:r>
              <a:rPr lang="en" sz="1800" b="1" dirty="0">
                <a:solidFill>
                  <a:schemeClr val="lt1"/>
                </a:solidFill>
                <a:latin typeface="Century Gothic"/>
                <a:ea typeface="Century Gothic"/>
                <a:cs typeface="Century Gothic"/>
                <a:sym typeface="Century Gothic"/>
              </a:rPr>
              <a:t> criteria</a:t>
            </a:r>
            <a:endParaRPr sz="1800" b="1" dirty="0">
              <a:solidFill>
                <a:schemeClr val="lt1"/>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79" name="Google Shape;1579;p135"/>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lnSpc>
                <a:spcPct val="120000"/>
              </a:lnSpc>
              <a:spcBef>
                <a:spcPts val="0"/>
              </a:spcBef>
              <a:spcAft>
                <a:spcPts val="0"/>
              </a:spcAft>
              <a:buClr>
                <a:schemeClr val="dk1"/>
              </a:buClr>
              <a:buSzPts val="1100"/>
              <a:buFont typeface="Arial"/>
              <a:buNone/>
            </a:pPr>
            <a:r>
              <a:rPr lang="en" sz="2100"/>
              <a:t>Achieving Medicaid goals: The role of RCTs</a:t>
            </a:r>
            <a:endParaRPr sz="2100">
              <a:solidFill>
                <a:srgbClr val="E35925"/>
              </a:solidFill>
            </a:endParaRPr>
          </a:p>
        </p:txBody>
      </p:sp>
      <p:sp>
        <p:nvSpPr>
          <p:cNvPr id="1580" name="Google Shape;1580;p135"/>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42</a:t>
            </a:fld>
            <a:endParaRPr/>
          </a:p>
        </p:txBody>
      </p:sp>
      <p:sp>
        <p:nvSpPr>
          <p:cNvPr id="1581" name="Google Shape;1581;p135"/>
          <p:cNvSpPr/>
          <p:nvPr/>
        </p:nvSpPr>
        <p:spPr>
          <a:xfrm>
            <a:off x="4881425" y="1015100"/>
            <a:ext cx="3470700" cy="1756200"/>
          </a:xfrm>
          <a:prstGeom prst="roundRect">
            <a:avLst>
              <a:gd name="adj" fmla="val 16667"/>
            </a:avLst>
          </a:prstGeom>
          <a:solidFill>
            <a:srgbClr val="EE986C"/>
          </a:solid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2400" b="1">
                <a:solidFill>
                  <a:schemeClr val="lt1"/>
                </a:solidFill>
                <a:latin typeface="Century Gothic"/>
                <a:ea typeface="Century Gothic"/>
                <a:cs typeface="Century Gothic"/>
                <a:sym typeface="Century Gothic"/>
              </a:rPr>
              <a:t>Oregon Medicaid</a:t>
            </a:r>
            <a:endParaRPr sz="2400" b="1">
              <a:solidFill>
                <a:schemeClr val="lt1"/>
              </a:solidFill>
              <a:latin typeface="Century Gothic"/>
              <a:ea typeface="Century Gothic"/>
              <a:cs typeface="Century Gothic"/>
              <a:sym typeface="Century Gothic"/>
            </a:endParaRPr>
          </a:p>
        </p:txBody>
      </p:sp>
      <p:sp>
        <p:nvSpPr>
          <p:cNvPr id="1582" name="Google Shape;1582;p135"/>
          <p:cNvSpPr/>
          <p:nvPr/>
        </p:nvSpPr>
        <p:spPr>
          <a:xfrm>
            <a:off x="3369200" y="2925025"/>
            <a:ext cx="4983000" cy="1756200"/>
          </a:xfrm>
          <a:prstGeom prst="roundRect">
            <a:avLst>
              <a:gd name="adj" fmla="val 16667"/>
            </a:avLst>
          </a:prstGeom>
          <a:solidFill>
            <a:srgbClr val="E35925"/>
          </a:solid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Clr>
                <a:schemeClr val="dk1"/>
              </a:buClr>
              <a:buSzPts val="1100"/>
              <a:buFont typeface="Arial"/>
              <a:buNone/>
            </a:pPr>
            <a:r>
              <a:rPr lang="en" sz="2400" b="1">
                <a:solidFill>
                  <a:schemeClr val="lt1"/>
                </a:solidFill>
                <a:latin typeface="Century Gothic"/>
                <a:ea typeface="Century Gothic"/>
                <a:cs typeface="Century Gothic"/>
                <a:sym typeface="Century Gothic"/>
              </a:rPr>
              <a:t>Massachusetts </a:t>
            </a:r>
            <a:endParaRPr sz="2400" b="1">
              <a:solidFill>
                <a:schemeClr val="lt1"/>
              </a:solidFill>
              <a:latin typeface="Century Gothic"/>
              <a:ea typeface="Century Gothic"/>
              <a:cs typeface="Century Gothic"/>
              <a:sym typeface="Century Gothic"/>
            </a:endParaRPr>
          </a:p>
          <a:p>
            <a:pPr marL="0" lvl="0" indent="0" algn="r" rtl="0">
              <a:lnSpc>
                <a:spcPct val="115000"/>
              </a:lnSpc>
              <a:spcBef>
                <a:spcPts val="0"/>
              </a:spcBef>
              <a:spcAft>
                <a:spcPts val="0"/>
              </a:spcAft>
              <a:buClr>
                <a:schemeClr val="dk1"/>
              </a:buClr>
              <a:buSzPts val="1100"/>
              <a:buFont typeface="Arial"/>
              <a:buNone/>
            </a:pPr>
            <a:r>
              <a:rPr lang="en" sz="2400" b="1">
                <a:solidFill>
                  <a:schemeClr val="lt1"/>
                </a:solidFill>
                <a:latin typeface="Century Gothic"/>
                <a:ea typeface="Century Gothic"/>
                <a:cs typeface="Century Gothic"/>
                <a:sym typeface="Century Gothic"/>
              </a:rPr>
              <a:t>Health Connector</a:t>
            </a:r>
            <a:endParaRPr sz="2400" b="1">
              <a:solidFill>
                <a:schemeClr val="lt1"/>
              </a:solidFill>
              <a:latin typeface="Century Gothic"/>
              <a:ea typeface="Century Gothic"/>
              <a:cs typeface="Century Gothic"/>
              <a:sym typeface="Century Gothic"/>
            </a:endParaRPr>
          </a:p>
        </p:txBody>
      </p:sp>
      <p:sp>
        <p:nvSpPr>
          <p:cNvPr id="1583" name="Google Shape;1583;p135"/>
          <p:cNvSpPr/>
          <p:nvPr/>
        </p:nvSpPr>
        <p:spPr>
          <a:xfrm>
            <a:off x="360150" y="1015100"/>
            <a:ext cx="4312800" cy="3666000"/>
          </a:xfrm>
          <a:prstGeom prst="roundRect">
            <a:avLst>
              <a:gd name="adj" fmla="val 16667"/>
            </a:avLst>
          </a:prstGeom>
          <a:solidFill>
            <a:schemeClr val="lt1"/>
          </a:solidFill>
          <a:ln w="28575" cap="flat" cmpd="sng">
            <a:solidFill>
              <a:srgbClr val="E3592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700"/>
              </a:spcBef>
              <a:spcAft>
                <a:spcPts val="0"/>
              </a:spcAft>
              <a:buNone/>
            </a:pPr>
            <a:r>
              <a:rPr lang="en" sz="2400" dirty="0">
                <a:solidFill>
                  <a:schemeClr val="dk1"/>
                </a:solidFill>
                <a:latin typeface="Century Gothic"/>
                <a:ea typeface="Century Gothic"/>
                <a:cs typeface="Century Gothic"/>
                <a:sym typeface="Century Gothic"/>
              </a:rPr>
              <a:t>Do administrative simplifications and behavioral nudges impact enrollment in subsidized insurance plans?</a:t>
            </a:r>
            <a:endParaRPr sz="2400" dirty="0">
              <a:solidFill>
                <a:schemeClr val="dk1"/>
              </a:solidFill>
              <a:latin typeface="Century Gothic"/>
              <a:ea typeface="Century Gothic"/>
              <a:cs typeface="Century Gothic"/>
              <a:sym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140"/>
          <p:cNvSpPr txBox="1">
            <a:spLocks noGrp="1"/>
          </p:cNvSpPr>
          <p:nvPr>
            <p:ph type="ctrTitle"/>
          </p:nvPr>
        </p:nvSpPr>
        <p:spPr>
          <a:xfrm>
            <a:off x="632062" y="1915222"/>
            <a:ext cx="6478800" cy="11025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sp>
        <p:nvSpPr>
          <p:cNvPr id="1594" name="Google Shape;1594;p137"/>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Learning objectives</a:t>
            </a:r>
            <a:endParaRPr/>
          </a:p>
        </p:txBody>
      </p:sp>
      <p:sp>
        <p:nvSpPr>
          <p:cNvPr id="1595" name="Google Shape;1595;p137"/>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44</a:t>
            </a:fld>
            <a:endParaRPr/>
          </a:p>
        </p:txBody>
      </p:sp>
      <p:sp>
        <p:nvSpPr>
          <p:cNvPr id="1596" name="Google Shape;1596;p137"/>
          <p:cNvSpPr/>
          <p:nvPr/>
        </p:nvSpPr>
        <p:spPr>
          <a:xfrm>
            <a:off x="1344325" y="1285875"/>
            <a:ext cx="7043100" cy="828000"/>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342900" lvl="0" indent="0" algn="l" rtl="0">
              <a:spcBef>
                <a:spcPts val="0"/>
              </a:spcBef>
              <a:spcAft>
                <a:spcPts val="0"/>
              </a:spcAft>
              <a:buNone/>
            </a:pPr>
            <a:r>
              <a:rPr lang="en" sz="1700">
                <a:latin typeface="Century Gothic"/>
                <a:ea typeface="Century Gothic"/>
                <a:cs typeface="Century Gothic"/>
                <a:sym typeface="Century Gothic"/>
              </a:rPr>
              <a:t>The value of evaluation and randomization</a:t>
            </a:r>
            <a:endParaRPr sz="1700">
              <a:latin typeface="Century Gothic"/>
              <a:ea typeface="Century Gothic"/>
              <a:cs typeface="Century Gothic"/>
              <a:sym typeface="Century Gothic"/>
            </a:endParaRPr>
          </a:p>
        </p:txBody>
      </p:sp>
      <p:sp>
        <p:nvSpPr>
          <p:cNvPr id="1597" name="Google Shape;1597;p137"/>
          <p:cNvSpPr/>
          <p:nvPr/>
        </p:nvSpPr>
        <p:spPr>
          <a:xfrm>
            <a:off x="603975" y="1168975"/>
            <a:ext cx="1139700" cy="10812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latin typeface="Century Gothic"/>
                <a:ea typeface="Century Gothic"/>
                <a:cs typeface="Century Gothic"/>
                <a:sym typeface="Century Gothic"/>
              </a:rPr>
              <a:t>1</a:t>
            </a:r>
            <a:endParaRPr sz="3000">
              <a:solidFill>
                <a:schemeClr val="lt1"/>
              </a:solidFill>
              <a:latin typeface="Century Gothic"/>
              <a:ea typeface="Century Gothic"/>
              <a:cs typeface="Century Gothic"/>
              <a:sym typeface="Century Gothic"/>
            </a:endParaRPr>
          </a:p>
        </p:txBody>
      </p:sp>
      <p:sp>
        <p:nvSpPr>
          <p:cNvPr id="1598" name="Google Shape;1598;p137"/>
          <p:cNvSpPr/>
          <p:nvPr/>
        </p:nvSpPr>
        <p:spPr>
          <a:xfrm>
            <a:off x="1344325" y="2505075"/>
            <a:ext cx="7043100" cy="828000"/>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342900" lvl="0" indent="0" algn="l" rtl="0">
              <a:spcBef>
                <a:spcPts val="0"/>
              </a:spcBef>
              <a:spcAft>
                <a:spcPts val="0"/>
              </a:spcAft>
              <a:buNone/>
            </a:pPr>
            <a:r>
              <a:rPr lang="en" sz="1700">
                <a:solidFill>
                  <a:schemeClr val="dk1"/>
                </a:solidFill>
                <a:latin typeface="Century Gothic"/>
                <a:ea typeface="Century Gothic"/>
                <a:cs typeface="Century Gothic"/>
                <a:sym typeface="Century Gothic"/>
              </a:rPr>
              <a:t>Randomized evaluations in health care delivery.</a:t>
            </a:r>
            <a:endParaRPr sz="1700">
              <a:latin typeface="Century Gothic"/>
              <a:ea typeface="Century Gothic"/>
              <a:cs typeface="Century Gothic"/>
              <a:sym typeface="Century Gothic"/>
            </a:endParaRPr>
          </a:p>
        </p:txBody>
      </p:sp>
      <p:sp>
        <p:nvSpPr>
          <p:cNvPr id="1599" name="Google Shape;1599;p137"/>
          <p:cNvSpPr/>
          <p:nvPr/>
        </p:nvSpPr>
        <p:spPr>
          <a:xfrm>
            <a:off x="603975" y="2388175"/>
            <a:ext cx="1139700" cy="10812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latin typeface="Century Gothic"/>
                <a:ea typeface="Century Gothic"/>
                <a:cs typeface="Century Gothic"/>
                <a:sym typeface="Century Gothic"/>
              </a:rPr>
              <a:t>2</a:t>
            </a:r>
            <a:endParaRPr sz="3000">
              <a:solidFill>
                <a:schemeClr val="lt1"/>
              </a:solidFill>
              <a:latin typeface="Century Gothic"/>
              <a:ea typeface="Century Gothic"/>
              <a:cs typeface="Century Gothic"/>
              <a:sym typeface="Century Gothic"/>
            </a:endParaRPr>
          </a:p>
        </p:txBody>
      </p:sp>
      <p:sp>
        <p:nvSpPr>
          <p:cNvPr id="1600" name="Google Shape;1600;p137"/>
          <p:cNvSpPr/>
          <p:nvPr/>
        </p:nvSpPr>
        <p:spPr>
          <a:xfrm>
            <a:off x="1344325" y="3724275"/>
            <a:ext cx="7043100" cy="828000"/>
          </a:xfrm>
          <a:prstGeom prst="roundRect">
            <a:avLst>
              <a:gd name="adj" fmla="val 16667"/>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342900" lvl="0" indent="0" algn="l" rtl="0">
              <a:spcBef>
                <a:spcPts val="0"/>
              </a:spcBef>
              <a:spcAft>
                <a:spcPts val="0"/>
              </a:spcAft>
              <a:buNone/>
            </a:pPr>
            <a:r>
              <a:rPr lang="en" sz="1700">
                <a:solidFill>
                  <a:schemeClr val="dk1"/>
                </a:solidFill>
                <a:latin typeface="Century Gothic"/>
                <a:ea typeface="Century Gothic"/>
                <a:cs typeface="Century Gothic"/>
                <a:sym typeface="Century Gothic"/>
              </a:rPr>
              <a:t>Achieving Medicaid Goals Through Test And Learn.</a:t>
            </a:r>
            <a:endParaRPr sz="1700">
              <a:solidFill>
                <a:schemeClr val="dk1"/>
              </a:solidFill>
              <a:latin typeface="Century Gothic"/>
              <a:ea typeface="Century Gothic"/>
              <a:cs typeface="Century Gothic"/>
              <a:sym typeface="Century Gothic"/>
            </a:endParaRPr>
          </a:p>
        </p:txBody>
      </p:sp>
      <p:sp>
        <p:nvSpPr>
          <p:cNvPr id="1601" name="Google Shape;1601;p137"/>
          <p:cNvSpPr/>
          <p:nvPr/>
        </p:nvSpPr>
        <p:spPr>
          <a:xfrm>
            <a:off x="603975" y="3607375"/>
            <a:ext cx="1139700" cy="10812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latin typeface="Century Gothic"/>
                <a:ea typeface="Century Gothic"/>
                <a:cs typeface="Century Gothic"/>
                <a:sym typeface="Century Gothic"/>
              </a:rPr>
              <a:t>3</a:t>
            </a:r>
            <a:endParaRPr sz="3000">
              <a:solidFill>
                <a:schemeClr val="lt1"/>
              </a:solidFill>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138"/>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lnSpc>
                <a:spcPct val="120000"/>
              </a:lnSpc>
              <a:spcBef>
                <a:spcPts val="0"/>
              </a:spcBef>
              <a:spcAft>
                <a:spcPts val="0"/>
              </a:spcAft>
              <a:buNone/>
            </a:pPr>
            <a:r>
              <a:rPr lang="en">
                <a:solidFill>
                  <a:srgbClr val="E35925"/>
                </a:solidFill>
              </a:rPr>
              <a:t>Evidence-based Solutions in Health Care Delivery</a:t>
            </a:r>
            <a:endParaRPr>
              <a:solidFill>
                <a:srgbClr val="E35925"/>
              </a:solidFill>
            </a:endParaRPr>
          </a:p>
        </p:txBody>
      </p:sp>
      <p:sp>
        <p:nvSpPr>
          <p:cNvPr id="1607" name="Google Shape;1607;p138"/>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45</a:t>
            </a:fld>
            <a:endParaRPr/>
          </a:p>
        </p:txBody>
      </p:sp>
      <p:pic>
        <p:nvPicPr>
          <p:cNvPr id="1608" name="Google Shape;1608;p138"/>
          <p:cNvPicPr preferRelativeResize="0"/>
          <p:nvPr/>
        </p:nvPicPr>
        <p:blipFill>
          <a:blip r:embed="rId3">
            <a:alphaModFix/>
          </a:blip>
          <a:stretch>
            <a:fillRect/>
          </a:stretch>
        </p:blipFill>
        <p:spPr>
          <a:xfrm>
            <a:off x="1270550" y="1081729"/>
            <a:ext cx="2409825" cy="3314700"/>
          </a:xfrm>
          <a:prstGeom prst="rect">
            <a:avLst/>
          </a:prstGeom>
          <a:noFill/>
          <a:ln>
            <a:noFill/>
          </a:ln>
        </p:spPr>
      </p:pic>
      <p:pic>
        <p:nvPicPr>
          <p:cNvPr id="1609" name="Google Shape;1609;p138"/>
          <p:cNvPicPr preferRelativeResize="0"/>
          <p:nvPr/>
        </p:nvPicPr>
        <p:blipFill>
          <a:blip r:embed="rId4">
            <a:alphaModFix/>
          </a:blip>
          <a:stretch>
            <a:fillRect/>
          </a:stretch>
        </p:blipFill>
        <p:spPr>
          <a:xfrm>
            <a:off x="4572000" y="1299907"/>
            <a:ext cx="2700103" cy="287834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sp>
        <p:nvSpPr>
          <p:cNvPr id="1614" name="Google Shape;1614;p139"/>
          <p:cNvSpPr txBox="1">
            <a:spLocks noGrp="1"/>
          </p:cNvSpPr>
          <p:nvPr>
            <p:ph type="title"/>
          </p:nvPr>
        </p:nvSpPr>
        <p:spPr>
          <a:xfrm>
            <a:off x="457200" y="146304"/>
            <a:ext cx="8229600" cy="868800"/>
          </a:xfrm>
          <a:prstGeom prst="rect">
            <a:avLst/>
          </a:prstGeom>
        </p:spPr>
        <p:txBody>
          <a:bodyPr spcFirstLastPara="1" wrap="square" lIns="68575" tIns="34275" rIns="68575" bIns="34275" anchor="ctr" anchorCtr="0">
            <a:noAutofit/>
          </a:bodyPr>
          <a:lstStyle/>
          <a:p>
            <a:pPr marL="0" lvl="0" indent="0" algn="l" rtl="0">
              <a:lnSpc>
                <a:spcPct val="120000"/>
              </a:lnSpc>
              <a:spcBef>
                <a:spcPts val="0"/>
              </a:spcBef>
              <a:spcAft>
                <a:spcPts val="0"/>
              </a:spcAft>
              <a:buNone/>
            </a:pPr>
            <a:r>
              <a:rPr lang="en">
                <a:solidFill>
                  <a:srgbClr val="E35925"/>
                </a:solidFill>
              </a:rPr>
              <a:t>Achieving Medicaid goals Through Test and Learn</a:t>
            </a:r>
            <a:endParaRPr>
              <a:solidFill>
                <a:srgbClr val="E35925"/>
              </a:solidFill>
            </a:endParaRPr>
          </a:p>
        </p:txBody>
      </p:sp>
      <p:sp>
        <p:nvSpPr>
          <p:cNvPr id="1615" name="Google Shape;1615;p139"/>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46</a:t>
            </a:fld>
            <a:endParaRPr/>
          </a:p>
        </p:txBody>
      </p:sp>
      <p:pic>
        <p:nvPicPr>
          <p:cNvPr id="1616" name="Google Shape;1616;p139"/>
          <p:cNvPicPr preferRelativeResize="0"/>
          <p:nvPr/>
        </p:nvPicPr>
        <p:blipFill>
          <a:blip r:embed="rId3">
            <a:alphaModFix/>
          </a:blip>
          <a:stretch>
            <a:fillRect/>
          </a:stretch>
        </p:blipFill>
        <p:spPr>
          <a:xfrm>
            <a:off x="457200" y="1218207"/>
            <a:ext cx="2977875" cy="2977875"/>
          </a:xfrm>
          <a:prstGeom prst="rect">
            <a:avLst/>
          </a:prstGeom>
          <a:noFill/>
          <a:ln>
            <a:noFill/>
          </a:ln>
        </p:spPr>
      </p:pic>
      <p:sp>
        <p:nvSpPr>
          <p:cNvPr id="1617" name="Google Shape;1617;p139"/>
          <p:cNvSpPr txBox="1"/>
          <p:nvPr/>
        </p:nvSpPr>
        <p:spPr>
          <a:xfrm>
            <a:off x="152400" y="152400"/>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a:p>
        </p:txBody>
      </p:sp>
      <p:pic>
        <p:nvPicPr>
          <p:cNvPr id="1026" name="Picture 2">
            <a:extLst>
              <a:ext uri="{FF2B5EF4-FFF2-40B4-BE49-F238E27FC236}">
                <a16:creationId xmlns:a16="http://schemas.microsoft.com/office/drawing/2014/main" id="{3B74B082-A2E5-CBE0-43DC-DBEE9B4A8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671" y="1440649"/>
            <a:ext cx="2325688" cy="2571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33EE05B-5997-0979-03B7-DACA1AF55A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1359" y="1440649"/>
            <a:ext cx="2571751" cy="25717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BBF9177-D20C-F518-6289-98480748686C}"/>
              </a:ext>
            </a:extLst>
          </p:cNvPr>
          <p:cNvSpPr txBox="1"/>
          <p:nvPr/>
        </p:nvSpPr>
        <p:spPr>
          <a:xfrm>
            <a:off x="4401655" y="4057582"/>
            <a:ext cx="1173719" cy="276999"/>
          </a:xfrm>
          <a:prstGeom prst="rect">
            <a:avLst/>
          </a:prstGeom>
          <a:noFill/>
        </p:spPr>
        <p:txBody>
          <a:bodyPr wrap="none" rtlCol="0">
            <a:spAutoFit/>
          </a:bodyPr>
          <a:lstStyle/>
          <a:p>
            <a:r>
              <a:rPr lang="en" sz="1200" dirty="0">
                <a:solidFill>
                  <a:schemeClr val="dk1"/>
                </a:solidFill>
                <a:latin typeface="Century Gothic"/>
                <a:ea typeface="Century Gothic"/>
                <a:cs typeface="Century Gothic"/>
                <a:sym typeface="Century Gothic"/>
              </a:rPr>
              <a:t>Gui Woolston</a:t>
            </a:r>
            <a:endParaRPr lang="en-US" sz="1200" dirty="0"/>
          </a:p>
        </p:txBody>
      </p:sp>
      <p:sp>
        <p:nvSpPr>
          <p:cNvPr id="3" name="TextBox 2">
            <a:extLst>
              <a:ext uri="{FF2B5EF4-FFF2-40B4-BE49-F238E27FC236}">
                <a16:creationId xmlns:a16="http://schemas.microsoft.com/office/drawing/2014/main" id="{39414E20-CF14-4906-05CA-4F07B26C1567}"/>
              </a:ext>
            </a:extLst>
          </p:cNvPr>
          <p:cNvSpPr txBox="1"/>
          <p:nvPr/>
        </p:nvSpPr>
        <p:spPr>
          <a:xfrm>
            <a:off x="6850374" y="4057582"/>
            <a:ext cx="1311578" cy="276999"/>
          </a:xfrm>
          <a:prstGeom prst="rect">
            <a:avLst/>
          </a:prstGeom>
          <a:noFill/>
        </p:spPr>
        <p:txBody>
          <a:bodyPr wrap="none" rtlCol="0">
            <a:spAutoFit/>
          </a:bodyPr>
          <a:lstStyle/>
          <a:p>
            <a:r>
              <a:rPr lang="en" sz="1200" dirty="0">
                <a:solidFill>
                  <a:schemeClr val="dk1"/>
                </a:solidFill>
                <a:latin typeface="Century Gothic"/>
                <a:ea typeface="Century Gothic"/>
                <a:cs typeface="Century Gothic"/>
                <a:sym typeface="Century Gothic"/>
              </a:rPr>
              <a:t>Amy Finkelstein</a:t>
            </a:r>
            <a:endParaRPr lang="en-US" sz="1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142"/>
          <p:cNvSpPr txBox="1">
            <a:spLocks noGrp="1"/>
          </p:cNvSpPr>
          <p:nvPr>
            <p:ph type="ctrTitle"/>
          </p:nvPr>
        </p:nvSpPr>
        <p:spPr>
          <a:xfrm>
            <a:off x="632062" y="1915222"/>
            <a:ext cx="6478800" cy="11025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Thank you!</a:t>
            </a:r>
            <a:endParaRPr/>
          </a:p>
        </p:txBody>
      </p:sp>
      <p:sp>
        <p:nvSpPr>
          <p:cNvPr id="1635" name="Google Shape;1635;p142"/>
          <p:cNvSpPr txBox="1"/>
          <p:nvPr/>
        </p:nvSpPr>
        <p:spPr>
          <a:xfrm>
            <a:off x="679750" y="3348700"/>
            <a:ext cx="5007600" cy="1212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solidFill>
                  <a:schemeClr val="accent2"/>
                </a:solidFill>
                <a:latin typeface="Century Gothic"/>
                <a:ea typeface="Century Gothic"/>
                <a:cs typeface="Century Gothic"/>
                <a:sym typeface="Century Gothic"/>
              </a:rPr>
              <a:t>vquan</a:t>
            </a:r>
            <a:r>
              <a:rPr lang="en" sz="1600">
                <a:solidFill>
                  <a:schemeClr val="hlink"/>
                </a:solidFill>
                <a:uFill>
                  <a:noFill/>
                </a:uFill>
                <a:latin typeface="Century Gothic"/>
                <a:ea typeface="Century Gothic"/>
                <a:cs typeface="Century Gothic"/>
                <a:sym typeface="Century Gothic"/>
                <a:hlinkClick r:id="rId3"/>
              </a:rPr>
              <a:t>@povertyactionlab.org</a:t>
            </a:r>
            <a:endParaRPr sz="1600">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0"/>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
        <p:nvSpPr>
          <p:cNvPr id="570" name="Google Shape;570;p90"/>
          <p:cNvSpPr txBox="1"/>
          <p:nvPr/>
        </p:nvSpPr>
        <p:spPr>
          <a:xfrm>
            <a:off x="459075" y="226074"/>
            <a:ext cx="8229600" cy="10191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None/>
            </a:pPr>
            <a:r>
              <a:rPr lang="en" sz="2700">
                <a:solidFill>
                  <a:srgbClr val="E35925"/>
                </a:solidFill>
                <a:latin typeface="Century Gothic"/>
                <a:ea typeface="Century Gothic"/>
                <a:cs typeface="Century Gothic"/>
                <a:sym typeface="Century Gothic"/>
              </a:rPr>
              <a:t>J-PAL’s mission is to reduce poverty by ensuring that policy is informed by scientific evidence</a:t>
            </a:r>
            <a:endParaRPr sz="2400">
              <a:solidFill>
                <a:srgbClr val="E35925"/>
              </a:solidFill>
              <a:latin typeface="Century Gothic"/>
              <a:ea typeface="Century Gothic"/>
              <a:cs typeface="Century Gothic"/>
              <a:sym typeface="Century Gothic"/>
            </a:endParaRPr>
          </a:p>
        </p:txBody>
      </p:sp>
      <p:sp>
        <p:nvSpPr>
          <p:cNvPr id="571" name="Google Shape;571;p90"/>
          <p:cNvSpPr txBox="1"/>
          <p:nvPr/>
        </p:nvSpPr>
        <p:spPr>
          <a:xfrm>
            <a:off x="7834545" y="4834927"/>
            <a:ext cx="852300" cy="1668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sz="800">
                <a:solidFill>
                  <a:srgbClr val="7F7F7F"/>
                </a:solidFill>
                <a:latin typeface="Century Gothic"/>
                <a:ea typeface="Century Gothic"/>
                <a:cs typeface="Century Gothic"/>
                <a:sym typeface="Century Gothic"/>
              </a:rPr>
              <a:t>5</a:t>
            </a:fld>
            <a:endParaRPr sz="800">
              <a:solidFill>
                <a:srgbClr val="7F7F7F"/>
              </a:solidFill>
              <a:latin typeface="Century Gothic"/>
              <a:ea typeface="Century Gothic"/>
              <a:cs typeface="Century Gothic"/>
              <a:sym typeface="Century Gothic"/>
            </a:endParaRPr>
          </a:p>
        </p:txBody>
      </p:sp>
      <p:cxnSp>
        <p:nvCxnSpPr>
          <p:cNvPr id="572" name="Google Shape;572;p90"/>
          <p:cNvCxnSpPr/>
          <p:nvPr/>
        </p:nvCxnSpPr>
        <p:spPr>
          <a:xfrm>
            <a:off x="4559969" y="2216218"/>
            <a:ext cx="3154800" cy="0"/>
          </a:xfrm>
          <a:prstGeom prst="straightConnector1">
            <a:avLst/>
          </a:prstGeom>
          <a:noFill/>
          <a:ln w="12700" cap="flat" cmpd="sng">
            <a:solidFill>
              <a:srgbClr val="2FAA9F"/>
            </a:solidFill>
            <a:prstDash val="dash"/>
            <a:round/>
            <a:headEnd type="none" w="sm" len="sm"/>
            <a:tailEnd type="none" w="sm" len="sm"/>
          </a:ln>
        </p:spPr>
      </p:cxnSp>
      <p:cxnSp>
        <p:nvCxnSpPr>
          <p:cNvPr id="573" name="Google Shape;573;p90"/>
          <p:cNvCxnSpPr/>
          <p:nvPr/>
        </p:nvCxnSpPr>
        <p:spPr>
          <a:xfrm>
            <a:off x="7646069" y="2216218"/>
            <a:ext cx="1474500" cy="0"/>
          </a:xfrm>
          <a:prstGeom prst="straightConnector1">
            <a:avLst/>
          </a:prstGeom>
          <a:noFill/>
          <a:ln w="12700" cap="flat" cmpd="sng">
            <a:solidFill>
              <a:srgbClr val="2FAA9F"/>
            </a:solidFill>
            <a:prstDash val="dash"/>
            <a:round/>
            <a:headEnd type="none" w="sm" len="sm"/>
            <a:tailEnd type="none" w="sm" len="sm"/>
          </a:ln>
        </p:spPr>
      </p:cxnSp>
      <p:cxnSp>
        <p:nvCxnSpPr>
          <p:cNvPr id="574" name="Google Shape;574;p90"/>
          <p:cNvCxnSpPr/>
          <p:nvPr/>
        </p:nvCxnSpPr>
        <p:spPr>
          <a:xfrm>
            <a:off x="1416718" y="2216218"/>
            <a:ext cx="3154800" cy="0"/>
          </a:xfrm>
          <a:prstGeom prst="straightConnector1">
            <a:avLst/>
          </a:prstGeom>
          <a:noFill/>
          <a:ln w="12700" cap="flat" cmpd="sng">
            <a:solidFill>
              <a:srgbClr val="2FAA9F"/>
            </a:solidFill>
            <a:prstDash val="dash"/>
            <a:round/>
            <a:headEnd type="none" w="sm" len="sm"/>
            <a:tailEnd type="none" w="sm" len="sm"/>
          </a:ln>
        </p:spPr>
      </p:cxnSp>
      <p:cxnSp>
        <p:nvCxnSpPr>
          <p:cNvPr id="575" name="Google Shape;575;p90"/>
          <p:cNvCxnSpPr/>
          <p:nvPr/>
        </p:nvCxnSpPr>
        <p:spPr>
          <a:xfrm>
            <a:off x="-12031" y="2216218"/>
            <a:ext cx="1474500" cy="0"/>
          </a:xfrm>
          <a:prstGeom prst="straightConnector1">
            <a:avLst/>
          </a:prstGeom>
          <a:noFill/>
          <a:ln w="12700" cap="flat" cmpd="sng">
            <a:solidFill>
              <a:srgbClr val="2FAA9F"/>
            </a:solidFill>
            <a:prstDash val="dash"/>
            <a:round/>
            <a:headEnd type="none" w="sm" len="sm"/>
            <a:tailEnd type="none" w="sm" len="sm"/>
          </a:ln>
        </p:spPr>
      </p:cxnSp>
      <p:grpSp>
        <p:nvGrpSpPr>
          <p:cNvPr id="576" name="Google Shape;576;p90"/>
          <p:cNvGrpSpPr/>
          <p:nvPr/>
        </p:nvGrpSpPr>
        <p:grpSpPr>
          <a:xfrm>
            <a:off x="7079184" y="1771269"/>
            <a:ext cx="857142" cy="857142"/>
            <a:chOff x="9448800" y="2189210"/>
            <a:chExt cx="1498500" cy="1498500"/>
          </a:xfrm>
        </p:grpSpPr>
        <p:sp>
          <p:nvSpPr>
            <p:cNvPr id="577" name="Google Shape;577;p90"/>
            <p:cNvSpPr/>
            <p:nvPr/>
          </p:nvSpPr>
          <p:spPr>
            <a:xfrm>
              <a:off x="9448800" y="2189210"/>
              <a:ext cx="1498500" cy="1498500"/>
            </a:xfrm>
            <a:prstGeom prst="ellipse">
              <a:avLst/>
            </a:prstGeom>
            <a:solidFill>
              <a:srgbClr val="FFFFFF"/>
            </a:solidFill>
            <a:ln w="12700" cap="flat" cmpd="sng">
              <a:solidFill>
                <a:srgbClr val="2FAA9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pic>
          <p:nvPicPr>
            <p:cNvPr id="578" name="Google Shape;578;p90"/>
            <p:cNvPicPr preferRelativeResize="0"/>
            <p:nvPr/>
          </p:nvPicPr>
          <p:blipFill rotWithShape="1">
            <a:blip r:embed="rId3">
              <a:alphaModFix/>
            </a:blip>
            <a:srcRect/>
            <a:stretch/>
          </p:blipFill>
          <p:spPr>
            <a:xfrm>
              <a:off x="9757716" y="2509544"/>
              <a:ext cx="893955" cy="893955"/>
            </a:xfrm>
            <a:prstGeom prst="rect">
              <a:avLst/>
            </a:prstGeom>
            <a:noFill/>
            <a:ln>
              <a:noFill/>
            </a:ln>
          </p:spPr>
        </p:pic>
      </p:grpSp>
      <p:grpSp>
        <p:nvGrpSpPr>
          <p:cNvPr id="579" name="Google Shape;579;p90"/>
          <p:cNvGrpSpPr/>
          <p:nvPr/>
        </p:nvGrpSpPr>
        <p:grpSpPr>
          <a:xfrm>
            <a:off x="1186434" y="1771398"/>
            <a:ext cx="857250" cy="857250"/>
            <a:chOff x="1143000" y="2544744"/>
            <a:chExt cx="1143000" cy="1143000"/>
          </a:xfrm>
        </p:grpSpPr>
        <p:sp>
          <p:nvSpPr>
            <p:cNvPr id="580" name="Google Shape;580;p90"/>
            <p:cNvSpPr/>
            <p:nvPr/>
          </p:nvSpPr>
          <p:spPr>
            <a:xfrm>
              <a:off x="1143000" y="2544744"/>
              <a:ext cx="1143000" cy="1143000"/>
            </a:xfrm>
            <a:prstGeom prst="ellipse">
              <a:avLst/>
            </a:prstGeom>
            <a:solidFill>
              <a:srgbClr val="FFFFFF"/>
            </a:solidFill>
            <a:ln w="12700" cap="flat" cmpd="sng">
              <a:solidFill>
                <a:srgbClr val="2FAA9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pic>
          <p:nvPicPr>
            <p:cNvPr id="581" name="Google Shape;581;p90"/>
            <p:cNvPicPr preferRelativeResize="0"/>
            <p:nvPr/>
          </p:nvPicPr>
          <p:blipFill rotWithShape="1">
            <a:blip r:embed="rId4">
              <a:alphaModFix/>
            </a:blip>
            <a:srcRect/>
            <a:stretch/>
          </p:blipFill>
          <p:spPr>
            <a:xfrm>
              <a:off x="1352848" y="2765067"/>
              <a:ext cx="678445" cy="678445"/>
            </a:xfrm>
            <a:prstGeom prst="rect">
              <a:avLst/>
            </a:prstGeom>
            <a:noFill/>
            <a:ln>
              <a:noFill/>
            </a:ln>
          </p:spPr>
        </p:pic>
      </p:grpSp>
      <p:grpSp>
        <p:nvGrpSpPr>
          <p:cNvPr id="582" name="Google Shape;582;p90"/>
          <p:cNvGrpSpPr/>
          <p:nvPr/>
        </p:nvGrpSpPr>
        <p:grpSpPr>
          <a:xfrm>
            <a:off x="4126663" y="1774147"/>
            <a:ext cx="854445" cy="854445"/>
            <a:chOff x="5337695" y="2189210"/>
            <a:chExt cx="1498500" cy="1498500"/>
          </a:xfrm>
        </p:grpSpPr>
        <p:sp>
          <p:nvSpPr>
            <p:cNvPr id="583" name="Google Shape;583;p90"/>
            <p:cNvSpPr/>
            <p:nvPr/>
          </p:nvSpPr>
          <p:spPr>
            <a:xfrm>
              <a:off x="5337695" y="2189210"/>
              <a:ext cx="1498500" cy="1498500"/>
            </a:xfrm>
            <a:prstGeom prst="ellipse">
              <a:avLst/>
            </a:prstGeom>
            <a:solidFill>
              <a:srgbClr val="FFFFFF"/>
            </a:solidFill>
            <a:ln w="12700" cap="flat" cmpd="sng">
              <a:solidFill>
                <a:srgbClr val="2FAA9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pic>
          <p:nvPicPr>
            <p:cNvPr id="584" name="Google Shape;584;p90"/>
            <p:cNvPicPr preferRelativeResize="0"/>
            <p:nvPr/>
          </p:nvPicPr>
          <p:blipFill rotWithShape="1">
            <a:blip r:embed="rId5">
              <a:alphaModFix/>
            </a:blip>
            <a:srcRect/>
            <a:stretch/>
          </p:blipFill>
          <p:spPr>
            <a:xfrm>
              <a:off x="5556805" y="2444402"/>
              <a:ext cx="1060315" cy="106031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1"/>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cxnSp>
        <p:nvCxnSpPr>
          <p:cNvPr id="590" name="Google Shape;590;p91"/>
          <p:cNvCxnSpPr/>
          <p:nvPr/>
        </p:nvCxnSpPr>
        <p:spPr>
          <a:xfrm>
            <a:off x="4559969" y="2216218"/>
            <a:ext cx="3154800" cy="0"/>
          </a:xfrm>
          <a:prstGeom prst="straightConnector1">
            <a:avLst/>
          </a:prstGeom>
          <a:noFill/>
          <a:ln w="12700" cap="flat" cmpd="sng">
            <a:solidFill>
              <a:srgbClr val="2FAA9F"/>
            </a:solidFill>
            <a:prstDash val="dash"/>
            <a:round/>
            <a:headEnd type="none" w="sm" len="sm"/>
            <a:tailEnd type="none" w="sm" len="sm"/>
          </a:ln>
        </p:spPr>
      </p:cxnSp>
      <p:cxnSp>
        <p:nvCxnSpPr>
          <p:cNvPr id="591" name="Google Shape;591;p91"/>
          <p:cNvCxnSpPr/>
          <p:nvPr/>
        </p:nvCxnSpPr>
        <p:spPr>
          <a:xfrm>
            <a:off x="7646069" y="2216218"/>
            <a:ext cx="1474500" cy="0"/>
          </a:xfrm>
          <a:prstGeom prst="straightConnector1">
            <a:avLst/>
          </a:prstGeom>
          <a:noFill/>
          <a:ln w="12700" cap="flat" cmpd="sng">
            <a:solidFill>
              <a:srgbClr val="2FAA9F"/>
            </a:solidFill>
            <a:prstDash val="dash"/>
            <a:round/>
            <a:headEnd type="none" w="sm" len="sm"/>
            <a:tailEnd type="none" w="sm" len="sm"/>
          </a:ln>
        </p:spPr>
      </p:cxnSp>
      <p:cxnSp>
        <p:nvCxnSpPr>
          <p:cNvPr id="592" name="Google Shape;592;p91"/>
          <p:cNvCxnSpPr/>
          <p:nvPr/>
        </p:nvCxnSpPr>
        <p:spPr>
          <a:xfrm>
            <a:off x="1416718" y="2216218"/>
            <a:ext cx="3154800" cy="0"/>
          </a:xfrm>
          <a:prstGeom prst="straightConnector1">
            <a:avLst/>
          </a:prstGeom>
          <a:noFill/>
          <a:ln w="12700" cap="flat" cmpd="sng">
            <a:solidFill>
              <a:srgbClr val="2FAA9F"/>
            </a:solidFill>
            <a:prstDash val="dash"/>
            <a:round/>
            <a:headEnd type="none" w="sm" len="sm"/>
            <a:tailEnd type="none" w="sm" len="sm"/>
          </a:ln>
        </p:spPr>
      </p:cxnSp>
      <p:cxnSp>
        <p:nvCxnSpPr>
          <p:cNvPr id="593" name="Google Shape;593;p91"/>
          <p:cNvCxnSpPr/>
          <p:nvPr/>
        </p:nvCxnSpPr>
        <p:spPr>
          <a:xfrm>
            <a:off x="-12031" y="2216218"/>
            <a:ext cx="1474500" cy="0"/>
          </a:xfrm>
          <a:prstGeom prst="straightConnector1">
            <a:avLst/>
          </a:prstGeom>
          <a:noFill/>
          <a:ln w="12700" cap="flat" cmpd="sng">
            <a:solidFill>
              <a:srgbClr val="2FAA9F"/>
            </a:solidFill>
            <a:prstDash val="dash"/>
            <a:round/>
            <a:headEnd type="none" w="sm" len="sm"/>
            <a:tailEnd type="none" w="sm" len="sm"/>
          </a:ln>
        </p:spPr>
      </p:cxnSp>
      <p:sp>
        <p:nvSpPr>
          <p:cNvPr id="594" name="Google Shape;594;p91"/>
          <p:cNvSpPr txBox="1"/>
          <p:nvPr/>
        </p:nvSpPr>
        <p:spPr>
          <a:xfrm>
            <a:off x="459075" y="226074"/>
            <a:ext cx="8229600" cy="10191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None/>
            </a:pPr>
            <a:r>
              <a:rPr lang="en" sz="2700">
                <a:solidFill>
                  <a:srgbClr val="E35925"/>
                </a:solidFill>
                <a:latin typeface="Century Gothic"/>
                <a:ea typeface="Century Gothic"/>
                <a:cs typeface="Century Gothic"/>
                <a:sym typeface="Century Gothic"/>
              </a:rPr>
              <a:t>J-PAL’s mission is to reduce poverty by ensuring that policy is informed by scientific evidence</a:t>
            </a:r>
            <a:endParaRPr sz="2400">
              <a:solidFill>
                <a:srgbClr val="E35925"/>
              </a:solidFill>
              <a:latin typeface="Century Gothic"/>
              <a:ea typeface="Century Gothic"/>
              <a:cs typeface="Century Gothic"/>
              <a:sym typeface="Century Gothic"/>
            </a:endParaRPr>
          </a:p>
        </p:txBody>
      </p:sp>
      <p:grpSp>
        <p:nvGrpSpPr>
          <p:cNvPr id="595" name="Google Shape;595;p91"/>
          <p:cNvGrpSpPr/>
          <p:nvPr/>
        </p:nvGrpSpPr>
        <p:grpSpPr>
          <a:xfrm>
            <a:off x="7079184" y="1771269"/>
            <a:ext cx="857142" cy="857142"/>
            <a:chOff x="9448800" y="2189210"/>
            <a:chExt cx="1498500" cy="1498500"/>
          </a:xfrm>
        </p:grpSpPr>
        <p:sp>
          <p:nvSpPr>
            <p:cNvPr id="596" name="Google Shape;596;p91"/>
            <p:cNvSpPr/>
            <p:nvPr/>
          </p:nvSpPr>
          <p:spPr>
            <a:xfrm>
              <a:off x="9448800" y="2189210"/>
              <a:ext cx="1498500" cy="1498500"/>
            </a:xfrm>
            <a:prstGeom prst="ellipse">
              <a:avLst/>
            </a:prstGeom>
            <a:solidFill>
              <a:srgbClr val="FFFFFF"/>
            </a:solidFill>
            <a:ln w="12700" cap="flat" cmpd="sng">
              <a:solidFill>
                <a:srgbClr val="2FAA9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pic>
          <p:nvPicPr>
            <p:cNvPr id="597" name="Google Shape;597;p91"/>
            <p:cNvPicPr preferRelativeResize="0"/>
            <p:nvPr/>
          </p:nvPicPr>
          <p:blipFill rotWithShape="1">
            <a:blip r:embed="rId3">
              <a:alphaModFix/>
            </a:blip>
            <a:srcRect/>
            <a:stretch/>
          </p:blipFill>
          <p:spPr>
            <a:xfrm>
              <a:off x="9757716" y="2509544"/>
              <a:ext cx="893955" cy="893955"/>
            </a:xfrm>
            <a:prstGeom prst="rect">
              <a:avLst/>
            </a:prstGeom>
            <a:noFill/>
            <a:ln>
              <a:noFill/>
            </a:ln>
          </p:spPr>
        </p:pic>
      </p:grpSp>
      <p:sp>
        <p:nvSpPr>
          <p:cNvPr id="598" name="Google Shape;598;p91"/>
          <p:cNvSpPr/>
          <p:nvPr/>
        </p:nvSpPr>
        <p:spPr>
          <a:xfrm>
            <a:off x="879750" y="2819425"/>
            <a:ext cx="1876500" cy="1559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1500" b="1">
                <a:solidFill>
                  <a:srgbClr val="000000"/>
                </a:solidFill>
                <a:latin typeface="Century Gothic"/>
                <a:ea typeface="Century Gothic"/>
                <a:cs typeface="Century Gothic"/>
                <a:sym typeface="Century Gothic"/>
              </a:rPr>
              <a:t>Research</a:t>
            </a:r>
            <a:br>
              <a:rPr lang="en" sz="1200" b="1">
                <a:solidFill>
                  <a:srgbClr val="000000"/>
                </a:solidFill>
                <a:latin typeface="Century Gothic"/>
                <a:ea typeface="Century Gothic"/>
                <a:cs typeface="Century Gothic"/>
                <a:sym typeface="Century Gothic"/>
              </a:rPr>
            </a:br>
            <a:r>
              <a:rPr lang="en" sz="1200">
                <a:solidFill>
                  <a:srgbClr val="000000"/>
                </a:solidFill>
                <a:latin typeface="Century Gothic"/>
                <a:ea typeface="Century Gothic"/>
                <a:cs typeface="Century Gothic"/>
                <a:sym typeface="Century Gothic"/>
              </a:rPr>
              <a:t>We fund and run randomized evaluations across major policy areas to identify effective ways to help people experiencing poverty.</a:t>
            </a:r>
            <a:endParaRPr sz="1200">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None/>
            </a:pPr>
            <a:endParaRPr sz="1200">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None/>
            </a:pPr>
            <a:endParaRPr sz="1200">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None/>
            </a:pPr>
            <a:endParaRPr sz="1200">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None/>
            </a:pPr>
            <a:endParaRPr sz="1200" b="1">
              <a:solidFill>
                <a:srgbClr val="000000"/>
              </a:solidFill>
              <a:latin typeface="Century Gothic"/>
              <a:ea typeface="Century Gothic"/>
              <a:cs typeface="Century Gothic"/>
              <a:sym typeface="Century Gothic"/>
            </a:endParaRPr>
          </a:p>
        </p:txBody>
      </p:sp>
      <p:grpSp>
        <p:nvGrpSpPr>
          <p:cNvPr id="599" name="Google Shape;599;p91"/>
          <p:cNvGrpSpPr/>
          <p:nvPr/>
        </p:nvGrpSpPr>
        <p:grpSpPr>
          <a:xfrm>
            <a:off x="1186434" y="1771398"/>
            <a:ext cx="857250" cy="857250"/>
            <a:chOff x="1143000" y="2544744"/>
            <a:chExt cx="1143000" cy="1143000"/>
          </a:xfrm>
        </p:grpSpPr>
        <p:sp>
          <p:nvSpPr>
            <p:cNvPr id="600" name="Google Shape;600;p91"/>
            <p:cNvSpPr/>
            <p:nvPr/>
          </p:nvSpPr>
          <p:spPr>
            <a:xfrm>
              <a:off x="1143000" y="2544744"/>
              <a:ext cx="1143000" cy="1143000"/>
            </a:xfrm>
            <a:prstGeom prst="ellipse">
              <a:avLst/>
            </a:prstGeom>
            <a:solidFill>
              <a:srgbClr val="FFFFFF"/>
            </a:solidFill>
            <a:ln w="12700" cap="flat" cmpd="sng">
              <a:solidFill>
                <a:srgbClr val="2FAA9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pic>
          <p:nvPicPr>
            <p:cNvPr id="601" name="Google Shape;601;p91"/>
            <p:cNvPicPr preferRelativeResize="0"/>
            <p:nvPr/>
          </p:nvPicPr>
          <p:blipFill rotWithShape="1">
            <a:blip r:embed="rId4">
              <a:alphaModFix/>
            </a:blip>
            <a:srcRect/>
            <a:stretch/>
          </p:blipFill>
          <p:spPr>
            <a:xfrm>
              <a:off x="1352848" y="2765067"/>
              <a:ext cx="678445" cy="678445"/>
            </a:xfrm>
            <a:prstGeom prst="rect">
              <a:avLst/>
            </a:prstGeom>
            <a:noFill/>
            <a:ln>
              <a:noFill/>
            </a:ln>
          </p:spPr>
        </p:pic>
      </p:grpSp>
      <p:sp>
        <p:nvSpPr>
          <p:cNvPr id="602" name="Google Shape;602;p91"/>
          <p:cNvSpPr txBox="1"/>
          <p:nvPr/>
        </p:nvSpPr>
        <p:spPr>
          <a:xfrm>
            <a:off x="7834545" y="4834927"/>
            <a:ext cx="852300" cy="1668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sz="800">
                <a:solidFill>
                  <a:srgbClr val="7F7F7F"/>
                </a:solidFill>
                <a:latin typeface="Century Gothic"/>
                <a:ea typeface="Century Gothic"/>
                <a:cs typeface="Century Gothic"/>
                <a:sym typeface="Century Gothic"/>
              </a:rPr>
              <a:t>6</a:t>
            </a:fld>
            <a:endParaRPr sz="800">
              <a:solidFill>
                <a:srgbClr val="7F7F7F"/>
              </a:solidFill>
              <a:latin typeface="Century Gothic"/>
              <a:ea typeface="Century Gothic"/>
              <a:cs typeface="Century Gothic"/>
              <a:sym typeface="Century Gothic"/>
            </a:endParaRPr>
          </a:p>
        </p:txBody>
      </p:sp>
      <p:grpSp>
        <p:nvGrpSpPr>
          <p:cNvPr id="603" name="Google Shape;603;p91"/>
          <p:cNvGrpSpPr/>
          <p:nvPr/>
        </p:nvGrpSpPr>
        <p:grpSpPr>
          <a:xfrm>
            <a:off x="4126663" y="1774147"/>
            <a:ext cx="854445" cy="854445"/>
            <a:chOff x="5337695" y="2189210"/>
            <a:chExt cx="1498500" cy="1498500"/>
          </a:xfrm>
        </p:grpSpPr>
        <p:sp>
          <p:nvSpPr>
            <p:cNvPr id="604" name="Google Shape;604;p91"/>
            <p:cNvSpPr/>
            <p:nvPr/>
          </p:nvSpPr>
          <p:spPr>
            <a:xfrm>
              <a:off x="5337695" y="2189210"/>
              <a:ext cx="1498500" cy="1498500"/>
            </a:xfrm>
            <a:prstGeom prst="ellipse">
              <a:avLst/>
            </a:prstGeom>
            <a:solidFill>
              <a:srgbClr val="FFFFFF"/>
            </a:solidFill>
            <a:ln w="12700" cap="flat" cmpd="sng">
              <a:solidFill>
                <a:srgbClr val="2FAA9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pic>
          <p:nvPicPr>
            <p:cNvPr id="605" name="Google Shape;605;p91"/>
            <p:cNvPicPr preferRelativeResize="0"/>
            <p:nvPr/>
          </p:nvPicPr>
          <p:blipFill rotWithShape="1">
            <a:blip r:embed="rId5">
              <a:alphaModFix/>
            </a:blip>
            <a:srcRect/>
            <a:stretch/>
          </p:blipFill>
          <p:spPr>
            <a:xfrm>
              <a:off x="5556805" y="2444402"/>
              <a:ext cx="1060315" cy="106031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92"/>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cxnSp>
        <p:nvCxnSpPr>
          <p:cNvPr id="611" name="Google Shape;611;p92"/>
          <p:cNvCxnSpPr/>
          <p:nvPr/>
        </p:nvCxnSpPr>
        <p:spPr>
          <a:xfrm>
            <a:off x="4559969" y="2216218"/>
            <a:ext cx="3154800" cy="0"/>
          </a:xfrm>
          <a:prstGeom prst="straightConnector1">
            <a:avLst/>
          </a:prstGeom>
          <a:noFill/>
          <a:ln w="12700" cap="flat" cmpd="sng">
            <a:solidFill>
              <a:srgbClr val="2FAA9F"/>
            </a:solidFill>
            <a:prstDash val="dash"/>
            <a:round/>
            <a:headEnd type="none" w="sm" len="sm"/>
            <a:tailEnd type="none" w="sm" len="sm"/>
          </a:ln>
        </p:spPr>
      </p:cxnSp>
      <p:cxnSp>
        <p:nvCxnSpPr>
          <p:cNvPr id="612" name="Google Shape;612;p92"/>
          <p:cNvCxnSpPr/>
          <p:nvPr/>
        </p:nvCxnSpPr>
        <p:spPr>
          <a:xfrm>
            <a:off x="7646069" y="2216218"/>
            <a:ext cx="1474500" cy="0"/>
          </a:xfrm>
          <a:prstGeom prst="straightConnector1">
            <a:avLst/>
          </a:prstGeom>
          <a:noFill/>
          <a:ln w="12700" cap="flat" cmpd="sng">
            <a:solidFill>
              <a:srgbClr val="2FAA9F"/>
            </a:solidFill>
            <a:prstDash val="dash"/>
            <a:round/>
            <a:headEnd type="none" w="sm" len="sm"/>
            <a:tailEnd type="none" w="sm" len="sm"/>
          </a:ln>
        </p:spPr>
      </p:cxnSp>
      <p:cxnSp>
        <p:nvCxnSpPr>
          <p:cNvPr id="613" name="Google Shape;613;p92"/>
          <p:cNvCxnSpPr/>
          <p:nvPr/>
        </p:nvCxnSpPr>
        <p:spPr>
          <a:xfrm>
            <a:off x="1416718" y="2216218"/>
            <a:ext cx="3154800" cy="0"/>
          </a:xfrm>
          <a:prstGeom prst="straightConnector1">
            <a:avLst/>
          </a:prstGeom>
          <a:noFill/>
          <a:ln w="12700" cap="flat" cmpd="sng">
            <a:solidFill>
              <a:srgbClr val="2FAA9F"/>
            </a:solidFill>
            <a:prstDash val="dash"/>
            <a:round/>
            <a:headEnd type="none" w="sm" len="sm"/>
            <a:tailEnd type="none" w="sm" len="sm"/>
          </a:ln>
        </p:spPr>
      </p:cxnSp>
      <p:cxnSp>
        <p:nvCxnSpPr>
          <p:cNvPr id="614" name="Google Shape;614;p92"/>
          <p:cNvCxnSpPr/>
          <p:nvPr/>
        </p:nvCxnSpPr>
        <p:spPr>
          <a:xfrm>
            <a:off x="-12031" y="2216218"/>
            <a:ext cx="1474500" cy="0"/>
          </a:xfrm>
          <a:prstGeom prst="straightConnector1">
            <a:avLst/>
          </a:prstGeom>
          <a:noFill/>
          <a:ln w="12700" cap="flat" cmpd="sng">
            <a:solidFill>
              <a:srgbClr val="2FAA9F"/>
            </a:solidFill>
            <a:prstDash val="dash"/>
            <a:round/>
            <a:headEnd type="none" w="sm" len="sm"/>
            <a:tailEnd type="none" w="sm" len="sm"/>
          </a:ln>
        </p:spPr>
      </p:cxnSp>
      <p:sp>
        <p:nvSpPr>
          <p:cNvPr id="615" name="Google Shape;615;p92"/>
          <p:cNvSpPr txBox="1"/>
          <p:nvPr/>
        </p:nvSpPr>
        <p:spPr>
          <a:xfrm>
            <a:off x="459075" y="226074"/>
            <a:ext cx="8229600" cy="10191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None/>
            </a:pPr>
            <a:r>
              <a:rPr lang="en" sz="2700">
                <a:solidFill>
                  <a:srgbClr val="E35925"/>
                </a:solidFill>
                <a:latin typeface="Century Gothic"/>
                <a:ea typeface="Century Gothic"/>
                <a:cs typeface="Century Gothic"/>
                <a:sym typeface="Century Gothic"/>
              </a:rPr>
              <a:t>J-PAL’s mission is to reduce poverty by ensuring that policy is informed by scientific evidence</a:t>
            </a:r>
            <a:endParaRPr sz="2400">
              <a:solidFill>
                <a:srgbClr val="E35925"/>
              </a:solidFill>
              <a:latin typeface="Century Gothic"/>
              <a:ea typeface="Century Gothic"/>
              <a:cs typeface="Century Gothic"/>
              <a:sym typeface="Century Gothic"/>
            </a:endParaRPr>
          </a:p>
        </p:txBody>
      </p:sp>
      <p:sp>
        <p:nvSpPr>
          <p:cNvPr id="616" name="Google Shape;616;p92"/>
          <p:cNvSpPr/>
          <p:nvPr/>
        </p:nvSpPr>
        <p:spPr>
          <a:xfrm>
            <a:off x="3777825" y="2834325"/>
            <a:ext cx="2157000" cy="1559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1500" b="1">
                <a:solidFill>
                  <a:srgbClr val="000000"/>
                </a:solidFill>
                <a:latin typeface="Century Gothic"/>
                <a:ea typeface="Century Gothic"/>
                <a:cs typeface="Century Gothic"/>
                <a:sym typeface="Century Gothic"/>
              </a:rPr>
              <a:t>Policy outreach</a:t>
            </a:r>
            <a:br>
              <a:rPr lang="en" sz="1200" b="1">
                <a:solidFill>
                  <a:srgbClr val="000000"/>
                </a:solidFill>
                <a:latin typeface="Century Gothic"/>
                <a:ea typeface="Century Gothic"/>
                <a:cs typeface="Century Gothic"/>
                <a:sym typeface="Century Gothic"/>
              </a:rPr>
            </a:br>
            <a:r>
              <a:rPr lang="en" sz="1200">
                <a:solidFill>
                  <a:srgbClr val="000000"/>
                </a:solidFill>
                <a:latin typeface="Century Gothic"/>
                <a:ea typeface="Century Gothic"/>
                <a:cs typeface="Century Gothic"/>
                <a:sym typeface="Century Gothic"/>
              </a:rPr>
              <a:t>We synthesize research results and build partnerships to inform decision-making and scale-up of proven programs.</a:t>
            </a:r>
            <a:endParaRPr sz="1200" b="1">
              <a:solidFill>
                <a:srgbClr val="000000"/>
              </a:solidFill>
              <a:latin typeface="Century Gothic"/>
              <a:ea typeface="Century Gothic"/>
              <a:cs typeface="Century Gothic"/>
              <a:sym typeface="Century Gothic"/>
            </a:endParaRPr>
          </a:p>
        </p:txBody>
      </p:sp>
      <p:grpSp>
        <p:nvGrpSpPr>
          <p:cNvPr id="617" name="Google Shape;617;p92"/>
          <p:cNvGrpSpPr/>
          <p:nvPr/>
        </p:nvGrpSpPr>
        <p:grpSpPr>
          <a:xfrm>
            <a:off x="7079184" y="1771269"/>
            <a:ext cx="857142" cy="857142"/>
            <a:chOff x="9448800" y="2189210"/>
            <a:chExt cx="1498500" cy="1498500"/>
          </a:xfrm>
        </p:grpSpPr>
        <p:sp>
          <p:nvSpPr>
            <p:cNvPr id="618" name="Google Shape;618;p92"/>
            <p:cNvSpPr/>
            <p:nvPr/>
          </p:nvSpPr>
          <p:spPr>
            <a:xfrm>
              <a:off x="9448800" y="2189210"/>
              <a:ext cx="1498500" cy="1498500"/>
            </a:xfrm>
            <a:prstGeom prst="ellipse">
              <a:avLst/>
            </a:prstGeom>
            <a:solidFill>
              <a:srgbClr val="FFFFFF"/>
            </a:solidFill>
            <a:ln w="12700" cap="flat" cmpd="sng">
              <a:solidFill>
                <a:srgbClr val="2FAA9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pic>
          <p:nvPicPr>
            <p:cNvPr id="619" name="Google Shape;619;p92"/>
            <p:cNvPicPr preferRelativeResize="0"/>
            <p:nvPr/>
          </p:nvPicPr>
          <p:blipFill rotWithShape="1">
            <a:blip r:embed="rId3">
              <a:alphaModFix/>
            </a:blip>
            <a:srcRect/>
            <a:stretch/>
          </p:blipFill>
          <p:spPr>
            <a:xfrm>
              <a:off x="9757716" y="2509544"/>
              <a:ext cx="893955" cy="893955"/>
            </a:xfrm>
            <a:prstGeom prst="rect">
              <a:avLst/>
            </a:prstGeom>
            <a:noFill/>
            <a:ln>
              <a:noFill/>
            </a:ln>
          </p:spPr>
        </p:pic>
      </p:grpSp>
      <p:sp>
        <p:nvSpPr>
          <p:cNvPr id="620" name="Google Shape;620;p92"/>
          <p:cNvSpPr/>
          <p:nvPr/>
        </p:nvSpPr>
        <p:spPr>
          <a:xfrm>
            <a:off x="879750" y="2819425"/>
            <a:ext cx="1876500" cy="1559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1500" b="1">
                <a:solidFill>
                  <a:srgbClr val="000000"/>
                </a:solidFill>
                <a:latin typeface="Century Gothic"/>
                <a:ea typeface="Century Gothic"/>
                <a:cs typeface="Century Gothic"/>
                <a:sym typeface="Century Gothic"/>
              </a:rPr>
              <a:t>Research</a:t>
            </a:r>
            <a:br>
              <a:rPr lang="en" sz="1200" b="1">
                <a:solidFill>
                  <a:srgbClr val="000000"/>
                </a:solidFill>
                <a:latin typeface="Century Gothic"/>
                <a:ea typeface="Century Gothic"/>
                <a:cs typeface="Century Gothic"/>
                <a:sym typeface="Century Gothic"/>
              </a:rPr>
            </a:br>
            <a:r>
              <a:rPr lang="en" sz="1200">
                <a:solidFill>
                  <a:srgbClr val="000000"/>
                </a:solidFill>
                <a:latin typeface="Century Gothic"/>
                <a:ea typeface="Century Gothic"/>
                <a:cs typeface="Century Gothic"/>
                <a:sym typeface="Century Gothic"/>
              </a:rPr>
              <a:t>We fund and run randomized evaluations across major policy areas to identify effective ways to help people experiencing poverty.</a:t>
            </a:r>
            <a:endParaRPr sz="1200">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None/>
            </a:pPr>
            <a:endParaRPr sz="1200">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None/>
            </a:pPr>
            <a:endParaRPr sz="1200">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None/>
            </a:pPr>
            <a:endParaRPr sz="1200">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None/>
            </a:pPr>
            <a:endParaRPr sz="1200" b="1">
              <a:solidFill>
                <a:srgbClr val="000000"/>
              </a:solidFill>
              <a:latin typeface="Century Gothic"/>
              <a:ea typeface="Century Gothic"/>
              <a:cs typeface="Century Gothic"/>
              <a:sym typeface="Century Gothic"/>
            </a:endParaRPr>
          </a:p>
        </p:txBody>
      </p:sp>
      <p:grpSp>
        <p:nvGrpSpPr>
          <p:cNvPr id="621" name="Google Shape;621;p92"/>
          <p:cNvGrpSpPr/>
          <p:nvPr/>
        </p:nvGrpSpPr>
        <p:grpSpPr>
          <a:xfrm>
            <a:off x="1186434" y="1771398"/>
            <a:ext cx="857250" cy="857250"/>
            <a:chOff x="1143000" y="2544744"/>
            <a:chExt cx="1143000" cy="1143000"/>
          </a:xfrm>
        </p:grpSpPr>
        <p:sp>
          <p:nvSpPr>
            <p:cNvPr id="622" name="Google Shape;622;p92"/>
            <p:cNvSpPr/>
            <p:nvPr/>
          </p:nvSpPr>
          <p:spPr>
            <a:xfrm>
              <a:off x="1143000" y="2544744"/>
              <a:ext cx="1143000" cy="1143000"/>
            </a:xfrm>
            <a:prstGeom prst="ellipse">
              <a:avLst/>
            </a:prstGeom>
            <a:solidFill>
              <a:srgbClr val="FFFFFF"/>
            </a:solidFill>
            <a:ln w="12700" cap="flat" cmpd="sng">
              <a:solidFill>
                <a:srgbClr val="2FAA9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pic>
          <p:nvPicPr>
            <p:cNvPr id="623" name="Google Shape;623;p92"/>
            <p:cNvPicPr preferRelativeResize="0"/>
            <p:nvPr/>
          </p:nvPicPr>
          <p:blipFill rotWithShape="1">
            <a:blip r:embed="rId4">
              <a:alphaModFix/>
            </a:blip>
            <a:srcRect/>
            <a:stretch/>
          </p:blipFill>
          <p:spPr>
            <a:xfrm>
              <a:off x="1352848" y="2765067"/>
              <a:ext cx="678445" cy="678445"/>
            </a:xfrm>
            <a:prstGeom prst="rect">
              <a:avLst/>
            </a:prstGeom>
            <a:noFill/>
            <a:ln>
              <a:noFill/>
            </a:ln>
          </p:spPr>
        </p:pic>
      </p:grpSp>
      <p:sp>
        <p:nvSpPr>
          <p:cNvPr id="624" name="Google Shape;624;p92"/>
          <p:cNvSpPr txBox="1"/>
          <p:nvPr/>
        </p:nvSpPr>
        <p:spPr>
          <a:xfrm>
            <a:off x="7834545" y="4834927"/>
            <a:ext cx="852300" cy="1668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sz="800">
                <a:solidFill>
                  <a:srgbClr val="7F7F7F"/>
                </a:solidFill>
                <a:latin typeface="Century Gothic"/>
                <a:ea typeface="Century Gothic"/>
                <a:cs typeface="Century Gothic"/>
                <a:sym typeface="Century Gothic"/>
              </a:rPr>
              <a:t>7</a:t>
            </a:fld>
            <a:endParaRPr sz="800">
              <a:solidFill>
                <a:srgbClr val="7F7F7F"/>
              </a:solidFill>
              <a:latin typeface="Century Gothic"/>
              <a:ea typeface="Century Gothic"/>
              <a:cs typeface="Century Gothic"/>
              <a:sym typeface="Century Gothic"/>
            </a:endParaRPr>
          </a:p>
        </p:txBody>
      </p:sp>
      <p:grpSp>
        <p:nvGrpSpPr>
          <p:cNvPr id="625" name="Google Shape;625;p92"/>
          <p:cNvGrpSpPr/>
          <p:nvPr/>
        </p:nvGrpSpPr>
        <p:grpSpPr>
          <a:xfrm>
            <a:off x="4126663" y="1774147"/>
            <a:ext cx="854445" cy="854445"/>
            <a:chOff x="5337695" y="2189210"/>
            <a:chExt cx="1498500" cy="1498500"/>
          </a:xfrm>
        </p:grpSpPr>
        <p:sp>
          <p:nvSpPr>
            <p:cNvPr id="626" name="Google Shape;626;p92"/>
            <p:cNvSpPr/>
            <p:nvPr/>
          </p:nvSpPr>
          <p:spPr>
            <a:xfrm>
              <a:off x="5337695" y="2189210"/>
              <a:ext cx="1498500" cy="1498500"/>
            </a:xfrm>
            <a:prstGeom prst="ellipse">
              <a:avLst/>
            </a:prstGeom>
            <a:solidFill>
              <a:srgbClr val="FFFFFF"/>
            </a:solidFill>
            <a:ln w="12700" cap="flat" cmpd="sng">
              <a:solidFill>
                <a:srgbClr val="2FAA9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pic>
          <p:nvPicPr>
            <p:cNvPr id="627" name="Google Shape;627;p92"/>
            <p:cNvPicPr preferRelativeResize="0"/>
            <p:nvPr/>
          </p:nvPicPr>
          <p:blipFill rotWithShape="1">
            <a:blip r:embed="rId5">
              <a:alphaModFix/>
            </a:blip>
            <a:srcRect/>
            <a:stretch/>
          </p:blipFill>
          <p:spPr>
            <a:xfrm>
              <a:off x="5556805" y="2444402"/>
              <a:ext cx="1060315" cy="106031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93"/>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cxnSp>
        <p:nvCxnSpPr>
          <p:cNvPr id="633" name="Google Shape;633;p93"/>
          <p:cNvCxnSpPr/>
          <p:nvPr/>
        </p:nvCxnSpPr>
        <p:spPr>
          <a:xfrm>
            <a:off x="4559969" y="2216218"/>
            <a:ext cx="3154800" cy="0"/>
          </a:xfrm>
          <a:prstGeom prst="straightConnector1">
            <a:avLst/>
          </a:prstGeom>
          <a:noFill/>
          <a:ln w="12700" cap="flat" cmpd="sng">
            <a:solidFill>
              <a:srgbClr val="2FAA9F"/>
            </a:solidFill>
            <a:prstDash val="dash"/>
            <a:round/>
            <a:headEnd type="none" w="sm" len="sm"/>
            <a:tailEnd type="none" w="sm" len="sm"/>
          </a:ln>
        </p:spPr>
      </p:cxnSp>
      <p:cxnSp>
        <p:nvCxnSpPr>
          <p:cNvPr id="634" name="Google Shape;634;p93"/>
          <p:cNvCxnSpPr/>
          <p:nvPr/>
        </p:nvCxnSpPr>
        <p:spPr>
          <a:xfrm>
            <a:off x="7646069" y="2216218"/>
            <a:ext cx="1474500" cy="0"/>
          </a:xfrm>
          <a:prstGeom prst="straightConnector1">
            <a:avLst/>
          </a:prstGeom>
          <a:noFill/>
          <a:ln w="12700" cap="flat" cmpd="sng">
            <a:solidFill>
              <a:srgbClr val="2FAA9F"/>
            </a:solidFill>
            <a:prstDash val="dash"/>
            <a:round/>
            <a:headEnd type="none" w="sm" len="sm"/>
            <a:tailEnd type="none" w="sm" len="sm"/>
          </a:ln>
        </p:spPr>
      </p:cxnSp>
      <p:cxnSp>
        <p:nvCxnSpPr>
          <p:cNvPr id="635" name="Google Shape;635;p93"/>
          <p:cNvCxnSpPr/>
          <p:nvPr/>
        </p:nvCxnSpPr>
        <p:spPr>
          <a:xfrm>
            <a:off x="1416718" y="2216218"/>
            <a:ext cx="3154800" cy="0"/>
          </a:xfrm>
          <a:prstGeom prst="straightConnector1">
            <a:avLst/>
          </a:prstGeom>
          <a:noFill/>
          <a:ln w="12700" cap="flat" cmpd="sng">
            <a:solidFill>
              <a:srgbClr val="2FAA9F"/>
            </a:solidFill>
            <a:prstDash val="dash"/>
            <a:round/>
            <a:headEnd type="none" w="sm" len="sm"/>
            <a:tailEnd type="none" w="sm" len="sm"/>
          </a:ln>
        </p:spPr>
      </p:cxnSp>
      <p:cxnSp>
        <p:nvCxnSpPr>
          <p:cNvPr id="636" name="Google Shape;636;p93"/>
          <p:cNvCxnSpPr/>
          <p:nvPr/>
        </p:nvCxnSpPr>
        <p:spPr>
          <a:xfrm>
            <a:off x="-12031" y="2216218"/>
            <a:ext cx="1474500" cy="0"/>
          </a:xfrm>
          <a:prstGeom prst="straightConnector1">
            <a:avLst/>
          </a:prstGeom>
          <a:noFill/>
          <a:ln w="12700" cap="flat" cmpd="sng">
            <a:solidFill>
              <a:srgbClr val="2FAA9F"/>
            </a:solidFill>
            <a:prstDash val="dash"/>
            <a:round/>
            <a:headEnd type="none" w="sm" len="sm"/>
            <a:tailEnd type="none" w="sm" len="sm"/>
          </a:ln>
        </p:spPr>
      </p:cxnSp>
      <p:sp>
        <p:nvSpPr>
          <p:cNvPr id="637" name="Google Shape;637;p93"/>
          <p:cNvSpPr txBox="1"/>
          <p:nvPr/>
        </p:nvSpPr>
        <p:spPr>
          <a:xfrm>
            <a:off x="459075" y="226074"/>
            <a:ext cx="8229600" cy="10191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None/>
            </a:pPr>
            <a:r>
              <a:rPr lang="en" sz="2700">
                <a:solidFill>
                  <a:srgbClr val="E35925"/>
                </a:solidFill>
                <a:latin typeface="Century Gothic"/>
                <a:ea typeface="Century Gothic"/>
                <a:cs typeface="Century Gothic"/>
                <a:sym typeface="Century Gothic"/>
              </a:rPr>
              <a:t>J-PAL’s mission is to reduce poverty by ensuring that policy is informed by scientific evidence</a:t>
            </a:r>
            <a:endParaRPr sz="2400">
              <a:solidFill>
                <a:srgbClr val="E35925"/>
              </a:solidFill>
              <a:latin typeface="Century Gothic"/>
              <a:ea typeface="Century Gothic"/>
              <a:cs typeface="Century Gothic"/>
              <a:sym typeface="Century Gothic"/>
            </a:endParaRPr>
          </a:p>
        </p:txBody>
      </p:sp>
      <p:sp>
        <p:nvSpPr>
          <p:cNvPr id="638" name="Google Shape;638;p93"/>
          <p:cNvSpPr/>
          <p:nvPr/>
        </p:nvSpPr>
        <p:spPr>
          <a:xfrm>
            <a:off x="3777825" y="2834325"/>
            <a:ext cx="2157000" cy="1559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1500" b="1">
                <a:solidFill>
                  <a:srgbClr val="000000"/>
                </a:solidFill>
                <a:latin typeface="Century Gothic"/>
                <a:ea typeface="Century Gothic"/>
                <a:cs typeface="Century Gothic"/>
                <a:sym typeface="Century Gothic"/>
              </a:rPr>
              <a:t>Policy outreach</a:t>
            </a:r>
            <a:br>
              <a:rPr lang="en" sz="1200" b="1">
                <a:solidFill>
                  <a:srgbClr val="000000"/>
                </a:solidFill>
                <a:latin typeface="Century Gothic"/>
                <a:ea typeface="Century Gothic"/>
                <a:cs typeface="Century Gothic"/>
                <a:sym typeface="Century Gothic"/>
              </a:rPr>
            </a:br>
            <a:r>
              <a:rPr lang="en" sz="1200">
                <a:solidFill>
                  <a:srgbClr val="000000"/>
                </a:solidFill>
                <a:latin typeface="Century Gothic"/>
                <a:ea typeface="Century Gothic"/>
                <a:cs typeface="Century Gothic"/>
                <a:sym typeface="Century Gothic"/>
              </a:rPr>
              <a:t>We synthesize research results and build partnerships to inform decision-making and scale-up of proven programs.</a:t>
            </a:r>
            <a:endParaRPr sz="1200" b="1">
              <a:solidFill>
                <a:srgbClr val="000000"/>
              </a:solidFill>
              <a:latin typeface="Century Gothic"/>
              <a:ea typeface="Century Gothic"/>
              <a:cs typeface="Century Gothic"/>
              <a:sym typeface="Century Gothic"/>
            </a:endParaRPr>
          </a:p>
        </p:txBody>
      </p:sp>
      <p:sp>
        <p:nvSpPr>
          <p:cNvPr id="639" name="Google Shape;639;p93"/>
          <p:cNvSpPr/>
          <p:nvPr/>
        </p:nvSpPr>
        <p:spPr>
          <a:xfrm>
            <a:off x="6824900" y="2849255"/>
            <a:ext cx="2033700" cy="16200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1500" b="1">
                <a:solidFill>
                  <a:srgbClr val="000000"/>
                </a:solidFill>
                <a:latin typeface="Century Gothic"/>
                <a:ea typeface="Century Gothic"/>
                <a:cs typeface="Century Gothic"/>
                <a:sym typeface="Century Gothic"/>
              </a:rPr>
              <a:t>Capacity building </a:t>
            </a:r>
            <a:br>
              <a:rPr lang="en" sz="1200" b="1">
                <a:solidFill>
                  <a:srgbClr val="000000"/>
                </a:solidFill>
                <a:latin typeface="Century Gothic"/>
                <a:ea typeface="Century Gothic"/>
                <a:cs typeface="Century Gothic"/>
                <a:sym typeface="Century Gothic"/>
              </a:rPr>
            </a:br>
            <a:r>
              <a:rPr lang="en" sz="1200">
                <a:solidFill>
                  <a:srgbClr val="000000"/>
                </a:solidFill>
                <a:latin typeface="Century Gothic"/>
                <a:ea typeface="Century Gothic"/>
                <a:cs typeface="Century Gothic"/>
                <a:sym typeface="Century Gothic"/>
              </a:rPr>
              <a:t>We lead evaluation trainings to build the capacity of organizations to generate and use evidence.</a:t>
            </a:r>
            <a:endParaRPr sz="1100">
              <a:latin typeface="Century Gothic"/>
              <a:ea typeface="Century Gothic"/>
              <a:cs typeface="Century Gothic"/>
              <a:sym typeface="Century Gothic"/>
            </a:endParaRPr>
          </a:p>
        </p:txBody>
      </p:sp>
      <p:grpSp>
        <p:nvGrpSpPr>
          <p:cNvPr id="640" name="Google Shape;640;p93"/>
          <p:cNvGrpSpPr/>
          <p:nvPr/>
        </p:nvGrpSpPr>
        <p:grpSpPr>
          <a:xfrm>
            <a:off x="7079184" y="1771269"/>
            <a:ext cx="857142" cy="857142"/>
            <a:chOff x="9448800" y="2189210"/>
            <a:chExt cx="1498500" cy="1498500"/>
          </a:xfrm>
        </p:grpSpPr>
        <p:sp>
          <p:nvSpPr>
            <p:cNvPr id="641" name="Google Shape;641;p93"/>
            <p:cNvSpPr/>
            <p:nvPr/>
          </p:nvSpPr>
          <p:spPr>
            <a:xfrm>
              <a:off x="9448800" y="2189210"/>
              <a:ext cx="1498500" cy="1498500"/>
            </a:xfrm>
            <a:prstGeom prst="ellipse">
              <a:avLst/>
            </a:prstGeom>
            <a:solidFill>
              <a:srgbClr val="FFFFFF"/>
            </a:solidFill>
            <a:ln w="12700" cap="flat" cmpd="sng">
              <a:solidFill>
                <a:srgbClr val="2FAA9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pic>
          <p:nvPicPr>
            <p:cNvPr id="642" name="Google Shape;642;p93"/>
            <p:cNvPicPr preferRelativeResize="0"/>
            <p:nvPr/>
          </p:nvPicPr>
          <p:blipFill rotWithShape="1">
            <a:blip r:embed="rId3">
              <a:alphaModFix/>
            </a:blip>
            <a:srcRect/>
            <a:stretch/>
          </p:blipFill>
          <p:spPr>
            <a:xfrm>
              <a:off x="9757716" y="2509544"/>
              <a:ext cx="893955" cy="893955"/>
            </a:xfrm>
            <a:prstGeom prst="rect">
              <a:avLst/>
            </a:prstGeom>
            <a:noFill/>
            <a:ln>
              <a:noFill/>
            </a:ln>
          </p:spPr>
        </p:pic>
      </p:grpSp>
      <p:sp>
        <p:nvSpPr>
          <p:cNvPr id="643" name="Google Shape;643;p93"/>
          <p:cNvSpPr/>
          <p:nvPr/>
        </p:nvSpPr>
        <p:spPr>
          <a:xfrm>
            <a:off x="879750" y="2819425"/>
            <a:ext cx="1876500" cy="1559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en" sz="1500" b="1">
                <a:solidFill>
                  <a:srgbClr val="000000"/>
                </a:solidFill>
                <a:latin typeface="Century Gothic"/>
                <a:ea typeface="Century Gothic"/>
                <a:cs typeface="Century Gothic"/>
                <a:sym typeface="Century Gothic"/>
              </a:rPr>
              <a:t>Research</a:t>
            </a:r>
            <a:br>
              <a:rPr lang="en" sz="1200" b="1">
                <a:solidFill>
                  <a:srgbClr val="000000"/>
                </a:solidFill>
                <a:latin typeface="Century Gothic"/>
                <a:ea typeface="Century Gothic"/>
                <a:cs typeface="Century Gothic"/>
                <a:sym typeface="Century Gothic"/>
              </a:rPr>
            </a:br>
            <a:r>
              <a:rPr lang="en" sz="1200">
                <a:solidFill>
                  <a:srgbClr val="000000"/>
                </a:solidFill>
                <a:latin typeface="Century Gothic"/>
                <a:ea typeface="Century Gothic"/>
                <a:cs typeface="Century Gothic"/>
                <a:sym typeface="Century Gothic"/>
              </a:rPr>
              <a:t>We fund and run randomized evaluations across major policy areas to identify effective ways to help people experiencing poverty.</a:t>
            </a:r>
            <a:endParaRPr sz="1200">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None/>
            </a:pPr>
            <a:endParaRPr sz="1200">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None/>
            </a:pPr>
            <a:endParaRPr sz="1200">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None/>
            </a:pPr>
            <a:endParaRPr sz="1200">
              <a:solidFill>
                <a:srgbClr val="000000"/>
              </a:solidFill>
              <a:latin typeface="Century Gothic"/>
              <a:ea typeface="Century Gothic"/>
              <a:cs typeface="Century Gothic"/>
              <a:sym typeface="Century Gothic"/>
            </a:endParaRPr>
          </a:p>
          <a:p>
            <a:pPr marL="0" marR="0" lvl="0" indent="0" algn="l" rtl="0">
              <a:lnSpc>
                <a:spcPct val="120000"/>
              </a:lnSpc>
              <a:spcBef>
                <a:spcPts val="0"/>
              </a:spcBef>
              <a:spcAft>
                <a:spcPts val="0"/>
              </a:spcAft>
              <a:buNone/>
            </a:pPr>
            <a:endParaRPr sz="1200" b="1">
              <a:solidFill>
                <a:srgbClr val="000000"/>
              </a:solidFill>
              <a:latin typeface="Century Gothic"/>
              <a:ea typeface="Century Gothic"/>
              <a:cs typeface="Century Gothic"/>
              <a:sym typeface="Century Gothic"/>
            </a:endParaRPr>
          </a:p>
        </p:txBody>
      </p:sp>
      <p:grpSp>
        <p:nvGrpSpPr>
          <p:cNvPr id="644" name="Google Shape;644;p93"/>
          <p:cNvGrpSpPr/>
          <p:nvPr/>
        </p:nvGrpSpPr>
        <p:grpSpPr>
          <a:xfrm>
            <a:off x="1186434" y="1771398"/>
            <a:ext cx="857250" cy="857250"/>
            <a:chOff x="1143000" y="2544744"/>
            <a:chExt cx="1143000" cy="1143000"/>
          </a:xfrm>
        </p:grpSpPr>
        <p:sp>
          <p:nvSpPr>
            <p:cNvPr id="645" name="Google Shape;645;p93"/>
            <p:cNvSpPr/>
            <p:nvPr/>
          </p:nvSpPr>
          <p:spPr>
            <a:xfrm>
              <a:off x="1143000" y="2544744"/>
              <a:ext cx="1143000" cy="1143000"/>
            </a:xfrm>
            <a:prstGeom prst="ellipse">
              <a:avLst/>
            </a:prstGeom>
            <a:solidFill>
              <a:srgbClr val="FFFFFF"/>
            </a:solidFill>
            <a:ln w="12700" cap="flat" cmpd="sng">
              <a:solidFill>
                <a:srgbClr val="2FAA9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pic>
          <p:nvPicPr>
            <p:cNvPr id="646" name="Google Shape;646;p93"/>
            <p:cNvPicPr preferRelativeResize="0"/>
            <p:nvPr/>
          </p:nvPicPr>
          <p:blipFill rotWithShape="1">
            <a:blip r:embed="rId4">
              <a:alphaModFix/>
            </a:blip>
            <a:srcRect/>
            <a:stretch/>
          </p:blipFill>
          <p:spPr>
            <a:xfrm>
              <a:off x="1352848" y="2765067"/>
              <a:ext cx="678445" cy="678445"/>
            </a:xfrm>
            <a:prstGeom prst="rect">
              <a:avLst/>
            </a:prstGeom>
            <a:noFill/>
            <a:ln>
              <a:noFill/>
            </a:ln>
          </p:spPr>
        </p:pic>
      </p:grpSp>
      <p:sp>
        <p:nvSpPr>
          <p:cNvPr id="647" name="Google Shape;647;p93"/>
          <p:cNvSpPr txBox="1"/>
          <p:nvPr/>
        </p:nvSpPr>
        <p:spPr>
          <a:xfrm>
            <a:off x="7834545" y="4834927"/>
            <a:ext cx="852300" cy="1668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sz="800">
                <a:solidFill>
                  <a:srgbClr val="7F7F7F"/>
                </a:solidFill>
                <a:latin typeface="Century Gothic"/>
                <a:ea typeface="Century Gothic"/>
                <a:cs typeface="Century Gothic"/>
                <a:sym typeface="Century Gothic"/>
              </a:rPr>
              <a:t>8</a:t>
            </a:fld>
            <a:endParaRPr sz="800">
              <a:solidFill>
                <a:srgbClr val="7F7F7F"/>
              </a:solidFill>
              <a:latin typeface="Century Gothic"/>
              <a:ea typeface="Century Gothic"/>
              <a:cs typeface="Century Gothic"/>
              <a:sym typeface="Century Gothic"/>
            </a:endParaRPr>
          </a:p>
        </p:txBody>
      </p:sp>
      <p:grpSp>
        <p:nvGrpSpPr>
          <p:cNvPr id="648" name="Google Shape;648;p93"/>
          <p:cNvGrpSpPr/>
          <p:nvPr/>
        </p:nvGrpSpPr>
        <p:grpSpPr>
          <a:xfrm>
            <a:off x="4126663" y="1774147"/>
            <a:ext cx="854445" cy="854445"/>
            <a:chOff x="5337695" y="2189210"/>
            <a:chExt cx="1498500" cy="1498500"/>
          </a:xfrm>
        </p:grpSpPr>
        <p:sp>
          <p:nvSpPr>
            <p:cNvPr id="649" name="Google Shape;649;p93"/>
            <p:cNvSpPr/>
            <p:nvPr/>
          </p:nvSpPr>
          <p:spPr>
            <a:xfrm>
              <a:off x="5337695" y="2189210"/>
              <a:ext cx="1498500" cy="1498500"/>
            </a:xfrm>
            <a:prstGeom prst="ellipse">
              <a:avLst/>
            </a:prstGeom>
            <a:solidFill>
              <a:srgbClr val="FFFFFF"/>
            </a:solidFill>
            <a:ln w="12700" cap="flat" cmpd="sng">
              <a:solidFill>
                <a:srgbClr val="2FAA9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entury Gothic"/>
                <a:ea typeface="Century Gothic"/>
                <a:cs typeface="Century Gothic"/>
                <a:sym typeface="Century Gothic"/>
              </a:endParaRPr>
            </a:p>
          </p:txBody>
        </p:sp>
        <p:pic>
          <p:nvPicPr>
            <p:cNvPr id="650" name="Google Shape;650;p93"/>
            <p:cNvPicPr preferRelativeResize="0"/>
            <p:nvPr/>
          </p:nvPicPr>
          <p:blipFill rotWithShape="1">
            <a:blip r:embed="rId5">
              <a:alphaModFix/>
            </a:blip>
            <a:srcRect/>
            <a:stretch/>
          </p:blipFill>
          <p:spPr>
            <a:xfrm>
              <a:off x="5556805" y="2444402"/>
              <a:ext cx="1060315" cy="106031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94"/>
          <p:cNvSpPr txBox="1">
            <a:spLocks noGrp="1"/>
          </p:cNvSpPr>
          <p:nvPr>
            <p:ph type="title"/>
          </p:nvPr>
        </p:nvSpPr>
        <p:spPr>
          <a:xfrm>
            <a:off x="457200" y="154450"/>
            <a:ext cx="8686800" cy="864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Anchored by a global network of researchers</a:t>
            </a:r>
            <a:endParaRPr/>
          </a:p>
        </p:txBody>
      </p:sp>
      <p:pic>
        <p:nvPicPr>
          <p:cNvPr id="656" name="Google Shape;656;p94"/>
          <p:cNvPicPr preferRelativeResize="0"/>
          <p:nvPr/>
        </p:nvPicPr>
        <p:blipFill rotWithShape="1">
          <a:blip r:embed="rId3">
            <a:alphaModFix/>
          </a:blip>
          <a:srcRect/>
          <a:stretch/>
        </p:blipFill>
        <p:spPr>
          <a:xfrm>
            <a:off x="4134147" y="3083030"/>
            <a:ext cx="1037430" cy="691620"/>
          </a:xfrm>
          <a:prstGeom prst="rect">
            <a:avLst/>
          </a:prstGeom>
          <a:noFill/>
          <a:ln>
            <a:noFill/>
          </a:ln>
        </p:spPr>
      </p:pic>
      <p:pic>
        <p:nvPicPr>
          <p:cNvPr id="657" name="Google Shape;657;p94"/>
          <p:cNvPicPr preferRelativeResize="0"/>
          <p:nvPr/>
        </p:nvPicPr>
        <p:blipFill rotWithShape="1">
          <a:blip r:embed="rId4">
            <a:alphaModFix/>
          </a:blip>
          <a:srcRect/>
          <a:stretch/>
        </p:blipFill>
        <p:spPr>
          <a:xfrm>
            <a:off x="5597301" y="3098651"/>
            <a:ext cx="633398" cy="660379"/>
          </a:xfrm>
          <a:prstGeom prst="rect">
            <a:avLst/>
          </a:prstGeom>
          <a:noFill/>
          <a:ln>
            <a:noFill/>
          </a:ln>
        </p:spPr>
      </p:pic>
      <p:pic>
        <p:nvPicPr>
          <p:cNvPr id="658" name="Google Shape;658;p94"/>
          <p:cNvPicPr preferRelativeResize="0"/>
          <p:nvPr/>
        </p:nvPicPr>
        <p:blipFill rotWithShape="1">
          <a:blip r:embed="rId5">
            <a:alphaModFix/>
          </a:blip>
          <a:srcRect/>
          <a:stretch/>
        </p:blipFill>
        <p:spPr>
          <a:xfrm>
            <a:off x="6584375" y="3308116"/>
            <a:ext cx="1086519" cy="241449"/>
          </a:xfrm>
          <a:prstGeom prst="rect">
            <a:avLst/>
          </a:prstGeom>
          <a:noFill/>
          <a:ln>
            <a:noFill/>
          </a:ln>
        </p:spPr>
      </p:pic>
      <p:pic>
        <p:nvPicPr>
          <p:cNvPr id="659" name="Google Shape;659;p94"/>
          <p:cNvPicPr preferRelativeResize="0"/>
          <p:nvPr/>
        </p:nvPicPr>
        <p:blipFill rotWithShape="1">
          <a:blip r:embed="rId6">
            <a:alphaModFix/>
          </a:blip>
          <a:srcRect/>
          <a:stretch/>
        </p:blipFill>
        <p:spPr>
          <a:xfrm>
            <a:off x="445241" y="4215592"/>
            <a:ext cx="778300" cy="565040"/>
          </a:xfrm>
          <a:prstGeom prst="rect">
            <a:avLst/>
          </a:prstGeom>
          <a:noFill/>
          <a:ln>
            <a:noFill/>
          </a:ln>
        </p:spPr>
      </p:pic>
      <p:pic>
        <p:nvPicPr>
          <p:cNvPr id="660" name="Google Shape;660;p94"/>
          <p:cNvPicPr preferRelativeResize="0"/>
          <p:nvPr/>
        </p:nvPicPr>
        <p:blipFill rotWithShape="1">
          <a:blip r:embed="rId7">
            <a:alphaModFix/>
          </a:blip>
          <a:srcRect/>
          <a:stretch/>
        </p:blipFill>
        <p:spPr>
          <a:xfrm>
            <a:off x="6596475" y="2198717"/>
            <a:ext cx="1062318" cy="402451"/>
          </a:xfrm>
          <a:prstGeom prst="rect">
            <a:avLst/>
          </a:prstGeom>
          <a:noFill/>
          <a:ln>
            <a:noFill/>
          </a:ln>
        </p:spPr>
      </p:pic>
      <p:pic>
        <p:nvPicPr>
          <p:cNvPr id="661" name="Google Shape;661;p94"/>
          <p:cNvPicPr preferRelativeResize="0"/>
          <p:nvPr/>
        </p:nvPicPr>
        <p:blipFill rotWithShape="1">
          <a:blip r:embed="rId8">
            <a:alphaModFix/>
          </a:blip>
          <a:srcRect/>
          <a:stretch/>
        </p:blipFill>
        <p:spPr>
          <a:xfrm>
            <a:off x="7968980" y="1152318"/>
            <a:ext cx="781836" cy="652644"/>
          </a:xfrm>
          <a:prstGeom prst="rect">
            <a:avLst/>
          </a:prstGeom>
          <a:noFill/>
          <a:ln>
            <a:noFill/>
          </a:ln>
        </p:spPr>
      </p:pic>
      <p:pic>
        <p:nvPicPr>
          <p:cNvPr id="662" name="Google Shape;662;p94"/>
          <p:cNvPicPr preferRelativeResize="0"/>
          <p:nvPr/>
        </p:nvPicPr>
        <p:blipFill rotWithShape="1">
          <a:blip r:embed="rId9">
            <a:alphaModFix/>
          </a:blip>
          <a:srcRect/>
          <a:stretch/>
        </p:blipFill>
        <p:spPr>
          <a:xfrm>
            <a:off x="356613" y="2189720"/>
            <a:ext cx="955556" cy="420445"/>
          </a:xfrm>
          <a:prstGeom prst="rect">
            <a:avLst/>
          </a:prstGeom>
          <a:noFill/>
          <a:ln>
            <a:noFill/>
          </a:ln>
        </p:spPr>
      </p:pic>
      <p:pic>
        <p:nvPicPr>
          <p:cNvPr id="663" name="Google Shape;663;p94"/>
          <p:cNvPicPr preferRelativeResize="0"/>
          <p:nvPr/>
        </p:nvPicPr>
        <p:blipFill rotWithShape="1">
          <a:blip r:embed="rId10">
            <a:alphaModFix/>
          </a:blip>
          <a:srcRect/>
          <a:stretch/>
        </p:blipFill>
        <p:spPr>
          <a:xfrm>
            <a:off x="303232" y="1179863"/>
            <a:ext cx="1062318" cy="597554"/>
          </a:xfrm>
          <a:prstGeom prst="rect">
            <a:avLst/>
          </a:prstGeom>
          <a:noFill/>
          <a:ln>
            <a:noFill/>
          </a:ln>
        </p:spPr>
      </p:pic>
      <p:pic>
        <p:nvPicPr>
          <p:cNvPr id="664" name="Google Shape;664;p94"/>
          <p:cNvPicPr preferRelativeResize="0"/>
          <p:nvPr/>
        </p:nvPicPr>
        <p:blipFill rotWithShape="1">
          <a:blip r:embed="rId11">
            <a:alphaModFix/>
          </a:blip>
          <a:srcRect/>
          <a:stretch/>
        </p:blipFill>
        <p:spPr>
          <a:xfrm>
            <a:off x="7829255" y="2046181"/>
            <a:ext cx="1061286" cy="707524"/>
          </a:xfrm>
          <a:prstGeom prst="rect">
            <a:avLst/>
          </a:prstGeom>
          <a:noFill/>
          <a:ln>
            <a:noFill/>
          </a:ln>
        </p:spPr>
      </p:pic>
      <p:pic>
        <p:nvPicPr>
          <p:cNvPr id="665" name="Google Shape;665;p94"/>
          <p:cNvPicPr preferRelativeResize="0"/>
          <p:nvPr/>
        </p:nvPicPr>
        <p:blipFill rotWithShape="1">
          <a:blip r:embed="rId12">
            <a:alphaModFix/>
          </a:blip>
          <a:srcRect/>
          <a:stretch/>
        </p:blipFill>
        <p:spPr>
          <a:xfrm>
            <a:off x="7922266" y="4307413"/>
            <a:ext cx="875262" cy="381397"/>
          </a:xfrm>
          <a:prstGeom prst="rect">
            <a:avLst/>
          </a:prstGeom>
          <a:noFill/>
          <a:ln>
            <a:noFill/>
          </a:ln>
        </p:spPr>
      </p:pic>
      <p:pic>
        <p:nvPicPr>
          <p:cNvPr id="666" name="Google Shape;666;p94"/>
          <p:cNvPicPr preferRelativeResize="0"/>
          <p:nvPr/>
        </p:nvPicPr>
        <p:blipFill rotWithShape="1">
          <a:blip r:embed="rId13">
            <a:alphaModFix/>
          </a:blip>
          <a:srcRect/>
          <a:stretch/>
        </p:blipFill>
        <p:spPr>
          <a:xfrm>
            <a:off x="4146895" y="1403785"/>
            <a:ext cx="1011932" cy="149710"/>
          </a:xfrm>
          <a:prstGeom prst="rect">
            <a:avLst/>
          </a:prstGeom>
          <a:noFill/>
          <a:ln>
            <a:noFill/>
          </a:ln>
        </p:spPr>
      </p:pic>
      <p:pic>
        <p:nvPicPr>
          <p:cNvPr id="667" name="Google Shape;667;p94"/>
          <p:cNvPicPr preferRelativeResize="0"/>
          <p:nvPr/>
        </p:nvPicPr>
        <p:blipFill rotWithShape="1">
          <a:blip r:embed="rId14">
            <a:alphaModFix/>
          </a:blip>
          <a:srcRect/>
          <a:stretch/>
        </p:blipFill>
        <p:spPr>
          <a:xfrm>
            <a:off x="1584548" y="2186064"/>
            <a:ext cx="1043225" cy="427756"/>
          </a:xfrm>
          <a:prstGeom prst="rect">
            <a:avLst/>
          </a:prstGeom>
          <a:noFill/>
          <a:ln>
            <a:noFill/>
          </a:ln>
        </p:spPr>
      </p:pic>
      <p:pic>
        <p:nvPicPr>
          <p:cNvPr id="668" name="Google Shape;668;p94"/>
          <p:cNvPicPr preferRelativeResize="0"/>
          <p:nvPr/>
        </p:nvPicPr>
        <p:blipFill rotWithShape="1">
          <a:blip r:embed="rId15">
            <a:alphaModFix/>
          </a:blip>
          <a:srcRect t="36996" b="37739"/>
          <a:stretch/>
        </p:blipFill>
        <p:spPr>
          <a:xfrm>
            <a:off x="2873897" y="2271000"/>
            <a:ext cx="1020756" cy="257888"/>
          </a:xfrm>
          <a:prstGeom prst="rect">
            <a:avLst/>
          </a:prstGeom>
          <a:noFill/>
          <a:ln>
            <a:noFill/>
          </a:ln>
        </p:spPr>
      </p:pic>
      <p:pic>
        <p:nvPicPr>
          <p:cNvPr id="669" name="Google Shape;669;p94"/>
          <p:cNvPicPr preferRelativeResize="0"/>
          <p:nvPr/>
        </p:nvPicPr>
        <p:blipFill rotWithShape="1">
          <a:blip r:embed="rId16">
            <a:alphaModFix/>
          </a:blip>
          <a:srcRect/>
          <a:stretch/>
        </p:blipFill>
        <p:spPr>
          <a:xfrm>
            <a:off x="5454800" y="1384445"/>
            <a:ext cx="918399" cy="188389"/>
          </a:xfrm>
          <a:prstGeom prst="rect">
            <a:avLst/>
          </a:prstGeom>
          <a:noFill/>
          <a:ln>
            <a:noFill/>
          </a:ln>
        </p:spPr>
      </p:pic>
      <p:pic>
        <p:nvPicPr>
          <p:cNvPr id="670" name="Google Shape;670;p94"/>
          <p:cNvPicPr preferRelativeResize="0"/>
          <p:nvPr/>
        </p:nvPicPr>
        <p:blipFill rotWithShape="1">
          <a:blip r:embed="rId17">
            <a:alphaModFix/>
          </a:blip>
          <a:srcRect t="35493" b="37389"/>
          <a:stretch/>
        </p:blipFill>
        <p:spPr>
          <a:xfrm>
            <a:off x="2893917" y="4365139"/>
            <a:ext cx="980719" cy="265944"/>
          </a:xfrm>
          <a:prstGeom prst="rect">
            <a:avLst/>
          </a:prstGeom>
          <a:noFill/>
          <a:ln>
            <a:noFill/>
          </a:ln>
        </p:spPr>
      </p:pic>
      <p:pic>
        <p:nvPicPr>
          <p:cNvPr id="671" name="Google Shape;671;p94"/>
          <p:cNvPicPr preferRelativeResize="0"/>
          <p:nvPr/>
        </p:nvPicPr>
        <p:blipFill rotWithShape="1">
          <a:blip r:embed="rId18">
            <a:alphaModFix/>
          </a:blip>
          <a:srcRect t="30661" b="32840"/>
          <a:stretch/>
        </p:blipFill>
        <p:spPr>
          <a:xfrm>
            <a:off x="341125" y="3248807"/>
            <a:ext cx="986531" cy="360069"/>
          </a:xfrm>
          <a:prstGeom prst="rect">
            <a:avLst/>
          </a:prstGeom>
          <a:noFill/>
          <a:ln>
            <a:noFill/>
          </a:ln>
        </p:spPr>
      </p:pic>
      <p:pic>
        <p:nvPicPr>
          <p:cNvPr id="672" name="Google Shape;672;p94"/>
          <p:cNvPicPr preferRelativeResize="0"/>
          <p:nvPr/>
        </p:nvPicPr>
        <p:blipFill rotWithShape="1">
          <a:blip r:embed="rId19">
            <a:alphaModFix/>
          </a:blip>
          <a:srcRect l="2466" t="27354" r="53260" b="28567"/>
          <a:stretch/>
        </p:blipFill>
        <p:spPr>
          <a:xfrm>
            <a:off x="8043199" y="3113534"/>
            <a:ext cx="633400" cy="630612"/>
          </a:xfrm>
          <a:prstGeom prst="rect">
            <a:avLst/>
          </a:prstGeom>
          <a:noFill/>
          <a:ln>
            <a:noFill/>
          </a:ln>
        </p:spPr>
      </p:pic>
      <p:pic>
        <p:nvPicPr>
          <p:cNvPr id="673" name="Google Shape;673;p94"/>
          <p:cNvPicPr preferRelativeResize="0"/>
          <p:nvPr/>
        </p:nvPicPr>
        <p:blipFill rotWithShape="1">
          <a:blip r:embed="rId20">
            <a:alphaModFix/>
          </a:blip>
          <a:srcRect b="31954"/>
          <a:stretch/>
        </p:blipFill>
        <p:spPr>
          <a:xfrm>
            <a:off x="4210999" y="2223839"/>
            <a:ext cx="883725" cy="352205"/>
          </a:xfrm>
          <a:prstGeom prst="rect">
            <a:avLst/>
          </a:prstGeom>
          <a:noFill/>
          <a:ln>
            <a:noFill/>
          </a:ln>
        </p:spPr>
      </p:pic>
      <p:pic>
        <p:nvPicPr>
          <p:cNvPr id="674" name="Google Shape;674;p94"/>
          <p:cNvPicPr preferRelativeResize="0"/>
          <p:nvPr/>
        </p:nvPicPr>
        <p:blipFill rotWithShape="1">
          <a:blip r:embed="rId21">
            <a:alphaModFix/>
          </a:blip>
          <a:srcRect/>
          <a:stretch/>
        </p:blipFill>
        <p:spPr>
          <a:xfrm>
            <a:off x="1674122" y="4244849"/>
            <a:ext cx="864076" cy="506528"/>
          </a:xfrm>
          <a:prstGeom prst="rect">
            <a:avLst/>
          </a:prstGeom>
          <a:noFill/>
          <a:ln>
            <a:noFill/>
          </a:ln>
        </p:spPr>
      </p:pic>
      <p:pic>
        <p:nvPicPr>
          <p:cNvPr id="675" name="Google Shape;675;p94"/>
          <p:cNvPicPr preferRelativeResize="0"/>
          <p:nvPr/>
        </p:nvPicPr>
        <p:blipFill rotWithShape="1">
          <a:blip r:embed="rId22">
            <a:alphaModFix/>
          </a:blip>
          <a:srcRect/>
          <a:stretch/>
        </p:blipFill>
        <p:spPr>
          <a:xfrm>
            <a:off x="5481962" y="2209945"/>
            <a:ext cx="864076" cy="379995"/>
          </a:xfrm>
          <a:prstGeom prst="rect">
            <a:avLst/>
          </a:prstGeom>
          <a:noFill/>
          <a:ln>
            <a:noFill/>
          </a:ln>
        </p:spPr>
      </p:pic>
      <p:pic>
        <p:nvPicPr>
          <p:cNvPr id="676" name="Google Shape;676;p94"/>
          <p:cNvPicPr preferRelativeResize="0"/>
          <p:nvPr/>
        </p:nvPicPr>
        <p:blipFill rotWithShape="1">
          <a:blip r:embed="rId23">
            <a:alphaModFix/>
          </a:blip>
          <a:srcRect/>
          <a:stretch/>
        </p:blipFill>
        <p:spPr>
          <a:xfrm>
            <a:off x="5579352" y="4177843"/>
            <a:ext cx="669296" cy="640538"/>
          </a:xfrm>
          <a:prstGeom prst="rect">
            <a:avLst/>
          </a:prstGeom>
          <a:noFill/>
          <a:ln>
            <a:noFill/>
          </a:ln>
        </p:spPr>
      </p:pic>
      <p:pic>
        <p:nvPicPr>
          <p:cNvPr id="677" name="Google Shape;677;p94"/>
          <p:cNvPicPr preferRelativeResize="0"/>
          <p:nvPr/>
        </p:nvPicPr>
        <p:blipFill rotWithShape="1">
          <a:blip r:embed="rId24">
            <a:alphaModFix/>
          </a:blip>
          <a:srcRect/>
          <a:stretch/>
        </p:blipFill>
        <p:spPr>
          <a:xfrm>
            <a:off x="6660227" y="1327512"/>
            <a:ext cx="934816" cy="302257"/>
          </a:xfrm>
          <a:prstGeom prst="rect">
            <a:avLst/>
          </a:prstGeom>
          <a:noFill/>
          <a:ln>
            <a:noFill/>
          </a:ln>
        </p:spPr>
      </p:pic>
      <p:pic>
        <p:nvPicPr>
          <p:cNvPr id="678" name="Google Shape;678;p94"/>
          <p:cNvPicPr preferRelativeResize="0"/>
          <p:nvPr/>
        </p:nvPicPr>
        <p:blipFill rotWithShape="1">
          <a:blip r:embed="rId25">
            <a:alphaModFix/>
          </a:blip>
          <a:srcRect/>
          <a:stretch/>
        </p:blipFill>
        <p:spPr>
          <a:xfrm>
            <a:off x="1688051" y="3292452"/>
            <a:ext cx="836220" cy="272777"/>
          </a:xfrm>
          <a:prstGeom prst="rect">
            <a:avLst/>
          </a:prstGeom>
          <a:noFill/>
          <a:ln>
            <a:noFill/>
          </a:ln>
        </p:spPr>
      </p:pic>
      <p:pic>
        <p:nvPicPr>
          <p:cNvPr id="679" name="Google Shape;679;p94"/>
          <p:cNvPicPr preferRelativeResize="0"/>
          <p:nvPr/>
        </p:nvPicPr>
        <p:blipFill rotWithShape="1">
          <a:blip r:embed="rId26">
            <a:alphaModFix/>
          </a:blip>
          <a:srcRect/>
          <a:stretch/>
        </p:blipFill>
        <p:spPr>
          <a:xfrm>
            <a:off x="6671504" y="4300349"/>
            <a:ext cx="912262" cy="395526"/>
          </a:xfrm>
          <a:prstGeom prst="rect">
            <a:avLst/>
          </a:prstGeom>
          <a:noFill/>
          <a:ln>
            <a:noFill/>
          </a:ln>
        </p:spPr>
      </p:pic>
      <p:pic>
        <p:nvPicPr>
          <p:cNvPr id="680" name="Google Shape;680;p94"/>
          <p:cNvPicPr preferRelativeResize="0"/>
          <p:nvPr/>
        </p:nvPicPr>
        <p:blipFill rotWithShape="1">
          <a:blip r:embed="rId27">
            <a:alphaModFix/>
          </a:blip>
          <a:srcRect/>
          <a:stretch/>
        </p:blipFill>
        <p:spPr>
          <a:xfrm>
            <a:off x="2872123" y="3296005"/>
            <a:ext cx="1024304" cy="265669"/>
          </a:xfrm>
          <a:prstGeom prst="rect">
            <a:avLst/>
          </a:prstGeom>
          <a:noFill/>
          <a:ln>
            <a:noFill/>
          </a:ln>
        </p:spPr>
      </p:pic>
      <p:pic>
        <p:nvPicPr>
          <p:cNvPr id="681" name="Google Shape;681;p94"/>
          <p:cNvPicPr preferRelativeResize="0"/>
          <p:nvPr/>
        </p:nvPicPr>
        <p:blipFill rotWithShape="1">
          <a:blip r:embed="rId28">
            <a:alphaModFix/>
          </a:blip>
          <a:srcRect/>
          <a:stretch/>
        </p:blipFill>
        <p:spPr>
          <a:xfrm>
            <a:off x="4109024" y="4390145"/>
            <a:ext cx="1087678" cy="215936"/>
          </a:xfrm>
          <a:prstGeom prst="rect">
            <a:avLst/>
          </a:prstGeom>
          <a:noFill/>
          <a:ln>
            <a:noFill/>
          </a:ln>
        </p:spPr>
      </p:pic>
      <p:pic>
        <p:nvPicPr>
          <p:cNvPr id="682" name="Google Shape;682;p94"/>
          <p:cNvPicPr preferRelativeResize="0"/>
          <p:nvPr/>
        </p:nvPicPr>
        <p:blipFill rotWithShape="1">
          <a:blip r:embed="rId29">
            <a:alphaModFix/>
          </a:blip>
          <a:srcRect/>
          <a:stretch/>
        </p:blipFill>
        <p:spPr>
          <a:xfrm>
            <a:off x="1629686" y="1279655"/>
            <a:ext cx="998088" cy="397972"/>
          </a:xfrm>
          <a:prstGeom prst="rect">
            <a:avLst/>
          </a:prstGeom>
          <a:noFill/>
          <a:ln>
            <a:noFill/>
          </a:ln>
        </p:spPr>
      </p:pic>
      <p:pic>
        <p:nvPicPr>
          <p:cNvPr id="683" name="Google Shape;683;p94"/>
          <p:cNvPicPr preferRelativeResize="0"/>
          <p:nvPr/>
        </p:nvPicPr>
        <p:blipFill rotWithShape="1">
          <a:blip r:embed="rId30">
            <a:alphaModFix/>
          </a:blip>
          <a:srcRect/>
          <a:stretch/>
        </p:blipFill>
        <p:spPr>
          <a:xfrm>
            <a:off x="2865560" y="1367418"/>
            <a:ext cx="1037430" cy="222443"/>
          </a:xfrm>
          <a:prstGeom prst="rect">
            <a:avLst/>
          </a:prstGeom>
          <a:noFill/>
          <a:ln>
            <a:noFill/>
          </a:ln>
        </p:spPr>
      </p:pic>
      <p:sp>
        <p:nvSpPr>
          <p:cNvPr id="684" name="Google Shape;684;p94"/>
          <p:cNvSpPr txBox="1">
            <a:spLocks noGrp="1"/>
          </p:cNvSpPr>
          <p:nvPr>
            <p:ph type="sldNum" idx="12"/>
          </p:nvPr>
        </p:nvSpPr>
        <p:spPr>
          <a:xfrm>
            <a:off x="7834545" y="4834927"/>
            <a:ext cx="852300" cy="1668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J-PAL Master Slide">
  <a:themeElements>
    <a:clrScheme name="J-PAL Color Palette">
      <a:dk1>
        <a:srgbClr val="000000"/>
      </a:dk1>
      <a:lt1>
        <a:srgbClr val="FFFFFF"/>
      </a:lt1>
      <a:dk2>
        <a:srgbClr val="919191"/>
      </a:dk2>
      <a:lt2>
        <a:srgbClr val="CACACA"/>
      </a:lt2>
      <a:accent1>
        <a:srgbClr val="E35925"/>
      </a:accent1>
      <a:accent2>
        <a:srgbClr val="2FAA9F"/>
      </a:accent2>
      <a:accent3>
        <a:srgbClr val="F4C300"/>
      </a:accent3>
      <a:accent4>
        <a:srgbClr val="4A9C65"/>
      </a:accent4>
      <a:accent5>
        <a:srgbClr val="2D616E"/>
      </a:accent5>
      <a:accent6>
        <a:srgbClr val="646464"/>
      </a:accent6>
      <a:hlink>
        <a:srgbClr val="2FAA9F"/>
      </a:hlink>
      <a:folHlink>
        <a:srgbClr val="E359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PAL Master Slide">
  <a:themeElements>
    <a:clrScheme name="J-PAL Color Palette">
      <a:dk1>
        <a:srgbClr val="000000"/>
      </a:dk1>
      <a:lt1>
        <a:srgbClr val="FFFFFF"/>
      </a:lt1>
      <a:dk2>
        <a:srgbClr val="919191"/>
      </a:dk2>
      <a:lt2>
        <a:srgbClr val="CACACA"/>
      </a:lt2>
      <a:accent1>
        <a:srgbClr val="E35925"/>
      </a:accent1>
      <a:accent2>
        <a:srgbClr val="2FAA9F"/>
      </a:accent2>
      <a:accent3>
        <a:srgbClr val="F4C300"/>
      </a:accent3>
      <a:accent4>
        <a:srgbClr val="4A9C65"/>
      </a:accent4>
      <a:accent5>
        <a:srgbClr val="2D616E"/>
      </a:accent5>
      <a:accent6>
        <a:srgbClr val="646464"/>
      </a:accent6>
      <a:hlink>
        <a:srgbClr val="2FAA9F"/>
      </a:hlink>
      <a:folHlink>
        <a:srgbClr val="E359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J-PAL Master Slide">
  <a:themeElements>
    <a:clrScheme name="J-PAL Color Palette">
      <a:dk1>
        <a:srgbClr val="000000"/>
      </a:dk1>
      <a:lt1>
        <a:srgbClr val="FFFFFF"/>
      </a:lt1>
      <a:dk2>
        <a:srgbClr val="919191"/>
      </a:dk2>
      <a:lt2>
        <a:srgbClr val="CACACA"/>
      </a:lt2>
      <a:accent1>
        <a:srgbClr val="E35925"/>
      </a:accent1>
      <a:accent2>
        <a:srgbClr val="2FAA9F"/>
      </a:accent2>
      <a:accent3>
        <a:srgbClr val="F4C300"/>
      </a:accent3>
      <a:accent4>
        <a:srgbClr val="4A9C65"/>
      </a:accent4>
      <a:accent5>
        <a:srgbClr val="2D616E"/>
      </a:accent5>
      <a:accent6>
        <a:srgbClr val="646464"/>
      </a:accent6>
      <a:hlink>
        <a:srgbClr val="2FAA9F"/>
      </a:hlink>
      <a:folHlink>
        <a:srgbClr val="E359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4218</Words>
  <Application>Microsoft Office PowerPoint</Application>
  <PresentationFormat>On-screen Show (16:9)</PresentationFormat>
  <Paragraphs>515</Paragraphs>
  <Slides>47</Slides>
  <Notes>46</Notes>
  <HiddenSlides>1</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J-PAL Master Slide</vt:lpstr>
      <vt:lpstr>J-PAL Master Slide</vt:lpstr>
      <vt:lpstr>J-PAL Master Slide</vt:lpstr>
      <vt:lpstr>Metadata</vt:lpstr>
      <vt:lpstr>Increasing the Effectiveness of Medicaid Programs through Rigorous Evaluation</vt:lpstr>
      <vt:lpstr>PowerPoint Presentation</vt:lpstr>
      <vt:lpstr>PowerPoint Presentation</vt:lpstr>
      <vt:lpstr>PowerPoint Presentation</vt:lpstr>
      <vt:lpstr>PowerPoint Presentation</vt:lpstr>
      <vt:lpstr>PowerPoint Presentation</vt:lpstr>
      <vt:lpstr>PowerPoint Presentation</vt:lpstr>
      <vt:lpstr>Anchored by a global network of researchers</vt:lpstr>
      <vt:lpstr>Global knowledge: 2,300+ randomized evaluations in more than 95 countries</vt:lpstr>
      <vt:lpstr>Nearly 200 randomized evaluations in the United States</vt:lpstr>
      <vt:lpstr>US Health Care Delivery Initiative </vt:lpstr>
      <vt:lpstr>Learning objectives</vt:lpstr>
      <vt:lpstr>PowerPoint Presentation</vt:lpstr>
      <vt:lpstr>PowerPoint Presentation</vt:lpstr>
      <vt:lpstr>What can impact evaluations do?</vt:lpstr>
      <vt:lpstr>What can impact evaluations do?</vt:lpstr>
      <vt:lpstr>What can impact evaluations do?</vt:lpstr>
      <vt:lpstr>What can impact evaluations do?</vt:lpstr>
      <vt:lpstr>What can impact evaluations do?</vt:lpstr>
      <vt:lpstr>What can impact evaluations do?</vt:lpstr>
      <vt:lpstr>What can impact evaluations do?</vt:lpstr>
      <vt:lpstr>What can impact evaluations do?</vt:lpstr>
      <vt:lpstr>Measuring impact</vt:lpstr>
      <vt:lpstr>Measuring impact</vt:lpstr>
      <vt:lpstr>Measuring impact</vt:lpstr>
      <vt:lpstr>Measuring impact</vt:lpstr>
      <vt:lpstr>Measuring impact</vt:lpstr>
      <vt:lpstr>Measuring impact</vt:lpstr>
      <vt:lpstr>Measuring impact</vt:lpstr>
      <vt:lpstr>Measuring impact</vt:lpstr>
      <vt:lpstr>Counterfactual</vt:lpstr>
      <vt:lpstr>Counterfactual</vt:lpstr>
      <vt:lpstr>We figure out what works through randomized evaluations. </vt:lpstr>
      <vt:lpstr>How does a randomized evaluation work?</vt:lpstr>
      <vt:lpstr>Examples of RCTs in health care</vt:lpstr>
      <vt:lpstr>Examples of RCTs in health care</vt:lpstr>
      <vt:lpstr>Examples of RCTs in health care</vt:lpstr>
      <vt:lpstr>Achieving Medicaid goals: The role of RCTs</vt:lpstr>
      <vt:lpstr>PowerPoint Presentation</vt:lpstr>
      <vt:lpstr>Achieving Medicaid goals: The role of RCTs</vt:lpstr>
      <vt:lpstr>Achieving Medicaid goals: The role of RCTs</vt:lpstr>
      <vt:lpstr>Questions?</vt:lpstr>
      <vt:lpstr>Learning objectives</vt:lpstr>
      <vt:lpstr>Evidence-based Solutions in Health Care Delivery</vt:lpstr>
      <vt:lpstr>Achieving Medicaid goals Through Test and Learn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Metadata</dc:title>
  <cp:lastModifiedBy>Alejandro Noriega</cp:lastModifiedBy>
  <cp:revision>189</cp:revision>
  <dcterms:modified xsi:type="dcterms:W3CDTF">2024-08-29T17:53:55Z</dcterms:modified>
</cp:coreProperties>
</file>