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xml" ContentType="application/vnd.openxmlformats-officedocument.presentationml.notesSlide+xml"/>
  <Override PartName="/ppt/charts/chart13.xml" ContentType="application/vnd.openxmlformats-officedocument.drawingml.chart+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24" r:id="rId4"/>
    <p:sldMasterId id="2147483943" r:id="rId5"/>
    <p:sldMasterId id="2147484011" r:id="rId6"/>
    <p:sldMasterId id="2147484015" r:id="rId7"/>
  </p:sldMasterIdLst>
  <p:notesMasterIdLst>
    <p:notesMasterId r:id="rId31"/>
  </p:notesMasterIdLst>
  <p:handoutMasterIdLst>
    <p:handoutMasterId r:id="rId32"/>
  </p:handoutMasterIdLst>
  <p:sldIdLst>
    <p:sldId id="802" r:id="rId8"/>
    <p:sldId id="814" r:id="rId9"/>
    <p:sldId id="794" r:id="rId10"/>
    <p:sldId id="617" r:id="rId11"/>
    <p:sldId id="833" r:id="rId12"/>
    <p:sldId id="765" r:id="rId13"/>
    <p:sldId id="854" r:id="rId14"/>
    <p:sldId id="851" r:id="rId15"/>
    <p:sldId id="792" r:id="rId16"/>
    <p:sldId id="801" r:id="rId17"/>
    <p:sldId id="835" r:id="rId18"/>
    <p:sldId id="795" r:id="rId19"/>
    <p:sldId id="758" r:id="rId20"/>
    <p:sldId id="660" r:id="rId21"/>
    <p:sldId id="281" r:id="rId22"/>
    <p:sldId id="656" r:id="rId23"/>
    <p:sldId id="856" r:id="rId24"/>
    <p:sldId id="837" r:id="rId25"/>
    <p:sldId id="839" r:id="rId26"/>
    <p:sldId id="840" r:id="rId27"/>
    <p:sldId id="838" r:id="rId28"/>
    <p:sldId id="785" r:id="rId29"/>
    <p:sldId id="850" r:id="rId30"/>
  </p:sldIdLst>
  <p:sldSz cx="12192000" cy="6858000"/>
  <p:notesSz cx="7010400" cy="9296400"/>
  <p:embeddedFontLst>
    <p:embeddedFont>
      <p:font typeface="Arial Narrow" panose="020B0606020202030204" pitchFamily="34" charset="0"/>
      <p:regular r:id="rId33"/>
      <p:bold r:id="rId34"/>
      <p:italic r:id="rId35"/>
      <p:boldItalic r:id="rId36"/>
    </p:embeddedFont>
    <p:embeddedFont>
      <p:font typeface="Century Gothic" panose="020B0502020202020204" pitchFamily="34" charset="0"/>
      <p:regular r:id="rId37"/>
      <p:bold r:id="rId38"/>
      <p:italic r:id="rId39"/>
      <p:boldItalic r:id="rId40"/>
    </p:embeddedFont>
    <p:embeddedFont>
      <p:font typeface="Ebrima" panose="02000000000000000000" pitchFamily="2" charset="0"/>
      <p:regular r:id="rId41"/>
      <p:bold r:id="rId42"/>
    </p:embeddedFont>
    <p:embeddedFont>
      <p:font typeface="Open Sans ExtraBold" panose="020B0906030804020204" pitchFamily="34" charset="0"/>
      <p:bold r:id="rId43"/>
      <p:boldItalic r:id="rId44"/>
    </p:embeddedFont>
    <p:embeddedFont>
      <p:font typeface="Poppins Light" panose="00000400000000000000" pitchFamily="2" charset="0"/>
      <p:regular r:id="rId45"/>
      <p:italic r:id="rId46"/>
    </p:embeddedFont>
    <p:embeddedFont>
      <p:font typeface="Roboto" panose="02000000000000000000" pitchFamily="2"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705"/>
    <a:srgbClr val="1C72BA"/>
    <a:srgbClr val="0779FA"/>
    <a:srgbClr val="000000"/>
    <a:srgbClr val="03A64A"/>
    <a:srgbClr val="005177"/>
    <a:srgbClr val="F2F2F2"/>
    <a:srgbClr val="077F9A"/>
    <a:srgbClr val="D6ECF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7.fntdata"/><Relationship Id="rId21" Type="http://schemas.openxmlformats.org/officeDocument/2006/relationships/slide" Target="slides/slide14.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3.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4.fntdata"/><Relationship Id="rId49" Type="http://schemas.openxmlformats.org/officeDocument/2006/relationships/font" Target="fonts/font1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by Kerns" userId="6a88adf8761c9ee3" providerId="LiveId" clId="{2CE27C75-E392-43B8-857F-87E33386BC85}"/>
    <pc:docChg chg="undo custSel delSld modSld">
      <pc:chgData name="Shelby Kerns" userId="6a88adf8761c9ee3" providerId="LiveId" clId="{2CE27C75-E392-43B8-857F-87E33386BC85}" dt="2024-08-25T18:15:33.465" v="96" actId="47"/>
      <pc:docMkLst>
        <pc:docMk/>
      </pc:docMkLst>
      <pc:sldChg chg="modSp mod">
        <pc:chgData name="Shelby Kerns" userId="6a88adf8761c9ee3" providerId="LiveId" clId="{2CE27C75-E392-43B8-857F-87E33386BC85}" dt="2024-08-25T18:14:52.391" v="93" actId="1076"/>
        <pc:sldMkLst>
          <pc:docMk/>
          <pc:sldMk cId="2488342694" sldId="802"/>
        </pc:sldMkLst>
        <pc:spChg chg="mod">
          <ac:chgData name="Shelby Kerns" userId="6a88adf8761c9ee3" providerId="LiveId" clId="{2CE27C75-E392-43B8-857F-87E33386BC85}" dt="2024-08-25T18:13:15.387" v="43" actId="1076"/>
          <ac:spMkLst>
            <pc:docMk/>
            <pc:sldMk cId="2488342694" sldId="802"/>
            <ac:spMk id="2" creationId="{682ADFAF-5F41-4BA6-8B3C-59AC9CF4A128}"/>
          </ac:spMkLst>
        </pc:spChg>
        <pc:spChg chg="mod">
          <ac:chgData name="Shelby Kerns" userId="6a88adf8761c9ee3" providerId="LiveId" clId="{2CE27C75-E392-43B8-857F-87E33386BC85}" dt="2024-08-25T18:14:52.391" v="93" actId="1076"/>
          <ac:spMkLst>
            <pc:docMk/>
            <pc:sldMk cId="2488342694" sldId="802"/>
            <ac:spMk id="4" creationId="{FC08A439-94BB-4DEA-B939-3BBCF7362634}"/>
          </ac:spMkLst>
        </pc:spChg>
        <pc:spChg chg="mod">
          <ac:chgData name="Shelby Kerns" userId="6a88adf8761c9ee3" providerId="LiveId" clId="{2CE27C75-E392-43B8-857F-87E33386BC85}" dt="2024-08-25T18:14:47.770" v="92" actId="1076"/>
          <ac:spMkLst>
            <pc:docMk/>
            <pc:sldMk cId="2488342694" sldId="802"/>
            <ac:spMk id="5" creationId="{C973F1C9-620A-4D02-A12B-C6735FDAAC91}"/>
          </ac:spMkLst>
        </pc:spChg>
      </pc:sldChg>
      <pc:sldChg chg="del">
        <pc:chgData name="Shelby Kerns" userId="6a88adf8761c9ee3" providerId="LiveId" clId="{2CE27C75-E392-43B8-857F-87E33386BC85}" dt="2024-08-25T18:15:26.493" v="95" actId="47"/>
        <pc:sldMkLst>
          <pc:docMk/>
          <pc:sldMk cId="16262679" sldId="804"/>
        </pc:sldMkLst>
      </pc:sldChg>
      <pc:sldChg chg="del">
        <pc:chgData name="Shelby Kerns" userId="6a88adf8761c9ee3" providerId="LiveId" clId="{2CE27C75-E392-43B8-857F-87E33386BC85}" dt="2024-08-25T18:15:33.465" v="96" actId="47"/>
        <pc:sldMkLst>
          <pc:docMk/>
          <pc:sldMk cId="889497322" sldId="805"/>
        </pc:sldMkLst>
      </pc:sldChg>
      <pc:sldChg chg="del">
        <pc:chgData name="Shelby Kerns" userId="6a88adf8761c9ee3" providerId="LiveId" clId="{2CE27C75-E392-43B8-857F-87E33386BC85}" dt="2024-08-25T18:15:23.463" v="94" actId="47"/>
        <pc:sldMkLst>
          <pc:docMk/>
          <pc:sldMk cId="2830006119" sldId="85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09983127650231"/>
          <c:y val="0.12872576952432788"/>
          <c:w val="0.65098365829542448"/>
          <c:h val="0.7806165062132544"/>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2E-40C8-933A-6126F0D835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2E-40C8-933A-6126F0D835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2E-40C8-933A-6126F0D835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2E-40C8-933A-6126F0D83557}"/>
              </c:ext>
            </c:extLst>
          </c:dPt>
          <c:dLbls>
            <c:dLbl>
              <c:idx val="0"/>
              <c:layout>
                <c:manualLayout>
                  <c:x val="8.8969709098145527E-2"/>
                  <c:y val="-0.1813639820004680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19406445592647012"/>
                      <c:h val="0.13988135448202108"/>
                    </c:manualLayout>
                  </c15:layout>
                </c:ext>
                <c:ext xmlns:c16="http://schemas.microsoft.com/office/drawing/2014/chart" uri="{C3380CC4-5D6E-409C-BE32-E72D297353CC}">
                  <c16:uniqueId val="{00000001-CC2E-40C8-933A-6126F0D83557}"/>
                </c:ext>
              </c:extLst>
            </c:dLbl>
            <c:dLbl>
              <c:idx val="1"/>
              <c:layout>
                <c:manualLayout>
                  <c:x val="-0.34256914673969457"/>
                  <c:y val="5.4226978904275643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1222397132947302"/>
                      <c:h val="0.18925124429920498"/>
                    </c:manualLayout>
                  </c15:layout>
                </c:ext>
                <c:ext xmlns:c16="http://schemas.microsoft.com/office/drawing/2014/chart" uri="{C3380CC4-5D6E-409C-BE32-E72D297353CC}">
                  <c16:uniqueId val="{00000003-CC2E-40C8-933A-6126F0D83557}"/>
                </c:ext>
              </c:extLst>
            </c:dLbl>
            <c:dLbl>
              <c:idx val="2"/>
              <c:layout>
                <c:manualLayout>
                  <c:x val="-0.17648393294815107"/>
                  <c:y val="-1.4209978207291965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2434323947531562"/>
                      <c:h val="0.15052970314929315"/>
                    </c:manualLayout>
                  </c15:layout>
                </c:ext>
                <c:ext xmlns:c16="http://schemas.microsoft.com/office/drawing/2014/chart" uri="{C3380CC4-5D6E-409C-BE32-E72D297353CC}">
                  <c16:uniqueId val="{00000005-CC2E-40C8-933A-6126F0D83557}"/>
                </c:ext>
              </c:extLst>
            </c:dLbl>
            <c:dLbl>
              <c:idx val="3"/>
              <c:layout>
                <c:manualLayout>
                  <c:x val="-0.12663960116463677"/>
                  <c:y val="-0.1706131057839486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34882802530740104"/>
                      <c:h val="0.14084937307412629"/>
                    </c:manualLayout>
                  </c15:layout>
                </c:ext>
                <c:ext xmlns:c16="http://schemas.microsoft.com/office/drawing/2014/chart" uri="{C3380CC4-5D6E-409C-BE32-E72D297353CC}">
                  <c16:uniqueId val="{00000007-CC2E-40C8-933A-6126F0D83557}"/>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Sales </c:v>
                </c:pt>
                <c:pt idx="1">
                  <c:v>Personal Income</c:v>
                </c:pt>
                <c:pt idx="2">
                  <c:v>Corporate Income</c:v>
                </c:pt>
                <c:pt idx="3">
                  <c:v>All Other GF Revenue</c:v>
                </c:pt>
              </c:strCache>
            </c:strRef>
          </c:cat>
          <c:val>
            <c:numRef>
              <c:f>Sheet1!$B$2:$B$5</c:f>
              <c:numCache>
                <c:formatCode>General</c:formatCode>
                <c:ptCount val="4"/>
                <c:pt idx="0">
                  <c:v>30.4</c:v>
                </c:pt>
                <c:pt idx="1">
                  <c:v>41.6</c:v>
                </c:pt>
                <c:pt idx="2">
                  <c:v>10.5</c:v>
                </c:pt>
                <c:pt idx="3" formatCode="0.0">
                  <c:v>17.5</c:v>
                </c:pt>
              </c:numCache>
            </c:numRef>
          </c:val>
          <c:extLst>
            <c:ext xmlns:c16="http://schemas.microsoft.com/office/drawing/2014/chart" uri="{C3380CC4-5D6E-409C-BE32-E72D297353CC}">
              <c16:uniqueId val="{0000000A-CC2E-40C8-933A-6126F0D8355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sz="1600">
          <a:latin typeface="Ebrima" panose="02000000000000000000" pitchFamily="2" charset="0"/>
          <a:ea typeface="Ebrima" panose="02000000000000000000" pitchFamily="2" charset="0"/>
          <a:cs typeface="Ebrima" panose="02000000000000000000" pitchFamily="2"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67763064734057"/>
          <c:y val="0.19159934880082952"/>
          <c:w val="0.52132297392714111"/>
          <c:h val="0.62219374025764784"/>
        </c:manualLayout>
      </c:layout>
      <c:doughnutChart>
        <c:varyColors val="1"/>
        <c:ser>
          <c:idx val="0"/>
          <c:order val="0"/>
          <c:tx>
            <c:strRef>
              <c:f>Sheet1!$B$1</c:f>
              <c:strCache>
                <c:ptCount val="1"/>
                <c:pt idx="0">
                  <c:v>Total State Expenditures by Function, Estimated Fiscal 2010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A49-4569-AE90-27EB28EA3DC2}"/>
              </c:ext>
            </c:extLst>
          </c:dPt>
          <c:dPt>
            <c:idx val="1"/>
            <c:bubble3D val="0"/>
            <c:spPr>
              <a:solidFill>
                <a:srgbClr val="7EA800"/>
              </a:solidFill>
              <a:ln w="19050">
                <a:solidFill>
                  <a:schemeClr val="lt1"/>
                </a:solidFill>
              </a:ln>
              <a:effectLst/>
            </c:spPr>
            <c:extLst>
              <c:ext xmlns:c16="http://schemas.microsoft.com/office/drawing/2014/chart" uri="{C3380CC4-5D6E-409C-BE32-E72D297353CC}">
                <c16:uniqueId val="{00000003-1A49-4569-AE90-27EB28EA3D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A49-4569-AE90-27EB28EA3DC2}"/>
              </c:ext>
            </c:extLst>
          </c:dPt>
          <c:dPt>
            <c:idx val="3"/>
            <c:bubble3D val="0"/>
            <c:spPr>
              <a:solidFill>
                <a:srgbClr val="0070C0"/>
              </a:solidFill>
              <a:ln w="19050">
                <a:solidFill>
                  <a:schemeClr val="lt1"/>
                </a:solidFill>
              </a:ln>
              <a:effectLst/>
            </c:spPr>
            <c:extLst>
              <c:ext xmlns:c16="http://schemas.microsoft.com/office/drawing/2014/chart" uri="{C3380CC4-5D6E-409C-BE32-E72D297353CC}">
                <c16:uniqueId val="{00000007-1A49-4569-AE90-27EB28EA3DC2}"/>
              </c:ext>
            </c:extLst>
          </c:dPt>
          <c:dPt>
            <c:idx val="4"/>
            <c:bubble3D val="0"/>
            <c:spPr>
              <a:solidFill>
                <a:srgbClr val="FF6600"/>
              </a:solidFill>
              <a:ln w="19050">
                <a:solidFill>
                  <a:schemeClr val="lt1"/>
                </a:solidFill>
              </a:ln>
              <a:effectLst/>
            </c:spPr>
            <c:extLst>
              <c:ext xmlns:c16="http://schemas.microsoft.com/office/drawing/2014/chart" uri="{C3380CC4-5D6E-409C-BE32-E72D297353CC}">
                <c16:uniqueId val="{00000009-1A49-4569-AE90-27EB28EA3DC2}"/>
              </c:ext>
            </c:extLst>
          </c:dPt>
          <c:dPt>
            <c:idx val="5"/>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B-1A49-4569-AE90-27EB28EA3DC2}"/>
              </c:ext>
            </c:extLst>
          </c:dPt>
          <c:dPt>
            <c:idx val="6"/>
            <c:bubble3D val="0"/>
            <c:spPr>
              <a:solidFill>
                <a:schemeClr val="accent5"/>
              </a:solidFill>
              <a:ln w="19050">
                <a:solidFill>
                  <a:schemeClr val="lt1"/>
                </a:solidFill>
              </a:ln>
              <a:effectLst/>
            </c:spPr>
            <c:extLst>
              <c:ext xmlns:c16="http://schemas.microsoft.com/office/drawing/2014/chart" uri="{C3380CC4-5D6E-409C-BE32-E72D297353CC}">
                <c16:uniqueId val="{0000000D-1A49-4569-AE90-27EB28EA3DC2}"/>
              </c:ext>
            </c:extLst>
          </c:dPt>
          <c:dLbls>
            <c:dLbl>
              <c:idx val="0"/>
              <c:layout>
                <c:manualLayout>
                  <c:x val="0.14407134011629139"/>
                  <c:y val="-0.20173486147269776"/>
                </c:manualLayout>
              </c:layout>
              <c:tx>
                <c:rich>
                  <a:bodyPr/>
                  <a:lstStyle/>
                  <a:p>
                    <a:r>
                      <a:rPr lang="en-US">
                        <a:solidFill>
                          <a:schemeClr val="bg2">
                            <a:lumMod val="25000"/>
                          </a:schemeClr>
                        </a:solidFill>
                      </a:rPr>
                      <a:t>K-12</a:t>
                    </a:r>
                    <a:r>
                      <a:rPr lang="en-US" baseline="0">
                        <a:solidFill>
                          <a:schemeClr val="bg2">
                            <a:lumMod val="25000"/>
                          </a:schemeClr>
                        </a:solidFill>
                      </a:rPr>
                      <a:t>
</a:t>
                    </a:r>
                    <a:fld id="{65DEA88E-29EB-4D71-9663-27E50AF527DF}" type="PERCENTAGE">
                      <a:rPr lang="en-US" baseline="0">
                        <a:solidFill>
                          <a:schemeClr val="bg2">
                            <a:lumMod val="25000"/>
                          </a:schemeClr>
                        </a:solidFill>
                      </a:rPr>
                      <a:pPr/>
                      <a:t>[PERCENTAGE]</a:t>
                    </a:fld>
                    <a:endParaRPr lang="en-US" baseline="0">
                      <a:solidFill>
                        <a:schemeClr val="bg2">
                          <a:lumMod val="25000"/>
                        </a:schemeClr>
                      </a:solidFill>
                    </a:endParaRPr>
                  </a:p>
                </c:rich>
              </c:tx>
              <c:showLegendKey val="0"/>
              <c:showVal val="0"/>
              <c:showCatName val="1"/>
              <c:showSerName val="0"/>
              <c:showPercent val="1"/>
              <c:showBubbleSize val="0"/>
              <c:extLst>
                <c:ext xmlns:c15="http://schemas.microsoft.com/office/drawing/2012/chart" uri="{CE6537A1-D6FC-4f65-9D91-7224C49458BB}">
                  <c15:layout>
                    <c:manualLayout>
                      <c:w val="0.16877624110943446"/>
                      <c:h val="0.17298015017990578"/>
                    </c:manualLayout>
                  </c15:layout>
                  <c15:dlblFieldTable/>
                  <c15:showDataLabelsRange val="0"/>
                </c:ext>
                <c:ext xmlns:c16="http://schemas.microsoft.com/office/drawing/2014/chart" uri="{C3380CC4-5D6E-409C-BE32-E72D297353CC}">
                  <c16:uniqueId val="{00000001-1A49-4569-AE90-27EB28EA3DC2}"/>
                </c:ext>
              </c:extLst>
            </c:dLbl>
            <c:dLbl>
              <c:idx val="1"/>
              <c:layout>
                <c:manualLayout>
                  <c:x val="0.1540113590686672"/>
                  <c:y val="-0.10923298361952692"/>
                </c:manualLayout>
              </c:layout>
              <c:tx>
                <c:rich>
                  <a:bodyPr/>
                  <a:lstStyle/>
                  <a:p>
                    <a:r>
                      <a:rPr lang="en-US">
                        <a:solidFill>
                          <a:schemeClr val="bg2">
                            <a:lumMod val="25000"/>
                          </a:schemeClr>
                        </a:solidFill>
                      </a:rPr>
                      <a:t>Higher Education
8.7%</a:t>
                    </a:r>
                  </a:p>
                </c:rich>
              </c:tx>
              <c:showLegendKey val="0"/>
              <c:showVal val="0"/>
              <c:showCatName val="0"/>
              <c:showSerName val="0"/>
              <c:showPercent val="0"/>
              <c:showBubbleSize val="0"/>
              <c:extLst>
                <c:ext xmlns:c15="http://schemas.microsoft.com/office/drawing/2012/chart" uri="{CE6537A1-D6FC-4f65-9D91-7224C49458BB}">
                  <c15:layout>
                    <c:manualLayout>
                      <c:w val="0.23964270580153976"/>
                      <c:h val="0.18629508673573178"/>
                    </c:manualLayout>
                  </c15:layout>
                  <c15:showDataLabelsRange val="0"/>
                </c:ext>
                <c:ext xmlns:c16="http://schemas.microsoft.com/office/drawing/2014/chart" uri="{C3380CC4-5D6E-409C-BE32-E72D297353CC}">
                  <c16:uniqueId val="{00000003-1A49-4569-AE90-27EB28EA3DC2}"/>
                </c:ext>
              </c:extLst>
            </c:dLbl>
            <c:dLbl>
              <c:idx val="2"/>
              <c:layout>
                <c:manualLayout>
                  <c:x val="0.16419586409761888"/>
                  <c:y val="0.12006348282416704"/>
                </c:manualLayout>
              </c:layout>
              <c:showLegendKey val="0"/>
              <c:showVal val="0"/>
              <c:showCatName val="1"/>
              <c:showSerName val="0"/>
              <c:showPercent val="1"/>
              <c:showBubbleSize val="0"/>
              <c:extLst>
                <c:ext xmlns:c15="http://schemas.microsoft.com/office/drawing/2012/chart" uri="{CE6537A1-D6FC-4f65-9D91-7224C49458BB}">
                  <c15:layout>
                    <c:manualLayout>
                      <c:w val="0.21941480658886997"/>
                      <c:h val="0.17634309828923794"/>
                    </c:manualLayout>
                  </c15:layout>
                </c:ext>
                <c:ext xmlns:c16="http://schemas.microsoft.com/office/drawing/2014/chart" uri="{C3380CC4-5D6E-409C-BE32-E72D297353CC}">
                  <c16:uniqueId val="{00000005-1A49-4569-AE90-27EB28EA3DC2}"/>
                </c:ext>
              </c:extLst>
            </c:dLbl>
            <c:dLbl>
              <c:idx val="3"/>
              <c:layout>
                <c:manualLayout>
                  <c:x val="0.15520405920115846"/>
                  <c:y val="8.3002974052077738E-2"/>
                </c:manualLayout>
              </c:layout>
              <c:tx>
                <c:rich>
                  <a:bodyPr/>
                  <a:lstStyle/>
                  <a:p>
                    <a:r>
                      <a:rPr lang="en-US">
                        <a:solidFill>
                          <a:schemeClr val="bg2">
                            <a:lumMod val="25000"/>
                          </a:schemeClr>
                        </a:solidFill>
                      </a:rPr>
                      <a:t>All Other
32.2%</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1A49-4569-AE90-27EB28EA3DC2}"/>
                </c:ext>
              </c:extLst>
            </c:dLbl>
            <c:dLbl>
              <c:idx val="4"/>
              <c:layout>
                <c:manualLayout>
                  <c:x val="-0.10095052977671322"/>
                  <c:y val="0.1506067248137806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A49-4569-AE90-27EB28EA3DC2}"/>
                </c:ext>
              </c:extLst>
            </c:dLbl>
            <c:dLbl>
              <c:idx val="5"/>
              <c:layout>
                <c:manualLayout>
                  <c:x val="-0.16998481307735852"/>
                  <c:y val="3.275799461923317E-2"/>
                </c:manualLayout>
              </c:layout>
              <c:showLegendKey val="0"/>
              <c:showVal val="0"/>
              <c:showCatName val="1"/>
              <c:showSerName val="0"/>
              <c:showPercent val="1"/>
              <c:showBubbleSize val="0"/>
              <c:extLst>
                <c:ext xmlns:c15="http://schemas.microsoft.com/office/drawing/2012/chart" uri="{CE6537A1-D6FC-4f65-9D91-7224C49458BB}">
                  <c15:layout>
                    <c:manualLayout>
                      <c:w val="0.21434960367832337"/>
                      <c:h val="0.15558169881515521"/>
                    </c:manualLayout>
                  </c15:layout>
                </c:ext>
                <c:ext xmlns:c16="http://schemas.microsoft.com/office/drawing/2014/chart" uri="{C3380CC4-5D6E-409C-BE32-E72D297353CC}">
                  <c16:uniqueId val="{0000000B-1A49-4569-AE90-27EB28EA3DC2}"/>
                </c:ext>
              </c:extLst>
            </c:dLbl>
            <c:dLbl>
              <c:idx val="6"/>
              <c:layout>
                <c:manualLayout>
                  <c:x val="-0.10618872502353509"/>
                  <c:y val="-0.1378253949486589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A49-4569-AE90-27EB28EA3DC2}"/>
                </c:ext>
              </c:extLst>
            </c:dLbl>
            <c:numFmt formatCode="0.0%" sourceLinked="0"/>
            <c:spPr>
              <a:noFill/>
              <a:ln>
                <a:noFill/>
              </a:ln>
              <a:effectLst/>
            </c:spPr>
            <c:txPr>
              <a:bodyPr rot="0" spcFirstLastPara="1" vertOverflow="ellipsis" vert="horz" wrap="square" anchor="ctr" anchorCtr="1"/>
              <a:lstStyle/>
              <a:p>
                <a:pPr>
                  <a:defRPr sz="1800" b="0" i="0" u="none" strike="noStrike" kern="1200" baseline="0">
                    <a:solidFill>
                      <a:schemeClr val="bg2">
                        <a:lumMod val="10000"/>
                      </a:schemeClr>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Elementary &amp; Secondary Education</c:v>
                </c:pt>
                <c:pt idx="1">
                  <c:v>Higher Education</c:v>
                </c:pt>
                <c:pt idx="2">
                  <c:v>Public Assistance</c:v>
                </c:pt>
                <c:pt idx="3">
                  <c:v>All Other</c:v>
                </c:pt>
                <c:pt idx="4">
                  <c:v>Corrections</c:v>
                </c:pt>
                <c:pt idx="5">
                  <c:v>Transportation</c:v>
                </c:pt>
                <c:pt idx="6">
                  <c:v>Medicaid</c:v>
                </c:pt>
              </c:strCache>
            </c:strRef>
          </c:cat>
          <c:val>
            <c:numRef>
              <c:f>Sheet1!$B$2:$B$8</c:f>
              <c:numCache>
                <c:formatCode>General</c:formatCode>
                <c:ptCount val="7"/>
                <c:pt idx="0">
                  <c:v>18.600000000000001</c:v>
                </c:pt>
                <c:pt idx="1">
                  <c:v>8.6999999999999993</c:v>
                </c:pt>
                <c:pt idx="2">
                  <c:v>1.1000000000000001</c:v>
                </c:pt>
                <c:pt idx="3">
                  <c:v>32.200000000000003</c:v>
                </c:pt>
                <c:pt idx="4">
                  <c:v>2.5</c:v>
                </c:pt>
                <c:pt idx="5">
                  <c:v>7.2</c:v>
                </c:pt>
                <c:pt idx="6">
                  <c:v>29.6</c:v>
                </c:pt>
              </c:numCache>
            </c:numRef>
          </c:val>
          <c:extLst>
            <c:ext xmlns:c16="http://schemas.microsoft.com/office/drawing/2014/chart" uri="{C3380CC4-5D6E-409C-BE32-E72D297353CC}">
              <c16:uniqueId val="{0000000E-1A49-4569-AE90-27EB28EA3DC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sz="1800">
          <a:latin typeface="Ebrima" panose="02000000000000000000" pitchFamily="2" charset="0"/>
          <a:ea typeface="Ebrima" panose="02000000000000000000" pitchFamily="2" charset="0"/>
          <a:cs typeface="Ebrima" panose="02000000000000000000" pitchFamily="2"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43887317975749"/>
          <c:y val="0.18182749981371035"/>
          <c:w val="0.57102274323928359"/>
          <c:h val="0.69566142657549701"/>
        </c:manualLayout>
      </c:layout>
      <c:doughnutChart>
        <c:varyColors val="1"/>
        <c:ser>
          <c:idx val="0"/>
          <c:order val="0"/>
          <c:tx>
            <c:strRef>
              <c:f>Sheet1!$B$1</c:f>
              <c:strCache>
                <c:ptCount val="1"/>
                <c:pt idx="0">
                  <c:v>General Fund Expenditures by Function, Estimated Fiscal 2014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2BD-4F06-8914-EFF4E4C0412B}"/>
              </c:ext>
            </c:extLst>
          </c:dPt>
          <c:dPt>
            <c:idx val="1"/>
            <c:bubble3D val="0"/>
            <c:spPr>
              <a:solidFill>
                <a:srgbClr val="7EA800"/>
              </a:solidFill>
              <a:ln w="19050">
                <a:solidFill>
                  <a:schemeClr val="lt1"/>
                </a:solidFill>
              </a:ln>
              <a:effectLst/>
            </c:spPr>
            <c:extLst>
              <c:ext xmlns:c16="http://schemas.microsoft.com/office/drawing/2014/chart" uri="{C3380CC4-5D6E-409C-BE32-E72D297353CC}">
                <c16:uniqueId val="{00000003-72BD-4F06-8914-EFF4E4C041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2BD-4F06-8914-EFF4E4C0412B}"/>
              </c:ext>
            </c:extLst>
          </c:dPt>
          <c:dPt>
            <c:idx val="3"/>
            <c:bubble3D val="0"/>
            <c:spPr>
              <a:solidFill>
                <a:srgbClr val="0070C0"/>
              </a:solidFill>
              <a:ln w="19050">
                <a:solidFill>
                  <a:schemeClr val="lt1"/>
                </a:solidFill>
              </a:ln>
              <a:effectLst/>
            </c:spPr>
            <c:extLst>
              <c:ext xmlns:c16="http://schemas.microsoft.com/office/drawing/2014/chart" uri="{C3380CC4-5D6E-409C-BE32-E72D297353CC}">
                <c16:uniqueId val="{00000007-72BD-4F06-8914-EFF4E4C0412B}"/>
              </c:ext>
            </c:extLst>
          </c:dPt>
          <c:dPt>
            <c:idx val="4"/>
            <c:bubble3D val="0"/>
            <c:spPr>
              <a:solidFill>
                <a:srgbClr val="FF6600"/>
              </a:solidFill>
              <a:ln w="19050">
                <a:solidFill>
                  <a:schemeClr val="lt1"/>
                </a:solidFill>
              </a:ln>
              <a:effectLst/>
            </c:spPr>
            <c:extLst>
              <c:ext xmlns:c16="http://schemas.microsoft.com/office/drawing/2014/chart" uri="{C3380CC4-5D6E-409C-BE32-E72D297353CC}">
                <c16:uniqueId val="{00000009-72BD-4F06-8914-EFF4E4C0412B}"/>
              </c:ext>
            </c:extLst>
          </c:dPt>
          <c:dPt>
            <c:idx val="5"/>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B-72BD-4F06-8914-EFF4E4C0412B}"/>
              </c:ext>
            </c:extLst>
          </c:dPt>
          <c:dPt>
            <c:idx val="6"/>
            <c:bubble3D val="0"/>
            <c:spPr>
              <a:solidFill>
                <a:schemeClr val="accent5"/>
              </a:solidFill>
              <a:ln w="19050">
                <a:solidFill>
                  <a:schemeClr val="lt1"/>
                </a:solidFill>
              </a:ln>
              <a:effectLst/>
            </c:spPr>
            <c:extLst>
              <c:ext xmlns:c16="http://schemas.microsoft.com/office/drawing/2014/chart" uri="{C3380CC4-5D6E-409C-BE32-E72D297353CC}">
                <c16:uniqueId val="{0000000D-72BD-4F06-8914-EFF4E4C0412B}"/>
              </c:ext>
            </c:extLst>
          </c:dPt>
          <c:dLbls>
            <c:dLbl>
              <c:idx val="0"/>
              <c:layout>
                <c:manualLayout>
                  <c:x val="-3.4210099440871299E-2"/>
                  <c:y val="-0.17664640360831821"/>
                </c:manualLayout>
              </c:layout>
              <c:tx>
                <c:rich>
                  <a:bodyPr/>
                  <a:lstStyle/>
                  <a:p>
                    <a:r>
                      <a:rPr lang="en-US"/>
                      <a:t>K-12
10.1%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72BD-4F06-8914-EFF4E4C0412B}"/>
                </c:ext>
              </c:extLst>
            </c:dLbl>
            <c:dLbl>
              <c:idx val="1"/>
              <c:layout>
                <c:manualLayout>
                  <c:x val="0.15483720098679035"/>
                  <c:y val="-0.15802909037075419"/>
                </c:manualLayout>
              </c:layout>
              <c:tx>
                <c:rich>
                  <a:bodyPr/>
                  <a:lstStyle/>
                  <a:p>
                    <a:r>
                      <a:rPr lang="en-US">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Higher Education
3.3%</a:t>
                    </a:r>
                  </a:p>
                </c:rich>
              </c:tx>
              <c:showLegendKey val="0"/>
              <c:showVal val="0"/>
              <c:showCatName val="0"/>
              <c:showSerName val="0"/>
              <c:showPercent val="0"/>
              <c:showBubbleSize val="0"/>
              <c:extLst>
                <c:ext xmlns:c15="http://schemas.microsoft.com/office/drawing/2012/chart" uri="{CE6537A1-D6FC-4f65-9D91-7224C49458BB}">
                  <c15:layout>
                    <c:manualLayout>
                      <c:w val="0.29017038859926148"/>
                      <c:h val="0.13678025851938894"/>
                    </c:manualLayout>
                  </c15:layout>
                  <c15:showDataLabelsRange val="0"/>
                </c:ext>
                <c:ext xmlns:c16="http://schemas.microsoft.com/office/drawing/2014/chart" uri="{C3380CC4-5D6E-409C-BE32-E72D297353CC}">
                  <c16:uniqueId val="{00000003-72BD-4F06-8914-EFF4E4C0412B}"/>
                </c:ext>
              </c:extLst>
            </c:dLbl>
            <c:dLbl>
              <c:idx val="2"/>
              <c:layout>
                <c:manualLayout>
                  <c:x val="0.19648187408168136"/>
                  <c:y val="1.0327914357356329E-2"/>
                </c:manualLayout>
              </c:layout>
              <c:tx>
                <c:rich>
                  <a:bodyPr/>
                  <a:lstStyle/>
                  <a:p>
                    <a:fld id="{5AC2A454-9F9F-461D-81D3-31B1867104F3}" type="CATEGORYNAME">
                      <a:rPr lang="en-US" dirty="0"/>
                      <a:pPr/>
                      <a:t>[CATEGORY NAME]</a:t>
                    </a:fld>
                    <a:r>
                      <a:rPr lang="en-US" baseline="0"/>
                      <a:t>
1.8%</a:t>
                    </a:r>
                  </a:p>
                </c:rich>
              </c:tx>
              <c:showLegendKey val="0"/>
              <c:showVal val="0"/>
              <c:showCatName val="1"/>
              <c:showSerName val="0"/>
              <c:showPercent val="1"/>
              <c:showBubbleSize val="0"/>
              <c:extLst>
                <c:ext xmlns:c15="http://schemas.microsoft.com/office/drawing/2012/chart" uri="{CE6537A1-D6FC-4f65-9D91-7224C49458BB}">
                  <c15:layout>
                    <c:manualLayout>
                      <c:w val="0.29029980573758424"/>
                      <c:h val="0.13678025851938894"/>
                    </c:manualLayout>
                  </c15:layout>
                  <c15:dlblFieldTable/>
                  <c15:showDataLabelsRange val="0"/>
                </c:ext>
                <c:ext xmlns:c16="http://schemas.microsoft.com/office/drawing/2014/chart" uri="{C3380CC4-5D6E-409C-BE32-E72D297353CC}">
                  <c16:uniqueId val="{00000005-72BD-4F06-8914-EFF4E4C0412B}"/>
                </c:ext>
              </c:extLst>
            </c:dLbl>
            <c:dLbl>
              <c:idx val="3"/>
              <c:layout>
                <c:manualLayout>
                  <c:x val="0.11882716049382716"/>
                  <c:y val="1.8117112356461625E-2"/>
                </c:manualLayout>
              </c:layout>
              <c:tx>
                <c:rich>
                  <a:bodyPr/>
                  <a:lstStyle/>
                  <a:p>
                    <a:fld id="{E7671EA1-0A6F-499C-90AF-F5B97F3B08A7}" type="CATEGORYNAME">
                      <a:rPr lang="en-US" dirty="0"/>
                      <a:pPr/>
                      <a:t>[CATEGORY NAME]</a:t>
                    </a:fld>
                    <a:r>
                      <a:rPr lang="en-US" baseline="0"/>
                      <a:t>
22.8%</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2BD-4F06-8914-EFF4E4C0412B}"/>
                </c:ext>
              </c:extLst>
            </c:dLbl>
            <c:dLbl>
              <c:idx val="4"/>
              <c:layout>
                <c:manualLayout>
                  <c:x val="0.18106874877702833"/>
                  <c:y val="8.7279666346216395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2">
                          <a:lumMod val="25000"/>
                        </a:schemeClr>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5235597672496562"/>
                      <c:h val="0.15229142185663921"/>
                    </c:manualLayout>
                  </c15:layout>
                </c:ext>
                <c:ext xmlns:c16="http://schemas.microsoft.com/office/drawing/2014/chart" uri="{C3380CC4-5D6E-409C-BE32-E72D297353CC}">
                  <c16:uniqueId val="{00000009-72BD-4F06-8914-EFF4E4C0412B}"/>
                </c:ext>
              </c:extLst>
            </c:dLbl>
            <c:dLbl>
              <c:idx val="5"/>
              <c:layout>
                <c:manualLayout>
                  <c:x val="-0.16511662981583841"/>
                  <c:y val="0.14695757768509618"/>
                </c:manualLayout>
              </c:layout>
              <c:tx>
                <c:rich>
                  <a:bodyPr/>
                  <a:lstStyle/>
                  <a:p>
                    <a:fld id="{5656FAC9-1E02-484F-99A4-1C8D091DC77B}" type="CATEGORYNAME">
                      <a:rPr lang="en-US"/>
                      <a:pPr/>
                      <a:t>[CATEGORY NAME]</a:t>
                    </a:fld>
                    <a:r>
                      <a:rPr lang="en-US" baseline="0"/>
                      <a:t>
5.5%</a:t>
                    </a:r>
                  </a:p>
                </c:rich>
              </c:tx>
              <c:showLegendKey val="0"/>
              <c:showVal val="0"/>
              <c:showCatName val="1"/>
              <c:showSerName val="0"/>
              <c:showPercent val="1"/>
              <c:showBubbleSize val="0"/>
              <c:extLst>
                <c:ext xmlns:c15="http://schemas.microsoft.com/office/drawing/2012/chart" uri="{CE6537A1-D6FC-4f65-9D91-7224C49458BB}">
                  <c15:layout>
                    <c:manualLayout>
                      <c:w val="0.27977829934169268"/>
                      <c:h val="0.13678026990104591"/>
                    </c:manualLayout>
                  </c15:layout>
                  <c15:dlblFieldTable/>
                  <c15:showDataLabelsRange val="0"/>
                </c:ext>
                <c:ext xmlns:c16="http://schemas.microsoft.com/office/drawing/2014/chart" uri="{C3380CC4-5D6E-409C-BE32-E72D297353CC}">
                  <c16:uniqueId val="{0000000B-72BD-4F06-8914-EFF4E4C0412B}"/>
                </c:ext>
              </c:extLst>
            </c:dLbl>
            <c:dLbl>
              <c:idx val="6"/>
              <c:layout>
                <c:manualLayout>
                  <c:x val="-0.14120381938532023"/>
                  <c:y val="-1.600488540577551E-2"/>
                </c:manualLayout>
              </c:layout>
              <c:tx>
                <c:rich>
                  <a:bodyPr/>
                  <a:lstStyle/>
                  <a:p>
                    <a:r>
                      <a:rPr lang="en-US">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Medicaid
56.4%</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72BD-4F06-8914-EFF4E4C0412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2">
                        <a:lumMod val="25000"/>
                      </a:schemeClr>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Elementary &amp; Secondary Education</c:v>
                </c:pt>
                <c:pt idx="1">
                  <c:v>Higher Education</c:v>
                </c:pt>
                <c:pt idx="2">
                  <c:v>Public Assistance</c:v>
                </c:pt>
                <c:pt idx="3">
                  <c:v>All Other</c:v>
                </c:pt>
                <c:pt idx="4">
                  <c:v>Corrections</c:v>
                </c:pt>
                <c:pt idx="5">
                  <c:v>Transportation</c:v>
                </c:pt>
                <c:pt idx="6">
                  <c:v>Medicaid</c:v>
                </c:pt>
              </c:strCache>
            </c:strRef>
          </c:cat>
          <c:val>
            <c:numRef>
              <c:f>Sheet1!$B$2:$B$8</c:f>
              <c:numCache>
                <c:formatCode>General</c:formatCode>
                <c:ptCount val="7"/>
                <c:pt idx="0">
                  <c:v>10.1</c:v>
                </c:pt>
                <c:pt idx="1">
                  <c:v>3.3</c:v>
                </c:pt>
                <c:pt idx="2">
                  <c:v>1.8</c:v>
                </c:pt>
                <c:pt idx="3">
                  <c:v>22.8</c:v>
                </c:pt>
                <c:pt idx="4">
                  <c:v>0.2</c:v>
                </c:pt>
                <c:pt idx="5">
                  <c:v>5.5</c:v>
                </c:pt>
                <c:pt idx="6">
                  <c:v>56.4</c:v>
                </c:pt>
              </c:numCache>
            </c:numRef>
          </c:val>
          <c:extLst>
            <c:ext xmlns:c16="http://schemas.microsoft.com/office/drawing/2014/chart" uri="{C3380CC4-5D6E-409C-BE32-E72D297353CC}">
              <c16:uniqueId val="{0000000E-72BD-4F06-8914-EFF4E4C0412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436282338868834E-2"/>
          <c:y val="2.3335675819555493E-2"/>
          <c:w val="0.84628475427217298"/>
          <c:h val="0.66122353305254189"/>
        </c:manualLayout>
      </c:layout>
      <c:barChart>
        <c:barDir val="col"/>
        <c:grouping val="clustered"/>
        <c:varyColors val="0"/>
        <c:ser>
          <c:idx val="1"/>
          <c:order val="1"/>
          <c:tx>
            <c:strRef>
              <c:f>'Chart-infoFigure 4'!$C$2</c:f>
              <c:strCache>
                <c:ptCount val="1"/>
                <c:pt idx="0">
                  <c:v>$ in billions</c:v>
                </c:pt>
              </c:strCache>
            </c:strRef>
          </c:tx>
          <c:spPr>
            <a:solidFill>
              <a:schemeClr val="accent2"/>
            </a:solidFill>
            <a:ln>
              <a:noFill/>
            </a:ln>
            <a:effectLst/>
          </c:spPr>
          <c:invertIfNegative val="0"/>
          <c:cat>
            <c:numRef>
              <c:f>'Chart-infoFigure 4'!$A$3:$A$20</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'Chart-infoFigure 4'!$C$3:$C$20</c:f>
              <c:numCache>
                <c:formatCode>0.0</c:formatCode>
                <c:ptCount val="18"/>
                <c:pt idx="0">
                  <c:v>33.200000000000003</c:v>
                </c:pt>
                <c:pt idx="1">
                  <c:v>29.4</c:v>
                </c:pt>
                <c:pt idx="2">
                  <c:v>27.4</c:v>
                </c:pt>
                <c:pt idx="3">
                  <c:v>29.044599999999999</c:v>
                </c:pt>
                <c:pt idx="4">
                  <c:v>36.948411290000003</c:v>
                </c:pt>
                <c:pt idx="5">
                  <c:v>41.847602562000006</c:v>
                </c:pt>
                <c:pt idx="6">
                  <c:v>48.104492</c:v>
                </c:pt>
                <c:pt idx="7">
                  <c:v>48.161448999999983</c:v>
                </c:pt>
                <c:pt idx="8">
                  <c:v>51.992348489636939</c:v>
                </c:pt>
                <c:pt idx="9">
                  <c:v>55.686914963820001</c:v>
                </c:pt>
                <c:pt idx="10">
                  <c:v>68.051067987973013</c:v>
                </c:pt>
                <c:pt idx="11">
                  <c:v>79.129906352999967</c:v>
                </c:pt>
                <c:pt idx="12">
                  <c:v>76.969726097469973</c:v>
                </c:pt>
                <c:pt idx="13">
                  <c:v>121.82582978091996</c:v>
                </c:pt>
                <c:pt idx="14">
                  <c:v>167.3</c:v>
                </c:pt>
                <c:pt idx="15" formatCode="&quot;$&quot;#,##0.0_);\(&quot;$&quot;#,##0.0\)">
                  <c:v>174.8</c:v>
                </c:pt>
                <c:pt idx="16" formatCode="General">
                  <c:v>154.9</c:v>
                </c:pt>
                <c:pt idx="17" formatCode="General">
                  <c:v>153.6</c:v>
                </c:pt>
              </c:numCache>
            </c:numRef>
          </c:val>
          <c:extLst>
            <c:ext xmlns:c16="http://schemas.microsoft.com/office/drawing/2014/chart" uri="{C3380CC4-5D6E-409C-BE32-E72D297353CC}">
              <c16:uniqueId val="{00000000-8BEC-41A5-8806-22A9E1DE0215}"/>
            </c:ext>
          </c:extLst>
        </c:ser>
        <c:dLbls>
          <c:showLegendKey val="0"/>
          <c:showVal val="0"/>
          <c:showCatName val="0"/>
          <c:showSerName val="0"/>
          <c:showPercent val="0"/>
          <c:showBubbleSize val="0"/>
        </c:dLbls>
        <c:gapWidth val="150"/>
        <c:axId val="841285568"/>
        <c:axId val="841305536"/>
      </c:barChart>
      <c:lineChart>
        <c:grouping val="standard"/>
        <c:varyColors val="0"/>
        <c:ser>
          <c:idx val="0"/>
          <c:order val="0"/>
          <c:tx>
            <c:strRef>
              <c:f>'Chart-infoFigure 4'!$B$2</c:f>
              <c:strCache>
                <c:ptCount val="1"/>
                <c:pt idx="0">
                  <c:v>Median Balance as % of General Fund Spending</c:v>
                </c:pt>
              </c:strCache>
            </c:strRef>
          </c:tx>
          <c:spPr>
            <a:ln w="41275" cap="rnd" cmpd="sng" algn="ctr">
              <a:solidFill>
                <a:schemeClr val="accent6"/>
              </a:solidFill>
              <a:prstDash val="solid"/>
              <a:round/>
            </a:ln>
            <a:effectLst/>
          </c:spPr>
          <c:marker>
            <c:symbol val="none"/>
          </c:marker>
          <c:dLbls>
            <c:dLbl>
              <c:idx val="1"/>
              <c:layout>
                <c:manualLayout>
                  <c:x val="-5.1313313760469126E-3"/>
                  <c:y val="-6.8532733952432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EC-41A5-8806-22A9E1DE0215}"/>
                </c:ext>
              </c:extLst>
            </c:dLbl>
            <c:dLbl>
              <c:idx val="6"/>
              <c:layout>
                <c:manualLayout>
                  <c:x val="-6.1575976512562953E-3"/>
                  <c:y val="-4.5688489301621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EC-41A5-8806-22A9E1DE0215}"/>
                </c:ext>
              </c:extLst>
            </c:dLbl>
            <c:dLbl>
              <c:idx val="11"/>
              <c:layout>
                <c:manualLayout>
                  <c:x val="-1.744652667855958E-2"/>
                  <c:y val="-4.8951952823165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EC-41A5-8806-22A9E1DE0215}"/>
                </c:ext>
              </c:extLst>
            </c:dLbl>
            <c:dLbl>
              <c:idx val="12"/>
              <c:layout>
                <c:manualLayout>
                  <c:x val="-2.9761721981072093E-2"/>
                  <c:y val="-6.85327339524320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EC-41A5-8806-22A9E1DE0215}"/>
                </c:ext>
              </c:extLst>
            </c:dLbl>
            <c:dLbl>
              <c:idx val="13"/>
              <c:layout>
                <c:manualLayout>
                  <c:x val="-3.3866787081909773E-2"/>
                  <c:y val="-9.13769786032427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BEC-41A5-8806-22A9E1DE0215}"/>
                </c:ext>
              </c:extLst>
            </c:dLbl>
            <c:dLbl>
              <c:idx val="14"/>
              <c:layout>
                <c:manualLayout>
                  <c:x val="-4.9228631873477854E-2"/>
                  <c:y val="-0.154950167673505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BEC-41A5-8806-22A9E1DE0215}"/>
                </c:ext>
              </c:extLst>
            </c:dLbl>
            <c:dLbl>
              <c:idx val="15"/>
              <c:layout>
                <c:manualLayout>
                  <c:x val="-4.5480058416937773E-2"/>
                  <c:y val="-0.1438031722114205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BEC-41A5-8806-22A9E1DE0215}"/>
                </c:ext>
              </c:extLst>
            </c:dLbl>
            <c:dLbl>
              <c:idx val="16"/>
              <c:layout>
                <c:manualLayout>
                  <c:x val="-3.3672421710636877E-2"/>
                  <c:y val="-6.79828338434304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BEC-41A5-8806-22A9E1DE0215}"/>
                </c:ext>
              </c:extLst>
            </c:dLbl>
            <c:dLbl>
              <c:idx val="17"/>
              <c:layout>
                <c:manualLayout>
                  <c:x val="-4.4659364819943773E-2"/>
                  <c:y val="-7.0182483667836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75-4886-B259-EEA09AA763D1}"/>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'Chart-infoFigure 4'!$A$3:$A$20</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'Chart-infoFigure 4'!$B$3:$B$20</c:f>
              <c:numCache>
                <c:formatCode>0.0%</c:formatCode>
                <c:ptCount val="18"/>
                <c:pt idx="0">
                  <c:v>4.83450239472306E-2</c:v>
                </c:pt>
                <c:pt idx="1">
                  <c:v>2.5999999999999999E-2</c:v>
                </c:pt>
                <c:pt idx="2">
                  <c:v>0.02</c:v>
                </c:pt>
                <c:pt idx="3">
                  <c:v>1.7999999999999999E-2</c:v>
                </c:pt>
                <c:pt idx="4">
                  <c:v>2.4360495015181095E-2</c:v>
                </c:pt>
                <c:pt idx="5">
                  <c:v>3.5580711460273945E-2</c:v>
                </c:pt>
                <c:pt idx="6">
                  <c:v>4.4076696089253006E-2</c:v>
                </c:pt>
                <c:pt idx="7">
                  <c:v>4.9183112820175762E-2</c:v>
                </c:pt>
                <c:pt idx="8">
                  <c:v>5.3396704844049951E-2</c:v>
                </c:pt>
                <c:pt idx="9">
                  <c:v>5.6136890731562125E-2</c:v>
                </c:pt>
                <c:pt idx="10">
                  <c:v>6.5477340866131412E-2</c:v>
                </c:pt>
                <c:pt idx="11">
                  <c:v>7.9296612758702756E-2</c:v>
                </c:pt>
                <c:pt idx="12">
                  <c:v>8.4397035749143423E-2</c:v>
                </c:pt>
                <c:pt idx="13">
                  <c:v>0.10288484495299269</c:v>
                </c:pt>
                <c:pt idx="14">
                  <c:v>0.10809094092900237</c:v>
                </c:pt>
                <c:pt idx="15">
                  <c:v>0.12298107853624257</c:v>
                </c:pt>
                <c:pt idx="16">
                  <c:v>0.13200000000000001</c:v>
                </c:pt>
                <c:pt idx="17">
                  <c:v>0.15</c:v>
                </c:pt>
              </c:numCache>
            </c:numRef>
          </c:val>
          <c:smooth val="0"/>
          <c:extLst>
            <c:ext xmlns:c16="http://schemas.microsoft.com/office/drawing/2014/chart" uri="{C3380CC4-5D6E-409C-BE32-E72D297353CC}">
              <c16:uniqueId val="{00000009-8BEC-41A5-8806-22A9E1DE0215}"/>
            </c:ext>
          </c:extLst>
        </c:ser>
        <c:dLbls>
          <c:showLegendKey val="0"/>
          <c:showVal val="0"/>
          <c:showCatName val="0"/>
          <c:showSerName val="0"/>
          <c:showPercent val="0"/>
          <c:showBubbleSize val="0"/>
        </c:dLbls>
        <c:marker val="1"/>
        <c:smooth val="0"/>
        <c:axId val="155805952"/>
        <c:axId val="155808512"/>
      </c:lineChart>
      <c:catAx>
        <c:axId val="15580595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r>
                  <a:rPr lang="en-US"/>
                  <a:t>Fiscal Year</a:t>
                </a:r>
              </a:p>
            </c:rich>
          </c:tx>
          <c:layout>
            <c:manualLayout>
              <c:xMode val="edge"/>
              <c:yMode val="edge"/>
              <c:x val="0.46025496979544817"/>
              <c:y val="0.8084660410924021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155808512"/>
        <c:crosses val="autoZero"/>
        <c:auto val="1"/>
        <c:lblAlgn val="ctr"/>
        <c:lblOffset val="100"/>
        <c:noMultiLvlLbl val="0"/>
      </c:catAx>
      <c:valAx>
        <c:axId val="155808512"/>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r>
                  <a:rPr lang="en-US" sz="1400">
                    <a:solidFill>
                      <a:schemeClr val="tx1"/>
                    </a:solidFill>
                  </a:rPr>
                  <a:t>% of General Fund Spending</a:t>
                </a:r>
              </a:p>
            </c:rich>
          </c:tx>
          <c:layout>
            <c:manualLayout>
              <c:xMode val="edge"/>
              <c:yMode val="edge"/>
              <c:x val="8.8541728956450429E-3"/>
              <c:y val="6.9014287546083575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endParaRPr lang="en-US"/>
            </a:p>
          </c:txPr>
        </c:title>
        <c:numFmt formatCode="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Arial" panose="020B0604020202020204" pitchFamily="34" charset="0"/>
              </a:defRPr>
            </a:pPr>
            <a:endParaRPr lang="en-US"/>
          </a:p>
        </c:txPr>
        <c:crossAx val="155805952"/>
        <c:crosses val="autoZero"/>
        <c:crossBetween val="between"/>
        <c:majorUnit val="3.0000000000000006E-2"/>
      </c:valAx>
      <c:valAx>
        <c:axId val="841305536"/>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r>
                  <a:rPr lang="en-US"/>
                  <a:t>$ in Billions</a:t>
                </a:r>
              </a:p>
            </c:rich>
          </c:tx>
          <c:layout>
            <c:manualLayout>
              <c:xMode val="edge"/>
              <c:yMode val="edge"/>
              <c:x val="0.9713911710069919"/>
              <c:y val="0.2677247826134997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endParaRPr lang="en-US"/>
            </a:p>
          </c:txPr>
        </c:title>
        <c:numFmt formatCode="&quot;$&quot;#,##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Arial" panose="020B0604020202020204" pitchFamily="34" charset="0"/>
              </a:defRPr>
            </a:pPr>
            <a:endParaRPr lang="en-US"/>
          </a:p>
        </c:txPr>
        <c:crossAx val="841285568"/>
        <c:crosses val="max"/>
        <c:crossBetween val="between"/>
      </c:valAx>
      <c:catAx>
        <c:axId val="841285568"/>
        <c:scaling>
          <c:orientation val="minMax"/>
        </c:scaling>
        <c:delete val="1"/>
        <c:axPos val="b"/>
        <c:numFmt formatCode="General" sourceLinked="1"/>
        <c:majorTickMark val="out"/>
        <c:minorTickMark val="none"/>
        <c:tickLblPos val="nextTo"/>
        <c:crossAx val="841305536"/>
        <c:crosses val="autoZero"/>
        <c:auto val="1"/>
        <c:lblAlgn val="ctr"/>
        <c:lblOffset val="100"/>
        <c:noMultiLvlLbl val="0"/>
      </c:catAx>
      <c:spPr>
        <a:noFill/>
        <a:ln>
          <a:noFill/>
        </a:ln>
        <a:effectLst/>
      </c:spPr>
    </c:plotArea>
    <c:legend>
      <c:legendPos val="b"/>
      <c:layout>
        <c:manualLayout>
          <c:xMode val="edge"/>
          <c:yMode val="edge"/>
          <c:x val="6.1915210041958928E-2"/>
          <c:y val="0.90606004618700264"/>
          <c:w val="0.85730882598693703"/>
          <c:h val="7.011101686182778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legend>
    <c:plotVisOnly val="1"/>
    <c:dispBlanksAs val="gap"/>
    <c:showDLblsOverMax val="0"/>
  </c:chart>
  <c:spPr>
    <a:noFill/>
    <a:ln w="9525" cap="flat" cmpd="sng" algn="ctr">
      <a:noFill/>
      <a:prstDash val="solid"/>
    </a:ln>
    <a:effectLst/>
  </c:spPr>
  <c:txPr>
    <a:bodyPr/>
    <a:lstStyle/>
    <a:p>
      <a:pPr>
        <a:defRPr sz="1400">
          <a:latin typeface="+mn-lt"/>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379430197570002E-2"/>
          <c:y val="7.1635711317979162E-2"/>
          <c:w val="0.84321027080823563"/>
          <c:h val="0.68713270936034354"/>
        </c:manualLayout>
      </c:layout>
      <c:barChart>
        <c:barDir val="col"/>
        <c:grouping val="clustered"/>
        <c:varyColors val="0"/>
        <c:ser>
          <c:idx val="1"/>
          <c:order val="1"/>
          <c:tx>
            <c:strRef>
              <c:f>'Chart-infoFigure 4'!$C$2</c:f>
              <c:strCache>
                <c:ptCount val="1"/>
                <c:pt idx="0">
                  <c:v>$ in billions</c:v>
                </c:pt>
              </c:strCache>
            </c:strRef>
          </c:tx>
          <c:spPr>
            <a:solidFill>
              <a:schemeClr val="accent2"/>
            </a:solidFill>
            <a:ln>
              <a:noFill/>
            </a:ln>
            <a:effectLst/>
          </c:spPr>
          <c:invertIfNegative val="0"/>
          <c:cat>
            <c:numRef>
              <c:f>'Chart-infoFigure 4'!$A$3:$A$20</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'Chart-infoFigure 4'!$C$3:$C$20</c:f>
              <c:numCache>
                <c:formatCode>0.0</c:formatCode>
                <c:ptCount val="18"/>
                <c:pt idx="0">
                  <c:v>60.071633734663983</c:v>
                </c:pt>
                <c:pt idx="1">
                  <c:v>31.636680046000009</c:v>
                </c:pt>
                <c:pt idx="2">
                  <c:v>32.117080559000001</c:v>
                </c:pt>
                <c:pt idx="3">
                  <c:v>46.005146875999984</c:v>
                </c:pt>
                <c:pt idx="4">
                  <c:v>55.803036818000031</c:v>
                </c:pt>
                <c:pt idx="5">
                  <c:v>74.415967613000007</c:v>
                </c:pt>
                <c:pt idx="6">
                  <c:v>73.987590416999993</c:v>
                </c:pt>
                <c:pt idx="7">
                  <c:v>82.51919761297998</c:v>
                </c:pt>
                <c:pt idx="8">
                  <c:v>81.807650701846953</c:v>
                </c:pt>
                <c:pt idx="9">
                  <c:v>79.432781451738009</c:v>
                </c:pt>
                <c:pt idx="10">
                  <c:v>98.922388803162988</c:v>
                </c:pt>
                <c:pt idx="11">
                  <c:v>121.60154552100001</c:v>
                </c:pt>
                <c:pt idx="12">
                  <c:v>111.2</c:v>
                </c:pt>
                <c:pt idx="13">
                  <c:v>241.34788890721993</c:v>
                </c:pt>
                <c:pt idx="14" formatCode="#,##0.0_);\(#,##0.0\)">
                  <c:v>402.1</c:v>
                </c:pt>
                <c:pt idx="15" formatCode="&quot;$&quot;#,##0.0_);\(&quot;$&quot;#,##0.0\)">
                  <c:v>425.9</c:v>
                </c:pt>
                <c:pt idx="16" formatCode="General">
                  <c:v>306.2</c:v>
                </c:pt>
                <c:pt idx="17" formatCode="General">
                  <c:v>283.2</c:v>
                </c:pt>
              </c:numCache>
            </c:numRef>
          </c:val>
          <c:extLst>
            <c:ext xmlns:c16="http://schemas.microsoft.com/office/drawing/2014/chart" uri="{C3380CC4-5D6E-409C-BE32-E72D297353CC}">
              <c16:uniqueId val="{00000001-6810-483C-AB03-9EC18FA87AF9}"/>
            </c:ext>
          </c:extLst>
        </c:ser>
        <c:dLbls>
          <c:showLegendKey val="0"/>
          <c:showVal val="0"/>
          <c:showCatName val="0"/>
          <c:showSerName val="0"/>
          <c:showPercent val="0"/>
          <c:showBubbleSize val="0"/>
        </c:dLbls>
        <c:gapWidth val="150"/>
        <c:axId val="841285568"/>
        <c:axId val="841305536"/>
      </c:barChart>
      <c:lineChart>
        <c:grouping val="standard"/>
        <c:varyColors val="0"/>
        <c:ser>
          <c:idx val="0"/>
          <c:order val="0"/>
          <c:tx>
            <c:strRef>
              <c:f>'Chart-infoFigure 4'!$B$2</c:f>
              <c:strCache>
                <c:ptCount val="1"/>
                <c:pt idx="0">
                  <c:v>% of General Fund Spending</c:v>
                </c:pt>
              </c:strCache>
            </c:strRef>
          </c:tx>
          <c:spPr>
            <a:ln w="41275" cap="rnd" cmpd="sng" algn="ctr">
              <a:solidFill>
                <a:schemeClr val="accent6"/>
              </a:solidFill>
              <a:prstDash val="solid"/>
              <a:round/>
            </a:ln>
            <a:effectLst/>
          </c:spPr>
          <c:marker>
            <c:symbol val="none"/>
          </c:marker>
          <c:dPt>
            <c:idx val="14"/>
            <c:bubble3D val="0"/>
            <c:spPr>
              <a:ln w="41275" cap="rnd" cmpd="sng" algn="ctr">
                <a:solidFill>
                  <a:schemeClr val="accent6"/>
                </a:solidFill>
                <a:prstDash val="solid"/>
                <a:round/>
              </a:ln>
              <a:effectLst/>
            </c:spPr>
            <c:extLst>
              <c:ext xmlns:c16="http://schemas.microsoft.com/office/drawing/2014/chart" uri="{C3380CC4-5D6E-409C-BE32-E72D297353CC}">
                <c16:uniqueId val="{0000000A-A50C-4A0E-B919-64C38AACCBCF}"/>
              </c:ext>
            </c:extLst>
          </c:dPt>
          <c:dLbls>
            <c:dLbl>
              <c:idx val="1"/>
              <c:layout>
                <c:manualLayout>
                  <c:x val="-2.36041243298158E-2"/>
                  <c:y val="-0.101167369167875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0C-4A0E-B919-64C38AACCBCF}"/>
                </c:ext>
              </c:extLst>
            </c:dLbl>
            <c:dLbl>
              <c:idx val="6"/>
              <c:layout>
                <c:manualLayout>
                  <c:x val="-3.3866787081909627E-2"/>
                  <c:y val="-0.101167369167875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50C-4A0E-B919-64C38AACCBCF}"/>
                </c:ext>
              </c:extLst>
            </c:dLbl>
            <c:dLbl>
              <c:idx val="11"/>
              <c:layout>
                <c:manualLayout>
                  <c:x val="-3.6945585907537846E-2"/>
                  <c:y val="-6.85327339524320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50C-4A0E-B919-64C38AACCBCF}"/>
                </c:ext>
              </c:extLst>
            </c:dLbl>
            <c:dLbl>
              <c:idx val="12"/>
              <c:layout>
                <c:manualLayout>
                  <c:x val="-3.5919319632328389E-2"/>
                  <c:y val="-9.464044212478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50C-4A0E-B919-64C38AACCBCF}"/>
                </c:ext>
              </c:extLst>
            </c:dLbl>
            <c:dLbl>
              <c:idx val="13"/>
              <c:layout>
                <c:manualLayout>
                  <c:x val="-6.1575976512563108E-2"/>
                  <c:y val="-1.63173176077219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50C-4A0E-B919-64C38AACCBCF}"/>
                </c:ext>
              </c:extLst>
            </c:dLbl>
            <c:dLbl>
              <c:idx val="14"/>
              <c:layout>
                <c:manualLayout>
                  <c:x val="-5.4392112586097274E-2"/>
                  <c:y val="-6.8532733952432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50C-4A0E-B919-64C38AACCBCF}"/>
                </c:ext>
              </c:extLst>
            </c:dLbl>
            <c:dLbl>
              <c:idx val="15"/>
              <c:layout>
                <c:manualLayout>
                  <c:x val="-3.694558590753777E-2"/>
                  <c:y val="-0.1272750773402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29-49F3-8FFC-BDF3055BB080}"/>
                </c:ext>
              </c:extLst>
            </c:dLbl>
            <c:dLbl>
              <c:idx val="16"/>
              <c:layout>
                <c:manualLayout>
                  <c:x val="-2.5609169277612667E-2"/>
                  <c:y val="-0.123986136595310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85-45E3-8CDA-61F8031B13CB}"/>
                </c:ext>
              </c:extLst>
            </c:dLbl>
            <c:dLbl>
              <c:idx val="17"/>
              <c:layout>
                <c:manualLayout>
                  <c:x val="-2.5166748014166258E-2"/>
                  <c:y val="-9.1731469346148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6C-4EA1-A600-E387F6591518}"/>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'Chart-infoFigure 4'!$A$3:$A$20</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'Chart-infoFigure 4'!$B$3:$B$20</c:f>
              <c:numCache>
                <c:formatCode>0.0%</c:formatCode>
                <c:ptCount val="18"/>
                <c:pt idx="0">
                  <c:v>8.7406301422009683E-2</c:v>
                </c:pt>
                <c:pt idx="1">
                  <c:v>4.7865760708069506E-2</c:v>
                </c:pt>
                <c:pt idx="2">
                  <c:v>5.15196930431314E-2</c:v>
                </c:pt>
                <c:pt idx="3">
                  <c:v>7.0999999999999994E-2</c:v>
                </c:pt>
                <c:pt idx="4">
                  <c:v>8.4000000000000005E-2</c:v>
                </c:pt>
                <c:pt idx="5">
                  <c:v>0.107</c:v>
                </c:pt>
                <c:pt idx="6">
                  <c:v>0.10199999999999999</c:v>
                </c:pt>
                <c:pt idx="7">
                  <c:v>0.109</c:v>
                </c:pt>
                <c:pt idx="8">
                  <c:v>0.10400000000000001</c:v>
                </c:pt>
                <c:pt idx="9">
                  <c:v>9.7891488136026189E-2</c:v>
                </c:pt>
                <c:pt idx="10">
                  <c:v>0.12017131465324118</c:v>
                </c:pt>
                <c:pt idx="11">
                  <c:v>0.14005305647743141</c:v>
                </c:pt>
                <c:pt idx="12">
                  <c:v>0.124</c:v>
                </c:pt>
                <c:pt idx="13">
                  <c:v>0.26370122650215166</c:v>
                </c:pt>
                <c:pt idx="14">
                  <c:v>0.379</c:v>
                </c:pt>
                <c:pt idx="15">
                  <c:v>0.374</c:v>
                </c:pt>
                <c:pt idx="16">
                  <c:v>0.23200000000000001</c:v>
                </c:pt>
                <c:pt idx="17">
                  <c:v>0.23200000000000001</c:v>
                </c:pt>
              </c:numCache>
            </c:numRef>
          </c:val>
          <c:smooth val="0"/>
          <c:extLst>
            <c:ext xmlns:c16="http://schemas.microsoft.com/office/drawing/2014/chart" uri="{C3380CC4-5D6E-409C-BE32-E72D297353CC}">
              <c16:uniqueId val="{00000000-3848-40C5-B838-AE796D7D88AD}"/>
            </c:ext>
          </c:extLst>
        </c:ser>
        <c:dLbls>
          <c:showLegendKey val="0"/>
          <c:showVal val="0"/>
          <c:showCatName val="0"/>
          <c:showSerName val="0"/>
          <c:showPercent val="0"/>
          <c:showBubbleSize val="0"/>
        </c:dLbls>
        <c:marker val="1"/>
        <c:smooth val="0"/>
        <c:axId val="155805952"/>
        <c:axId val="155808512"/>
      </c:lineChart>
      <c:catAx>
        <c:axId val="15580595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r>
                  <a:rPr lang="en-US"/>
                  <a:t>Fiscal Year</a:t>
                </a:r>
              </a:p>
            </c:rich>
          </c:tx>
          <c:layout>
            <c:manualLayout>
              <c:xMode val="edge"/>
              <c:yMode val="edge"/>
              <c:x val="0.45821108452333881"/>
              <c:y val="0.85181553868669968"/>
            </c:manualLayout>
          </c:layout>
          <c:overlay val="0"/>
          <c:spPr>
            <a:noFill/>
            <a:ln>
              <a:noFill/>
            </a:ln>
            <a:effectLst/>
          </c:sp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155808512"/>
        <c:crosses val="autoZero"/>
        <c:auto val="1"/>
        <c:lblAlgn val="ctr"/>
        <c:lblOffset val="100"/>
        <c:noMultiLvlLbl val="0"/>
      </c:catAx>
      <c:valAx>
        <c:axId val="155808512"/>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r>
                  <a:rPr lang="en-US" sz="1400">
                    <a:solidFill>
                      <a:schemeClr val="tx1"/>
                    </a:solidFill>
                  </a:rPr>
                  <a:t>% of General Fund Spending</a:t>
                </a:r>
              </a:p>
            </c:rich>
          </c:tx>
          <c:layout>
            <c:manualLayout>
              <c:xMode val="edge"/>
              <c:yMode val="edge"/>
              <c:x val="0"/>
              <c:y val="0.12010296204024208"/>
            </c:manualLayout>
          </c:layout>
          <c:overlay val="0"/>
          <c:spPr>
            <a:noFill/>
            <a:ln>
              <a:noFill/>
            </a:ln>
            <a:effectLst/>
          </c:sp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Arial" panose="020B0604020202020204" pitchFamily="34" charset="0"/>
              </a:defRPr>
            </a:pPr>
            <a:endParaRPr lang="en-US"/>
          </a:p>
        </c:txPr>
        <c:crossAx val="155805952"/>
        <c:crosses val="autoZero"/>
        <c:crossBetween val="between"/>
        <c:majorUnit val="3.0000000000000006E-2"/>
      </c:valAx>
      <c:valAx>
        <c:axId val="841305536"/>
        <c:scaling>
          <c:orientation val="minMax"/>
        </c:scaling>
        <c:delete val="0"/>
        <c:axPos val="r"/>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r>
                  <a:rPr lang="en-US"/>
                  <a:t>$ in Billions</a:t>
                </a:r>
              </a:p>
            </c:rich>
          </c:tx>
          <c:layout>
            <c:manualLayout>
              <c:xMode val="edge"/>
              <c:yMode val="edge"/>
              <c:x val="0.97910065708388816"/>
              <c:y val="0.28448887111481902"/>
            </c:manualLayout>
          </c:layout>
          <c:overlay val="0"/>
          <c:spPr>
            <a:noFill/>
            <a:ln>
              <a:noFill/>
            </a:ln>
            <a:effectLst/>
          </c:spPr>
        </c:title>
        <c:numFmt formatCode="&quot;$&quot;#,##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Arial" panose="020B0604020202020204" pitchFamily="34" charset="0"/>
              </a:defRPr>
            </a:pPr>
            <a:endParaRPr lang="en-US"/>
          </a:p>
        </c:txPr>
        <c:crossAx val="841285568"/>
        <c:crosses val="max"/>
        <c:crossBetween val="between"/>
      </c:valAx>
      <c:catAx>
        <c:axId val="841285568"/>
        <c:scaling>
          <c:orientation val="minMax"/>
        </c:scaling>
        <c:delete val="1"/>
        <c:axPos val="b"/>
        <c:numFmt formatCode="General" sourceLinked="1"/>
        <c:majorTickMark val="out"/>
        <c:minorTickMark val="none"/>
        <c:tickLblPos val="nextTo"/>
        <c:crossAx val="841305536"/>
        <c:crosses val="autoZero"/>
        <c:auto val="1"/>
        <c:lblAlgn val="ctr"/>
        <c:lblOffset val="100"/>
        <c:noMultiLvlLbl val="0"/>
      </c:catAx>
      <c:spPr>
        <a:noFill/>
        <a:ln>
          <a:noFill/>
        </a:ln>
        <a:effectLst/>
      </c:spPr>
    </c:plotArea>
    <c:legend>
      <c:legendPos val="b"/>
      <c:layout>
        <c:manualLayout>
          <c:xMode val="edge"/>
          <c:yMode val="edge"/>
          <c:x val="0.19481679798229415"/>
          <c:y val="0.92447124184474427"/>
          <c:w val="0.60282471095822754"/>
          <c:h val="7.011101686182778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400">
          <a:latin typeface="+mn-lt"/>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089397017652064E-2"/>
          <c:y val="9.0443654905597901E-2"/>
          <c:w val="0.93443154282241081"/>
          <c:h val="0.63439669715748692"/>
        </c:manualLayout>
      </c:layout>
      <c:barChart>
        <c:barDir val="col"/>
        <c:grouping val="clustered"/>
        <c:varyColors val="0"/>
        <c:ser>
          <c:idx val="2"/>
          <c:order val="0"/>
          <c:tx>
            <c:strRef>
              <c:f>'Fig 1 Data'!$B$1</c:f>
              <c:strCache>
                <c:ptCount val="1"/>
                <c:pt idx="0">
                  <c:v>Nominal</c:v>
                </c:pt>
              </c:strCache>
            </c:strRef>
          </c:tx>
          <c:spPr>
            <a:solidFill>
              <a:schemeClr val="accent3"/>
            </a:solidFill>
            <a:ln>
              <a:noFill/>
            </a:ln>
            <a:effectLst/>
          </c:spPr>
          <c:invertIfNegative val="0"/>
          <c:dLbls>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48-4BEE-8CA1-AF2C211FB9B6}"/>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48-4BEE-8CA1-AF2C211FB9B6}"/>
                </c:ext>
              </c:extLst>
            </c:dLbl>
            <c:dLbl>
              <c:idx val="16"/>
              <c:layout>
                <c:manualLayout>
                  <c:x val="-1.3050259181117607E-2"/>
                  <c:y val="-1.2858722384843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48-4BEE-8CA1-AF2C211FB9B6}"/>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0C-4708-857A-E10554CCD066}"/>
                </c:ext>
              </c:extLst>
            </c:dLbl>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E4-4861-895B-0881AA142EA5}"/>
                </c:ext>
              </c:extLst>
            </c:dLbl>
            <c:spPr>
              <a:noFill/>
              <a:ln>
                <a:noFill/>
              </a:ln>
              <a:effectLst/>
            </c:spPr>
            <c:txPr>
              <a:bodyPr rot="0" spcFirstLastPara="1" vertOverflow="ellipsis" vert="horz" wrap="square" anchor="ctr" anchorCtr="1"/>
              <a:lstStyle/>
              <a:p>
                <a:pPr>
                  <a:defRPr sz="1600" b="0" i="0" u="none" strike="noStrike" kern="1200" baseline="0">
                    <a:solidFill>
                      <a:schemeClr val="tx2">
                        <a:lumMod val="1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Data'!$A$2:$A$20</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'Fig 1 Data'!$B$2:$B$20</c:f>
              <c:numCache>
                <c:formatCode>0.0</c:formatCode>
                <c:ptCount val="19"/>
                <c:pt idx="0">
                  <c:v>5.3691696398827773</c:v>
                </c:pt>
                <c:pt idx="1">
                  <c:v>3.8926664467333798</c:v>
                </c:pt>
                <c:pt idx="2">
                  <c:v>-8.043885091976108</c:v>
                </c:pt>
                <c:pt idx="3">
                  <c:v>-2.5009831914233733</c:v>
                </c:pt>
                <c:pt idx="4">
                  <c:v>6.604194336497943</c:v>
                </c:pt>
                <c:pt idx="5">
                  <c:v>2.9198012141869452</c:v>
                </c:pt>
                <c:pt idx="6">
                  <c:v>7.0637992617279153</c:v>
                </c:pt>
                <c:pt idx="7">
                  <c:v>1.9</c:v>
                </c:pt>
                <c:pt idx="8">
                  <c:v>5</c:v>
                </c:pt>
                <c:pt idx="9">
                  <c:v>1.8</c:v>
                </c:pt>
                <c:pt idx="10">
                  <c:v>2.4168961178297073</c:v>
                </c:pt>
                <c:pt idx="11">
                  <c:v>6.9</c:v>
                </c:pt>
                <c:pt idx="12">
                  <c:v>5.6650556234597902</c:v>
                </c:pt>
                <c:pt idx="13">
                  <c:v>-0.63218913614139094</c:v>
                </c:pt>
                <c:pt idx="14">
                  <c:v>16.600000000000001</c:v>
                </c:pt>
                <c:pt idx="15">
                  <c:v>16.3</c:v>
                </c:pt>
                <c:pt idx="16">
                  <c:v>-1.1000000000000001</c:v>
                </c:pt>
                <c:pt idx="17">
                  <c:v>0.6</c:v>
                </c:pt>
                <c:pt idx="18">
                  <c:v>1.6</c:v>
                </c:pt>
              </c:numCache>
            </c:numRef>
          </c:val>
          <c:extLst>
            <c:ext xmlns:c16="http://schemas.microsoft.com/office/drawing/2014/chart" uri="{C3380CC4-5D6E-409C-BE32-E72D297353CC}">
              <c16:uniqueId val="{00000000-AFDE-4608-A609-DFD33C2CD98F}"/>
            </c:ext>
          </c:extLst>
        </c:ser>
        <c:ser>
          <c:idx val="0"/>
          <c:order val="1"/>
          <c:tx>
            <c:strRef>
              <c:f>'Fig 1 Data'!$C$1</c:f>
              <c:strCache>
                <c:ptCount val="1"/>
                <c:pt idx="0">
                  <c:v>Real (Inflation-adjusted)</c:v>
                </c:pt>
              </c:strCache>
            </c:strRef>
          </c:tx>
          <c:spPr>
            <a:solidFill>
              <a:schemeClr val="accent1"/>
            </a:solidFill>
            <a:ln>
              <a:noFill/>
            </a:ln>
            <a:effectLst/>
          </c:spPr>
          <c:invertIfNegative val="0"/>
          <c:dLbls>
            <c:dLbl>
              <c:idx val="14"/>
              <c:layout>
                <c:manualLayout>
                  <c:x val="7.18542933950628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48-4BEE-8CA1-AF2C211FB9B6}"/>
                </c:ext>
              </c:extLst>
            </c:dLbl>
            <c:dLbl>
              <c:idx val="15"/>
              <c:layout>
                <c:manualLayout>
                  <c:x val="6.158939433862377E-3"/>
                  <c:y val="7.39497031385243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48-4BEE-8CA1-AF2C211FB9B6}"/>
                </c:ext>
              </c:extLst>
            </c:dLbl>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0C-4708-857A-E10554CCD066}"/>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E4-4861-895B-0881AA142EA5}"/>
                </c:ext>
              </c:extLst>
            </c:dLbl>
            <c:spPr>
              <a:noFill/>
              <a:ln>
                <a:noFill/>
              </a:ln>
              <a:effectLst/>
            </c:spPr>
            <c:txPr>
              <a:bodyPr rot="0" spcFirstLastPara="1" vertOverflow="ellipsis" vert="horz" wrap="square" anchor="ctr" anchorCtr="1"/>
              <a:lstStyle/>
              <a:p>
                <a:pPr>
                  <a:defRPr sz="1600" b="0" i="0" u="none" strike="noStrike" kern="1200" baseline="0">
                    <a:solidFill>
                      <a:schemeClr val="tx2">
                        <a:lumMod val="1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Data'!$A$2:$A$20</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'Fig 1 Data'!$C$2:$C$20</c:f>
              <c:numCache>
                <c:formatCode>0.0</c:formatCode>
                <c:ptCount val="19"/>
                <c:pt idx="0">
                  <c:v>0.36916963988277729</c:v>
                </c:pt>
                <c:pt idx="1">
                  <c:v>-1.5777605681237579</c:v>
                </c:pt>
                <c:pt idx="2">
                  <c:v>-10.085642156836446</c:v>
                </c:pt>
                <c:pt idx="3">
                  <c:v>-3.4361086908377421</c:v>
                </c:pt>
                <c:pt idx="4">
                  <c:v>3.4206707260568239</c:v>
                </c:pt>
                <c:pt idx="5">
                  <c:v>0.24279046926268766</c:v>
                </c:pt>
                <c:pt idx="6">
                  <c:v>4.2420774422675054</c:v>
                </c:pt>
                <c:pt idx="7">
                  <c:v>-1.1040764512978547</c:v>
                </c:pt>
                <c:pt idx="8">
                  <c:v>4.0999999999999996</c:v>
                </c:pt>
                <c:pt idx="9">
                  <c:v>2.2999999999999998</c:v>
                </c:pt>
                <c:pt idx="10">
                  <c:v>1.2</c:v>
                </c:pt>
                <c:pt idx="11">
                  <c:v>3.4</c:v>
                </c:pt>
                <c:pt idx="12">
                  <c:v>2.7</c:v>
                </c:pt>
                <c:pt idx="13">
                  <c:v>-2.5</c:v>
                </c:pt>
                <c:pt idx="14">
                  <c:v>12.2</c:v>
                </c:pt>
                <c:pt idx="15">
                  <c:v>8.3000000000000007</c:v>
                </c:pt>
                <c:pt idx="16">
                  <c:v>-5.9</c:v>
                </c:pt>
                <c:pt idx="17">
                  <c:v>-0.8</c:v>
                </c:pt>
              </c:numCache>
            </c:numRef>
          </c:val>
          <c:extLst>
            <c:ext xmlns:c16="http://schemas.microsoft.com/office/drawing/2014/chart" uri="{C3380CC4-5D6E-409C-BE32-E72D297353CC}">
              <c16:uniqueId val="{00000000-4C48-4BEE-8CA1-AF2C211FB9B6}"/>
            </c:ext>
          </c:extLst>
        </c:ser>
        <c:dLbls>
          <c:showLegendKey val="0"/>
          <c:showVal val="0"/>
          <c:showCatName val="0"/>
          <c:showSerName val="0"/>
          <c:showPercent val="0"/>
          <c:showBubbleSize val="0"/>
        </c:dLbls>
        <c:gapWidth val="219"/>
        <c:overlap val="-27"/>
        <c:axId val="203883648"/>
        <c:axId val="203885568"/>
      </c:barChart>
      <c:catAx>
        <c:axId val="2038836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2">
                    <a:lumMod val="10000"/>
                  </a:schemeClr>
                </a:solidFill>
                <a:latin typeface="+mn-lt"/>
                <a:ea typeface="+mn-ea"/>
                <a:cs typeface="+mn-cs"/>
              </a:defRPr>
            </a:pPr>
            <a:endParaRPr lang="en-US"/>
          </a:p>
        </c:txPr>
        <c:crossAx val="203885568"/>
        <c:crosses val="autoZero"/>
        <c:auto val="1"/>
        <c:lblAlgn val="ctr"/>
        <c:lblOffset val="100"/>
        <c:tickMarkSkip val="1"/>
        <c:noMultiLvlLbl val="0"/>
      </c:catAx>
      <c:valAx>
        <c:axId val="203885568"/>
        <c:scaling>
          <c:orientation val="minMax"/>
        </c:scaling>
        <c:delete val="0"/>
        <c:axPos val="l"/>
        <c:numFmt formatCode="0.0" sourceLinked="1"/>
        <c:majorTickMark val="none"/>
        <c:minorTickMark val="none"/>
        <c:tickLblPos val="nextTo"/>
        <c:spPr>
          <a:noFill/>
          <a:ln>
            <a:noFill/>
          </a:ln>
          <a:effectLst/>
        </c:spPr>
        <c:txPr>
          <a:bodyPr rot="0" spcFirstLastPara="1" vertOverflow="ellipsis" wrap="square" anchor="ctr" anchorCtr="1"/>
          <a:lstStyle/>
          <a:p>
            <a:pPr>
              <a:defRPr sz="1600" b="0" i="0" u="none" strike="noStrike" kern="1200" baseline="0">
                <a:solidFill>
                  <a:schemeClr val="tx2">
                    <a:lumMod val="10000"/>
                  </a:schemeClr>
                </a:solidFill>
                <a:latin typeface="+mn-lt"/>
                <a:ea typeface="+mn-ea"/>
                <a:cs typeface="+mn-cs"/>
              </a:defRPr>
            </a:pPr>
            <a:endParaRPr lang="en-US"/>
          </a:p>
        </c:txPr>
        <c:crossAx val="203883648"/>
        <c:crosses val="autoZero"/>
        <c:crossBetween val="between"/>
        <c:majorUnit val="4"/>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lumMod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2">
              <a:lumMod val="10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81510891666479"/>
          <c:y val="6.2085443584922462E-2"/>
          <c:w val="0.75728456141504585"/>
          <c:h val="0.79463099621333133"/>
        </c:manualLayout>
      </c:layout>
      <c:barChart>
        <c:barDir val="col"/>
        <c:grouping val="stacked"/>
        <c:varyColors val="0"/>
        <c:ser>
          <c:idx val="0"/>
          <c:order val="0"/>
          <c:tx>
            <c:strRef>
              <c:f>Sheet1!$B$1</c:f>
              <c:strCache>
                <c:ptCount val="1"/>
                <c:pt idx="0">
                  <c:v>Recurring</c:v>
                </c:pt>
              </c:strCache>
            </c:strRef>
          </c:tx>
          <c:spPr>
            <a:solidFill>
              <a:schemeClr val="accent1"/>
            </a:solidFill>
            <a:ln>
              <a:noFill/>
            </a:ln>
            <a:effectLst/>
          </c:spPr>
          <c:invertIfNegative val="0"/>
          <c:dLbls>
            <c:dLbl>
              <c:idx val="0"/>
              <c:layout>
                <c:manualLayout>
                  <c:x val="6.38740280585888E-2"/>
                  <c:y val="5.75361169259288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6C-4642-8BCB-E392F6F5F8C5}"/>
                </c:ext>
              </c:extLst>
            </c:dLbl>
            <c:dLbl>
              <c:idx val="1"/>
              <c:tx>
                <c:rich>
                  <a:bodyPr/>
                  <a:lstStyle/>
                  <a:p>
                    <a:fld id="{66FEBFDB-06E8-49CE-BE5F-8A328FDAEEA8}"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CD5-42D7-80BF-CC2B9D158EEE}"/>
                </c:ext>
              </c:extLst>
            </c:dLbl>
            <c:dLbl>
              <c:idx val="2"/>
              <c:layout>
                <c:manualLayout>
                  <c:x val="-1.9912035210810576E-3"/>
                  <c:y val="-1.229026634869222E-2"/>
                </c:manualLayout>
              </c:layout>
              <c:numFmt formatCode="&quot;$&quot;#,##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CF8-41E6-A3DA-34C6C5D19EBE}"/>
                </c:ext>
              </c:extLst>
            </c:dLbl>
            <c:dLbl>
              <c:idx val="3"/>
              <c:layout>
                <c:manualLayout>
                  <c:x val="6.5307421601635773E-2"/>
                  <c:y val="2.856194136036381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CF8-41E6-A3DA-34C6C5D19EBE}"/>
                </c:ext>
              </c:extLst>
            </c:dLbl>
            <c:numFmt formatCode="&quot;$&quot;#,##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Sales &amp; Use Tax</c:v>
                </c:pt>
                <c:pt idx="1">
                  <c:v>Personal Income Tax</c:v>
                </c:pt>
                <c:pt idx="2">
                  <c:v>Corporate Income Tax</c:v>
                </c:pt>
                <c:pt idx="3">
                  <c:v>All Other General Fund Revenue</c:v>
                </c:pt>
              </c:strCache>
            </c:strRef>
          </c:cat>
          <c:val>
            <c:numRef>
              <c:f>Sheet1!$B$2:$B$5</c:f>
              <c:numCache>
                <c:formatCode>General</c:formatCode>
                <c:ptCount val="4"/>
                <c:pt idx="0">
                  <c:v>556.29999999999995</c:v>
                </c:pt>
                <c:pt idx="1">
                  <c:v>-3903.6</c:v>
                </c:pt>
                <c:pt idx="2">
                  <c:v>1303.7</c:v>
                </c:pt>
                <c:pt idx="3">
                  <c:v>263.10000000000002</c:v>
                </c:pt>
              </c:numCache>
            </c:numRef>
          </c:val>
          <c:extLst>
            <c:ext xmlns:c16="http://schemas.microsoft.com/office/drawing/2014/chart" uri="{C3380CC4-5D6E-409C-BE32-E72D297353CC}">
              <c16:uniqueId val="{00000000-CCF8-41E6-A3DA-34C6C5D19EBE}"/>
            </c:ext>
          </c:extLst>
        </c:ser>
        <c:ser>
          <c:idx val="1"/>
          <c:order val="1"/>
          <c:tx>
            <c:strRef>
              <c:f>Sheet1!$C$1</c:f>
              <c:strCache>
                <c:ptCount val="1"/>
                <c:pt idx="0">
                  <c:v>One-Time</c:v>
                </c:pt>
              </c:strCache>
            </c:strRef>
          </c:tx>
          <c:spPr>
            <a:solidFill>
              <a:schemeClr val="accent2"/>
            </a:solidFill>
            <a:ln>
              <a:noFill/>
            </a:ln>
            <a:effectLst/>
          </c:spPr>
          <c:invertIfNegative val="0"/>
          <c:dLbls>
            <c:dLbl>
              <c:idx val="1"/>
              <c:layout>
                <c:manualLayout>
                  <c:x val="-6.4547895565384331E-2"/>
                  <c:y val="-5.82910741686991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A2-42AF-8D6B-8014D2033901}"/>
                </c:ext>
              </c:extLst>
            </c:dLbl>
            <c:dLbl>
              <c:idx val="2"/>
              <c:layout>
                <c:manualLayout>
                  <c:x val="-3.2588789825810607E-2"/>
                  <c:y val="-8.65820937239380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F8-41E6-A3DA-34C6C5D19EBE}"/>
                </c:ext>
              </c:extLst>
            </c:dLbl>
            <c:dLbl>
              <c:idx val="3"/>
              <c:layout>
                <c:manualLayout>
                  <c:x val="-6.3874028058588883E-2"/>
                  <c:y val="-5.4654781033421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CA0-464D-8AF9-8B137FEBC052}"/>
                </c:ext>
              </c:extLst>
            </c:dLbl>
            <c:numFmt formatCode="&quot;$&quot;#,##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Sales &amp; Use Tax</c:v>
                </c:pt>
                <c:pt idx="1">
                  <c:v>Personal Income Tax</c:v>
                </c:pt>
                <c:pt idx="2">
                  <c:v>Corporate Income Tax</c:v>
                </c:pt>
                <c:pt idx="3">
                  <c:v>All Other General Fund Revenue</c:v>
                </c:pt>
              </c:strCache>
            </c:strRef>
          </c:cat>
          <c:val>
            <c:numRef>
              <c:f>Sheet1!$C$2:$C$5</c:f>
              <c:numCache>
                <c:formatCode>General</c:formatCode>
                <c:ptCount val="4"/>
                <c:pt idx="0">
                  <c:v>-374.8</c:v>
                </c:pt>
                <c:pt idx="1">
                  <c:v>-32.5</c:v>
                </c:pt>
                <c:pt idx="2">
                  <c:v>-172.9</c:v>
                </c:pt>
                <c:pt idx="3">
                  <c:v>-125.4</c:v>
                </c:pt>
              </c:numCache>
            </c:numRef>
          </c:val>
          <c:extLst>
            <c:ext xmlns:c16="http://schemas.microsoft.com/office/drawing/2014/chart" uri="{C3380CC4-5D6E-409C-BE32-E72D297353CC}">
              <c16:uniqueId val="{00000001-CCF8-41E6-A3DA-34C6C5D19EBE}"/>
            </c:ext>
          </c:extLst>
        </c:ser>
        <c:dLbls>
          <c:showLegendKey val="0"/>
          <c:showVal val="0"/>
          <c:showCatName val="0"/>
          <c:showSerName val="0"/>
          <c:showPercent val="0"/>
          <c:showBubbleSize val="0"/>
        </c:dLbls>
        <c:gapWidth val="150"/>
        <c:overlap val="100"/>
        <c:axId val="669657808"/>
        <c:axId val="669658288"/>
      </c:barChart>
      <c:catAx>
        <c:axId val="66965780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crossAx val="669658288"/>
        <c:crosses val="autoZero"/>
        <c:auto val="1"/>
        <c:lblAlgn val="ctr"/>
        <c:lblOffset val="100"/>
        <c:noMultiLvlLbl val="0"/>
      </c:catAx>
      <c:valAx>
        <c:axId val="669658288"/>
        <c:scaling>
          <c:orientation val="minMax"/>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r>
                  <a:rPr lang="en-US"/>
                  <a:t>Revenue Impact (in millions)</a:t>
                </a:r>
              </a:p>
            </c:rich>
          </c:tx>
          <c:layout>
            <c:manualLayout>
              <c:xMode val="edge"/>
              <c:yMode val="edge"/>
              <c:x val="5.4591473273441198E-3"/>
              <c:y val="0.2053988637738093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crossAx val="66965780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legendEntry>
      <c:layout>
        <c:manualLayout>
          <c:xMode val="edge"/>
          <c:yMode val="edge"/>
          <c:x val="0.86986644446757311"/>
          <c:y val="0.29946164930828462"/>
          <c:w val="0.12876513428531602"/>
          <c:h val="0.3078854967399522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516516516516516E-2"/>
          <c:y val="0.10495091022247902"/>
          <c:w val="0.96696696696696693"/>
          <c:h val="0.74905327130588562"/>
        </c:manualLayout>
      </c:layout>
      <c:barChart>
        <c:barDir val="col"/>
        <c:grouping val="clustered"/>
        <c:varyColors val="0"/>
        <c:ser>
          <c:idx val="0"/>
          <c:order val="0"/>
          <c:tx>
            <c:strRef>
              <c:f>Sheet1!$B$1</c:f>
              <c:strCache>
                <c:ptCount val="1"/>
                <c:pt idx="0">
                  <c:v>Nominal</c:v>
                </c:pt>
              </c:strCache>
            </c:strRef>
          </c:tx>
          <c:spPr>
            <a:solidFill>
              <a:schemeClr val="accent6"/>
            </a:solidFill>
            <a:ln>
              <a:noFill/>
            </a:ln>
            <a:effectLst/>
          </c:spPr>
          <c:invertIfNegative val="0"/>
          <c:dLbls>
            <c:numFmt formatCode="&quot;$&quot;#,##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2019</c:v>
                </c:pt>
                <c:pt idx="1">
                  <c:v>2020</c:v>
                </c:pt>
                <c:pt idx="2">
                  <c:v>2021</c:v>
                </c:pt>
                <c:pt idx="3">
                  <c:v>2022</c:v>
                </c:pt>
                <c:pt idx="4">
                  <c:v>2023</c:v>
                </c:pt>
                <c:pt idx="5">
                  <c:v>2024</c:v>
                </c:pt>
                <c:pt idx="6">
                  <c:v>2025</c:v>
                </c:pt>
              </c:numCache>
            </c:numRef>
          </c:cat>
          <c:val>
            <c:numRef>
              <c:f>Sheet1!$B$2:$B$8</c:f>
              <c:numCache>
                <c:formatCode>General</c:formatCode>
                <c:ptCount val="7"/>
                <c:pt idx="0">
                  <c:v>880.6</c:v>
                </c:pt>
                <c:pt idx="1">
                  <c:v>875.1</c:v>
                </c:pt>
                <c:pt idx="2">
                  <c:v>1019.9</c:v>
                </c:pt>
                <c:pt idx="3">
                  <c:v>1186.2</c:v>
                </c:pt>
                <c:pt idx="4">
                  <c:v>1173.2</c:v>
                </c:pt>
                <c:pt idx="5">
                  <c:v>1180.7</c:v>
                </c:pt>
                <c:pt idx="6">
                  <c:v>1199.8</c:v>
                </c:pt>
              </c:numCache>
            </c:numRef>
          </c:val>
          <c:extLst>
            <c:ext xmlns:c16="http://schemas.microsoft.com/office/drawing/2014/chart" uri="{C3380CC4-5D6E-409C-BE32-E72D297353CC}">
              <c16:uniqueId val="{00000000-19FC-4314-817F-E1B9430BAAB1}"/>
            </c:ext>
          </c:extLst>
        </c:ser>
        <c:dLbls>
          <c:showLegendKey val="0"/>
          <c:showVal val="0"/>
          <c:showCatName val="0"/>
          <c:showSerName val="0"/>
          <c:showPercent val="0"/>
          <c:showBubbleSize val="0"/>
        </c:dLbls>
        <c:gapWidth val="219"/>
        <c:overlap val="-27"/>
        <c:axId val="644038031"/>
        <c:axId val="644035151"/>
      </c:barChart>
      <c:catAx>
        <c:axId val="64403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crossAx val="644035151"/>
        <c:crosses val="autoZero"/>
        <c:auto val="1"/>
        <c:lblAlgn val="ctr"/>
        <c:lblOffset val="100"/>
        <c:noMultiLvlLbl val="0"/>
      </c:catAx>
      <c:valAx>
        <c:axId val="644035151"/>
        <c:scaling>
          <c:orientation val="minMax"/>
        </c:scaling>
        <c:delete val="0"/>
        <c:axPos val="l"/>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crossAx val="644038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Ebrima" panose="02000000000000000000" pitchFamily="2" charset="0"/>
          <a:ea typeface="Ebrima" panose="02000000000000000000" pitchFamily="2" charset="0"/>
          <a:cs typeface="Ebrima" panose="02000000000000000000" pitchFamily="2"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956248182451183E-2"/>
          <c:y val="1.8746693516732939E-2"/>
          <c:w val="0.92495247155188309"/>
          <c:h val="0.75088196589510647"/>
        </c:manualLayout>
      </c:layout>
      <c:barChart>
        <c:barDir val="col"/>
        <c:grouping val="stacked"/>
        <c:varyColors val="0"/>
        <c:ser>
          <c:idx val="0"/>
          <c:order val="0"/>
          <c:tx>
            <c:strRef>
              <c:f>Sheet1!$B$1</c:f>
              <c:strCache>
                <c:ptCount val="1"/>
                <c:pt idx="0">
                  <c:v>LOWER</c:v>
                </c:pt>
              </c:strCache>
            </c:strRef>
          </c:tx>
          <c:spPr>
            <a:solidFill>
              <a:schemeClr val="accent4">
                <a:lumMod val="60000"/>
                <a:lumOff val="40000"/>
              </a:schemeClr>
            </a:solidFill>
            <a:ln>
              <a:noFill/>
            </a:ln>
            <a:effectLst/>
          </c:spPr>
          <c:invertIfNegative val="0"/>
          <c:dLbls>
            <c:dLbl>
              <c:idx val="8"/>
              <c:layout>
                <c:manualLayout>
                  <c:x val="0"/>
                  <c:y val="-1.08962930296329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90-4650-A6FC-6D71055C1374}"/>
                </c:ext>
              </c:extLst>
            </c:dLbl>
            <c:dLbl>
              <c:idx val="12"/>
              <c:delete val="1"/>
              <c:extLst>
                <c:ext xmlns:c15="http://schemas.microsoft.com/office/drawing/2012/chart" uri="{CE6537A1-D6FC-4f65-9D91-7224C49458BB}"/>
                <c:ext xmlns:c16="http://schemas.microsoft.com/office/drawing/2014/chart" uri="{C3380CC4-5D6E-409C-BE32-E72D297353CC}">
                  <c16:uniqueId val="{00000001-66CA-445C-8265-B58A69BB63B5}"/>
                </c:ext>
              </c:extLst>
            </c:dLbl>
            <c:spPr>
              <a:noFill/>
              <a:ln>
                <a:noFill/>
              </a:ln>
              <a:effectLst/>
            </c:spPr>
            <c:txPr>
              <a:bodyPr rot="0" spcFirstLastPara="1" vertOverflow="ellipsis" vert="horz" wrap="square" anchor="ctr" anchorCtr="1"/>
              <a:lstStyle/>
              <a:p>
                <a:pPr>
                  <a:defRPr sz="13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General</c:formatCode>
                <c:ptCount val="15"/>
                <c:pt idx="0">
                  <c:v>36</c:v>
                </c:pt>
                <c:pt idx="1">
                  <c:v>9</c:v>
                </c:pt>
                <c:pt idx="2">
                  <c:v>10</c:v>
                </c:pt>
                <c:pt idx="3">
                  <c:v>7</c:v>
                </c:pt>
                <c:pt idx="4">
                  <c:v>20</c:v>
                </c:pt>
                <c:pt idx="5">
                  <c:v>7</c:v>
                </c:pt>
                <c:pt idx="6">
                  <c:v>25</c:v>
                </c:pt>
                <c:pt idx="7">
                  <c:v>27</c:v>
                </c:pt>
                <c:pt idx="8">
                  <c:v>2</c:v>
                </c:pt>
                <c:pt idx="9">
                  <c:v>2</c:v>
                </c:pt>
                <c:pt idx="10">
                  <c:v>35</c:v>
                </c:pt>
                <c:pt idx="11">
                  <c:v>3</c:v>
                </c:pt>
                <c:pt idx="12">
                  <c:v>1</c:v>
                </c:pt>
                <c:pt idx="13">
                  <c:v>3</c:v>
                </c:pt>
                <c:pt idx="14">
                  <c:v>10</c:v>
                </c:pt>
              </c:numCache>
            </c:numRef>
          </c:val>
          <c:extLst>
            <c:ext xmlns:c16="http://schemas.microsoft.com/office/drawing/2014/chart" uri="{C3380CC4-5D6E-409C-BE32-E72D297353CC}">
              <c16:uniqueId val="{00000000-DACF-4035-886D-C8DBDB071C4C}"/>
            </c:ext>
          </c:extLst>
        </c:ser>
        <c:ser>
          <c:idx val="1"/>
          <c:order val="1"/>
          <c:tx>
            <c:strRef>
              <c:f>Sheet1!$C$1</c:f>
              <c:strCache>
                <c:ptCount val="1"/>
                <c:pt idx="0">
                  <c:v>ON TARGET</c:v>
                </c:pt>
              </c:strCache>
            </c:strRef>
          </c:tx>
          <c:spPr>
            <a:solidFill>
              <a:schemeClr val="accent1"/>
            </a:solidFill>
            <a:ln>
              <a:noFill/>
            </a:ln>
            <a:effectLst/>
          </c:spPr>
          <c:invertIfNegative val="0"/>
          <c:dLbls>
            <c:dLbl>
              <c:idx val="9"/>
              <c:layout>
                <c:manualLayout>
                  <c:x val="0"/>
                  <c:y val="-1.45283907061770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67-444A-AF25-269465B5904E}"/>
                </c:ext>
              </c:extLst>
            </c:dLbl>
            <c:dLbl>
              <c:idx val="12"/>
              <c:tx>
                <c:rich>
                  <a:bodyPr/>
                  <a:lstStyle/>
                  <a:p>
                    <a:r>
                      <a:rPr lang="en-US"/>
                      <a:t>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A09-44A0-984D-A97E186E6D47}"/>
                </c:ext>
              </c:extLst>
            </c:dLbl>
            <c:spPr>
              <a:noFill/>
              <a:ln>
                <a:noFill/>
              </a:ln>
              <a:effectLst/>
            </c:spPr>
            <c:txPr>
              <a:bodyPr rot="0" spcFirstLastPara="1" vertOverflow="ellipsis" vert="horz" wrap="square" anchor="ctr" anchorCtr="1"/>
              <a:lstStyle/>
              <a:p>
                <a:pPr>
                  <a:defRPr sz="13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General</c:formatCode>
                <c:ptCount val="15"/>
                <c:pt idx="0">
                  <c:v>2</c:v>
                </c:pt>
                <c:pt idx="1">
                  <c:v>9</c:v>
                </c:pt>
                <c:pt idx="2">
                  <c:v>5</c:v>
                </c:pt>
                <c:pt idx="3">
                  <c:v>6</c:v>
                </c:pt>
                <c:pt idx="4">
                  <c:v>5</c:v>
                </c:pt>
                <c:pt idx="5">
                  <c:v>4</c:v>
                </c:pt>
                <c:pt idx="6">
                  <c:v>5</c:v>
                </c:pt>
                <c:pt idx="7">
                  <c:v>5</c:v>
                </c:pt>
                <c:pt idx="8">
                  <c:v>8</c:v>
                </c:pt>
                <c:pt idx="9">
                  <c:v>2</c:v>
                </c:pt>
                <c:pt idx="10">
                  <c:v>6</c:v>
                </c:pt>
                <c:pt idx="12">
                  <c:v>0</c:v>
                </c:pt>
                <c:pt idx="13">
                  <c:v>1</c:v>
                </c:pt>
                <c:pt idx="14">
                  <c:v>7</c:v>
                </c:pt>
              </c:numCache>
            </c:numRef>
          </c:val>
          <c:extLst>
            <c:ext xmlns:c16="http://schemas.microsoft.com/office/drawing/2014/chart" uri="{C3380CC4-5D6E-409C-BE32-E72D297353CC}">
              <c16:uniqueId val="{00000001-DACF-4035-886D-C8DBDB071C4C}"/>
            </c:ext>
          </c:extLst>
        </c:ser>
        <c:ser>
          <c:idx val="2"/>
          <c:order val="2"/>
          <c:tx>
            <c:strRef>
              <c:f>Sheet1!$D$1</c:f>
              <c:strCache>
                <c:ptCount val="1"/>
                <c:pt idx="0">
                  <c:v>HIGHER</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Sheet1!$D$2:$D$16</c:f>
              <c:numCache>
                <c:formatCode>General</c:formatCode>
                <c:ptCount val="15"/>
                <c:pt idx="0">
                  <c:v>12</c:v>
                </c:pt>
                <c:pt idx="1">
                  <c:v>32</c:v>
                </c:pt>
                <c:pt idx="2">
                  <c:v>35</c:v>
                </c:pt>
                <c:pt idx="3">
                  <c:v>37</c:v>
                </c:pt>
                <c:pt idx="4">
                  <c:v>25</c:v>
                </c:pt>
                <c:pt idx="5">
                  <c:v>39</c:v>
                </c:pt>
                <c:pt idx="6">
                  <c:v>20</c:v>
                </c:pt>
                <c:pt idx="7">
                  <c:v>18</c:v>
                </c:pt>
                <c:pt idx="8">
                  <c:v>40</c:v>
                </c:pt>
                <c:pt idx="9">
                  <c:v>46</c:v>
                </c:pt>
                <c:pt idx="10">
                  <c:v>9</c:v>
                </c:pt>
                <c:pt idx="11">
                  <c:v>47</c:v>
                </c:pt>
                <c:pt idx="12">
                  <c:v>49</c:v>
                </c:pt>
                <c:pt idx="13">
                  <c:v>46</c:v>
                </c:pt>
                <c:pt idx="14">
                  <c:v>33</c:v>
                </c:pt>
              </c:numCache>
            </c:numRef>
          </c:val>
          <c:extLst>
            <c:ext xmlns:c16="http://schemas.microsoft.com/office/drawing/2014/chart" uri="{C3380CC4-5D6E-409C-BE32-E72D297353CC}">
              <c16:uniqueId val="{00000002-DACF-4035-886D-C8DBDB071C4C}"/>
            </c:ext>
          </c:extLst>
        </c:ser>
        <c:dLbls>
          <c:dLblPos val="ctr"/>
          <c:showLegendKey val="0"/>
          <c:showVal val="1"/>
          <c:showCatName val="0"/>
          <c:showSerName val="0"/>
          <c:showPercent val="0"/>
          <c:showBubbleSize val="0"/>
        </c:dLbls>
        <c:gapWidth val="79"/>
        <c:overlap val="100"/>
        <c:axId val="250709120"/>
        <c:axId val="250710656"/>
      </c:barChart>
      <c:catAx>
        <c:axId val="250709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cap="all" spc="120" normalizeH="0" baseline="0">
                <a:solidFill>
                  <a:schemeClr val="tx1"/>
                </a:solidFill>
                <a:latin typeface="+mn-lt"/>
                <a:ea typeface="+mn-ea"/>
                <a:cs typeface="+mn-cs"/>
              </a:defRPr>
            </a:pPr>
            <a:endParaRPr lang="en-US"/>
          </a:p>
        </c:txPr>
        <c:crossAx val="250710656"/>
        <c:crosses val="autoZero"/>
        <c:auto val="1"/>
        <c:lblAlgn val="ctr"/>
        <c:lblOffset val="100"/>
        <c:noMultiLvlLbl val="0"/>
      </c:catAx>
      <c:valAx>
        <c:axId val="250710656"/>
        <c:scaling>
          <c:orientation val="minMax"/>
          <c:max val="50"/>
        </c:scaling>
        <c:delete val="1"/>
        <c:axPos val="l"/>
        <c:title>
          <c:tx>
            <c:rich>
              <a:bodyPr rot="-5400000" spcFirstLastPara="1" vertOverflow="ellipsis" vert="horz" wrap="square" anchor="ctr" anchorCtr="1"/>
              <a:lstStyle/>
              <a:p>
                <a:pPr>
                  <a:defRPr sz="1300" b="1" i="0" u="none" strike="noStrike" kern="1200" cap="all" baseline="0">
                    <a:solidFill>
                      <a:schemeClr val="tx1"/>
                    </a:solidFill>
                    <a:latin typeface="+mn-lt"/>
                    <a:ea typeface="+mn-ea"/>
                    <a:cs typeface="+mn-cs"/>
                  </a:defRPr>
                </a:pPr>
                <a:r>
                  <a:rPr lang="en-US" b="1">
                    <a:solidFill>
                      <a:schemeClr val="tx1"/>
                    </a:solidFill>
                  </a:rPr>
                  <a:t>NUMBER OF STATES</a:t>
                </a:r>
              </a:p>
            </c:rich>
          </c:tx>
          <c:layout>
            <c:manualLayout>
              <c:xMode val="edge"/>
              <c:yMode val="edge"/>
              <c:x val="2.6082702644899466E-2"/>
              <c:y val="0.2687549226363195"/>
            </c:manualLayout>
          </c:layout>
          <c:overlay val="0"/>
          <c:spPr>
            <a:noFill/>
            <a:ln>
              <a:noFill/>
            </a:ln>
            <a:effectLst/>
          </c:spPr>
          <c:txPr>
            <a:bodyPr rot="-5400000" spcFirstLastPara="1" vertOverflow="ellipsis" vert="horz" wrap="square" anchor="ctr" anchorCtr="1"/>
            <a:lstStyle/>
            <a:p>
              <a:pPr>
                <a:defRPr sz="1300" b="1"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extTo"/>
        <c:crossAx val="25070912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ayout>
        <c:manualLayout>
          <c:xMode val="edge"/>
          <c:yMode val="edge"/>
          <c:x val="0.29101894186279254"/>
          <c:y val="0.90802441913606413"/>
          <c:w val="0.41796211627441493"/>
          <c:h val="7.44708720065938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3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67743160909972E-2"/>
          <c:y val="9.6873207357358632E-2"/>
          <c:w val="0.93443154282241081"/>
          <c:h val="0.63439669715748692"/>
        </c:manualLayout>
      </c:layout>
      <c:barChart>
        <c:barDir val="col"/>
        <c:grouping val="clustered"/>
        <c:varyColors val="0"/>
        <c:ser>
          <c:idx val="2"/>
          <c:order val="0"/>
          <c:tx>
            <c:strRef>
              <c:f>'Fig 1 Data'!$B$1</c:f>
              <c:strCache>
                <c:ptCount val="1"/>
                <c:pt idx="0">
                  <c:v>Nominal</c:v>
                </c:pt>
              </c:strCache>
            </c:strRef>
          </c:tx>
          <c:spPr>
            <a:solidFill>
              <a:schemeClr val="accent3"/>
            </a:solidFill>
            <a:ln>
              <a:noFill/>
            </a:ln>
            <a:effectLst/>
          </c:spPr>
          <c:invertIfNegative val="0"/>
          <c:dLbls>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CFB-41CB-88BD-2E2115571868}"/>
                </c:ext>
              </c:extLst>
            </c:dLbl>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FB-41CB-88BD-2E2115571868}"/>
                </c:ext>
              </c:extLst>
            </c:dLbl>
            <c:dLbl>
              <c:idx val="17"/>
              <c:layout>
                <c:manualLayout>
                  <c:x val="-9.8531000197406814E-3"/>
                  <c:y val="-3.22938937586837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67-407B-B4F9-C2D72A23EB07}"/>
                </c:ext>
              </c:extLst>
            </c:dLbl>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29-40B2-92B3-EF8DF6D60E36}"/>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Data'!$A$2:$A$20</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'Fig 1 Data'!$B$2:$B$20</c:f>
              <c:numCache>
                <c:formatCode>0.0</c:formatCode>
                <c:ptCount val="19"/>
                <c:pt idx="0">
                  <c:v>9.4</c:v>
                </c:pt>
                <c:pt idx="1">
                  <c:v>4.9000000000000004</c:v>
                </c:pt>
                <c:pt idx="2">
                  <c:v>-3.8</c:v>
                </c:pt>
                <c:pt idx="3">
                  <c:v>-5.7</c:v>
                </c:pt>
                <c:pt idx="4">
                  <c:v>3.5</c:v>
                </c:pt>
                <c:pt idx="5">
                  <c:v>3.4</c:v>
                </c:pt>
                <c:pt idx="6">
                  <c:v>4.2</c:v>
                </c:pt>
                <c:pt idx="7">
                  <c:v>4.5</c:v>
                </c:pt>
                <c:pt idx="8">
                  <c:v>4.4000000000000004</c:v>
                </c:pt>
                <c:pt idx="9">
                  <c:v>3.5</c:v>
                </c:pt>
                <c:pt idx="10">
                  <c:v>3.1</c:v>
                </c:pt>
                <c:pt idx="11">
                  <c:v>3.2</c:v>
                </c:pt>
                <c:pt idx="12">
                  <c:v>5.5</c:v>
                </c:pt>
                <c:pt idx="13">
                  <c:v>4</c:v>
                </c:pt>
                <c:pt idx="14">
                  <c:v>2.5</c:v>
                </c:pt>
                <c:pt idx="15">
                  <c:v>16</c:v>
                </c:pt>
                <c:pt idx="16">
                  <c:v>7.2</c:v>
                </c:pt>
                <c:pt idx="17">
                  <c:v>14.4</c:v>
                </c:pt>
                <c:pt idx="18">
                  <c:v>-6.2</c:v>
                </c:pt>
              </c:numCache>
            </c:numRef>
          </c:val>
          <c:extLst>
            <c:ext xmlns:c16="http://schemas.microsoft.com/office/drawing/2014/chart" uri="{C3380CC4-5D6E-409C-BE32-E72D297353CC}">
              <c16:uniqueId val="{00000000-AFDE-4608-A609-DFD33C2CD98F}"/>
            </c:ext>
          </c:extLst>
        </c:ser>
        <c:ser>
          <c:idx val="0"/>
          <c:order val="1"/>
          <c:tx>
            <c:strRef>
              <c:f>'Fig 1 Data'!$C$1</c:f>
              <c:strCache>
                <c:ptCount val="1"/>
                <c:pt idx="0">
                  <c:v>Real (Inflation-adjusted)</c:v>
                </c:pt>
              </c:strCache>
            </c:strRef>
          </c:tx>
          <c:spPr>
            <a:solidFill>
              <a:schemeClr val="accent1"/>
            </a:solidFill>
            <a:ln>
              <a:noFill/>
            </a:ln>
            <a:effectLst/>
          </c:spPr>
          <c:invertIfNegative val="0"/>
          <c:dLbls>
            <c:dLbl>
              <c:idx val="15"/>
              <c:layout>
                <c:manualLayout>
                  <c:x val="3.079469716931264E-3"/>
                  <c:y val="-3.389322240109294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CFB-41CB-88BD-2E2115571868}"/>
                </c:ext>
              </c:extLst>
            </c:dLbl>
            <c:dLbl>
              <c:idx val="16"/>
              <c:layout>
                <c:manualLayout>
                  <c:x val="4.1059596225750186E-3"/>
                  <c:y val="-3.69748515692621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67-407B-B4F9-C2D72A23EB07}"/>
                </c:ext>
              </c:extLst>
            </c:dLbl>
            <c:dLbl>
              <c:idx val="17"/>
              <c:layout>
                <c:manualLayout>
                  <c:x val="1.313746669298757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29-40B2-92B3-EF8DF6D60E36}"/>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Data'!$A$2:$A$20</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'Fig 1 Data'!$C$2:$C$20</c:f>
              <c:numCache>
                <c:formatCode>0.0</c:formatCode>
                <c:ptCount val="19"/>
                <c:pt idx="0">
                  <c:v>4.4000000000000004</c:v>
                </c:pt>
                <c:pt idx="1">
                  <c:v>-0.57042701485713732</c:v>
                </c:pt>
                <c:pt idx="2">
                  <c:v>-5.8</c:v>
                </c:pt>
                <c:pt idx="3">
                  <c:v>-6.6</c:v>
                </c:pt>
                <c:pt idx="4">
                  <c:v>0.336779539291018</c:v>
                </c:pt>
                <c:pt idx="5">
                  <c:v>0.71068556347539635</c:v>
                </c:pt>
                <c:pt idx="6">
                  <c:v>1.403285431333031</c:v>
                </c:pt>
                <c:pt idx="7">
                  <c:v>1.5236996680422292</c:v>
                </c:pt>
                <c:pt idx="8">
                  <c:v>3.5</c:v>
                </c:pt>
                <c:pt idx="9">
                  <c:v>4</c:v>
                </c:pt>
                <c:pt idx="10">
                  <c:v>1.8</c:v>
                </c:pt>
                <c:pt idx="11">
                  <c:v>-0.3</c:v>
                </c:pt>
                <c:pt idx="12">
                  <c:v>2.5</c:v>
                </c:pt>
                <c:pt idx="13" formatCode="General">
                  <c:v>2.2000000000000002</c:v>
                </c:pt>
                <c:pt idx="14">
                  <c:v>-1.9</c:v>
                </c:pt>
                <c:pt idx="15">
                  <c:v>8</c:v>
                </c:pt>
                <c:pt idx="16">
                  <c:v>2.4</c:v>
                </c:pt>
                <c:pt idx="17">
                  <c:v>13</c:v>
                </c:pt>
              </c:numCache>
            </c:numRef>
          </c:val>
          <c:extLst>
            <c:ext xmlns:c16="http://schemas.microsoft.com/office/drawing/2014/chart" uri="{C3380CC4-5D6E-409C-BE32-E72D297353CC}">
              <c16:uniqueId val="{00000000-BCFB-41CB-88BD-2E2115571868}"/>
            </c:ext>
          </c:extLst>
        </c:ser>
        <c:dLbls>
          <c:showLegendKey val="0"/>
          <c:showVal val="0"/>
          <c:showCatName val="0"/>
          <c:showSerName val="0"/>
          <c:showPercent val="0"/>
          <c:showBubbleSize val="0"/>
        </c:dLbls>
        <c:gapWidth val="219"/>
        <c:overlap val="-27"/>
        <c:axId val="203883648"/>
        <c:axId val="203885568"/>
      </c:barChart>
      <c:catAx>
        <c:axId val="2038836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203885568"/>
        <c:crosses val="autoZero"/>
        <c:auto val="1"/>
        <c:lblAlgn val="ctr"/>
        <c:lblOffset val="100"/>
        <c:tickMarkSkip val="1"/>
        <c:noMultiLvlLbl val="0"/>
      </c:catAx>
      <c:valAx>
        <c:axId val="203885568"/>
        <c:scaling>
          <c:orientation val="minMax"/>
        </c:scaling>
        <c:delete val="0"/>
        <c:axPos val="l"/>
        <c:numFmt formatCode="0.0"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203883648"/>
        <c:crosses val="autoZero"/>
        <c:crossBetween val="between"/>
        <c:majorUnit val="4"/>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07399620618669"/>
          <c:y val="0.2036242644899276"/>
          <c:w val="0.52093153952675053"/>
          <c:h val="0.59313856977654911"/>
        </c:manualLayout>
      </c:layout>
      <c:doughnutChart>
        <c:varyColors val="1"/>
        <c:ser>
          <c:idx val="0"/>
          <c:order val="0"/>
          <c:tx>
            <c:strRef>
              <c:f>Sheet1!$B$1</c:f>
              <c:strCache>
                <c:ptCount val="1"/>
                <c:pt idx="0">
                  <c:v>General Fund Expenditures by Function, Estimated Fiscal 2012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12C-46C1-A65E-7192AFED5273}"/>
              </c:ext>
            </c:extLst>
          </c:dPt>
          <c:dPt>
            <c:idx val="1"/>
            <c:bubble3D val="0"/>
            <c:spPr>
              <a:solidFill>
                <a:srgbClr val="7EA800"/>
              </a:solidFill>
              <a:ln w="19050">
                <a:solidFill>
                  <a:schemeClr val="lt1"/>
                </a:solidFill>
              </a:ln>
              <a:effectLst/>
            </c:spPr>
            <c:extLst>
              <c:ext xmlns:c16="http://schemas.microsoft.com/office/drawing/2014/chart" uri="{C3380CC4-5D6E-409C-BE32-E72D297353CC}">
                <c16:uniqueId val="{00000003-E12C-46C1-A65E-7192AFED527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12C-46C1-A65E-7192AFED5273}"/>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E12C-46C1-A65E-7192AFED5273}"/>
              </c:ext>
            </c:extLst>
          </c:dPt>
          <c:dPt>
            <c:idx val="4"/>
            <c:bubble3D val="0"/>
            <c:spPr>
              <a:solidFill>
                <a:srgbClr val="FF6600"/>
              </a:solidFill>
              <a:ln w="19050">
                <a:solidFill>
                  <a:schemeClr val="lt1"/>
                </a:solidFill>
              </a:ln>
              <a:effectLst/>
            </c:spPr>
            <c:extLst>
              <c:ext xmlns:c16="http://schemas.microsoft.com/office/drawing/2014/chart" uri="{C3380CC4-5D6E-409C-BE32-E72D297353CC}">
                <c16:uniqueId val="{00000009-E12C-46C1-A65E-7192AFED5273}"/>
              </c:ext>
            </c:extLst>
          </c:dPt>
          <c:dPt>
            <c:idx val="5"/>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B-E12C-46C1-A65E-7192AFED5273}"/>
              </c:ext>
            </c:extLst>
          </c:dPt>
          <c:dPt>
            <c:idx val="6"/>
            <c:bubble3D val="0"/>
            <c:spPr>
              <a:solidFill>
                <a:schemeClr val="accent5"/>
              </a:solidFill>
              <a:ln w="19050">
                <a:solidFill>
                  <a:schemeClr val="lt1"/>
                </a:solidFill>
              </a:ln>
              <a:effectLst/>
            </c:spPr>
            <c:extLst>
              <c:ext xmlns:c16="http://schemas.microsoft.com/office/drawing/2014/chart" uri="{C3380CC4-5D6E-409C-BE32-E72D297353CC}">
                <c16:uniqueId val="{0000000D-E12C-46C1-A65E-7192AFED5273}"/>
              </c:ext>
            </c:extLst>
          </c:dPt>
          <c:dLbls>
            <c:dLbl>
              <c:idx val="0"/>
              <c:layout>
                <c:manualLayout>
                  <c:x val="0.14477588359707463"/>
                  <c:y val="-0.14938935988581961"/>
                </c:manualLayout>
              </c:layout>
              <c:tx>
                <c:rich>
                  <a:bodyPr rot="0" spcFirstLastPara="1" vertOverflow="ellipsis" vert="horz" wrap="square" anchor="ctr" anchorCtr="1"/>
                  <a:lstStyle/>
                  <a:p>
                    <a:pPr>
                      <a:defRPr sz="1400" b="0" i="0" u="none" strike="noStrike" kern="1200" baseline="0">
                        <a:solidFill>
                          <a:schemeClr val="bg2">
                            <a:lumMod val="10000"/>
                          </a:schemeClr>
                        </a:solidFill>
                        <a:latin typeface="Ebrima" panose="02000000000000000000" pitchFamily="2" charset="0"/>
                        <a:ea typeface="Ebrima" panose="02000000000000000000" pitchFamily="2" charset="0"/>
                        <a:cs typeface="Ebrima" panose="02000000000000000000" pitchFamily="2" charset="0"/>
                      </a:defRPr>
                    </a:pPr>
                    <a:r>
                      <a:rPr lang="en-US" sz="1400"/>
                      <a:t>K-12</a:t>
                    </a:r>
                  </a:p>
                  <a:p>
                    <a:pPr>
                      <a:defRPr sz="1400">
                        <a:solidFill>
                          <a:schemeClr val="bg2">
                            <a:lumMod val="10000"/>
                          </a:schemeClr>
                        </a:solidFill>
                      </a:defRPr>
                    </a:pPr>
                    <a:fld id="{7BE98D0A-BCBC-4004-9D0B-2A9741BB5D3C}" type="PERCENTAGE">
                      <a:rPr lang="en-US" sz="1400" baseline="0" smtClean="0"/>
                      <a:pPr>
                        <a:defRPr sz="1400">
                          <a:solidFill>
                            <a:schemeClr val="bg2">
                              <a:lumMod val="10000"/>
                            </a:schemeClr>
                          </a:solidFill>
                        </a:defRPr>
                      </a:pPr>
                      <a:t>[PERCENTAGE]</a:t>
                    </a:fld>
                    <a:endParaRPr lang="en-US"/>
                  </a:p>
                </c:rich>
              </c:tx>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bg2">
                          <a:lumMod val="10000"/>
                        </a:schemeClr>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12C-46C1-A65E-7192AFED5273}"/>
                </c:ext>
              </c:extLst>
            </c:dLbl>
            <c:dLbl>
              <c:idx val="1"/>
              <c:layout>
                <c:manualLayout>
                  <c:x val="0.22484465777329193"/>
                  <c:y val="3.9207296171705028E-2"/>
                </c:manualLayout>
              </c:layout>
              <c:tx>
                <c:rich>
                  <a:bodyPr/>
                  <a:lstStyle/>
                  <a:p>
                    <a:r>
                      <a:rPr lang="en-US" sz="1600"/>
                      <a:t>Higher Education
9.2%</a:t>
                    </a:r>
                  </a:p>
                </c:rich>
              </c:tx>
              <c:showLegendKey val="0"/>
              <c:showVal val="0"/>
              <c:showCatName val="0"/>
              <c:showSerName val="0"/>
              <c:showPercent val="0"/>
              <c:showBubbleSize val="0"/>
              <c:extLst>
                <c:ext xmlns:c15="http://schemas.microsoft.com/office/drawing/2012/chart" uri="{CE6537A1-D6FC-4f65-9D91-7224C49458BB}">
                  <c15:layout>
                    <c:manualLayout>
                      <c:w val="0.24918246702394237"/>
                      <c:h val="0.21182613921710289"/>
                    </c:manualLayout>
                  </c15:layout>
                  <c15:showDataLabelsRange val="0"/>
                </c:ext>
                <c:ext xmlns:c16="http://schemas.microsoft.com/office/drawing/2014/chart" uri="{C3380CC4-5D6E-409C-BE32-E72D297353CC}">
                  <c16:uniqueId val="{00000003-E12C-46C1-A65E-7192AFED5273}"/>
                </c:ext>
              </c:extLst>
            </c:dLbl>
            <c:dLbl>
              <c:idx val="2"/>
              <c:layout>
                <c:manualLayout>
                  <c:x val="9.7583474214951171E-2"/>
                  <c:y val="0.16232173655652293"/>
                </c:manualLayout>
              </c:layout>
              <c:showLegendKey val="0"/>
              <c:showVal val="0"/>
              <c:showCatName val="1"/>
              <c:showSerName val="0"/>
              <c:showPercent val="1"/>
              <c:showBubbleSize val="0"/>
              <c:extLst>
                <c:ext xmlns:c15="http://schemas.microsoft.com/office/drawing/2012/chart" uri="{CE6537A1-D6FC-4f65-9D91-7224C49458BB}">
                  <c15:layout>
                    <c:manualLayout>
                      <c:w val="0.40003855172500741"/>
                      <c:h val="0.14098409622945648"/>
                    </c:manualLayout>
                  </c15:layout>
                </c:ext>
                <c:ext xmlns:c16="http://schemas.microsoft.com/office/drawing/2014/chart" uri="{C3380CC4-5D6E-409C-BE32-E72D297353CC}">
                  <c16:uniqueId val="{00000005-E12C-46C1-A65E-7192AFED5273}"/>
                </c:ext>
              </c:extLst>
            </c:dLbl>
            <c:dLbl>
              <c:idx val="3"/>
              <c:layout>
                <c:manualLayout>
                  <c:x val="-0.11728407212987269"/>
                  <c:y val="7.781612032977273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12C-46C1-A65E-7192AFED5273}"/>
                </c:ext>
              </c:extLst>
            </c:dLbl>
            <c:dLbl>
              <c:idx val="4"/>
              <c:layout>
                <c:manualLayout>
                  <c:x val="-0.13580246913580249"/>
                  <c:y val="2.76121717299193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12C-46C1-A65E-7192AFED5273}"/>
                </c:ext>
              </c:extLst>
            </c:dLbl>
            <c:dLbl>
              <c:idx val="5"/>
              <c:layout>
                <c:manualLayout>
                  <c:x val="-0.1655693196982358"/>
                  <c:y val="-3.9987548911916367E-2"/>
                </c:manualLayout>
              </c:layout>
              <c:showLegendKey val="0"/>
              <c:showVal val="0"/>
              <c:showCatName val="1"/>
              <c:showSerName val="0"/>
              <c:showPercent val="1"/>
              <c:showBubbleSize val="0"/>
              <c:extLst>
                <c:ext xmlns:c15="http://schemas.microsoft.com/office/drawing/2012/chart" uri="{CE6537A1-D6FC-4f65-9D91-7224C49458BB}">
                  <c15:layout>
                    <c:manualLayout>
                      <c:w val="0.21841999803549131"/>
                      <c:h val="0.14098410292677022"/>
                    </c:manualLayout>
                  </c15:layout>
                </c:ext>
                <c:ext xmlns:c16="http://schemas.microsoft.com/office/drawing/2014/chart" uri="{C3380CC4-5D6E-409C-BE32-E72D297353CC}">
                  <c16:uniqueId val="{0000000B-E12C-46C1-A65E-7192AFED5273}"/>
                </c:ext>
              </c:extLst>
            </c:dLbl>
            <c:dLbl>
              <c:idx val="6"/>
              <c:layout>
                <c:manualLayout>
                  <c:x val="-0.10517799352750812"/>
                  <c:y val="-9.53875023397214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12C-46C1-A65E-7192AFED5273}"/>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bg2">
                        <a:lumMod val="10000"/>
                      </a:schemeClr>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Elementary &amp; Secondary Education</c:v>
                </c:pt>
                <c:pt idx="1">
                  <c:v>Higher Education</c:v>
                </c:pt>
                <c:pt idx="2">
                  <c:v>Public Assistance</c:v>
                </c:pt>
                <c:pt idx="3">
                  <c:v>All Other</c:v>
                </c:pt>
                <c:pt idx="4">
                  <c:v>Corrections</c:v>
                </c:pt>
                <c:pt idx="5">
                  <c:v>Transportation</c:v>
                </c:pt>
                <c:pt idx="6">
                  <c:v>Medicaid</c:v>
                </c:pt>
              </c:strCache>
            </c:strRef>
          </c:cat>
          <c:val>
            <c:numRef>
              <c:f>Sheet1!$B$2:$B$8</c:f>
              <c:numCache>
                <c:formatCode>General</c:formatCode>
                <c:ptCount val="7"/>
                <c:pt idx="0">
                  <c:v>33.799999999999997</c:v>
                </c:pt>
                <c:pt idx="1">
                  <c:v>9.1999999999999993</c:v>
                </c:pt>
                <c:pt idx="2">
                  <c:v>0.9</c:v>
                </c:pt>
                <c:pt idx="3">
                  <c:v>31.1</c:v>
                </c:pt>
                <c:pt idx="4">
                  <c:v>5.7</c:v>
                </c:pt>
                <c:pt idx="5">
                  <c:v>1.3</c:v>
                </c:pt>
                <c:pt idx="6">
                  <c:v>18</c:v>
                </c:pt>
              </c:numCache>
            </c:numRef>
          </c:val>
          <c:extLst>
            <c:ext xmlns:c16="http://schemas.microsoft.com/office/drawing/2014/chart" uri="{C3380CC4-5D6E-409C-BE32-E72D297353CC}">
              <c16:uniqueId val="{0000000E-E12C-46C1-A65E-7192AFED527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sz="1600">
          <a:solidFill>
            <a:schemeClr val="bg2">
              <a:lumMod val="25000"/>
            </a:schemeClr>
          </a:solidFill>
          <a:latin typeface="Ebrima" panose="02000000000000000000" pitchFamily="2" charset="0"/>
          <a:ea typeface="Ebrima" panose="02000000000000000000" pitchFamily="2" charset="0"/>
          <a:cs typeface="Ebrima" panose="02000000000000000000" pitchFamily="2"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16589942615631"/>
          <c:y val="0.17284181920989777"/>
          <c:w val="0.57817669445333175"/>
          <c:h val="0.71818132108486443"/>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75B-4BC3-B03B-2060316008FB}"/>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875B-4BC3-B03B-2060316008F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75B-4BC3-B03B-2060316008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75B-4BC3-B03B-2060316008FB}"/>
              </c:ext>
            </c:extLst>
          </c:dPt>
          <c:dLbls>
            <c:dLbl>
              <c:idx val="0"/>
              <c:layout>
                <c:manualLayout>
                  <c:x val="7.1828229009042413E-2"/>
                  <c:y val="-0.26390907326294827"/>
                </c:manualLayout>
              </c:layout>
              <c:tx>
                <c:rich>
                  <a:bodyPr/>
                  <a:lstStyle/>
                  <a:p>
                    <a:r>
                      <a:rPr lang="en-US"/>
                      <a:t>General Funds, 38.0%</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75B-4BC3-B03B-2060316008FB}"/>
                </c:ext>
              </c:extLst>
            </c:dLbl>
            <c:dLbl>
              <c:idx val="1"/>
              <c:layout>
                <c:manualLayout>
                  <c:x val="0.23746847532411006"/>
                  <c:y val="9.4247184853888125E-2"/>
                </c:manualLayout>
              </c:layout>
              <c:tx>
                <c:rich>
                  <a:bodyPr/>
                  <a:lstStyle/>
                  <a:p>
                    <a:r>
                      <a:rPr lang="en-US"/>
                      <a:t>Other State Funds, 25.1%</a:t>
                    </a:r>
                  </a:p>
                </c:rich>
              </c:tx>
              <c:showLegendKey val="0"/>
              <c:showVal val="1"/>
              <c:showCatName val="1"/>
              <c:showSerName val="0"/>
              <c:showPercent val="0"/>
              <c:showBubbleSize val="0"/>
              <c:extLst>
                <c:ext xmlns:c15="http://schemas.microsoft.com/office/drawing/2012/chart" uri="{CE6537A1-D6FC-4f65-9D91-7224C49458BB}">
                  <c15:layout>
                    <c:manualLayout>
                      <c:w val="0.28442603998367827"/>
                      <c:h val="0.13097534833869237"/>
                    </c:manualLayout>
                  </c15:layout>
                  <c15:showDataLabelsRange val="0"/>
                </c:ext>
                <c:ext xmlns:c16="http://schemas.microsoft.com/office/drawing/2014/chart" uri="{C3380CC4-5D6E-409C-BE32-E72D297353CC}">
                  <c16:uniqueId val="{00000003-875B-4BC3-B03B-2060316008FB}"/>
                </c:ext>
              </c:extLst>
            </c:dLbl>
            <c:dLbl>
              <c:idx val="2"/>
              <c:layout>
                <c:manualLayout>
                  <c:x val="-0.16949152542372883"/>
                  <c:y val="5.1502145922746781E-2"/>
                </c:manualLayout>
              </c:layout>
              <c:tx>
                <c:rich>
                  <a:bodyPr/>
                  <a:lstStyle/>
                  <a:p>
                    <a:r>
                      <a:rPr lang="en-US"/>
                      <a:t>Bonds, 1.5%</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75B-4BC3-B03B-2060316008FB}"/>
                </c:ext>
              </c:extLst>
            </c:dLbl>
            <c:dLbl>
              <c:idx val="3"/>
              <c:layout>
                <c:manualLayout>
                  <c:x val="-0.15859395242735483"/>
                  <c:y val="-0.16987509599885223"/>
                </c:manualLayout>
              </c:layout>
              <c:tx>
                <c:rich>
                  <a:bodyPr/>
                  <a:lstStyle/>
                  <a:p>
                    <a:r>
                      <a:rPr lang="en-US"/>
                      <a:t>Federal Funds, 35.3%</a:t>
                    </a:r>
                  </a:p>
                </c:rich>
              </c:tx>
              <c:showLegendKey val="0"/>
              <c:showVal val="1"/>
              <c:showCatName val="1"/>
              <c:showSerName val="0"/>
              <c:showPercent val="0"/>
              <c:showBubbleSize val="0"/>
              <c:extLst>
                <c:ext xmlns:c15="http://schemas.microsoft.com/office/drawing/2012/chart" uri="{CE6537A1-D6FC-4f65-9D91-7224C49458BB}">
                  <c15:layout>
                    <c:manualLayout>
                      <c:w val="0.23713608345187293"/>
                      <c:h val="0.15884244372990353"/>
                    </c:manualLayout>
                  </c15:layout>
                  <c15:showDataLabelsRange val="0"/>
                </c:ext>
                <c:ext xmlns:c16="http://schemas.microsoft.com/office/drawing/2014/chart" uri="{C3380CC4-5D6E-409C-BE32-E72D297353CC}">
                  <c16:uniqueId val="{00000007-875B-4BC3-B03B-2060316008FB}"/>
                </c:ext>
              </c:extLst>
            </c:dLbl>
            <c:spPr>
              <a:noFill/>
              <a:ln>
                <a:noFill/>
              </a:ln>
              <a:effectLst/>
            </c:spPr>
            <c:txPr>
              <a:bodyPr rot="0" spcFirstLastPara="1" vertOverflow="ellipsis" vert="horz" wrap="square" anchor="ctr" anchorCtr="1"/>
              <a:lstStyle/>
              <a:p>
                <a:pPr>
                  <a:defRPr sz="1800" b="0" i="0" u="none" strike="noStrike" kern="1200" baseline="0">
                    <a:solidFill>
                      <a:schemeClr val="bg2">
                        <a:lumMod val="10000"/>
                      </a:schemeClr>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General Funds</c:v>
                </c:pt>
                <c:pt idx="1">
                  <c:v>Other State Funds</c:v>
                </c:pt>
                <c:pt idx="2">
                  <c:v>Bonds</c:v>
                </c:pt>
                <c:pt idx="3">
                  <c:v>Federal Funds</c:v>
                </c:pt>
              </c:strCache>
            </c:strRef>
          </c:cat>
          <c:val>
            <c:numRef>
              <c:f>Sheet1!$B$2:$B$5</c:f>
              <c:numCache>
                <c:formatCode>General</c:formatCode>
                <c:ptCount val="4"/>
                <c:pt idx="0">
                  <c:v>38</c:v>
                </c:pt>
                <c:pt idx="1">
                  <c:v>25.1</c:v>
                </c:pt>
                <c:pt idx="2">
                  <c:v>1.5</c:v>
                </c:pt>
                <c:pt idx="3">
                  <c:v>38</c:v>
                </c:pt>
              </c:numCache>
            </c:numRef>
          </c:val>
          <c:extLst>
            <c:ext xmlns:c16="http://schemas.microsoft.com/office/drawing/2014/chart" uri="{C3380CC4-5D6E-409C-BE32-E72D297353CC}">
              <c16:uniqueId val="{00000008-875B-4BC3-B03B-2060316008F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sz="1800">
          <a:solidFill>
            <a:schemeClr val="bg2">
              <a:lumMod val="25000"/>
            </a:schemeClr>
          </a:solidFill>
          <a:latin typeface="Ebrima" panose="02000000000000000000" pitchFamily="2" charset="0"/>
          <a:ea typeface="Ebrima" panose="02000000000000000000" pitchFamily="2" charset="0"/>
          <a:cs typeface="Ebrima" panose="02000000000000000000"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975334364842682E-2"/>
          <c:y val="0.27927087443837534"/>
          <c:w val="0.96604938271604934"/>
          <c:h val="0.49619777496244305"/>
        </c:manualLayout>
      </c:layout>
      <c:barChart>
        <c:barDir val="col"/>
        <c:grouping val="clustered"/>
        <c:varyColors val="0"/>
        <c:ser>
          <c:idx val="0"/>
          <c:order val="0"/>
          <c:tx>
            <c:strRef>
              <c:f>Sheet1!$B$1</c:f>
              <c:strCache>
                <c:ptCount val="1"/>
                <c:pt idx="0">
                  <c:v>State Funds*</c:v>
                </c:pt>
              </c:strCache>
            </c:strRef>
          </c:tx>
          <c:spPr>
            <a:solidFill>
              <a:schemeClr val="accent6"/>
            </a:solidFill>
            <a:ln>
              <a:noFill/>
            </a:ln>
            <a:effectLst/>
          </c:spPr>
          <c:invertIfNegative val="0"/>
          <c:dLbls>
            <c:dLbl>
              <c:idx val="0"/>
              <c:tx>
                <c:rich>
                  <a:bodyPr/>
                  <a:lstStyle/>
                  <a:p>
                    <a:fld id="{6D5D4C4F-4BD6-487C-81B5-6E25C523240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103-415A-98A7-E3138A18C464}"/>
                </c:ext>
              </c:extLst>
            </c:dLbl>
            <c:dLbl>
              <c:idx val="1"/>
              <c:tx>
                <c:rich>
                  <a:bodyPr/>
                  <a:lstStyle/>
                  <a:p>
                    <a:fld id="{5DABCCFB-5147-4253-9795-1E0AD7DAEEA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103-415A-98A7-E3138A18C464}"/>
                </c:ext>
              </c:extLst>
            </c:dLbl>
            <c:dLbl>
              <c:idx val="2"/>
              <c:tx>
                <c:rich>
                  <a:bodyPr/>
                  <a:lstStyle/>
                  <a:p>
                    <a:fld id="{D4D4423D-153F-4164-9419-3C8502AE20F5}"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103-415A-98A7-E3138A18C464}"/>
                </c:ext>
              </c:extLst>
            </c:dLbl>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2">
                        <a:lumMod val="10000"/>
                      </a:schemeClr>
                    </a:solidFill>
                    <a:latin typeface="Arial" panose="020B0604020202020204" pitchFamily="34" charset="0"/>
                    <a:ea typeface="Roboto" panose="02000000000000000000" pitchFamily="2"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numCache>
            </c:numRef>
          </c:cat>
          <c:val>
            <c:numRef>
              <c:f>Sheet1!$B$2:$B$4</c:f>
              <c:numCache>
                <c:formatCode>General</c:formatCode>
                <c:ptCount val="3"/>
                <c:pt idx="0">
                  <c:v>4.9000000000000004</c:v>
                </c:pt>
                <c:pt idx="1">
                  <c:v>8.8000000000000007</c:v>
                </c:pt>
                <c:pt idx="2">
                  <c:v>12.3</c:v>
                </c:pt>
              </c:numCache>
            </c:numRef>
          </c:val>
          <c:extLst>
            <c:ext xmlns:c16="http://schemas.microsoft.com/office/drawing/2014/chart" uri="{C3380CC4-5D6E-409C-BE32-E72D297353CC}">
              <c16:uniqueId val="{00000003-3103-415A-98A7-E3138A18C464}"/>
            </c:ext>
          </c:extLst>
        </c:ser>
        <c:ser>
          <c:idx val="1"/>
          <c:order val="1"/>
          <c:tx>
            <c:strRef>
              <c:f>Sheet1!$C$1</c:f>
              <c:strCache>
                <c:ptCount val="1"/>
                <c:pt idx="0">
                  <c:v>Federal Funds</c:v>
                </c:pt>
              </c:strCache>
            </c:strRef>
          </c:tx>
          <c:spPr>
            <a:solidFill>
              <a:schemeClr val="accent5"/>
            </a:solidFill>
            <a:ln>
              <a:noFill/>
            </a:ln>
            <a:effectLst/>
          </c:spPr>
          <c:invertIfNegative val="0"/>
          <c:dLbls>
            <c:dLbl>
              <c:idx val="0"/>
              <c:tx>
                <c:rich>
                  <a:bodyPr/>
                  <a:lstStyle/>
                  <a:p>
                    <a:fld id="{29D0FF38-39D2-4C7E-A1F7-C802D0ABB6C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103-415A-98A7-E3138A18C464}"/>
                </c:ext>
              </c:extLst>
            </c:dLbl>
            <c:dLbl>
              <c:idx val="1"/>
              <c:tx>
                <c:rich>
                  <a:bodyPr/>
                  <a:lstStyle/>
                  <a:p>
                    <a:fld id="{BA641B17-C703-4805-BD1A-1C1634B5BAEB}"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103-415A-98A7-E3138A18C464}"/>
                </c:ext>
              </c:extLst>
            </c:dLbl>
            <c:dLbl>
              <c:idx val="2"/>
              <c:tx>
                <c:rich>
                  <a:bodyPr/>
                  <a:lstStyle/>
                  <a:p>
                    <a:fld id="{E61B68E5-9126-451F-9DAE-4F85BB38F9D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103-415A-98A7-E3138A18C464}"/>
                </c:ext>
              </c:extLst>
            </c:dLbl>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2">
                        <a:lumMod val="10000"/>
                      </a:schemeClr>
                    </a:solidFill>
                    <a:latin typeface="Arial" panose="020B0604020202020204" pitchFamily="34" charset="0"/>
                    <a:ea typeface="Roboto" panose="02000000000000000000" pitchFamily="2"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numCache>
            </c:numRef>
          </c:cat>
          <c:val>
            <c:numRef>
              <c:f>Sheet1!$C$2:$C$4</c:f>
              <c:numCache>
                <c:formatCode>General</c:formatCode>
                <c:ptCount val="3"/>
                <c:pt idx="0">
                  <c:v>36.299999999999997</c:v>
                </c:pt>
                <c:pt idx="1">
                  <c:v>-1.7</c:v>
                </c:pt>
                <c:pt idx="2">
                  <c:v>-1.8</c:v>
                </c:pt>
              </c:numCache>
            </c:numRef>
          </c:val>
          <c:extLst>
            <c:ext xmlns:c16="http://schemas.microsoft.com/office/drawing/2014/chart" uri="{C3380CC4-5D6E-409C-BE32-E72D297353CC}">
              <c16:uniqueId val="{00000007-3103-415A-98A7-E3138A18C464}"/>
            </c:ext>
          </c:extLst>
        </c:ser>
        <c:ser>
          <c:idx val="2"/>
          <c:order val="2"/>
          <c:tx>
            <c:strRef>
              <c:f>Sheet1!$D$1</c:f>
              <c:strCache>
                <c:ptCount val="1"/>
                <c:pt idx="0">
                  <c:v>Total State Expenditures</c:v>
                </c:pt>
              </c:strCache>
            </c:strRef>
          </c:tx>
          <c:spPr>
            <a:solidFill>
              <a:schemeClr val="accent4"/>
            </a:solidFill>
            <a:ln>
              <a:noFill/>
            </a:ln>
            <a:effectLst/>
          </c:spPr>
          <c:invertIfNegative val="0"/>
          <c:dLbls>
            <c:dLbl>
              <c:idx val="0"/>
              <c:tx>
                <c:rich>
                  <a:bodyPr/>
                  <a:lstStyle/>
                  <a:p>
                    <a:fld id="{CE40CF74-E25A-45E3-B8AD-DEFF4193D23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103-415A-98A7-E3138A18C464}"/>
                </c:ext>
              </c:extLst>
            </c:dLbl>
            <c:dLbl>
              <c:idx val="1"/>
              <c:tx>
                <c:rich>
                  <a:bodyPr/>
                  <a:lstStyle/>
                  <a:p>
                    <a:fld id="{616FA173-B4E3-4586-A5E8-937F70F17F4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103-415A-98A7-E3138A18C464}"/>
                </c:ext>
              </c:extLst>
            </c:dLbl>
            <c:dLbl>
              <c:idx val="2"/>
              <c:tx>
                <c:rich>
                  <a:bodyPr/>
                  <a:lstStyle/>
                  <a:p>
                    <a:fld id="{C6F944FD-811B-4307-AB16-9681BFDC233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103-415A-98A7-E3138A18C464}"/>
                </c:ext>
              </c:extLst>
            </c:dLbl>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bg2">
                        <a:lumMod val="10000"/>
                      </a:schemeClr>
                    </a:solidFill>
                    <a:latin typeface="Arial" panose="020B0604020202020204" pitchFamily="34" charset="0"/>
                    <a:ea typeface="Roboto" panose="02000000000000000000" pitchFamily="2"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numCache>
            </c:numRef>
          </c:cat>
          <c:val>
            <c:numRef>
              <c:f>Sheet1!$D$2:$D$4</c:f>
              <c:numCache>
                <c:formatCode>General</c:formatCode>
                <c:ptCount val="3"/>
                <c:pt idx="0">
                  <c:v>15.8</c:v>
                </c:pt>
                <c:pt idx="1">
                  <c:v>4.5999999999999996</c:v>
                </c:pt>
                <c:pt idx="2">
                  <c:v>6.5</c:v>
                </c:pt>
              </c:numCache>
            </c:numRef>
          </c:val>
          <c:extLst>
            <c:ext xmlns:c16="http://schemas.microsoft.com/office/drawing/2014/chart" uri="{C3380CC4-5D6E-409C-BE32-E72D297353CC}">
              <c16:uniqueId val="{0000000B-3103-415A-98A7-E3138A18C464}"/>
            </c:ext>
          </c:extLst>
        </c:ser>
        <c:dLbls>
          <c:dLblPos val="outEnd"/>
          <c:showLegendKey val="0"/>
          <c:showVal val="1"/>
          <c:showCatName val="0"/>
          <c:showSerName val="0"/>
          <c:showPercent val="0"/>
          <c:showBubbleSize val="0"/>
        </c:dLbls>
        <c:gapWidth val="444"/>
        <c:overlap val="-90"/>
        <c:axId val="130781184"/>
        <c:axId val="130782720"/>
      </c:barChart>
      <c:catAx>
        <c:axId val="1307811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bg2">
                    <a:lumMod val="10000"/>
                  </a:schemeClr>
                </a:solidFill>
                <a:latin typeface="Arial" panose="020B0604020202020204" pitchFamily="34" charset="0"/>
                <a:ea typeface="Roboto" panose="02000000000000000000" pitchFamily="2" charset="0"/>
                <a:cs typeface="Arial" panose="020B0604020202020204" pitchFamily="34" charset="0"/>
              </a:defRPr>
            </a:pPr>
            <a:endParaRPr lang="en-US"/>
          </a:p>
        </c:txPr>
        <c:crossAx val="130782720"/>
        <c:crosses val="autoZero"/>
        <c:auto val="1"/>
        <c:lblAlgn val="ctr"/>
        <c:lblOffset val="500"/>
        <c:noMultiLvlLbl val="0"/>
      </c:catAx>
      <c:valAx>
        <c:axId val="130782720"/>
        <c:scaling>
          <c:orientation val="minMax"/>
        </c:scaling>
        <c:delete val="1"/>
        <c:axPos val="l"/>
        <c:numFmt formatCode="General" sourceLinked="1"/>
        <c:majorTickMark val="none"/>
        <c:minorTickMark val="none"/>
        <c:tickLblPos val="nextTo"/>
        <c:crossAx val="130781184"/>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600" b="0" i="0" u="none" strike="noStrike" kern="1200" baseline="0">
                <a:solidFill>
                  <a:schemeClr val="bg2">
                    <a:lumMod val="10000"/>
                  </a:schemeClr>
                </a:solidFill>
                <a:latin typeface="Arial" panose="020B0604020202020204" pitchFamily="34" charset="0"/>
                <a:ea typeface="Roboto" panose="02000000000000000000" pitchFamily="2" charset="0"/>
                <a:cs typeface="Arial" panose="020B0604020202020204" pitchFamily="34" charset="0"/>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bg2">
                    <a:lumMod val="10000"/>
                  </a:schemeClr>
                </a:solidFill>
                <a:latin typeface="Arial" panose="020B0604020202020204" pitchFamily="34" charset="0"/>
                <a:ea typeface="Roboto" panose="02000000000000000000" pitchFamily="2" charset="0"/>
                <a:cs typeface="Arial" panose="020B0604020202020204" pitchFamily="34" charset="0"/>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bg2">
                    <a:lumMod val="10000"/>
                  </a:schemeClr>
                </a:solidFill>
                <a:latin typeface="Arial" panose="020B0604020202020204" pitchFamily="34" charset="0"/>
                <a:ea typeface="Roboto" panose="02000000000000000000" pitchFamily="2" charset="0"/>
                <a:cs typeface="Arial" panose="020B0604020202020204" pitchFamily="34" charset="0"/>
              </a:defRPr>
            </a:pPr>
            <a:endParaRPr lang="en-US"/>
          </a:p>
        </c:txPr>
      </c:legendEntry>
      <c:layout>
        <c:manualLayout>
          <c:xMode val="edge"/>
          <c:yMode val="edge"/>
          <c:x val="0.1421124683390646"/>
          <c:y val="9.6687106085066685E-2"/>
          <c:w val="0.71485467675951464"/>
          <c:h val="8.515785242168338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2">
                  <a:lumMod val="10000"/>
                </a:schemeClr>
              </a:solidFill>
              <a:latin typeface="Arial" panose="020B0604020202020204" pitchFamily="34" charset="0"/>
              <a:ea typeface="Roboto" panose="02000000000000000000" pitchFamily="2"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a:solidFill>
            <a:schemeClr val="bg2">
              <a:lumMod val="10000"/>
            </a:schemeClr>
          </a:solidFill>
          <a:latin typeface="Arial" panose="020B0604020202020204" pitchFamily="34" charset="0"/>
          <a:ea typeface="Roboto" panose="02000000000000000000" pitchFamily="2"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F6C88-8C79-419B-A5B9-D0B7077BE01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E45DC96-34F8-44AB-B7E9-8E2DD2615A95}">
      <dgm:prSet phldrT="[Text]"/>
      <dgm:spPr/>
      <dgm:t>
        <a:bodyPr/>
        <a:lstStyle/>
        <a:p>
          <a:r>
            <a:rPr lang="en-US" dirty="0"/>
            <a:t>State General Fund Revenue Update</a:t>
          </a:r>
        </a:p>
      </dgm:t>
    </dgm:pt>
    <dgm:pt modelId="{B3CF1A6F-9AE7-4436-9996-6ABC1532D829}" type="parTrans" cxnId="{1327E706-9EC5-45F5-8CB0-8506209C9FD7}">
      <dgm:prSet/>
      <dgm:spPr/>
      <dgm:t>
        <a:bodyPr/>
        <a:lstStyle/>
        <a:p>
          <a:endParaRPr lang="en-US"/>
        </a:p>
      </dgm:t>
    </dgm:pt>
    <dgm:pt modelId="{D2930580-FC3D-4C77-9414-34C598D201AF}" type="sibTrans" cxnId="{1327E706-9EC5-45F5-8CB0-8506209C9FD7}">
      <dgm:prSet/>
      <dgm:spPr/>
      <dgm:t>
        <a:bodyPr/>
        <a:lstStyle/>
        <a:p>
          <a:endParaRPr lang="en-US"/>
        </a:p>
      </dgm:t>
    </dgm:pt>
    <dgm:pt modelId="{3CE10434-D347-4FFB-9FB6-DEC994F36B79}">
      <dgm:prSet/>
      <dgm:spPr/>
      <dgm:t>
        <a:bodyPr/>
        <a:lstStyle/>
        <a:p>
          <a:r>
            <a:rPr lang="en-US" dirty="0"/>
            <a:t>Trends in State Spending</a:t>
          </a:r>
        </a:p>
      </dgm:t>
    </dgm:pt>
    <dgm:pt modelId="{3A0A8BEC-3816-41C6-AFE4-0973B5E0F90D}" type="sibTrans" cxnId="{60B71505-3D63-4A94-BD01-7EC4A1D6DF57}">
      <dgm:prSet/>
      <dgm:spPr/>
      <dgm:t>
        <a:bodyPr/>
        <a:lstStyle/>
        <a:p>
          <a:endParaRPr lang="en-US"/>
        </a:p>
      </dgm:t>
    </dgm:pt>
    <dgm:pt modelId="{8A85CC32-3E97-45EE-9C35-37409BCF6F5F}" type="parTrans" cxnId="{60B71505-3D63-4A94-BD01-7EC4A1D6DF57}">
      <dgm:prSet/>
      <dgm:spPr/>
      <dgm:t>
        <a:bodyPr/>
        <a:lstStyle/>
        <a:p>
          <a:endParaRPr lang="en-US"/>
        </a:p>
      </dgm:t>
    </dgm:pt>
    <dgm:pt modelId="{DF9FE7BB-9CAF-4028-BABC-CE5F9C8AA31D}">
      <dgm:prSet/>
      <dgm:spPr/>
      <dgm:t>
        <a:bodyPr/>
        <a:lstStyle/>
        <a:p>
          <a:pPr rtl="0"/>
          <a:r>
            <a:rPr lang="en-US"/>
            <a:t>State Savings Levels</a:t>
          </a:r>
        </a:p>
      </dgm:t>
    </dgm:pt>
    <dgm:pt modelId="{E27AC914-821B-4539-9C32-5F3D9C960284}" type="sibTrans" cxnId="{65304B99-6752-4FDE-97E2-B0425D59FFAD}">
      <dgm:prSet/>
      <dgm:spPr/>
      <dgm:t>
        <a:bodyPr/>
        <a:lstStyle/>
        <a:p>
          <a:endParaRPr lang="en-US"/>
        </a:p>
      </dgm:t>
    </dgm:pt>
    <dgm:pt modelId="{50FB7F1C-F6A8-4FB9-9ECC-7982A80A89D4}" type="parTrans" cxnId="{65304B99-6752-4FDE-97E2-B0425D59FFAD}">
      <dgm:prSet/>
      <dgm:spPr/>
      <dgm:t>
        <a:bodyPr/>
        <a:lstStyle/>
        <a:p>
          <a:endParaRPr lang="en-US"/>
        </a:p>
      </dgm:t>
    </dgm:pt>
    <dgm:pt modelId="{24006F0B-D7E3-4D0C-92F9-192F59641735}">
      <dgm:prSet phldr="0"/>
      <dgm:spPr/>
      <dgm:t>
        <a:bodyPr vert="horz"/>
        <a:lstStyle/>
        <a:p>
          <a:pPr rtl="0"/>
          <a:r>
            <a:rPr lang="en-US" dirty="0"/>
            <a:t>Fiscal Outlook</a:t>
          </a:r>
        </a:p>
      </dgm:t>
    </dgm:pt>
    <dgm:pt modelId="{46942FC4-F77E-44C5-B4AD-5C655C83C34F}" type="parTrans" cxnId="{96AAF470-29C6-46EB-81F2-44FA609E81F0}">
      <dgm:prSet/>
      <dgm:spPr/>
      <dgm:t>
        <a:bodyPr/>
        <a:lstStyle/>
        <a:p>
          <a:endParaRPr lang="en-US"/>
        </a:p>
      </dgm:t>
    </dgm:pt>
    <dgm:pt modelId="{E5E41DCA-557C-46AF-AF54-548F0B1228BF}" type="sibTrans" cxnId="{96AAF470-29C6-46EB-81F2-44FA609E81F0}">
      <dgm:prSet/>
      <dgm:spPr/>
      <dgm:t>
        <a:bodyPr/>
        <a:lstStyle/>
        <a:p>
          <a:endParaRPr lang="en-US"/>
        </a:p>
      </dgm:t>
    </dgm:pt>
    <dgm:pt modelId="{0E72EED5-26C6-4B50-8241-F8A17DD23432}">
      <dgm:prSet phldrT="[Text]"/>
      <dgm:spPr/>
      <dgm:t>
        <a:bodyPr/>
        <a:lstStyle/>
        <a:p>
          <a:r>
            <a:rPr lang="en-US" dirty="0"/>
            <a:t>Introduction to NASBO</a:t>
          </a:r>
        </a:p>
      </dgm:t>
    </dgm:pt>
    <dgm:pt modelId="{2662A1C5-0F2D-4AE8-8FD7-0B111BA697F0}" type="parTrans" cxnId="{9B93C26E-C951-4E1E-880A-8C9E9C97EC10}">
      <dgm:prSet/>
      <dgm:spPr/>
      <dgm:t>
        <a:bodyPr/>
        <a:lstStyle/>
        <a:p>
          <a:endParaRPr lang="en-US"/>
        </a:p>
      </dgm:t>
    </dgm:pt>
    <dgm:pt modelId="{1875C8A7-E0F9-4567-BFDC-E6272269DF06}" type="sibTrans" cxnId="{9B93C26E-C951-4E1E-880A-8C9E9C97EC10}">
      <dgm:prSet/>
      <dgm:spPr/>
      <dgm:t>
        <a:bodyPr/>
        <a:lstStyle/>
        <a:p>
          <a:endParaRPr lang="en-US"/>
        </a:p>
      </dgm:t>
    </dgm:pt>
    <dgm:pt modelId="{7443C5CB-B41C-4806-B0D5-26BEBB0198F9}" type="pres">
      <dgm:prSet presAssocID="{F39F6C88-8C79-419B-A5B9-D0B7077BE018}" presName="Name0" presStyleCnt="0">
        <dgm:presLayoutVars>
          <dgm:chMax val="7"/>
          <dgm:chPref val="7"/>
          <dgm:dir/>
        </dgm:presLayoutVars>
      </dgm:prSet>
      <dgm:spPr/>
    </dgm:pt>
    <dgm:pt modelId="{411815ED-271E-479F-8F4C-3E67D6A4E65F}" type="pres">
      <dgm:prSet presAssocID="{F39F6C88-8C79-419B-A5B9-D0B7077BE018}" presName="Name1" presStyleCnt="0"/>
      <dgm:spPr/>
    </dgm:pt>
    <dgm:pt modelId="{0C532425-CF46-4C5C-A489-F107BDF04D03}" type="pres">
      <dgm:prSet presAssocID="{F39F6C88-8C79-419B-A5B9-D0B7077BE018}" presName="cycle" presStyleCnt="0"/>
      <dgm:spPr/>
    </dgm:pt>
    <dgm:pt modelId="{9E9142F1-8648-484C-A25A-14E2C2757DC7}" type="pres">
      <dgm:prSet presAssocID="{F39F6C88-8C79-419B-A5B9-D0B7077BE018}" presName="srcNode" presStyleLbl="node1" presStyleIdx="0" presStyleCnt="5"/>
      <dgm:spPr/>
    </dgm:pt>
    <dgm:pt modelId="{84106D91-7C6B-43C0-9CBB-0B329D2EE3ED}" type="pres">
      <dgm:prSet presAssocID="{F39F6C88-8C79-419B-A5B9-D0B7077BE018}" presName="conn" presStyleLbl="parChTrans1D2" presStyleIdx="0" presStyleCnt="1"/>
      <dgm:spPr>
        <a:xfrm>
          <a:off x="-6514589" y="-996337"/>
          <a:ext cx="7753938" cy="7753938"/>
        </a:xfrm>
      </dgm:spPr>
    </dgm:pt>
    <dgm:pt modelId="{4CC6CC48-1C4E-4D0A-B4F1-075D94E60631}" type="pres">
      <dgm:prSet presAssocID="{F39F6C88-8C79-419B-A5B9-D0B7077BE018}" presName="extraNode" presStyleLbl="node1" presStyleIdx="0" presStyleCnt="5"/>
      <dgm:spPr/>
    </dgm:pt>
    <dgm:pt modelId="{2986669D-E038-47C6-8CA3-B316FA9370CC}" type="pres">
      <dgm:prSet presAssocID="{F39F6C88-8C79-419B-A5B9-D0B7077BE018}" presName="dstNode" presStyleLbl="node1" presStyleIdx="0" presStyleCnt="5"/>
      <dgm:spPr/>
    </dgm:pt>
    <dgm:pt modelId="{0661857B-2450-4CE0-A66B-6E9F256DAC51}" type="pres">
      <dgm:prSet presAssocID="{0E72EED5-26C6-4B50-8241-F8A17DD23432}" presName="text_1" presStyleLbl="node1" presStyleIdx="0" presStyleCnt="5">
        <dgm:presLayoutVars>
          <dgm:bulletEnabled val="1"/>
        </dgm:presLayoutVars>
      </dgm:prSet>
      <dgm:spPr/>
    </dgm:pt>
    <dgm:pt modelId="{1F5B77B8-B934-4A82-8213-99E10121E9C5}" type="pres">
      <dgm:prSet presAssocID="{0E72EED5-26C6-4B50-8241-F8A17DD23432}" presName="accent_1" presStyleCnt="0"/>
      <dgm:spPr/>
    </dgm:pt>
    <dgm:pt modelId="{8FD930A3-A3C3-4ADA-A811-22200F2938C3}" type="pres">
      <dgm:prSet presAssocID="{0E72EED5-26C6-4B50-8241-F8A17DD23432}" presName="accentRepeatNode" presStyleLbl="solidFgAcc1" presStyleIdx="0" presStyleCnt="5"/>
      <dgm:spPr/>
    </dgm:pt>
    <dgm:pt modelId="{AEEC40B4-887A-407B-BD3B-26B95C7BCCDE}" type="pres">
      <dgm:prSet presAssocID="{4E45DC96-34F8-44AB-B7E9-8E2DD2615A95}" presName="text_2" presStyleLbl="node1" presStyleIdx="1" presStyleCnt="5">
        <dgm:presLayoutVars>
          <dgm:bulletEnabled val="1"/>
        </dgm:presLayoutVars>
      </dgm:prSet>
      <dgm:spPr/>
    </dgm:pt>
    <dgm:pt modelId="{3D43BBCE-7F1C-494E-BA6E-7DDD9C3E6C32}" type="pres">
      <dgm:prSet presAssocID="{4E45DC96-34F8-44AB-B7E9-8E2DD2615A95}" presName="accent_2" presStyleCnt="0"/>
      <dgm:spPr/>
    </dgm:pt>
    <dgm:pt modelId="{7B89D97F-FC90-4D56-8366-A66F326C19FE}" type="pres">
      <dgm:prSet presAssocID="{4E45DC96-34F8-44AB-B7E9-8E2DD2615A95}" presName="accentRepeatNode" presStyleLbl="solidFgAcc1" presStyleIdx="1" presStyleCnt="5"/>
      <dgm:spPr>
        <a:xfrm>
          <a:off x="646919" y="1203064"/>
          <a:ext cx="626599" cy="626599"/>
        </a:xfrm>
      </dgm:spPr>
    </dgm:pt>
    <dgm:pt modelId="{03AC8D73-602E-45C9-8B3E-99265F1C5169}" type="pres">
      <dgm:prSet presAssocID="{3CE10434-D347-4FFB-9FB6-DEC994F36B79}" presName="text_3" presStyleLbl="node1" presStyleIdx="2" presStyleCnt="5">
        <dgm:presLayoutVars>
          <dgm:bulletEnabled val="1"/>
        </dgm:presLayoutVars>
      </dgm:prSet>
      <dgm:spPr/>
    </dgm:pt>
    <dgm:pt modelId="{0ED849FC-AE64-44BB-AD5B-17AE878088A3}" type="pres">
      <dgm:prSet presAssocID="{3CE10434-D347-4FFB-9FB6-DEC994F36B79}" presName="accent_3" presStyleCnt="0"/>
      <dgm:spPr/>
    </dgm:pt>
    <dgm:pt modelId="{60BA77C7-5AE1-45B5-91C7-925780B908C2}" type="pres">
      <dgm:prSet presAssocID="{3CE10434-D347-4FFB-9FB6-DEC994F36B79}" presName="accentRepeatNode" presStyleLbl="solidFgAcc1" presStyleIdx="2" presStyleCnt="5"/>
      <dgm:spPr>
        <a:xfrm>
          <a:off x="913164" y="2112768"/>
          <a:ext cx="626599" cy="626599"/>
        </a:xfrm>
      </dgm:spPr>
    </dgm:pt>
    <dgm:pt modelId="{004E8827-7B91-4C3C-A51A-ED4A70A3DFDA}" type="pres">
      <dgm:prSet presAssocID="{DF9FE7BB-9CAF-4028-BABC-CE5F9C8AA31D}" presName="text_4" presStyleLbl="node1" presStyleIdx="3" presStyleCnt="5">
        <dgm:presLayoutVars>
          <dgm:bulletEnabled val="1"/>
        </dgm:presLayoutVars>
      </dgm:prSet>
      <dgm:spPr/>
    </dgm:pt>
    <dgm:pt modelId="{9D5AFD8A-8FAB-4843-8185-DA19FAFC6E96}" type="pres">
      <dgm:prSet presAssocID="{DF9FE7BB-9CAF-4028-BABC-CE5F9C8AA31D}" presName="accent_4" presStyleCnt="0"/>
      <dgm:spPr/>
    </dgm:pt>
    <dgm:pt modelId="{E490D566-0E47-45AA-9810-120045C37032}" type="pres">
      <dgm:prSet presAssocID="{DF9FE7BB-9CAF-4028-BABC-CE5F9C8AA31D}" presName="accentRepeatNode" presStyleLbl="solidFgAcc1" presStyleIdx="3" presStyleCnt="5"/>
      <dgm:spPr>
        <a:xfrm>
          <a:off x="875065" y="3021895"/>
          <a:ext cx="626599" cy="626599"/>
        </a:xfrm>
      </dgm:spPr>
    </dgm:pt>
    <dgm:pt modelId="{3A4EF64A-A0E0-4C25-B19B-0DBFD52B9E61}" type="pres">
      <dgm:prSet presAssocID="{24006F0B-D7E3-4D0C-92F9-192F59641735}" presName="text_5" presStyleLbl="node1" presStyleIdx="4" presStyleCnt="5">
        <dgm:presLayoutVars>
          <dgm:bulletEnabled val="1"/>
        </dgm:presLayoutVars>
      </dgm:prSet>
      <dgm:spPr/>
    </dgm:pt>
    <dgm:pt modelId="{AF4ADE6D-5251-42F1-8778-5ED90B697275}" type="pres">
      <dgm:prSet presAssocID="{24006F0B-D7E3-4D0C-92F9-192F59641735}" presName="accent_5" presStyleCnt="0"/>
      <dgm:spPr/>
    </dgm:pt>
    <dgm:pt modelId="{EFF458E2-FAB3-42AE-AB74-3FD42550A7A5}" type="pres">
      <dgm:prSet presAssocID="{24006F0B-D7E3-4D0C-92F9-192F59641735}" presName="accentRepeatNode" presStyleLbl="solidFgAcc1" presStyleIdx="4" presStyleCnt="5"/>
      <dgm:spPr>
        <a:xfrm>
          <a:off x="646919" y="3931599"/>
          <a:ext cx="626599" cy="626599"/>
        </a:xfrm>
      </dgm:spPr>
    </dgm:pt>
  </dgm:ptLst>
  <dgm:cxnLst>
    <dgm:cxn modelId="{60B71505-3D63-4A94-BD01-7EC4A1D6DF57}" srcId="{F39F6C88-8C79-419B-A5B9-D0B7077BE018}" destId="{3CE10434-D347-4FFB-9FB6-DEC994F36B79}" srcOrd="2" destOrd="0" parTransId="{8A85CC32-3E97-45EE-9C35-37409BCF6F5F}" sibTransId="{3A0A8BEC-3816-41C6-AFE4-0973B5E0F90D}"/>
    <dgm:cxn modelId="{1327E706-9EC5-45F5-8CB0-8506209C9FD7}" srcId="{F39F6C88-8C79-419B-A5B9-D0B7077BE018}" destId="{4E45DC96-34F8-44AB-B7E9-8E2DD2615A95}" srcOrd="1" destOrd="0" parTransId="{B3CF1A6F-9AE7-4436-9996-6ABC1532D829}" sibTransId="{D2930580-FC3D-4C77-9414-34C598D201AF}"/>
    <dgm:cxn modelId="{A092B50E-62F2-4C01-8855-79171C9C4804}" type="presOf" srcId="{DF9FE7BB-9CAF-4028-BABC-CE5F9C8AA31D}" destId="{004E8827-7B91-4C3C-A51A-ED4A70A3DFDA}" srcOrd="0" destOrd="0" presId="urn:microsoft.com/office/officeart/2008/layout/VerticalCurvedList"/>
    <dgm:cxn modelId="{64E52F3B-8FC5-4284-BC9F-6F968EE06099}" type="presOf" srcId="{3CE10434-D347-4FFB-9FB6-DEC994F36B79}" destId="{03AC8D73-602E-45C9-8B3E-99265F1C5169}" srcOrd="0" destOrd="0" presId="urn:microsoft.com/office/officeart/2008/layout/VerticalCurvedList"/>
    <dgm:cxn modelId="{9B93C26E-C951-4E1E-880A-8C9E9C97EC10}" srcId="{F39F6C88-8C79-419B-A5B9-D0B7077BE018}" destId="{0E72EED5-26C6-4B50-8241-F8A17DD23432}" srcOrd="0" destOrd="0" parTransId="{2662A1C5-0F2D-4AE8-8FD7-0B111BA697F0}" sibTransId="{1875C8A7-E0F9-4567-BFDC-E6272269DF06}"/>
    <dgm:cxn modelId="{96AAF470-29C6-46EB-81F2-44FA609E81F0}" srcId="{F39F6C88-8C79-419B-A5B9-D0B7077BE018}" destId="{24006F0B-D7E3-4D0C-92F9-192F59641735}" srcOrd="4" destOrd="0" parTransId="{46942FC4-F77E-44C5-B4AD-5C655C83C34F}" sibTransId="{E5E41DCA-557C-46AF-AF54-548F0B1228BF}"/>
    <dgm:cxn modelId="{295ABE72-63D3-41BC-B1FE-163253A84859}" type="presOf" srcId="{1875C8A7-E0F9-4567-BFDC-E6272269DF06}" destId="{84106D91-7C6B-43C0-9CBB-0B329D2EE3ED}" srcOrd="0" destOrd="0" presId="urn:microsoft.com/office/officeart/2008/layout/VerticalCurvedList"/>
    <dgm:cxn modelId="{0B1C9054-8D2D-4BED-986B-4E386112F784}" type="presOf" srcId="{0E72EED5-26C6-4B50-8241-F8A17DD23432}" destId="{0661857B-2450-4CE0-A66B-6E9F256DAC51}" srcOrd="0" destOrd="0" presId="urn:microsoft.com/office/officeart/2008/layout/VerticalCurvedList"/>
    <dgm:cxn modelId="{8B9EF280-BBBF-427F-8CC8-890F74D1946A}" type="presOf" srcId="{24006F0B-D7E3-4D0C-92F9-192F59641735}" destId="{3A4EF64A-A0E0-4C25-B19B-0DBFD52B9E61}" srcOrd="0" destOrd="0" presId="urn:microsoft.com/office/officeart/2008/layout/VerticalCurvedList"/>
    <dgm:cxn modelId="{65304B99-6752-4FDE-97E2-B0425D59FFAD}" srcId="{F39F6C88-8C79-419B-A5B9-D0B7077BE018}" destId="{DF9FE7BB-9CAF-4028-BABC-CE5F9C8AA31D}" srcOrd="3" destOrd="0" parTransId="{50FB7F1C-F6A8-4FB9-9ECC-7982A80A89D4}" sibTransId="{E27AC914-821B-4539-9C32-5F3D9C960284}"/>
    <dgm:cxn modelId="{3B6AD7C5-AE99-4167-A633-976CD90A8F93}" type="presOf" srcId="{4E45DC96-34F8-44AB-B7E9-8E2DD2615A95}" destId="{AEEC40B4-887A-407B-BD3B-26B95C7BCCDE}" srcOrd="0" destOrd="0" presId="urn:microsoft.com/office/officeart/2008/layout/VerticalCurvedList"/>
    <dgm:cxn modelId="{6157FFDD-C5E1-45E9-B9D3-F859DF97B5A3}" type="presOf" srcId="{F39F6C88-8C79-419B-A5B9-D0B7077BE018}" destId="{7443C5CB-B41C-4806-B0D5-26BEBB0198F9}" srcOrd="0" destOrd="0" presId="urn:microsoft.com/office/officeart/2008/layout/VerticalCurvedList"/>
    <dgm:cxn modelId="{F1D3BD34-0A7F-431C-8B62-6ABDC5793F72}" type="presParOf" srcId="{7443C5CB-B41C-4806-B0D5-26BEBB0198F9}" destId="{411815ED-271E-479F-8F4C-3E67D6A4E65F}" srcOrd="0" destOrd="0" presId="urn:microsoft.com/office/officeart/2008/layout/VerticalCurvedList"/>
    <dgm:cxn modelId="{FC4690C1-747E-4FE9-9EEC-70F19F8F317D}" type="presParOf" srcId="{411815ED-271E-479F-8F4C-3E67D6A4E65F}" destId="{0C532425-CF46-4C5C-A489-F107BDF04D03}" srcOrd="0" destOrd="0" presId="urn:microsoft.com/office/officeart/2008/layout/VerticalCurvedList"/>
    <dgm:cxn modelId="{C9456896-1E40-4A1A-A260-238AC018D31B}" type="presParOf" srcId="{0C532425-CF46-4C5C-A489-F107BDF04D03}" destId="{9E9142F1-8648-484C-A25A-14E2C2757DC7}" srcOrd="0" destOrd="0" presId="urn:microsoft.com/office/officeart/2008/layout/VerticalCurvedList"/>
    <dgm:cxn modelId="{977184BE-1A1B-4F6B-9CB1-E633307EB1A3}" type="presParOf" srcId="{0C532425-CF46-4C5C-A489-F107BDF04D03}" destId="{84106D91-7C6B-43C0-9CBB-0B329D2EE3ED}" srcOrd="1" destOrd="0" presId="urn:microsoft.com/office/officeart/2008/layout/VerticalCurvedList"/>
    <dgm:cxn modelId="{1E6F6315-570E-4061-B700-A2A6A497A8CC}" type="presParOf" srcId="{0C532425-CF46-4C5C-A489-F107BDF04D03}" destId="{4CC6CC48-1C4E-4D0A-B4F1-075D94E60631}" srcOrd="2" destOrd="0" presId="urn:microsoft.com/office/officeart/2008/layout/VerticalCurvedList"/>
    <dgm:cxn modelId="{A0A3CF62-D03C-401C-915E-7999AE3B603B}" type="presParOf" srcId="{0C532425-CF46-4C5C-A489-F107BDF04D03}" destId="{2986669D-E038-47C6-8CA3-B316FA9370CC}" srcOrd="3" destOrd="0" presId="urn:microsoft.com/office/officeart/2008/layout/VerticalCurvedList"/>
    <dgm:cxn modelId="{693614EE-B45F-4FA2-B1C3-C92F9B5F4E9B}" type="presParOf" srcId="{411815ED-271E-479F-8F4C-3E67D6A4E65F}" destId="{0661857B-2450-4CE0-A66B-6E9F256DAC51}" srcOrd="1" destOrd="0" presId="urn:microsoft.com/office/officeart/2008/layout/VerticalCurvedList"/>
    <dgm:cxn modelId="{69C0704E-CC85-4C3D-8562-F4741DA79940}" type="presParOf" srcId="{411815ED-271E-479F-8F4C-3E67D6A4E65F}" destId="{1F5B77B8-B934-4A82-8213-99E10121E9C5}" srcOrd="2" destOrd="0" presId="urn:microsoft.com/office/officeart/2008/layout/VerticalCurvedList"/>
    <dgm:cxn modelId="{12C499B9-5C5B-413E-9265-D97B78EBCCA0}" type="presParOf" srcId="{1F5B77B8-B934-4A82-8213-99E10121E9C5}" destId="{8FD930A3-A3C3-4ADA-A811-22200F2938C3}" srcOrd="0" destOrd="0" presId="urn:microsoft.com/office/officeart/2008/layout/VerticalCurvedList"/>
    <dgm:cxn modelId="{03990E6F-E721-44A4-A3C9-5510400DE670}" type="presParOf" srcId="{411815ED-271E-479F-8F4C-3E67D6A4E65F}" destId="{AEEC40B4-887A-407B-BD3B-26B95C7BCCDE}" srcOrd="3" destOrd="0" presId="urn:microsoft.com/office/officeart/2008/layout/VerticalCurvedList"/>
    <dgm:cxn modelId="{4767DFD8-3BD8-4ACD-8A99-1CBF2E6B9632}" type="presParOf" srcId="{411815ED-271E-479F-8F4C-3E67D6A4E65F}" destId="{3D43BBCE-7F1C-494E-BA6E-7DDD9C3E6C32}" srcOrd="4" destOrd="0" presId="urn:microsoft.com/office/officeart/2008/layout/VerticalCurvedList"/>
    <dgm:cxn modelId="{314B7FBF-A794-4675-A8FC-F512C269B994}" type="presParOf" srcId="{3D43BBCE-7F1C-494E-BA6E-7DDD9C3E6C32}" destId="{7B89D97F-FC90-4D56-8366-A66F326C19FE}" srcOrd="0" destOrd="0" presId="urn:microsoft.com/office/officeart/2008/layout/VerticalCurvedList"/>
    <dgm:cxn modelId="{22261DB1-64E6-4529-AD48-A7A37F274BF8}" type="presParOf" srcId="{411815ED-271E-479F-8F4C-3E67D6A4E65F}" destId="{03AC8D73-602E-45C9-8B3E-99265F1C5169}" srcOrd="5" destOrd="0" presId="urn:microsoft.com/office/officeart/2008/layout/VerticalCurvedList"/>
    <dgm:cxn modelId="{6D2808FF-C47E-4896-BEE4-8D7BFE94EF38}" type="presParOf" srcId="{411815ED-271E-479F-8F4C-3E67D6A4E65F}" destId="{0ED849FC-AE64-44BB-AD5B-17AE878088A3}" srcOrd="6" destOrd="0" presId="urn:microsoft.com/office/officeart/2008/layout/VerticalCurvedList"/>
    <dgm:cxn modelId="{1F8AC5F1-F8AF-4F1C-AE3F-342803159446}" type="presParOf" srcId="{0ED849FC-AE64-44BB-AD5B-17AE878088A3}" destId="{60BA77C7-5AE1-45B5-91C7-925780B908C2}" srcOrd="0" destOrd="0" presId="urn:microsoft.com/office/officeart/2008/layout/VerticalCurvedList"/>
    <dgm:cxn modelId="{D22D7EA1-CC6C-43AC-BE3F-C76C479D3469}" type="presParOf" srcId="{411815ED-271E-479F-8F4C-3E67D6A4E65F}" destId="{004E8827-7B91-4C3C-A51A-ED4A70A3DFDA}" srcOrd="7" destOrd="0" presId="urn:microsoft.com/office/officeart/2008/layout/VerticalCurvedList"/>
    <dgm:cxn modelId="{C41B559E-0837-4621-8ECC-BB17D69ABCCE}" type="presParOf" srcId="{411815ED-271E-479F-8F4C-3E67D6A4E65F}" destId="{9D5AFD8A-8FAB-4843-8185-DA19FAFC6E96}" srcOrd="8" destOrd="0" presId="urn:microsoft.com/office/officeart/2008/layout/VerticalCurvedList"/>
    <dgm:cxn modelId="{E44FB589-C039-4F3C-BC7B-20DF0A3FFB59}" type="presParOf" srcId="{9D5AFD8A-8FAB-4843-8185-DA19FAFC6E96}" destId="{E490D566-0E47-45AA-9810-120045C37032}" srcOrd="0" destOrd="0" presId="urn:microsoft.com/office/officeart/2008/layout/VerticalCurvedList"/>
    <dgm:cxn modelId="{FD8FD022-FFB7-45E4-80CC-D3592C402AB3}" type="presParOf" srcId="{411815ED-271E-479F-8F4C-3E67D6A4E65F}" destId="{3A4EF64A-A0E0-4C25-B19B-0DBFD52B9E61}" srcOrd="9" destOrd="0" presId="urn:microsoft.com/office/officeart/2008/layout/VerticalCurvedList"/>
    <dgm:cxn modelId="{CD6B6CA0-D62C-447A-8448-0A04172797EF}" type="presParOf" srcId="{411815ED-271E-479F-8F4C-3E67D6A4E65F}" destId="{AF4ADE6D-5251-42F1-8778-5ED90B697275}" srcOrd="10" destOrd="0" presId="urn:microsoft.com/office/officeart/2008/layout/VerticalCurvedList"/>
    <dgm:cxn modelId="{8499B0AE-6AB0-441D-8733-343E28ACEA21}" type="presParOf" srcId="{AF4ADE6D-5251-42F1-8778-5ED90B697275}" destId="{EFF458E2-FAB3-42AE-AB74-3FD42550A7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F6C88-8C79-419B-A5B9-D0B7077BE01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CE10434-D347-4FFB-9FB6-DEC994F36B79}">
      <dgm:prSet custT="1"/>
      <dgm:spPr>
        <a:noFill/>
        <a:ln>
          <a:noFill/>
        </a:ln>
      </dgm:spPr>
      <dgm:t>
        <a:bodyPr/>
        <a:lstStyle/>
        <a:p>
          <a:r>
            <a:rPr lang="en-US" sz="2400" dirty="0">
              <a:solidFill>
                <a:schemeClr val="bg2">
                  <a:lumMod val="10000"/>
                </a:schemeClr>
              </a:solidFill>
              <a:latin typeface="+mn-lt"/>
              <a:ea typeface="Ebrima" panose="02000000000000000000" pitchFamily="2" charset="0"/>
              <a:cs typeface="Ebrima" panose="02000000000000000000" pitchFamily="2" charset="0"/>
            </a:rPr>
            <a:t>States are well prepared for a “rainy day”</a:t>
          </a:r>
        </a:p>
      </dgm:t>
    </dgm:pt>
    <dgm:pt modelId="{8A85CC32-3E97-45EE-9C35-37409BCF6F5F}" type="parTrans" cxnId="{60B71505-3D63-4A94-BD01-7EC4A1D6DF57}">
      <dgm:prSet/>
      <dgm:spPr/>
      <dgm:t>
        <a:bodyPr/>
        <a:lstStyle/>
        <a:p>
          <a:endParaRPr lang="en-US" sz="1600">
            <a:solidFill>
              <a:schemeClr val="bg2">
                <a:lumMod val="10000"/>
              </a:schemeClr>
            </a:solidFill>
            <a:highlight>
              <a:srgbClr val="FFFF00"/>
            </a:highlight>
            <a:latin typeface="+mn-lt"/>
            <a:ea typeface="Ebrima" panose="02000000000000000000" pitchFamily="2" charset="0"/>
            <a:cs typeface="Ebrima" panose="02000000000000000000" pitchFamily="2" charset="0"/>
          </a:endParaRPr>
        </a:p>
      </dgm:t>
    </dgm:pt>
    <dgm:pt modelId="{3A0A8BEC-3816-41C6-AFE4-0973B5E0F90D}" type="sibTrans" cxnId="{60B71505-3D63-4A94-BD01-7EC4A1D6DF57}">
      <dgm:prSet/>
      <dgm:spPr/>
      <dgm:t>
        <a:bodyPr/>
        <a:lstStyle/>
        <a:p>
          <a:endParaRPr lang="en-US" sz="1600">
            <a:solidFill>
              <a:schemeClr val="bg2">
                <a:lumMod val="10000"/>
              </a:schemeClr>
            </a:solidFill>
            <a:highlight>
              <a:srgbClr val="FFFF00"/>
            </a:highlight>
            <a:latin typeface="+mn-lt"/>
            <a:ea typeface="Ebrima" panose="02000000000000000000" pitchFamily="2" charset="0"/>
            <a:cs typeface="Ebrima" panose="02000000000000000000" pitchFamily="2" charset="0"/>
          </a:endParaRPr>
        </a:p>
      </dgm:t>
    </dgm:pt>
    <dgm:pt modelId="{63A7FD18-02D6-4BBD-957F-F8C5DC92B2BE}">
      <dgm:prSet phldrT="[Text]" custT="1"/>
      <dgm:spPr>
        <a:noFill/>
        <a:ln>
          <a:noFill/>
        </a:ln>
      </dgm:spPr>
      <dgm:t>
        <a:bodyPr/>
        <a:lstStyle/>
        <a:p>
          <a:r>
            <a:rPr lang="en-US" sz="2400" dirty="0">
              <a:solidFill>
                <a:schemeClr val="bg2">
                  <a:lumMod val="10000"/>
                </a:schemeClr>
              </a:solidFill>
              <a:latin typeface="+mn-lt"/>
              <a:ea typeface="Ebrima" panose="02000000000000000000" pitchFamily="2" charset="0"/>
              <a:cs typeface="Ebrima" panose="02000000000000000000" pitchFamily="2" charset="0"/>
            </a:rPr>
            <a:t>A return to normal(</a:t>
          </a:r>
          <a:r>
            <a:rPr lang="en-US" sz="2400" dirty="0" err="1">
              <a:solidFill>
                <a:schemeClr val="bg2">
                  <a:lumMod val="10000"/>
                </a:schemeClr>
              </a:solidFill>
              <a:latin typeface="+mn-lt"/>
              <a:ea typeface="Ebrima" panose="02000000000000000000" pitchFamily="2" charset="0"/>
              <a:cs typeface="Ebrima" panose="02000000000000000000" pitchFamily="2" charset="0"/>
            </a:rPr>
            <a:t>ish</a:t>
          </a:r>
          <a:r>
            <a:rPr lang="en-US" sz="2400" dirty="0">
              <a:solidFill>
                <a:schemeClr val="bg2">
                  <a:lumMod val="10000"/>
                </a:schemeClr>
              </a:solidFill>
              <a:latin typeface="+mn-lt"/>
              <a:ea typeface="Ebrima" panose="02000000000000000000" pitchFamily="2" charset="0"/>
              <a:cs typeface="Ebrima" panose="02000000000000000000" pitchFamily="2" charset="0"/>
            </a:rPr>
            <a:t>) if you remember pre-covid, a new era of tight budgets if you don’t</a:t>
          </a:r>
        </a:p>
      </dgm:t>
    </dgm:pt>
    <dgm:pt modelId="{A3DBD428-251B-4BA4-BA94-3ACCC5D087E4}" type="sibTrans" cxnId="{DB759886-F95B-4BC5-A7AD-9F83C2B7A369}">
      <dgm:prSet/>
      <dgm:spPr/>
      <dgm:t>
        <a:bodyPr/>
        <a:lstStyle/>
        <a:p>
          <a:endParaRPr lang="en-US">
            <a:highlight>
              <a:srgbClr val="FFFF00"/>
            </a:highlight>
            <a:latin typeface="+mn-lt"/>
          </a:endParaRPr>
        </a:p>
      </dgm:t>
    </dgm:pt>
    <dgm:pt modelId="{9954EC73-02D3-453B-AD6E-EE7405175510}" type="parTrans" cxnId="{DB759886-F95B-4BC5-A7AD-9F83C2B7A369}">
      <dgm:prSet/>
      <dgm:spPr/>
      <dgm:t>
        <a:bodyPr/>
        <a:lstStyle/>
        <a:p>
          <a:endParaRPr lang="en-US">
            <a:highlight>
              <a:srgbClr val="FFFF00"/>
            </a:highlight>
            <a:latin typeface="+mn-lt"/>
          </a:endParaRPr>
        </a:p>
      </dgm:t>
    </dgm:pt>
    <dgm:pt modelId="{2A4799A2-8F14-4C18-9595-260F6127A8FF}">
      <dgm:prSet custT="1"/>
      <dgm:spPr>
        <a:noFill/>
        <a:ln>
          <a:noFill/>
        </a:ln>
      </dgm:spPr>
      <dgm:t>
        <a:bodyPr/>
        <a:lstStyle/>
        <a:p>
          <a:r>
            <a:rPr lang="en-US" sz="2400" dirty="0">
              <a:solidFill>
                <a:schemeClr val="bg2">
                  <a:lumMod val="10000"/>
                </a:schemeClr>
              </a:solidFill>
              <a:latin typeface="+mn-lt"/>
              <a:ea typeface="Ebrima" panose="02000000000000000000" pitchFamily="2" charset="0"/>
              <a:cs typeface="Ebrima" panose="02000000000000000000" pitchFamily="2" charset="0"/>
            </a:rPr>
            <a:t>Wind down of pandemic-era federal funding – states, local governments, school districts</a:t>
          </a:r>
        </a:p>
      </dgm:t>
    </dgm:pt>
    <dgm:pt modelId="{A9A0D1FE-C655-48C8-ADEF-8E6BF8BB02B2}" type="parTrans" cxnId="{B2AC4D1B-2674-4E13-9725-6B82459B5DDD}">
      <dgm:prSet/>
      <dgm:spPr/>
      <dgm:t>
        <a:bodyPr/>
        <a:lstStyle/>
        <a:p>
          <a:endParaRPr lang="en-US"/>
        </a:p>
      </dgm:t>
    </dgm:pt>
    <dgm:pt modelId="{146352B1-605C-4B7E-98C1-E47ABBD8E628}" type="sibTrans" cxnId="{B2AC4D1B-2674-4E13-9725-6B82459B5DDD}">
      <dgm:prSet/>
      <dgm:spPr/>
      <dgm:t>
        <a:bodyPr/>
        <a:lstStyle/>
        <a:p>
          <a:endParaRPr lang="en-US"/>
        </a:p>
      </dgm:t>
    </dgm:pt>
    <dgm:pt modelId="{FD110E9C-C8ED-4BC9-B230-D280D1F3FF81}">
      <dgm:prSet custT="1"/>
      <dgm:spPr>
        <a:noFill/>
        <a:ln>
          <a:noFill/>
        </a:ln>
      </dgm:spPr>
      <dgm:t>
        <a:bodyPr/>
        <a:lstStyle/>
        <a:p>
          <a:r>
            <a:rPr lang="en-US" sz="2400" dirty="0">
              <a:solidFill>
                <a:schemeClr val="bg2">
                  <a:lumMod val="10000"/>
                </a:schemeClr>
              </a:solidFill>
              <a:latin typeface="+mn-lt"/>
              <a:ea typeface="Ebrima" panose="02000000000000000000" pitchFamily="2" charset="0"/>
              <a:cs typeface="Ebrima" panose="02000000000000000000" pitchFamily="2" charset="0"/>
            </a:rPr>
            <a:t>General fund revenues closer to projections = less (or no) surplus revenue</a:t>
          </a:r>
        </a:p>
      </dgm:t>
    </dgm:pt>
    <dgm:pt modelId="{54F3AECF-0FC4-4BED-967F-AB3CD85D497A}" type="parTrans" cxnId="{A9CC1D36-4F3C-4808-9F8A-ECDCBF979394}">
      <dgm:prSet/>
      <dgm:spPr/>
      <dgm:t>
        <a:bodyPr/>
        <a:lstStyle/>
        <a:p>
          <a:endParaRPr lang="en-US"/>
        </a:p>
      </dgm:t>
    </dgm:pt>
    <dgm:pt modelId="{813A0260-A374-4288-A166-6B78B56A68CB}" type="sibTrans" cxnId="{A9CC1D36-4F3C-4808-9F8A-ECDCBF979394}">
      <dgm:prSet/>
      <dgm:spPr/>
      <dgm:t>
        <a:bodyPr/>
        <a:lstStyle/>
        <a:p>
          <a:endParaRPr lang="en-US"/>
        </a:p>
      </dgm:t>
    </dgm:pt>
    <dgm:pt modelId="{57A084DB-C90B-467C-9D32-D3F2FAE74C52}">
      <dgm:prSet phldrT="[Text]" custT="1"/>
      <dgm:spPr>
        <a:noFill/>
        <a:ln>
          <a:noFill/>
        </a:ln>
      </dgm:spPr>
      <dgm:t>
        <a:bodyPr/>
        <a:lstStyle/>
        <a:p>
          <a:r>
            <a:rPr lang="en-US" sz="2400" dirty="0">
              <a:solidFill>
                <a:schemeClr val="bg2">
                  <a:lumMod val="10000"/>
                </a:schemeClr>
              </a:solidFill>
              <a:latin typeface="+mn-lt"/>
              <a:ea typeface="Ebrima" panose="02000000000000000000" pitchFamily="2" charset="0"/>
              <a:cs typeface="Ebrima" panose="02000000000000000000" pitchFamily="2" charset="0"/>
            </a:rPr>
            <a:t>Revenue Pressures: Impact of tax cuts as well as slowing inflation and economic growth on revenues</a:t>
          </a:r>
        </a:p>
      </dgm:t>
    </dgm:pt>
    <dgm:pt modelId="{A24041CD-0F1C-48EB-B81C-5FD2120217DF}" type="parTrans" cxnId="{F21D9F60-6662-4C94-9FAB-F7681AE1CC0C}">
      <dgm:prSet/>
      <dgm:spPr/>
      <dgm:t>
        <a:bodyPr/>
        <a:lstStyle/>
        <a:p>
          <a:endParaRPr lang="en-US"/>
        </a:p>
      </dgm:t>
    </dgm:pt>
    <dgm:pt modelId="{30C8AE3B-A7ED-47F2-9117-1677204EBA97}" type="sibTrans" cxnId="{F21D9F60-6662-4C94-9FAB-F7681AE1CC0C}">
      <dgm:prSet/>
      <dgm:spPr/>
      <dgm:t>
        <a:bodyPr/>
        <a:lstStyle/>
        <a:p>
          <a:endParaRPr lang="en-US"/>
        </a:p>
      </dgm:t>
    </dgm:pt>
    <dgm:pt modelId="{2D4878A0-EA4D-4A01-9C53-FA6DCAED83EE}">
      <dgm:prSet phldrT="[Text]" custT="1"/>
      <dgm:spPr>
        <a:noFill/>
        <a:ln>
          <a:noFill/>
        </a:ln>
      </dgm:spPr>
      <dgm:t>
        <a:bodyPr/>
        <a:lstStyle/>
        <a:p>
          <a:r>
            <a:rPr lang="en-US" sz="2400" dirty="0">
              <a:solidFill>
                <a:schemeClr val="bg2">
                  <a:lumMod val="10000"/>
                </a:schemeClr>
              </a:solidFill>
              <a:latin typeface="+mn-lt"/>
              <a:ea typeface="Ebrima" panose="02000000000000000000" pitchFamily="2" charset="0"/>
              <a:cs typeface="Ebrima" panose="02000000000000000000" pitchFamily="2" charset="0"/>
            </a:rPr>
            <a:t>Budget Pressures: Medicaid, education, child care, housing, property tax relief, employee compensation</a:t>
          </a:r>
        </a:p>
      </dgm:t>
    </dgm:pt>
    <dgm:pt modelId="{7CFD5CF6-C125-47AA-8974-18DAD7B10401}" type="parTrans" cxnId="{C34861F4-9258-4AF6-81AE-C92779AD6227}">
      <dgm:prSet/>
      <dgm:spPr/>
      <dgm:t>
        <a:bodyPr/>
        <a:lstStyle/>
        <a:p>
          <a:endParaRPr lang="en-US"/>
        </a:p>
      </dgm:t>
    </dgm:pt>
    <dgm:pt modelId="{67AAC759-EF69-465D-8E94-384A14F18E51}" type="sibTrans" cxnId="{C34861F4-9258-4AF6-81AE-C92779AD6227}">
      <dgm:prSet/>
      <dgm:spPr/>
      <dgm:t>
        <a:bodyPr/>
        <a:lstStyle/>
        <a:p>
          <a:endParaRPr lang="en-US"/>
        </a:p>
      </dgm:t>
    </dgm:pt>
    <dgm:pt modelId="{44235068-3629-4D35-8F1E-D22F3FD09CB7}" type="pres">
      <dgm:prSet presAssocID="{F39F6C88-8C79-419B-A5B9-D0B7077BE018}" presName="vert0" presStyleCnt="0">
        <dgm:presLayoutVars>
          <dgm:dir/>
          <dgm:animOne val="branch"/>
          <dgm:animLvl val="lvl"/>
        </dgm:presLayoutVars>
      </dgm:prSet>
      <dgm:spPr/>
    </dgm:pt>
    <dgm:pt modelId="{2B126185-C3C4-4EAA-9F6F-B7F1BC2601C1}" type="pres">
      <dgm:prSet presAssocID="{2D4878A0-EA4D-4A01-9C53-FA6DCAED83EE}" presName="thickLine" presStyleLbl="alignNode1" presStyleIdx="0" presStyleCnt="6"/>
      <dgm:spPr/>
    </dgm:pt>
    <dgm:pt modelId="{29F20D98-BD95-44A9-8AC9-B055D2B5B13E}" type="pres">
      <dgm:prSet presAssocID="{2D4878A0-EA4D-4A01-9C53-FA6DCAED83EE}" presName="horz1" presStyleCnt="0"/>
      <dgm:spPr/>
    </dgm:pt>
    <dgm:pt modelId="{A2EF26C9-B0EE-4887-9498-BD3AFF9C3F9D}" type="pres">
      <dgm:prSet presAssocID="{2D4878A0-EA4D-4A01-9C53-FA6DCAED83EE}" presName="tx1" presStyleLbl="revTx" presStyleIdx="0" presStyleCnt="6"/>
      <dgm:spPr/>
    </dgm:pt>
    <dgm:pt modelId="{8A0CEA95-AEEB-4ADF-AA53-1FEA51F80638}" type="pres">
      <dgm:prSet presAssocID="{2D4878A0-EA4D-4A01-9C53-FA6DCAED83EE}" presName="vert1" presStyleCnt="0"/>
      <dgm:spPr/>
    </dgm:pt>
    <dgm:pt modelId="{4E16693C-8407-45D6-8A78-C567D186B912}" type="pres">
      <dgm:prSet presAssocID="{57A084DB-C90B-467C-9D32-D3F2FAE74C52}" presName="thickLine" presStyleLbl="alignNode1" presStyleIdx="1" presStyleCnt="6" custLinFactNeighborX="434" custLinFactNeighborY="31486"/>
      <dgm:spPr/>
    </dgm:pt>
    <dgm:pt modelId="{69CB5505-91A6-40A1-A107-37C0B0AE1C03}" type="pres">
      <dgm:prSet presAssocID="{57A084DB-C90B-467C-9D32-D3F2FAE74C52}" presName="horz1" presStyleCnt="0"/>
      <dgm:spPr/>
    </dgm:pt>
    <dgm:pt modelId="{24346C40-D601-456D-871E-5DE1682A2871}" type="pres">
      <dgm:prSet presAssocID="{57A084DB-C90B-467C-9D32-D3F2FAE74C52}" presName="tx1" presStyleLbl="revTx" presStyleIdx="1" presStyleCnt="6" custLinFactNeighborX="-217" custLinFactNeighborY="26792"/>
      <dgm:spPr/>
    </dgm:pt>
    <dgm:pt modelId="{457AE004-E443-4677-939E-34855A0E84ED}" type="pres">
      <dgm:prSet presAssocID="{57A084DB-C90B-467C-9D32-D3F2FAE74C52}" presName="vert1" presStyleCnt="0"/>
      <dgm:spPr/>
    </dgm:pt>
    <dgm:pt modelId="{236AF650-4216-41D0-B640-1432067BFC9C}" type="pres">
      <dgm:prSet presAssocID="{3CE10434-D347-4FFB-9FB6-DEC994F36B79}" presName="thickLine" presStyleLbl="alignNode1" presStyleIdx="2" presStyleCnt="6" custLinFactNeighborX="2153" custLinFactNeighborY="20009"/>
      <dgm:spPr/>
    </dgm:pt>
    <dgm:pt modelId="{148442BD-F322-4F2A-B341-1502003A1105}" type="pres">
      <dgm:prSet presAssocID="{3CE10434-D347-4FFB-9FB6-DEC994F36B79}" presName="horz1" presStyleCnt="0"/>
      <dgm:spPr/>
    </dgm:pt>
    <dgm:pt modelId="{26B9CB67-F316-4C97-96EA-75BDB43C57E7}" type="pres">
      <dgm:prSet presAssocID="{3CE10434-D347-4FFB-9FB6-DEC994F36B79}" presName="tx1" presStyleLbl="revTx" presStyleIdx="2" presStyleCnt="6" custScaleY="109699" custLinFactNeighborX="-434" custLinFactNeighborY="25085"/>
      <dgm:spPr/>
    </dgm:pt>
    <dgm:pt modelId="{3953BC18-FDB0-40C7-83F3-65CD7EEA38FF}" type="pres">
      <dgm:prSet presAssocID="{3CE10434-D347-4FFB-9FB6-DEC994F36B79}" presName="vert1" presStyleCnt="0"/>
      <dgm:spPr/>
    </dgm:pt>
    <dgm:pt modelId="{22461B1A-2BBD-4484-861A-0D89536E61FD}" type="pres">
      <dgm:prSet presAssocID="{FD110E9C-C8ED-4BC9-B230-D280D1F3FF81}" presName="thickLine" presStyleLbl="alignNode1" presStyleIdx="3" presStyleCnt="6"/>
      <dgm:spPr/>
    </dgm:pt>
    <dgm:pt modelId="{5E888E40-14A7-4D80-9B02-4E630BFA98E2}" type="pres">
      <dgm:prSet presAssocID="{FD110E9C-C8ED-4BC9-B230-D280D1F3FF81}" presName="horz1" presStyleCnt="0"/>
      <dgm:spPr/>
    </dgm:pt>
    <dgm:pt modelId="{C467E652-E333-4C35-AD19-C5711422112E}" type="pres">
      <dgm:prSet presAssocID="{FD110E9C-C8ED-4BC9-B230-D280D1F3FF81}" presName="tx1" presStyleLbl="revTx" presStyleIdx="3" presStyleCnt="6"/>
      <dgm:spPr/>
    </dgm:pt>
    <dgm:pt modelId="{12C1014C-3B52-44C8-80FA-8FFCD3584629}" type="pres">
      <dgm:prSet presAssocID="{FD110E9C-C8ED-4BC9-B230-D280D1F3FF81}" presName="vert1" presStyleCnt="0"/>
      <dgm:spPr/>
    </dgm:pt>
    <dgm:pt modelId="{A2F7BCFF-5FFC-4A24-9707-84D4E82F049A}" type="pres">
      <dgm:prSet presAssocID="{2A4799A2-8F14-4C18-9595-260F6127A8FF}" presName="thickLine" presStyleLbl="alignNode1" presStyleIdx="4" presStyleCnt="6"/>
      <dgm:spPr/>
    </dgm:pt>
    <dgm:pt modelId="{099C1FEB-B2E8-49E0-B100-15CC75FF7778}" type="pres">
      <dgm:prSet presAssocID="{2A4799A2-8F14-4C18-9595-260F6127A8FF}" presName="horz1" presStyleCnt="0"/>
      <dgm:spPr/>
    </dgm:pt>
    <dgm:pt modelId="{50B1E9D2-20EF-4F36-AA72-8A04D072BD2C}" type="pres">
      <dgm:prSet presAssocID="{2A4799A2-8F14-4C18-9595-260F6127A8FF}" presName="tx1" presStyleLbl="revTx" presStyleIdx="4" presStyleCnt="6"/>
      <dgm:spPr/>
    </dgm:pt>
    <dgm:pt modelId="{D49552E7-94F5-45B7-9BC4-88DB1A7E238A}" type="pres">
      <dgm:prSet presAssocID="{2A4799A2-8F14-4C18-9595-260F6127A8FF}" presName="vert1" presStyleCnt="0"/>
      <dgm:spPr/>
    </dgm:pt>
    <dgm:pt modelId="{22104B7F-AACC-4116-B4E9-D552CB84D48D}" type="pres">
      <dgm:prSet presAssocID="{63A7FD18-02D6-4BBD-957F-F8C5DC92B2BE}" presName="thickLine" presStyleLbl="alignNode1" presStyleIdx="5" presStyleCnt="6"/>
      <dgm:spPr/>
    </dgm:pt>
    <dgm:pt modelId="{48C4ABD9-8D7B-47A6-93FE-8507BA8AC1EC}" type="pres">
      <dgm:prSet presAssocID="{63A7FD18-02D6-4BBD-957F-F8C5DC92B2BE}" presName="horz1" presStyleCnt="0"/>
      <dgm:spPr/>
    </dgm:pt>
    <dgm:pt modelId="{125107B7-E82A-4025-B647-2AD38B1118BA}" type="pres">
      <dgm:prSet presAssocID="{63A7FD18-02D6-4BBD-957F-F8C5DC92B2BE}" presName="tx1" presStyleLbl="revTx" presStyleIdx="5" presStyleCnt="6"/>
      <dgm:spPr/>
    </dgm:pt>
    <dgm:pt modelId="{C1B0AFDB-2AE6-4ACF-90D3-A0A7184ADF4E}" type="pres">
      <dgm:prSet presAssocID="{63A7FD18-02D6-4BBD-957F-F8C5DC92B2BE}" presName="vert1" presStyleCnt="0"/>
      <dgm:spPr/>
    </dgm:pt>
  </dgm:ptLst>
  <dgm:cxnLst>
    <dgm:cxn modelId="{60B71505-3D63-4A94-BD01-7EC4A1D6DF57}" srcId="{F39F6C88-8C79-419B-A5B9-D0B7077BE018}" destId="{3CE10434-D347-4FFB-9FB6-DEC994F36B79}" srcOrd="2" destOrd="0" parTransId="{8A85CC32-3E97-45EE-9C35-37409BCF6F5F}" sibTransId="{3A0A8BEC-3816-41C6-AFE4-0973B5E0F90D}"/>
    <dgm:cxn modelId="{6504610B-967D-49BC-A49A-6A6CDD17F190}" type="presOf" srcId="{FD110E9C-C8ED-4BC9-B230-D280D1F3FF81}" destId="{C467E652-E333-4C35-AD19-C5711422112E}" srcOrd="0" destOrd="0" presId="urn:microsoft.com/office/officeart/2008/layout/LinedList"/>
    <dgm:cxn modelId="{B2AC4D1B-2674-4E13-9725-6B82459B5DDD}" srcId="{F39F6C88-8C79-419B-A5B9-D0B7077BE018}" destId="{2A4799A2-8F14-4C18-9595-260F6127A8FF}" srcOrd="4" destOrd="0" parTransId="{A9A0D1FE-C655-48C8-ADEF-8E6BF8BB02B2}" sibTransId="{146352B1-605C-4B7E-98C1-E47ABBD8E628}"/>
    <dgm:cxn modelId="{B9B5F21C-67A2-4333-BEEA-6AD0B9AB52FF}" type="presOf" srcId="{2A4799A2-8F14-4C18-9595-260F6127A8FF}" destId="{50B1E9D2-20EF-4F36-AA72-8A04D072BD2C}" srcOrd="0" destOrd="0" presId="urn:microsoft.com/office/officeart/2008/layout/LinedList"/>
    <dgm:cxn modelId="{33455635-6A1B-47CE-9DDC-0D9F4CDC6A8B}" type="presOf" srcId="{63A7FD18-02D6-4BBD-957F-F8C5DC92B2BE}" destId="{125107B7-E82A-4025-B647-2AD38B1118BA}" srcOrd="0" destOrd="0" presId="urn:microsoft.com/office/officeart/2008/layout/LinedList"/>
    <dgm:cxn modelId="{A9CC1D36-4F3C-4808-9F8A-ECDCBF979394}" srcId="{F39F6C88-8C79-419B-A5B9-D0B7077BE018}" destId="{FD110E9C-C8ED-4BC9-B230-D280D1F3FF81}" srcOrd="3" destOrd="0" parTransId="{54F3AECF-0FC4-4BED-967F-AB3CD85D497A}" sibTransId="{813A0260-A374-4288-A166-6B78B56A68CB}"/>
    <dgm:cxn modelId="{F21D9F60-6662-4C94-9FAB-F7681AE1CC0C}" srcId="{F39F6C88-8C79-419B-A5B9-D0B7077BE018}" destId="{57A084DB-C90B-467C-9D32-D3F2FAE74C52}" srcOrd="1" destOrd="0" parTransId="{A24041CD-0F1C-48EB-B81C-5FD2120217DF}" sibTransId="{30C8AE3B-A7ED-47F2-9117-1677204EBA97}"/>
    <dgm:cxn modelId="{9279BA41-5971-4DFC-94F7-5A557652E8F7}" type="presOf" srcId="{F39F6C88-8C79-419B-A5B9-D0B7077BE018}" destId="{44235068-3629-4D35-8F1E-D22F3FD09CB7}" srcOrd="0" destOrd="0" presId="urn:microsoft.com/office/officeart/2008/layout/LinedList"/>
    <dgm:cxn modelId="{BF610447-AF0E-4770-88A2-E8032DB5462A}" type="presOf" srcId="{57A084DB-C90B-467C-9D32-D3F2FAE74C52}" destId="{24346C40-D601-456D-871E-5DE1682A2871}" srcOrd="0" destOrd="0" presId="urn:microsoft.com/office/officeart/2008/layout/LinedList"/>
    <dgm:cxn modelId="{B22A3F55-5BBB-406F-9A9E-AF50C02E8441}" type="presOf" srcId="{3CE10434-D347-4FFB-9FB6-DEC994F36B79}" destId="{26B9CB67-F316-4C97-96EA-75BDB43C57E7}" srcOrd="0" destOrd="0" presId="urn:microsoft.com/office/officeart/2008/layout/LinedList"/>
    <dgm:cxn modelId="{DB759886-F95B-4BC5-A7AD-9F83C2B7A369}" srcId="{F39F6C88-8C79-419B-A5B9-D0B7077BE018}" destId="{63A7FD18-02D6-4BBD-957F-F8C5DC92B2BE}" srcOrd="5" destOrd="0" parTransId="{9954EC73-02D3-453B-AD6E-EE7405175510}" sibTransId="{A3DBD428-251B-4BA4-BA94-3ACCC5D087E4}"/>
    <dgm:cxn modelId="{60DA9FC5-202B-4EBD-8800-9CF085849ECF}" type="presOf" srcId="{2D4878A0-EA4D-4A01-9C53-FA6DCAED83EE}" destId="{A2EF26C9-B0EE-4887-9498-BD3AFF9C3F9D}" srcOrd="0" destOrd="0" presId="urn:microsoft.com/office/officeart/2008/layout/LinedList"/>
    <dgm:cxn modelId="{C34861F4-9258-4AF6-81AE-C92779AD6227}" srcId="{F39F6C88-8C79-419B-A5B9-D0B7077BE018}" destId="{2D4878A0-EA4D-4A01-9C53-FA6DCAED83EE}" srcOrd="0" destOrd="0" parTransId="{7CFD5CF6-C125-47AA-8974-18DAD7B10401}" sibTransId="{67AAC759-EF69-465D-8E94-384A14F18E51}"/>
    <dgm:cxn modelId="{5B59728E-EBF0-420D-B5E9-B141E45C8376}" type="presParOf" srcId="{44235068-3629-4D35-8F1E-D22F3FD09CB7}" destId="{2B126185-C3C4-4EAA-9F6F-B7F1BC2601C1}" srcOrd="0" destOrd="0" presId="urn:microsoft.com/office/officeart/2008/layout/LinedList"/>
    <dgm:cxn modelId="{091F694F-0C55-4747-B14D-F9802336EB0D}" type="presParOf" srcId="{44235068-3629-4D35-8F1E-D22F3FD09CB7}" destId="{29F20D98-BD95-44A9-8AC9-B055D2B5B13E}" srcOrd="1" destOrd="0" presId="urn:microsoft.com/office/officeart/2008/layout/LinedList"/>
    <dgm:cxn modelId="{A14518EB-0F52-4E2F-8FD5-E214204882CB}" type="presParOf" srcId="{29F20D98-BD95-44A9-8AC9-B055D2B5B13E}" destId="{A2EF26C9-B0EE-4887-9498-BD3AFF9C3F9D}" srcOrd="0" destOrd="0" presId="urn:microsoft.com/office/officeart/2008/layout/LinedList"/>
    <dgm:cxn modelId="{EBC7ECE7-4C2B-4F3D-93A1-6D584D209CBF}" type="presParOf" srcId="{29F20D98-BD95-44A9-8AC9-B055D2B5B13E}" destId="{8A0CEA95-AEEB-4ADF-AA53-1FEA51F80638}" srcOrd="1" destOrd="0" presId="urn:microsoft.com/office/officeart/2008/layout/LinedList"/>
    <dgm:cxn modelId="{D787924E-8EFB-46E5-82ED-6AF1F444CDB0}" type="presParOf" srcId="{44235068-3629-4D35-8F1E-D22F3FD09CB7}" destId="{4E16693C-8407-45D6-8A78-C567D186B912}" srcOrd="2" destOrd="0" presId="urn:microsoft.com/office/officeart/2008/layout/LinedList"/>
    <dgm:cxn modelId="{D9B951B5-C25B-4CB5-A712-0BE1809EAFB7}" type="presParOf" srcId="{44235068-3629-4D35-8F1E-D22F3FD09CB7}" destId="{69CB5505-91A6-40A1-A107-37C0B0AE1C03}" srcOrd="3" destOrd="0" presId="urn:microsoft.com/office/officeart/2008/layout/LinedList"/>
    <dgm:cxn modelId="{8137DC0F-29C1-4E41-824A-F5AD0214EE3D}" type="presParOf" srcId="{69CB5505-91A6-40A1-A107-37C0B0AE1C03}" destId="{24346C40-D601-456D-871E-5DE1682A2871}" srcOrd="0" destOrd="0" presId="urn:microsoft.com/office/officeart/2008/layout/LinedList"/>
    <dgm:cxn modelId="{3F44B779-0F2F-464B-9F98-56D56E94DA5C}" type="presParOf" srcId="{69CB5505-91A6-40A1-A107-37C0B0AE1C03}" destId="{457AE004-E443-4677-939E-34855A0E84ED}" srcOrd="1" destOrd="0" presId="urn:microsoft.com/office/officeart/2008/layout/LinedList"/>
    <dgm:cxn modelId="{0E16F28D-D4BA-49C1-9F2F-D305BF864A10}" type="presParOf" srcId="{44235068-3629-4D35-8F1E-D22F3FD09CB7}" destId="{236AF650-4216-41D0-B640-1432067BFC9C}" srcOrd="4" destOrd="0" presId="urn:microsoft.com/office/officeart/2008/layout/LinedList"/>
    <dgm:cxn modelId="{82D719BD-1205-4F05-BF83-4BC13C7D83CD}" type="presParOf" srcId="{44235068-3629-4D35-8F1E-D22F3FD09CB7}" destId="{148442BD-F322-4F2A-B341-1502003A1105}" srcOrd="5" destOrd="0" presId="urn:microsoft.com/office/officeart/2008/layout/LinedList"/>
    <dgm:cxn modelId="{8D456328-2AC1-4AE0-B88F-10BB985F1C72}" type="presParOf" srcId="{148442BD-F322-4F2A-B341-1502003A1105}" destId="{26B9CB67-F316-4C97-96EA-75BDB43C57E7}" srcOrd="0" destOrd="0" presId="urn:microsoft.com/office/officeart/2008/layout/LinedList"/>
    <dgm:cxn modelId="{DD1FBD86-06A0-49BE-BCE6-68408A60EBB0}" type="presParOf" srcId="{148442BD-F322-4F2A-B341-1502003A1105}" destId="{3953BC18-FDB0-40C7-83F3-65CD7EEA38FF}" srcOrd="1" destOrd="0" presId="urn:microsoft.com/office/officeart/2008/layout/LinedList"/>
    <dgm:cxn modelId="{9421A7C2-321F-40ED-8B5E-626FC534A85C}" type="presParOf" srcId="{44235068-3629-4D35-8F1E-D22F3FD09CB7}" destId="{22461B1A-2BBD-4484-861A-0D89536E61FD}" srcOrd="6" destOrd="0" presId="urn:microsoft.com/office/officeart/2008/layout/LinedList"/>
    <dgm:cxn modelId="{73B740ED-A96B-496E-957F-E6CD0A02F947}" type="presParOf" srcId="{44235068-3629-4D35-8F1E-D22F3FD09CB7}" destId="{5E888E40-14A7-4D80-9B02-4E630BFA98E2}" srcOrd="7" destOrd="0" presId="urn:microsoft.com/office/officeart/2008/layout/LinedList"/>
    <dgm:cxn modelId="{839CFC89-A2A7-4005-961A-A2E1C284192C}" type="presParOf" srcId="{5E888E40-14A7-4D80-9B02-4E630BFA98E2}" destId="{C467E652-E333-4C35-AD19-C5711422112E}" srcOrd="0" destOrd="0" presId="urn:microsoft.com/office/officeart/2008/layout/LinedList"/>
    <dgm:cxn modelId="{BAD6A10E-824F-493C-8409-1755E63811FB}" type="presParOf" srcId="{5E888E40-14A7-4D80-9B02-4E630BFA98E2}" destId="{12C1014C-3B52-44C8-80FA-8FFCD3584629}" srcOrd="1" destOrd="0" presId="urn:microsoft.com/office/officeart/2008/layout/LinedList"/>
    <dgm:cxn modelId="{1BEAB715-6884-46CD-A522-7C8AA8289ACE}" type="presParOf" srcId="{44235068-3629-4D35-8F1E-D22F3FD09CB7}" destId="{A2F7BCFF-5FFC-4A24-9707-84D4E82F049A}" srcOrd="8" destOrd="0" presId="urn:microsoft.com/office/officeart/2008/layout/LinedList"/>
    <dgm:cxn modelId="{192A5C11-F9B7-4899-91E6-20DAFB392F68}" type="presParOf" srcId="{44235068-3629-4D35-8F1E-D22F3FD09CB7}" destId="{099C1FEB-B2E8-49E0-B100-15CC75FF7778}" srcOrd="9" destOrd="0" presId="urn:microsoft.com/office/officeart/2008/layout/LinedList"/>
    <dgm:cxn modelId="{F4308F8A-FE65-4528-A44E-B4C98841AC39}" type="presParOf" srcId="{099C1FEB-B2E8-49E0-B100-15CC75FF7778}" destId="{50B1E9D2-20EF-4F36-AA72-8A04D072BD2C}" srcOrd="0" destOrd="0" presId="urn:microsoft.com/office/officeart/2008/layout/LinedList"/>
    <dgm:cxn modelId="{83D587A6-A1D6-4AE8-A341-87C1882B0108}" type="presParOf" srcId="{099C1FEB-B2E8-49E0-B100-15CC75FF7778}" destId="{D49552E7-94F5-45B7-9BC4-88DB1A7E238A}" srcOrd="1" destOrd="0" presId="urn:microsoft.com/office/officeart/2008/layout/LinedList"/>
    <dgm:cxn modelId="{D95CC9B5-1EF9-44DF-98EE-3621094A0962}" type="presParOf" srcId="{44235068-3629-4D35-8F1E-D22F3FD09CB7}" destId="{22104B7F-AACC-4116-B4E9-D552CB84D48D}" srcOrd="10" destOrd="0" presId="urn:microsoft.com/office/officeart/2008/layout/LinedList"/>
    <dgm:cxn modelId="{28568D08-50E6-4CE2-BFD2-44F4DAA2DCF4}" type="presParOf" srcId="{44235068-3629-4D35-8F1E-D22F3FD09CB7}" destId="{48C4ABD9-8D7B-47A6-93FE-8507BA8AC1EC}" srcOrd="11" destOrd="0" presId="urn:microsoft.com/office/officeart/2008/layout/LinedList"/>
    <dgm:cxn modelId="{56B3EC05-8979-4394-8665-B7FBEE0A6E8B}" type="presParOf" srcId="{48C4ABD9-8D7B-47A6-93FE-8507BA8AC1EC}" destId="{125107B7-E82A-4025-B647-2AD38B1118BA}" srcOrd="0" destOrd="0" presId="urn:microsoft.com/office/officeart/2008/layout/LinedList"/>
    <dgm:cxn modelId="{FD6BE79E-9FD8-41C0-AB98-4D9181782360}" type="presParOf" srcId="{48C4ABD9-8D7B-47A6-93FE-8507BA8AC1EC}" destId="{C1B0AFDB-2AE6-4ACF-90D3-A0A7184ADF4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06D91-7C6B-43C0-9CBB-0B329D2EE3ED}">
      <dsp:nvSpPr>
        <dsp:cNvPr id="0" name=""/>
        <dsp:cNvSpPr/>
      </dsp:nvSpPr>
      <dsp:spPr>
        <a:xfrm>
          <a:off x="-6316833" y="-966273"/>
          <a:ext cx="7519019" cy="7519019"/>
        </a:xfrm>
        <a:prstGeom prst="blockArc">
          <a:avLst>
            <a:gd name="adj1" fmla="val 18900000"/>
            <a:gd name="adj2" fmla="val 2700000"/>
            <a:gd name="adj3" fmla="val 28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61857B-2450-4CE0-A66B-6E9F256DAC51}">
      <dsp:nvSpPr>
        <dsp:cNvPr id="0" name=""/>
        <dsp:cNvSpPr/>
      </dsp:nvSpPr>
      <dsp:spPr>
        <a:xfrm>
          <a:off x="525223" y="349042"/>
          <a:ext cx="6400746" cy="6985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460"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Introduction to NASBO</a:t>
          </a:r>
        </a:p>
      </dsp:txBody>
      <dsp:txXfrm>
        <a:off x="525223" y="349042"/>
        <a:ext cx="6400746" cy="698532"/>
      </dsp:txXfrm>
    </dsp:sp>
    <dsp:sp modelId="{8FD930A3-A3C3-4ADA-A811-22200F2938C3}">
      <dsp:nvSpPr>
        <dsp:cNvPr id="0" name=""/>
        <dsp:cNvSpPr/>
      </dsp:nvSpPr>
      <dsp:spPr>
        <a:xfrm>
          <a:off x="88641" y="261726"/>
          <a:ext cx="873165" cy="8731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EC40B4-887A-407B-BD3B-26B95C7BCCDE}">
      <dsp:nvSpPr>
        <dsp:cNvPr id="0" name=""/>
        <dsp:cNvSpPr/>
      </dsp:nvSpPr>
      <dsp:spPr>
        <a:xfrm>
          <a:off x="1025771" y="1396506"/>
          <a:ext cx="5900198" cy="6985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460"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State General Fund Revenue Update</a:t>
          </a:r>
        </a:p>
      </dsp:txBody>
      <dsp:txXfrm>
        <a:off x="1025771" y="1396506"/>
        <a:ext cx="5900198" cy="698532"/>
      </dsp:txXfrm>
    </dsp:sp>
    <dsp:sp modelId="{7B89D97F-FC90-4D56-8366-A66F326C19FE}">
      <dsp:nvSpPr>
        <dsp:cNvPr id="0" name=""/>
        <dsp:cNvSpPr/>
      </dsp:nvSpPr>
      <dsp:spPr>
        <a:xfrm>
          <a:off x="589189" y="1309189"/>
          <a:ext cx="873165" cy="8731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AC8D73-602E-45C9-8B3E-99265F1C5169}">
      <dsp:nvSpPr>
        <dsp:cNvPr id="0" name=""/>
        <dsp:cNvSpPr/>
      </dsp:nvSpPr>
      <dsp:spPr>
        <a:xfrm>
          <a:off x="1179399" y="2443970"/>
          <a:ext cx="5746570" cy="6985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460"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Trends in State Spending</a:t>
          </a:r>
        </a:p>
      </dsp:txBody>
      <dsp:txXfrm>
        <a:off x="1179399" y="2443970"/>
        <a:ext cx="5746570" cy="698532"/>
      </dsp:txXfrm>
    </dsp:sp>
    <dsp:sp modelId="{60BA77C7-5AE1-45B5-91C7-925780B908C2}">
      <dsp:nvSpPr>
        <dsp:cNvPr id="0" name=""/>
        <dsp:cNvSpPr/>
      </dsp:nvSpPr>
      <dsp:spPr>
        <a:xfrm>
          <a:off x="742817" y="2356653"/>
          <a:ext cx="873165" cy="8731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E8827-7B91-4C3C-A51A-ED4A70A3DFDA}">
      <dsp:nvSpPr>
        <dsp:cNvPr id="0" name=""/>
        <dsp:cNvSpPr/>
      </dsp:nvSpPr>
      <dsp:spPr>
        <a:xfrm>
          <a:off x="1025771" y="3491433"/>
          <a:ext cx="5900198" cy="6985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460" tIns="63500" rIns="63500" bIns="63500" numCol="1" spcCol="1270" anchor="ctr" anchorCtr="0">
          <a:noAutofit/>
        </a:bodyPr>
        <a:lstStyle/>
        <a:p>
          <a:pPr marL="0" lvl="0" indent="0" algn="l" defTabSz="1111250" rtl="0">
            <a:lnSpc>
              <a:spcPct val="90000"/>
            </a:lnSpc>
            <a:spcBef>
              <a:spcPct val="0"/>
            </a:spcBef>
            <a:spcAft>
              <a:spcPct val="35000"/>
            </a:spcAft>
            <a:buNone/>
          </a:pPr>
          <a:r>
            <a:rPr lang="en-US" sz="2500" kern="1200"/>
            <a:t>State Savings Levels</a:t>
          </a:r>
        </a:p>
      </dsp:txBody>
      <dsp:txXfrm>
        <a:off x="1025771" y="3491433"/>
        <a:ext cx="5900198" cy="698532"/>
      </dsp:txXfrm>
    </dsp:sp>
    <dsp:sp modelId="{E490D566-0E47-45AA-9810-120045C37032}">
      <dsp:nvSpPr>
        <dsp:cNvPr id="0" name=""/>
        <dsp:cNvSpPr/>
      </dsp:nvSpPr>
      <dsp:spPr>
        <a:xfrm>
          <a:off x="589189" y="3404117"/>
          <a:ext cx="873165" cy="8731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4EF64A-A0E0-4C25-B19B-0DBFD52B9E61}">
      <dsp:nvSpPr>
        <dsp:cNvPr id="0" name=""/>
        <dsp:cNvSpPr/>
      </dsp:nvSpPr>
      <dsp:spPr>
        <a:xfrm>
          <a:off x="525223" y="4538897"/>
          <a:ext cx="6400746" cy="6985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460" tIns="63500" rIns="63500" bIns="63500" numCol="1" spcCol="1270" anchor="ctr" anchorCtr="0">
          <a:noAutofit/>
        </a:bodyPr>
        <a:lstStyle/>
        <a:p>
          <a:pPr marL="0" lvl="0" indent="0" algn="l" defTabSz="1111250" rtl="0">
            <a:lnSpc>
              <a:spcPct val="90000"/>
            </a:lnSpc>
            <a:spcBef>
              <a:spcPct val="0"/>
            </a:spcBef>
            <a:spcAft>
              <a:spcPct val="35000"/>
            </a:spcAft>
            <a:buNone/>
          </a:pPr>
          <a:r>
            <a:rPr lang="en-US" sz="2500" kern="1200" dirty="0"/>
            <a:t>Fiscal Outlook</a:t>
          </a:r>
        </a:p>
      </dsp:txBody>
      <dsp:txXfrm>
        <a:off x="525223" y="4538897"/>
        <a:ext cx="6400746" cy="698532"/>
      </dsp:txXfrm>
    </dsp:sp>
    <dsp:sp modelId="{EFF458E2-FAB3-42AE-AB74-3FD42550A7A5}">
      <dsp:nvSpPr>
        <dsp:cNvPr id="0" name=""/>
        <dsp:cNvSpPr/>
      </dsp:nvSpPr>
      <dsp:spPr>
        <a:xfrm>
          <a:off x="88641" y="4451581"/>
          <a:ext cx="873165" cy="8731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26185-C3C4-4EAA-9F6F-B7F1BC2601C1}">
      <dsp:nvSpPr>
        <dsp:cNvPr id="0" name=""/>
        <dsp:cNvSpPr/>
      </dsp:nvSpPr>
      <dsp:spPr>
        <a:xfrm>
          <a:off x="0" y="3581"/>
          <a:ext cx="7146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EF26C9-B0EE-4887-9498-BD3AFF9C3F9D}">
      <dsp:nvSpPr>
        <dsp:cNvPr id="0" name=""/>
        <dsp:cNvSpPr/>
      </dsp:nvSpPr>
      <dsp:spPr>
        <a:xfrm>
          <a:off x="0" y="3581"/>
          <a:ext cx="7146648" cy="977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2">
                  <a:lumMod val="10000"/>
                </a:schemeClr>
              </a:solidFill>
              <a:latin typeface="+mn-lt"/>
              <a:ea typeface="Ebrima" panose="02000000000000000000" pitchFamily="2" charset="0"/>
              <a:cs typeface="Ebrima" panose="02000000000000000000" pitchFamily="2" charset="0"/>
            </a:rPr>
            <a:t>Budget Pressures: Medicaid, education, child care, housing, property tax relief, employee compensation</a:t>
          </a:r>
        </a:p>
      </dsp:txBody>
      <dsp:txXfrm>
        <a:off x="0" y="3581"/>
        <a:ext cx="7146648" cy="977014"/>
      </dsp:txXfrm>
    </dsp:sp>
    <dsp:sp modelId="{4E16693C-8407-45D6-8A78-C567D186B912}">
      <dsp:nvSpPr>
        <dsp:cNvPr id="0" name=""/>
        <dsp:cNvSpPr/>
      </dsp:nvSpPr>
      <dsp:spPr>
        <a:xfrm>
          <a:off x="0" y="1288219"/>
          <a:ext cx="7146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46C40-D601-456D-871E-5DE1682A2871}">
      <dsp:nvSpPr>
        <dsp:cNvPr id="0" name=""/>
        <dsp:cNvSpPr/>
      </dsp:nvSpPr>
      <dsp:spPr>
        <a:xfrm>
          <a:off x="0" y="1242358"/>
          <a:ext cx="7146648" cy="977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2">
                  <a:lumMod val="10000"/>
                </a:schemeClr>
              </a:solidFill>
              <a:latin typeface="+mn-lt"/>
              <a:ea typeface="Ebrima" panose="02000000000000000000" pitchFamily="2" charset="0"/>
              <a:cs typeface="Ebrima" panose="02000000000000000000" pitchFamily="2" charset="0"/>
            </a:rPr>
            <a:t>Revenue Pressures: Impact of tax cuts as well as slowing inflation and economic growth on revenues</a:t>
          </a:r>
        </a:p>
      </dsp:txBody>
      <dsp:txXfrm>
        <a:off x="0" y="1242358"/>
        <a:ext cx="7146648" cy="977014"/>
      </dsp:txXfrm>
    </dsp:sp>
    <dsp:sp modelId="{236AF650-4216-41D0-B640-1432067BFC9C}">
      <dsp:nvSpPr>
        <dsp:cNvPr id="0" name=""/>
        <dsp:cNvSpPr/>
      </dsp:nvSpPr>
      <dsp:spPr>
        <a:xfrm>
          <a:off x="0" y="2172063"/>
          <a:ext cx="7146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B9CB67-F316-4C97-96EA-75BDB43C57E7}">
      <dsp:nvSpPr>
        <dsp:cNvPr id="0" name=""/>
        <dsp:cNvSpPr/>
      </dsp:nvSpPr>
      <dsp:spPr>
        <a:xfrm>
          <a:off x="0" y="2202695"/>
          <a:ext cx="7139668" cy="1071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2">
                  <a:lumMod val="10000"/>
                </a:schemeClr>
              </a:solidFill>
              <a:latin typeface="+mn-lt"/>
              <a:ea typeface="Ebrima" panose="02000000000000000000" pitchFamily="2" charset="0"/>
              <a:cs typeface="Ebrima" panose="02000000000000000000" pitchFamily="2" charset="0"/>
            </a:rPr>
            <a:t>States are well prepared for a “rainy day”</a:t>
          </a:r>
        </a:p>
      </dsp:txBody>
      <dsp:txXfrm>
        <a:off x="0" y="2202695"/>
        <a:ext cx="7139668" cy="1071775"/>
      </dsp:txXfrm>
    </dsp:sp>
    <dsp:sp modelId="{22461B1A-2BBD-4484-861A-0D89536E61FD}">
      <dsp:nvSpPr>
        <dsp:cNvPr id="0" name=""/>
        <dsp:cNvSpPr/>
      </dsp:nvSpPr>
      <dsp:spPr>
        <a:xfrm>
          <a:off x="0" y="3029387"/>
          <a:ext cx="7146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67E652-E333-4C35-AD19-C5711422112E}">
      <dsp:nvSpPr>
        <dsp:cNvPr id="0" name=""/>
        <dsp:cNvSpPr/>
      </dsp:nvSpPr>
      <dsp:spPr>
        <a:xfrm>
          <a:off x="0" y="3029387"/>
          <a:ext cx="7146648" cy="977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2">
                  <a:lumMod val="10000"/>
                </a:schemeClr>
              </a:solidFill>
              <a:latin typeface="+mn-lt"/>
              <a:ea typeface="Ebrima" panose="02000000000000000000" pitchFamily="2" charset="0"/>
              <a:cs typeface="Ebrima" panose="02000000000000000000" pitchFamily="2" charset="0"/>
            </a:rPr>
            <a:t>General fund revenues closer to projections = less (or no) surplus revenue</a:t>
          </a:r>
        </a:p>
      </dsp:txBody>
      <dsp:txXfrm>
        <a:off x="0" y="3029387"/>
        <a:ext cx="7146648" cy="977014"/>
      </dsp:txXfrm>
    </dsp:sp>
    <dsp:sp modelId="{A2F7BCFF-5FFC-4A24-9707-84D4E82F049A}">
      <dsp:nvSpPr>
        <dsp:cNvPr id="0" name=""/>
        <dsp:cNvSpPr/>
      </dsp:nvSpPr>
      <dsp:spPr>
        <a:xfrm>
          <a:off x="0" y="4006402"/>
          <a:ext cx="7146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B1E9D2-20EF-4F36-AA72-8A04D072BD2C}">
      <dsp:nvSpPr>
        <dsp:cNvPr id="0" name=""/>
        <dsp:cNvSpPr/>
      </dsp:nvSpPr>
      <dsp:spPr>
        <a:xfrm>
          <a:off x="0" y="4006402"/>
          <a:ext cx="7146648" cy="977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2">
                  <a:lumMod val="10000"/>
                </a:schemeClr>
              </a:solidFill>
              <a:latin typeface="+mn-lt"/>
              <a:ea typeface="Ebrima" panose="02000000000000000000" pitchFamily="2" charset="0"/>
              <a:cs typeface="Ebrima" panose="02000000000000000000" pitchFamily="2" charset="0"/>
            </a:rPr>
            <a:t>Wind down of pandemic-era federal funding – states, local governments, school districts</a:t>
          </a:r>
        </a:p>
      </dsp:txBody>
      <dsp:txXfrm>
        <a:off x="0" y="4006402"/>
        <a:ext cx="7146648" cy="977014"/>
      </dsp:txXfrm>
    </dsp:sp>
    <dsp:sp modelId="{22104B7F-AACC-4116-B4E9-D552CB84D48D}">
      <dsp:nvSpPr>
        <dsp:cNvPr id="0" name=""/>
        <dsp:cNvSpPr/>
      </dsp:nvSpPr>
      <dsp:spPr>
        <a:xfrm>
          <a:off x="0" y="4983417"/>
          <a:ext cx="71466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5107B7-E82A-4025-B647-2AD38B1118BA}">
      <dsp:nvSpPr>
        <dsp:cNvPr id="0" name=""/>
        <dsp:cNvSpPr/>
      </dsp:nvSpPr>
      <dsp:spPr>
        <a:xfrm>
          <a:off x="0" y="4983417"/>
          <a:ext cx="7146648" cy="977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2">
                  <a:lumMod val="10000"/>
                </a:schemeClr>
              </a:solidFill>
              <a:latin typeface="+mn-lt"/>
              <a:ea typeface="Ebrima" panose="02000000000000000000" pitchFamily="2" charset="0"/>
              <a:cs typeface="Ebrima" panose="02000000000000000000" pitchFamily="2" charset="0"/>
            </a:rPr>
            <a:t>A return to normal(</a:t>
          </a:r>
          <a:r>
            <a:rPr lang="en-US" sz="2400" kern="1200" dirty="0" err="1">
              <a:solidFill>
                <a:schemeClr val="bg2">
                  <a:lumMod val="10000"/>
                </a:schemeClr>
              </a:solidFill>
              <a:latin typeface="+mn-lt"/>
              <a:ea typeface="Ebrima" panose="02000000000000000000" pitchFamily="2" charset="0"/>
              <a:cs typeface="Ebrima" panose="02000000000000000000" pitchFamily="2" charset="0"/>
            </a:rPr>
            <a:t>ish</a:t>
          </a:r>
          <a:r>
            <a:rPr lang="en-US" sz="2400" kern="1200" dirty="0">
              <a:solidFill>
                <a:schemeClr val="bg2">
                  <a:lumMod val="10000"/>
                </a:schemeClr>
              </a:solidFill>
              <a:latin typeface="+mn-lt"/>
              <a:ea typeface="Ebrima" panose="02000000000000000000" pitchFamily="2" charset="0"/>
              <a:cs typeface="Ebrima" panose="02000000000000000000" pitchFamily="2" charset="0"/>
            </a:rPr>
            <a:t>) if you remember pre-covid, a new era of tight budgets if you don’t</a:t>
          </a:r>
        </a:p>
      </dsp:txBody>
      <dsp:txXfrm>
        <a:off x="0" y="4983417"/>
        <a:ext cx="7146648" cy="97701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0.06481</cdr:x>
      <cdr:y>0</cdr:y>
    </cdr:from>
    <cdr:to>
      <cdr:x>0.98148</cdr:x>
      <cdr:y>0.05051</cdr:y>
    </cdr:to>
    <cdr:sp macro="" textlink="">
      <cdr:nvSpPr>
        <cdr:cNvPr id="2" name="TextBox 1"/>
        <cdr:cNvSpPr txBox="1"/>
      </cdr:nvSpPr>
      <cdr:spPr>
        <a:xfrm xmlns:a="http://schemas.openxmlformats.org/drawingml/2006/main">
          <a:off x="533400" y="0"/>
          <a:ext cx="7543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0.857</cdr:y>
    </cdr:from>
    <cdr:to>
      <cdr:x>0.99074</cdr:x>
      <cdr:y>0.96385</cdr:y>
    </cdr:to>
    <cdr:sp macro="" textlink="">
      <cdr:nvSpPr>
        <cdr:cNvPr id="3" name="TextBox 2"/>
        <cdr:cNvSpPr txBox="1"/>
      </cdr:nvSpPr>
      <cdr:spPr>
        <a:xfrm xmlns:a="http://schemas.openxmlformats.org/drawingml/2006/main">
          <a:off x="0" y="3500541"/>
          <a:ext cx="13670775" cy="4364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latin typeface="Roboto" panose="02000000000000000000" pitchFamily="2" charset="0"/>
              <a:ea typeface="Roboto" panose="02000000000000000000" pitchFamily="2" charset="0"/>
              <a:cs typeface="Arial" panose="020B0604020202020204" pitchFamily="34" charset="0"/>
            </a:rPr>
            <a:t>                           FISCAL</a:t>
          </a:r>
          <a:r>
            <a:rPr lang="en-US" sz="1600" b="1" dirty="0">
              <a:latin typeface="Roboto" panose="02000000000000000000" pitchFamily="2" charset="0"/>
              <a:ea typeface="Roboto" panose="02000000000000000000" pitchFamily="2" charset="0"/>
              <a:cs typeface="Arial" panose="020B0604020202020204" pitchFamily="34" charset="0"/>
            </a:rPr>
            <a:t> 2021                                               </a:t>
          </a:r>
          <a:r>
            <a:rPr lang="en-US" sz="1600" dirty="0">
              <a:latin typeface="Roboto" panose="02000000000000000000" pitchFamily="2" charset="0"/>
              <a:ea typeface="Roboto" panose="02000000000000000000" pitchFamily="2" charset="0"/>
              <a:cs typeface="Arial" panose="020B0604020202020204" pitchFamily="34" charset="0"/>
            </a:rPr>
            <a:t>FISCAL</a:t>
          </a:r>
          <a:r>
            <a:rPr lang="en-US" sz="1600" b="1" dirty="0">
              <a:latin typeface="Roboto" panose="02000000000000000000" pitchFamily="2" charset="0"/>
              <a:ea typeface="Roboto" panose="02000000000000000000" pitchFamily="2" charset="0"/>
              <a:cs typeface="Arial" panose="020B0604020202020204" pitchFamily="34" charset="0"/>
            </a:rPr>
            <a:t> 2022                                      </a:t>
          </a:r>
          <a:r>
            <a:rPr lang="en-US" sz="1600" dirty="0">
              <a:latin typeface="Roboto" panose="02000000000000000000" pitchFamily="2" charset="0"/>
              <a:ea typeface="Roboto" panose="02000000000000000000" pitchFamily="2" charset="0"/>
              <a:cs typeface="Arial" panose="020B0604020202020204" pitchFamily="34" charset="0"/>
            </a:rPr>
            <a:t>ESTIMATED FISCAL</a:t>
          </a:r>
          <a:r>
            <a:rPr lang="en-US" sz="1600" b="1" dirty="0">
              <a:latin typeface="Roboto" panose="02000000000000000000" pitchFamily="2" charset="0"/>
              <a:ea typeface="Roboto" panose="02000000000000000000" pitchFamily="2" charset="0"/>
              <a:cs typeface="Arial" panose="020B0604020202020204" pitchFamily="34" charset="0"/>
            </a:rPr>
            <a:t> 2023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735" cy="464503"/>
          </a:xfrm>
          <a:prstGeom prst="rect">
            <a:avLst/>
          </a:prstGeom>
        </p:spPr>
        <p:txBody>
          <a:bodyPr vert="horz" lIns="91280" tIns="45641" rIns="91280" bIns="45641" rtlCol="0"/>
          <a:lstStyle>
            <a:lvl1pPr algn="l">
              <a:defRPr sz="1200"/>
            </a:lvl1pPr>
          </a:lstStyle>
          <a:p>
            <a:endParaRPr lang="en-US"/>
          </a:p>
        </p:txBody>
      </p:sp>
      <p:sp>
        <p:nvSpPr>
          <p:cNvPr id="3" name="Date Placeholder 2"/>
          <p:cNvSpPr>
            <a:spLocks noGrp="1"/>
          </p:cNvSpPr>
          <p:nvPr>
            <p:ph type="dt" sz="quarter" idx="1"/>
          </p:nvPr>
        </p:nvSpPr>
        <p:spPr>
          <a:xfrm>
            <a:off x="3971081" y="1"/>
            <a:ext cx="3037735" cy="464503"/>
          </a:xfrm>
          <a:prstGeom prst="rect">
            <a:avLst/>
          </a:prstGeom>
        </p:spPr>
        <p:txBody>
          <a:bodyPr vert="horz" lIns="91280" tIns="45641" rIns="91280" bIns="45641" rtlCol="0"/>
          <a:lstStyle>
            <a:lvl1pPr algn="r">
              <a:defRPr sz="1200"/>
            </a:lvl1pPr>
          </a:lstStyle>
          <a:p>
            <a:r>
              <a:rPr lang="en-US"/>
              <a:t>6/13/24</a:t>
            </a:r>
          </a:p>
        </p:txBody>
      </p:sp>
      <p:sp>
        <p:nvSpPr>
          <p:cNvPr id="4" name="Footer Placeholder 3"/>
          <p:cNvSpPr>
            <a:spLocks noGrp="1"/>
          </p:cNvSpPr>
          <p:nvPr>
            <p:ph type="ftr" sz="quarter" idx="2"/>
          </p:nvPr>
        </p:nvSpPr>
        <p:spPr>
          <a:xfrm>
            <a:off x="1" y="8830313"/>
            <a:ext cx="3037735" cy="464503"/>
          </a:xfrm>
          <a:prstGeom prst="rect">
            <a:avLst/>
          </a:prstGeom>
        </p:spPr>
        <p:txBody>
          <a:bodyPr vert="horz" lIns="91280" tIns="45641" rIns="91280" bIns="45641" rtlCol="0" anchor="b"/>
          <a:lstStyle>
            <a:lvl1pPr algn="l">
              <a:defRPr sz="1200"/>
            </a:lvl1pPr>
          </a:lstStyle>
          <a:p>
            <a:endParaRPr lang="en-US"/>
          </a:p>
        </p:txBody>
      </p:sp>
      <p:sp>
        <p:nvSpPr>
          <p:cNvPr id="5" name="Slide Number Placeholder 4"/>
          <p:cNvSpPr>
            <a:spLocks noGrp="1"/>
          </p:cNvSpPr>
          <p:nvPr>
            <p:ph type="sldNum" sz="quarter" idx="3"/>
          </p:nvPr>
        </p:nvSpPr>
        <p:spPr>
          <a:xfrm>
            <a:off x="3971081" y="8830313"/>
            <a:ext cx="3037735" cy="464503"/>
          </a:xfrm>
          <a:prstGeom prst="rect">
            <a:avLst/>
          </a:prstGeom>
        </p:spPr>
        <p:txBody>
          <a:bodyPr vert="horz" lIns="91280" tIns="45641" rIns="91280" bIns="45641" rtlCol="0" anchor="b"/>
          <a:lstStyle>
            <a:lvl1pPr algn="r">
              <a:defRPr sz="1200"/>
            </a:lvl1pPr>
          </a:lstStyle>
          <a:p>
            <a:fld id="{DB752CCE-7BB6-445F-9449-6A8240206B8B}" type="slidenum">
              <a:rPr lang="en-US" smtClean="0"/>
              <a:t>‹#›</a:t>
            </a:fld>
            <a:endParaRPr lang="en-US"/>
          </a:p>
        </p:txBody>
      </p:sp>
    </p:spTree>
    <p:extLst>
      <p:ext uri="{BB962C8B-B14F-4D97-AF65-F5344CB8AC3E}">
        <p14:creationId xmlns:p14="http://schemas.microsoft.com/office/powerpoint/2010/main" val="3602433742"/>
      </p:ext>
    </p:extLst>
  </p:cSld>
  <p:clrMap bg1="lt1" tx1="dk1" bg2="lt2" tx2="dk2" accent1="accent1" accent2="accent2" accent3="accent3" accent4="accent4" accent5="accent5" accent6="accent6" hlink="hlink" folHlink="folHlink"/>
  <p:hf sldNum="0"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1" tIns="46580" rIns="93161" bIns="46580"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1" tIns="46580" rIns="93161" bIns="46580" rtlCol="0"/>
          <a:lstStyle>
            <a:lvl1pPr algn="r">
              <a:defRPr sz="1200"/>
            </a:lvl1pPr>
          </a:lstStyle>
          <a:p>
            <a:r>
              <a:rPr lang="en-US"/>
              <a:t>6/13/24</a:t>
            </a:r>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1" tIns="46580" rIns="93161" bIns="46580"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1" tIns="46580" rIns="93161"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1" tIns="46580" rIns="93161" bIns="46580"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1" tIns="46580" rIns="93161" bIns="46580" rtlCol="0" anchor="b"/>
          <a:lstStyle>
            <a:lvl1pPr algn="r">
              <a:defRPr sz="1200"/>
            </a:lvl1pPr>
          </a:lstStyle>
          <a:p>
            <a:fld id="{7BC5DB2A-2041-4A4E-9647-312BC57D822E}" type="slidenum">
              <a:rPr lang="en-US" smtClean="0"/>
              <a:t>‹#›</a:t>
            </a:fld>
            <a:endParaRPr lang="en-US"/>
          </a:p>
        </p:txBody>
      </p:sp>
    </p:spTree>
    <p:extLst>
      <p:ext uri="{BB962C8B-B14F-4D97-AF65-F5344CB8AC3E}">
        <p14:creationId xmlns:p14="http://schemas.microsoft.com/office/powerpoint/2010/main" val="1008129711"/>
      </p:ext>
    </p:extLst>
  </p:cSld>
  <p:clrMap bg1="lt1" tx1="dk1" bg2="lt2" tx2="dk2" accent1="accent1" accent2="accent2" accent3="accent3" accent4="accent4" accent5="accent5" accent6="accent6" hlink="hlink" folHlink="folHlink"/>
  <p:hf sldNum="0"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FC7A73-02CA-4669-AF57-7DACB346771A}" type="slidenum">
              <a:rPr lang="en-US" smtClean="0"/>
              <a:t>2</a:t>
            </a:fld>
            <a:endParaRPr lang="en-US"/>
          </a:p>
        </p:txBody>
      </p:sp>
    </p:spTree>
    <p:extLst>
      <p:ext uri="{BB962C8B-B14F-4D97-AF65-F5344CB8AC3E}">
        <p14:creationId xmlns:p14="http://schemas.microsoft.com/office/powerpoint/2010/main" val="3314991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1106488"/>
            <a:ext cx="5308600" cy="2987675"/>
          </a:xfrm>
        </p:spPr>
      </p:sp>
      <p:sp>
        <p:nvSpPr>
          <p:cNvPr id="3" name="Notes Placeholder 2"/>
          <p:cNvSpPr>
            <a:spLocks noGrp="1"/>
          </p:cNvSpPr>
          <p:nvPr>
            <p:ph type="body" idx="1"/>
          </p:nvPr>
        </p:nvSpPr>
        <p:spPr/>
        <p:txBody>
          <a:bodyPr/>
          <a:lstStyle/>
          <a:p>
            <a:pPr>
              <a:lnSpc>
                <a:spcPct val="107000"/>
              </a:lnSpc>
              <a:spcAft>
                <a:spcPts val="771"/>
              </a:spcAft>
            </a:pPr>
            <a:endParaRPr lang="en-US" sz="17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0D2BAF-D6EC-487F-833C-ADA302F01512}" type="slidenum">
              <a:rPr lang="en-US" smtClean="0"/>
              <a:t>20</a:t>
            </a:fld>
            <a:endParaRPr lang="en-US"/>
          </a:p>
        </p:txBody>
      </p:sp>
    </p:spTree>
    <p:extLst>
      <p:ext uri="{BB962C8B-B14F-4D97-AF65-F5344CB8AC3E}">
        <p14:creationId xmlns:p14="http://schemas.microsoft.com/office/powerpoint/2010/main" val="2663053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B19B7B-DFDD-41F4-A2D0-EC8A8B4EEDC3}" type="slidenum">
              <a:rPr lang="en-US" smtClean="0"/>
              <a:t>22</a:t>
            </a:fld>
            <a:endParaRPr lang="en-US"/>
          </a:p>
        </p:txBody>
      </p:sp>
    </p:spTree>
    <p:extLst>
      <p:ext uri="{BB962C8B-B14F-4D97-AF65-F5344CB8AC3E}">
        <p14:creationId xmlns:p14="http://schemas.microsoft.com/office/powerpoint/2010/main" val="4035879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FFAED-AF71-46C7-BAA5-6265D18A409A}" type="slidenum">
              <a:rPr lang="en-US" smtClean="0"/>
              <a:t>23</a:t>
            </a:fld>
            <a:endParaRPr lang="en-US"/>
          </a:p>
        </p:txBody>
      </p:sp>
    </p:spTree>
    <p:extLst>
      <p:ext uri="{BB962C8B-B14F-4D97-AF65-F5344CB8AC3E}">
        <p14:creationId xmlns:p14="http://schemas.microsoft.com/office/powerpoint/2010/main" val="295942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FC7A73-02CA-4669-AF57-7DACB346771A}" type="slidenum">
              <a:rPr lang="en-US" smtClean="0"/>
              <a:t>3</a:t>
            </a:fld>
            <a:endParaRPr lang="en-US"/>
          </a:p>
        </p:txBody>
      </p:sp>
    </p:spTree>
    <p:extLst>
      <p:ext uri="{BB962C8B-B14F-4D97-AF65-F5344CB8AC3E}">
        <p14:creationId xmlns:p14="http://schemas.microsoft.com/office/powerpoint/2010/main" val="297028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FFAED-AF71-46C7-BAA5-6265D18A409A}" type="slidenum">
              <a:rPr lang="en-US" smtClean="0"/>
              <a:t>6</a:t>
            </a:fld>
            <a:endParaRPr lang="en-US"/>
          </a:p>
        </p:txBody>
      </p:sp>
    </p:spTree>
    <p:extLst>
      <p:ext uri="{BB962C8B-B14F-4D97-AF65-F5344CB8AC3E}">
        <p14:creationId xmlns:p14="http://schemas.microsoft.com/office/powerpoint/2010/main" val="2659252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a:p>
        </p:txBody>
      </p:sp>
      <p:sp>
        <p:nvSpPr>
          <p:cNvPr id="4" name="Slide Number Placeholder 3"/>
          <p:cNvSpPr>
            <a:spLocks noGrp="1"/>
          </p:cNvSpPr>
          <p:nvPr>
            <p:ph type="sldNum" sz="quarter" idx="10"/>
          </p:nvPr>
        </p:nvSpPr>
        <p:spPr/>
        <p:txBody>
          <a:bodyPr/>
          <a:lstStyle/>
          <a:p>
            <a:fld id="{740D2BAF-D6EC-487F-833C-ADA302F01512}" type="slidenum">
              <a:rPr lang="en-US" smtClean="0"/>
              <a:t>7</a:t>
            </a:fld>
            <a:endParaRPr lang="en-US"/>
          </a:p>
        </p:txBody>
      </p:sp>
    </p:spTree>
    <p:extLst>
      <p:ext uri="{BB962C8B-B14F-4D97-AF65-F5344CB8AC3E}">
        <p14:creationId xmlns:p14="http://schemas.microsoft.com/office/powerpoint/2010/main" val="1409691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127125"/>
            <a:ext cx="5403850" cy="3040063"/>
          </a:xfrm>
        </p:spPr>
      </p:sp>
      <p:sp>
        <p:nvSpPr>
          <p:cNvPr id="3" name="Notes Placeholder 2"/>
          <p:cNvSpPr>
            <a:spLocks noGrp="1"/>
          </p:cNvSpPr>
          <p:nvPr>
            <p:ph type="body" idx="1"/>
          </p:nvPr>
        </p:nvSpPr>
        <p:spPr/>
        <p:txBody>
          <a:bodyPr/>
          <a:lstStyle/>
          <a:p>
            <a:endParaRPr lang="en-US" strike="sngStrike"/>
          </a:p>
        </p:txBody>
      </p:sp>
      <p:sp>
        <p:nvSpPr>
          <p:cNvPr id="4" name="Slide Number Placeholder 3"/>
          <p:cNvSpPr>
            <a:spLocks noGrp="1"/>
          </p:cNvSpPr>
          <p:nvPr>
            <p:ph type="sldNum" sz="quarter" idx="5"/>
          </p:nvPr>
        </p:nvSpPr>
        <p:spPr/>
        <p:txBody>
          <a:bodyPr/>
          <a:lstStyle/>
          <a:p>
            <a:fld id="{740D2BAF-D6EC-487F-833C-ADA302F01512}" type="slidenum">
              <a:rPr lang="en-US" smtClean="0"/>
              <a:t>8</a:t>
            </a:fld>
            <a:endParaRPr lang="en-US"/>
          </a:p>
        </p:txBody>
      </p:sp>
    </p:spTree>
    <p:extLst>
      <p:ext uri="{BB962C8B-B14F-4D97-AF65-F5344CB8AC3E}">
        <p14:creationId xmlns:p14="http://schemas.microsoft.com/office/powerpoint/2010/main" val="73267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a:p>
        </p:txBody>
      </p:sp>
      <p:sp>
        <p:nvSpPr>
          <p:cNvPr id="4" name="Slide Number Placeholder 3"/>
          <p:cNvSpPr>
            <a:spLocks noGrp="1"/>
          </p:cNvSpPr>
          <p:nvPr>
            <p:ph type="sldNum" sz="quarter" idx="10"/>
          </p:nvPr>
        </p:nvSpPr>
        <p:spPr/>
        <p:txBody>
          <a:bodyPr/>
          <a:lstStyle/>
          <a:p>
            <a:pPr defTabSz="899194">
              <a:defRPr/>
            </a:pPr>
            <a:fld id="{740D2BAF-D6EC-487F-833C-ADA302F01512}" type="slidenum">
              <a:rPr lang="en-US">
                <a:solidFill>
                  <a:prstClr val="black"/>
                </a:solidFill>
                <a:latin typeface="Calibri" panose="020F0502020204030204"/>
              </a:rPr>
              <a:pPr defTabSz="89919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34167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127125"/>
            <a:ext cx="5403850" cy="3040063"/>
          </a:xfrm>
        </p:spPr>
      </p:sp>
      <p:sp>
        <p:nvSpPr>
          <p:cNvPr id="3" name="Notes Placeholder 2"/>
          <p:cNvSpPr>
            <a:spLocks noGrp="1"/>
          </p:cNvSpPr>
          <p:nvPr>
            <p:ph type="body" idx="1"/>
          </p:nvPr>
        </p:nvSpPr>
        <p:spPr/>
        <p:txBody>
          <a:bodyPr/>
          <a:lstStyle/>
          <a:p>
            <a:endParaRPr lang="en-US" strike="sngStrike"/>
          </a:p>
        </p:txBody>
      </p:sp>
      <p:sp>
        <p:nvSpPr>
          <p:cNvPr id="4" name="Slide Number Placeholder 3"/>
          <p:cNvSpPr>
            <a:spLocks noGrp="1"/>
          </p:cNvSpPr>
          <p:nvPr>
            <p:ph type="sldNum" sz="quarter" idx="10"/>
          </p:nvPr>
        </p:nvSpPr>
        <p:spPr/>
        <p:txBody>
          <a:bodyPr/>
          <a:lstStyle/>
          <a:p>
            <a:fld id="{740D2BAF-D6EC-487F-833C-ADA302F01512}" type="slidenum">
              <a:rPr lang="en-US" smtClean="0"/>
              <a:t>10</a:t>
            </a:fld>
            <a:endParaRPr lang="en-US"/>
          </a:p>
        </p:txBody>
      </p:sp>
    </p:spTree>
    <p:extLst>
      <p:ext uri="{BB962C8B-B14F-4D97-AF65-F5344CB8AC3E}">
        <p14:creationId xmlns:p14="http://schemas.microsoft.com/office/powerpoint/2010/main" val="1064110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127125"/>
            <a:ext cx="5403850" cy="3040063"/>
          </a:xfrm>
        </p:spPr>
      </p:sp>
      <p:sp>
        <p:nvSpPr>
          <p:cNvPr id="3" name="Notes Placeholder 2"/>
          <p:cNvSpPr>
            <a:spLocks noGrp="1"/>
          </p:cNvSpPr>
          <p:nvPr>
            <p:ph type="body" idx="1"/>
          </p:nvPr>
        </p:nvSpPr>
        <p:spPr/>
        <p:txBody>
          <a:bodyPr/>
          <a:lstStyle/>
          <a:p>
            <a:endParaRPr lang="en-US" strike="sngStrike"/>
          </a:p>
        </p:txBody>
      </p:sp>
      <p:sp>
        <p:nvSpPr>
          <p:cNvPr id="4" name="Slide Number Placeholder 3"/>
          <p:cNvSpPr>
            <a:spLocks noGrp="1"/>
          </p:cNvSpPr>
          <p:nvPr>
            <p:ph type="sldNum" sz="quarter" idx="10"/>
          </p:nvPr>
        </p:nvSpPr>
        <p:spPr/>
        <p:txBody>
          <a:bodyPr/>
          <a:lstStyle/>
          <a:p>
            <a:fld id="{740D2BAF-D6EC-487F-833C-ADA302F01512}" type="slidenum">
              <a:rPr lang="en-US" smtClean="0"/>
              <a:t>12</a:t>
            </a:fld>
            <a:endParaRPr lang="en-US"/>
          </a:p>
        </p:txBody>
      </p:sp>
    </p:spTree>
    <p:extLst>
      <p:ext uri="{BB962C8B-B14F-4D97-AF65-F5344CB8AC3E}">
        <p14:creationId xmlns:p14="http://schemas.microsoft.com/office/powerpoint/2010/main" val="755665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1106488"/>
            <a:ext cx="5308600" cy="2987675"/>
          </a:xfrm>
        </p:spPr>
      </p:sp>
      <p:sp>
        <p:nvSpPr>
          <p:cNvPr id="3" name="Notes Placeholder 2"/>
          <p:cNvSpPr>
            <a:spLocks noGrp="1"/>
          </p:cNvSpPr>
          <p:nvPr>
            <p:ph type="body" idx="1"/>
          </p:nvPr>
        </p:nvSpPr>
        <p:spPr/>
        <p:txBody>
          <a:bodyPr/>
          <a:lstStyle/>
          <a:p>
            <a:endParaRPr lang="en-US" sz="1700" strike="sngStrike">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0D2BAF-D6EC-487F-833C-ADA302F01512}" type="slidenum">
              <a:rPr lang="en-US" smtClean="0"/>
              <a:t>19</a:t>
            </a:fld>
            <a:endParaRPr lang="en-US"/>
          </a:p>
        </p:txBody>
      </p:sp>
    </p:spTree>
    <p:extLst>
      <p:ext uri="{BB962C8B-B14F-4D97-AF65-F5344CB8AC3E}">
        <p14:creationId xmlns:p14="http://schemas.microsoft.com/office/powerpoint/2010/main" val="323729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9989" y="2667001"/>
            <a:ext cx="3556000" cy="838201"/>
          </a:xfrm>
          <a:prstGeom prst="rect">
            <a:avLst/>
          </a:prstGeom>
        </p:spPr>
        <p:txBody>
          <a:bodyPr anchor="ct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1" name="Title 10"/>
          <p:cNvSpPr>
            <a:spLocks noGrp="1"/>
          </p:cNvSpPr>
          <p:nvPr>
            <p:ph type="title"/>
          </p:nvPr>
        </p:nvSpPr>
        <p:spPr>
          <a:xfrm>
            <a:off x="737919" y="1147362"/>
            <a:ext cx="5730615" cy="1291038"/>
          </a:xfrm>
        </p:spPr>
        <p:txBody>
          <a:bodyPr/>
          <a:lstStyle/>
          <a:p>
            <a:r>
              <a:rPr lang="en-US"/>
              <a:t>Click to edit Master title style</a:t>
            </a:r>
          </a:p>
        </p:txBody>
      </p:sp>
    </p:spTree>
    <p:extLst>
      <p:ext uri="{BB962C8B-B14F-4D97-AF65-F5344CB8AC3E}">
        <p14:creationId xmlns:p14="http://schemas.microsoft.com/office/powerpoint/2010/main" val="217702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Four content w/ graphic">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DCDA8C6-858E-4D72-A8C5-4A77078E956B}"/>
              </a:ext>
            </a:extLst>
          </p:cNvPr>
          <p:cNvSpPr>
            <a:spLocks noGrp="1"/>
          </p:cNvSpPr>
          <p:nvPr>
            <p:ph type="body" sz="quarter" idx="10"/>
          </p:nvPr>
        </p:nvSpPr>
        <p:spPr>
          <a:xfrm>
            <a:off x="4734440" y="1375470"/>
            <a:ext cx="2703513" cy="303805"/>
          </a:xfrm>
          <a:prstGeom prst="rect">
            <a:avLst/>
          </a:prstGeom>
        </p:spPr>
        <p:txBody>
          <a:bodyPr>
            <a:noAutofit/>
          </a:bodyPr>
          <a:lstStyle>
            <a:lvl1pPr marL="0" indent="0">
              <a:buNone/>
              <a:defRPr sz="1800" b="1">
                <a:solidFill>
                  <a:schemeClr val="accent2"/>
                </a:solidFill>
                <a:latin typeface="+mj-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27">
            <a:extLst>
              <a:ext uri="{FF2B5EF4-FFF2-40B4-BE49-F238E27FC236}">
                <a16:creationId xmlns:a16="http://schemas.microsoft.com/office/drawing/2014/main" id="{76CE933B-42EA-43C4-B3E1-E685D4A7F07B}"/>
              </a:ext>
            </a:extLst>
          </p:cNvPr>
          <p:cNvSpPr>
            <a:spLocks noGrp="1"/>
          </p:cNvSpPr>
          <p:nvPr>
            <p:ph type="body" sz="quarter" idx="11" hasCustomPrompt="1"/>
          </p:nvPr>
        </p:nvSpPr>
        <p:spPr>
          <a:xfrm>
            <a:off x="4734440" y="2179505"/>
            <a:ext cx="2703515" cy="566776"/>
          </a:xfrm>
          <a:prstGeom prst="rect">
            <a:avLst/>
          </a:prstGeo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17" name="Text Placeholder 25">
            <a:extLst>
              <a:ext uri="{FF2B5EF4-FFF2-40B4-BE49-F238E27FC236}">
                <a16:creationId xmlns:a16="http://schemas.microsoft.com/office/drawing/2014/main" id="{E2C30D96-51B9-40EE-B325-1E8B7D4742C3}"/>
              </a:ext>
            </a:extLst>
          </p:cNvPr>
          <p:cNvSpPr>
            <a:spLocks noGrp="1"/>
          </p:cNvSpPr>
          <p:nvPr>
            <p:ph type="body" sz="quarter" idx="12"/>
          </p:nvPr>
        </p:nvSpPr>
        <p:spPr>
          <a:xfrm>
            <a:off x="8703403" y="1377379"/>
            <a:ext cx="2703513" cy="303805"/>
          </a:xfrm>
          <a:prstGeom prst="rect">
            <a:avLst/>
          </a:prstGeom>
        </p:spPr>
        <p:txBody>
          <a:bodyPr>
            <a:noAutofit/>
          </a:bodyPr>
          <a:lstStyle>
            <a:lvl1pPr marL="0" indent="0">
              <a:buNone/>
              <a:defRPr sz="1800" b="1">
                <a:solidFill>
                  <a:schemeClr val="accent2"/>
                </a:solidFill>
                <a:latin typeface="+mj-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8" name="Text Placeholder 27">
            <a:extLst>
              <a:ext uri="{FF2B5EF4-FFF2-40B4-BE49-F238E27FC236}">
                <a16:creationId xmlns:a16="http://schemas.microsoft.com/office/drawing/2014/main" id="{483743A9-815A-4287-B0AB-C83937B47E3F}"/>
              </a:ext>
            </a:extLst>
          </p:cNvPr>
          <p:cNvSpPr>
            <a:spLocks noGrp="1"/>
          </p:cNvSpPr>
          <p:nvPr>
            <p:ph type="body" sz="quarter" idx="13" hasCustomPrompt="1"/>
          </p:nvPr>
        </p:nvSpPr>
        <p:spPr>
          <a:xfrm>
            <a:off x="8703403" y="2181412"/>
            <a:ext cx="2703515" cy="566777"/>
          </a:xfrm>
          <a:prstGeom prst="rect">
            <a:avLst/>
          </a:prstGeo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19" name="Text Placeholder 25">
            <a:extLst>
              <a:ext uri="{FF2B5EF4-FFF2-40B4-BE49-F238E27FC236}">
                <a16:creationId xmlns:a16="http://schemas.microsoft.com/office/drawing/2014/main" id="{86DE2EAC-DC27-4F7C-A010-E3C27AD0A567}"/>
              </a:ext>
            </a:extLst>
          </p:cNvPr>
          <p:cNvSpPr>
            <a:spLocks noGrp="1"/>
          </p:cNvSpPr>
          <p:nvPr>
            <p:ph type="body" sz="quarter" idx="14"/>
          </p:nvPr>
        </p:nvSpPr>
        <p:spPr>
          <a:xfrm>
            <a:off x="4734439" y="3659719"/>
            <a:ext cx="2703513" cy="303805"/>
          </a:xfrm>
          <a:prstGeom prst="rect">
            <a:avLst/>
          </a:prstGeom>
        </p:spPr>
        <p:txBody>
          <a:bodyPr>
            <a:noAutofit/>
          </a:bodyPr>
          <a:lstStyle>
            <a:lvl1pPr marL="0" indent="0">
              <a:buNone/>
              <a:defRPr sz="1800" b="1">
                <a:solidFill>
                  <a:schemeClr val="accent2"/>
                </a:solidFill>
                <a:latin typeface="+mj-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0" name="Text Placeholder 27">
            <a:extLst>
              <a:ext uri="{FF2B5EF4-FFF2-40B4-BE49-F238E27FC236}">
                <a16:creationId xmlns:a16="http://schemas.microsoft.com/office/drawing/2014/main" id="{46633C56-2CB4-46ED-894F-19BF1E9692B3}"/>
              </a:ext>
            </a:extLst>
          </p:cNvPr>
          <p:cNvSpPr>
            <a:spLocks noGrp="1"/>
          </p:cNvSpPr>
          <p:nvPr>
            <p:ph type="body" sz="quarter" idx="15" hasCustomPrompt="1"/>
          </p:nvPr>
        </p:nvSpPr>
        <p:spPr>
          <a:xfrm>
            <a:off x="4734439" y="4463752"/>
            <a:ext cx="2703515" cy="566777"/>
          </a:xfrm>
          <a:prstGeom prst="rect">
            <a:avLst/>
          </a:prstGeo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21" name="Text Placeholder 25">
            <a:extLst>
              <a:ext uri="{FF2B5EF4-FFF2-40B4-BE49-F238E27FC236}">
                <a16:creationId xmlns:a16="http://schemas.microsoft.com/office/drawing/2014/main" id="{64345CB0-A41D-40EE-BBC3-818DE75BF4B6}"/>
              </a:ext>
            </a:extLst>
          </p:cNvPr>
          <p:cNvSpPr>
            <a:spLocks noGrp="1"/>
          </p:cNvSpPr>
          <p:nvPr>
            <p:ph type="body" sz="quarter" idx="16"/>
          </p:nvPr>
        </p:nvSpPr>
        <p:spPr>
          <a:xfrm>
            <a:off x="8703402" y="3661628"/>
            <a:ext cx="2703513" cy="303805"/>
          </a:xfrm>
          <a:prstGeom prst="rect">
            <a:avLst/>
          </a:prstGeom>
        </p:spPr>
        <p:txBody>
          <a:bodyPr>
            <a:noAutofit/>
          </a:bodyPr>
          <a:lstStyle>
            <a:lvl1pPr marL="0" indent="0">
              <a:buNone/>
              <a:defRPr sz="1800" b="1">
                <a:solidFill>
                  <a:schemeClr val="accent2"/>
                </a:solidFill>
                <a:latin typeface="+mj-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2" name="Text Placeholder 27">
            <a:extLst>
              <a:ext uri="{FF2B5EF4-FFF2-40B4-BE49-F238E27FC236}">
                <a16:creationId xmlns:a16="http://schemas.microsoft.com/office/drawing/2014/main" id="{7F12B3CA-FDE3-4CB6-89F9-A325E6904D33}"/>
              </a:ext>
            </a:extLst>
          </p:cNvPr>
          <p:cNvSpPr>
            <a:spLocks noGrp="1"/>
          </p:cNvSpPr>
          <p:nvPr>
            <p:ph type="body" sz="quarter" idx="17" hasCustomPrompt="1"/>
          </p:nvPr>
        </p:nvSpPr>
        <p:spPr>
          <a:xfrm>
            <a:off x="8703402" y="4465661"/>
            <a:ext cx="2703515" cy="566778"/>
          </a:xfrm>
          <a:prstGeom prst="rect">
            <a:avLst/>
          </a:prstGeo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23" name="Text Placeholder 35">
            <a:extLst>
              <a:ext uri="{FF2B5EF4-FFF2-40B4-BE49-F238E27FC236}">
                <a16:creationId xmlns:a16="http://schemas.microsoft.com/office/drawing/2014/main" id="{8CB26BC8-A961-4E4F-B484-121304D8AC2D}"/>
              </a:ext>
            </a:extLst>
          </p:cNvPr>
          <p:cNvSpPr>
            <a:spLocks noGrp="1"/>
          </p:cNvSpPr>
          <p:nvPr>
            <p:ph type="body" sz="quarter" idx="18" hasCustomPrompt="1"/>
          </p:nvPr>
        </p:nvSpPr>
        <p:spPr>
          <a:xfrm>
            <a:off x="377714" y="5591616"/>
            <a:ext cx="3507775" cy="304800"/>
          </a:xfrm>
          <a:prstGeom prst="rect">
            <a:avLst/>
          </a:prstGeom>
        </p:spPr>
        <p:txBody>
          <a:bodyPr>
            <a:noAutofit/>
          </a:bodyPr>
          <a:lstStyle>
            <a:lvl1pPr marL="0" indent="0" algn="ctr">
              <a:buNone/>
              <a:defRPr sz="1400" b="1">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24" name="Content Placeholder 2">
            <a:extLst>
              <a:ext uri="{FF2B5EF4-FFF2-40B4-BE49-F238E27FC236}">
                <a16:creationId xmlns:a16="http://schemas.microsoft.com/office/drawing/2014/main" id="{55743F7D-7A2A-4D6B-87F1-380C314857E6}"/>
              </a:ext>
            </a:extLst>
          </p:cNvPr>
          <p:cNvSpPr>
            <a:spLocks noGrp="1"/>
          </p:cNvSpPr>
          <p:nvPr>
            <p:ph idx="21"/>
          </p:nvPr>
        </p:nvSpPr>
        <p:spPr>
          <a:xfrm>
            <a:off x="377714" y="4614751"/>
            <a:ext cx="3507775" cy="686678"/>
          </a:xfrm>
          <a:prstGeom prst="rect">
            <a:avLst/>
          </a:prstGeom>
        </p:spPr>
        <p:txBody>
          <a:bodyPr anchor="ctr">
            <a:normAutofit/>
          </a:bodyPr>
          <a:lstStyle>
            <a:lvl1pPr marL="0" indent="0" algn="ctr">
              <a:buNone/>
              <a:defRPr sz="2800" b="0" i="1">
                <a:solidFill>
                  <a:schemeClr val="tx1"/>
                </a:solidFill>
              </a:defRPr>
            </a:lvl1pPr>
          </a:lstStyle>
          <a:p>
            <a:pPr lvl="0"/>
            <a:r>
              <a:rPr lang="en-US"/>
              <a:t>Edit Master text styles</a:t>
            </a:r>
          </a:p>
        </p:txBody>
      </p:sp>
      <p:sp>
        <p:nvSpPr>
          <p:cNvPr id="27" name="Content Placeholder 2">
            <a:extLst>
              <a:ext uri="{FF2B5EF4-FFF2-40B4-BE49-F238E27FC236}">
                <a16:creationId xmlns:a16="http://schemas.microsoft.com/office/drawing/2014/main" id="{C954E14D-064E-4C41-9C5C-307BA5B942B3}"/>
              </a:ext>
            </a:extLst>
          </p:cNvPr>
          <p:cNvSpPr>
            <a:spLocks noGrp="1"/>
          </p:cNvSpPr>
          <p:nvPr>
            <p:ph idx="23"/>
          </p:nvPr>
        </p:nvSpPr>
        <p:spPr>
          <a:xfrm>
            <a:off x="377714" y="3777074"/>
            <a:ext cx="3507775" cy="686678"/>
          </a:xfrm>
          <a:prstGeom prst="rect">
            <a:avLst/>
          </a:prstGeom>
        </p:spPr>
        <p:txBody>
          <a:bodyPr anchor="ctr">
            <a:normAutofit/>
          </a:bodyPr>
          <a:lstStyle>
            <a:lvl1pPr marL="0" indent="0" algn="ctr">
              <a:buNone/>
              <a:defRPr sz="2800" b="0" i="1">
                <a:solidFill>
                  <a:schemeClr val="tx1"/>
                </a:solidFill>
              </a:defRPr>
            </a:lvl1pPr>
          </a:lstStyle>
          <a:p>
            <a:pPr lvl="0"/>
            <a:endParaRPr lang="en-US"/>
          </a:p>
        </p:txBody>
      </p:sp>
      <p:sp>
        <p:nvSpPr>
          <p:cNvPr id="2" name="Rectangle 1">
            <a:extLst>
              <a:ext uri="{FF2B5EF4-FFF2-40B4-BE49-F238E27FC236}">
                <a16:creationId xmlns:a16="http://schemas.microsoft.com/office/drawing/2014/main" id="{A24C6F2E-FC5E-4FA2-97BD-731171C751F3}"/>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431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x Content Layout">
    <p:spTree>
      <p:nvGrpSpPr>
        <p:cNvPr id="1" name=""/>
        <p:cNvGrpSpPr/>
        <p:nvPr/>
      </p:nvGrpSpPr>
      <p:grpSpPr>
        <a:xfrm>
          <a:off x="0" y="0"/>
          <a:ext cx="0" cy="0"/>
          <a:chOff x="0" y="0"/>
          <a:chExt cx="0" cy="0"/>
        </a:xfrm>
      </p:grpSpPr>
      <p:sp>
        <p:nvSpPr>
          <p:cNvPr id="20" name="Content Placeholder 3">
            <a:extLst>
              <a:ext uri="{FF2B5EF4-FFF2-40B4-BE49-F238E27FC236}">
                <a16:creationId xmlns:a16="http://schemas.microsoft.com/office/drawing/2014/main" id="{5F4D6F43-228B-4EF7-BFBC-ED6BD9505A2B}"/>
              </a:ext>
            </a:extLst>
          </p:cNvPr>
          <p:cNvSpPr>
            <a:spLocks noGrp="1"/>
          </p:cNvSpPr>
          <p:nvPr>
            <p:ph sz="half" idx="2"/>
          </p:nvPr>
        </p:nvSpPr>
        <p:spPr>
          <a:xfrm>
            <a:off x="1378775" y="760152"/>
            <a:ext cx="2840461"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1" name="Content Placeholder 5">
            <a:extLst>
              <a:ext uri="{FF2B5EF4-FFF2-40B4-BE49-F238E27FC236}">
                <a16:creationId xmlns:a16="http://schemas.microsoft.com/office/drawing/2014/main" id="{03CCAF30-20CA-41E6-9382-CEE0447610CD}"/>
              </a:ext>
            </a:extLst>
          </p:cNvPr>
          <p:cNvSpPr>
            <a:spLocks noGrp="1"/>
          </p:cNvSpPr>
          <p:nvPr>
            <p:ph sz="quarter" idx="4"/>
          </p:nvPr>
        </p:nvSpPr>
        <p:spPr>
          <a:xfrm>
            <a:off x="5199961" y="760152"/>
            <a:ext cx="2840462"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2" name="Content Placeholder 5">
            <a:extLst>
              <a:ext uri="{FF2B5EF4-FFF2-40B4-BE49-F238E27FC236}">
                <a16:creationId xmlns:a16="http://schemas.microsoft.com/office/drawing/2014/main" id="{53D13760-4C39-4084-BF58-9FE3BA85D0B0}"/>
              </a:ext>
            </a:extLst>
          </p:cNvPr>
          <p:cNvSpPr>
            <a:spLocks noGrp="1"/>
          </p:cNvSpPr>
          <p:nvPr>
            <p:ph sz="quarter" idx="10"/>
          </p:nvPr>
        </p:nvSpPr>
        <p:spPr>
          <a:xfrm>
            <a:off x="8963344" y="760152"/>
            <a:ext cx="2840462"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3" name="Content Placeholder 3">
            <a:extLst>
              <a:ext uri="{FF2B5EF4-FFF2-40B4-BE49-F238E27FC236}">
                <a16:creationId xmlns:a16="http://schemas.microsoft.com/office/drawing/2014/main" id="{98D23D38-3C05-4997-8E78-AEF506CF1C70}"/>
              </a:ext>
            </a:extLst>
          </p:cNvPr>
          <p:cNvSpPr>
            <a:spLocks noGrp="1"/>
          </p:cNvSpPr>
          <p:nvPr>
            <p:ph sz="half" idx="11"/>
          </p:nvPr>
        </p:nvSpPr>
        <p:spPr>
          <a:xfrm>
            <a:off x="1378775" y="4131613"/>
            <a:ext cx="2840461"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4" name="Content Placeholder 5">
            <a:extLst>
              <a:ext uri="{FF2B5EF4-FFF2-40B4-BE49-F238E27FC236}">
                <a16:creationId xmlns:a16="http://schemas.microsoft.com/office/drawing/2014/main" id="{6F69EA4F-813A-4FE6-9E20-E70993AAA881}"/>
              </a:ext>
            </a:extLst>
          </p:cNvPr>
          <p:cNvSpPr>
            <a:spLocks noGrp="1"/>
          </p:cNvSpPr>
          <p:nvPr>
            <p:ph sz="quarter" idx="12"/>
          </p:nvPr>
        </p:nvSpPr>
        <p:spPr>
          <a:xfrm>
            <a:off x="5199961" y="4131613"/>
            <a:ext cx="2840462"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5" name="Content Placeholder 5">
            <a:extLst>
              <a:ext uri="{FF2B5EF4-FFF2-40B4-BE49-F238E27FC236}">
                <a16:creationId xmlns:a16="http://schemas.microsoft.com/office/drawing/2014/main" id="{2F5AF92F-FEBC-4326-BEED-93434A17AB0A}"/>
              </a:ext>
            </a:extLst>
          </p:cNvPr>
          <p:cNvSpPr>
            <a:spLocks noGrp="1"/>
          </p:cNvSpPr>
          <p:nvPr>
            <p:ph sz="quarter" idx="13"/>
          </p:nvPr>
        </p:nvSpPr>
        <p:spPr>
          <a:xfrm>
            <a:off x="8963344" y="4131613"/>
            <a:ext cx="2840462"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6" name="Text Placeholder 7">
            <a:extLst>
              <a:ext uri="{FF2B5EF4-FFF2-40B4-BE49-F238E27FC236}">
                <a16:creationId xmlns:a16="http://schemas.microsoft.com/office/drawing/2014/main" id="{A112D4E7-38D4-47FE-8B3C-E244480E7E76}"/>
              </a:ext>
            </a:extLst>
          </p:cNvPr>
          <p:cNvSpPr>
            <a:spLocks noGrp="1"/>
          </p:cNvSpPr>
          <p:nvPr>
            <p:ph type="body" sz="quarter" idx="14" hasCustomPrompt="1"/>
          </p:nvPr>
        </p:nvSpPr>
        <p:spPr>
          <a:xfrm>
            <a:off x="682328" y="760152"/>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01</a:t>
            </a:r>
          </a:p>
        </p:txBody>
      </p:sp>
      <p:sp>
        <p:nvSpPr>
          <p:cNvPr id="30" name="Text Placeholder 7">
            <a:extLst>
              <a:ext uri="{FF2B5EF4-FFF2-40B4-BE49-F238E27FC236}">
                <a16:creationId xmlns:a16="http://schemas.microsoft.com/office/drawing/2014/main" id="{971DD1D1-6A32-4CC7-B003-2CC79684BA5E}"/>
              </a:ext>
            </a:extLst>
          </p:cNvPr>
          <p:cNvSpPr>
            <a:spLocks noGrp="1"/>
          </p:cNvSpPr>
          <p:nvPr>
            <p:ph type="body" sz="quarter" idx="15" hasCustomPrompt="1"/>
          </p:nvPr>
        </p:nvSpPr>
        <p:spPr>
          <a:xfrm>
            <a:off x="4503514" y="760152"/>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02</a:t>
            </a:r>
          </a:p>
        </p:txBody>
      </p:sp>
      <p:sp>
        <p:nvSpPr>
          <p:cNvPr id="31" name="Text Placeholder 7">
            <a:extLst>
              <a:ext uri="{FF2B5EF4-FFF2-40B4-BE49-F238E27FC236}">
                <a16:creationId xmlns:a16="http://schemas.microsoft.com/office/drawing/2014/main" id="{D883E688-B2E4-4CA6-AA28-891FC3F065C1}"/>
              </a:ext>
            </a:extLst>
          </p:cNvPr>
          <p:cNvSpPr>
            <a:spLocks noGrp="1"/>
          </p:cNvSpPr>
          <p:nvPr>
            <p:ph type="body" sz="quarter" idx="16" hasCustomPrompt="1"/>
          </p:nvPr>
        </p:nvSpPr>
        <p:spPr>
          <a:xfrm>
            <a:off x="8261933" y="776285"/>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03</a:t>
            </a:r>
          </a:p>
        </p:txBody>
      </p:sp>
      <p:sp>
        <p:nvSpPr>
          <p:cNvPr id="32" name="Text Placeholder 12">
            <a:extLst>
              <a:ext uri="{FF2B5EF4-FFF2-40B4-BE49-F238E27FC236}">
                <a16:creationId xmlns:a16="http://schemas.microsoft.com/office/drawing/2014/main" id="{369A566B-126F-4400-B1C0-E6830B327F19}"/>
              </a:ext>
            </a:extLst>
          </p:cNvPr>
          <p:cNvSpPr>
            <a:spLocks noGrp="1"/>
          </p:cNvSpPr>
          <p:nvPr>
            <p:ph type="body" sz="quarter" idx="17" hasCustomPrompt="1"/>
          </p:nvPr>
        </p:nvSpPr>
        <p:spPr>
          <a:xfrm>
            <a:off x="2114550" y="2950774"/>
            <a:ext cx="9689256" cy="592856"/>
          </a:xfrm>
          <a:prstGeom prst="rect">
            <a:avLst/>
          </a:prstGeom>
        </p:spPr>
        <p:txBody>
          <a:bodyPr anchor="ctr"/>
          <a:lstStyle>
            <a:lvl1pPr marL="0" indent="0">
              <a:buNone/>
              <a:defRPr b="1" u="none" spc="0">
                <a:solidFill>
                  <a:schemeClr val="accent2"/>
                </a:solidFill>
              </a:defRPr>
            </a:lvl1pPr>
          </a:lstStyle>
          <a:p>
            <a:pPr lvl="0"/>
            <a:r>
              <a:rPr lang="en-US"/>
              <a:t>Title Text</a:t>
            </a:r>
          </a:p>
        </p:txBody>
      </p:sp>
      <p:sp>
        <p:nvSpPr>
          <p:cNvPr id="33" name="Text Placeholder 7">
            <a:extLst>
              <a:ext uri="{FF2B5EF4-FFF2-40B4-BE49-F238E27FC236}">
                <a16:creationId xmlns:a16="http://schemas.microsoft.com/office/drawing/2014/main" id="{B4364B6D-9D5A-4944-9D0E-76D4ADD38E3B}"/>
              </a:ext>
            </a:extLst>
          </p:cNvPr>
          <p:cNvSpPr>
            <a:spLocks noGrp="1"/>
          </p:cNvSpPr>
          <p:nvPr>
            <p:ph type="body" sz="quarter" idx="19" hasCustomPrompt="1"/>
          </p:nvPr>
        </p:nvSpPr>
        <p:spPr>
          <a:xfrm>
            <a:off x="682328" y="4124779"/>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04</a:t>
            </a:r>
          </a:p>
        </p:txBody>
      </p:sp>
      <p:sp>
        <p:nvSpPr>
          <p:cNvPr id="34" name="Text Placeholder 7">
            <a:extLst>
              <a:ext uri="{FF2B5EF4-FFF2-40B4-BE49-F238E27FC236}">
                <a16:creationId xmlns:a16="http://schemas.microsoft.com/office/drawing/2014/main" id="{6DB822FE-B06F-40FF-8834-A163A98F386F}"/>
              </a:ext>
            </a:extLst>
          </p:cNvPr>
          <p:cNvSpPr>
            <a:spLocks noGrp="1"/>
          </p:cNvSpPr>
          <p:nvPr>
            <p:ph type="body" sz="quarter" idx="20" hasCustomPrompt="1"/>
          </p:nvPr>
        </p:nvSpPr>
        <p:spPr>
          <a:xfrm>
            <a:off x="4503514" y="4124779"/>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05</a:t>
            </a:r>
          </a:p>
        </p:txBody>
      </p:sp>
      <p:sp>
        <p:nvSpPr>
          <p:cNvPr id="35" name="Text Placeholder 7">
            <a:extLst>
              <a:ext uri="{FF2B5EF4-FFF2-40B4-BE49-F238E27FC236}">
                <a16:creationId xmlns:a16="http://schemas.microsoft.com/office/drawing/2014/main" id="{8EB2D641-078E-45C8-A18D-6F72F2634B88}"/>
              </a:ext>
            </a:extLst>
          </p:cNvPr>
          <p:cNvSpPr>
            <a:spLocks noGrp="1"/>
          </p:cNvSpPr>
          <p:nvPr>
            <p:ph type="body" sz="quarter" idx="21" hasCustomPrompt="1"/>
          </p:nvPr>
        </p:nvSpPr>
        <p:spPr>
          <a:xfrm>
            <a:off x="8261933" y="4140912"/>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06</a:t>
            </a:r>
          </a:p>
        </p:txBody>
      </p:sp>
      <p:sp>
        <p:nvSpPr>
          <p:cNvPr id="2" name="Rectangle 1">
            <a:extLst>
              <a:ext uri="{FF2B5EF4-FFF2-40B4-BE49-F238E27FC236}">
                <a16:creationId xmlns:a16="http://schemas.microsoft.com/office/drawing/2014/main" id="{B21DA58A-5BD1-4657-A660-6A3002B6CB42}"/>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128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Maps">
    <p:spTree>
      <p:nvGrpSpPr>
        <p:cNvPr id="1" name=""/>
        <p:cNvGrpSpPr/>
        <p:nvPr/>
      </p:nvGrpSpPr>
      <p:grpSpPr>
        <a:xfrm>
          <a:off x="0" y="0"/>
          <a:ext cx="0" cy="0"/>
          <a:chOff x="0" y="0"/>
          <a:chExt cx="0" cy="0"/>
        </a:xfrm>
      </p:grpSpPr>
      <p:sp>
        <p:nvSpPr>
          <p:cNvPr id="11" name="Date Placeholder 2">
            <a:extLst>
              <a:ext uri="{FF2B5EF4-FFF2-40B4-BE49-F238E27FC236}">
                <a16:creationId xmlns:a16="http://schemas.microsoft.com/office/drawing/2014/main" id="{453CA581-6913-4B17-8834-B6FD8E515639}"/>
              </a:ext>
            </a:extLst>
          </p:cNvPr>
          <p:cNvSpPr>
            <a:spLocks noGrp="1"/>
          </p:cNvSpPr>
          <p:nvPr>
            <p:ph type="dt" sz="half" idx="10"/>
          </p:nvPr>
        </p:nvSpPr>
        <p:spPr>
          <a:xfrm>
            <a:off x="512616" y="6356350"/>
            <a:ext cx="953655" cy="365125"/>
          </a:xfrm>
        </p:spPr>
        <p:txBody>
          <a:bodyPr/>
          <a:lstStyle/>
          <a:p>
            <a:endParaRPr lang="en-US"/>
          </a:p>
        </p:txBody>
      </p:sp>
      <p:sp>
        <p:nvSpPr>
          <p:cNvPr id="13" name="Content Placeholder 5">
            <a:extLst>
              <a:ext uri="{FF2B5EF4-FFF2-40B4-BE49-F238E27FC236}">
                <a16:creationId xmlns:a16="http://schemas.microsoft.com/office/drawing/2014/main" id="{9DFCF6B6-1D47-465C-AA5C-D3F6BF33A21F}"/>
              </a:ext>
            </a:extLst>
          </p:cNvPr>
          <p:cNvSpPr>
            <a:spLocks noGrp="1"/>
          </p:cNvSpPr>
          <p:nvPr>
            <p:ph sz="quarter" idx="12"/>
          </p:nvPr>
        </p:nvSpPr>
        <p:spPr>
          <a:xfrm>
            <a:off x="0" y="0"/>
            <a:ext cx="8458200" cy="6858000"/>
          </a:xfrm>
          <a:prstGeom prst="rect">
            <a:avLst/>
          </a:prstGeom>
        </p:spPr>
        <p:txBody>
          <a:bodyPr/>
          <a:lstStyle>
            <a:lvl1pPr>
              <a:defRPr>
                <a:noFill/>
              </a:defRPr>
            </a:lvl1pPr>
          </a:lstStyle>
          <a:p>
            <a:pPr lvl="0"/>
            <a:r>
              <a:rPr lang="en-US"/>
              <a:t>Edit Master text styles</a:t>
            </a:r>
          </a:p>
        </p:txBody>
      </p:sp>
      <p:cxnSp>
        <p:nvCxnSpPr>
          <p:cNvPr id="14" name="Straight Connector 13">
            <a:extLst>
              <a:ext uri="{FF2B5EF4-FFF2-40B4-BE49-F238E27FC236}">
                <a16:creationId xmlns:a16="http://schemas.microsoft.com/office/drawing/2014/main" id="{F834F5B7-9DAF-48F7-A0BA-65680C998775}"/>
              </a:ext>
            </a:extLst>
          </p:cNvPr>
          <p:cNvCxnSpPr/>
          <p:nvPr userDrawn="1"/>
        </p:nvCxnSpPr>
        <p:spPr>
          <a:xfrm flipV="1">
            <a:off x="8611760" y="775855"/>
            <a:ext cx="0" cy="48006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B52D1E-D04F-4863-8CDF-986A063FDB3F}"/>
              </a:ext>
            </a:extLst>
          </p:cNvPr>
          <p:cNvCxnSpPr/>
          <p:nvPr userDrawn="1"/>
        </p:nvCxnSpPr>
        <p:spPr>
          <a:xfrm flipV="1">
            <a:off x="8611760" y="775855"/>
            <a:ext cx="0" cy="48006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98F4672-3D40-4491-AED3-71ED7E241043}"/>
              </a:ext>
            </a:extLst>
          </p:cNvPr>
          <p:cNvSpPr>
            <a:spLocks noGrp="1"/>
          </p:cNvSpPr>
          <p:nvPr>
            <p:ph type="title" hasCustomPrompt="1"/>
          </p:nvPr>
        </p:nvSpPr>
        <p:spPr>
          <a:xfrm>
            <a:off x="8750300" y="775854"/>
            <a:ext cx="3088406" cy="2138796"/>
          </a:xfrm>
        </p:spPr>
        <p:txBody>
          <a:bodyPr anchor="t">
            <a:normAutofit/>
          </a:bodyPr>
          <a:lstStyle>
            <a:lvl1pPr>
              <a:defRPr sz="2400" b="1">
                <a:solidFill>
                  <a:schemeClr val="bg2">
                    <a:lumMod val="10000"/>
                  </a:schemeClr>
                </a:solidFill>
              </a:defRPr>
            </a:lvl1pPr>
          </a:lstStyle>
          <a:p>
            <a:r>
              <a:rPr lang="en-US"/>
              <a:t>Click To Edit Master Title Style</a:t>
            </a:r>
          </a:p>
        </p:txBody>
      </p:sp>
      <p:sp>
        <p:nvSpPr>
          <p:cNvPr id="17" name="Text Placeholder 10">
            <a:extLst>
              <a:ext uri="{FF2B5EF4-FFF2-40B4-BE49-F238E27FC236}">
                <a16:creationId xmlns:a16="http://schemas.microsoft.com/office/drawing/2014/main" id="{A58618F4-38CF-4F75-98B9-3CAC22E9684D}"/>
              </a:ext>
            </a:extLst>
          </p:cNvPr>
          <p:cNvSpPr>
            <a:spLocks noGrp="1"/>
          </p:cNvSpPr>
          <p:nvPr>
            <p:ph type="body" sz="quarter" idx="13"/>
          </p:nvPr>
        </p:nvSpPr>
        <p:spPr>
          <a:xfrm>
            <a:off x="8750300" y="3152775"/>
            <a:ext cx="3087688" cy="2424113"/>
          </a:xfrm>
          <a:prstGeom prst="rect">
            <a:avLst/>
          </a:prstGeom>
        </p:spPr>
        <p:txBody>
          <a:bodyPr>
            <a:normAutofit/>
          </a:bodyPr>
          <a:lstStyle>
            <a:lvl1pPr marL="0" indent="0">
              <a:buNone/>
              <a:defRPr sz="1800">
                <a:solidFill>
                  <a:schemeClr val="bg2">
                    <a:lumMod val="10000"/>
                  </a:schemeClr>
                </a:solidFill>
              </a:defRPr>
            </a:lvl1pPr>
          </a:lstStyle>
          <a:p>
            <a:pPr lvl="0"/>
            <a:r>
              <a:rPr lang="en-US"/>
              <a:t>Edit Master text styles</a:t>
            </a:r>
          </a:p>
        </p:txBody>
      </p:sp>
      <p:sp>
        <p:nvSpPr>
          <p:cNvPr id="2" name="Rectangle 1">
            <a:extLst>
              <a:ext uri="{FF2B5EF4-FFF2-40B4-BE49-F238E27FC236}">
                <a16:creationId xmlns:a16="http://schemas.microsoft.com/office/drawing/2014/main" id="{9035598B-C222-424E-ABC7-6423909D2774}"/>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2097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Four content w/ graphic">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778E0EE4-C7ED-42D3-9D3A-3FFD10F80697}"/>
              </a:ext>
            </a:extLst>
          </p:cNvPr>
          <p:cNvSpPr>
            <a:spLocks noGrp="1"/>
          </p:cNvSpPr>
          <p:nvPr>
            <p:ph type="body" sz="quarter" idx="10"/>
          </p:nvPr>
        </p:nvSpPr>
        <p:spPr>
          <a:xfrm>
            <a:off x="764075" y="1073574"/>
            <a:ext cx="3446834" cy="906689"/>
          </a:xfrm>
          <a:prstGeom prst="rect">
            <a:avLst/>
          </a:prstGeom>
        </p:spPr>
        <p:txBody>
          <a:bodyPr>
            <a:noAutofit/>
          </a:bodyPr>
          <a:lstStyle>
            <a:lvl1pPr marL="0" indent="0">
              <a:lnSpc>
                <a:spcPct val="100000"/>
              </a:lnSpc>
              <a:buNone/>
              <a:defRPr sz="1800" b="0">
                <a:solidFill>
                  <a:schemeClr val="tx1"/>
                </a:solidFill>
                <a:latin typeface="Arial" panose="020B0604020202020204" pitchFamily="34" charset="0"/>
                <a:cs typeface="Arial" panose="020B0604020202020204" pitchFamily="34" charset="0"/>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1" name="Text Placeholder 25">
            <a:extLst>
              <a:ext uri="{FF2B5EF4-FFF2-40B4-BE49-F238E27FC236}">
                <a16:creationId xmlns:a16="http://schemas.microsoft.com/office/drawing/2014/main" id="{6D4356F3-B23F-4060-AD47-74A2AD25F071}"/>
              </a:ext>
            </a:extLst>
          </p:cNvPr>
          <p:cNvSpPr>
            <a:spLocks noGrp="1"/>
          </p:cNvSpPr>
          <p:nvPr>
            <p:ph type="body" sz="quarter" idx="12"/>
          </p:nvPr>
        </p:nvSpPr>
        <p:spPr>
          <a:xfrm>
            <a:off x="7395698" y="1073575"/>
            <a:ext cx="3446839" cy="906688"/>
          </a:xfrm>
          <a:prstGeom prst="rect">
            <a:avLst/>
          </a:prstGeom>
        </p:spPr>
        <p:txBody>
          <a:bodyPr>
            <a:noAutofit/>
          </a:bodyPr>
          <a:lstStyle>
            <a:lvl1pPr marL="0" indent="0">
              <a:lnSpc>
                <a:spcPct val="100000"/>
              </a:lnSpc>
              <a:buNone/>
              <a:defRPr sz="1800" b="0">
                <a:solidFill>
                  <a:schemeClr val="tx1"/>
                </a:solidFill>
                <a:latin typeface="Arial" panose="020B0604020202020204" pitchFamily="34" charset="0"/>
                <a:cs typeface="Arial" panose="020B0604020202020204" pitchFamily="34" charset="0"/>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3" name="Text Placeholder 25">
            <a:extLst>
              <a:ext uri="{FF2B5EF4-FFF2-40B4-BE49-F238E27FC236}">
                <a16:creationId xmlns:a16="http://schemas.microsoft.com/office/drawing/2014/main" id="{51030FD1-A6C4-437C-ADE4-4E1E7BE1EEA7}"/>
              </a:ext>
            </a:extLst>
          </p:cNvPr>
          <p:cNvSpPr>
            <a:spLocks noGrp="1"/>
          </p:cNvSpPr>
          <p:nvPr>
            <p:ph type="body" sz="quarter" idx="14"/>
          </p:nvPr>
        </p:nvSpPr>
        <p:spPr>
          <a:xfrm>
            <a:off x="764073" y="4109811"/>
            <a:ext cx="3446834" cy="906689"/>
          </a:xfrm>
          <a:prstGeom prst="rect">
            <a:avLst/>
          </a:prstGeom>
        </p:spPr>
        <p:txBody>
          <a:bodyPr>
            <a:noAutofit/>
          </a:bodyPr>
          <a:lstStyle>
            <a:lvl1pPr marL="0" indent="0">
              <a:lnSpc>
                <a:spcPct val="100000"/>
              </a:lnSpc>
              <a:buNone/>
              <a:defRPr sz="1800" b="0">
                <a:solidFill>
                  <a:schemeClr val="tx1"/>
                </a:solidFill>
                <a:latin typeface="Arial" panose="020B0604020202020204" pitchFamily="34" charset="0"/>
                <a:cs typeface="Arial" panose="020B0604020202020204" pitchFamily="34" charset="0"/>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4" name="Text Placeholder 25">
            <a:extLst>
              <a:ext uri="{FF2B5EF4-FFF2-40B4-BE49-F238E27FC236}">
                <a16:creationId xmlns:a16="http://schemas.microsoft.com/office/drawing/2014/main" id="{EAA168AA-DD11-4D60-ABF8-29F4BB4BF031}"/>
              </a:ext>
            </a:extLst>
          </p:cNvPr>
          <p:cNvSpPr>
            <a:spLocks noGrp="1"/>
          </p:cNvSpPr>
          <p:nvPr>
            <p:ph type="body" sz="quarter" idx="16"/>
          </p:nvPr>
        </p:nvSpPr>
        <p:spPr>
          <a:xfrm>
            <a:off x="7395698" y="4109811"/>
            <a:ext cx="3446837" cy="906689"/>
          </a:xfrm>
          <a:prstGeom prst="rect">
            <a:avLst/>
          </a:prstGeom>
        </p:spPr>
        <p:txBody>
          <a:bodyPr>
            <a:noAutofit/>
          </a:bodyPr>
          <a:lstStyle>
            <a:lvl1pPr marL="0" indent="0">
              <a:lnSpc>
                <a:spcPct val="100000"/>
              </a:lnSpc>
              <a:buNone/>
              <a:defRPr sz="1800" b="0">
                <a:solidFill>
                  <a:schemeClr val="tx1"/>
                </a:solidFill>
                <a:latin typeface="Arial" panose="020B0604020202020204" pitchFamily="34" charset="0"/>
                <a:cs typeface="Arial" panose="020B0604020202020204" pitchFamily="34" charset="0"/>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5" name="Rectángulo redondeado 47">
            <a:extLst>
              <a:ext uri="{FF2B5EF4-FFF2-40B4-BE49-F238E27FC236}">
                <a16:creationId xmlns:a16="http://schemas.microsoft.com/office/drawing/2014/main" id="{1AF6FBEF-5D64-48D6-B385-024CA508709B}"/>
              </a:ext>
            </a:extLst>
          </p:cNvPr>
          <p:cNvSpPr/>
          <p:nvPr userDrawn="1"/>
        </p:nvSpPr>
        <p:spPr>
          <a:xfrm>
            <a:off x="5753200" y="83082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latin typeface="Arial" panose="020B0604020202020204" pitchFamily="34" charset="0"/>
              <a:cs typeface="Arial" panose="020B0604020202020204" pitchFamily="34" charset="0"/>
            </a:endParaRPr>
          </a:p>
        </p:txBody>
      </p:sp>
      <p:sp>
        <p:nvSpPr>
          <p:cNvPr id="26" name="Content Placeholder 4">
            <a:extLst>
              <a:ext uri="{FF2B5EF4-FFF2-40B4-BE49-F238E27FC236}">
                <a16:creationId xmlns:a16="http://schemas.microsoft.com/office/drawing/2014/main" id="{1A229C69-DC3E-4B64-90A1-E1A1E5018233}"/>
              </a:ext>
            </a:extLst>
          </p:cNvPr>
          <p:cNvSpPr>
            <a:spLocks noGrp="1"/>
          </p:cNvSpPr>
          <p:nvPr>
            <p:ph sz="quarter" idx="23"/>
          </p:nvPr>
        </p:nvSpPr>
        <p:spPr>
          <a:xfrm>
            <a:off x="4342804" y="1442253"/>
            <a:ext cx="2921000" cy="2667000"/>
          </a:xfrm>
          <a:prstGeom prst="rect">
            <a:avLst/>
          </a:prstGeom>
          <a:noFill/>
        </p:spPr>
        <p:txBody>
          <a:bodyPr/>
          <a:lstStyle>
            <a:lvl1pPr>
              <a:defRPr>
                <a:noFill/>
                <a:latin typeface="Arial" panose="020B0604020202020204" pitchFamily="34" charset="0"/>
                <a:cs typeface="Arial" panose="020B0604020202020204" pitchFamily="34" charset="0"/>
              </a:defRPr>
            </a:lvl1pPr>
          </a:lstStyle>
          <a:p>
            <a:pPr lvl="0"/>
            <a:r>
              <a:rPr lang="en-US"/>
              <a:t>Edit Master text styles</a:t>
            </a:r>
          </a:p>
        </p:txBody>
      </p:sp>
      <p:sp>
        <p:nvSpPr>
          <p:cNvPr id="28" name="Rectángulo redondeado 47">
            <a:extLst>
              <a:ext uri="{FF2B5EF4-FFF2-40B4-BE49-F238E27FC236}">
                <a16:creationId xmlns:a16="http://schemas.microsoft.com/office/drawing/2014/main" id="{72D9CE8F-B594-476D-B94C-FC6048CA29C4}"/>
              </a:ext>
            </a:extLst>
          </p:cNvPr>
          <p:cNvSpPr/>
          <p:nvPr userDrawn="1"/>
        </p:nvSpPr>
        <p:spPr>
          <a:xfrm>
            <a:off x="5753200" y="552745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latin typeface="Arial" panose="020B0604020202020204" pitchFamily="34" charset="0"/>
              <a:cs typeface="Arial" panose="020B0604020202020204" pitchFamily="34" charset="0"/>
            </a:endParaRPr>
          </a:p>
        </p:txBody>
      </p:sp>
      <p:sp>
        <p:nvSpPr>
          <p:cNvPr id="29" name="Text Placeholder 6">
            <a:extLst>
              <a:ext uri="{FF2B5EF4-FFF2-40B4-BE49-F238E27FC236}">
                <a16:creationId xmlns:a16="http://schemas.microsoft.com/office/drawing/2014/main" id="{0F94BB8A-2813-46BD-803D-CE0087E5188B}"/>
              </a:ext>
            </a:extLst>
          </p:cNvPr>
          <p:cNvSpPr>
            <a:spLocks noGrp="1"/>
          </p:cNvSpPr>
          <p:nvPr>
            <p:ph type="body" sz="quarter" idx="24" hasCustomPrompt="1"/>
          </p:nvPr>
        </p:nvSpPr>
        <p:spPr>
          <a:xfrm>
            <a:off x="4343400" y="4109811"/>
            <a:ext cx="2921000" cy="1152525"/>
          </a:xfrm>
          <a:prstGeom prst="rect">
            <a:avLst/>
          </a:prstGeom>
        </p:spPr>
        <p:txBody>
          <a:bodyPr/>
          <a:lstStyle>
            <a:lvl1pPr marL="0" indent="0" algn="ctr">
              <a:buNone/>
              <a:defRPr b="1">
                <a:solidFill>
                  <a:schemeClr val="bg2">
                    <a:lumMod val="10000"/>
                  </a:schemeClr>
                </a:solidFill>
                <a:latin typeface="Arial" panose="020B0604020202020204" pitchFamily="34" charset="0"/>
                <a:cs typeface="Arial" panose="020B0604020202020204" pitchFamily="34" charset="0"/>
              </a:defRPr>
            </a:lvl1pPr>
          </a:lstStyle>
          <a:p>
            <a:pPr lvl="0"/>
            <a:r>
              <a:rPr lang="en-US"/>
              <a:t>National Economic</a:t>
            </a:r>
            <a:br>
              <a:rPr lang="en-US"/>
            </a:br>
            <a:r>
              <a:rPr lang="en-US"/>
              <a:t>Indicators</a:t>
            </a:r>
          </a:p>
        </p:txBody>
      </p:sp>
      <p:sp>
        <p:nvSpPr>
          <p:cNvPr id="30" name="Rectángulo redondeado 47">
            <a:extLst>
              <a:ext uri="{FF2B5EF4-FFF2-40B4-BE49-F238E27FC236}">
                <a16:creationId xmlns:a16="http://schemas.microsoft.com/office/drawing/2014/main" id="{9001F166-0237-4150-B91A-62AEA5C82CC0}"/>
              </a:ext>
            </a:extLst>
          </p:cNvPr>
          <p:cNvSpPr/>
          <p:nvPr userDrawn="1"/>
        </p:nvSpPr>
        <p:spPr>
          <a:xfrm rot="5400000">
            <a:off x="3855091"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latin typeface="Arial" panose="020B0604020202020204" pitchFamily="34" charset="0"/>
              <a:cs typeface="Arial" panose="020B0604020202020204" pitchFamily="34" charset="0"/>
            </a:endParaRPr>
          </a:p>
        </p:txBody>
      </p:sp>
      <p:sp>
        <p:nvSpPr>
          <p:cNvPr id="31" name="Rectángulo redondeado 47">
            <a:extLst>
              <a:ext uri="{FF2B5EF4-FFF2-40B4-BE49-F238E27FC236}">
                <a16:creationId xmlns:a16="http://schemas.microsoft.com/office/drawing/2014/main" id="{2C8CD2FF-6F6F-4776-83DA-4BE440FAF732}"/>
              </a:ext>
            </a:extLst>
          </p:cNvPr>
          <p:cNvSpPr/>
          <p:nvPr userDrawn="1"/>
        </p:nvSpPr>
        <p:spPr>
          <a:xfrm rot="5400000">
            <a:off x="7651308"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latin typeface="Arial" panose="020B0604020202020204" pitchFamily="34" charset="0"/>
              <a:cs typeface="Arial" panose="020B0604020202020204" pitchFamily="34" charset="0"/>
            </a:endParaRPr>
          </a:p>
        </p:txBody>
      </p:sp>
      <p:sp>
        <p:nvSpPr>
          <p:cNvPr id="33" name="Rectángulo redondeado 47">
            <a:extLst>
              <a:ext uri="{FF2B5EF4-FFF2-40B4-BE49-F238E27FC236}">
                <a16:creationId xmlns:a16="http://schemas.microsoft.com/office/drawing/2014/main" id="{8F7DC6DE-BCFC-4367-A5C0-69C6445C32FB}"/>
              </a:ext>
            </a:extLst>
          </p:cNvPr>
          <p:cNvSpPr/>
          <p:nvPr userDrawn="1"/>
        </p:nvSpPr>
        <p:spPr>
          <a:xfrm>
            <a:off x="5753200" y="83082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latin typeface="Arial" panose="020B0604020202020204" pitchFamily="34" charset="0"/>
              <a:cs typeface="Arial" panose="020B0604020202020204" pitchFamily="34" charset="0"/>
            </a:endParaRPr>
          </a:p>
        </p:txBody>
      </p:sp>
      <p:sp>
        <p:nvSpPr>
          <p:cNvPr id="34" name="Rectángulo redondeado 47">
            <a:extLst>
              <a:ext uri="{FF2B5EF4-FFF2-40B4-BE49-F238E27FC236}">
                <a16:creationId xmlns:a16="http://schemas.microsoft.com/office/drawing/2014/main" id="{38812EA6-EA9A-4207-A99F-ABC98DFCFCF4}"/>
              </a:ext>
            </a:extLst>
          </p:cNvPr>
          <p:cNvSpPr/>
          <p:nvPr userDrawn="1"/>
        </p:nvSpPr>
        <p:spPr>
          <a:xfrm>
            <a:off x="5753200" y="552745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latin typeface="Arial" panose="020B0604020202020204" pitchFamily="34" charset="0"/>
              <a:cs typeface="Arial" panose="020B0604020202020204" pitchFamily="34" charset="0"/>
            </a:endParaRPr>
          </a:p>
        </p:txBody>
      </p:sp>
      <p:sp>
        <p:nvSpPr>
          <p:cNvPr id="35" name="Rectángulo redondeado 47">
            <a:extLst>
              <a:ext uri="{FF2B5EF4-FFF2-40B4-BE49-F238E27FC236}">
                <a16:creationId xmlns:a16="http://schemas.microsoft.com/office/drawing/2014/main" id="{CAB406C6-8B3F-444C-A893-C8A2FAE7749D}"/>
              </a:ext>
            </a:extLst>
          </p:cNvPr>
          <p:cNvSpPr/>
          <p:nvPr userDrawn="1"/>
        </p:nvSpPr>
        <p:spPr>
          <a:xfrm rot="5400000">
            <a:off x="3855091"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latin typeface="Arial" panose="020B0604020202020204" pitchFamily="34" charset="0"/>
              <a:cs typeface="Arial" panose="020B0604020202020204" pitchFamily="34" charset="0"/>
            </a:endParaRPr>
          </a:p>
        </p:txBody>
      </p:sp>
      <p:sp>
        <p:nvSpPr>
          <p:cNvPr id="36" name="Rectángulo redondeado 47">
            <a:extLst>
              <a:ext uri="{FF2B5EF4-FFF2-40B4-BE49-F238E27FC236}">
                <a16:creationId xmlns:a16="http://schemas.microsoft.com/office/drawing/2014/main" id="{0364324C-CDB8-4015-80EA-07C33C27210D}"/>
              </a:ext>
            </a:extLst>
          </p:cNvPr>
          <p:cNvSpPr/>
          <p:nvPr userDrawn="1"/>
        </p:nvSpPr>
        <p:spPr>
          <a:xfrm rot="5400000">
            <a:off x="7651308"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EE91EC7-03E1-410C-8C7F-C9E07E0B8091}"/>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360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graphic">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8E4E68B-03B4-4957-9472-D32465757BFD}"/>
              </a:ext>
            </a:extLst>
          </p:cNvPr>
          <p:cNvSpPr>
            <a:spLocks noGrp="1"/>
          </p:cNvSpPr>
          <p:nvPr>
            <p:ph idx="21"/>
          </p:nvPr>
        </p:nvSpPr>
        <p:spPr>
          <a:xfrm>
            <a:off x="647700" y="3719512"/>
            <a:ext cx="3782050" cy="1216851"/>
          </a:xfrm>
          <a:prstGeom prst="rect">
            <a:avLst/>
          </a:prstGeom>
          <a:solidFill>
            <a:schemeClr val="bg1"/>
          </a:solidFill>
        </p:spPr>
        <p:txBody>
          <a:bodyPr anchor="ctr">
            <a:normAutofit/>
          </a:bodyPr>
          <a:lstStyle>
            <a:lvl1pPr marL="0" indent="0" algn="ctr">
              <a:lnSpc>
                <a:spcPct val="100000"/>
              </a:lnSpc>
              <a:buNone/>
              <a:defRPr sz="2800" b="1" i="1">
                <a:solidFill>
                  <a:schemeClr val="bg2">
                    <a:lumMod val="10000"/>
                  </a:schemeClr>
                </a:solidFill>
                <a:latin typeface="Arial" panose="020B0604020202020204" pitchFamily="34" charset="0"/>
                <a:cs typeface="Arial" panose="020B0604020202020204" pitchFamily="34" charset="0"/>
              </a:defRPr>
            </a:lvl1pPr>
          </a:lstStyle>
          <a:p>
            <a:pPr lvl="0"/>
            <a:r>
              <a:rPr lang="en-US"/>
              <a:t>Edit Master text styles</a:t>
            </a:r>
          </a:p>
        </p:txBody>
      </p:sp>
      <p:sp>
        <p:nvSpPr>
          <p:cNvPr id="6" name="Content Placeholder 15">
            <a:extLst>
              <a:ext uri="{FF2B5EF4-FFF2-40B4-BE49-F238E27FC236}">
                <a16:creationId xmlns:a16="http://schemas.microsoft.com/office/drawing/2014/main" id="{A21035CB-575D-40BF-B95F-173B2CF0EE61}"/>
              </a:ext>
            </a:extLst>
          </p:cNvPr>
          <p:cNvSpPr>
            <a:spLocks noGrp="1"/>
          </p:cNvSpPr>
          <p:nvPr>
            <p:ph sz="quarter" idx="23"/>
          </p:nvPr>
        </p:nvSpPr>
        <p:spPr>
          <a:xfrm>
            <a:off x="4838700" y="619125"/>
            <a:ext cx="7086600" cy="5572125"/>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pPr lvl="0"/>
            <a:r>
              <a:rPr lang="en-US"/>
              <a:t>Edit Master text styles</a:t>
            </a:r>
          </a:p>
        </p:txBody>
      </p:sp>
      <p:sp>
        <p:nvSpPr>
          <p:cNvPr id="2" name="Rectangle 1">
            <a:extLst>
              <a:ext uri="{FF2B5EF4-FFF2-40B4-BE49-F238E27FC236}">
                <a16:creationId xmlns:a16="http://schemas.microsoft.com/office/drawing/2014/main" id="{3C5B6488-0333-4E0C-BEE9-16C6E0BDD83D}"/>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740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1FCE7-3BFB-47CF-8FCD-0B18D5F37878}"/>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AB9524A-D29D-4648-8053-B4CE70537BCA}"/>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9385742B-D96D-4CC9-9C0C-CBD24465B69C}"/>
              </a:ext>
            </a:extLst>
          </p:cNvPr>
          <p:cNvSpPr/>
          <p:nvPr/>
        </p:nvSpPr>
        <p:spPr>
          <a:xfrm>
            <a:off x="0" y="0"/>
            <a:ext cx="12192000" cy="6858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6483737-9A8C-4D41-A522-E5ED0C7E6534}"/>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315D3276-CA06-4CED-B9C2-2F342BB90AC5}"/>
              </a:ext>
            </a:extLst>
          </p:cNvPr>
          <p:cNvSpPr/>
          <p:nvPr userDrawn="1"/>
        </p:nvSpPr>
        <p:spPr>
          <a:xfrm>
            <a:off x="0" y="0"/>
            <a:ext cx="12192000" cy="6858000"/>
          </a:xfrm>
          <a:prstGeom prst="rect">
            <a:avLst/>
          </a:prstGeom>
          <a:solidFill>
            <a:srgbClr val="00517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72F1C178-A900-41F8-898F-1D8FDAD05C0A}"/>
              </a:ext>
            </a:extLst>
          </p:cNvPr>
          <p:cNvSpPr>
            <a:spLocks noGrp="1"/>
          </p:cNvSpPr>
          <p:nvPr>
            <p:ph type="body" idx="13" hasCustomPrompt="1"/>
          </p:nvPr>
        </p:nvSpPr>
        <p:spPr>
          <a:xfrm>
            <a:off x="1219200" y="1295400"/>
            <a:ext cx="4503694" cy="1769268"/>
          </a:xfrm>
          <a:prstGeom prst="rect">
            <a:avLst/>
          </a:prstGeom>
        </p:spPr>
        <p:txBody>
          <a:bodyPr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74933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FEC4E9D-3612-475A-AEC9-DC4523197B6A}"/>
              </a:ext>
            </a:extLst>
          </p:cNvPr>
          <p:cNvSpPr>
            <a:spLocks noGrp="1"/>
          </p:cNvSpPr>
          <p:nvPr>
            <p:ph type="body" idx="13" hasCustomPrompt="1"/>
          </p:nvPr>
        </p:nvSpPr>
        <p:spPr>
          <a:xfrm>
            <a:off x="1016000" y="295484"/>
            <a:ext cx="10058400" cy="505870"/>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Rectangle 1">
            <a:extLst>
              <a:ext uri="{FF2B5EF4-FFF2-40B4-BE49-F238E27FC236}">
                <a16:creationId xmlns:a16="http://schemas.microsoft.com/office/drawing/2014/main" id="{B6492587-B17F-28C1-DEDD-43E476A77135}"/>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CA9DE84D-5BBD-6166-49B1-62E7445080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28966"/>
            <a:ext cx="728066" cy="182818"/>
          </a:xfrm>
          <a:prstGeom prst="rect">
            <a:avLst/>
          </a:prstGeom>
        </p:spPr>
      </p:pic>
    </p:spTree>
    <p:extLst>
      <p:ext uri="{BB962C8B-B14F-4D97-AF65-F5344CB8AC3E}">
        <p14:creationId xmlns:p14="http://schemas.microsoft.com/office/powerpoint/2010/main" val="2148561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815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graphi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5C4F98-E4BE-55D8-18FA-942C1D4DD555}"/>
              </a:ext>
            </a:extLst>
          </p:cNvPr>
          <p:cNvSpPr txBox="1"/>
          <p:nvPr userDrawn="1"/>
        </p:nvSpPr>
        <p:spPr>
          <a:xfrm>
            <a:off x="3368351" y="4413380"/>
            <a:ext cx="7156580" cy="2308094"/>
          </a:xfrm>
          <a:prstGeom prst="rect">
            <a:avLst/>
          </a:prstGeom>
        </p:spPr>
        <p:txBody>
          <a:bodyPr wrap="square" rtlCol="0">
            <a:noAutofit/>
          </a:bodyPr>
          <a:lstStyle/>
          <a:p>
            <a:pPr algn="l"/>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A2F89CA-C1FE-27CD-8F52-E80AA9675AF6}"/>
              </a:ext>
            </a:extLst>
          </p:cNvPr>
          <p:cNvSpPr txBox="1"/>
          <p:nvPr userDrawn="1"/>
        </p:nvSpPr>
        <p:spPr>
          <a:xfrm>
            <a:off x="3862874" y="4432041"/>
            <a:ext cx="6820677" cy="1763486"/>
          </a:xfrm>
          <a:prstGeom prst="rect">
            <a:avLst/>
          </a:prstGeom>
        </p:spPr>
        <p:txBody>
          <a:bodyPr wrap="square" rtlCol="0">
            <a:noAutofit/>
          </a:bodyPr>
          <a:lstStyle/>
          <a:p>
            <a:pPr algn="l"/>
            <a:endParaRPr lang="en-US">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78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Section Divider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1FCE7-3BFB-47CF-8FCD-0B18D5F37878}"/>
              </a:ext>
            </a:extLst>
          </p:cNvPr>
          <p:cNvSpPr>
            <a:spLocks noGrp="1"/>
          </p:cNvSpPr>
          <p:nvPr>
            <p:ph idx="1" hasCustomPrompt="1"/>
          </p:nvPr>
        </p:nvSpPr>
        <p:spPr>
          <a:xfrm>
            <a:off x="838200" y="1825625"/>
            <a:ext cx="5086739" cy="1262808"/>
          </a:xfrm>
        </p:spPr>
        <p:txBody>
          <a:bodyPr>
            <a:normAutofit/>
          </a:bodyPr>
          <a:lstStyle>
            <a:lvl1pPr marL="0" indent="0">
              <a:buNone/>
              <a:defRPr sz="4000">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9AB9524A-D29D-4648-8053-B4CE70537BCA}"/>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9385742B-D96D-4CC9-9C0C-CBD24465B69C}"/>
              </a:ext>
            </a:extLst>
          </p:cNvPr>
          <p:cNvSpPr/>
          <p:nvPr/>
        </p:nvSpPr>
        <p:spPr>
          <a:xfrm>
            <a:off x="0" y="0"/>
            <a:ext cx="12192000" cy="6858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6483737-9A8C-4D41-A522-E5ED0C7E6534}"/>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315D3276-CA06-4CED-B9C2-2F342BB90AC5}"/>
              </a:ext>
            </a:extLst>
          </p:cNvPr>
          <p:cNvSpPr/>
          <p:nvPr/>
        </p:nvSpPr>
        <p:spPr>
          <a:xfrm>
            <a:off x="0" y="0"/>
            <a:ext cx="12192000" cy="6858000"/>
          </a:xfrm>
          <a:prstGeom prst="rect">
            <a:avLst/>
          </a:prstGeom>
          <a:solidFill>
            <a:srgbClr val="00517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905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320616"/>
            <a:ext cx="4572000" cy="2503730"/>
          </a:xfrm>
          <a:prstGeom prst="rect">
            <a:avLst/>
          </a:prstGeom>
        </p:spPr>
        <p:txBody>
          <a:bodyPr anchor="ctr"/>
          <a:lstStyle>
            <a:lvl1pPr marL="0" indent="0">
              <a:buNone/>
              <a:defRPr sz="1800">
                <a:latin typeface="Arial" panose="020B0604020202020204" pitchFamily="34" charset="0"/>
                <a:cs typeface="Arial" panose="020B0604020202020204" pitchFamily="34" charset="0"/>
              </a:defRPr>
            </a:lvl1pPr>
            <a:lvl2pPr marL="7429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2pPr>
            <a:lvl3pPr marL="12001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3pPr>
            <a:lvl4pPr marL="16573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4pPr>
            <a:lvl5pPr marL="21145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cxnSp>
        <p:nvCxnSpPr>
          <p:cNvPr id="16" name="Straight Connector 15"/>
          <p:cNvCxnSpPr/>
          <p:nvPr/>
        </p:nvCxnSpPr>
        <p:spPr>
          <a:xfrm>
            <a:off x="6041789" y="385945"/>
            <a:ext cx="0" cy="1981200"/>
          </a:xfrm>
          <a:prstGeom prst="line">
            <a:avLst/>
          </a:prstGeom>
          <a:ln>
            <a:solidFill>
              <a:srgbClr val="00517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41255" y="4348345"/>
            <a:ext cx="0" cy="1981200"/>
          </a:xfrm>
          <a:prstGeom prst="line">
            <a:avLst/>
          </a:prstGeom>
          <a:ln>
            <a:solidFill>
              <a:srgbClr val="00517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112000" y="3205345"/>
            <a:ext cx="4572000" cy="0"/>
          </a:xfrm>
          <a:prstGeom prst="line">
            <a:avLst/>
          </a:prstGeom>
          <a:ln>
            <a:solidFill>
              <a:srgbClr val="0051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06400" y="3186654"/>
            <a:ext cx="4572000" cy="0"/>
          </a:xfrm>
          <a:prstGeom prst="line">
            <a:avLst/>
          </a:prstGeom>
          <a:ln>
            <a:solidFill>
              <a:srgbClr val="005177"/>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398" y="6457363"/>
            <a:ext cx="787401" cy="202540"/>
          </a:xfrm>
          <a:prstGeom prst="rect">
            <a:avLst/>
          </a:prstGeom>
        </p:spPr>
      </p:pic>
      <p:sp>
        <p:nvSpPr>
          <p:cNvPr id="14" name="Content Placeholder 2"/>
          <p:cNvSpPr>
            <a:spLocks noGrp="1"/>
          </p:cNvSpPr>
          <p:nvPr>
            <p:ph idx="15"/>
          </p:nvPr>
        </p:nvSpPr>
        <p:spPr>
          <a:xfrm>
            <a:off x="7162800" y="304800"/>
            <a:ext cx="4572000" cy="2503730"/>
          </a:xfrm>
          <a:prstGeom prst="rect">
            <a:avLst/>
          </a:prstGeom>
        </p:spPr>
        <p:txBody>
          <a:bodyPr anchor="ctr"/>
          <a:lstStyle>
            <a:lvl1pPr marL="0" indent="0">
              <a:buNone/>
              <a:defRPr sz="1800">
                <a:latin typeface="Arial" panose="020B0604020202020204" pitchFamily="34" charset="0"/>
                <a:cs typeface="Arial" panose="020B0604020202020204" pitchFamily="34" charset="0"/>
              </a:defRPr>
            </a:lvl1pPr>
            <a:lvl2pPr marL="7429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2pPr>
            <a:lvl3pPr marL="12001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3pPr>
            <a:lvl4pPr marL="16573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4pPr>
            <a:lvl5pPr marL="21145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06400" y="3733800"/>
            <a:ext cx="4572000" cy="2503730"/>
          </a:xfrm>
          <a:prstGeom prst="rect">
            <a:avLst/>
          </a:prstGeom>
        </p:spPr>
        <p:txBody>
          <a:bodyPr anchor="ctr"/>
          <a:lstStyle>
            <a:lvl1pPr marL="0" indent="0">
              <a:buNone/>
              <a:defRPr sz="1800">
                <a:latin typeface="Arial" panose="020B0604020202020204" pitchFamily="34" charset="0"/>
                <a:cs typeface="Arial" panose="020B0604020202020204" pitchFamily="34" charset="0"/>
              </a:defRPr>
            </a:lvl1pPr>
            <a:lvl2pPr marL="7429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2pPr>
            <a:lvl3pPr marL="12001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3pPr>
            <a:lvl4pPr marL="16573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4pPr>
            <a:lvl5pPr marL="21145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7"/>
          </p:nvPr>
        </p:nvSpPr>
        <p:spPr>
          <a:xfrm>
            <a:off x="7112000" y="3744670"/>
            <a:ext cx="4572000" cy="2503730"/>
          </a:xfrm>
          <a:prstGeom prst="rect">
            <a:avLst/>
          </a:prstGeom>
        </p:spPr>
        <p:txBody>
          <a:bodyPr anchor="ctr"/>
          <a:lstStyle>
            <a:lvl1pPr marL="0" indent="0">
              <a:buNone/>
              <a:defRPr sz="1800">
                <a:latin typeface="Arial" panose="020B0604020202020204" pitchFamily="34" charset="0"/>
                <a:cs typeface="Arial" panose="020B0604020202020204" pitchFamily="34" charset="0"/>
              </a:defRPr>
            </a:lvl1pPr>
            <a:lvl2pPr marL="7429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2pPr>
            <a:lvl3pPr marL="12001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3pPr>
            <a:lvl4pPr marL="16573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4pPr>
            <a:lvl5pPr marL="21145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733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9989" y="2667001"/>
            <a:ext cx="3556000" cy="838201"/>
          </a:xfrm>
          <a:prstGeom prst="rect">
            <a:avLst/>
          </a:prstGeom>
        </p:spPr>
        <p:txBody>
          <a:bodyPr anchor="ct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1" name="Title 10"/>
          <p:cNvSpPr>
            <a:spLocks noGrp="1"/>
          </p:cNvSpPr>
          <p:nvPr>
            <p:ph type="title"/>
          </p:nvPr>
        </p:nvSpPr>
        <p:spPr>
          <a:xfrm>
            <a:off x="737919" y="1147362"/>
            <a:ext cx="5730615" cy="1291038"/>
          </a:xfrm>
        </p:spPr>
        <p:txBody>
          <a:bodyPr/>
          <a:lstStyle/>
          <a:p>
            <a:r>
              <a:rPr lang="en-US"/>
              <a:t>Click to edit Master title style</a:t>
            </a:r>
          </a:p>
        </p:txBody>
      </p:sp>
    </p:spTree>
    <p:extLst>
      <p:ext uri="{BB962C8B-B14F-4D97-AF65-F5344CB8AC3E}">
        <p14:creationId xmlns:p14="http://schemas.microsoft.com/office/powerpoint/2010/main" val="4367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320616"/>
            <a:ext cx="4572000" cy="2503730"/>
          </a:xfrm>
          <a:prstGeom prst="rect">
            <a:avLst/>
          </a:prstGeom>
        </p:spPr>
        <p:txBody>
          <a:bodyPr anchor="ctr"/>
          <a:lstStyle>
            <a:lvl1pPr marL="0" indent="0">
              <a:buNone/>
              <a:defRPr sz="1800">
                <a:latin typeface="Arial" panose="020B0604020202020204" pitchFamily="34" charset="0"/>
                <a:cs typeface="Arial" panose="020B0604020202020204" pitchFamily="34" charset="0"/>
              </a:defRPr>
            </a:lvl1pPr>
            <a:lvl2pPr marL="7429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2pPr>
            <a:lvl3pPr marL="12001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3pPr>
            <a:lvl4pPr marL="16573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4pPr>
            <a:lvl5pPr marL="21145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cxnSp>
        <p:nvCxnSpPr>
          <p:cNvPr id="16" name="Straight Connector 15"/>
          <p:cNvCxnSpPr/>
          <p:nvPr/>
        </p:nvCxnSpPr>
        <p:spPr>
          <a:xfrm>
            <a:off x="6041789" y="385945"/>
            <a:ext cx="0" cy="1981200"/>
          </a:xfrm>
          <a:prstGeom prst="line">
            <a:avLst/>
          </a:prstGeom>
          <a:ln>
            <a:solidFill>
              <a:srgbClr val="00517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41255" y="4348345"/>
            <a:ext cx="0" cy="1981200"/>
          </a:xfrm>
          <a:prstGeom prst="line">
            <a:avLst/>
          </a:prstGeom>
          <a:ln>
            <a:solidFill>
              <a:srgbClr val="00517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112000" y="3205345"/>
            <a:ext cx="4572000" cy="0"/>
          </a:xfrm>
          <a:prstGeom prst="line">
            <a:avLst/>
          </a:prstGeom>
          <a:ln>
            <a:solidFill>
              <a:srgbClr val="0051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06400" y="3186654"/>
            <a:ext cx="4572000" cy="0"/>
          </a:xfrm>
          <a:prstGeom prst="line">
            <a:avLst/>
          </a:prstGeom>
          <a:ln>
            <a:solidFill>
              <a:srgbClr val="005177"/>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7162800" y="304800"/>
            <a:ext cx="4572000" cy="2503730"/>
          </a:xfrm>
          <a:prstGeom prst="rect">
            <a:avLst/>
          </a:prstGeom>
        </p:spPr>
        <p:txBody>
          <a:bodyPr anchor="ctr"/>
          <a:lstStyle>
            <a:lvl1pPr marL="0" indent="0">
              <a:buNone/>
              <a:defRPr sz="1800">
                <a:latin typeface="Arial" panose="020B0604020202020204" pitchFamily="34" charset="0"/>
                <a:cs typeface="Arial" panose="020B0604020202020204" pitchFamily="34" charset="0"/>
              </a:defRPr>
            </a:lvl1pPr>
            <a:lvl2pPr marL="7429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2pPr>
            <a:lvl3pPr marL="12001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3pPr>
            <a:lvl4pPr marL="16573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4pPr>
            <a:lvl5pPr marL="21145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06400" y="3733800"/>
            <a:ext cx="4572000" cy="2503730"/>
          </a:xfrm>
          <a:prstGeom prst="rect">
            <a:avLst/>
          </a:prstGeom>
        </p:spPr>
        <p:txBody>
          <a:bodyPr anchor="ctr"/>
          <a:lstStyle>
            <a:lvl1pPr marL="0" indent="0">
              <a:buNone/>
              <a:defRPr sz="1800">
                <a:latin typeface="Arial" panose="020B0604020202020204" pitchFamily="34" charset="0"/>
                <a:cs typeface="Arial" panose="020B0604020202020204" pitchFamily="34" charset="0"/>
              </a:defRPr>
            </a:lvl1pPr>
            <a:lvl2pPr marL="7429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2pPr>
            <a:lvl3pPr marL="12001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3pPr>
            <a:lvl4pPr marL="16573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4pPr>
            <a:lvl5pPr marL="21145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7"/>
          </p:nvPr>
        </p:nvSpPr>
        <p:spPr>
          <a:xfrm>
            <a:off x="7112000" y="3744670"/>
            <a:ext cx="4572000" cy="2503730"/>
          </a:xfrm>
          <a:prstGeom prst="rect">
            <a:avLst/>
          </a:prstGeom>
        </p:spPr>
        <p:txBody>
          <a:bodyPr anchor="ctr"/>
          <a:lstStyle>
            <a:lvl1pPr marL="0" indent="0">
              <a:buNone/>
              <a:defRPr sz="1800">
                <a:latin typeface="Arial" panose="020B0604020202020204" pitchFamily="34" charset="0"/>
                <a:cs typeface="Arial" panose="020B0604020202020204" pitchFamily="34" charset="0"/>
              </a:defRPr>
            </a:lvl1pPr>
            <a:lvl2pPr marL="7429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2pPr>
            <a:lvl3pPr marL="12001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3pPr>
            <a:lvl4pPr marL="16573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4pPr>
            <a:lvl5pPr marL="2114550" indent="-28575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sky, object&#10;&#10;Description generated with very high confidence">
            <a:extLst>
              <a:ext uri="{FF2B5EF4-FFF2-40B4-BE49-F238E27FC236}">
                <a16:creationId xmlns:a16="http://schemas.microsoft.com/office/drawing/2014/main" id="{756CC5AD-8DD3-C23F-F9D6-629610EE4F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28966"/>
            <a:ext cx="728066" cy="182818"/>
          </a:xfrm>
          <a:prstGeom prst="rect">
            <a:avLst/>
          </a:prstGeom>
        </p:spPr>
      </p:pic>
    </p:spTree>
    <p:extLst>
      <p:ext uri="{BB962C8B-B14F-4D97-AF65-F5344CB8AC3E}">
        <p14:creationId xmlns:p14="http://schemas.microsoft.com/office/powerpoint/2010/main" val="275851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One column layout">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71BDF888-A964-4F18-94B3-CA273BA1B32B}"/>
              </a:ext>
            </a:extLst>
          </p:cNvPr>
          <p:cNvSpPr>
            <a:spLocks noGrp="1"/>
          </p:cNvSpPr>
          <p:nvPr>
            <p:ph type="body" sz="quarter" idx="18" hasCustomPrompt="1"/>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B13A844B-6856-488E-9721-60A57B58FF68}"/>
              </a:ext>
            </a:extLst>
          </p:cNvPr>
          <p:cNvSpPr>
            <a:spLocks noGrp="1"/>
          </p:cNvSpPr>
          <p:nvPr>
            <p:ph type="title" hasCustomPrompt="1"/>
          </p:nvPr>
        </p:nvSpPr>
        <p:spPr>
          <a:xfrm>
            <a:off x="1244600" y="367283"/>
            <a:ext cx="10242605" cy="698565"/>
          </a:xfrm>
          <a:solidFill>
            <a:srgbClr val="FFFFFF"/>
          </a:solidFill>
        </p:spPr>
        <p:txBody>
          <a:bodyPr>
            <a:noAutofit/>
          </a:bodyPr>
          <a:lstStyle>
            <a:lvl1pPr>
              <a:defRPr sz="2800" b="1">
                <a:solidFill>
                  <a:schemeClr val="bg2">
                    <a:lumMod val="10000"/>
                  </a:schemeClr>
                </a:solidFill>
              </a:defRPr>
            </a:lvl1pPr>
          </a:lstStyle>
          <a:p>
            <a:r>
              <a:rPr lang="en-US"/>
              <a:t>Edit Header</a:t>
            </a:r>
          </a:p>
        </p:txBody>
      </p:sp>
      <p:pic>
        <p:nvPicPr>
          <p:cNvPr id="6" name="Picture 5" descr="A person standing in front of a building&#10;&#10;Description generated with high confidence">
            <a:extLst>
              <a:ext uri="{FF2B5EF4-FFF2-40B4-BE49-F238E27FC236}">
                <a16:creationId xmlns:a16="http://schemas.microsoft.com/office/drawing/2014/main" id="{ACDE3DAE-8623-42F4-B501-2D8CB5E1A80A}"/>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pic>
        <p:nvPicPr>
          <p:cNvPr id="8" name="Picture 7" descr="A person standing in front of a building&#10;&#10;Description generated with high confidence">
            <a:extLst>
              <a:ext uri="{FF2B5EF4-FFF2-40B4-BE49-F238E27FC236}">
                <a16:creationId xmlns:a16="http://schemas.microsoft.com/office/drawing/2014/main" id="{9908F8E0-4818-4A09-86D9-8FC5F8D45672}"/>
              </a:ext>
            </a:extLst>
          </p:cNvPr>
          <p:cNvPicPr>
            <a:picLocks noChangeAspect="1"/>
          </p:cNvPicPr>
          <p:nvPr userDrawn="1"/>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sp>
        <p:nvSpPr>
          <p:cNvPr id="2" name="Rectangle 1">
            <a:extLst>
              <a:ext uri="{FF2B5EF4-FFF2-40B4-BE49-F238E27FC236}">
                <a16:creationId xmlns:a16="http://schemas.microsoft.com/office/drawing/2014/main" id="{886010AA-A8AD-4E8D-B6D9-3175D21418B0}"/>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F26499E8-C214-D381-0ABA-ACA8363DEC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3357558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wo column layout">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13A844B-6856-488E-9721-60A57B58FF68}"/>
              </a:ext>
            </a:extLst>
          </p:cNvPr>
          <p:cNvSpPr>
            <a:spLocks noGrp="1"/>
          </p:cNvSpPr>
          <p:nvPr>
            <p:ph type="title" hasCustomPrompt="1"/>
          </p:nvPr>
        </p:nvSpPr>
        <p:spPr>
          <a:xfrm>
            <a:off x="1800204" y="367283"/>
            <a:ext cx="9687001" cy="698565"/>
          </a:xfrm>
          <a:solidFill>
            <a:srgbClr val="FFFFFF"/>
          </a:solidFill>
        </p:spPr>
        <p:txBody>
          <a:bodyPr>
            <a:noAutofit/>
          </a:bodyPr>
          <a:lstStyle>
            <a:lvl1pPr>
              <a:defRPr sz="2800" b="1">
                <a:solidFill>
                  <a:schemeClr val="bg2">
                    <a:lumMod val="10000"/>
                  </a:schemeClr>
                </a:solidFill>
              </a:defRPr>
            </a:lvl1pPr>
          </a:lstStyle>
          <a:p>
            <a:r>
              <a:rPr lang="en-US"/>
              <a:t>Edit Header</a:t>
            </a:r>
          </a:p>
        </p:txBody>
      </p:sp>
      <p:pic>
        <p:nvPicPr>
          <p:cNvPr id="25" name="Picture 24">
            <a:extLst>
              <a:ext uri="{FF2B5EF4-FFF2-40B4-BE49-F238E27FC236}">
                <a16:creationId xmlns:a16="http://schemas.microsoft.com/office/drawing/2014/main" id="{667586E3-40F9-49BC-8C02-C1BF654DBF8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400" y="168519"/>
            <a:ext cx="1422704" cy="1096091"/>
          </a:xfrm>
          <a:prstGeom prst="rect">
            <a:avLst/>
          </a:prstGeom>
        </p:spPr>
      </p:pic>
      <p:sp>
        <p:nvSpPr>
          <p:cNvPr id="7" name="Text Placeholder 35">
            <a:extLst>
              <a:ext uri="{FF2B5EF4-FFF2-40B4-BE49-F238E27FC236}">
                <a16:creationId xmlns:a16="http://schemas.microsoft.com/office/drawing/2014/main" id="{DFB78851-8120-43AF-845F-7E74E53C94EF}"/>
              </a:ext>
            </a:extLst>
          </p:cNvPr>
          <p:cNvSpPr>
            <a:spLocks noGrp="1"/>
          </p:cNvSpPr>
          <p:nvPr>
            <p:ph type="body" sz="quarter" idx="18" hasCustomPrompt="1"/>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431E692D-C9EA-40AD-8E59-236FD3FF6F96}"/>
              </a:ext>
            </a:extLst>
          </p:cNvPr>
          <p:cNvSpPr>
            <a:spLocks noGrp="1"/>
          </p:cNvSpPr>
          <p:nvPr>
            <p:ph sz="quarter" idx="19" hasCustomPrompt="1"/>
          </p:nvPr>
        </p:nvSpPr>
        <p:spPr>
          <a:xfrm>
            <a:off x="838200" y="1825625"/>
            <a:ext cx="10515600" cy="4351338"/>
          </a:xfrm>
          <a:prstGeom prst="rect">
            <a:avLst/>
          </a:prstGeom>
        </p:spPr>
        <p:txBody>
          <a:bodyPr vert="horz" lIns="91440" tIns="45720" rIns="91440" bIns="45720" numCol="2" spcCol="3657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5DB4D130-D0A8-4C5B-A8AB-D2E6D34539FD}"/>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400" y="168519"/>
            <a:ext cx="1422704" cy="1096091"/>
          </a:xfrm>
          <a:prstGeom prst="rect">
            <a:avLst/>
          </a:prstGeom>
        </p:spPr>
      </p:pic>
      <p:sp>
        <p:nvSpPr>
          <p:cNvPr id="2" name="Rectangle 1">
            <a:extLst>
              <a:ext uri="{FF2B5EF4-FFF2-40B4-BE49-F238E27FC236}">
                <a16:creationId xmlns:a16="http://schemas.microsoft.com/office/drawing/2014/main" id="{A603E9FB-1172-453F-964E-D6E00C9B4BE5}"/>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B9A451E3-4CFE-2749-51B5-011BE20E2A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2559475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Bullet Layou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3A7616A-0FDE-41F6-B99A-1347A94EF443}"/>
              </a:ext>
            </a:extLst>
          </p:cNvPr>
          <p:cNvSpPr>
            <a:spLocks noGrp="1"/>
          </p:cNvSpPr>
          <p:nvPr>
            <p:ph sz="quarter" idx="19" hasCustomPrompt="1"/>
          </p:nvPr>
        </p:nvSpPr>
        <p:spPr>
          <a:xfrm>
            <a:off x="838200" y="1825625"/>
            <a:ext cx="10515600" cy="435133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9BE8DDC-EF79-4ABB-85C7-08A697A18FCA}"/>
              </a:ext>
            </a:extLst>
          </p:cNvPr>
          <p:cNvSpPr>
            <a:spLocks noGrp="1"/>
          </p:cNvSpPr>
          <p:nvPr>
            <p:ph type="title" hasCustomPrompt="1"/>
          </p:nvPr>
        </p:nvSpPr>
        <p:spPr>
          <a:xfrm>
            <a:off x="910024" y="329183"/>
            <a:ext cx="10100932" cy="698565"/>
          </a:xfrm>
        </p:spPr>
        <p:txBody>
          <a:bodyPr>
            <a:noAutofit/>
          </a:bodyPr>
          <a:lstStyle>
            <a:lvl1pPr>
              <a:defRPr sz="2800" b="1">
                <a:solidFill>
                  <a:schemeClr val="bg2">
                    <a:lumMod val="10000"/>
                  </a:schemeClr>
                </a:solidFill>
              </a:defRPr>
            </a:lvl1pPr>
          </a:lstStyle>
          <a:p>
            <a:r>
              <a:rPr lang="en-US"/>
              <a:t>Edit Header</a:t>
            </a:r>
          </a:p>
        </p:txBody>
      </p:sp>
      <p:pic>
        <p:nvPicPr>
          <p:cNvPr id="7" name="Picture 6" descr="A person standing in front of a building&#10;&#10;Description generated with high confidence">
            <a:extLst>
              <a:ext uri="{FF2B5EF4-FFF2-40B4-BE49-F238E27FC236}">
                <a16:creationId xmlns:a16="http://schemas.microsoft.com/office/drawing/2014/main" id="{F480DE78-90ED-415C-9C57-02B763DDA7FA}"/>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pic>
        <p:nvPicPr>
          <p:cNvPr id="10" name="Picture 9" descr="A person standing in front of a building&#10;&#10;Description generated with high confidence">
            <a:extLst>
              <a:ext uri="{FF2B5EF4-FFF2-40B4-BE49-F238E27FC236}">
                <a16:creationId xmlns:a16="http://schemas.microsoft.com/office/drawing/2014/main" id="{E8E894B2-840A-4848-9C58-6B93154A0B5D}"/>
              </a:ext>
            </a:extLst>
          </p:cNvPr>
          <p:cNvPicPr>
            <a:picLocks noChangeAspect="1"/>
          </p:cNvPicPr>
          <p:nvPr userDrawn="1"/>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sp>
        <p:nvSpPr>
          <p:cNvPr id="2" name="Rectangle 1">
            <a:extLst>
              <a:ext uri="{FF2B5EF4-FFF2-40B4-BE49-F238E27FC236}">
                <a16:creationId xmlns:a16="http://schemas.microsoft.com/office/drawing/2014/main" id="{7C5E3FB8-54BD-4689-B108-F91F41491C12}"/>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B21A90F4-8E83-A5CC-9AD0-08750E9209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385544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pic>
        <p:nvPicPr>
          <p:cNvPr id="7" name="Picture 6" descr="A person standing in front of a building&#10;&#10;Description generated with high confidence">
            <a:extLst>
              <a:ext uri="{FF2B5EF4-FFF2-40B4-BE49-F238E27FC236}">
                <a16:creationId xmlns:a16="http://schemas.microsoft.com/office/drawing/2014/main" id="{A90AB6B0-9B5C-44EC-9C63-3DB15221C1B7}"/>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59575" y="0"/>
            <a:ext cx="1852046" cy="1952625"/>
          </a:xfrm>
          <a:prstGeom prst="rect">
            <a:avLst/>
          </a:prstGeom>
        </p:spPr>
      </p:pic>
      <p:pic>
        <p:nvPicPr>
          <p:cNvPr id="8" name="Picture 7" descr="A person standing in front of a building&#10;&#10;Description generated with high confidence">
            <a:extLst>
              <a:ext uri="{FF2B5EF4-FFF2-40B4-BE49-F238E27FC236}">
                <a16:creationId xmlns:a16="http://schemas.microsoft.com/office/drawing/2014/main" id="{DED9B747-6AA0-492B-91C6-531E97FA6625}"/>
              </a:ext>
            </a:extLst>
          </p:cNvPr>
          <p:cNvPicPr>
            <a:picLocks noChangeAspect="1"/>
          </p:cNvPicPr>
          <p:nvPr userDrawn="1"/>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59575" y="0"/>
            <a:ext cx="1852046" cy="1952625"/>
          </a:xfrm>
          <a:prstGeom prst="rect">
            <a:avLst/>
          </a:prstGeom>
        </p:spPr>
      </p:pic>
      <p:sp>
        <p:nvSpPr>
          <p:cNvPr id="2" name="Rectangle 1">
            <a:extLst>
              <a:ext uri="{FF2B5EF4-FFF2-40B4-BE49-F238E27FC236}">
                <a16:creationId xmlns:a16="http://schemas.microsoft.com/office/drawing/2014/main" id="{09E6D796-A895-4AA6-9B0F-D81E3866605F}"/>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1FE1D516-C3AB-EF61-6CA4-81DA175122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2431123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2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063196-7C3B-A3F0-B262-B867D5C47DCD}"/>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5" name="Picture 4" descr="A picture containing sky, object&#10;&#10;Description generated with very high confidence">
            <a:extLst>
              <a:ext uri="{FF2B5EF4-FFF2-40B4-BE49-F238E27FC236}">
                <a16:creationId xmlns:a16="http://schemas.microsoft.com/office/drawing/2014/main" id="{3D5C81C4-FA38-F46B-B8FD-E39F4CEA5B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28966"/>
            <a:ext cx="728066" cy="182818"/>
          </a:xfrm>
          <a:prstGeom prst="rect">
            <a:avLst/>
          </a:prstGeom>
        </p:spPr>
      </p:pic>
    </p:spTree>
    <p:extLst>
      <p:ext uri="{BB962C8B-B14F-4D97-AF65-F5344CB8AC3E}">
        <p14:creationId xmlns:p14="http://schemas.microsoft.com/office/powerpoint/2010/main" val="1649811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rt comparis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4D68BF-BC03-41A3-B5B2-DA1EFD862351}"/>
              </a:ext>
            </a:extLst>
          </p:cNvPr>
          <p:cNvSpPr>
            <a:spLocks noGrp="1"/>
          </p:cNvSpPr>
          <p:nvPr>
            <p:ph type="title" hasCustomPrompt="1"/>
          </p:nvPr>
        </p:nvSpPr>
        <p:spPr>
          <a:xfrm>
            <a:off x="640477" y="367283"/>
            <a:ext cx="9687001" cy="698565"/>
          </a:xfrm>
          <a:solidFill>
            <a:srgbClr val="FFFFFF"/>
          </a:solidFill>
        </p:spPr>
        <p:txBody>
          <a:bodyPr>
            <a:noAutofit/>
          </a:bodyPr>
          <a:lstStyle>
            <a:lvl1pPr>
              <a:defRPr sz="2800" b="1">
                <a:solidFill>
                  <a:schemeClr val="bg2">
                    <a:lumMod val="10000"/>
                  </a:schemeClr>
                </a:solidFill>
              </a:defRPr>
            </a:lvl1pPr>
          </a:lstStyle>
          <a:p>
            <a:r>
              <a:rPr lang="en-US"/>
              <a:t>Edit Header</a:t>
            </a:r>
          </a:p>
        </p:txBody>
      </p:sp>
      <p:sp>
        <p:nvSpPr>
          <p:cNvPr id="4" name="Text Placeholder 35">
            <a:extLst>
              <a:ext uri="{FF2B5EF4-FFF2-40B4-BE49-F238E27FC236}">
                <a16:creationId xmlns:a16="http://schemas.microsoft.com/office/drawing/2014/main" id="{7EB0CB4B-5FE9-4874-9DAF-6EE08B885E8C}"/>
              </a:ext>
            </a:extLst>
          </p:cNvPr>
          <p:cNvSpPr>
            <a:spLocks noGrp="1"/>
          </p:cNvSpPr>
          <p:nvPr>
            <p:ph type="body" sz="quarter" idx="18" hasCustomPrompt="1"/>
          </p:nvPr>
        </p:nvSpPr>
        <p:spPr>
          <a:xfrm>
            <a:off x="838200" y="1825625"/>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68581C76-457C-44CF-890A-9962AD15718E}"/>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5" name="Picture 4" descr="A picture containing sky, object&#10;&#10;Description generated with very high confidence">
            <a:extLst>
              <a:ext uri="{FF2B5EF4-FFF2-40B4-BE49-F238E27FC236}">
                <a16:creationId xmlns:a16="http://schemas.microsoft.com/office/drawing/2014/main" id="{ADC598CE-DE99-3D06-F1B0-8B13729BBA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3362822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umbered Four Content">
    <p:spTree>
      <p:nvGrpSpPr>
        <p:cNvPr id="1" name=""/>
        <p:cNvGrpSpPr/>
        <p:nvPr/>
      </p:nvGrpSpPr>
      <p:grpSpPr>
        <a:xfrm>
          <a:off x="0" y="0"/>
          <a:ext cx="0" cy="0"/>
          <a:chOff x="0" y="0"/>
          <a:chExt cx="0" cy="0"/>
        </a:xfrm>
      </p:grpSpPr>
      <p:sp>
        <p:nvSpPr>
          <p:cNvPr id="17" name="Content Placeholder 12">
            <a:extLst>
              <a:ext uri="{FF2B5EF4-FFF2-40B4-BE49-F238E27FC236}">
                <a16:creationId xmlns:a16="http://schemas.microsoft.com/office/drawing/2014/main" id="{84539730-4D95-45CB-8517-841AA989B9BB}"/>
              </a:ext>
            </a:extLst>
          </p:cNvPr>
          <p:cNvSpPr>
            <a:spLocks noGrp="1"/>
          </p:cNvSpPr>
          <p:nvPr>
            <p:ph sz="quarter" idx="24" hasCustomPrompt="1"/>
          </p:nvPr>
        </p:nvSpPr>
        <p:spPr>
          <a:xfrm>
            <a:off x="909291" y="4239184"/>
            <a:ext cx="809625" cy="704850"/>
          </a:xfrm>
          <a:prstGeom prst="rect">
            <a:avLst/>
          </a:prstGeo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18" name="Text Placeholder 35">
            <a:extLst>
              <a:ext uri="{FF2B5EF4-FFF2-40B4-BE49-F238E27FC236}">
                <a16:creationId xmlns:a16="http://schemas.microsoft.com/office/drawing/2014/main" id="{A06A5211-43B2-4F77-8372-BDC42D4BC825}"/>
              </a:ext>
            </a:extLst>
          </p:cNvPr>
          <p:cNvSpPr>
            <a:spLocks noGrp="1"/>
          </p:cNvSpPr>
          <p:nvPr>
            <p:ph type="body" sz="quarter" idx="18" hasCustomPrompt="1"/>
          </p:nvPr>
        </p:nvSpPr>
        <p:spPr>
          <a:xfrm>
            <a:off x="910024" y="1027748"/>
            <a:ext cx="10100951" cy="304800"/>
          </a:xfrm>
          <a:prstGeom prst="rect">
            <a:avLst/>
          </a:prstGeom>
        </p:spPr>
        <p:txBody>
          <a:bodyPr>
            <a:noAutofit/>
          </a:bodyPr>
          <a:lstStyle>
            <a:lvl1pPr marL="0" indent="0">
              <a:buNone/>
              <a:defRPr sz="1400" b="1">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22" name="Title 1">
            <a:extLst>
              <a:ext uri="{FF2B5EF4-FFF2-40B4-BE49-F238E27FC236}">
                <a16:creationId xmlns:a16="http://schemas.microsoft.com/office/drawing/2014/main" id="{6109216E-48CF-407E-9AB1-891AD0F1FF57}"/>
              </a:ext>
            </a:extLst>
          </p:cNvPr>
          <p:cNvSpPr>
            <a:spLocks noGrp="1"/>
          </p:cNvSpPr>
          <p:nvPr>
            <p:ph type="title" hasCustomPrompt="1"/>
          </p:nvPr>
        </p:nvSpPr>
        <p:spPr>
          <a:xfrm>
            <a:off x="910024" y="329183"/>
            <a:ext cx="10100932" cy="698565"/>
          </a:xfrm>
        </p:spPr>
        <p:txBody>
          <a:bodyPr>
            <a:noAutofit/>
          </a:bodyPr>
          <a:lstStyle>
            <a:lvl1pPr>
              <a:defRPr sz="3200" b="1">
                <a:solidFill>
                  <a:schemeClr val="bg2">
                    <a:lumMod val="10000"/>
                  </a:schemeClr>
                </a:solidFill>
              </a:defRPr>
            </a:lvl1pPr>
          </a:lstStyle>
          <a:p>
            <a:r>
              <a:rPr lang="en-US"/>
              <a:t>Enter title here</a:t>
            </a:r>
          </a:p>
        </p:txBody>
      </p:sp>
      <p:sp>
        <p:nvSpPr>
          <p:cNvPr id="23" name="Text Placeholder 2">
            <a:extLst>
              <a:ext uri="{FF2B5EF4-FFF2-40B4-BE49-F238E27FC236}">
                <a16:creationId xmlns:a16="http://schemas.microsoft.com/office/drawing/2014/main" id="{FE976D60-A455-49FD-AE37-BED986819CE2}"/>
              </a:ext>
            </a:extLst>
          </p:cNvPr>
          <p:cNvSpPr>
            <a:spLocks noGrp="1"/>
          </p:cNvSpPr>
          <p:nvPr>
            <p:ph type="body" sz="quarter" idx="19"/>
          </p:nvPr>
        </p:nvSpPr>
        <p:spPr>
          <a:xfrm>
            <a:off x="1811338" y="1948690"/>
            <a:ext cx="3470275" cy="415925"/>
          </a:xfrm>
          <a:prstGeom prst="rect">
            <a:avLst/>
          </a:prstGeo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4" name="Text Placeholder 2">
            <a:extLst>
              <a:ext uri="{FF2B5EF4-FFF2-40B4-BE49-F238E27FC236}">
                <a16:creationId xmlns:a16="http://schemas.microsoft.com/office/drawing/2014/main" id="{B7F8D515-BBE3-40B2-9DA2-D476044B22E2}"/>
              </a:ext>
            </a:extLst>
          </p:cNvPr>
          <p:cNvSpPr>
            <a:spLocks noGrp="1"/>
          </p:cNvSpPr>
          <p:nvPr>
            <p:ph type="body" sz="quarter" idx="20"/>
          </p:nvPr>
        </p:nvSpPr>
        <p:spPr>
          <a:xfrm>
            <a:off x="7540681" y="1948690"/>
            <a:ext cx="3470275" cy="415925"/>
          </a:xfrm>
          <a:prstGeom prst="rect">
            <a:avLst/>
          </a:prstGeo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5" name="Text Placeholder 2">
            <a:extLst>
              <a:ext uri="{FF2B5EF4-FFF2-40B4-BE49-F238E27FC236}">
                <a16:creationId xmlns:a16="http://schemas.microsoft.com/office/drawing/2014/main" id="{011544B0-39C0-4557-B6F9-9B6776BA28AB}"/>
              </a:ext>
            </a:extLst>
          </p:cNvPr>
          <p:cNvSpPr>
            <a:spLocks noGrp="1"/>
          </p:cNvSpPr>
          <p:nvPr>
            <p:ph type="body" sz="quarter" idx="21"/>
          </p:nvPr>
        </p:nvSpPr>
        <p:spPr>
          <a:xfrm>
            <a:off x="1811338" y="4285423"/>
            <a:ext cx="3470275" cy="415925"/>
          </a:xfrm>
          <a:prstGeom prst="rect">
            <a:avLst/>
          </a:prstGeo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6" name="Text Placeholder 2">
            <a:extLst>
              <a:ext uri="{FF2B5EF4-FFF2-40B4-BE49-F238E27FC236}">
                <a16:creationId xmlns:a16="http://schemas.microsoft.com/office/drawing/2014/main" id="{95A511D9-5E69-43CE-BA33-5B15BB5B21DB}"/>
              </a:ext>
            </a:extLst>
          </p:cNvPr>
          <p:cNvSpPr>
            <a:spLocks noGrp="1"/>
          </p:cNvSpPr>
          <p:nvPr>
            <p:ph type="body" sz="quarter" idx="22"/>
          </p:nvPr>
        </p:nvSpPr>
        <p:spPr>
          <a:xfrm>
            <a:off x="7540681" y="4285423"/>
            <a:ext cx="3470275" cy="415925"/>
          </a:xfrm>
          <a:prstGeom prst="rect">
            <a:avLst/>
          </a:prstGeo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7" name="Content Placeholder 12">
            <a:extLst>
              <a:ext uri="{FF2B5EF4-FFF2-40B4-BE49-F238E27FC236}">
                <a16:creationId xmlns:a16="http://schemas.microsoft.com/office/drawing/2014/main" id="{75B1B44D-550C-4EB8-A1EB-56C5BE9F7C74}"/>
              </a:ext>
            </a:extLst>
          </p:cNvPr>
          <p:cNvSpPr>
            <a:spLocks noGrp="1"/>
          </p:cNvSpPr>
          <p:nvPr>
            <p:ph sz="quarter" idx="23" hasCustomPrompt="1"/>
          </p:nvPr>
        </p:nvSpPr>
        <p:spPr>
          <a:xfrm>
            <a:off x="909292" y="1913966"/>
            <a:ext cx="809625" cy="704850"/>
          </a:xfrm>
          <a:prstGeom prst="rect">
            <a:avLst/>
          </a:prstGeo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28" name="Content Placeholder 12">
            <a:extLst>
              <a:ext uri="{FF2B5EF4-FFF2-40B4-BE49-F238E27FC236}">
                <a16:creationId xmlns:a16="http://schemas.microsoft.com/office/drawing/2014/main" id="{7FA16FDC-8928-4960-9743-B36F6C0C9034}"/>
              </a:ext>
            </a:extLst>
          </p:cNvPr>
          <p:cNvSpPr>
            <a:spLocks noGrp="1"/>
          </p:cNvSpPr>
          <p:nvPr>
            <p:ph sz="quarter" idx="25" hasCustomPrompt="1"/>
          </p:nvPr>
        </p:nvSpPr>
        <p:spPr>
          <a:xfrm>
            <a:off x="6640511" y="4239184"/>
            <a:ext cx="809625" cy="704850"/>
          </a:xfrm>
          <a:prstGeom prst="rect">
            <a:avLst/>
          </a:prstGeo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29" name="Content Placeholder 12">
            <a:extLst>
              <a:ext uri="{FF2B5EF4-FFF2-40B4-BE49-F238E27FC236}">
                <a16:creationId xmlns:a16="http://schemas.microsoft.com/office/drawing/2014/main" id="{3985BB41-4A84-43B4-8AE9-17B660A0AC25}"/>
              </a:ext>
            </a:extLst>
          </p:cNvPr>
          <p:cNvSpPr>
            <a:spLocks noGrp="1"/>
          </p:cNvSpPr>
          <p:nvPr>
            <p:ph sz="quarter" idx="26" hasCustomPrompt="1"/>
          </p:nvPr>
        </p:nvSpPr>
        <p:spPr>
          <a:xfrm>
            <a:off x="6640512" y="1913966"/>
            <a:ext cx="809625" cy="704850"/>
          </a:xfrm>
          <a:prstGeom prst="rect">
            <a:avLst/>
          </a:prstGeo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2" name="Rectangle 1">
            <a:extLst>
              <a:ext uri="{FF2B5EF4-FFF2-40B4-BE49-F238E27FC236}">
                <a16:creationId xmlns:a16="http://schemas.microsoft.com/office/drawing/2014/main" id="{447E5BAE-BD51-4F5F-BC44-4694D1C28CDA}"/>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AC7A94FE-ED01-F6C6-7A24-A925C8890B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2997293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Four content w/ graphic">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DCDA8C6-858E-4D72-A8C5-4A77078E956B}"/>
              </a:ext>
            </a:extLst>
          </p:cNvPr>
          <p:cNvSpPr>
            <a:spLocks noGrp="1"/>
          </p:cNvSpPr>
          <p:nvPr>
            <p:ph type="body" sz="quarter" idx="10"/>
          </p:nvPr>
        </p:nvSpPr>
        <p:spPr>
          <a:xfrm>
            <a:off x="4734440" y="1375470"/>
            <a:ext cx="2703513" cy="303805"/>
          </a:xfrm>
          <a:prstGeom prst="rect">
            <a:avLst/>
          </a:prstGeom>
        </p:spPr>
        <p:txBody>
          <a:bodyPr>
            <a:noAutofit/>
          </a:bodyPr>
          <a:lstStyle>
            <a:lvl1pPr marL="0" indent="0">
              <a:buNone/>
              <a:defRPr sz="1800" b="1">
                <a:solidFill>
                  <a:schemeClr val="accent2"/>
                </a:solidFill>
                <a:latin typeface="+mj-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27">
            <a:extLst>
              <a:ext uri="{FF2B5EF4-FFF2-40B4-BE49-F238E27FC236}">
                <a16:creationId xmlns:a16="http://schemas.microsoft.com/office/drawing/2014/main" id="{76CE933B-42EA-43C4-B3E1-E685D4A7F07B}"/>
              </a:ext>
            </a:extLst>
          </p:cNvPr>
          <p:cNvSpPr>
            <a:spLocks noGrp="1"/>
          </p:cNvSpPr>
          <p:nvPr>
            <p:ph type="body" sz="quarter" idx="11" hasCustomPrompt="1"/>
          </p:nvPr>
        </p:nvSpPr>
        <p:spPr>
          <a:xfrm>
            <a:off x="4734440" y="2179505"/>
            <a:ext cx="2703515" cy="566776"/>
          </a:xfrm>
          <a:prstGeom prst="rect">
            <a:avLst/>
          </a:prstGeo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17" name="Text Placeholder 25">
            <a:extLst>
              <a:ext uri="{FF2B5EF4-FFF2-40B4-BE49-F238E27FC236}">
                <a16:creationId xmlns:a16="http://schemas.microsoft.com/office/drawing/2014/main" id="{E2C30D96-51B9-40EE-B325-1E8B7D4742C3}"/>
              </a:ext>
            </a:extLst>
          </p:cNvPr>
          <p:cNvSpPr>
            <a:spLocks noGrp="1"/>
          </p:cNvSpPr>
          <p:nvPr>
            <p:ph type="body" sz="quarter" idx="12"/>
          </p:nvPr>
        </p:nvSpPr>
        <p:spPr>
          <a:xfrm>
            <a:off x="8703403" y="1377379"/>
            <a:ext cx="2703513" cy="303805"/>
          </a:xfrm>
          <a:prstGeom prst="rect">
            <a:avLst/>
          </a:prstGeom>
        </p:spPr>
        <p:txBody>
          <a:bodyPr>
            <a:noAutofit/>
          </a:bodyPr>
          <a:lstStyle>
            <a:lvl1pPr marL="0" indent="0">
              <a:buNone/>
              <a:defRPr sz="1800" b="1">
                <a:solidFill>
                  <a:schemeClr val="accent2"/>
                </a:solidFill>
                <a:latin typeface="+mj-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8" name="Text Placeholder 27">
            <a:extLst>
              <a:ext uri="{FF2B5EF4-FFF2-40B4-BE49-F238E27FC236}">
                <a16:creationId xmlns:a16="http://schemas.microsoft.com/office/drawing/2014/main" id="{483743A9-815A-4287-B0AB-C83937B47E3F}"/>
              </a:ext>
            </a:extLst>
          </p:cNvPr>
          <p:cNvSpPr>
            <a:spLocks noGrp="1"/>
          </p:cNvSpPr>
          <p:nvPr>
            <p:ph type="body" sz="quarter" idx="13" hasCustomPrompt="1"/>
          </p:nvPr>
        </p:nvSpPr>
        <p:spPr>
          <a:xfrm>
            <a:off x="8703403" y="2181412"/>
            <a:ext cx="2703515" cy="566777"/>
          </a:xfrm>
          <a:prstGeom prst="rect">
            <a:avLst/>
          </a:prstGeo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19" name="Text Placeholder 25">
            <a:extLst>
              <a:ext uri="{FF2B5EF4-FFF2-40B4-BE49-F238E27FC236}">
                <a16:creationId xmlns:a16="http://schemas.microsoft.com/office/drawing/2014/main" id="{86DE2EAC-DC27-4F7C-A010-E3C27AD0A567}"/>
              </a:ext>
            </a:extLst>
          </p:cNvPr>
          <p:cNvSpPr>
            <a:spLocks noGrp="1"/>
          </p:cNvSpPr>
          <p:nvPr>
            <p:ph type="body" sz="quarter" idx="14"/>
          </p:nvPr>
        </p:nvSpPr>
        <p:spPr>
          <a:xfrm>
            <a:off x="4734439" y="3659719"/>
            <a:ext cx="2703513" cy="303805"/>
          </a:xfrm>
          <a:prstGeom prst="rect">
            <a:avLst/>
          </a:prstGeom>
        </p:spPr>
        <p:txBody>
          <a:bodyPr>
            <a:noAutofit/>
          </a:bodyPr>
          <a:lstStyle>
            <a:lvl1pPr marL="0" indent="0">
              <a:buNone/>
              <a:defRPr sz="1800" b="1">
                <a:solidFill>
                  <a:schemeClr val="accent2"/>
                </a:solidFill>
                <a:latin typeface="+mj-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0" name="Text Placeholder 27">
            <a:extLst>
              <a:ext uri="{FF2B5EF4-FFF2-40B4-BE49-F238E27FC236}">
                <a16:creationId xmlns:a16="http://schemas.microsoft.com/office/drawing/2014/main" id="{46633C56-2CB4-46ED-894F-19BF1E9692B3}"/>
              </a:ext>
            </a:extLst>
          </p:cNvPr>
          <p:cNvSpPr>
            <a:spLocks noGrp="1"/>
          </p:cNvSpPr>
          <p:nvPr>
            <p:ph type="body" sz="quarter" idx="15" hasCustomPrompt="1"/>
          </p:nvPr>
        </p:nvSpPr>
        <p:spPr>
          <a:xfrm>
            <a:off x="4734439" y="4463752"/>
            <a:ext cx="2703515" cy="566777"/>
          </a:xfrm>
          <a:prstGeom prst="rect">
            <a:avLst/>
          </a:prstGeo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21" name="Text Placeholder 25">
            <a:extLst>
              <a:ext uri="{FF2B5EF4-FFF2-40B4-BE49-F238E27FC236}">
                <a16:creationId xmlns:a16="http://schemas.microsoft.com/office/drawing/2014/main" id="{64345CB0-A41D-40EE-BBC3-818DE75BF4B6}"/>
              </a:ext>
            </a:extLst>
          </p:cNvPr>
          <p:cNvSpPr>
            <a:spLocks noGrp="1"/>
          </p:cNvSpPr>
          <p:nvPr>
            <p:ph type="body" sz="quarter" idx="16"/>
          </p:nvPr>
        </p:nvSpPr>
        <p:spPr>
          <a:xfrm>
            <a:off x="8703402" y="3661628"/>
            <a:ext cx="2703513" cy="303805"/>
          </a:xfrm>
          <a:prstGeom prst="rect">
            <a:avLst/>
          </a:prstGeom>
        </p:spPr>
        <p:txBody>
          <a:bodyPr>
            <a:noAutofit/>
          </a:bodyPr>
          <a:lstStyle>
            <a:lvl1pPr marL="0" indent="0">
              <a:buNone/>
              <a:defRPr sz="1800" b="1">
                <a:solidFill>
                  <a:schemeClr val="accent2"/>
                </a:solidFill>
                <a:latin typeface="+mj-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2" name="Text Placeholder 27">
            <a:extLst>
              <a:ext uri="{FF2B5EF4-FFF2-40B4-BE49-F238E27FC236}">
                <a16:creationId xmlns:a16="http://schemas.microsoft.com/office/drawing/2014/main" id="{7F12B3CA-FDE3-4CB6-89F9-A325E6904D33}"/>
              </a:ext>
            </a:extLst>
          </p:cNvPr>
          <p:cNvSpPr>
            <a:spLocks noGrp="1"/>
          </p:cNvSpPr>
          <p:nvPr>
            <p:ph type="body" sz="quarter" idx="17" hasCustomPrompt="1"/>
          </p:nvPr>
        </p:nvSpPr>
        <p:spPr>
          <a:xfrm>
            <a:off x="8703402" y="4465661"/>
            <a:ext cx="2703515" cy="566778"/>
          </a:xfrm>
          <a:prstGeom prst="rect">
            <a:avLst/>
          </a:prstGeo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23" name="Text Placeholder 35">
            <a:extLst>
              <a:ext uri="{FF2B5EF4-FFF2-40B4-BE49-F238E27FC236}">
                <a16:creationId xmlns:a16="http://schemas.microsoft.com/office/drawing/2014/main" id="{8CB26BC8-A961-4E4F-B484-121304D8AC2D}"/>
              </a:ext>
            </a:extLst>
          </p:cNvPr>
          <p:cNvSpPr>
            <a:spLocks noGrp="1"/>
          </p:cNvSpPr>
          <p:nvPr>
            <p:ph type="body" sz="quarter" idx="18" hasCustomPrompt="1"/>
          </p:nvPr>
        </p:nvSpPr>
        <p:spPr>
          <a:xfrm>
            <a:off x="377714" y="5591616"/>
            <a:ext cx="3507775" cy="304800"/>
          </a:xfrm>
          <a:prstGeom prst="rect">
            <a:avLst/>
          </a:prstGeom>
        </p:spPr>
        <p:txBody>
          <a:bodyPr>
            <a:noAutofit/>
          </a:bodyPr>
          <a:lstStyle>
            <a:lvl1pPr marL="0" indent="0" algn="ctr">
              <a:buNone/>
              <a:defRPr sz="1400" b="1">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24" name="Content Placeholder 2">
            <a:extLst>
              <a:ext uri="{FF2B5EF4-FFF2-40B4-BE49-F238E27FC236}">
                <a16:creationId xmlns:a16="http://schemas.microsoft.com/office/drawing/2014/main" id="{55743F7D-7A2A-4D6B-87F1-380C314857E6}"/>
              </a:ext>
            </a:extLst>
          </p:cNvPr>
          <p:cNvSpPr>
            <a:spLocks noGrp="1"/>
          </p:cNvSpPr>
          <p:nvPr>
            <p:ph idx="21"/>
          </p:nvPr>
        </p:nvSpPr>
        <p:spPr>
          <a:xfrm>
            <a:off x="377714" y="4614751"/>
            <a:ext cx="3507775" cy="686678"/>
          </a:xfrm>
          <a:prstGeom prst="rect">
            <a:avLst/>
          </a:prstGeom>
        </p:spPr>
        <p:txBody>
          <a:bodyPr anchor="ctr">
            <a:normAutofit/>
          </a:bodyPr>
          <a:lstStyle>
            <a:lvl1pPr marL="0" indent="0" algn="ctr">
              <a:buNone/>
              <a:defRPr sz="2800" b="0" i="1">
                <a:solidFill>
                  <a:schemeClr val="tx1"/>
                </a:solidFill>
              </a:defRPr>
            </a:lvl1pPr>
          </a:lstStyle>
          <a:p>
            <a:pPr lvl="0"/>
            <a:r>
              <a:rPr lang="en-US"/>
              <a:t>Edit Master text styles</a:t>
            </a:r>
          </a:p>
        </p:txBody>
      </p:sp>
      <p:sp>
        <p:nvSpPr>
          <p:cNvPr id="27" name="Content Placeholder 2">
            <a:extLst>
              <a:ext uri="{FF2B5EF4-FFF2-40B4-BE49-F238E27FC236}">
                <a16:creationId xmlns:a16="http://schemas.microsoft.com/office/drawing/2014/main" id="{C954E14D-064E-4C41-9C5C-307BA5B942B3}"/>
              </a:ext>
            </a:extLst>
          </p:cNvPr>
          <p:cNvSpPr>
            <a:spLocks noGrp="1"/>
          </p:cNvSpPr>
          <p:nvPr>
            <p:ph idx="23"/>
          </p:nvPr>
        </p:nvSpPr>
        <p:spPr>
          <a:xfrm>
            <a:off x="377714" y="3777074"/>
            <a:ext cx="3507775" cy="686678"/>
          </a:xfrm>
          <a:prstGeom prst="rect">
            <a:avLst/>
          </a:prstGeom>
        </p:spPr>
        <p:txBody>
          <a:bodyPr anchor="ctr">
            <a:normAutofit/>
          </a:bodyPr>
          <a:lstStyle>
            <a:lvl1pPr marL="0" indent="0" algn="ctr">
              <a:buNone/>
              <a:defRPr sz="2800" b="0" i="1">
                <a:solidFill>
                  <a:schemeClr val="tx1"/>
                </a:solidFill>
              </a:defRPr>
            </a:lvl1pPr>
          </a:lstStyle>
          <a:p>
            <a:pPr lvl="0"/>
            <a:endParaRPr lang="en-US"/>
          </a:p>
        </p:txBody>
      </p:sp>
      <p:sp>
        <p:nvSpPr>
          <p:cNvPr id="2" name="Rectangle 1">
            <a:extLst>
              <a:ext uri="{FF2B5EF4-FFF2-40B4-BE49-F238E27FC236}">
                <a16:creationId xmlns:a16="http://schemas.microsoft.com/office/drawing/2014/main" id="{A24C6F2E-FC5E-4FA2-97BD-731171C751F3}"/>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C67B423F-1C76-F68A-6FF3-730314C806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390971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ne column layout">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71BDF888-A964-4F18-94B3-CA273BA1B32B}"/>
              </a:ext>
            </a:extLst>
          </p:cNvPr>
          <p:cNvSpPr>
            <a:spLocks noGrp="1"/>
          </p:cNvSpPr>
          <p:nvPr>
            <p:ph type="body" sz="quarter" idx="18" hasCustomPrompt="1"/>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B13A844B-6856-488E-9721-60A57B58FF68}"/>
              </a:ext>
            </a:extLst>
          </p:cNvPr>
          <p:cNvSpPr>
            <a:spLocks noGrp="1"/>
          </p:cNvSpPr>
          <p:nvPr>
            <p:ph type="title" hasCustomPrompt="1"/>
          </p:nvPr>
        </p:nvSpPr>
        <p:spPr>
          <a:xfrm>
            <a:off x="1244600" y="367283"/>
            <a:ext cx="10242605" cy="698565"/>
          </a:xfrm>
          <a:solidFill>
            <a:srgbClr val="FFFFFF"/>
          </a:solidFill>
        </p:spPr>
        <p:txBody>
          <a:bodyPr>
            <a:noAutofit/>
          </a:bodyPr>
          <a:lstStyle>
            <a:lvl1pPr>
              <a:defRPr sz="2800" b="1">
                <a:solidFill>
                  <a:schemeClr val="bg2">
                    <a:lumMod val="10000"/>
                  </a:schemeClr>
                </a:solidFill>
              </a:defRPr>
            </a:lvl1pPr>
          </a:lstStyle>
          <a:p>
            <a:r>
              <a:rPr lang="en-US"/>
              <a:t>Edit Header</a:t>
            </a:r>
          </a:p>
        </p:txBody>
      </p:sp>
      <p:pic>
        <p:nvPicPr>
          <p:cNvPr id="6" name="Picture 5" descr="A person standing in front of a building&#10;&#10;Description generated with high confidence">
            <a:extLst>
              <a:ext uri="{FF2B5EF4-FFF2-40B4-BE49-F238E27FC236}">
                <a16:creationId xmlns:a16="http://schemas.microsoft.com/office/drawing/2014/main" id="{ACDE3DAE-8623-42F4-B501-2D8CB5E1A80A}"/>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pic>
        <p:nvPicPr>
          <p:cNvPr id="8" name="Picture 7" descr="A person standing in front of a building&#10;&#10;Description generated with high confidence">
            <a:extLst>
              <a:ext uri="{FF2B5EF4-FFF2-40B4-BE49-F238E27FC236}">
                <a16:creationId xmlns:a16="http://schemas.microsoft.com/office/drawing/2014/main" id="{9908F8E0-4818-4A09-86D9-8FC5F8D45672}"/>
              </a:ext>
            </a:extLst>
          </p:cNvPr>
          <p:cNvPicPr>
            <a:picLocks noChangeAspect="1"/>
          </p:cNvPicPr>
          <p:nvPr userDrawn="1"/>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sp>
        <p:nvSpPr>
          <p:cNvPr id="2" name="Rectangle 1">
            <a:extLst>
              <a:ext uri="{FF2B5EF4-FFF2-40B4-BE49-F238E27FC236}">
                <a16:creationId xmlns:a16="http://schemas.microsoft.com/office/drawing/2014/main" id="{886010AA-A8AD-4E8D-B6D9-3175D21418B0}"/>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85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ix Content Layout">
    <p:spTree>
      <p:nvGrpSpPr>
        <p:cNvPr id="1" name=""/>
        <p:cNvGrpSpPr/>
        <p:nvPr/>
      </p:nvGrpSpPr>
      <p:grpSpPr>
        <a:xfrm>
          <a:off x="0" y="0"/>
          <a:ext cx="0" cy="0"/>
          <a:chOff x="0" y="0"/>
          <a:chExt cx="0" cy="0"/>
        </a:xfrm>
      </p:grpSpPr>
      <p:sp>
        <p:nvSpPr>
          <p:cNvPr id="20" name="Content Placeholder 3">
            <a:extLst>
              <a:ext uri="{FF2B5EF4-FFF2-40B4-BE49-F238E27FC236}">
                <a16:creationId xmlns:a16="http://schemas.microsoft.com/office/drawing/2014/main" id="{5F4D6F43-228B-4EF7-BFBC-ED6BD9505A2B}"/>
              </a:ext>
            </a:extLst>
          </p:cNvPr>
          <p:cNvSpPr>
            <a:spLocks noGrp="1"/>
          </p:cNvSpPr>
          <p:nvPr>
            <p:ph sz="half" idx="2"/>
          </p:nvPr>
        </p:nvSpPr>
        <p:spPr>
          <a:xfrm>
            <a:off x="1378775" y="760152"/>
            <a:ext cx="2840461"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1" name="Content Placeholder 5">
            <a:extLst>
              <a:ext uri="{FF2B5EF4-FFF2-40B4-BE49-F238E27FC236}">
                <a16:creationId xmlns:a16="http://schemas.microsoft.com/office/drawing/2014/main" id="{03CCAF30-20CA-41E6-9382-CEE0447610CD}"/>
              </a:ext>
            </a:extLst>
          </p:cNvPr>
          <p:cNvSpPr>
            <a:spLocks noGrp="1"/>
          </p:cNvSpPr>
          <p:nvPr>
            <p:ph sz="quarter" idx="4"/>
          </p:nvPr>
        </p:nvSpPr>
        <p:spPr>
          <a:xfrm>
            <a:off x="5199961" y="760152"/>
            <a:ext cx="2840462"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2" name="Content Placeholder 5">
            <a:extLst>
              <a:ext uri="{FF2B5EF4-FFF2-40B4-BE49-F238E27FC236}">
                <a16:creationId xmlns:a16="http://schemas.microsoft.com/office/drawing/2014/main" id="{53D13760-4C39-4084-BF58-9FE3BA85D0B0}"/>
              </a:ext>
            </a:extLst>
          </p:cNvPr>
          <p:cNvSpPr>
            <a:spLocks noGrp="1"/>
          </p:cNvSpPr>
          <p:nvPr>
            <p:ph sz="quarter" idx="10"/>
          </p:nvPr>
        </p:nvSpPr>
        <p:spPr>
          <a:xfrm>
            <a:off x="8963344" y="760152"/>
            <a:ext cx="2840462"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3" name="Content Placeholder 3">
            <a:extLst>
              <a:ext uri="{FF2B5EF4-FFF2-40B4-BE49-F238E27FC236}">
                <a16:creationId xmlns:a16="http://schemas.microsoft.com/office/drawing/2014/main" id="{98D23D38-3C05-4997-8E78-AEF506CF1C70}"/>
              </a:ext>
            </a:extLst>
          </p:cNvPr>
          <p:cNvSpPr>
            <a:spLocks noGrp="1"/>
          </p:cNvSpPr>
          <p:nvPr>
            <p:ph sz="half" idx="11"/>
          </p:nvPr>
        </p:nvSpPr>
        <p:spPr>
          <a:xfrm>
            <a:off x="1378775" y="4131613"/>
            <a:ext cx="2840461"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4" name="Content Placeholder 5">
            <a:extLst>
              <a:ext uri="{FF2B5EF4-FFF2-40B4-BE49-F238E27FC236}">
                <a16:creationId xmlns:a16="http://schemas.microsoft.com/office/drawing/2014/main" id="{6F69EA4F-813A-4FE6-9E20-E70993AAA881}"/>
              </a:ext>
            </a:extLst>
          </p:cNvPr>
          <p:cNvSpPr>
            <a:spLocks noGrp="1"/>
          </p:cNvSpPr>
          <p:nvPr>
            <p:ph sz="quarter" idx="12"/>
          </p:nvPr>
        </p:nvSpPr>
        <p:spPr>
          <a:xfrm>
            <a:off x="5199961" y="4131613"/>
            <a:ext cx="2840462"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5" name="Content Placeholder 5">
            <a:extLst>
              <a:ext uri="{FF2B5EF4-FFF2-40B4-BE49-F238E27FC236}">
                <a16:creationId xmlns:a16="http://schemas.microsoft.com/office/drawing/2014/main" id="{2F5AF92F-FEBC-4326-BEED-93434A17AB0A}"/>
              </a:ext>
            </a:extLst>
          </p:cNvPr>
          <p:cNvSpPr>
            <a:spLocks noGrp="1"/>
          </p:cNvSpPr>
          <p:nvPr>
            <p:ph sz="quarter" idx="13"/>
          </p:nvPr>
        </p:nvSpPr>
        <p:spPr>
          <a:xfrm>
            <a:off x="8963344" y="4131613"/>
            <a:ext cx="2840462" cy="1734498"/>
          </a:xfrm>
          <a:prstGeom prst="rect">
            <a:avLst/>
          </a:prstGeo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26" name="Text Placeholder 7">
            <a:extLst>
              <a:ext uri="{FF2B5EF4-FFF2-40B4-BE49-F238E27FC236}">
                <a16:creationId xmlns:a16="http://schemas.microsoft.com/office/drawing/2014/main" id="{A112D4E7-38D4-47FE-8B3C-E244480E7E76}"/>
              </a:ext>
            </a:extLst>
          </p:cNvPr>
          <p:cNvSpPr>
            <a:spLocks noGrp="1"/>
          </p:cNvSpPr>
          <p:nvPr>
            <p:ph type="body" sz="quarter" idx="14" hasCustomPrompt="1"/>
          </p:nvPr>
        </p:nvSpPr>
        <p:spPr>
          <a:xfrm>
            <a:off x="682328" y="760152"/>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01</a:t>
            </a:r>
          </a:p>
        </p:txBody>
      </p:sp>
      <p:sp>
        <p:nvSpPr>
          <p:cNvPr id="30" name="Text Placeholder 7">
            <a:extLst>
              <a:ext uri="{FF2B5EF4-FFF2-40B4-BE49-F238E27FC236}">
                <a16:creationId xmlns:a16="http://schemas.microsoft.com/office/drawing/2014/main" id="{971DD1D1-6A32-4CC7-B003-2CC79684BA5E}"/>
              </a:ext>
            </a:extLst>
          </p:cNvPr>
          <p:cNvSpPr>
            <a:spLocks noGrp="1"/>
          </p:cNvSpPr>
          <p:nvPr>
            <p:ph type="body" sz="quarter" idx="15" hasCustomPrompt="1"/>
          </p:nvPr>
        </p:nvSpPr>
        <p:spPr>
          <a:xfrm>
            <a:off x="4503514" y="760152"/>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02</a:t>
            </a:r>
          </a:p>
        </p:txBody>
      </p:sp>
      <p:sp>
        <p:nvSpPr>
          <p:cNvPr id="31" name="Text Placeholder 7">
            <a:extLst>
              <a:ext uri="{FF2B5EF4-FFF2-40B4-BE49-F238E27FC236}">
                <a16:creationId xmlns:a16="http://schemas.microsoft.com/office/drawing/2014/main" id="{D883E688-B2E4-4CA6-AA28-891FC3F065C1}"/>
              </a:ext>
            </a:extLst>
          </p:cNvPr>
          <p:cNvSpPr>
            <a:spLocks noGrp="1"/>
          </p:cNvSpPr>
          <p:nvPr>
            <p:ph type="body" sz="quarter" idx="16" hasCustomPrompt="1"/>
          </p:nvPr>
        </p:nvSpPr>
        <p:spPr>
          <a:xfrm>
            <a:off x="8261933" y="776285"/>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03</a:t>
            </a:r>
          </a:p>
        </p:txBody>
      </p:sp>
      <p:sp>
        <p:nvSpPr>
          <p:cNvPr id="32" name="Text Placeholder 12">
            <a:extLst>
              <a:ext uri="{FF2B5EF4-FFF2-40B4-BE49-F238E27FC236}">
                <a16:creationId xmlns:a16="http://schemas.microsoft.com/office/drawing/2014/main" id="{369A566B-126F-4400-B1C0-E6830B327F19}"/>
              </a:ext>
            </a:extLst>
          </p:cNvPr>
          <p:cNvSpPr>
            <a:spLocks noGrp="1"/>
          </p:cNvSpPr>
          <p:nvPr>
            <p:ph type="body" sz="quarter" idx="17" hasCustomPrompt="1"/>
          </p:nvPr>
        </p:nvSpPr>
        <p:spPr>
          <a:xfrm>
            <a:off x="2114550" y="2950774"/>
            <a:ext cx="9689256" cy="592856"/>
          </a:xfrm>
          <a:prstGeom prst="rect">
            <a:avLst/>
          </a:prstGeom>
        </p:spPr>
        <p:txBody>
          <a:bodyPr anchor="ctr"/>
          <a:lstStyle>
            <a:lvl1pPr marL="0" indent="0">
              <a:buNone/>
              <a:defRPr b="1" u="none" spc="0">
                <a:solidFill>
                  <a:schemeClr val="accent2"/>
                </a:solidFill>
              </a:defRPr>
            </a:lvl1pPr>
          </a:lstStyle>
          <a:p>
            <a:pPr lvl="0"/>
            <a:r>
              <a:rPr lang="en-US"/>
              <a:t>Title Text</a:t>
            </a:r>
          </a:p>
        </p:txBody>
      </p:sp>
      <p:sp>
        <p:nvSpPr>
          <p:cNvPr id="33" name="Text Placeholder 7">
            <a:extLst>
              <a:ext uri="{FF2B5EF4-FFF2-40B4-BE49-F238E27FC236}">
                <a16:creationId xmlns:a16="http://schemas.microsoft.com/office/drawing/2014/main" id="{B4364B6D-9D5A-4944-9D0E-76D4ADD38E3B}"/>
              </a:ext>
            </a:extLst>
          </p:cNvPr>
          <p:cNvSpPr>
            <a:spLocks noGrp="1"/>
          </p:cNvSpPr>
          <p:nvPr>
            <p:ph type="body" sz="quarter" idx="19" hasCustomPrompt="1"/>
          </p:nvPr>
        </p:nvSpPr>
        <p:spPr>
          <a:xfrm>
            <a:off x="682328" y="4124779"/>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04</a:t>
            </a:r>
          </a:p>
        </p:txBody>
      </p:sp>
      <p:sp>
        <p:nvSpPr>
          <p:cNvPr id="34" name="Text Placeholder 7">
            <a:extLst>
              <a:ext uri="{FF2B5EF4-FFF2-40B4-BE49-F238E27FC236}">
                <a16:creationId xmlns:a16="http://schemas.microsoft.com/office/drawing/2014/main" id="{6DB822FE-B06F-40FF-8834-A163A98F386F}"/>
              </a:ext>
            </a:extLst>
          </p:cNvPr>
          <p:cNvSpPr>
            <a:spLocks noGrp="1"/>
          </p:cNvSpPr>
          <p:nvPr>
            <p:ph type="body" sz="quarter" idx="20" hasCustomPrompt="1"/>
          </p:nvPr>
        </p:nvSpPr>
        <p:spPr>
          <a:xfrm>
            <a:off x="4503514" y="4124779"/>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05</a:t>
            </a:r>
          </a:p>
        </p:txBody>
      </p:sp>
      <p:sp>
        <p:nvSpPr>
          <p:cNvPr id="35" name="Text Placeholder 7">
            <a:extLst>
              <a:ext uri="{FF2B5EF4-FFF2-40B4-BE49-F238E27FC236}">
                <a16:creationId xmlns:a16="http://schemas.microsoft.com/office/drawing/2014/main" id="{8EB2D641-078E-45C8-A18D-6F72F2634B88}"/>
              </a:ext>
            </a:extLst>
          </p:cNvPr>
          <p:cNvSpPr>
            <a:spLocks noGrp="1"/>
          </p:cNvSpPr>
          <p:nvPr>
            <p:ph type="body" sz="quarter" idx="21" hasCustomPrompt="1"/>
          </p:nvPr>
        </p:nvSpPr>
        <p:spPr>
          <a:xfrm>
            <a:off x="8261933" y="4140912"/>
            <a:ext cx="696447" cy="592856"/>
          </a:xfrm>
          <a:prstGeom prst="rect">
            <a:avLst/>
          </a:prstGeom>
        </p:spPr>
        <p:txBody>
          <a:bodyPr>
            <a:normAutofit/>
          </a:bodyPr>
          <a:lstStyle>
            <a:lvl1pPr marL="0" indent="0">
              <a:buNone/>
              <a:defRPr sz="2800" b="1">
                <a:solidFill>
                  <a:schemeClr val="accent2"/>
                </a:solidFill>
                <a:effectLst/>
              </a:defRPr>
            </a:lvl1pPr>
          </a:lstStyle>
          <a:p>
            <a:pPr lvl="0"/>
            <a:r>
              <a:rPr lang="en-US"/>
              <a:t>06</a:t>
            </a:r>
          </a:p>
        </p:txBody>
      </p:sp>
      <p:sp>
        <p:nvSpPr>
          <p:cNvPr id="2" name="Rectangle 1">
            <a:extLst>
              <a:ext uri="{FF2B5EF4-FFF2-40B4-BE49-F238E27FC236}">
                <a16:creationId xmlns:a16="http://schemas.microsoft.com/office/drawing/2014/main" id="{B21DA58A-5BD1-4657-A660-6A3002B6CB42}"/>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67835BC7-ABBA-57B6-03D0-9CD765D135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3380998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Maps">
    <p:spTree>
      <p:nvGrpSpPr>
        <p:cNvPr id="1" name=""/>
        <p:cNvGrpSpPr/>
        <p:nvPr/>
      </p:nvGrpSpPr>
      <p:grpSpPr>
        <a:xfrm>
          <a:off x="0" y="0"/>
          <a:ext cx="0" cy="0"/>
          <a:chOff x="0" y="0"/>
          <a:chExt cx="0" cy="0"/>
        </a:xfrm>
      </p:grpSpPr>
      <p:sp>
        <p:nvSpPr>
          <p:cNvPr id="11" name="Date Placeholder 2">
            <a:extLst>
              <a:ext uri="{FF2B5EF4-FFF2-40B4-BE49-F238E27FC236}">
                <a16:creationId xmlns:a16="http://schemas.microsoft.com/office/drawing/2014/main" id="{453CA581-6913-4B17-8834-B6FD8E515639}"/>
              </a:ext>
            </a:extLst>
          </p:cNvPr>
          <p:cNvSpPr>
            <a:spLocks noGrp="1"/>
          </p:cNvSpPr>
          <p:nvPr>
            <p:ph type="dt" sz="half" idx="10"/>
          </p:nvPr>
        </p:nvSpPr>
        <p:spPr>
          <a:xfrm>
            <a:off x="512616" y="6356350"/>
            <a:ext cx="953655" cy="365125"/>
          </a:xfrm>
        </p:spPr>
        <p:txBody>
          <a:bodyPr/>
          <a:lstStyle/>
          <a:p>
            <a:endParaRPr lang="en-US"/>
          </a:p>
        </p:txBody>
      </p:sp>
      <p:sp>
        <p:nvSpPr>
          <p:cNvPr id="13" name="Content Placeholder 5">
            <a:extLst>
              <a:ext uri="{FF2B5EF4-FFF2-40B4-BE49-F238E27FC236}">
                <a16:creationId xmlns:a16="http://schemas.microsoft.com/office/drawing/2014/main" id="{9DFCF6B6-1D47-465C-AA5C-D3F6BF33A21F}"/>
              </a:ext>
            </a:extLst>
          </p:cNvPr>
          <p:cNvSpPr>
            <a:spLocks noGrp="1"/>
          </p:cNvSpPr>
          <p:nvPr>
            <p:ph sz="quarter" idx="12"/>
          </p:nvPr>
        </p:nvSpPr>
        <p:spPr>
          <a:xfrm>
            <a:off x="0" y="0"/>
            <a:ext cx="8458200" cy="6858000"/>
          </a:xfrm>
          <a:prstGeom prst="rect">
            <a:avLst/>
          </a:prstGeom>
        </p:spPr>
        <p:txBody>
          <a:bodyPr/>
          <a:lstStyle>
            <a:lvl1pPr>
              <a:defRPr>
                <a:noFill/>
              </a:defRPr>
            </a:lvl1pPr>
          </a:lstStyle>
          <a:p>
            <a:pPr lvl="0"/>
            <a:r>
              <a:rPr lang="en-US"/>
              <a:t>Edit Master text styles</a:t>
            </a:r>
          </a:p>
        </p:txBody>
      </p:sp>
      <p:cxnSp>
        <p:nvCxnSpPr>
          <p:cNvPr id="14" name="Straight Connector 13">
            <a:extLst>
              <a:ext uri="{FF2B5EF4-FFF2-40B4-BE49-F238E27FC236}">
                <a16:creationId xmlns:a16="http://schemas.microsoft.com/office/drawing/2014/main" id="{F834F5B7-9DAF-48F7-A0BA-65680C998775}"/>
              </a:ext>
            </a:extLst>
          </p:cNvPr>
          <p:cNvCxnSpPr/>
          <p:nvPr userDrawn="1"/>
        </p:nvCxnSpPr>
        <p:spPr>
          <a:xfrm flipV="1">
            <a:off x="8611760" y="775855"/>
            <a:ext cx="0" cy="48006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B52D1E-D04F-4863-8CDF-986A063FDB3F}"/>
              </a:ext>
            </a:extLst>
          </p:cNvPr>
          <p:cNvCxnSpPr/>
          <p:nvPr userDrawn="1"/>
        </p:nvCxnSpPr>
        <p:spPr>
          <a:xfrm flipV="1">
            <a:off x="8611760" y="775855"/>
            <a:ext cx="0" cy="48006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98F4672-3D40-4491-AED3-71ED7E241043}"/>
              </a:ext>
            </a:extLst>
          </p:cNvPr>
          <p:cNvSpPr>
            <a:spLocks noGrp="1"/>
          </p:cNvSpPr>
          <p:nvPr>
            <p:ph type="title" hasCustomPrompt="1"/>
          </p:nvPr>
        </p:nvSpPr>
        <p:spPr>
          <a:xfrm>
            <a:off x="8750300" y="775854"/>
            <a:ext cx="3088406" cy="2138796"/>
          </a:xfrm>
        </p:spPr>
        <p:txBody>
          <a:bodyPr anchor="t">
            <a:normAutofit/>
          </a:bodyPr>
          <a:lstStyle>
            <a:lvl1pPr>
              <a:defRPr sz="2400" b="1">
                <a:solidFill>
                  <a:schemeClr val="bg2">
                    <a:lumMod val="10000"/>
                  </a:schemeClr>
                </a:solidFill>
              </a:defRPr>
            </a:lvl1pPr>
          </a:lstStyle>
          <a:p>
            <a:r>
              <a:rPr lang="en-US"/>
              <a:t>Click To Edit Master Title Style</a:t>
            </a:r>
          </a:p>
        </p:txBody>
      </p:sp>
      <p:sp>
        <p:nvSpPr>
          <p:cNvPr id="17" name="Text Placeholder 10">
            <a:extLst>
              <a:ext uri="{FF2B5EF4-FFF2-40B4-BE49-F238E27FC236}">
                <a16:creationId xmlns:a16="http://schemas.microsoft.com/office/drawing/2014/main" id="{A58618F4-38CF-4F75-98B9-3CAC22E9684D}"/>
              </a:ext>
            </a:extLst>
          </p:cNvPr>
          <p:cNvSpPr>
            <a:spLocks noGrp="1"/>
          </p:cNvSpPr>
          <p:nvPr>
            <p:ph type="body" sz="quarter" idx="13"/>
          </p:nvPr>
        </p:nvSpPr>
        <p:spPr>
          <a:xfrm>
            <a:off x="8750300" y="3152775"/>
            <a:ext cx="3087688" cy="2424113"/>
          </a:xfrm>
          <a:prstGeom prst="rect">
            <a:avLst/>
          </a:prstGeom>
        </p:spPr>
        <p:txBody>
          <a:bodyPr>
            <a:normAutofit/>
          </a:bodyPr>
          <a:lstStyle>
            <a:lvl1pPr marL="0" indent="0">
              <a:buNone/>
              <a:defRPr sz="1800">
                <a:solidFill>
                  <a:schemeClr val="bg2">
                    <a:lumMod val="10000"/>
                  </a:schemeClr>
                </a:solidFill>
              </a:defRPr>
            </a:lvl1pPr>
          </a:lstStyle>
          <a:p>
            <a:pPr lvl="0"/>
            <a:r>
              <a:rPr lang="en-US"/>
              <a:t>Edit Master text styles</a:t>
            </a:r>
          </a:p>
        </p:txBody>
      </p:sp>
      <p:sp>
        <p:nvSpPr>
          <p:cNvPr id="2" name="Rectangle 1">
            <a:extLst>
              <a:ext uri="{FF2B5EF4-FFF2-40B4-BE49-F238E27FC236}">
                <a16:creationId xmlns:a16="http://schemas.microsoft.com/office/drawing/2014/main" id="{9035598B-C222-424E-ABC7-6423909D2774}"/>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730E181C-1EB9-52C1-A986-DD587DA64F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3994268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Four content w/ graphic">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778E0EE4-C7ED-42D3-9D3A-3FFD10F80697}"/>
              </a:ext>
            </a:extLst>
          </p:cNvPr>
          <p:cNvSpPr>
            <a:spLocks noGrp="1"/>
          </p:cNvSpPr>
          <p:nvPr>
            <p:ph type="body" sz="quarter" idx="10"/>
          </p:nvPr>
        </p:nvSpPr>
        <p:spPr>
          <a:xfrm>
            <a:off x="764075" y="1073574"/>
            <a:ext cx="3446834" cy="906689"/>
          </a:xfrm>
          <a:prstGeom prst="rect">
            <a:avLst/>
          </a:prstGeom>
        </p:spPr>
        <p:txBody>
          <a:bodyPr>
            <a:noAutofit/>
          </a:bodyPr>
          <a:lstStyle>
            <a:lvl1pPr marL="0" indent="0">
              <a:lnSpc>
                <a:spcPct val="100000"/>
              </a:lnSpc>
              <a:buNone/>
              <a:defRPr sz="1800" b="0">
                <a:solidFill>
                  <a:schemeClr val="tx1"/>
                </a:solidFill>
                <a:latin typeface="Arial" panose="020B0604020202020204" pitchFamily="34" charset="0"/>
                <a:cs typeface="Arial" panose="020B0604020202020204" pitchFamily="34" charset="0"/>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1" name="Text Placeholder 25">
            <a:extLst>
              <a:ext uri="{FF2B5EF4-FFF2-40B4-BE49-F238E27FC236}">
                <a16:creationId xmlns:a16="http://schemas.microsoft.com/office/drawing/2014/main" id="{6D4356F3-B23F-4060-AD47-74A2AD25F071}"/>
              </a:ext>
            </a:extLst>
          </p:cNvPr>
          <p:cNvSpPr>
            <a:spLocks noGrp="1"/>
          </p:cNvSpPr>
          <p:nvPr>
            <p:ph type="body" sz="quarter" idx="12"/>
          </p:nvPr>
        </p:nvSpPr>
        <p:spPr>
          <a:xfrm>
            <a:off x="7395698" y="1073575"/>
            <a:ext cx="3446839" cy="906688"/>
          </a:xfrm>
          <a:prstGeom prst="rect">
            <a:avLst/>
          </a:prstGeom>
        </p:spPr>
        <p:txBody>
          <a:bodyPr>
            <a:noAutofit/>
          </a:bodyPr>
          <a:lstStyle>
            <a:lvl1pPr marL="0" indent="0">
              <a:lnSpc>
                <a:spcPct val="100000"/>
              </a:lnSpc>
              <a:buNone/>
              <a:defRPr sz="1800" b="0">
                <a:solidFill>
                  <a:schemeClr val="tx1"/>
                </a:solidFill>
                <a:latin typeface="Arial" panose="020B0604020202020204" pitchFamily="34" charset="0"/>
                <a:cs typeface="Arial" panose="020B0604020202020204" pitchFamily="34" charset="0"/>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3" name="Text Placeholder 25">
            <a:extLst>
              <a:ext uri="{FF2B5EF4-FFF2-40B4-BE49-F238E27FC236}">
                <a16:creationId xmlns:a16="http://schemas.microsoft.com/office/drawing/2014/main" id="{51030FD1-A6C4-437C-ADE4-4E1E7BE1EEA7}"/>
              </a:ext>
            </a:extLst>
          </p:cNvPr>
          <p:cNvSpPr>
            <a:spLocks noGrp="1"/>
          </p:cNvSpPr>
          <p:nvPr>
            <p:ph type="body" sz="quarter" idx="14"/>
          </p:nvPr>
        </p:nvSpPr>
        <p:spPr>
          <a:xfrm>
            <a:off x="764073" y="4109811"/>
            <a:ext cx="3446834" cy="906689"/>
          </a:xfrm>
          <a:prstGeom prst="rect">
            <a:avLst/>
          </a:prstGeom>
        </p:spPr>
        <p:txBody>
          <a:bodyPr>
            <a:noAutofit/>
          </a:bodyPr>
          <a:lstStyle>
            <a:lvl1pPr marL="0" indent="0">
              <a:lnSpc>
                <a:spcPct val="100000"/>
              </a:lnSpc>
              <a:buNone/>
              <a:defRPr sz="1800" b="0">
                <a:solidFill>
                  <a:schemeClr val="tx1"/>
                </a:solidFill>
                <a:latin typeface="Arial" panose="020B0604020202020204" pitchFamily="34" charset="0"/>
                <a:cs typeface="Arial" panose="020B0604020202020204" pitchFamily="34" charset="0"/>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4" name="Text Placeholder 25">
            <a:extLst>
              <a:ext uri="{FF2B5EF4-FFF2-40B4-BE49-F238E27FC236}">
                <a16:creationId xmlns:a16="http://schemas.microsoft.com/office/drawing/2014/main" id="{EAA168AA-DD11-4D60-ABF8-29F4BB4BF031}"/>
              </a:ext>
            </a:extLst>
          </p:cNvPr>
          <p:cNvSpPr>
            <a:spLocks noGrp="1"/>
          </p:cNvSpPr>
          <p:nvPr>
            <p:ph type="body" sz="quarter" idx="16"/>
          </p:nvPr>
        </p:nvSpPr>
        <p:spPr>
          <a:xfrm>
            <a:off x="7395698" y="4109811"/>
            <a:ext cx="3446837" cy="906689"/>
          </a:xfrm>
          <a:prstGeom prst="rect">
            <a:avLst/>
          </a:prstGeom>
        </p:spPr>
        <p:txBody>
          <a:bodyPr>
            <a:noAutofit/>
          </a:bodyPr>
          <a:lstStyle>
            <a:lvl1pPr marL="0" indent="0">
              <a:lnSpc>
                <a:spcPct val="100000"/>
              </a:lnSpc>
              <a:buNone/>
              <a:defRPr sz="1800" b="0">
                <a:solidFill>
                  <a:schemeClr val="tx1"/>
                </a:solidFill>
                <a:latin typeface="Arial" panose="020B0604020202020204" pitchFamily="34" charset="0"/>
                <a:cs typeface="Arial" panose="020B0604020202020204" pitchFamily="34" charset="0"/>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5" name="Rectángulo redondeado 47">
            <a:extLst>
              <a:ext uri="{FF2B5EF4-FFF2-40B4-BE49-F238E27FC236}">
                <a16:creationId xmlns:a16="http://schemas.microsoft.com/office/drawing/2014/main" id="{1AF6FBEF-5D64-48D6-B385-024CA508709B}"/>
              </a:ext>
            </a:extLst>
          </p:cNvPr>
          <p:cNvSpPr/>
          <p:nvPr userDrawn="1"/>
        </p:nvSpPr>
        <p:spPr>
          <a:xfrm>
            <a:off x="5753200" y="83082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latin typeface="Arial" panose="020B0604020202020204" pitchFamily="34" charset="0"/>
              <a:cs typeface="Arial" panose="020B0604020202020204" pitchFamily="34" charset="0"/>
            </a:endParaRPr>
          </a:p>
        </p:txBody>
      </p:sp>
      <p:sp>
        <p:nvSpPr>
          <p:cNvPr id="26" name="Content Placeholder 4">
            <a:extLst>
              <a:ext uri="{FF2B5EF4-FFF2-40B4-BE49-F238E27FC236}">
                <a16:creationId xmlns:a16="http://schemas.microsoft.com/office/drawing/2014/main" id="{1A229C69-DC3E-4B64-90A1-E1A1E5018233}"/>
              </a:ext>
            </a:extLst>
          </p:cNvPr>
          <p:cNvSpPr>
            <a:spLocks noGrp="1"/>
          </p:cNvSpPr>
          <p:nvPr>
            <p:ph sz="quarter" idx="23"/>
          </p:nvPr>
        </p:nvSpPr>
        <p:spPr>
          <a:xfrm>
            <a:off x="4342804" y="1442253"/>
            <a:ext cx="2921000" cy="2667000"/>
          </a:xfrm>
          <a:prstGeom prst="rect">
            <a:avLst/>
          </a:prstGeom>
          <a:noFill/>
        </p:spPr>
        <p:txBody>
          <a:bodyPr/>
          <a:lstStyle>
            <a:lvl1pPr>
              <a:defRPr>
                <a:noFill/>
                <a:latin typeface="Arial" panose="020B0604020202020204" pitchFamily="34" charset="0"/>
                <a:cs typeface="Arial" panose="020B0604020202020204" pitchFamily="34" charset="0"/>
              </a:defRPr>
            </a:lvl1pPr>
          </a:lstStyle>
          <a:p>
            <a:pPr lvl="0"/>
            <a:r>
              <a:rPr lang="en-US"/>
              <a:t>Edit Master text styles</a:t>
            </a:r>
          </a:p>
        </p:txBody>
      </p:sp>
      <p:sp>
        <p:nvSpPr>
          <p:cNvPr id="28" name="Rectángulo redondeado 47">
            <a:extLst>
              <a:ext uri="{FF2B5EF4-FFF2-40B4-BE49-F238E27FC236}">
                <a16:creationId xmlns:a16="http://schemas.microsoft.com/office/drawing/2014/main" id="{72D9CE8F-B594-476D-B94C-FC6048CA29C4}"/>
              </a:ext>
            </a:extLst>
          </p:cNvPr>
          <p:cNvSpPr/>
          <p:nvPr userDrawn="1"/>
        </p:nvSpPr>
        <p:spPr>
          <a:xfrm>
            <a:off x="5753200" y="552745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latin typeface="Arial" panose="020B0604020202020204" pitchFamily="34" charset="0"/>
              <a:cs typeface="Arial" panose="020B0604020202020204" pitchFamily="34" charset="0"/>
            </a:endParaRPr>
          </a:p>
        </p:txBody>
      </p:sp>
      <p:sp>
        <p:nvSpPr>
          <p:cNvPr id="29" name="Text Placeholder 6">
            <a:extLst>
              <a:ext uri="{FF2B5EF4-FFF2-40B4-BE49-F238E27FC236}">
                <a16:creationId xmlns:a16="http://schemas.microsoft.com/office/drawing/2014/main" id="{0F94BB8A-2813-46BD-803D-CE0087E5188B}"/>
              </a:ext>
            </a:extLst>
          </p:cNvPr>
          <p:cNvSpPr>
            <a:spLocks noGrp="1"/>
          </p:cNvSpPr>
          <p:nvPr>
            <p:ph type="body" sz="quarter" idx="24" hasCustomPrompt="1"/>
          </p:nvPr>
        </p:nvSpPr>
        <p:spPr>
          <a:xfrm>
            <a:off x="4343400" y="4109811"/>
            <a:ext cx="2921000" cy="1152525"/>
          </a:xfrm>
          <a:prstGeom prst="rect">
            <a:avLst/>
          </a:prstGeom>
        </p:spPr>
        <p:txBody>
          <a:bodyPr/>
          <a:lstStyle>
            <a:lvl1pPr marL="0" indent="0" algn="ctr">
              <a:buNone/>
              <a:defRPr b="1">
                <a:solidFill>
                  <a:schemeClr val="bg2">
                    <a:lumMod val="10000"/>
                  </a:schemeClr>
                </a:solidFill>
                <a:latin typeface="Arial" panose="020B0604020202020204" pitchFamily="34" charset="0"/>
                <a:cs typeface="Arial" panose="020B0604020202020204" pitchFamily="34" charset="0"/>
              </a:defRPr>
            </a:lvl1pPr>
          </a:lstStyle>
          <a:p>
            <a:pPr lvl="0"/>
            <a:r>
              <a:rPr lang="en-US"/>
              <a:t>National Economic</a:t>
            </a:r>
            <a:br>
              <a:rPr lang="en-US"/>
            </a:br>
            <a:r>
              <a:rPr lang="en-US"/>
              <a:t>Indicators</a:t>
            </a:r>
          </a:p>
        </p:txBody>
      </p:sp>
      <p:sp>
        <p:nvSpPr>
          <p:cNvPr id="30" name="Rectángulo redondeado 47">
            <a:extLst>
              <a:ext uri="{FF2B5EF4-FFF2-40B4-BE49-F238E27FC236}">
                <a16:creationId xmlns:a16="http://schemas.microsoft.com/office/drawing/2014/main" id="{9001F166-0237-4150-B91A-62AEA5C82CC0}"/>
              </a:ext>
            </a:extLst>
          </p:cNvPr>
          <p:cNvSpPr/>
          <p:nvPr userDrawn="1"/>
        </p:nvSpPr>
        <p:spPr>
          <a:xfrm rot="5400000">
            <a:off x="3855091"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latin typeface="Arial" panose="020B0604020202020204" pitchFamily="34" charset="0"/>
              <a:cs typeface="Arial" panose="020B0604020202020204" pitchFamily="34" charset="0"/>
            </a:endParaRPr>
          </a:p>
        </p:txBody>
      </p:sp>
      <p:sp>
        <p:nvSpPr>
          <p:cNvPr id="31" name="Rectángulo redondeado 47">
            <a:extLst>
              <a:ext uri="{FF2B5EF4-FFF2-40B4-BE49-F238E27FC236}">
                <a16:creationId xmlns:a16="http://schemas.microsoft.com/office/drawing/2014/main" id="{2C8CD2FF-6F6F-4776-83DA-4BE440FAF732}"/>
              </a:ext>
            </a:extLst>
          </p:cNvPr>
          <p:cNvSpPr/>
          <p:nvPr userDrawn="1"/>
        </p:nvSpPr>
        <p:spPr>
          <a:xfrm rot="5400000">
            <a:off x="7651308"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latin typeface="Arial" panose="020B0604020202020204" pitchFamily="34" charset="0"/>
              <a:cs typeface="Arial" panose="020B0604020202020204" pitchFamily="34" charset="0"/>
            </a:endParaRPr>
          </a:p>
        </p:txBody>
      </p:sp>
      <p:sp>
        <p:nvSpPr>
          <p:cNvPr id="33" name="Rectángulo redondeado 47">
            <a:extLst>
              <a:ext uri="{FF2B5EF4-FFF2-40B4-BE49-F238E27FC236}">
                <a16:creationId xmlns:a16="http://schemas.microsoft.com/office/drawing/2014/main" id="{8F7DC6DE-BCFC-4367-A5C0-69C6445C32FB}"/>
              </a:ext>
            </a:extLst>
          </p:cNvPr>
          <p:cNvSpPr/>
          <p:nvPr userDrawn="1"/>
        </p:nvSpPr>
        <p:spPr>
          <a:xfrm>
            <a:off x="5753200" y="83082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latin typeface="Arial" panose="020B0604020202020204" pitchFamily="34" charset="0"/>
              <a:cs typeface="Arial" panose="020B0604020202020204" pitchFamily="34" charset="0"/>
            </a:endParaRPr>
          </a:p>
        </p:txBody>
      </p:sp>
      <p:sp>
        <p:nvSpPr>
          <p:cNvPr id="34" name="Rectángulo redondeado 47">
            <a:extLst>
              <a:ext uri="{FF2B5EF4-FFF2-40B4-BE49-F238E27FC236}">
                <a16:creationId xmlns:a16="http://schemas.microsoft.com/office/drawing/2014/main" id="{38812EA6-EA9A-4207-A99F-ABC98DFCFCF4}"/>
              </a:ext>
            </a:extLst>
          </p:cNvPr>
          <p:cNvSpPr/>
          <p:nvPr userDrawn="1"/>
        </p:nvSpPr>
        <p:spPr>
          <a:xfrm>
            <a:off x="5753200" y="552745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latin typeface="Arial" panose="020B0604020202020204" pitchFamily="34" charset="0"/>
              <a:cs typeface="Arial" panose="020B0604020202020204" pitchFamily="34" charset="0"/>
            </a:endParaRPr>
          </a:p>
        </p:txBody>
      </p:sp>
      <p:sp>
        <p:nvSpPr>
          <p:cNvPr id="35" name="Rectángulo redondeado 47">
            <a:extLst>
              <a:ext uri="{FF2B5EF4-FFF2-40B4-BE49-F238E27FC236}">
                <a16:creationId xmlns:a16="http://schemas.microsoft.com/office/drawing/2014/main" id="{CAB406C6-8B3F-444C-A893-C8A2FAE7749D}"/>
              </a:ext>
            </a:extLst>
          </p:cNvPr>
          <p:cNvSpPr/>
          <p:nvPr userDrawn="1"/>
        </p:nvSpPr>
        <p:spPr>
          <a:xfrm rot="5400000">
            <a:off x="3855091"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latin typeface="Arial" panose="020B0604020202020204" pitchFamily="34" charset="0"/>
              <a:cs typeface="Arial" panose="020B0604020202020204" pitchFamily="34" charset="0"/>
            </a:endParaRPr>
          </a:p>
        </p:txBody>
      </p:sp>
      <p:sp>
        <p:nvSpPr>
          <p:cNvPr id="36" name="Rectángulo redondeado 47">
            <a:extLst>
              <a:ext uri="{FF2B5EF4-FFF2-40B4-BE49-F238E27FC236}">
                <a16:creationId xmlns:a16="http://schemas.microsoft.com/office/drawing/2014/main" id="{0364324C-CDB8-4015-80EA-07C33C27210D}"/>
              </a:ext>
            </a:extLst>
          </p:cNvPr>
          <p:cNvSpPr/>
          <p:nvPr userDrawn="1"/>
        </p:nvSpPr>
        <p:spPr>
          <a:xfrm rot="5400000">
            <a:off x="7651308"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EE91EC7-03E1-410C-8C7F-C9E07E0B8091}"/>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676E811A-D3D0-89D3-51F0-627B7DB204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1348404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and graphic">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8E4E68B-03B4-4957-9472-D32465757BFD}"/>
              </a:ext>
            </a:extLst>
          </p:cNvPr>
          <p:cNvSpPr>
            <a:spLocks noGrp="1"/>
          </p:cNvSpPr>
          <p:nvPr>
            <p:ph idx="21"/>
          </p:nvPr>
        </p:nvSpPr>
        <p:spPr>
          <a:xfrm>
            <a:off x="647700" y="3719512"/>
            <a:ext cx="3782050" cy="1216851"/>
          </a:xfrm>
          <a:prstGeom prst="rect">
            <a:avLst/>
          </a:prstGeom>
          <a:solidFill>
            <a:schemeClr val="bg1"/>
          </a:solidFill>
        </p:spPr>
        <p:txBody>
          <a:bodyPr anchor="ctr">
            <a:normAutofit/>
          </a:bodyPr>
          <a:lstStyle>
            <a:lvl1pPr marL="0" indent="0" algn="ctr">
              <a:lnSpc>
                <a:spcPct val="100000"/>
              </a:lnSpc>
              <a:buNone/>
              <a:defRPr sz="2800" b="1" i="1">
                <a:solidFill>
                  <a:schemeClr val="bg2">
                    <a:lumMod val="10000"/>
                  </a:schemeClr>
                </a:solidFill>
                <a:latin typeface="Arial" panose="020B0604020202020204" pitchFamily="34" charset="0"/>
                <a:cs typeface="Arial" panose="020B0604020202020204" pitchFamily="34" charset="0"/>
              </a:defRPr>
            </a:lvl1pPr>
          </a:lstStyle>
          <a:p>
            <a:pPr lvl="0"/>
            <a:r>
              <a:rPr lang="en-US"/>
              <a:t>Edit Master text styles</a:t>
            </a:r>
          </a:p>
        </p:txBody>
      </p:sp>
      <p:sp>
        <p:nvSpPr>
          <p:cNvPr id="6" name="Content Placeholder 15">
            <a:extLst>
              <a:ext uri="{FF2B5EF4-FFF2-40B4-BE49-F238E27FC236}">
                <a16:creationId xmlns:a16="http://schemas.microsoft.com/office/drawing/2014/main" id="{A21035CB-575D-40BF-B95F-173B2CF0EE61}"/>
              </a:ext>
            </a:extLst>
          </p:cNvPr>
          <p:cNvSpPr>
            <a:spLocks noGrp="1"/>
          </p:cNvSpPr>
          <p:nvPr>
            <p:ph sz="quarter" idx="23"/>
          </p:nvPr>
        </p:nvSpPr>
        <p:spPr>
          <a:xfrm>
            <a:off x="4838700" y="619125"/>
            <a:ext cx="7086600" cy="5572125"/>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pPr lvl="0"/>
            <a:r>
              <a:rPr lang="en-US"/>
              <a:t>Edit Master text styles</a:t>
            </a:r>
          </a:p>
        </p:txBody>
      </p:sp>
      <p:sp>
        <p:nvSpPr>
          <p:cNvPr id="2" name="Rectangle 1">
            <a:extLst>
              <a:ext uri="{FF2B5EF4-FFF2-40B4-BE49-F238E27FC236}">
                <a16:creationId xmlns:a16="http://schemas.microsoft.com/office/drawing/2014/main" id="{3C5B6488-0333-4E0C-BEE9-16C6E0BDD83D}"/>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0025AD84-88B5-2B21-0B6B-9755553E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694287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Divider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1FCE7-3BFB-47CF-8FCD-0B18D5F37878}"/>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AB9524A-D29D-4648-8053-B4CE70537BCA}"/>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9385742B-D96D-4CC9-9C0C-CBD24465B69C}"/>
              </a:ext>
            </a:extLst>
          </p:cNvPr>
          <p:cNvSpPr/>
          <p:nvPr/>
        </p:nvSpPr>
        <p:spPr>
          <a:xfrm>
            <a:off x="0" y="0"/>
            <a:ext cx="12192000" cy="6858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6483737-9A8C-4D41-A522-E5ED0C7E6534}"/>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315D3276-CA06-4CED-B9C2-2F342BB90AC5}"/>
              </a:ext>
            </a:extLst>
          </p:cNvPr>
          <p:cNvSpPr/>
          <p:nvPr userDrawn="1"/>
        </p:nvSpPr>
        <p:spPr>
          <a:xfrm>
            <a:off x="0" y="0"/>
            <a:ext cx="12192000" cy="6858000"/>
          </a:xfrm>
          <a:prstGeom prst="rect">
            <a:avLst/>
          </a:prstGeom>
          <a:solidFill>
            <a:srgbClr val="00517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72F1C178-A900-41F8-898F-1D8FDAD05C0A}"/>
              </a:ext>
            </a:extLst>
          </p:cNvPr>
          <p:cNvSpPr>
            <a:spLocks noGrp="1"/>
          </p:cNvSpPr>
          <p:nvPr>
            <p:ph type="body" idx="13" hasCustomPrompt="1"/>
          </p:nvPr>
        </p:nvSpPr>
        <p:spPr>
          <a:xfrm>
            <a:off x="1219200" y="1295400"/>
            <a:ext cx="4503694" cy="1769268"/>
          </a:xfrm>
          <a:prstGeom prst="rect">
            <a:avLst/>
          </a:prstGeom>
        </p:spPr>
        <p:txBody>
          <a:bodyPr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10070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FEC4E9D-3612-475A-AEC9-DC4523197B6A}"/>
              </a:ext>
            </a:extLst>
          </p:cNvPr>
          <p:cNvSpPr>
            <a:spLocks noGrp="1"/>
          </p:cNvSpPr>
          <p:nvPr>
            <p:ph type="body" idx="13" hasCustomPrompt="1"/>
          </p:nvPr>
        </p:nvSpPr>
        <p:spPr>
          <a:xfrm>
            <a:off x="1016000" y="295484"/>
            <a:ext cx="10058400" cy="505870"/>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Rectangle 1">
            <a:extLst>
              <a:ext uri="{FF2B5EF4-FFF2-40B4-BE49-F238E27FC236}">
                <a16:creationId xmlns:a16="http://schemas.microsoft.com/office/drawing/2014/main" id="{964A691A-DE9D-416E-B5F7-024ECA4FB7DC}"/>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BFACF8E2-C6F4-A9FF-5797-135AD2F422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2750057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One column layout">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71BDF888-A964-4F18-94B3-CA273BA1B32B}"/>
              </a:ext>
            </a:extLst>
          </p:cNvPr>
          <p:cNvSpPr>
            <a:spLocks noGrp="1"/>
          </p:cNvSpPr>
          <p:nvPr>
            <p:ph type="body" sz="quarter" idx="18" hasCustomPrompt="1"/>
          </p:nvPr>
        </p:nvSpPr>
        <p:spPr>
          <a:xfrm>
            <a:off x="1244622" y="1065848"/>
            <a:ext cx="10242603" cy="304800"/>
          </a:xfrm>
        </p:spPr>
        <p:txBody>
          <a:bodyPr>
            <a:noAutofit/>
          </a:bodyPr>
          <a:lstStyle>
            <a:lvl1pPr marL="0" indent="0">
              <a:buNone/>
              <a:defRPr sz="1600" b="0">
                <a:solidFill>
                  <a:schemeClr val="accent2"/>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22" name="Title 1">
            <a:extLst>
              <a:ext uri="{FF2B5EF4-FFF2-40B4-BE49-F238E27FC236}">
                <a16:creationId xmlns:a16="http://schemas.microsoft.com/office/drawing/2014/main" id="{B13A844B-6856-488E-9721-60A57B58FF68}"/>
              </a:ext>
            </a:extLst>
          </p:cNvPr>
          <p:cNvSpPr>
            <a:spLocks noGrp="1"/>
          </p:cNvSpPr>
          <p:nvPr>
            <p:ph type="title" hasCustomPrompt="1"/>
          </p:nvPr>
        </p:nvSpPr>
        <p:spPr>
          <a:xfrm>
            <a:off x="1244600" y="367283"/>
            <a:ext cx="10242605" cy="698565"/>
          </a:xfrm>
          <a:solidFill>
            <a:srgbClr val="FFFFFF"/>
          </a:solidFill>
        </p:spPr>
        <p:txBody>
          <a:bodyPr>
            <a:noAutofit/>
          </a:bodyPr>
          <a:lstStyle>
            <a:lvl1pPr>
              <a:defRPr sz="2800" b="1">
                <a:solidFill>
                  <a:schemeClr val="bg2">
                    <a:lumMod val="10000"/>
                  </a:schemeClr>
                </a:solidFill>
              </a:defRPr>
            </a:lvl1pPr>
          </a:lstStyle>
          <a:p>
            <a:r>
              <a:rPr lang="en-US"/>
              <a:t>Edit Header</a:t>
            </a:r>
          </a:p>
        </p:txBody>
      </p:sp>
      <p:pic>
        <p:nvPicPr>
          <p:cNvPr id="6" name="Picture 5" descr="A person standing in front of a building&#10;&#10;Description generated with high confidence">
            <a:extLst>
              <a:ext uri="{FF2B5EF4-FFF2-40B4-BE49-F238E27FC236}">
                <a16:creationId xmlns:a16="http://schemas.microsoft.com/office/drawing/2014/main" id="{ACDE3DAE-8623-42F4-B501-2D8CB5E1A80A}"/>
              </a:ext>
            </a:extLst>
          </p:cNvPr>
          <p:cNvPicPr>
            <a:picLocks noChangeAspect="1"/>
          </p:cNvPicPr>
          <p:nvPr userDrawn="1"/>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sp>
        <p:nvSpPr>
          <p:cNvPr id="3" name="Text Placeholder 2">
            <a:extLst>
              <a:ext uri="{FF2B5EF4-FFF2-40B4-BE49-F238E27FC236}">
                <a16:creationId xmlns:a16="http://schemas.microsoft.com/office/drawing/2014/main" id="{8C556CC8-DEF4-4D7E-B8DC-CB1C46CEE6E4}"/>
              </a:ext>
            </a:extLst>
          </p:cNvPr>
          <p:cNvSpPr>
            <a:spLocks noGrp="1"/>
          </p:cNvSpPr>
          <p:nvPr>
            <p:ph type="body" sz="quarter" idx="19"/>
          </p:nvPr>
        </p:nvSpPr>
        <p:spPr>
          <a:xfrm>
            <a:off x="1244600" y="1765300"/>
            <a:ext cx="10242550" cy="3810000"/>
          </a:xfrm>
        </p:spPr>
        <p:txBody>
          <a:bodyPr/>
          <a:lstStyle>
            <a:lvl1pPr marL="0" indent="0">
              <a:buFont typeface="Arial" panose="020B0604020202020204" pitchFamily="34" charset="0"/>
              <a:buNone/>
              <a:defRPr b="0">
                <a:solidFill>
                  <a:schemeClr val="bg2">
                    <a:lumMod val="10000"/>
                  </a:schemeClr>
                </a:solidFill>
              </a:defRPr>
            </a:lvl1pPr>
            <a:lvl2pPr marL="685800" indent="-228600">
              <a:buFont typeface="Arial" panose="020B0604020202020204" pitchFamily="34" charset="0"/>
              <a:buChar char="›"/>
              <a:defRPr>
                <a:solidFill>
                  <a:schemeClr val="bg2">
                    <a:lumMod val="10000"/>
                  </a:schemeClr>
                </a:solidFill>
              </a:defRPr>
            </a:lvl2pPr>
            <a:lvl3pPr marL="1143000" indent="-228600">
              <a:buFont typeface="Arial" panose="020B0604020202020204" pitchFamily="34" charset="0"/>
              <a:buChar char="›"/>
              <a:defRPr>
                <a:solidFill>
                  <a:schemeClr val="bg2">
                    <a:lumMod val="10000"/>
                  </a:schemeClr>
                </a:solidFill>
              </a:defRPr>
            </a:lvl3pPr>
            <a:lvl4pPr marL="1600200" indent="-228600">
              <a:buFont typeface="Arial" panose="020B0604020202020204" pitchFamily="34" charset="0"/>
              <a:buChar char="›"/>
              <a:defRPr>
                <a:solidFill>
                  <a:schemeClr val="bg2">
                    <a:lumMod val="10000"/>
                  </a:schemeClr>
                </a:solidFill>
              </a:defRPr>
            </a:lvl4pPr>
            <a:lvl5pPr marL="2057400" indent="-228600">
              <a:buFont typeface="Arial" panose="020B0604020202020204" pitchFamily="34" charset="0"/>
              <a:buChar char="›"/>
              <a:defRPr>
                <a:solidFill>
                  <a:schemeClr val="bg2">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0790EB7F-DB50-4BC1-BD0D-36FE1496AC23}"/>
              </a:ext>
            </a:extLst>
          </p:cNvPr>
          <p:cNvSpPr>
            <a:spLocks noGrp="1"/>
          </p:cNvSpPr>
          <p:nvPr>
            <p:ph type="sldNum" sz="quarter" idx="11"/>
          </p:nvPr>
        </p:nvSpPr>
        <p:spPr>
          <a:xfrm>
            <a:off x="11353799" y="6356349"/>
            <a:ext cx="484907" cy="365125"/>
          </a:xfr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2576296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graphic">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38B6E5F-88F9-4333-B811-A486B997422D}"/>
              </a:ext>
            </a:extLst>
          </p:cNvPr>
          <p:cNvSpPr>
            <a:spLocks noGrp="1"/>
          </p:cNvSpPr>
          <p:nvPr>
            <p:ph idx="21"/>
          </p:nvPr>
        </p:nvSpPr>
        <p:spPr>
          <a:xfrm>
            <a:off x="495300" y="3567112"/>
            <a:ext cx="3782050" cy="1216851"/>
          </a:xfrm>
          <a:solidFill>
            <a:schemeClr val="bg1"/>
          </a:solidFill>
        </p:spPr>
        <p:txBody>
          <a:bodyPr anchor="ctr">
            <a:normAutofit/>
          </a:bodyPr>
          <a:lstStyle>
            <a:lvl1pPr marL="0" indent="0" algn="ctr">
              <a:lnSpc>
                <a:spcPct val="100000"/>
              </a:lnSpc>
              <a:buNone/>
              <a:defRPr sz="2800" b="1" i="1">
                <a:solidFill>
                  <a:schemeClr val="bg2">
                    <a:lumMod val="10000"/>
                  </a:schemeClr>
                </a:solidFill>
              </a:defRPr>
            </a:lvl1pPr>
          </a:lstStyle>
          <a:p>
            <a:pPr lvl="0"/>
            <a:r>
              <a:rPr lang="en-US"/>
              <a:t>Edit Master text styles</a:t>
            </a:r>
          </a:p>
        </p:txBody>
      </p:sp>
      <p:sp>
        <p:nvSpPr>
          <p:cNvPr id="16" name="Content Placeholder 15">
            <a:extLst>
              <a:ext uri="{FF2B5EF4-FFF2-40B4-BE49-F238E27FC236}">
                <a16:creationId xmlns:a16="http://schemas.microsoft.com/office/drawing/2014/main" id="{12CBF7F4-CCCA-4DAC-9FBA-14A3E213AE5A}"/>
              </a:ext>
            </a:extLst>
          </p:cNvPr>
          <p:cNvSpPr>
            <a:spLocks noGrp="1"/>
          </p:cNvSpPr>
          <p:nvPr>
            <p:ph sz="quarter" idx="23"/>
          </p:nvPr>
        </p:nvSpPr>
        <p:spPr>
          <a:xfrm>
            <a:off x="4686300" y="466725"/>
            <a:ext cx="7086600" cy="5572125"/>
          </a:xfrm>
        </p:spPr>
        <p:txBody>
          <a:bodyPr/>
          <a:lstStyle>
            <a:lvl1pPr marL="0" indent="0">
              <a:buNone/>
              <a:defRPr/>
            </a:lvl1pPr>
          </a:lstStyle>
          <a:p>
            <a:pPr lvl="0"/>
            <a:r>
              <a:rPr lang="en-US"/>
              <a:t>Edit Master text styles</a:t>
            </a:r>
          </a:p>
        </p:txBody>
      </p:sp>
      <p:sp>
        <p:nvSpPr>
          <p:cNvPr id="4" name="Slide Number Placeholder 3">
            <a:extLst>
              <a:ext uri="{FF2B5EF4-FFF2-40B4-BE49-F238E27FC236}">
                <a16:creationId xmlns:a16="http://schemas.microsoft.com/office/drawing/2014/main" id="{AF2C012D-DC4B-4330-93C0-314920E9894E}"/>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537742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8233C-2E2B-462C-A346-7F2F32702F58}"/>
              </a:ext>
            </a:extLst>
          </p:cNvPr>
          <p:cNvSpPr>
            <a:spLocks noGrp="1"/>
          </p:cNvSpPr>
          <p:nvPr>
            <p:ph type="title"/>
          </p:nvPr>
        </p:nvSpPr>
        <p:spPr>
          <a:xfrm>
            <a:off x="839788" y="457200"/>
            <a:ext cx="3932237" cy="1600200"/>
          </a:xfrm>
        </p:spPr>
        <p:txBody>
          <a:bodyPr anchor="b">
            <a:normAutofit/>
          </a:bodyPr>
          <a:lstStyle>
            <a:lvl1pPr>
              <a:defRPr sz="2800">
                <a:solidFill>
                  <a:schemeClr val="bg2">
                    <a:lumMod val="1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E8A62F5-F96C-4495-AF29-410AF8D2D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0E6A95-F331-4DDE-A1D6-84D9C8D87DFD}"/>
              </a:ext>
            </a:extLst>
          </p:cNvPr>
          <p:cNvSpPr>
            <a:spLocks noGrp="1"/>
          </p:cNvSpPr>
          <p:nvPr>
            <p:ph type="body" sz="half" idx="2"/>
          </p:nvPr>
        </p:nvSpPr>
        <p:spPr>
          <a:xfrm>
            <a:off x="839788" y="2057400"/>
            <a:ext cx="3932237" cy="3811588"/>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90268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harts and 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D79A-D769-4C91-8579-8C0DCF5A2586}"/>
              </a:ext>
            </a:extLst>
          </p:cNvPr>
          <p:cNvSpPr>
            <a:spLocks noGrp="1"/>
          </p:cNvSpPr>
          <p:nvPr>
            <p:ph type="title" hasCustomPrompt="1"/>
          </p:nvPr>
        </p:nvSpPr>
        <p:spPr>
          <a:xfrm>
            <a:off x="8750300" y="775854"/>
            <a:ext cx="3088406" cy="2138796"/>
          </a:xfrm>
        </p:spPr>
        <p:txBody>
          <a:bodyPr anchor="t">
            <a:normAutofit/>
          </a:bodyPr>
          <a:lstStyle>
            <a:lvl1pPr>
              <a:defRPr sz="2400" b="1">
                <a:solidFill>
                  <a:schemeClr val="bg2">
                    <a:lumMod val="10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id="{2E9AB609-6F82-4ACF-84CC-C37D9D201F01}"/>
              </a:ext>
            </a:extLst>
          </p:cNvPr>
          <p:cNvSpPr>
            <a:spLocks noGrp="1"/>
          </p:cNvSpPr>
          <p:nvPr>
            <p:ph type="dt" sz="half" idx="10"/>
          </p:nvPr>
        </p:nvSpPr>
        <p:spPr>
          <a:xfrm>
            <a:off x="498328" y="6173786"/>
            <a:ext cx="2559197" cy="365125"/>
          </a:xfrm>
        </p:spPr>
        <p:txBody>
          <a:bodyPr/>
          <a:lstStyle>
            <a:lvl1pPr>
              <a:defRPr sz="1100">
                <a:solidFill>
                  <a:schemeClr val="bg2">
                    <a:lumMod val="10000"/>
                  </a:schemeClr>
                </a:solidFill>
              </a:defRPr>
            </a:lvl1pPr>
          </a:lstStyle>
          <a:p>
            <a:endParaRPr lang="en-US"/>
          </a:p>
        </p:txBody>
      </p:sp>
      <p:sp>
        <p:nvSpPr>
          <p:cNvPr id="4" name="Slide Number Placeholder 3">
            <a:extLst>
              <a:ext uri="{FF2B5EF4-FFF2-40B4-BE49-F238E27FC236}">
                <a16:creationId xmlns:a16="http://schemas.microsoft.com/office/drawing/2014/main" id="{3711F707-7C1B-4301-BF33-2433D656B0FC}"/>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
        <p:nvSpPr>
          <p:cNvPr id="6" name="Content Placeholder 5">
            <a:extLst>
              <a:ext uri="{FF2B5EF4-FFF2-40B4-BE49-F238E27FC236}">
                <a16:creationId xmlns:a16="http://schemas.microsoft.com/office/drawing/2014/main" id="{7BAC310A-AB8F-499E-903C-3C982F487573}"/>
              </a:ext>
            </a:extLst>
          </p:cNvPr>
          <p:cNvSpPr>
            <a:spLocks noGrp="1"/>
          </p:cNvSpPr>
          <p:nvPr>
            <p:ph sz="quarter" idx="12"/>
          </p:nvPr>
        </p:nvSpPr>
        <p:spPr>
          <a:xfrm>
            <a:off x="498328" y="775854"/>
            <a:ext cx="7959872" cy="4800602"/>
          </a:xfrm>
        </p:spPr>
        <p:txBody>
          <a:bodyPr/>
          <a:lstStyle>
            <a:lvl1pPr>
              <a:defRPr>
                <a:noFill/>
              </a:defRPr>
            </a:lvl1pPr>
          </a:lstStyle>
          <a:p>
            <a:pPr lvl="0"/>
            <a:endParaRPr lang="en-US"/>
          </a:p>
        </p:txBody>
      </p:sp>
      <p:cxnSp>
        <p:nvCxnSpPr>
          <p:cNvPr id="7" name="Straight Connector 6">
            <a:extLst>
              <a:ext uri="{FF2B5EF4-FFF2-40B4-BE49-F238E27FC236}">
                <a16:creationId xmlns:a16="http://schemas.microsoft.com/office/drawing/2014/main" id="{24E22AF0-165A-4C42-9B32-8BD59BD89479}"/>
              </a:ext>
            </a:extLst>
          </p:cNvPr>
          <p:cNvCxnSpPr/>
          <p:nvPr userDrawn="1"/>
        </p:nvCxnSpPr>
        <p:spPr>
          <a:xfrm flipV="1">
            <a:off x="8611760" y="775855"/>
            <a:ext cx="0" cy="48006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95AE6E3-B893-4A28-9BEF-405F3DB6D060}"/>
              </a:ext>
            </a:extLst>
          </p:cNvPr>
          <p:cNvSpPr>
            <a:spLocks noGrp="1"/>
          </p:cNvSpPr>
          <p:nvPr>
            <p:ph type="body" sz="quarter" idx="13"/>
          </p:nvPr>
        </p:nvSpPr>
        <p:spPr>
          <a:xfrm>
            <a:off x="8750300" y="3152775"/>
            <a:ext cx="3087688" cy="2424113"/>
          </a:xfrm>
        </p:spPr>
        <p:txBody>
          <a:bodyPr>
            <a:normAutofit/>
          </a:bodyPr>
          <a:lstStyle>
            <a:lvl1pPr marL="0" indent="0">
              <a:buNone/>
              <a:defRPr sz="1800">
                <a:solidFill>
                  <a:schemeClr val="bg2">
                    <a:lumMod val="10000"/>
                  </a:schemeClr>
                </a:solidFill>
              </a:defRPr>
            </a:lvl1pPr>
          </a:lstStyle>
          <a:p>
            <a:pPr lvl="0"/>
            <a:r>
              <a:rPr lang="en-US"/>
              <a:t>Edit Master text styles</a:t>
            </a:r>
          </a:p>
        </p:txBody>
      </p:sp>
    </p:spTree>
    <p:extLst>
      <p:ext uri="{BB962C8B-B14F-4D97-AF65-F5344CB8AC3E}">
        <p14:creationId xmlns:p14="http://schemas.microsoft.com/office/powerpoint/2010/main" val="815482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wo column layout">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13A844B-6856-488E-9721-60A57B58FF68}"/>
              </a:ext>
            </a:extLst>
          </p:cNvPr>
          <p:cNvSpPr>
            <a:spLocks noGrp="1"/>
          </p:cNvSpPr>
          <p:nvPr>
            <p:ph type="title" hasCustomPrompt="1"/>
          </p:nvPr>
        </p:nvSpPr>
        <p:spPr>
          <a:xfrm>
            <a:off x="1800204" y="367283"/>
            <a:ext cx="9687001" cy="698565"/>
          </a:xfrm>
          <a:solidFill>
            <a:srgbClr val="FFFFFF"/>
          </a:solidFill>
        </p:spPr>
        <p:txBody>
          <a:bodyPr>
            <a:noAutofit/>
          </a:bodyPr>
          <a:lstStyle>
            <a:lvl1pPr>
              <a:defRPr sz="2800" b="1">
                <a:solidFill>
                  <a:schemeClr val="bg2">
                    <a:lumMod val="10000"/>
                  </a:schemeClr>
                </a:solidFill>
              </a:defRPr>
            </a:lvl1pPr>
          </a:lstStyle>
          <a:p>
            <a:r>
              <a:rPr lang="en-US"/>
              <a:t>Edit Header</a:t>
            </a:r>
          </a:p>
        </p:txBody>
      </p:sp>
      <p:pic>
        <p:nvPicPr>
          <p:cNvPr id="25" name="Picture 24">
            <a:extLst>
              <a:ext uri="{FF2B5EF4-FFF2-40B4-BE49-F238E27FC236}">
                <a16:creationId xmlns:a16="http://schemas.microsoft.com/office/drawing/2014/main" id="{667586E3-40F9-49BC-8C02-C1BF654DBF8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400" y="168519"/>
            <a:ext cx="1422704" cy="1096091"/>
          </a:xfrm>
          <a:prstGeom prst="rect">
            <a:avLst/>
          </a:prstGeom>
        </p:spPr>
      </p:pic>
      <p:sp>
        <p:nvSpPr>
          <p:cNvPr id="7" name="Text Placeholder 35">
            <a:extLst>
              <a:ext uri="{FF2B5EF4-FFF2-40B4-BE49-F238E27FC236}">
                <a16:creationId xmlns:a16="http://schemas.microsoft.com/office/drawing/2014/main" id="{DFB78851-8120-43AF-845F-7E74E53C94EF}"/>
              </a:ext>
            </a:extLst>
          </p:cNvPr>
          <p:cNvSpPr>
            <a:spLocks noGrp="1"/>
          </p:cNvSpPr>
          <p:nvPr>
            <p:ph type="body" sz="quarter" idx="18" hasCustomPrompt="1"/>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431E692D-C9EA-40AD-8E59-236FD3FF6F96}"/>
              </a:ext>
            </a:extLst>
          </p:cNvPr>
          <p:cNvSpPr>
            <a:spLocks noGrp="1"/>
          </p:cNvSpPr>
          <p:nvPr>
            <p:ph sz="quarter" idx="19" hasCustomPrompt="1"/>
          </p:nvPr>
        </p:nvSpPr>
        <p:spPr>
          <a:xfrm>
            <a:off x="838200" y="1825625"/>
            <a:ext cx="10515600" cy="4351338"/>
          </a:xfrm>
          <a:prstGeom prst="rect">
            <a:avLst/>
          </a:prstGeom>
        </p:spPr>
        <p:txBody>
          <a:bodyPr vert="horz" lIns="91440" tIns="45720" rIns="91440" bIns="45720" numCol="2" spcCol="3657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5DB4D130-D0A8-4C5B-A8AB-D2E6D34539FD}"/>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400" y="168519"/>
            <a:ext cx="1422704" cy="1096091"/>
          </a:xfrm>
          <a:prstGeom prst="rect">
            <a:avLst/>
          </a:prstGeom>
        </p:spPr>
      </p:pic>
      <p:sp>
        <p:nvSpPr>
          <p:cNvPr id="2" name="Rectangle 1">
            <a:extLst>
              <a:ext uri="{FF2B5EF4-FFF2-40B4-BE49-F238E27FC236}">
                <a16:creationId xmlns:a16="http://schemas.microsoft.com/office/drawing/2014/main" id="{A603E9FB-1172-453F-964E-D6E00C9B4BE5}"/>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431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graphi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5C4F98-E4BE-55D8-18FA-942C1D4DD555}"/>
              </a:ext>
            </a:extLst>
          </p:cNvPr>
          <p:cNvSpPr txBox="1"/>
          <p:nvPr userDrawn="1"/>
        </p:nvSpPr>
        <p:spPr>
          <a:xfrm>
            <a:off x="3368351" y="4413380"/>
            <a:ext cx="7156580" cy="2308094"/>
          </a:xfrm>
          <a:prstGeom prst="rect">
            <a:avLst/>
          </a:prstGeom>
        </p:spPr>
        <p:txBody>
          <a:bodyPr wrap="square" rtlCol="0">
            <a:noAutofit/>
          </a:bodyPr>
          <a:lstStyle/>
          <a:p>
            <a:pPr algn="l"/>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A2F89CA-C1FE-27CD-8F52-E80AA9675AF6}"/>
              </a:ext>
            </a:extLst>
          </p:cNvPr>
          <p:cNvSpPr txBox="1"/>
          <p:nvPr userDrawn="1"/>
        </p:nvSpPr>
        <p:spPr>
          <a:xfrm>
            <a:off x="3862874" y="4432041"/>
            <a:ext cx="6820677" cy="1763486"/>
          </a:xfrm>
          <a:prstGeom prst="rect">
            <a:avLst/>
          </a:prstGeom>
        </p:spPr>
        <p:txBody>
          <a:bodyPr wrap="square" rtlCol="0">
            <a:noAutofit/>
          </a:bodyPr>
          <a:lstStyle/>
          <a:p>
            <a:pPr algn="l"/>
            <a:endParaRPr lang="en-US">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5111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1CFCD-F993-C633-D1EF-EB36A677E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27758-FB46-DE23-88E5-33E183B412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D7D7-93E2-0EA7-6741-E0677A81F1BD}"/>
              </a:ext>
            </a:extLst>
          </p:cNvPr>
          <p:cNvSpPr>
            <a:spLocks noGrp="1"/>
          </p:cNvSpPr>
          <p:nvPr>
            <p:ph type="dt" sz="half" idx="10"/>
          </p:nvPr>
        </p:nvSpPr>
        <p:spPr/>
        <p:txBody>
          <a:bodyPr/>
          <a:lstStyle/>
          <a:p>
            <a:fld id="{9BE17D40-C02F-45E2-9EEB-80D7CBB758D2}" type="datetimeFigureOut">
              <a:rPr lang="en-US" smtClean="0"/>
              <a:t>8/25/2024</a:t>
            </a:fld>
            <a:endParaRPr lang="en-US"/>
          </a:p>
        </p:txBody>
      </p:sp>
      <p:sp>
        <p:nvSpPr>
          <p:cNvPr id="5" name="Footer Placeholder 4">
            <a:extLst>
              <a:ext uri="{FF2B5EF4-FFF2-40B4-BE49-F238E27FC236}">
                <a16:creationId xmlns:a16="http://schemas.microsoft.com/office/drawing/2014/main" id="{BA0CD225-487F-2A12-85AD-05D20D11F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29554-17FF-4F0C-D634-722CCDFFBE5C}"/>
              </a:ext>
            </a:extLst>
          </p:cNvPr>
          <p:cNvSpPr>
            <a:spLocks noGrp="1"/>
          </p:cNvSpPr>
          <p:nvPr>
            <p:ph type="sldNum" sz="quarter" idx="12"/>
          </p:nvPr>
        </p:nvSpPr>
        <p:spPr/>
        <p:txBody>
          <a:bodyPr/>
          <a:lstStyle/>
          <a:p>
            <a:fld id="{F2CFAF66-7B30-488C-8E05-C5F34D6C880D}" type="slidenum">
              <a:rPr lang="en-US" smtClean="0"/>
              <a:t>‹#›</a:t>
            </a:fld>
            <a:endParaRPr lang="en-US"/>
          </a:p>
        </p:txBody>
      </p:sp>
    </p:spTree>
    <p:extLst>
      <p:ext uri="{BB962C8B-B14F-4D97-AF65-F5344CB8AC3E}">
        <p14:creationId xmlns:p14="http://schemas.microsoft.com/office/powerpoint/2010/main" val="1454236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2BC89-D5F7-E517-53CA-48EFDAFB3DE2}"/>
              </a:ext>
            </a:extLst>
          </p:cNvPr>
          <p:cNvSpPr>
            <a:spLocks noGrp="1"/>
          </p:cNvSpPr>
          <p:nvPr>
            <p:ph type="dt" sz="half" idx="10"/>
          </p:nvPr>
        </p:nvSpPr>
        <p:spPr/>
        <p:txBody>
          <a:bodyPr/>
          <a:lstStyle/>
          <a:p>
            <a:fld id="{DFF50FF8-3098-4CED-BF15-688373CE9E0B}" type="datetimeFigureOut">
              <a:rPr lang="en-US" smtClean="0"/>
              <a:t>8/25/2024</a:t>
            </a:fld>
            <a:endParaRPr lang="en-US"/>
          </a:p>
        </p:txBody>
      </p:sp>
      <p:sp>
        <p:nvSpPr>
          <p:cNvPr id="3" name="Footer Placeholder 2">
            <a:extLst>
              <a:ext uri="{FF2B5EF4-FFF2-40B4-BE49-F238E27FC236}">
                <a16:creationId xmlns:a16="http://schemas.microsoft.com/office/drawing/2014/main" id="{05CF3C53-680F-6207-9102-352114ECA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C5F29B-DAEA-9721-FD28-B86FE43B217D}"/>
              </a:ext>
            </a:extLst>
          </p:cNvPr>
          <p:cNvSpPr>
            <a:spLocks noGrp="1"/>
          </p:cNvSpPr>
          <p:nvPr>
            <p:ph type="sldNum" sz="quarter" idx="12"/>
          </p:nvPr>
        </p:nvSpPr>
        <p:spPr/>
        <p:txBody>
          <a:bodyPr/>
          <a:lstStyle/>
          <a:p>
            <a:fld id="{BFD027C3-9C2D-4129-B674-2F5E679BB662}" type="slidenum">
              <a:rPr lang="en-US" smtClean="0"/>
              <a:t>‹#›</a:t>
            </a:fld>
            <a:endParaRPr lang="en-US"/>
          </a:p>
        </p:txBody>
      </p:sp>
    </p:spTree>
    <p:extLst>
      <p:ext uri="{BB962C8B-B14F-4D97-AF65-F5344CB8AC3E}">
        <p14:creationId xmlns:p14="http://schemas.microsoft.com/office/powerpoint/2010/main" val="230074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Section Divider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1FCE7-3BFB-47CF-8FCD-0B18D5F37878}"/>
              </a:ext>
            </a:extLst>
          </p:cNvPr>
          <p:cNvSpPr>
            <a:spLocks noGrp="1"/>
          </p:cNvSpPr>
          <p:nvPr>
            <p:ph idx="1" hasCustomPrompt="1"/>
          </p:nvPr>
        </p:nvSpPr>
        <p:spPr>
          <a:xfrm>
            <a:off x="838200" y="1825625"/>
            <a:ext cx="5086739" cy="1262808"/>
          </a:xfrm>
        </p:spPr>
        <p:txBody>
          <a:bodyPr>
            <a:normAutofit/>
          </a:bodyPr>
          <a:lstStyle>
            <a:lvl1pPr marL="0" indent="0">
              <a:buNone/>
              <a:defRPr sz="4000">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9AB9524A-D29D-4648-8053-B4CE70537BCA}"/>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9385742B-D96D-4CC9-9C0C-CBD24465B69C}"/>
              </a:ext>
            </a:extLst>
          </p:cNvPr>
          <p:cNvSpPr/>
          <p:nvPr/>
        </p:nvSpPr>
        <p:spPr>
          <a:xfrm>
            <a:off x="0" y="0"/>
            <a:ext cx="12192000" cy="6858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6483737-9A8C-4D41-A522-E5ED0C7E6534}"/>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315D3276-CA06-4CED-B9C2-2F342BB90AC5}"/>
              </a:ext>
            </a:extLst>
          </p:cNvPr>
          <p:cNvSpPr/>
          <p:nvPr/>
        </p:nvSpPr>
        <p:spPr>
          <a:xfrm>
            <a:off x="0" y="0"/>
            <a:ext cx="12192000" cy="6858000"/>
          </a:xfrm>
          <a:prstGeom prst="rect">
            <a:avLst/>
          </a:prstGeom>
          <a:solidFill>
            <a:srgbClr val="00517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684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Divider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1FCE7-3BFB-47CF-8FCD-0B18D5F37878}"/>
              </a:ext>
            </a:extLst>
          </p:cNvPr>
          <p:cNvSpPr>
            <a:spLocks noGrp="1"/>
          </p:cNvSpPr>
          <p:nvPr>
            <p:ph idx="1" hasCustomPrompt="1"/>
          </p:nvPr>
        </p:nvSpPr>
        <p:spPr>
          <a:xfrm>
            <a:off x="838200" y="1825625"/>
            <a:ext cx="5086739" cy="1262808"/>
          </a:xfrm>
          <a:prstGeom prst="rect">
            <a:avLst/>
          </a:prstGeom>
        </p:spPr>
        <p:txBody>
          <a:bodyPr>
            <a:normAutofit/>
          </a:bodyPr>
          <a:lstStyle>
            <a:lvl1pPr marL="0" indent="0">
              <a:buNone/>
              <a:defRPr sz="4000">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9AB9524A-D29D-4648-8053-B4CE70537BCA}"/>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9385742B-D96D-4CC9-9C0C-CBD24465B69C}"/>
              </a:ext>
            </a:extLst>
          </p:cNvPr>
          <p:cNvSpPr/>
          <p:nvPr/>
        </p:nvSpPr>
        <p:spPr>
          <a:xfrm>
            <a:off x="0" y="0"/>
            <a:ext cx="12192000" cy="6858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6483737-9A8C-4D41-A522-E5ED0C7E6534}"/>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315D3276-CA06-4CED-B9C2-2F342BB90AC5}"/>
              </a:ext>
            </a:extLst>
          </p:cNvPr>
          <p:cNvSpPr/>
          <p:nvPr/>
        </p:nvSpPr>
        <p:spPr>
          <a:xfrm>
            <a:off x="0" y="0"/>
            <a:ext cx="12192000" cy="6858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04649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graphi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5C4F98-E4BE-55D8-18FA-942C1D4DD555}"/>
              </a:ext>
            </a:extLst>
          </p:cNvPr>
          <p:cNvSpPr txBox="1"/>
          <p:nvPr/>
        </p:nvSpPr>
        <p:spPr>
          <a:xfrm>
            <a:off x="3368351" y="4413380"/>
            <a:ext cx="7156580" cy="2308094"/>
          </a:xfrm>
          <a:prstGeom prst="rect">
            <a:avLst/>
          </a:prstGeom>
        </p:spPr>
        <p:txBody>
          <a:bodyPr wrap="square" rtlCol="0">
            <a:noAutofit/>
          </a:bodyPr>
          <a:lstStyle/>
          <a:p>
            <a:pPr algn="l"/>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A2F89CA-C1FE-27CD-8F52-E80AA9675AF6}"/>
              </a:ext>
            </a:extLst>
          </p:cNvPr>
          <p:cNvSpPr txBox="1"/>
          <p:nvPr/>
        </p:nvSpPr>
        <p:spPr>
          <a:xfrm>
            <a:off x="3862874" y="4432041"/>
            <a:ext cx="6820677" cy="1763486"/>
          </a:xfrm>
          <a:prstGeom prst="rect">
            <a:avLst/>
          </a:prstGeom>
        </p:spPr>
        <p:txBody>
          <a:bodyPr wrap="square" rtlCol="0">
            <a:noAutofit/>
          </a:bodyPr>
          <a:lstStyle/>
          <a:p>
            <a:pPr algn="l"/>
            <a:endParaRPr lang="en-US">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219814"/>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Blank 2">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FEC4E9D-3612-475A-AEC9-DC4523197B6A}"/>
              </a:ext>
            </a:extLst>
          </p:cNvPr>
          <p:cNvSpPr>
            <a:spLocks noGrp="1"/>
          </p:cNvSpPr>
          <p:nvPr>
            <p:ph type="body" idx="13" hasCustomPrompt="1"/>
          </p:nvPr>
        </p:nvSpPr>
        <p:spPr>
          <a:xfrm>
            <a:off x="1016000" y="295484"/>
            <a:ext cx="10058400" cy="505870"/>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Rectangle 1">
            <a:extLst>
              <a:ext uri="{FF2B5EF4-FFF2-40B4-BE49-F238E27FC236}">
                <a16:creationId xmlns:a16="http://schemas.microsoft.com/office/drawing/2014/main" id="{4D6DADFA-2FB8-C1B8-8014-7D484B277E9F}"/>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15D61DA8-79F7-5A67-70BF-F383FCB7BA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28966"/>
            <a:ext cx="728066" cy="182818"/>
          </a:xfrm>
          <a:prstGeom prst="rect">
            <a:avLst/>
          </a:prstGeom>
        </p:spPr>
      </p:pic>
    </p:spTree>
    <p:extLst>
      <p:ext uri="{BB962C8B-B14F-4D97-AF65-F5344CB8AC3E}">
        <p14:creationId xmlns:p14="http://schemas.microsoft.com/office/powerpoint/2010/main" val="134921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Picture 9" descr="A large white building&#10;&#10;Description generated with very high confidence">
            <a:extLst>
              <a:ext uri="{FF2B5EF4-FFF2-40B4-BE49-F238E27FC236}">
                <a16:creationId xmlns:a16="http://schemas.microsoft.com/office/drawing/2014/main" id="{BB7AA5EC-3045-42FB-85A6-2F2706F03ED4}"/>
              </a:ext>
            </a:extLst>
          </p:cNvPr>
          <p:cNvPicPr>
            <a:picLocks noChangeAspect="1"/>
          </p:cNvPicPr>
          <p:nvPr/>
        </p:nvPicPr>
        <p:blipFill rotWithShape="1">
          <a:blip r:embed="rId2">
            <a:extLst>
              <a:ext uri="{28A0092B-C50C-407E-A947-70E740481C1C}">
                <a14:useLocalDpi xmlns:a14="http://schemas.microsoft.com/office/drawing/2010/main" val="0"/>
              </a:ext>
            </a:extLst>
          </a:blip>
          <a:srcRect t="3630" r="11672" b="21831"/>
          <a:stretch/>
        </p:blipFill>
        <p:spPr>
          <a:xfrm>
            <a:off x="1" y="1"/>
            <a:ext cx="12192000" cy="6858000"/>
          </a:xfrm>
          <a:prstGeom prst="rect">
            <a:avLst/>
          </a:prstGeom>
        </p:spPr>
      </p:pic>
      <p:sp>
        <p:nvSpPr>
          <p:cNvPr id="12" name="Flowchart: Manual Input 11">
            <a:extLst>
              <a:ext uri="{FF2B5EF4-FFF2-40B4-BE49-F238E27FC236}">
                <a16:creationId xmlns:a16="http://schemas.microsoft.com/office/drawing/2014/main" id="{C79B1AB9-3A78-4527-991C-EFD7587386B4}"/>
              </a:ext>
            </a:extLst>
          </p:cNvPr>
          <p:cNvSpPr/>
          <p:nvPr/>
        </p:nvSpPr>
        <p:spPr>
          <a:xfrm rot="16200000" flipV="1">
            <a:off x="-74453" y="83972"/>
            <a:ext cx="6857999" cy="6690049"/>
          </a:xfrm>
          <a:prstGeom prst="flowChartManualInpu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B3F5BAF-0EC0-4BDE-B879-DD33B750FD65}"/>
              </a:ext>
            </a:extLst>
          </p:cNvPr>
          <p:cNvSpPr>
            <a:spLocks noGrp="1"/>
          </p:cNvSpPr>
          <p:nvPr>
            <p:ph type="subTitle" idx="1"/>
          </p:nvPr>
        </p:nvSpPr>
        <p:spPr>
          <a:xfrm>
            <a:off x="550507" y="2351672"/>
            <a:ext cx="5290456" cy="743727"/>
          </a:xfrm>
        </p:spPr>
        <p:txBody>
          <a:bodyPr>
            <a:normAutofit/>
          </a:bodyPr>
          <a:lstStyle>
            <a:lvl1pPr marL="0" indent="0" algn="l">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C8FAECDF-7DA4-44A9-A938-FD5820D84870}"/>
              </a:ext>
            </a:extLst>
          </p:cNvPr>
          <p:cNvSpPr>
            <a:spLocks noGrp="1"/>
          </p:cNvSpPr>
          <p:nvPr>
            <p:ph type="ctrTitle"/>
          </p:nvPr>
        </p:nvSpPr>
        <p:spPr>
          <a:xfrm>
            <a:off x="550508" y="522549"/>
            <a:ext cx="5290456" cy="1369201"/>
          </a:xfrm>
        </p:spPr>
        <p:txBody>
          <a:bodyPr anchor="b">
            <a:normAutofit/>
          </a:bodyPr>
          <a:lstStyle>
            <a:lvl1pPr algn="l">
              <a:defRPr sz="4000" b="1">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AD081A97-0709-4D47-AD45-9091102444DD}"/>
              </a:ext>
            </a:extLst>
          </p:cNvPr>
          <p:cNvCxnSpPr>
            <a:cxnSpLocks/>
          </p:cNvCxnSpPr>
          <p:nvPr/>
        </p:nvCxnSpPr>
        <p:spPr>
          <a:xfrm>
            <a:off x="550507" y="2117063"/>
            <a:ext cx="5290456"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descr="A close up of a sign&#10;&#10;Description generated with very high confidence">
            <a:extLst>
              <a:ext uri="{FF2B5EF4-FFF2-40B4-BE49-F238E27FC236}">
                <a16:creationId xmlns:a16="http://schemas.microsoft.com/office/drawing/2014/main" id="{D6EA0889-DD32-4C79-B094-3089C8F3A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507" y="4634234"/>
            <a:ext cx="2306923" cy="684931"/>
          </a:xfrm>
          <a:prstGeom prst="rect">
            <a:avLst/>
          </a:prstGeom>
        </p:spPr>
      </p:pic>
      <p:pic>
        <p:nvPicPr>
          <p:cNvPr id="8" name="Picture 7" descr="A large white building&#10;&#10;Description generated with very high confidence">
            <a:extLst>
              <a:ext uri="{FF2B5EF4-FFF2-40B4-BE49-F238E27FC236}">
                <a16:creationId xmlns:a16="http://schemas.microsoft.com/office/drawing/2014/main" id="{2FD7B9B0-5076-4C58-8D91-B0E1C1318298}"/>
              </a:ext>
            </a:extLst>
          </p:cNvPr>
          <p:cNvPicPr>
            <a:picLocks noChangeAspect="1"/>
          </p:cNvPicPr>
          <p:nvPr/>
        </p:nvPicPr>
        <p:blipFill rotWithShape="1">
          <a:blip r:embed="rId2">
            <a:extLst>
              <a:ext uri="{28A0092B-C50C-407E-A947-70E740481C1C}">
                <a14:useLocalDpi xmlns:a14="http://schemas.microsoft.com/office/drawing/2010/main" val="0"/>
              </a:ext>
            </a:extLst>
          </a:blip>
          <a:srcRect t="3630" r="11672" b="21831"/>
          <a:stretch/>
        </p:blipFill>
        <p:spPr>
          <a:xfrm>
            <a:off x="1" y="1"/>
            <a:ext cx="12192000" cy="6858000"/>
          </a:xfrm>
          <a:prstGeom prst="rect">
            <a:avLst/>
          </a:prstGeom>
        </p:spPr>
      </p:pic>
      <p:sp>
        <p:nvSpPr>
          <p:cNvPr id="9" name="Flowchart: Manual Input 8">
            <a:extLst>
              <a:ext uri="{FF2B5EF4-FFF2-40B4-BE49-F238E27FC236}">
                <a16:creationId xmlns:a16="http://schemas.microsoft.com/office/drawing/2014/main" id="{2CD9348D-E6B2-4E4B-8402-C2B61B0C533D}"/>
              </a:ext>
            </a:extLst>
          </p:cNvPr>
          <p:cNvSpPr/>
          <p:nvPr/>
        </p:nvSpPr>
        <p:spPr>
          <a:xfrm rot="16200000" flipV="1">
            <a:off x="-74453" y="83972"/>
            <a:ext cx="6857999" cy="6690049"/>
          </a:xfrm>
          <a:prstGeom prst="flowChartManualInpu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2822D34-B8F5-47E2-A501-15A54696F607}"/>
              </a:ext>
            </a:extLst>
          </p:cNvPr>
          <p:cNvCxnSpPr>
            <a:cxnSpLocks/>
          </p:cNvCxnSpPr>
          <p:nvPr/>
        </p:nvCxnSpPr>
        <p:spPr>
          <a:xfrm>
            <a:off x="550507" y="2117063"/>
            <a:ext cx="5290456"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descr="A close up of a sign&#10;&#10;Description generated with very high confidence">
            <a:extLst>
              <a:ext uri="{FF2B5EF4-FFF2-40B4-BE49-F238E27FC236}">
                <a16:creationId xmlns:a16="http://schemas.microsoft.com/office/drawing/2014/main" id="{BD4AB12E-9060-46C9-A7EF-BB6B09BC39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507" y="4634234"/>
            <a:ext cx="2306923" cy="684931"/>
          </a:xfrm>
          <a:prstGeom prst="rect">
            <a:avLst/>
          </a:prstGeom>
        </p:spPr>
      </p:pic>
    </p:spTree>
    <p:extLst>
      <p:ext uri="{BB962C8B-B14F-4D97-AF65-F5344CB8AC3E}">
        <p14:creationId xmlns:p14="http://schemas.microsoft.com/office/powerpoint/2010/main" val="766129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One column layout">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71BDF888-A964-4F18-94B3-CA273BA1B32B}"/>
              </a:ext>
            </a:extLst>
          </p:cNvPr>
          <p:cNvSpPr>
            <a:spLocks noGrp="1"/>
          </p:cNvSpPr>
          <p:nvPr>
            <p:ph type="body" sz="quarter" idx="18" hasCustomPrompt="1"/>
          </p:nvPr>
        </p:nvSpPr>
        <p:spPr>
          <a:xfrm>
            <a:off x="1244622" y="1065848"/>
            <a:ext cx="10242603" cy="304800"/>
          </a:xfrm>
        </p:spPr>
        <p:txBody>
          <a:bodyPr>
            <a:noAutofit/>
          </a:bodyPr>
          <a:lstStyle>
            <a:lvl1pPr marL="0" indent="0">
              <a:buNone/>
              <a:defRPr sz="1600" b="0">
                <a:solidFill>
                  <a:schemeClr val="tx1"/>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22" name="Title 1">
            <a:extLst>
              <a:ext uri="{FF2B5EF4-FFF2-40B4-BE49-F238E27FC236}">
                <a16:creationId xmlns:a16="http://schemas.microsoft.com/office/drawing/2014/main" id="{B13A844B-6856-488E-9721-60A57B58FF68}"/>
              </a:ext>
            </a:extLst>
          </p:cNvPr>
          <p:cNvSpPr>
            <a:spLocks noGrp="1"/>
          </p:cNvSpPr>
          <p:nvPr>
            <p:ph type="title" hasCustomPrompt="1"/>
          </p:nvPr>
        </p:nvSpPr>
        <p:spPr>
          <a:xfrm>
            <a:off x="1244600" y="367283"/>
            <a:ext cx="10242605" cy="698565"/>
          </a:xfrm>
          <a:solidFill>
            <a:srgbClr val="FFFFFF"/>
          </a:solidFill>
        </p:spPr>
        <p:txBody>
          <a:bodyPr>
            <a:noAutofit/>
          </a:bodyPr>
          <a:lstStyle>
            <a:lvl1pPr>
              <a:defRPr sz="2800" b="1">
                <a:solidFill>
                  <a:schemeClr val="bg2">
                    <a:lumMod val="10000"/>
                  </a:schemeClr>
                </a:solidFill>
              </a:defRPr>
            </a:lvl1pPr>
          </a:lstStyle>
          <a:p>
            <a:r>
              <a:rPr lang="en-US"/>
              <a:t>Edit Header</a:t>
            </a:r>
          </a:p>
        </p:txBody>
      </p:sp>
      <p:pic>
        <p:nvPicPr>
          <p:cNvPr id="6" name="Picture 5" descr="A person standing in front of a building&#10;&#10;Description generated with high confidence">
            <a:extLst>
              <a:ext uri="{FF2B5EF4-FFF2-40B4-BE49-F238E27FC236}">
                <a16:creationId xmlns:a16="http://schemas.microsoft.com/office/drawing/2014/main" id="{ACDE3DAE-8623-42F4-B501-2D8CB5E1A80A}"/>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sp>
        <p:nvSpPr>
          <p:cNvPr id="3" name="Text Placeholder 2">
            <a:extLst>
              <a:ext uri="{FF2B5EF4-FFF2-40B4-BE49-F238E27FC236}">
                <a16:creationId xmlns:a16="http://schemas.microsoft.com/office/drawing/2014/main" id="{8C556CC8-DEF4-4D7E-B8DC-CB1C46CEE6E4}"/>
              </a:ext>
            </a:extLst>
          </p:cNvPr>
          <p:cNvSpPr>
            <a:spLocks noGrp="1"/>
          </p:cNvSpPr>
          <p:nvPr>
            <p:ph type="body" sz="quarter" idx="19"/>
          </p:nvPr>
        </p:nvSpPr>
        <p:spPr>
          <a:xfrm>
            <a:off x="1244600" y="1765300"/>
            <a:ext cx="10242550" cy="3810000"/>
          </a:xfrm>
        </p:spPr>
        <p:txBody>
          <a:bodyPr/>
          <a:lstStyle>
            <a:lvl1pPr marL="0" indent="0">
              <a:buFont typeface="Arial" panose="020B0604020202020204" pitchFamily="34" charset="0"/>
              <a:buNone/>
              <a:defRPr b="0">
                <a:solidFill>
                  <a:schemeClr val="bg2">
                    <a:lumMod val="10000"/>
                  </a:schemeClr>
                </a:solidFill>
              </a:defRPr>
            </a:lvl1pPr>
            <a:lvl2pPr marL="685800" indent="-228600">
              <a:buFont typeface="Arial" panose="020B0604020202020204" pitchFamily="34" charset="0"/>
              <a:buChar char="›"/>
              <a:defRPr>
                <a:solidFill>
                  <a:schemeClr val="bg2">
                    <a:lumMod val="10000"/>
                  </a:schemeClr>
                </a:solidFill>
              </a:defRPr>
            </a:lvl2pPr>
            <a:lvl3pPr marL="1143000" indent="-228600">
              <a:buFont typeface="Arial" panose="020B0604020202020204" pitchFamily="34" charset="0"/>
              <a:buChar char="›"/>
              <a:defRPr>
                <a:solidFill>
                  <a:schemeClr val="bg2">
                    <a:lumMod val="10000"/>
                  </a:schemeClr>
                </a:solidFill>
              </a:defRPr>
            </a:lvl3pPr>
            <a:lvl4pPr marL="1600200" indent="-228600">
              <a:buFont typeface="Arial" panose="020B0604020202020204" pitchFamily="34" charset="0"/>
              <a:buChar char="›"/>
              <a:defRPr>
                <a:solidFill>
                  <a:schemeClr val="bg2">
                    <a:lumMod val="10000"/>
                  </a:schemeClr>
                </a:solidFill>
              </a:defRPr>
            </a:lvl4pPr>
            <a:lvl5pPr marL="2057400" indent="-228600">
              <a:buFont typeface="Arial" panose="020B0604020202020204" pitchFamily="34" charset="0"/>
              <a:buChar cha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0790EB7F-DB50-4BC1-BD0D-36FE1496AC23}"/>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pic>
        <p:nvPicPr>
          <p:cNvPr id="8" name="Picture 7" descr="A person standing in front of a building&#10;&#10;Description generated with high confidence">
            <a:extLst>
              <a:ext uri="{FF2B5EF4-FFF2-40B4-BE49-F238E27FC236}">
                <a16:creationId xmlns:a16="http://schemas.microsoft.com/office/drawing/2014/main" id="{9908F8E0-4818-4A09-86D9-8FC5F8D45672}"/>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spTree>
    <p:extLst>
      <p:ext uri="{BB962C8B-B14F-4D97-AF65-F5344CB8AC3E}">
        <p14:creationId xmlns:p14="http://schemas.microsoft.com/office/powerpoint/2010/main" val="39213849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lumn layout">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13A844B-6856-488E-9721-60A57B58FF68}"/>
              </a:ext>
            </a:extLst>
          </p:cNvPr>
          <p:cNvSpPr>
            <a:spLocks noGrp="1"/>
          </p:cNvSpPr>
          <p:nvPr>
            <p:ph type="title" hasCustomPrompt="1"/>
          </p:nvPr>
        </p:nvSpPr>
        <p:spPr>
          <a:xfrm>
            <a:off x="1800204" y="367283"/>
            <a:ext cx="9687001" cy="698565"/>
          </a:xfrm>
          <a:solidFill>
            <a:srgbClr val="FFFFFF"/>
          </a:solidFill>
        </p:spPr>
        <p:txBody>
          <a:bodyPr>
            <a:noAutofit/>
          </a:bodyPr>
          <a:lstStyle>
            <a:lvl1pPr>
              <a:defRPr sz="2800" b="0">
                <a:solidFill>
                  <a:schemeClr val="bg2">
                    <a:lumMod val="10000"/>
                  </a:schemeClr>
                </a:solidFill>
              </a:defRPr>
            </a:lvl1pPr>
          </a:lstStyle>
          <a:p>
            <a:r>
              <a:rPr lang="en-US"/>
              <a:t>Edit Header</a:t>
            </a:r>
          </a:p>
        </p:txBody>
      </p:sp>
      <p:pic>
        <p:nvPicPr>
          <p:cNvPr id="25" name="Picture 24">
            <a:extLst>
              <a:ext uri="{FF2B5EF4-FFF2-40B4-BE49-F238E27FC236}">
                <a16:creationId xmlns:a16="http://schemas.microsoft.com/office/drawing/2014/main" id="{667586E3-40F9-49BC-8C02-C1BF654DBF8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400" y="168519"/>
            <a:ext cx="1422704" cy="1096091"/>
          </a:xfrm>
          <a:prstGeom prst="rect">
            <a:avLst/>
          </a:prstGeom>
        </p:spPr>
      </p:pic>
      <p:sp>
        <p:nvSpPr>
          <p:cNvPr id="5" name="Slide Number Placeholder 3">
            <a:extLst>
              <a:ext uri="{FF2B5EF4-FFF2-40B4-BE49-F238E27FC236}">
                <a16:creationId xmlns:a16="http://schemas.microsoft.com/office/drawing/2014/main" id="{7C69B1BA-3963-487E-8381-51F06BEDCFDC}"/>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
        <p:nvSpPr>
          <p:cNvPr id="7" name="Text Placeholder 35">
            <a:extLst>
              <a:ext uri="{FF2B5EF4-FFF2-40B4-BE49-F238E27FC236}">
                <a16:creationId xmlns:a16="http://schemas.microsoft.com/office/drawing/2014/main" id="{DFB78851-8120-43AF-845F-7E74E53C94EF}"/>
              </a:ext>
            </a:extLst>
          </p:cNvPr>
          <p:cNvSpPr>
            <a:spLocks noGrp="1"/>
          </p:cNvSpPr>
          <p:nvPr>
            <p:ph type="body" sz="quarter" idx="18" hasCustomPrompt="1"/>
          </p:nvPr>
        </p:nvSpPr>
        <p:spPr>
          <a:xfrm>
            <a:off x="1800204" y="1065848"/>
            <a:ext cx="9687021" cy="304800"/>
          </a:xfrm>
        </p:spPr>
        <p:txBody>
          <a:bodyPr>
            <a:noAutofit/>
          </a:bodyPr>
          <a:lstStyle>
            <a:lvl1pPr marL="0" indent="0">
              <a:buNone/>
              <a:defRPr sz="1600" b="0">
                <a:solidFill>
                  <a:schemeClr val="tx1"/>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8" name="Content Placeholder 8">
            <a:extLst>
              <a:ext uri="{FF2B5EF4-FFF2-40B4-BE49-F238E27FC236}">
                <a16:creationId xmlns:a16="http://schemas.microsoft.com/office/drawing/2014/main" id="{431E692D-C9EA-40AD-8E59-236FD3FF6F96}"/>
              </a:ext>
            </a:extLst>
          </p:cNvPr>
          <p:cNvSpPr>
            <a:spLocks noGrp="1"/>
          </p:cNvSpPr>
          <p:nvPr>
            <p:ph sz="quarter" idx="19" hasCustomPrompt="1"/>
          </p:nvPr>
        </p:nvSpPr>
        <p:spPr>
          <a:xfrm>
            <a:off x="910024" y="1933574"/>
            <a:ext cx="10100932" cy="2990851"/>
          </a:xfrm>
        </p:spPr>
        <p:txBody>
          <a:bodyPr numCol="2" spcCol="365760">
            <a:noAutofit/>
          </a:bodyPr>
          <a:lstStyle>
            <a:lvl1pPr marL="0" indent="0">
              <a:lnSpc>
                <a:spcPct val="100000"/>
              </a:lnSpc>
              <a:buFont typeface="Wingdings" panose="05000000000000000000" pitchFamily="2" charset="2"/>
              <a:buNone/>
              <a:defRPr sz="180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sz="1800">
                <a:solidFill>
                  <a:schemeClr val="bg2">
                    <a:lumMod val="50000"/>
                  </a:schemeClr>
                </a:solidFill>
              </a:defRPr>
            </a:lvl2pPr>
            <a:lvl3pPr marL="1257300" indent="-342900">
              <a:lnSpc>
                <a:spcPct val="100000"/>
              </a:lnSpc>
              <a:buFont typeface="Wingdings" panose="05000000000000000000" pitchFamily="2" charset="2"/>
              <a:buChar char="§"/>
              <a:defRPr>
                <a:solidFill>
                  <a:schemeClr val="bg2">
                    <a:lumMod val="50000"/>
                  </a:schemeClr>
                </a:solidFill>
              </a:defRPr>
            </a:lvl3pPr>
            <a:lvl4pPr marL="1600200" indent="-228600">
              <a:lnSpc>
                <a:spcPct val="100000"/>
              </a:lnSpc>
              <a:buFont typeface="Wingdings" panose="05000000000000000000" pitchFamily="2" charset="2"/>
              <a:buChar char="§"/>
              <a:defRPr>
                <a:solidFill>
                  <a:schemeClr val="bg2">
                    <a:lumMod val="50000"/>
                  </a:schemeClr>
                </a:solidFill>
              </a:defRPr>
            </a:lvl4pPr>
            <a:lvl5pPr marL="1828800" indent="0">
              <a:lnSpc>
                <a:spcPct val="100000"/>
              </a:lnSpc>
              <a:buFont typeface="Wingdings" panose="05000000000000000000" pitchFamily="2" charset="2"/>
              <a:buNone/>
              <a:defRPr>
                <a:solidFill>
                  <a:schemeClr val="bg2">
                    <a:lumMod val="50000"/>
                  </a:schemeClr>
                </a:solidFill>
              </a:defRPr>
            </a:lvl5pPr>
          </a:lstStyle>
          <a:p>
            <a:pPr lvl="0"/>
            <a:r>
              <a:rPr lang="en-US"/>
              <a:t>First Bullet</a:t>
            </a:r>
          </a:p>
          <a:p>
            <a:pPr lvl="1"/>
            <a:r>
              <a:rPr lang="en-US"/>
              <a:t>Second level</a:t>
            </a:r>
          </a:p>
          <a:p>
            <a:pPr lvl="1"/>
            <a:endParaRPr lang="en-US"/>
          </a:p>
          <a:p>
            <a:pPr lvl="0"/>
            <a:r>
              <a:rPr lang="en-US"/>
              <a:t>Second bullet</a:t>
            </a:r>
          </a:p>
          <a:p>
            <a:pPr lvl="1"/>
            <a:r>
              <a:rPr lang="en-US"/>
              <a:t>Second level</a:t>
            </a:r>
          </a:p>
          <a:p>
            <a:pPr lvl="1"/>
            <a:endParaRPr lang="en-US"/>
          </a:p>
          <a:p>
            <a:pPr lvl="0"/>
            <a:r>
              <a:rPr lang="en-US"/>
              <a:t>Third Bullet</a:t>
            </a:r>
          </a:p>
          <a:p>
            <a:pPr lvl="1"/>
            <a:r>
              <a:rPr lang="en-US"/>
              <a:t>Second Level</a:t>
            </a:r>
          </a:p>
          <a:p>
            <a:pPr lvl="1"/>
            <a:endParaRPr lang="en-US"/>
          </a:p>
          <a:p>
            <a:pPr lvl="0"/>
            <a:r>
              <a:rPr lang="en-US"/>
              <a:t>Fourth Bullet</a:t>
            </a:r>
          </a:p>
          <a:p>
            <a:pPr lvl="1"/>
            <a:r>
              <a:rPr lang="en-US"/>
              <a:t>Second Level</a:t>
            </a:r>
          </a:p>
          <a:p>
            <a:pPr lvl="1"/>
            <a:endParaRPr lang="en-US"/>
          </a:p>
          <a:p>
            <a:pPr lvl="0"/>
            <a:r>
              <a:rPr lang="en-US"/>
              <a:t>Fifth Bullet</a:t>
            </a:r>
          </a:p>
          <a:p>
            <a:pPr lvl="1"/>
            <a:r>
              <a:rPr lang="en-US"/>
              <a:t>Second Level</a:t>
            </a:r>
          </a:p>
          <a:p>
            <a:pPr lvl="1"/>
            <a:endParaRPr lang="en-US"/>
          </a:p>
          <a:p>
            <a:pPr lvl="0"/>
            <a:r>
              <a:rPr lang="en-US"/>
              <a:t>Sixth Bullet</a:t>
            </a:r>
          </a:p>
          <a:p>
            <a:pPr lvl="1"/>
            <a:r>
              <a:rPr lang="en-US"/>
              <a:t>Second Level</a:t>
            </a:r>
          </a:p>
        </p:txBody>
      </p:sp>
      <p:pic>
        <p:nvPicPr>
          <p:cNvPr id="9" name="Picture 8">
            <a:extLst>
              <a:ext uri="{FF2B5EF4-FFF2-40B4-BE49-F238E27FC236}">
                <a16:creationId xmlns:a16="http://schemas.microsoft.com/office/drawing/2014/main" id="{5DB4D130-D0A8-4C5B-A8AB-D2E6D34539F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400" y="168519"/>
            <a:ext cx="1422704" cy="1096091"/>
          </a:xfrm>
          <a:prstGeom prst="rect">
            <a:avLst/>
          </a:prstGeom>
        </p:spPr>
      </p:pic>
    </p:spTree>
    <p:extLst>
      <p:ext uri="{BB962C8B-B14F-4D97-AF65-F5344CB8AC3E}">
        <p14:creationId xmlns:p14="http://schemas.microsoft.com/office/powerpoint/2010/main" val="3428315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Bullet Layou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3A7616A-0FDE-41F6-B99A-1347A94EF443}"/>
              </a:ext>
            </a:extLst>
          </p:cNvPr>
          <p:cNvSpPr>
            <a:spLocks noGrp="1"/>
          </p:cNvSpPr>
          <p:nvPr>
            <p:ph sz="quarter" idx="19" hasCustomPrompt="1"/>
          </p:nvPr>
        </p:nvSpPr>
        <p:spPr>
          <a:xfrm>
            <a:off x="838200" y="1825625"/>
            <a:ext cx="10515600" cy="435133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9BE8DDC-EF79-4ABB-85C7-08A697A18FCA}"/>
              </a:ext>
            </a:extLst>
          </p:cNvPr>
          <p:cNvSpPr>
            <a:spLocks noGrp="1"/>
          </p:cNvSpPr>
          <p:nvPr>
            <p:ph type="title" hasCustomPrompt="1"/>
          </p:nvPr>
        </p:nvSpPr>
        <p:spPr>
          <a:xfrm>
            <a:off x="910024" y="329183"/>
            <a:ext cx="10100932" cy="698565"/>
          </a:xfrm>
        </p:spPr>
        <p:txBody>
          <a:bodyPr>
            <a:noAutofit/>
          </a:bodyPr>
          <a:lstStyle>
            <a:lvl1pPr>
              <a:defRPr sz="2800" b="1">
                <a:solidFill>
                  <a:schemeClr val="bg2">
                    <a:lumMod val="10000"/>
                  </a:schemeClr>
                </a:solidFill>
              </a:defRPr>
            </a:lvl1pPr>
          </a:lstStyle>
          <a:p>
            <a:r>
              <a:rPr lang="en-US"/>
              <a:t>Edit Header</a:t>
            </a:r>
          </a:p>
        </p:txBody>
      </p:sp>
      <p:pic>
        <p:nvPicPr>
          <p:cNvPr id="7" name="Picture 6" descr="A person standing in front of a building&#10;&#10;Description generated with high confidence">
            <a:extLst>
              <a:ext uri="{FF2B5EF4-FFF2-40B4-BE49-F238E27FC236}">
                <a16:creationId xmlns:a16="http://schemas.microsoft.com/office/drawing/2014/main" id="{F480DE78-90ED-415C-9C57-02B763DDA7FA}"/>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pic>
        <p:nvPicPr>
          <p:cNvPr id="10" name="Picture 9" descr="A person standing in front of a building&#10;&#10;Description generated with high confidence">
            <a:extLst>
              <a:ext uri="{FF2B5EF4-FFF2-40B4-BE49-F238E27FC236}">
                <a16:creationId xmlns:a16="http://schemas.microsoft.com/office/drawing/2014/main" id="{E8E894B2-840A-4848-9C58-6B93154A0B5D}"/>
              </a:ext>
            </a:extLst>
          </p:cNvPr>
          <p:cNvPicPr>
            <a:picLocks noChangeAspect="1"/>
          </p:cNvPicPr>
          <p:nvPr userDrawn="1"/>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sp>
        <p:nvSpPr>
          <p:cNvPr id="2" name="Rectangle 1">
            <a:extLst>
              <a:ext uri="{FF2B5EF4-FFF2-40B4-BE49-F238E27FC236}">
                <a16:creationId xmlns:a16="http://schemas.microsoft.com/office/drawing/2014/main" id="{7C5E3FB8-54BD-4689-B108-F91F41491C12}"/>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118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Bullet Layou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3A7616A-0FDE-41F6-B99A-1347A94EF443}"/>
              </a:ext>
            </a:extLst>
          </p:cNvPr>
          <p:cNvSpPr>
            <a:spLocks noGrp="1"/>
          </p:cNvSpPr>
          <p:nvPr>
            <p:ph sz="quarter" idx="19" hasCustomPrompt="1"/>
          </p:nvPr>
        </p:nvSpPr>
        <p:spPr>
          <a:xfrm>
            <a:off x="910024" y="1933574"/>
            <a:ext cx="10100932" cy="2990851"/>
          </a:xfrm>
        </p:spPr>
        <p:txBody>
          <a:bodyPr numCol="2">
            <a:noAutofit/>
          </a:bodyPr>
          <a:lstStyle>
            <a:lvl1pPr marL="228600" indent="-228600">
              <a:lnSpc>
                <a:spcPct val="100000"/>
              </a:lnSpc>
              <a:buFont typeface="Wingdings" panose="05000000000000000000" pitchFamily="2" charset="2"/>
              <a:buChar char="§"/>
              <a:defRPr sz="180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sz="1800">
                <a:solidFill>
                  <a:schemeClr val="bg2">
                    <a:lumMod val="50000"/>
                  </a:schemeClr>
                </a:solidFill>
              </a:defRPr>
            </a:lvl2pPr>
            <a:lvl3pPr marL="1257300" indent="-342900">
              <a:lnSpc>
                <a:spcPct val="100000"/>
              </a:lnSpc>
              <a:buFont typeface="Wingdings" panose="05000000000000000000" pitchFamily="2" charset="2"/>
              <a:buChar char="§"/>
              <a:defRPr>
                <a:solidFill>
                  <a:schemeClr val="bg2">
                    <a:lumMod val="50000"/>
                  </a:schemeClr>
                </a:solidFill>
              </a:defRPr>
            </a:lvl3pPr>
            <a:lvl4pPr marL="1600200" indent="-228600">
              <a:lnSpc>
                <a:spcPct val="100000"/>
              </a:lnSpc>
              <a:buFont typeface="Wingdings" panose="05000000000000000000" pitchFamily="2" charset="2"/>
              <a:buChar char="§"/>
              <a:defRPr>
                <a:solidFill>
                  <a:schemeClr val="bg2">
                    <a:lumMod val="50000"/>
                  </a:schemeClr>
                </a:solidFill>
              </a:defRPr>
            </a:lvl4pPr>
            <a:lvl5pPr marL="1828800" indent="0">
              <a:lnSpc>
                <a:spcPct val="100000"/>
              </a:lnSpc>
              <a:buFont typeface="Wingdings" panose="05000000000000000000" pitchFamily="2" charset="2"/>
              <a:buNone/>
              <a:defRPr>
                <a:solidFill>
                  <a:schemeClr val="bg2">
                    <a:lumMod val="50000"/>
                  </a:schemeClr>
                </a:solidFill>
              </a:defRPr>
            </a:lvl5pPr>
          </a:lstStyle>
          <a:p>
            <a:pPr lvl="0"/>
            <a:r>
              <a:rPr lang="en-US"/>
              <a:t>First Bullet</a:t>
            </a:r>
          </a:p>
          <a:p>
            <a:pPr lvl="1"/>
            <a:r>
              <a:rPr lang="en-US"/>
              <a:t>Second level</a:t>
            </a:r>
          </a:p>
          <a:p>
            <a:pPr lvl="1"/>
            <a:endParaRPr lang="en-US"/>
          </a:p>
          <a:p>
            <a:pPr lvl="0"/>
            <a:r>
              <a:rPr lang="en-US"/>
              <a:t>Second bullet</a:t>
            </a:r>
          </a:p>
          <a:p>
            <a:pPr lvl="1"/>
            <a:r>
              <a:rPr lang="en-US"/>
              <a:t>Second level</a:t>
            </a:r>
          </a:p>
          <a:p>
            <a:pPr lvl="1"/>
            <a:endParaRPr lang="en-US"/>
          </a:p>
          <a:p>
            <a:pPr lvl="0"/>
            <a:r>
              <a:rPr lang="en-US"/>
              <a:t>Third Bullet</a:t>
            </a:r>
          </a:p>
          <a:p>
            <a:pPr lvl="1"/>
            <a:r>
              <a:rPr lang="en-US"/>
              <a:t>Second Level</a:t>
            </a:r>
          </a:p>
          <a:p>
            <a:pPr lvl="1"/>
            <a:endParaRPr lang="en-US"/>
          </a:p>
          <a:p>
            <a:pPr lvl="0"/>
            <a:r>
              <a:rPr lang="en-US"/>
              <a:t>Fourth Bullet</a:t>
            </a:r>
          </a:p>
          <a:p>
            <a:pPr lvl="1"/>
            <a:r>
              <a:rPr lang="en-US"/>
              <a:t>Second Level</a:t>
            </a:r>
          </a:p>
          <a:p>
            <a:pPr lvl="1"/>
            <a:endParaRPr lang="en-US"/>
          </a:p>
          <a:p>
            <a:pPr lvl="0"/>
            <a:r>
              <a:rPr lang="en-US"/>
              <a:t>Fifth Bullet</a:t>
            </a:r>
          </a:p>
          <a:p>
            <a:pPr lvl="1"/>
            <a:r>
              <a:rPr lang="en-US"/>
              <a:t>Second Level</a:t>
            </a:r>
          </a:p>
          <a:p>
            <a:pPr lvl="1"/>
            <a:endParaRPr lang="en-US"/>
          </a:p>
          <a:p>
            <a:pPr lvl="0"/>
            <a:r>
              <a:rPr lang="en-US"/>
              <a:t>Sixth Bullet</a:t>
            </a:r>
          </a:p>
          <a:p>
            <a:pPr lvl="1"/>
            <a:r>
              <a:rPr lang="en-US"/>
              <a:t>Second Level</a:t>
            </a:r>
          </a:p>
        </p:txBody>
      </p:sp>
      <p:sp>
        <p:nvSpPr>
          <p:cNvPr id="5" name="Title 1">
            <a:extLst>
              <a:ext uri="{FF2B5EF4-FFF2-40B4-BE49-F238E27FC236}">
                <a16:creationId xmlns:a16="http://schemas.microsoft.com/office/drawing/2014/main" id="{29BE8DDC-EF79-4ABB-85C7-08A697A18FCA}"/>
              </a:ext>
            </a:extLst>
          </p:cNvPr>
          <p:cNvSpPr>
            <a:spLocks noGrp="1"/>
          </p:cNvSpPr>
          <p:nvPr>
            <p:ph type="title" hasCustomPrompt="1"/>
          </p:nvPr>
        </p:nvSpPr>
        <p:spPr>
          <a:xfrm>
            <a:off x="910024" y="329183"/>
            <a:ext cx="10100932" cy="698565"/>
          </a:xfrm>
        </p:spPr>
        <p:txBody>
          <a:bodyPr>
            <a:noAutofit/>
          </a:bodyPr>
          <a:lstStyle>
            <a:lvl1pPr>
              <a:defRPr sz="2800" b="1">
                <a:solidFill>
                  <a:schemeClr val="bg2">
                    <a:lumMod val="10000"/>
                  </a:schemeClr>
                </a:solidFill>
              </a:defRPr>
            </a:lvl1pPr>
          </a:lstStyle>
          <a:p>
            <a:r>
              <a:rPr lang="en-US"/>
              <a:t>Edit Header</a:t>
            </a:r>
          </a:p>
        </p:txBody>
      </p:sp>
      <p:sp>
        <p:nvSpPr>
          <p:cNvPr id="6" name="Text Placeholder 35">
            <a:extLst>
              <a:ext uri="{FF2B5EF4-FFF2-40B4-BE49-F238E27FC236}">
                <a16:creationId xmlns:a16="http://schemas.microsoft.com/office/drawing/2014/main" id="{D649D55E-3D6A-41F8-92A3-B36B2A157E1C}"/>
              </a:ext>
            </a:extLst>
          </p:cNvPr>
          <p:cNvSpPr>
            <a:spLocks noGrp="1"/>
          </p:cNvSpPr>
          <p:nvPr>
            <p:ph type="body" sz="quarter" idx="20" hasCustomPrompt="1"/>
          </p:nvPr>
        </p:nvSpPr>
        <p:spPr>
          <a:xfrm>
            <a:off x="910024" y="1027748"/>
            <a:ext cx="10100951" cy="304800"/>
          </a:xfrm>
        </p:spPr>
        <p:txBody>
          <a:bodyPr>
            <a:noAutofit/>
          </a:bodyPr>
          <a:lstStyle>
            <a:lvl1pPr marL="0" indent="0">
              <a:buNone/>
              <a:defRPr sz="1800" b="0">
                <a:solidFill>
                  <a:schemeClr val="tx1"/>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pic>
        <p:nvPicPr>
          <p:cNvPr id="7" name="Picture 6" descr="A person standing in front of a building&#10;&#10;Description generated with high confidence">
            <a:extLst>
              <a:ext uri="{FF2B5EF4-FFF2-40B4-BE49-F238E27FC236}">
                <a16:creationId xmlns:a16="http://schemas.microsoft.com/office/drawing/2014/main" id="{F480DE78-90ED-415C-9C57-02B763DDA7FA}"/>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sp>
        <p:nvSpPr>
          <p:cNvPr id="8" name="Slide Number Placeholder 3">
            <a:extLst>
              <a:ext uri="{FF2B5EF4-FFF2-40B4-BE49-F238E27FC236}">
                <a16:creationId xmlns:a16="http://schemas.microsoft.com/office/drawing/2014/main" id="{95FA20D3-2A26-405B-A7BD-F9FF11E6AF85}"/>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pic>
        <p:nvPicPr>
          <p:cNvPr id="10" name="Picture 9" descr="A person standing in front of a building&#10;&#10;Description generated with high confidence">
            <a:extLst>
              <a:ext uri="{FF2B5EF4-FFF2-40B4-BE49-F238E27FC236}">
                <a16:creationId xmlns:a16="http://schemas.microsoft.com/office/drawing/2014/main" id="{E8E894B2-840A-4848-9C58-6B93154A0B5D}"/>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spTree>
    <p:extLst>
      <p:ext uri="{BB962C8B-B14F-4D97-AF65-F5344CB8AC3E}">
        <p14:creationId xmlns:p14="http://schemas.microsoft.com/office/powerpoint/2010/main" val="25042564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Divider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1FCE7-3BFB-47CF-8FCD-0B18D5F37878}"/>
              </a:ext>
            </a:extLst>
          </p:cNvPr>
          <p:cNvSpPr>
            <a:spLocks noGrp="1"/>
          </p:cNvSpPr>
          <p:nvPr>
            <p:ph idx="1" hasCustomPrompt="1"/>
          </p:nvPr>
        </p:nvSpPr>
        <p:spPr>
          <a:xfrm>
            <a:off x="838200" y="1825625"/>
            <a:ext cx="5086739" cy="1262808"/>
          </a:xfrm>
        </p:spPr>
        <p:txBody>
          <a:bodyPr>
            <a:normAutofit/>
          </a:bodyPr>
          <a:lstStyle>
            <a:lvl1pPr marL="0" indent="0">
              <a:buNone/>
              <a:defRPr sz="4000">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9AB9524A-D29D-4648-8053-B4CE70537BCA}"/>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9385742B-D96D-4CC9-9C0C-CBD24465B69C}"/>
              </a:ext>
            </a:extLst>
          </p:cNvPr>
          <p:cNvSpPr/>
          <p:nvPr/>
        </p:nvSpPr>
        <p:spPr>
          <a:xfrm>
            <a:off x="0" y="0"/>
            <a:ext cx="12192000" cy="6858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6483737-9A8C-4D41-A522-E5ED0C7E6534}"/>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315D3276-CA06-4CED-B9C2-2F342BB90AC5}"/>
              </a:ext>
            </a:extLst>
          </p:cNvPr>
          <p:cNvSpPr/>
          <p:nvPr/>
        </p:nvSpPr>
        <p:spPr>
          <a:xfrm>
            <a:off x="0" y="0"/>
            <a:ext cx="12192000" cy="6858000"/>
          </a:xfrm>
          <a:prstGeom prst="rect">
            <a:avLst/>
          </a:prstGeom>
          <a:solidFill>
            <a:srgbClr val="00517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358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our Content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0A718E-4D57-4EDE-9826-1C12551ED717}"/>
              </a:ext>
            </a:extLst>
          </p:cNvPr>
          <p:cNvSpPr>
            <a:spLocks noGrp="1"/>
          </p:cNvSpPr>
          <p:nvPr>
            <p:ph sz="half" idx="1"/>
          </p:nvPr>
        </p:nvSpPr>
        <p:spPr>
          <a:xfrm>
            <a:off x="5094108" y="406141"/>
            <a:ext cx="3059292" cy="2569093"/>
          </a:xfrm>
          <a:ln w="38100">
            <a:solidFill>
              <a:schemeClr val="accent2"/>
            </a:solidFill>
          </a:ln>
        </p:spPr>
        <p:txBody>
          <a:bodyPr anchor="ctr">
            <a:normAutofit/>
          </a:bodyPr>
          <a:lstStyle>
            <a:lvl1pPr marL="0" indent="0" algn="ctr">
              <a:lnSpc>
                <a:spcPct val="100000"/>
              </a:lnSpc>
              <a:buFont typeface="Arial" panose="020B0604020202020204" pitchFamily="34" charset="0"/>
              <a:buNone/>
              <a:defRPr sz="1600">
                <a:solidFill>
                  <a:schemeClr val="bg2">
                    <a:lumMod val="50000"/>
                  </a:schemeClr>
                </a:solidFill>
              </a:defRPr>
            </a:lvl1pPr>
            <a:lvl2pPr marL="457200" indent="0" algn="ctr">
              <a:lnSpc>
                <a:spcPct val="100000"/>
              </a:lnSpc>
              <a:buFont typeface="Wingdings" panose="05000000000000000000" pitchFamily="2" charset="2"/>
              <a:buNone/>
              <a:defRPr sz="1400">
                <a:solidFill>
                  <a:schemeClr val="bg2">
                    <a:lumMod val="50000"/>
                  </a:schemeClr>
                </a:solidFill>
              </a:defRPr>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4" name="Content Placeholder 3">
            <a:extLst>
              <a:ext uri="{FF2B5EF4-FFF2-40B4-BE49-F238E27FC236}">
                <a16:creationId xmlns:a16="http://schemas.microsoft.com/office/drawing/2014/main" id="{F1A3CAC3-EF0F-4553-B30B-9B9F4FDD0E58}"/>
              </a:ext>
            </a:extLst>
          </p:cNvPr>
          <p:cNvSpPr>
            <a:spLocks noGrp="1"/>
          </p:cNvSpPr>
          <p:nvPr>
            <p:ph sz="half" idx="2"/>
          </p:nvPr>
        </p:nvSpPr>
        <p:spPr>
          <a:xfrm>
            <a:off x="8610600" y="406141"/>
            <a:ext cx="3059292" cy="2569093"/>
          </a:xfrm>
          <a:ln w="38100">
            <a:solidFill>
              <a:schemeClr val="tx1"/>
            </a:solidFill>
          </a:ln>
        </p:spPr>
        <p:txBody>
          <a:bodyPr anchor="ctr">
            <a:normAutofit/>
          </a:bodyPr>
          <a:lstStyle>
            <a:lvl1pPr marL="0" indent="0" algn="ctr">
              <a:lnSpc>
                <a:spcPct val="100000"/>
              </a:lnSpc>
              <a:buFont typeface="Arial" panose="020B0604020202020204" pitchFamily="34" charset="0"/>
              <a:buNone/>
              <a:defRPr sz="1600">
                <a:solidFill>
                  <a:schemeClr val="bg2">
                    <a:lumMod val="50000"/>
                  </a:schemeClr>
                </a:solidFill>
              </a:defRPr>
            </a:lvl1pPr>
            <a:lvl2pPr marL="457200" indent="0" algn="ctr">
              <a:lnSpc>
                <a:spcPct val="100000"/>
              </a:lnSpc>
              <a:buFont typeface="Wingdings" panose="05000000000000000000" pitchFamily="2" charset="2"/>
              <a:buNone/>
              <a:defRPr sz="1400">
                <a:solidFill>
                  <a:schemeClr val="bg2">
                    <a:lumMod val="50000"/>
                  </a:schemeClr>
                </a:solidFill>
              </a:defRPr>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8" name="Content Placeholder 2">
            <a:extLst>
              <a:ext uri="{FF2B5EF4-FFF2-40B4-BE49-F238E27FC236}">
                <a16:creationId xmlns:a16="http://schemas.microsoft.com/office/drawing/2014/main" id="{13CDDDD3-202F-410D-A9D6-CD84CDAAA451}"/>
              </a:ext>
            </a:extLst>
          </p:cNvPr>
          <p:cNvSpPr>
            <a:spLocks noGrp="1"/>
          </p:cNvSpPr>
          <p:nvPr>
            <p:ph sz="half" idx="13"/>
          </p:nvPr>
        </p:nvSpPr>
        <p:spPr>
          <a:xfrm>
            <a:off x="5094108" y="3381245"/>
            <a:ext cx="3059292" cy="2569093"/>
          </a:xfrm>
          <a:ln w="38100">
            <a:solidFill>
              <a:schemeClr val="tx1"/>
            </a:solidFill>
          </a:ln>
        </p:spPr>
        <p:txBody>
          <a:bodyPr anchor="ctr">
            <a:normAutofit/>
          </a:bodyPr>
          <a:lstStyle>
            <a:lvl1pPr marL="0" indent="0" algn="ctr">
              <a:lnSpc>
                <a:spcPct val="100000"/>
              </a:lnSpc>
              <a:buFont typeface="Arial" panose="020B0604020202020204" pitchFamily="34" charset="0"/>
              <a:buNone/>
              <a:defRPr sz="1600">
                <a:solidFill>
                  <a:schemeClr val="bg2">
                    <a:lumMod val="50000"/>
                  </a:schemeClr>
                </a:solidFill>
              </a:defRPr>
            </a:lvl1pPr>
            <a:lvl2pPr marL="457200" indent="0" algn="ctr">
              <a:lnSpc>
                <a:spcPct val="100000"/>
              </a:lnSpc>
              <a:buFont typeface="Wingdings" panose="05000000000000000000" pitchFamily="2" charset="2"/>
              <a:buNone/>
              <a:defRPr sz="1400">
                <a:solidFill>
                  <a:schemeClr val="bg2">
                    <a:lumMod val="50000"/>
                  </a:schemeClr>
                </a:solidFill>
              </a:defRPr>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9" name="Content Placeholder 3">
            <a:extLst>
              <a:ext uri="{FF2B5EF4-FFF2-40B4-BE49-F238E27FC236}">
                <a16:creationId xmlns:a16="http://schemas.microsoft.com/office/drawing/2014/main" id="{EE58C609-5932-411F-B258-AAEEDE515888}"/>
              </a:ext>
            </a:extLst>
          </p:cNvPr>
          <p:cNvSpPr>
            <a:spLocks noGrp="1"/>
          </p:cNvSpPr>
          <p:nvPr>
            <p:ph sz="half" idx="14"/>
          </p:nvPr>
        </p:nvSpPr>
        <p:spPr>
          <a:xfrm>
            <a:off x="8610600" y="3381245"/>
            <a:ext cx="3059292" cy="2569093"/>
          </a:xfrm>
          <a:ln w="38100">
            <a:solidFill>
              <a:schemeClr val="accent2"/>
            </a:solidFill>
          </a:ln>
        </p:spPr>
        <p:txBody>
          <a:bodyPr anchor="ctr">
            <a:normAutofit/>
          </a:bodyPr>
          <a:lstStyle>
            <a:lvl1pPr marL="0" indent="0" algn="ctr">
              <a:lnSpc>
                <a:spcPct val="100000"/>
              </a:lnSpc>
              <a:buFont typeface="Arial" panose="020B0604020202020204" pitchFamily="34" charset="0"/>
              <a:buNone/>
              <a:defRPr sz="1600">
                <a:solidFill>
                  <a:schemeClr val="bg2">
                    <a:lumMod val="50000"/>
                  </a:schemeClr>
                </a:solidFill>
              </a:defRPr>
            </a:lvl1pPr>
            <a:lvl2pPr marL="457200" indent="0" algn="ctr">
              <a:lnSpc>
                <a:spcPct val="100000"/>
              </a:lnSpc>
              <a:buFont typeface="Wingdings" panose="05000000000000000000" pitchFamily="2" charset="2"/>
              <a:buNone/>
              <a:defRPr sz="1400">
                <a:solidFill>
                  <a:schemeClr val="bg2">
                    <a:lumMod val="50000"/>
                  </a:schemeClr>
                </a:solidFill>
              </a:defRPr>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6" name="Slide Number Placeholder 3">
            <a:extLst>
              <a:ext uri="{FF2B5EF4-FFF2-40B4-BE49-F238E27FC236}">
                <a16:creationId xmlns:a16="http://schemas.microsoft.com/office/drawing/2014/main" id="{0B1D6D0B-CA24-4B90-9E2C-42FC8BB6391B}"/>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4207515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umbered Four Content">
    <p:spTree>
      <p:nvGrpSpPr>
        <p:cNvPr id="1" name=""/>
        <p:cNvGrpSpPr/>
        <p:nvPr/>
      </p:nvGrpSpPr>
      <p:grpSpPr>
        <a:xfrm>
          <a:off x="0" y="0"/>
          <a:ext cx="0" cy="0"/>
          <a:chOff x="0" y="0"/>
          <a:chExt cx="0" cy="0"/>
        </a:xfrm>
      </p:grpSpPr>
      <p:sp>
        <p:nvSpPr>
          <p:cNvPr id="19" name="Content Placeholder 12">
            <a:extLst>
              <a:ext uri="{FF2B5EF4-FFF2-40B4-BE49-F238E27FC236}">
                <a16:creationId xmlns:a16="http://schemas.microsoft.com/office/drawing/2014/main" id="{106C6EE5-99F1-406D-AEC9-2DEA93431854}"/>
              </a:ext>
            </a:extLst>
          </p:cNvPr>
          <p:cNvSpPr>
            <a:spLocks noGrp="1"/>
          </p:cNvSpPr>
          <p:nvPr>
            <p:ph sz="quarter" idx="24" hasCustomPrompt="1"/>
          </p:nvPr>
        </p:nvSpPr>
        <p:spPr>
          <a:xfrm>
            <a:off x="909291" y="4239184"/>
            <a:ext cx="809625" cy="704850"/>
          </a:xfr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36" name="Text Placeholder 35">
            <a:extLst>
              <a:ext uri="{FF2B5EF4-FFF2-40B4-BE49-F238E27FC236}">
                <a16:creationId xmlns:a16="http://schemas.microsoft.com/office/drawing/2014/main" id="{71BDF888-A964-4F18-94B3-CA273BA1B32B}"/>
              </a:ext>
            </a:extLst>
          </p:cNvPr>
          <p:cNvSpPr>
            <a:spLocks noGrp="1"/>
          </p:cNvSpPr>
          <p:nvPr>
            <p:ph type="body" sz="quarter" idx="18" hasCustomPrompt="1"/>
          </p:nvPr>
        </p:nvSpPr>
        <p:spPr>
          <a:xfrm>
            <a:off x="910024" y="1027748"/>
            <a:ext cx="10100951" cy="304800"/>
          </a:xfrm>
        </p:spPr>
        <p:txBody>
          <a:bodyPr>
            <a:noAutofit/>
          </a:bodyPr>
          <a:lstStyle>
            <a:lvl1pPr marL="0" indent="0">
              <a:buNone/>
              <a:defRPr sz="1400" b="1">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43" name="Title 1">
            <a:extLst>
              <a:ext uri="{FF2B5EF4-FFF2-40B4-BE49-F238E27FC236}">
                <a16:creationId xmlns:a16="http://schemas.microsoft.com/office/drawing/2014/main" id="{72D5C269-41BE-46A1-8B0A-5BD1BBC5CDDC}"/>
              </a:ext>
            </a:extLst>
          </p:cNvPr>
          <p:cNvSpPr>
            <a:spLocks noGrp="1"/>
          </p:cNvSpPr>
          <p:nvPr>
            <p:ph type="title" hasCustomPrompt="1"/>
          </p:nvPr>
        </p:nvSpPr>
        <p:spPr>
          <a:xfrm>
            <a:off x="910024" y="329183"/>
            <a:ext cx="10100932" cy="698565"/>
          </a:xfrm>
        </p:spPr>
        <p:txBody>
          <a:bodyPr>
            <a:noAutofit/>
          </a:bodyPr>
          <a:lstStyle>
            <a:lvl1pPr>
              <a:defRPr sz="3200" b="0">
                <a:solidFill>
                  <a:schemeClr val="bg2">
                    <a:lumMod val="10000"/>
                  </a:schemeClr>
                </a:solidFill>
              </a:defRPr>
            </a:lvl1pPr>
          </a:lstStyle>
          <a:p>
            <a:r>
              <a:rPr lang="en-US"/>
              <a:t>Enter title here</a:t>
            </a:r>
          </a:p>
        </p:txBody>
      </p:sp>
      <p:sp>
        <p:nvSpPr>
          <p:cNvPr id="3" name="Text Placeholder 2">
            <a:extLst>
              <a:ext uri="{FF2B5EF4-FFF2-40B4-BE49-F238E27FC236}">
                <a16:creationId xmlns:a16="http://schemas.microsoft.com/office/drawing/2014/main" id="{4F855882-3419-4659-B924-B76C1E226CA7}"/>
              </a:ext>
            </a:extLst>
          </p:cNvPr>
          <p:cNvSpPr>
            <a:spLocks noGrp="1"/>
          </p:cNvSpPr>
          <p:nvPr>
            <p:ph type="body" sz="quarter" idx="19"/>
          </p:nvPr>
        </p:nvSpPr>
        <p:spPr>
          <a:xfrm>
            <a:off x="1811338" y="1948690"/>
            <a:ext cx="3470275" cy="415925"/>
          </a:xfr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4" name="Text Placeholder 2">
            <a:extLst>
              <a:ext uri="{FF2B5EF4-FFF2-40B4-BE49-F238E27FC236}">
                <a16:creationId xmlns:a16="http://schemas.microsoft.com/office/drawing/2014/main" id="{E3233EFB-1805-4305-8C2A-A6EE033FCC5B}"/>
              </a:ext>
            </a:extLst>
          </p:cNvPr>
          <p:cNvSpPr>
            <a:spLocks noGrp="1"/>
          </p:cNvSpPr>
          <p:nvPr>
            <p:ph type="body" sz="quarter" idx="20"/>
          </p:nvPr>
        </p:nvSpPr>
        <p:spPr>
          <a:xfrm>
            <a:off x="7540681" y="1948690"/>
            <a:ext cx="3470275" cy="415925"/>
          </a:xfr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5" name="Text Placeholder 2">
            <a:extLst>
              <a:ext uri="{FF2B5EF4-FFF2-40B4-BE49-F238E27FC236}">
                <a16:creationId xmlns:a16="http://schemas.microsoft.com/office/drawing/2014/main" id="{615A9E96-0654-42F4-952D-7CFC7F887798}"/>
              </a:ext>
            </a:extLst>
          </p:cNvPr>
          <p:cNvSpPr>
            <a:spLocks noGrp="1"/>
          </p:cNvSpPr>
          <p:nvPr>
            <p:ph type="body" sz="quarter" idx="21"/>
          </p:nvPr>
        </p:nvSpPr>
        <p:spPr>
          <a:xfrm>
            <a:off x="1811338" y="4285423"/>
            <a:ext cx="3470275" cy="415925"/>
          </a:xfr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6" name="Text Placeholder 2">
            <a:extLst>
              <a:ext uri="{FF2B5EF4-FFF2-40B4-BE49-F238E27FC236}">
                <a16:creationId xmlns:a16="http://schemas.microsoft.com/office/drawing/2014/main" id="{E85EBFE1-15C4-4D9D-9363-25916CEC6FF7}"/>
              </a:ext>
            </a:extLst>
          </p:cNvPr>
          <p:cNvSpPr>
            <a:spLocks noGrp="1"/>
          </p:cNvSpPr>
          <p:nvPr>
            <p:ph type="body" sz="quarter" idx="22"/>
          </p:nvPr>
        </p:nvSpPr>
        <p:spPr>
          <a:xfrm>
            <a:off x="7540681" y="4285423"/>
            <a:ext cx="3470275" cy="415925"/>
          </a:xfr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3" name="Content Placeholder 12">
            <a:extLst>
              <a:ext uri="{FF2B5EF4-FFF2-40B4-BE49-F238E27FC236}">
                <a16:creationId xmlns:a16="http://schemas.microsoft.com/office/drawing/2014/main" id="{BA5E2452-1221-4615-8844-A797F4F88C4C}"/>
              </a:ext>
            </a:extLst>
          </p:cNvPr>
          <p:cNvSpPr>
            <a:spLocks noGrp="1"/>
          </p:cNvSpPr>
          <p:nvPr>
            <p:ph sz="quarter" idx="23" hasCustomPrompt="1"/>
          </p:nvPr>
        </p:nvSpPr>
        <p:spPr>
          <a:xfrm>
            <a:off x="909292" y="1913966"/>
            <a:ext cx="809625" cy="704850"/>
          </a:xfr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20" name="Content Placeholder 12">
            <a:extLst>
              <a:ext uri="{FF2B5EF4-FFF2-40B4-BE49-F238E27FC236}">
                <a16:creationId xmlns:a16="http://schemas.microsoft.com/office/drawing/2014/main" id="{06653D1E-1E38-4A8B-B397-40CE4F61EE99}"/>
              </a:ext>
            </a:extLst>
          </p:cNvPr>
          <p:cNvSpPr>
            <a:spLocks noGrp="1"/>
          </p:cNvSpPr>
          <p:nvPr>
            <p:ph sz="quarter" idx="25" hasCustomPrompt="1"/>
          </p:nvPr>
        </p:nvSpPr>
        <p:spPr>
          <a:xfrm>
            <a:off x="6640511" y="4239184"/>
            <a:ext cx="809625" cy="704850"/>
          </a:xfr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21" name="Content Placeholder 12">
            <a:extLst>
              <a:ext uri="{FF2B5EF4-FFF2-40B4-BE49-F238E27FC236}">
                <a16:creationId xmlns:a16="http://schemas.microsoft.com/office/drawing/2014/main" id="{5A58C357-8146-4EF7-9FD1-4CC35FD4A4F4}"/>
              </a:ext>
            </a:extLst>
          </p:cNvPr>
          <p:cNvSpPr>
            <a:spLocks noGrp="1"/>
          </p:cNvSpPr>
          <p:nvPr>
            <p:ph sz="quarter" idx="26" hasCustomPrompt="1"/>
          </p:nvPr>
        </p:nvSpPr>
        <p:spPr>
          <a:xfrm>
            <a:off x="6640512" y="1913966"/>
            <a:ext cx="809625" cy="704850"/>
          </a:xfr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12" name="Slide Number Placeholder 3">
            <a:extLst>
              <a:ext uri="{FF2B5EF4-FFF2-40B4-BE49-F238E27FC236}">
                <a16:creationId xmlns:a16="http://schemas.microsoft.com/office/drawing/2014/main" id="{76AC00E5-F678-4D18-917A-8B404AEAC8B7}"/>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3994059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Four content w/ graphic">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F3CD9E94-FDE7-4DDC-8004-4A7E51E885CD}"/>
              </a:ext>
            </a:extLst>
          </p:cNvPr>
          <p:cNvSpPr>
            <a:spLocks noGrp="1"/>
          </p:cNvSpPr>
          <p:nvPr>
            <p:ph type="body" sz="quarter" idx="10"/>
          </p:nvPr>
        </p:nvSpPr>
        <p:spPr>
          <a:xfrm>
            <a:off x="4965349" y="1375470"/>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27">
            <a:extLst>
              <a:ext uri="{FF2B5EF4-FFF2-40B4-BE49-F238E27FC236}">
                <a16:creationId xmlns:a16="http://schemas.microsoft.com/office/drawing/2014/main" id="{799BD105-1971-4D2F-8A72-0834CADC508C}"/>
              </a:ext>
            </a:extLst>
          </p:cNvPr>
          <p:cNvSpPr>
            <a:spLocks noGrp="1"/>
          </p:cNvSpPr>
          <p:nvPr>
            <p:ph type="body" sz="quarter" idx="11" hasCustomPrompt="1"/>
          </p:nvPr>
        </p:nvSpPr>
        <p:spPr>
          <a:xfrm>
            <a:off x="4965349" y="2179505"/>
            <a:ext cx="2703515" cy="566776"/>
          </a:xfrm>
        </p:spPr>
        <p:txBody>
          <a:bodyPr>
            <a:normAutofit/>
          </a:bodyPr>
          <a:lstStyle>
            <a:lvl1pPr marL="0" indent="0">
              <a:lnSpc>
                <a:spcPct val="100000"/>
              </a:lnSpc>
              <a:buNone/>
              <a:defRPr lang="en-US" sz="1400" kern="1200" dirty="0">
                <a:solidFill>
                  <a:schemeClr val="bg2">
                    <a:lumMod val="10000"/>
                  </a:schemeClr>
                </a:solidFill>
                <a:latin typeface="+mn-lt"/>
                <a:ea typeface="+mn-ea"/>
                <a:cs typeface="+mn-cs"/>
              </a:defRPr>
            </a:lvl1pPr>
          </a:lstStyle>
          <a:p>
            <a:pPr marL="0" lvl="0" indent="0" algn="l" defTabSz="914400" rtl="0" eaLnBrk="1" latinLnBrk="0" hangingPunct="1">
              <a:lnSpc>
                <a:spcPct val="130000"/>
              </a:lnSpc>
              <a:spcBef>
                <a:spcPts val="1000"/>
              </a:spcBef>
              <a:buFont typeface="Arial" panose="020B0604020202020204" pitchFamily="34" charset="0"/>
              <a:buNone/>
            </a:pPr>
            <a:r>
              <a:rPr lang="en-US"/>
              <a:t>Place holder text</a:t>
            </a:r>
          </a:p>
        </p:txBody>
      </p:sp>
      <p:sp>
        <p:nvSpPr>
          <p:cNvPr id="29" name="Text Placeholder 25">
            <a:extLst>
              <a:ext uri="{FF2B5EF4-FFF2-40B4-BE49-F238E27FC236}">
                <a16:creationId xmlns:a16="http://schemas.microsoft.com/office/drawing/2014/main" id="{FBD3397F-627B-482B-A4E4-0FF9436657C7}"/>
              </a:ext>
            </a:extLst>
          </p:cNvPr>
          <p:cNvSpPr>
            <a:spLocks noGrp="1"/>
          </p:cNvSpPr>
          <p:nvPr>
            <p:ph type="body" sz="quarter" idx="12"/>
          </p:nvPr>
        </p:nvSpPr>
        <p:spPr>
          <a:xfrm>
            <a:off x="8703403" y="1377379"/>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27">
            <a:extLst>
              <a:ext uri="{FF2B5EF4-FFF2-40B4-BE49-F238E27FC236}">
                <a16:creationId xmlns:a16="http://schemas.microsoft.com/office/drawing/2014/main" id="{FAA4F2B2-3916-4395-AC7A-9D44B2DECCC4}"/>
              </a:ext>
            </a:extLst>
          </p:cNvPr>
          <p:cNvSpPr>
            <a:spLocks noGrp="1"/>
          </p:cNvSpPr>
          <p:nvPr>
            <p:ph type="body" sz="quarter" idx="13" hasCustomPrompt="1"/>
          </p:nvPr>
        </p:nvSpPr>
        <p:spPr>
          <a:xfrm>
            <a:off x="8703403" y="2181412"/>
            <a:ext cx="2703515" cy="566777"/>
          </a:xfrm>
        </p:spPr>
        <p:txBody>
          <a:bodyPr>
            <a:normAutofit/>
          </a:bodyPr>
          <a:lstStyle>
            <a:lvl1pPr marL="0" indent="0">
              <a:lnSpc>
                <a:spcPct val="100000"/>
              </a:lnSpc>
              <a:buNone/>
              <a:defRPr lang="en-US" sz="1400" kern="1200" dirty="0">
                <a:solidFill>
                  <a:schemeClr val="bg2">
                    <a:lumMod val="10000"/>
                  </a:schemeClr>
                </a:solidFill>
                <a:latin typeface="+mn-lt"/>
                <a:ea typeface="+mn-ea"/>
                <a:cs typeface="+mn-cs"/>
              </a:defRPr>
            </a:lvl1pPr>
          </a:lstStyle>
          <a:p>
            <a:pPr marL="0" lvl="0" indent="0" algn="l" defTabSz="914400" rtl="0" eaLnBrk="1" latinLnBrk="0" hangingPunct="1">
              <a:lnSpc>
                <a:spcPct val="130000"/>
              </a:lnSpc>
              <a:spcBef>
                <a:spcPts val="1000"/>
              </a:spcBef>
              <a:buFont typeface="Arial" panose="020B0604020202020204" pitchFamily="34" charset="0"/>
              <a:buNone/>
            </a:pPr>
            <a:r>
              <a:rPr lang="en-US"/>
              <a:t>Place holder text</a:t>
            </a:r>
          </a:p>
        </p:txBody>
      </p:sp>
      <p:sp>
        <p:nvSpPr>
          <p:cNvPr id="31" name="Text Placeholder 25">
            <a:extLst>
              <a:ext uri="{FF2B5EF4-FFF2-40B4-BE49-F238E27FC236}">
                <a16:creationId xmlns:a16="http://schemas.microsoft.com/office/drawing/2014/main" id="{1002857F-BAE3-406F-B294-D86A05A19323}"/>
              </a:ext>
            </a:extLst>
          </p:cNvPr>
          <p:cNvSpPr>
            <a:spLocks noGrp="1"/>
          </p:cNvSpPr>
          <p:nvPr>
            <p:ph type="body" sz="quarter" idx="14"/>
          </p:nvPr>
        </p:nvSpPr>
        <p:spPr>
          <a:xfrm>
            <a:off x="4965348" y="3659719"/>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2" name="Text Placeholder 27">
            <a:extLst>
              <a:ext uri="{FF2B5EF4-FFF2-40B4-BE49-F238E27FC236}">
                <a16:creationId xmlns:a16="http://schemas.microsoft.com/office/drawing/2014/main" id="{038677F3-0975-410D-B80E-61A973662BFA}"/>
              </a:ext>
            </a:extLst>
          </p:cNvPr>
          <p:cNvSpPr>
            <a:spLocks noGrp="1"/>
          </p:cNvSpPr>
          <p:nvPr>
            <p:ph type="body" sz="quarter" idx="15" hasCustomPrompt="1"/>
          </p:nvPr>
        </p:nvSpPr>
        <p:spPr>
          <a:xfrm>
            <a:off x="4965348" y="4463752"/>
            <a:ext cx="2703515" cy="566777"/>
          </a:xfrm>
        </p:spPr>
        <p:txBody>
          <a:bodyPr/>
          <a:lstStyle>
            <a:lvl1pPr marL="0" indent="0">
              <a:lnSpc>
                <a:spcPct val="130000"/>
              </a:lnSpc>
              <a:buNone/>
              <a:defRPr sz="1400">
                <a:solidFill>
                  <a:schemeClr val="bg2">
                    <a:lumMod val="10000"/>
                  </a:schemeClr>
                </a:solidFill>
              </a:defRPr>
            </a:lvl1pPr>
          </a:lstStyle>
          <a:p>
            <a:pPr lvl="0"/>
            <a:r>
              <a:rPr lang="en-US"/>
              <a:t>Place holder text</a:t>
            </a:r>
          </a:p>
        </p:txBody>
      </p:sp>
      <p:sp>
        <p:nvSpPr>
          <p:cNvPr id="33" name="Text Placeholder 25">
            <a:extLst>
              <a:ext uri="{FF2B5EF4-FFF2-40B4-BE49-F238E27FC236}">
                <a16:creationId xmlns:a16="http://schemas.microsoft.com/office/drawing/2014/main" id="{64BDF859-2CBB-40F4-BA39-D4BF6C38C0FF}"/>
              </a:ext>
            </a:extLst>
          </p:cNvPr>
          <p:cNvSpPr>
            <a:spLocks noGrp="1"/>
          </p:cNvSpPr>
          <p:nvPr>
            <p:ph type="body" sz="quarter" idx="16"/>
          </p:nvPr>
        </p:nvSpPr>
        <p:spPr>
          <a:xfrm>
            <a:off x="8703402" y="3661628"/>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4" name="Text Placeholder 27">
            <a:extLst>
              <a:ext uri="{FF2B5EF4-FFF2-40B4-BE49-F238E27FC236}">
                <a16:creationId xmlns:a16="http://schemas.microsoft.com/office/drawing/2014/main" id="{E38769B9-BE91-4855-A08C-6D022E8E123F}"/>
              </a:ext>
            </a:extLst>
          </p:cNvPr>
          <p:cNvSpPr>
            <a:spLocks noGrp="1"/>
          </p:cNvSpPr>
          <p:nvPr>
            <p:ph type="body" sz="quarter" idx="17" hasCustomPrompt="1"/>
          </p:nvPr>
        </p:nvSpPr>
        <p:spPr>
          <a:xfrm>
            <a:off x="8703402" y="4465661"/>
            <a:ext cx="2703515" cy="566778"/>
          </a:xfrm>
        </p:spPr>
        <p:txBody>
          <a:bodyPr>
            <a:normAutofit/>
          </a:bodyPr>
          <a:lstStyle>
            <a:lvl1pPr marL="0" indent="0">
              <a:lnSpc>
                <a:spcPct val="100000"/>
              </a:lnSpc>
              <a:buNone/>
              <a:defRPr lang="en-US" sz="1400" kern="1200" dirty="0">
                <a:solidFill>
                  <a:schemeClr val="bg2">
                    <a:lumMod val="10000"/>
                  </a:schemeClr>
                </a:solidFill>
                <a:latin typeface="+mn-lt"/>
                <a:ea typeface="+mn-ea"/>
                <a:cs typeface="+mn-cs"/>
              </a:defRPr>
            </a:lvl1pPr>
          </a:lstStyle>
          <a:p>
            <a:pPr marL="0" lvl="0" indent="0" algn="l" defTabSz="914400" rtl="0" eaLnBrk="1" latinLnBrk="0" hangingPunct="1">
              <a:lnSpc>
                <a:spcPct val="130000"/>
              </a:lnSpc>
              <a:spcBef>
                <a:spcPts val="1000"/>
              </a:spcBef>
              <a:buFont typeface="Arial" panose="020B0604020202020204" pitchFamily="34" charset="0"/>
              <a:buNone/>
            </a:pPr>
            <a:r>
              <a:rPr lang="en-US"/>
              <a:t>Place holder text</a:t>
            </a:r>
          </a:p>
        </p:txBody>
      </p:sp>
      <p:sp>
        <p:nvSpPr>
          <p:cNvPr id="36" name="Text Placeholder 35">
            <a:extLst>
              <a:ext uri="{FF2B5EF4-FFF2-40B4-BE49-F238E27FC236}">
                <a16:creationId xmlns:a16="http://schemas.microsoft.com/office/drawing/2014/main" id="{71BDF888-A964-4F18-94B3-CA273BA1B32B}"/>
              </a:ext>
            </a:extLst>
          </p:cNvPr>
          <p:cNvSpPr>
            <a:spLocks noGrp="1"/>
          </p:cNvSpPr>
          <p:nvPr>
            <p:ph type="body" sz="quarter" idx="18" hasCustomPrompt="1"/>
          </p:nvPr>
        </p:nvSpPr>
        <p:spPr>
          <a:xfrm>
            <a:off x="785082" y="3949906"/>
            <a:ext cx="3507775" cy="304800"/>
          </a:xfrm>
        </p:spPr>
        <p:txBody>
          <a:bodyPr>
            <a:noAutofit/>
          </a:bodyPr>
          <a:lstStyle>
            <a:lvl1pPr marL="0" indent="0" algn="l">
              <a:buNone/>
              <a:defRPr sz="2000" b="1">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103" name="Content Placeholder 2">
            <a:extLst>
              <a:ext uri="{FF2B5EF4-FFF2-40B4-BE49-F238E27FC236}">
                <a16:creationId xmlns:a16="http://schemas.microsoft.com/office/drawing/2014/main" id="{B6AAE568-6C31-481C-BD04-A7645F8F0F8F}"/>
              </a:ext>
            </a:extLst>
          </p:cNvPr>
          <p:cNvSpPr>
            <a:spLocks noGrp="1"/>
          </p:cNvSpPr>
          <p:nvPr>
            <p:ph idx="21" hasCustomPrompt="1"/>
          </p:nvPr>
        </p:nvSpPr>
        <p:spPr>
          <a:xfrm>
            <a:off x="785082" y="2321814"/>
            <a:ext cx="3507775" cy="1337905"/>
          </a:xfrm>
        </p:spPr>
        <p:txBody>
          <a:bodyPr anchor="b">
            <a:noAutofit/>
          </a:bodyPr>
          <a:lstStyle>
            <a:lvl1pPr marL="0" indent="0" algn="l">
              <a:buNone/>
              <a:defRPr sz="3200" b="0" i="0">
                <a:solidFill>
                  <a:schemeClr val="tx1"/>
                </a:solidFill>
              </a:defRPr>
            </a:lvl1pPr>
          </a:lstStyle>
          <a:p>
            <a:pPr lvl="0"/>
            <a:r>
              <a:rPr lang="en-US"/>
              <a:t>Edit Master text styles</a:t>
            </a:r>
          </a:p>
        </p:txBody>
      </p:sp>
      <p:sp>
        <p:nvSpPr>
          <p:cNvPr id="16" name="Slide Number Placeholder 3">
            <a:extLst>
              <a:ext uri="{FF2B5EF4-FFF2-40B4-BE49-F238E27FC236}">
                <a16:creationId xmlns:a16="http://schemas.microsoft.com/office/drawing/2014/main" id="{27A9C188-ECC4-4C2A-A95D-DB3529AD5A00}"/>
              </a:ext>
            </a:extLst>
          </p:cNvPr>
          <p:cNvSpPr>
            <a:spLocks noGrp="1"/>
          </p:cNvSpPr>
          <p:nvPr>
            <p:ph type="sldNum" sz="quarter" idx="22"/>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3121435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ix Content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765D1DC-5AEC-45D1-9DB4-C92C884C679C}"/>
              </a:ext>
            </a:extLst>
          </p:cNvPr>
          <p:cNvSpPr>
            <a:spLocks noGrp="1"/>
          </p:cNvSpPr>
          <p:nvPr>
            <p:ph sz="half" idx="2"/>
          </p:nvPr>
        </p:nvSpPr>
        <p:spPr>
          <a:xfrm>
            <a:off x="1226375" y="607752"/>
            <a:ext cx="2840461" cy="1734498"/>
          </a:xfrm>
        </p:spPr>
        <p:txBody>
          <a:bodyPr>
            <a:normAutofit/>
          </a:bodyPr>
          <a:lstStyle>
            <a:lvl1pPr marL="0" indent="0">
              <a:lnSpc>
                <a:spcPct val="150000"/>
              </a:lnSpc>
              <a:buNone/>
              <a:defRPr sz="1400">
                <a:solidFill>
                  <a:schemeClr val="bg2">
                    <a:lumMod val="10000"/>
                  </a:schemeClr>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DA81283B-A18C-42FD-BF13-442748DC7055}"/>
              </a:ext>
            </a:extLst>
          </p:cNvPr>
          <p:cNvSpPr>
            <a:spLocks noGrp="1"/>
          </p:cNvSpPr>
          <p:nvPr>
            <p:ph sz="quarter" idx="4"/>
          </p:nvPr>
        </p:nvSpPr>
        <p:spPr>
          <a:xfrm>
            <a:off x="5047561" y="607752"/>
            <a:ext cx="2840462" cy="1734498"/>
          </a:xfrm>
        </p:spPr>
        <p:txBody>
          <a:bodyPr>
            <a:normAutofit/>
          </a:bodyPr>
          <a:lstStyle>
            <a:lvl1pPr marL="0" indent="0">
              <a:lnSpc>
                <a:spcPct val="150000"/>
              </a:lnSpc>
              <a:buNone/>
              <a:defRPr sz="1400">
                <a:solidFill>
                  <a:schemeClr val="bg2">
                    <a:lumMod val="10000"/>
                  </a:schemeClr>
                </a:solidFill>
              </a:defRPr>
            </a:lvl1pPr>
          </a:lstStyle>
          <a:p>
            <a:pPr lvl="0"/>
            <a:r>
              <a:rPr lang="en-US"/>
              <a:t>Click to edit Master text styles</a:t>
            </a:r>
          </a:p>
        </p:txBody>
      </p:sp>
      <p:sp>
        <p:nvSpPr>
          <p:cNvPr id="10" name="Content Placeholder 5">
            <a:extLst>
              <a:ext uri="{FF2B5EF4-FFF2-40B4-BE49-F238E27FC236}">
                <a16:creationId xmlns:a16="http://schemas.microsoft.com/office/drawing/2014/main" id="{2B7C2B5A-B2E0-48A7-AC0F-77B2B52CCE24}"/>
              </a:ext>
            </a:extLst>
          </p:cNvPr>
          <p:cNvSpPr>
            <a:spLocks noGrp="1"/>
          </p:cNvSpPr>
          <p:nvPr>
            <p:ph sz="quarter" idx="10"/>
          </p:nvPr>
        </p:nvSpPr>
        <p:spPr>
          <a:xfrm>
            <a:off x="8810944" y="607752"/>
            <a:ext cx="2840462" cy="1734498"/>
          </a:xfrm>
        </p:spPr>
        <p:txBody>
          <a:bodyPr>
            <a:normAutofit/>
          </a:bodyPr>
          <a:lstStyle>
            <a:lvl1pPr marL="0" indent="0">
              <a:lnSpc>
                <a:spcPct val="150000"/>
              </a:lnSpc>
              <a:buNone/>
              <a:defRPr sz="1400">
                <a:solidFill>
                  <a:schemeClr val="bg2">
                    <a:lumMod val="10000"/>
                  </a:schemeClr>
                </a:solidFill>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59FF180E-E250-427F-9C57-14E573084EB7}"/>
              </a:ext>
            </a:extLst>
          </p:cNvPr>
          <p:cNvSpPr>
            <a:spLocks noGrp="1"/>
          </p:cNvSpPr>
          <p:nvPr>
            <p:ph sz="half" idx="11"/>
          </p:nvPr>
        </p:nvSpPr>
        <p:spPr>
          <a:xfrm>
            <a:off x="1226375" y="3979213"/>
            <a:ext cx="2840461" cy="1734498"/>
          </a:xfrm>
        </p:spPr>
        <p:txBody>
          <a:bodyPr>
            <a:normAutofit/>
          </a:bodyPr>
          <a:lstStyle>
            <a:lvl1pPr marL="0" indent="0">
              <a:lnSpc>
                <a:spcPct val="150000"/>
              </a:lnSpc>
              <a:buNone/>
              <a:defRPr sz="1400">
                <a:solidFill>
                  <a:schemeClr val="bg2">
                    <a:lumMod val="10000"/>
                  </a:schemeClr>
                </a:solidFill>
              </a:defRPr>
            </a:lvl1pPr>
          </a:lstStyle>
          <a:p>
            <a:pPr lvl="0"/>
            <a:r>
              <a:rPr lang="en-US"/>
              <a:t>Click to edit Master text styles</a:t>
            </a:r>
          </a:p>
        </p:txBody>
      </p:sp>
      <p:sp>
        <p:nvSpPr>
          <p:cNvPr id="15" name="Content Placeholder 5">
            <a:extLst>
              <a:ext uri="{FF2B5EF4-FFF2-40B4-BE49-F238E27FC236}">
                <a16:creationId xmlns:a16="http://schemas.microsoft.com/office/drawing/2014/main" id="{5D6EDE30-69E8-47B9-A12B-D529B3547418}"/>
              </a:ext>
            </a:extLst>
          </p:cNvPr>
          <p:cNvSpPr>
            <a:spLocks noGrp="1"/>
          </p:cNvSpPr>
          <p:nvPr>
            <p:ph sz="quarter" idx="12"/>
          </p:nvPr>
        </p:nvSpPr>
        <p:spPr>
          <a:xfrm>
            <a:off x="5047561" y="3979213"/>
            <a:ext cx="2840462" cy="1734498"/>
          </a:xfrm>
        </p:spPr>
        <p:txBody>
          <a:bodyPr>
            <a:normAutofit/>
          </a:bodyPr>
          <a:lstStyle>
            <a:lvl1pPr marL="0" indent="0">
              <a:lnSpc>
                <a:spcPct val="150000"/>
              </a:lnSpc>
              <a:buNone/>
              <a:defRPr sz="1400">
                <a:solidFill>
                  <a:schemeClr val="bg2">
                    <a:lumMod val="10000"/>
                  </a:schemeClr>
                </a:solidFill>
              </a:defRPr>
            </a:lvl1pPr>
          </a:lstStyle>
          <a:p>
            <a:pPr lvl="0"/>
            <a:r>
              <a:rPr lang="en-US"/>
              <a:t>Click to edit Master text styles</a:t>
            </a:r>
          </a:p>
        </p:txBody>
      </p:sp>
      <p:sp>
        <p:nvSpPr>
          <p:cNvPr id="16" name="Content Placeholder 5">
            <a:extLst>
              <a:ext uri="{FF2B5EF4-FFF2-40B4-BE49-F238E27FC236}">
                <a16:creationId xmlns:a16="http://schemas.microsoft.com/office/drawing/2014/main" id="{7EF53603-3CE5-4233-BD11-3BA7BD84822D}"/>
              </a:ext>
            </a:extLst>
          </p:cNvPr>
          <p:cNvSpPr>
            <a:spLocks noGrp="1"/>
          </p:cNvSpPr>
          <p:nvPr>
            <p:ph sz="quarter" idx="13"/>
          </p:nvPr>
        </p:nvSpPr>
        <p:spPr>
          <a:xfrm>
            <a:off x="8810944" y="3979213"/>
            <a:ext cx="2840462" cy="1734498"/>
          </a:xfrm>
        </p:spPr>
        <p:txBody>
          <a:bodyPr>
            <a:normAutofit/>
          </a:bodyPr>
          <a:lstStyle>
            <a:lvl1pPr marL="0" indent="0">
              <a:lnSpc>
                <a:spcPct val="150000"/>
              </a:lnSpc>
              <a:buNone/>
              <a:defRPr sz="1400">
                <a:solidFill>
                  <a:schemeClr val="bg2">
                    <a:lumMod val="10000"/>
                  </a:schemeClr>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92ABB6AB-4024-4507-806B-F232AD72B3B2}"/>
              </a:ext>
            </a:extLst>
          </p:cNvPr>
          <p:cNvSpPr>
            <a:spLocks noGrp="1"/>
          </p:cNvSpPr>
          <p:nvPr>
            <p:ph type="body" sz="quarter" idx="14" hasCustomPrompt="1"/>
          </p:nvPr>
        </p:nvSpPr>
        <p:spPr>
          <a:xfrm>
            <a:off x="529928" y="607752"/>
            <a:ext cx="696447" cy="592856"/>
          </a:xfrm>
        </p:spPr>
        <p:txBody>
          <a:bodyPr>
            <a:normAutofit/>
          </a:bodyPr>
          <a:lstStyle>
            <a:lvl1pPr marL="0" indent="0">
              <a:buNone/>
              <a:defRPr sz="2800" b="1">
                <a:solidFill>
                  <a:schemeClr val="accent2"/>
                </a:solidFill>
                <a:effectLst/>
              </a:defRPr>
            </a:lvl1pPr>
          </a:lstStyle>
          <a:p>
            <a:pPr lvl="0"/>
            <a:r>
              <a:rPr lang="en-US"/>
              <a:t>01</a:t>
            </a:r>
          </a:p>
        </p:txBody>
      </p:sp>
      <p:sp>
        <p:nvSpPr>
          <p:cNvPr id="17" name="Text Placeholder 7">
            <a:extLst>
              <a:ext uri="{FF2B5EF4-FFF2-40B4-BE49-F238E27FC236}">
                <a16:creationId xmlns:a16="http://schemas.microsoft.com/office/drawing/2014/main" id="{3A14EE9C-3E8C-4BBD-B5DB-C8BEA36F6706}"/>
              </a:ext>
            </a:extLst>
          </p:cNvPr>
          <p:cNvSpPr>
            <a:spLocks noGrp="1"/>
          </p:cNvSpPr>
          <p:nvPr>
            <p:ph type="body" sz="quarter" idx="15" hasCustomPrompt="1"/>
          </p:nvPr>
        </p:nvSpPr>
        <p:spPr>
          <a:xfrm>
            <a:off x="4351114" y="607752"/>
            <a:ext cx="696447" cy="592856"/>
          </a:xfrm>
        </p:spPr>
        <p:txBody>
          <a:bodyPr>
            <a:normAutofit/>
          </a:bodyPr>
          <a:lstStyle>
            <a:lvl1pPr marL="0" indent="0">
              <a:buNone/>
              <a:defRPr sz="2800" b="1">
                <a:solidFill>
                  <a:schemeClr val="accent2"/>
                </a:solidFill>
                <a:effectLst/>
              </a:defRPr>
            </a:lvl1pPr>
          </a:lstStyle>
          <a:p>
            <a:pPr lvl="0"/>
            <a:r>
              <a:rPr lang="en-US"/>
              <a:t>02</a:t>
            </a:r>
          </a:p>
        </p:txBody>
      </p:sp>
      <p:sp>
        <p:nvSpPr>
          <p:cNvPr id="18" name="Text Placeholder 7">
            <a:extLst>
              <a:ext uri="{FF2B5EF4-FFF2-40B4-BE49-F238E27FC236}">
                <a16:creationId xmlns:a16="http://schemas.microsoft.com/office/drawing/2014/main" id="{CB84A95C-BF5F-4916-9226-748DFB7F8268}"/>
              </a:ext>
            </a:extLst>
          </p:cNvPr>
          <p:cNvSpPr>
            <a:spLocks noGrp="1"/>
          </p:cNvSpPr>
          <p:nvPr>
            <p:ph type="body" sz="quarter" idx="16" hasCustomPrompt="1"/>
          </p:nvPr>
        </p:nvSpPr>
        <p:spPr>
          <a:xfrm>
            <a:off x="8109533" y="623885"/>
            <a:ext cx="696447" cy="592856"/>
          </a:xfrm>
        </p:spPr>
        <p:txBody>
          <a:bodyPr>
            <a:normAutofit/>
          </a:bodyPr>
          <a:lstStyle>
            <a:lvl1pPr marL="0" indent="0">
              <a:buNone/>
              <a:defRPr sz="2800" b="1">
                <a:solidFill>
                  <a:schemeClr val="accent2"/>
                </a:solidFill>
                <a:effectLst/>
              </a:defRPr>
            </a:lvl1pPr>
          </a:lstStyle>
          <a:p>
            <a:pPr lvl="0"/>
            <a:r>
              <a:rPr lang="en-US"/>
              <a:t>03</a:t>
            </a:r>
          </a:p>
        </p:txBody>
      </p:sp>
      <p:sp>
        <p:nvSpPr>
          <p:cNvPr id="13" name="Text Placeholder 12">
            <a:extLst>
              <a:ext uri="{FF2B5EF4-FFF2-40B4-BE49-F238E27FC236}">
                <a16:creationId xmlns:a16="http://schemas.microsoft.com/office/drawing/2014/main" id="{A496EF81-7439-48D0-A147-95F336A6EB99}"/>
              </a:ext>
            </a:extLst>
          </p:cNvPr>
          <p:cNvSpPr>
            <a:spLocks noGrp="1"/>
          </p:cNvSpPr>
          <p:nvPr>
            <p:ph type="body" sz="quarter" idx="17" hasCustomPrompt="1"/>
          </p:nvPr>
        </p:nvSpPr>
        <p:spPr>
          <a:xfrm>
            <a:off x="1962150" y="2798374"/>
            <a:ext cx="9689256" cy="592856"/>
          </a:xfrm>
        </p:spPr>
        <p:txBody>
          <a:bodyPr anchor="ctr"/>
          <a:lstStyle>
            <a:lvl1pPr marL="0" indent="0">
              <a:buNone/>
              <a:defRPr b="1" u="none" spc="0">
                <a:solidFill>
                  <a:schemeClr val="accent2"/>
                </a:solidFill>
              </a:defRPr>
            </a:lvl1pPr>
          </a:lstStyle>
          <a:p>
            <a:pPr lvl="0"/>
            <a:r>
              <a:rPr lang="en-US"/>
              <a:t>Title Text</a:t>
            </a:r>
          </a:p>
        </p:txBody>
      </p:sp>
      <p:sp>
        <p:nvSpPr>
          <p:cNvPr id="27" name="Text Placeholder 7">
            <a:extLst>
              <a:ext uri="{FF2B5EF4-FFF2-40B4-BE49-F238E27FC236}">
                <a16:creationId xmlns:a16="http://schemas.microsoft.com/office/drawing/2014/main" id="{BF8456E0-A0FB-4659-A916-E18D474F5180}"/>
              </a:ext>
            </a:extLst>
          </p:cNvPr>
          <p:cNvSpPr>
            <a:spLocks noGrp="1"/>
          </p:cNvSpPr>
          <p:nvPr>
            <p:ph type="body" sz="quarter" idx="19" hasCustomPrompt="1"/>
          </p:nvPr>
        </p:nvSpPr>
        <p:spPr>
          <a:xfrm>
            <a:off x="529928" y="3972379"/>
            <a:ext cx="696447" cy="592856"/>
          </a:xfrm>
        </p:spPr>
        <p:txBody>
          <a:bodyPr>
            <a:normAutofit/>
          </a:bodyPr>
          <a:lstStyle>
            <a:lvl1pPr marL="0" indent="0">
              <a:buNone/>
              <a:defRPr sz="2800" b="1">
                <a:solidFill>
                  <a:schemeClr val="accent2"/>
                </a:solidFill>
                <a:effectLst/>
              </a:defRPr>
            </a:lvl1pPr>
          </a:lstStyle>
          <a:p>
            <a:pPr lvl="0"/>
            <a:r>
              <a:rPr lang="en-US"/>
              <a:t>04</a:t>
            </a:r>
          </a:p>
        </p:txBody>
      </p:sp>
      <p:sp>
        <p:nvSpPr>
          <p:cNvPr id="28" name="Text Placeholder 7">
            <a:extLst>
              <a:ext uri="{FF2B5EF4-FFF2-40B4-BE49-F238E27FC236}">
                <a16:creationId xmlns:a16="http://schemas.microsoft.com/office/drawing/2014/main" id="{FA521832-CED2-4B8B-B950-8E01A4AF8F4B}"/>
              </a:ext>
            </a:extLst>
          </p:cNvPr>
          <p:cNvSpPr>
            <a:spLocks noGrp="1"/>
          </p:cNvSpPr>
          <p:nvPr>
            <p:ph type="body" sz="quarter" idx="20" hasCustomPrompt="1"/>
          </p:nvPr>
        </p:nvSpPr>
        <p:spPr>
          <a:xfrm>
            <a:off x="4351114" y="3972379"/>
            <a:ext cx="696447" cy="592856"/>
          </a:xfrm>
        </p:spPr>
        <p:txBody>
          <a:bodyPr>
            <a:normAutofit/>
          </a:bodyPr>
          <a:lstStyle>
            <a:lvl1pPr marL="0" indent="0">
              <a:buNone/>
              <a:defRPr sz="2800" b="1">
                <a:solidFill>
                  <a:schemeClr val="accent2"/>
                </a:solidFill>
                <a:effectLst/>
              </a:defRPr>
            </a:lvl1pPr>
          </a:lstStyle>
          <a:p>
            <a:pPr lvl="0"/>
            <a:r>
              <a:rPr lang="en-US"/>
              <a:t>05</a:t>
            </a:r>
          </a:p>
        </p:txBody>
      </p:sp>
      <p:sp>
        <p:nvSpPr>
          <p:cNvPr id="29" name="Text Placeholder 7">
            <a:extLst>
              <a:ext uri="{FF2B5EF4-FFF2-40B4-BE49-F238E27FC236}">
                <a16:creationId xmlns:a16="http://schemas.microsoft.com/office/drawing/2014/main" id="{0CCBD7AC-8F14-405D-A956-8D60F365F017}"/>
              </a:ext>
            </a:extLst>
          </p:cNvPr>
          <p:cNvSpPr>
            <a:spLocks noGrp="1"/>
          </p:cNvSpPr>
          <p:nvPr>
            <p:ph type="body" sz="quarter" idx="21" hasCustomPrompt="1"/>
          </p:nvPr>
        </p:nvSpPr>
        <p:spPr>
          <a:xfrm>
            <a:off x="8109533" y="3988512"/>
            <a:ext cx="696447" cy="592856"/>
          </a:xfrm>
        </p:spPr>
        <p:txBody>
          <a:bodyPr>
            <a:normAutofit/>
          </a:bodyPr>
          <a:lstStyle>
            <a:lvl1pPr marL="0" indent="0">
              <a:buNone/>
              <a:defRPr sz="2800" b="1">
                <a:solidFill>
                  <a:schemeClr val="accent2"/>
                </a:solidFill>
                <a:effectLst/>
              </a:defRPr>
            </a:lvl1pPr>
          </a:lstStyle>
          <a:p>
            <a:pPr lvl="0"/>
            <a:r>
              <a:rPr lang="en-US"/>
              <a:t>06</a:t>
            </a:r>
          </a:p>
        </p:txBody>
      </p:sp>
      <p:sp>
        <p:nvSpPr>
          <p:cNvPr id="19" name="Slide Number Placeholder 3">
            <a:extLst>
              <a:ext uri="{FF2B5EF4-FFF2-40B4-BE49-F238E27FC236}">
                <a16:creationId xmlns:a16="http://schemas.microsoft.com/office/drawing/2014/main" id="{10638AB5-9B51-484F-804F-8EFFAB4825D8}"/>
              </a:ext>
            </a:extLst>
          </p:cNvPr>
          <p:cNvSpPr>
            <a:spLocks noGrp="1"/>
          </p:cNvSpPr>
          <p:nvPr>
            <p:ph type="sldNum" sz="quarter" idx="22"/>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150703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Four content w/ graphic">
    <p:spTree>
      <p:nvGrpSpPr>
        <p:cNvPr id="1" name=""/>
        <p:cNvGrpSpPr/>
        <p:nvPr/>
      </p:nvGrpSpPr>
      <p:grpSpPr>
        <a:xfrm>
          <a:off x="0" y="0"/>
          <a:ext cx="0" cy="0"/>
          <a:chOff x="0" y="0"/>
          <a:chExt cx="0" cy="0"/>
        </a:xfrm>
      </p:grpSpPr>
      <p:sp>
        <p:nvSpPr>
          <p:cNvPr id="16" name="Text Placeholder 25">
            <a:extLst>
              <a:ext uri="{FF2B5EF4-FFF2-40B4-BE49-F238E27FC236}">
                <a16:creationId xmlns:a16="http://schemas.microsoft.com/office/drawing/2014/main" id="{D64D1342-4CEF-4599-A702-7E5591B5CD66}"/>
              </a:ext>
            </a:extLst>
          </p:cNvPr>
          <p:cNvSpPr>
            <a:spLocks noGrp="1"/>
          </p:cNvSpPr>
          <p:nvPr>
            <p:ph type="body" sz="quarter" idx="10"/>
          </p:nvPr>
        </p:nvSpPr>
        <p:spPr>
          <a:xfrm>
            <a:off x="764075" y="1073574"/>
            <a:ext cx="3446834" cy="906689"/>
          </a:xfrm>
        </p:spPr>
        <p:txBody>
          <a:bodyPr>
            <a:noAutofit/>
          </a:bodyPr>
          <a:lstStyle>
            <a:lvl1pPr marL="0" indent="0">
              <a:lnSpc>
                <a:spcPct val="100000"/>
              </a:lnSpc>
              <a:buNone/>
              <a:defRPr sz="1800" b="0">
                <a:solidFill>
                  <a:schemeClr val="tx1"/>
                </a:solidFill>
                <a:latin typeface="+mn-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25">
            <a:extLst>
              <a:ext uri="{FF2B5EF4-FFF2-40B4-BE49-F238E27FC236}">
                <a16:creationId xmlns:a16="http://schemas.microsoft.com/office/drawing/2014/main" id="{41CF3D23-DCF0-43BD-8E07-3476CB86A5CC}"/>
              </a:ext>
            </a:extLst>
          </p:cNvPr>
          <p:cNvSpPr>
            <a:spLocks noGrp="1"/>
          </p:cNvSpPr>
          <p:nvPr>
            <p:ph type="body" sz="quarter" idx="12"/>
          </p:nvPr>
        </p:nvSpPr>
        <p:spPr>
          <a:xfrm>
            <a:off x="7395698" y="1073575"/>
            <a:ext cx="3446839" cy="906688"/>
          </a:xfrm>
        </p:spPr>
        <p:txBody>
          <a:bodyPr>
            <a:noAutofit/>
          </a:bodyPr>
          <a:lstStyle>
            <a:lvl1pPr marL="0" indent="0">
              <a:lnSpc>
                <a:spcPct val="100000"/>
              </a:lnSpc>
              <a:buNone/>
              <a:defRPr sz="1800" b="0">
                <a:solidFill>
                  <a:schemeClr val="tx1"/>
                </a:solidFill>
                <a:latin typeface="+mn-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25">
            <a:extLst>
              <a:ext uri="{FF2B5EF4-FFF2-40B4-BE49-F238E27FC236}">
                <a16:creationId xmlns:a16="http://schemas.microsoft.com/office/drawing/2014/main" id="{93EAEA2C-7261-4989-A5BA-98EE9FA88BD1}"/>
              </a:ext>
            </a:extLst>
          </p:cNvPr>
          <p:cNvSpPr>
            <a:spLocks noGrp="1"/>
          </p:cNvSpPr>
          <p:nvPr>
            <p:ph type="body" sz="quarter" idx="14"/>
          </p:nvPr>
        </p:nvSpPr>
        <p:spPr>
          <a:xfrm>
            <a:off x="764073" y="4109811"/>
            <a:ext cx="3446834" cy="906689"/>
          </a:xfrm>
        </p:spPr>
        <p:txBody>
          <a:bodyPr>
            <a:noAutofit/>
          </a:bodyPr>
          <a:lstStyle>
            <a:lvl1pPr marL="0" indent="0">
              <a:lnSpc>
                <a:spcPct val="100000"/>
              </a:lnSpc>
              <a:buNone/>
              <a:defRPr sz="1800" b="0">
                <a:solidFill>
                  <a:schemeClr val="tx1"/>
                </a:solidFill>
                <a:latin typeface="+mn-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2" name="Text Placeholder 25">
            <a:extLst>
              <a:ext uri="{FF2B5EF4-FFF2-40B4-BE49-F238E27FC236}">
                <a16:creationId xmlns:a16="http://schemas.microsoft.com/office/drawing/2014/main" id="{F77317C1-E5A9-4495-A661-C8A04AE1B409}"/>
              </a:ext>
            </a:extLst>
          </p:cNvPr>
          <p:cNvSpPr>
            <a:spLocks noGrp="1"/>
          </p:cNvSpPr>
          <p:nvPr>
            <p:ph type="body" sz="quarter" idx="16"/>
          </p:nvPr>
        </p:nvSpPr>
        <p:spPr>
          <a:xfrm>
            <a:off x="7395698" y="4109811"/>
            <a:ext cx="3446837" cy="906689"/>
          </a:xfrm>
        </p:spPr>
        <p:txBody>
          <a:bodyPr>
            <a:noAutofit/>
          </a:bodyPr>
          <a:lstStyle>
            <a:lvl1pPr marL="0" indent="0">
              <a:lnSpc>
                <a:spcPct val="100000"/>
              </a:lnSpc>
              <a:buNone/>
              <a:defRPr sz="1800" b="0">
                <a:solidFill>
                  <a:schemeClr val="tx1"/>
                </a:solidFill>
                <a:latin typeface="+mn-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Rectángulo redondeado 47">
            <a:extLst>
              <a:ext uri="{FF2B5EF4-FFF2-40B4-BE49-F238E27FC236}">
                <a16:creationId xmlns:a16="http://schemas.microsoft.com/office/drawing/2014/main" id="{DA78D287-AA1B-4FB5-BC5B-CFD3EE99BB71}"/>
              </a:ext>
            </a:extLst>
          </p:cNvPr>
          <p:cNvSpPr/>
          <p:nvPr/>
        </p:nvSpPr>
        <p:spPr>
          <a:xfrm>
            <a:off x="5753200" y="83082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endParaRPr>
          </a:p>
        </p:txBody>
      </p:sp>
      <p:sp>
        <p:nvSpPr>
          <p:cNvPr id="5" name="Content Placeholder 4">
            <a:extLst>
              <a:ext uri="{FF2B5EF4-FFF2-40B4-BE49-F238E27FC236}">
                <a16:creationId xmlns:a16="http://schemas.microsoft.com/office/drawing/2014/main" id="{91D7164E-EC8F-4204-81A8-8DA54D5D6AED}"/>
              </a:ext>
            </a:extLst>
          </p:cNvPr>
          <p:cNvSpPr>
            <a:spLocks noGrp="1"/>
          </p:cNvSpPr>
          <p:nvPr>
            <p:ph sz="quarter" idx="23"/>
          </p:nvPr>
        </p:nvSpPr>
        <p:spPr>
          <a:xfrm>
            <a:off x="4342804" y="1442253"/>
            <a:ext cx="2921000" cy="2667000"/>
          </a:xfrm>
          <a:noFill/>
        </p:spPr>
        <p:txBody>
          <a:bodyPr/>
          <a:lstStyle>
            <a:lvl1pPr>
              <a:defRPr>
                <a:noFill/>
              </a:defRPr>
            </a:lvl1pPr>
          </a:lstStyle>
          <a:p>
            <a:pPr lvl="0"/>
            <a:r>
              <a:rPr lang="en-US"/>
              <a:t>Click to edit Master text styles</a:t>
            </a:r>
          </a:p>
        </p:txBody>
      </p:sp>
      <p:sp>
        <p:nvSpPr>
          <p:cNvPr id="38" name="Rectángulo redondeado 47">
            <a:extLst>
              <a:ext uri="{FF2B5EF4-FFF2-40B4-BE49-F238E27FC236}">
                <a16:creationId xmlns:a16="http://schemas.microsoft.com/office/drawing/2014/main" id="{763CE69A-E7A1-4EB7-80F5-7058D316AB61}"/>
              </a:ext>
            </a:extLst>
          </p:cNvPr>
          <p:cNvSpPr/>
          <p:nvPr/>
        </p:nvSpPr>
        <p:spPr>
          <a:xfrm>
            <a:off x="5753200" y="552745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endParaRPr>
          </a:p>
        </p:txBody>
      </p:sp>
      <p:sp>
        <p:nvSpPr>
          <p:cNvPr id="7" name="Text Placeholder 6">
            <a:extLst>
              <a:ext uri="{FF2B5EF4-FFF2-40B4-BE49-F238E27FC236}">
                <a16:creationId xmlns:a16="http://schemas.microsoft.com/office/drawing/2014/main" id="{97CB188D-E64D-472D-9FB3-26BDA499251D}"/>
              </a:ext>
            </a:extLst>
          </p:cNvPr>
          <p:cNvSpPr>
            <a:spLocks noGrp="1"/>
          </p:cNvSpPr>
          <p:nvPr>
            <p:ph type="body" sz="quarter" idx="24" hasCustomPrompt="1"/>
          </p:nvPr>
        </p:nvSpPr>
        <p:spPr>
          <a:xfrm>
            <a:off x="4343400" y="4109811"/>
            <a:ext cx="2921000" cy="1152525"/>
          </a:xfrm>
        </p:spPr>
        <p:txBody>
          <a:bodyPr/>
          <a:lstStyle>
            <a:lvl1pPr marL="0" indent="0" algn="ctr">
              <a:buNone/>
              <a:defRPr b="1">
                <a:solidFill>
                  <a:schemeClr val="bg2">
                    <a:lumMod val="10000"/>
                  </a:schemeClr>
                </a:solidFill>
              </a:defRPr>
            </a:lvl1pPr>
          </a:lstStyle>
          <a:p>
            <a:pPr lvl="0"/>
            <a:r>
              <a:rPr lang="en-US"/>
              <a:t>National Economic</a:t>
            </a:r>
            <a:br>
              <a:rPr lang="en-US"/>
            </a:br>
            <a:r>
              <a:rPr lang="en-US"/>
              <a:t>Indicators</a:t>
            </a:r>
          </a:p>
        </p:txBody>
      </p:sp>
      <p:sp>
        <p:nvSpPr>
          <p:cNvPr id="39" name="Rectángulo redondeado 47">
            <a:extLst>
              <a:ext uri="{FF2B5EF4-FFF2-40B4-BE49-F238E27FC236}">
                <a16:creationId xmlns:a16="http://schemas.microsoft.com/office/drawing/2014/main" id="{C61E9052-2A38-4BEB-AE1F-C875C470A2D6}"/>
              </a:ext>
            </a:extLst>
          </p:cNvPr>
          <p:cNvSpPr/>
          <p:nvPr/>
        </p:nvSpPr>
        <p:spPr>
          <a:xfrm rot="5400000">
            <a:off x="3855091"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endParaRPr>
          </a:p>
        </p:txBody>
      </p:sp>
      <p:sp>
        <p:nvSpPr>
          <p:cNvPr id="40" name="Rectángulo redondeado 47">
            <a:extLst>
              <a:ext uri="{FF2B5EF4-FFF2-40B4-BE49-F238E27FC236}">
                <a16:creationId xmlns:a16="http://schemas.microsoft.com/office/drawing/2014/main" id="{528D1D7D-ACE9-434B-B126-B986A41322B0}"/>
              </a:ext>
            </a:extLst>
          </p:cNvPr>
          <p:cNvSpPr/>
          <p:nvPr/>
        </p:nvSpPr>
        <p:spPr>
          <a:xfrm rot="5400000">
            <a:off x="7651308"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endParaRPr>
          </a:p>
        </p:txBody>
      </p:sp>
      <p:sp>
        <p:nvSpPr>
          <p:cNvPr id="12" name="Slide Number Placeholder 3">
            <a:extLst>
              <a:ext uri="{FF2B5EF4-FFF2-40B4-BE49-F238E27FC236}">
                <a16:creationId xmlns:a16="http://schemas.microsoft.com/office/drawing/2014/main" id="{65ECBF1D-74BC-4491-B11D-8912962BDFCC}"/>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
        <p:nvSpPr>
          <p:cNvPr id="13" name="Rectángulo redondeado 47">
            <a:extLst>
              <a:ext uri="{FF2B5EF4-FFF2-40B4-BE49-F238E27FC236}">
                <a16:creationId xmlns:a16="http://schemas.microsoft.com/office/drawing/2014/main" id="{CC42F2A6-D069-4628-B58E-3D48D67BBD9C}"/>
              </a:ext>
            </a:extLst>
          </p:cNvPr>
          <p:cNvSpPr/>
          <p:nvPr/>
        </p:nvSpPr>
        <p:spPr>
          <a:xfrm>
            <a:off x="5753200" y="83082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endParaRPr>
          </a:p>
        </p:txBody>
      </p:sp>
      <p:sp>
        <p:nvSpPr>
          <p:cNvPr id="14" name="Rectángulo redondeado 47">
            <a:extLst>
              <a:ext uri="{FF2B5EF4-FFF2-40B4-BE49-F238E27FC236}">
                <a16:creationId xmlns:a16="http://schemas.microsoft.com/office/drawing/2014/main" id="{E77A21A9-1FB0-4ABD-872F-4C703B7931B3}"/>
              </a:ext>
            </a:extLst>
          </p:cNvPr>
          <p:cNvSpPr/>
          <p:nvPr/>
        </p:nvSpPr>
        <p:spPr>
          <a:xfrm>
            <a:off x="5753200" y="552745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endParaRPr>
          </a:p>
        </p:txBody>
      </p:sp>
      <p:sp>
        <p:nvSpPr>
          <p:cNvPr id="15" name="Rectángulo redondeado 47">
            <a:extLst>
              <a:ext uri="{FF2B5EF4-FFF2-40B4-BE49-F238E27FC236}">
                <a16:creationId xmlns:a16="http://schemas.microsoft.com/office/drawing/2014/main" id="{B8E6D990-8C07-43DE-86CE-32AB84E2C51B}"/>
              </a:ext>
            </a:extLst>
          </p:cNvPr>
          <p:cNvSpPr/>
          <p:nvPr/>
        </p:nvSpPr>
        <p:spPr>
          <a:xfrm rot="5400000">
            <a:off x="3855091"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endParaRPr>
          </a:p>
        </p:txBody>
      </p:sp>
      <p:sp>
        <p:nvSpPr>
          <p:cNvPr id="17" name="Rectángulo redondeado 47">
            <a:extLst>
              <a:ext uri="{FF2B5EF4-FFF2-40B4-BE49-F238E27FC236}">
                <a16:creationId xmlns:a16="http://schemas.microsoft.com/office/drawing/2014/main" id="{FA4D3E9B-2897-4401-9100-FC189D815B95}"/>
              </a:ext>
            </a:extLst>
          </p:cNvPr>
          <p:cNvSpPr/>
          <p:nvPr/>
        </p:nvSpPr>
        <p:spPr>
          <a:xfrm rot="5400000">
            <a:off x="7651308"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endParaRPr>
          </a:p>
        </p:txBody>
      </p:sp>
    </p:spTree>
    <p:extLst>
      <p:ext uri="{BB962C8B-B14F-4D97-AF65-F5344CB8AC3E}">
        <p14:creationId xmlns:p14="http://schemas.microsoft.com/office/powerpoint/2010/main" val="3451695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graphic">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38B6E5F-88F9-4333-B811-A486B997422D}"/>
              </a:ext>
            </a:extLst>
          </p:cNvPr>
          <p:cNvSpPr>
            <a:spLocks noGrp="1"/>
          </p:cNvSpPr>
          <p:nvPr>
            <p:ph idx="21"/>
          </p:nvPr>
        </p:nvSpPr>
        <p:spPr>
          <a:xfrm>
            <a:off x="495300" y="3567112"/>
            <a:ext cx="3782050" cy="1216851"/>
          </a:xfrm>
          <a:solidFill>
            <a:schemeClr val="bg1"/>
          </a:solidFill>
        </p:spPr>
        <p:txBody>
          <a:bodyPr anchor="ctr">
            <a:normAutofit/>
          </a:bodyPr>
          <a:lstStyle>
            <a:lvl1pPr marL="0" indent="0" algn="ctr">
              <a:lnSpc>
                <a:spcPct val="100000"/>
              </a:lnSpc>
              <a:buNone/>
              <a:defRPr sz="2800" b="1" i="1">
                <a:solidFill>
                  <a:schemeClr val="bg2">
                    <a:lumMod val="10000"/>
                  </a:schemeClr>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12CBF7F4-CCCA-4DAC-9FBA-14A3E213AE5A}"/>
              </a:ext>
            </a:extLst>
          </p:cNvPr>
          <p:cNvSpPr>
            <a:spLocks noGrp="1"/>
          </p:cNvSpPr>
          <p:nvPr>
            <p:ph sz="quarter" idx="23"/>
          </p:nvPr>
        </p:nvSpPr>
        <p:spPr>
          <a:xfrm>
            <a:off x="4686300" y="466725"/>
            <a:ext cx="7086600" cy="5572125"/>
          </a:xfrm>
        </p:spPr>
        <p:txBody>
          <a:bodyPr/>
          <a:lstStyle>
            <a:lvl1pPr marL="0" indent="0">
              <a:buNone/>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AF2C012D-DC4B-4330-93C0-314920E9894E}"/>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387090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ullet Layout">
    <p:spTree>
      <p:nvGrpSpPr>
        <p:cNvPr id="1" name=""/>
        <p:cNvGrpSpPr/>
        <p:nvPr/>
      </p:nvGrpSpPr>
      <p:grpSpPr>
        <a:xfrm>
          <a:off x="0" y="0"/>
          <a:ext cx="0" cy="0"/>
          <a:chOff x="0" y="0"/>
          <a:chExt cx="0" cy="0"/>
        </a:xfrm>
      </p:grpSpPr>
      <p:sp>
        <p:nvSpPr>
          <p:cNvPr id="7" name="Text Placeholder 35">
            <a:extLst>
              <a:ext uri="{FF2B5EF4-FFF2-40B4-BE49-F238E27FC236}">
                <a16:creationId xmlns:a16="http://schemas.microsoft.com/office/drawing/2014/main" id="{05FED3AE-6A22-49CD-B7B0-6077BEE8F126}"/>
              </a:ext>
            </a:extLst>
          </p:cNvPr>
          <p:cNvSpPr>
            <a:spLocks noGrp="1"/>
          </p:cNvSpPr>
          <p:nvPr>
            <p:ph type="body" sz="quarter" idx="18" hasCustomPrompt="1"/>
          </p:nvPr>
        </p:nvSpPr>
        <p:spPr>
          <a:xfrm>
            <a:off x="789032" y="4171950"/>
            <a:ext cx="3782048" cy="304800"/>
          </a:xfrm>
        </p:spPr>
        <p:txBody>
          <a:bodyPr>
            <a:noAutofit/>
          </a:bodyPr>
          <a:lstStyle>
            <a:lvl1pPr marL="0" indent="0" algn="l">
              <a:buNone/>
              <a:defRPr sz="1400" b="1">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9" name="Content Placeholder 8">
            <a:extLst>
              <a:ext uri="{FF2B5EF4-FFF2-40B4-BE49-F238E27FC236}">
                <a16:creationId xmlns:a16="http://schemas.microsoft.com/office/drawing/2014/main" id="{F3A7616A-0FDE-41F6-B99A-1347A94EF443}"/>
              </a:ext>
            </a:extLst>
          </p:cNvPr>
          <p:cNvSpPr>
            <a:spLocks noGrp="1"/>
          </p:cNvSpPr>
          <p:nvPr>
            <p:ph sz="quarter" idx="19" hasCustomPrompt="1"/>
          </p:nvPr>
        </p:nvSpPr>
        <p:spPr>
          <a:xfrm>
            <a:off x="5314950" y="1187449"/>
            <a:ext cx="6324600" cy="4483101"/>
          </a:xfrm>
        </p:spPr>
        <p:txBody>
          <a:bodyPr>
            <a:noAutofit/>
          </a:bodyPr>
          <a:lstStyle>
            <a:lvl1pPr marL="0" indent="0">
              <a:lnSpc>
                <a:spcPct val="100000"/>
              </a:lnSpc>
              <a:buFont typeface="Wingdings" panose="05000000000000000000" pitchFamily="2" charset="2"/>
              <a:buNone/>
              <a:defRPr sz="2000" b="1">
                <a:solidFill>
                  <a:schemeClr val="bg2">
                    <a:lumMod val="10000"/>
                  </a:schemeClr>
                </a:solidFill>
              </a:defRPr>
            </a:lvl1pPr>
            <a:lvl2pPr marL="742950" marR="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bg2">
                    <a:lumMod val="10000"/>
                  </a:schemeClr>
                </a:solidFill>
              </a:defRPr>
            </a:lvl2pPr>
            <a:lvl3pPr marL="1257300" indent="-342900">
              <a:lnSpc>
                <a:spcPct val="100000"/>
              </a:lnSpc>
              <a:buFont typeface="Wingdings" panose="05000000000000000000" pitchFamily="2" charset="2"/>
              <a:buChar char="§"/>
              <a:defRPr>
                <a:solidFill>
                  <a:schemeClr val="bg2">
                    <a:lumMod val="50000"/>
                  </a:schemeClr>
                </a:solidFill>
              </a:defRPr>
            </a:lvl3pPr>
            <a:lvl4pPr marL="1600200" indent="-228600">
              <a:lnSpc>
                <a:spcPct val="100000"/>
              </a:lnSpc>
              <a:buFont typeface="Wingdings" panose="05000000000000000000" pitchFamily="2" charset="2"/>
              <a:buChar char="§"/>
              <a:defRPr>
                <a:solidFill>
                  <a:schemeClr val="bg2">
                    <a:lumMod val="50000"/>
                  </a:schemeClr>
                </a:solidFill>
              </a:defRPr>
            </a:lvl4pPr>
            <a:lvl5pPr marL="1828800" indent="0">
              <a:lnSpc>
                <a:spcPct val="100000"/>
              </a:lnSpc>
              <a:buFont typeface="Wingdings" panose="05000000000000000000" pitchFamily="2" charset="2"/>
              <a:buNone/>
              <a:defRPr>
                <a:solidFill>
                  <a:schemeClr val="bg2">
                    <a:lumMod val="50000"/>
                  </a:schemeClr>
                </a:solidFill>
              </a:defRPr>
            </a:lvl5pPr>
          </a:lstStyle>
          <a:p>
            <a:pPr lvl="0"/>
            <a:r>
              <a:rPr lang="en-US"/>
              <a:t>First Bullet</a:t>
            </a:r>
          </a:p>
          <a:p>
            <a:pPr lvl="1"/>
            <a:r>
              <a:rPr lang="en-US"/>
              <a:t>Second level</a:t>
            </a:r>
          </a:p>
          <a:p>
            <a:pPr lvl="1"/>
            <a:endParaRPr lang="en-US"/>
          </a:p>
          <a:p>
            <a:pPr lvl="0"/>
            <a:r>
              <a:rPr lang="en-US"/>
              <a:t>Second bullet</a:t>
            </a:r>
          </a:p>
          <a:p>
            <a:pPr lvl="1"/>
            <a:r>
              <a:rPr lang="en-US"/>
              <a:t>Second level</a:t>
            </a:r>
          </a:p>
          <a:p>
            <a:pPr lvl="1"/>
            <a:endParaRPr lang="en-US"/>
          </a:p>
          <a:p>
            <a:pPr lvl="0"/>
            <a:r>
              <a:rPr lang="en-US"/>
              <a:t>Third Bullet</a:t>
            </a:r>
          </a:p>
          <a:p>
            <a:pPr lvl="1"/>
            <a:r>
              <a:rPr lang="en-US"/>
              <a:t>Second Level</a:t>
            </a:r>
          </a:p>
          <a:p>
            <a:pPr lvl="1"/>
            <a:endParaRPr lang="en-US"/>
          </a:p>
          <a:p>
            <a:pPr lvl="0"/>
            <a:r>
              <a:rPr lang="en-US"/>
              <a:t>Fourth Bullet</a:t>
            </a:r>
          </a:p>
          <a:p>
            <a:pPr lvl="1"/>
            <a:r>
              <a:rPr lang="en-US"/>
              <a:t>Second Level</a:t>
            </a:r>
          </a:p>
          <a:p>
            <a:pPr lvl="1"/>
            <a:endParaRPr lang="en-US"/>
          </a:p>
          <a:p>
            <a:pPr lvl="0"/>
            <a:r>
              <a:rPr lang="en-US"/>
              <a:t>Fifth Bullet</a:t>
            </a:r>
          </a:p>
          <a:p>
            <a:pPr lvl="1"/>
            <a:r>
              <a:rPr lang="en-US"/>
              <a:t>Second Level</a:t>
            </a:r>
          </a:p>
          <a:p>
            <a:pPr lvl="1"/>
            <a:endParaRPr lang="en-US"/>
          </a:p>
          <a:p>
            <a:pPr lvl="0"/>
            <a:r>
              <a:rPr lang="en-US"/>
              <a:t>Sixth Bullet</a:t>
            </a:r>
          </a:p>
          <a:p>
            <a:pPr lvl="1"/>
            <a:r>
              <a:rPr lang="en-US"/>
              <a:t>Second Level</a:t>
            </a:r>
          </a:p>
        </p:txBody>
      </p:sp>
      <p:sp>
        <p:nvSpPr>
          <p:cNvPr id="2" name="Title 1">
            <a:extLst>
              <a:ext uri="{FF2B5EF4-FFF2-40B4-BE49-F238E27FC236}">
                <a16:creationId xmlns:a16="http://schemas.microsoft.com/office/drawing/2014/main" id="{EB6371B1-5786-4E1A-9767-471F3D13A72C}"/>
              </a:ext>
            </a:extLst>
          </p:cNvPr>
          <p:cNvSpPr>
            <a:spLocks noGrp="1"/>
          </p:cNvSpPr>
          <p:nvPr>
            <p:ph type="title"/>
          </p:nvPr>
        </p:nvSpPr>
        <p:spPr>
          <a:xfrm>
            <a:off x="789032" y="2362200"/>
            <a:ext cx="3782048" cy="1676400"/>
          </a:xfrm>
        </p:spPr>
        <p:txBody>
          <a:bodyPr>
            <a:noAutofit/>
          </a:bodyPr>
          <a:lstStyle>
            <a:lvl1pPr>
              <a:defRPr sz="3200" b="1">
                <a:solidFill>
                  <a:schemeClr val="bg2">
                    <a:lumMod val="10000"/>
                  </a:schemeClr>
                </a:solidFill>
              </a:defRPr>
            </a:lvl1pPr>
          </a:lstStyle>
          <a:p>
            <a:r>
              <a:rPr lang="en-US"/>
              <a:t>Click to edit Master title style</a:t>
            </a:r>
          </a:p>
        </p:txBody>
      </p:sp>
      <p:sp>
        <p:nvSpPr>
          <p:cNvPr id="6" name="Picture Placeholder 5">
            <a:extLst>
              <a:ext uri="{FF2B5EF4-FFF2-40B4-BE49-F238E27FC236}">
                <a16:creationId xmlns:a16="http://schemas.microsoft.com/office/drawing/2014/main" id="{FC108D3F-4ABD-453B-9A63-A03E58A1CDA7}"/>
              </a:ext>
            </a:extLst>
          </p:cNvPr>
          <p:cNvSpPr>
            <a:spLocks noGrp="1"/>
          </p:cNvSpPr>
          <p:nvPr>
            <p:ph type="pic" sz="quarter" idx="21" hasCustomPrompt="1"/>
          </p:nvPr>
        </p:nvSpPr>
        <p:spPr>
          <a:xfrm>
            <a:off x="805530" y="571500"/>
            <a:ext cx="3781425" cy="1657350"/>
          </a:xfrm>
        </p:spPr>
        <p:txBody>
          <a:bodyPr/>
          <a:lstStyle>
            <a:lvl1pPr marL="0" indent="0">
              <a:buNone/>
              <a:defRPr/>
            </a:lvl1pPr>
          </a:lstStyle>
          <a:p>
            <a:r>
              <a:rPr lang="en-US"/>
              <a:t>Add picture</a:t>
            </a:r>
          </a:p>
        </p:txBody>
      </p:sp>
      <p:sp>
        <p:nvSpPr>
          <p:cNvPr id="8" name="Slide Number Placeholder 3">
            <a:extLst>
              <a:ext uri="{FF2B5EF4-FFF2-40B4-BE49-F238E27FC236}">
                <a16:creationId xmlns:a16="http://schemas.microsoft.com/office/drawing/2014/main" id="{A208FB23-0DD6-493A-B179-970BFD596EC4}"/>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33209076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7" name="Picture 6" descr="A person standing in front of a building&#10;&#10;Description generated with high confidence">
            <a:extLst>
              <a:ext uri="{FF2B5EF4-FFF2-40B4-BE49-F238E27FC236}">
                <a16:creationId xmlns:a16="http://schemas.microsoft.com/office/drawing/2014/main" id="{A90AB6B0-9B5C-44EC-9C63-3DB15221C1B7}"/>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59575" y="0"/>
            <a:ext cx="1852046" cy="1952625"/>
          </a:xfrm>
          <a:prstGeom prst="rect">
            <a:avLst/>
          </a:prstGeom>
        </p:spPr>
      </p:pic>
      <p:pic>
        <p:nvPicPr>
          <p:cNvPr id="8" name="Picture 7" descr="A person standing in front of a building&#10;&#10;Description generated with high confidence">
            <a:extLst>
              <a:ext uri="{FF2B5EF4-FFF2-40B4-BE49-F238E27FC236}">
                <a16:creationId xmlns:a16="http://schemas.microsoft.com/office/drawing/2014/main" id="{DED9B747-6AA0-492B-91C6-531E97FA6625}"/>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59575" y="0"/>
            <a:ext cx="1852046" cy="1952625"/>
          </a:xfrm>
          <a:prstGeom prst="rect">
            <a:avLst/>
          </a:prstGeom>
        </p:spPr>
      </p:pic>
      <p:sp>
        <p:nvSpPr>
          <p:cNvPr id="9" name="Slide Number Placeholder 3">
            <a:extLst>
              <a:ext uri="{FF2B5EF4-FFF2-40B4-BE49-F238E27FC236}">
                <a16:creationId xmlns:a16="http://schemas.microsoft.com/office/drawing/2014/main" id="{009F6A7D-AF58-4745-B718-E9BE7B69A930}"/>
              </a:ext>
            </a:extLst>
          </p:cNvPr>
          <p:cNvSpPr txBox="1">
            <a:spLocks/>
          </p:cNvSpPr>
          <p:nvPr/>
        </p:nvSpPr>
        <p:spPr>
          <a:xfrm>
            <a:off x="11353798" y="6365587"/>
            <a:ext cx="484907" cy="365125"/>
          </a:xfrm>
          <a:prstGeom prst="rect">
            <a:avLst/>
          </a:prstGeom>
        </p:spPr>
        <p:txBody>
          <a:bodyPr anchor="ct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5F5735F-B0A5-43FE-9715-DA774432E124}" type="slidenum">
              <a:rPr kumimoji="0" lang="en-US" sz="1100" b="0" i="0" u="none" strike="noStrike" kern="1200" cap="none" spc="0" normalizeH="0" baseline="0" noProof="0" smtClean="0">
                <a:ln>
                  <a:noFill/>
                </a:ln>
                <a:solidFill>
                  <a:prstClr val="white"/>
                </a:solidFill>
                <a:effectLst/>
                <a:uLnTx/>
                <a:uFillTx/>
                <a:latin typeface="+mn-lt"/>
                <a:ea typeface="+mn-ea"/>
                <a:cs typeface="+mn-cs"/>
              </a:rPr>
              <a:pPr algn="ctr"/>
              <a:t>‹#›</a:t>
            </a:fld>
            <a:endParaRPr lang="en-US"/>
          </a:p>
        </p:txBody>
      </p:sp>
    </p:spTree>
    <p:extLst>
      <p:ext uri="{BB962C8B-B14F-4D97-AF65-F5344CB8AC3E}">
        <p14:creationId xmlns:p14="http://schemas.microsoft.com/office/powerpoint/2010/main" val="1953035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pic>
        <p:nvPicPr>
          <p:cNvPr id="7" name="Picture 6" descr="A person standing in front of a building&#10;&#10;Description generated with high confidence">
            <a:extLst>
              <a:ext uri="{FF2B5EF4-FFF2-40B4-BE49-F238E27FC236}">
                <a16:creationId xmlns:a16="http://schemas.microsoft.com/office/drawing/2014/main" id="{A90AB6B0-9B5C-44EC-9C63-3DB15221C1B7}"/>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59575" y="0"/>
            <a:ext cx="1852046" cy="1952625"/>
          </a:xfrm>
          <a:prstGeom prst="rect">
            <a:avLst/>
          </a:prstGeom>
        </p:spPr>
      </p:pic>
      <p:pic>
        <p:nvPicPr>
          <p:cNvPr id="8" name="Picture 7" descr="A person standing in front of a building&#10;&#10;Description generated with high confidence">
            <a:extLst>
              <a:ext uri="{FF2B5EF4-FFF2-40B4-BE49-F238E27FC236}">
                <a16:creationId xmlns:a16="http://schemas.microsoft.com/office/drawing/2014/main" id="{DED9B747-6AA0-492B-91C6-531E97FA6625}"/>
              </a:ext>
            </a:extLst>
          </p:cNvPr>
          <p:cNvPicPr>
            <a:picLocks noChangeAspect="1"/>
          </p:cNvPicPr>
          <p:nvPr userDrawn="1"/>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59575" y="0"/>
            <a:ext cx="1852046" cy="1952625"/>
          </a:xfrm>
          <a:prstGeom prst="rect">
            <a:avLst/>
          </a:prstGeom>
        </p:spPr>
      </p:pic>
      <p:sp>
        <p:nvSpPr>
          <p:cNvPr id="2" name="Rectangle 1">
            <a:extLst>
              <a:ext uri="{FF2B5EF4-FFF2-40B4-BE49-F238E27FC236}">
                <a16:creationId xmlns:a16="http://schemas.microsoft.com/office/drawing/2014/main" id="{09E6D796-A895-4AA6-9B0F-D81E3866605F}"/>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199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FA69E4EA-1D19-4307-AC8C-E589B6714CC3}"/>
              </a:ext>
            </a:extLst>
          </p:cNvPr>
          <p:cNvSpPr txBox="1">
            <a:spLocks/>
          </p:cNvSpPr>
          <p:nvPr/>
        </p:nvSpPr>
        <p:spPr>
          <a:xfrm>
            <a:off x="11353798" y="6356489"/>
            <a:ext cx="484907" cy="365125"/>
          </a:xfrm>
          <a:prstGeom prst="rect">
            <a:avLst/>
          </a:prstGeom>
        </p:spPr>
        <p:txBody>
          <a:bodyPr anchor="ct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5F5735F-B0A5-43FE-9715-DA774432E124}" type="slidenum">
              <a:rPr kumimoji="0" lang="en-US" sz="1100" b="0" i="0" u="none" strike="noStrike" kern="1200" cap="none" spc="0" normalizeH="0" baseline="0" noProof="0" smtClean="0">
                <a:ln>
                  <a:noFill/>
                </a:ln>
                <a:solidFill>
                  <a:prstClr val="white"/>
                </a:solidFill>
                <a:effectLst/>
                <a:uLnTx/>
                <a:uFillTx/>
                <a:latin typeface="+mn-lt"/>
                <a:ea typeface="+mn-ea"/>
                <a:cs typeface="+mn-cs"/>
              </a:rPr>
              <a:pPr algn="ctr"/>
              <a:t>‹#›</a:t>
            </a:fld>
            <a:endParaRPr lang="en-US"/>
          </a:p>
        </p:txBody>
      </p:sp>
    </p:spTree>
    <p:extLst>
      <p:ext uri="{BB962C8B-B14F-4D97-AF65-F5344CB8AC3E}">
        <p14:creationId xmlns:p14="http://schemas.microsoft.com/office/powerpoint/2010/main" val="12219676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hart comparison">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FA69E4EA-1D19-4307-AC8C-E589B6714CC3}"/>
              </a:ext>
            </a:extLst>
          </p:cNvPr>
          <p:cNvSpPr txBox="1">
            <a:spLocks/>
          </p:cNvSpPr>
          <p:nvPr/>
        </p:nvSpPr>
        <p:spPr>
          <a:xfrm>
            <a:off x="11353798" y="6356489"/>
            <a:ext cx="484907" cy="365125"/>
          </a:xfrm>
          <a:prstGeom prst="rect">
            <a:avLst/>
          </a:prstGeom>
        </p:spPr>
        <p:txBody>
          <a:bodyPr anchor="ct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5F5735F-B0A5-43FE-9715-DA774432E124}" type="slidenum">
              <a:rPr kumimoji="0" lang="en-US" sz="1100" b="0" i="0" u="none" strike="noStrike" kern="1200" cap="none" spc="0" normalizeH="0" baseline="0" noProof="0" smtClean="0">
                <a:ln>
                  <a:noFill/>
                </a:ln>
                <a:solidFill>
                  <a:prstClr val="white"/>
                </a:solidFill>
                <a:effectLst/>
                <a:uLnTx/>
                <a:uFillTx/>
                <a:latin typeface="+mn-lt"/>
                <a:ea typeface="+mn-ea"/>
                <a:cs typeface="+mn-cs"/>
              </a:rPr>
              <a:pPr algn="ctr"/>
              <a:t>‹#›</a:t>
            </a:fld>
            <a:endParaRPr lang="en-US"/>
          </a:p>
        </p:txBody>
      </p:sp>
      <p:sp>
        <p:nvSpPr>
          <p:cNvPr id="3" name="Title 1">
            <a:extLst>
              <a:ext uri="{FF2B5EF4-FFF2-40B4-BE49-F238E27FC236}">
                <a16:creationId xmlns:a16="http://schemas.microsoft.com/office/drawing/2014/main" id="{5A4D68BF-BC03-41A3-B5B2-DA1EFD862351}"/>
              </a:ext>
            </a:extLst>
          </p:cNvPr>
          <p:cNvSpPr>
            <a:spLocks noGrp="1"/>
          </p:cNvSpPr>
          <p:nvPr>
            <p:ph type="title" hasCustomPrompt="1"/>
          </p:nvPr>
        </p:nvSpPr>
        <p:spPr>
          <a:xfrm>
            <a:off x="640477" y="367283"/>
            <a:ext cx="9687001" cy="698565"/>
          </a:xfrm>
          <a:solidFill>
            <a:srgbClr val="FFFFFF"/>
          </a:solidFill>
        </p:spPr>
        <p:txBody>
          <a:bodyPr>
            <a:noAutofit/>
          </a:bodyPr>
          <a:lstStyle>
            <a:lvl1pPr>
              <a:defRPr sz="2800" b="0">
                <a:solidFill>
                  <a:schemeClr val="bg2">
                    <a:lumMod val="10000"/>
                  </a:schemeClr>
                </a:solidFill>
              </a:defRPr>
            </a:lvl1pPr>
          </a:lstStyle>
          <a:p>
            <a:r>
              <a:rPr lang="en-US"/>
              <a:t>Edit Header</a:t>
            </a:r>
          </a:p>
        </p:txBody>
      </p:sp>
      <p:sp>
        <p:nvSpPr>
          <p:cNvPr id="4" name="Text Placeholder 35">
            <a:extLst>
              <a:ext uri="{FF2B5EF4-FFF2-40B4-BE49-F238E27FC236}">
                <a16:creationId xmlns:a16="http://schemas.microsoft.com/office/drawing/2014/main" id="{7EB0CB4B-5FE9-4874-9DAF-6EE08B885E8C}"/>
              </a:ext>
            </a:extLst>
          </p:cNvPr>
          <p:cNvSpPr>
            <a:spLocks noGrp="1"/>
          </p:cNvSpPr>
          <p:nvPr>
            <p:ph type="body" sz="quarter" idx="18" hasCustomPrompt="1"/>
          </p:nvPr>
        </p:nvSpPr>
        <p:spPr>
          <a:xfrm>
            <a:off x="640477" y="1065848"/>
            <a:ext cx="9687021" cy="304800"/>
          </a:xfrm>
        </p:spPr>
        <p:txBody>
          <a:bodyPr>
            <a:noAutofit/>
          </a:bodyPr>
          <a:lstStyle>
            <a:lvl1pPr marL="0" indent="0">
              <a:buNone/>
              <a:defRPr sz="1600" b="0">
                <a:solidFill>
                  <a:schemeClr val="accent2"/>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Tree>
    <p:extLst>
      <p:ext uri="{BB962C8B-B14F-4D97-AF65-F5344CB8AC3E}">
        <p14:creationId xmlns:p14="http://schemas.microsoft.com/office/powerpoint/2010/main" val="2248852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pic>
        <p:nvPicPr>
          <p:cNvPr id="7" name="Picture 6" descr="A person standing in front of a building&#10;&#10;Description generated with high confidence">
            <a:extLst>
              <a:ext uri="{FF2B5EF4-FFF2-40B4-BE49-F238E27FC236}">
                <a16:creationId xmlns:a16="http://schemas.microsoft.com/office/drawing/2014/main" id="{A90AB6B0-9B5C-44EC-9C63-3DB15221C1B7}"/>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59575" y="0"/>
            <a:ext cx="1852046" cy="1952625"/>
          </a:xfrm>
          <a:prstGeom prst="rect">
            <a:avLst/>
          </a:prstGeom>
        </p:spPr>
      </p:pic>
      <p:sp>
        <p:nvSpPr>
          <p:cNvPr id="6" name="Text Placeholder 5">
            <a:extLst>
              <a:ext uri="{FF2B5EF4-FFF2-40B4-BE49-F238E27FC236}">
                <a16:creationId xmlns:a16="http://schemas.microsoft.com/office/drawing/2014/main" id="{6DBBF3A2-C83D-42BB-8C69-386BB37EE042}"/>
              </a:ext>
            </a:extLst>
          </p:cNvPr>
          <p:cNvSpPr>
            <a:spLocks noGrp="1"/>
          </p:cNvSpPr>
          <p:nvPr>
            <p:ph type="body" sz="quarter" idx="13"/>
          </p:nvPr>
        </p:nvSpPr>
        <p:spPr>
          <a:xfrm>
            <a:off x="838200" y="2552700"/>
            <a:ext cx="4542071" cy="3060700"/>
          </a:xfrm>
        </p:spPr>
        <p:txBody>
          <a:bodyPr>
            <a:normAutofit/>
          </a:bodyPr>
          <a:lstStyle>
            <a:lvl1pPr marL="0" indent="0">
              <a:buNone/>
              <a:defRPr sz="2000" b="0">
                <a:solidFill>
                  <a:schemeClr val="bg2">
                    <a:lumMod val="10000"/>
                  </a:schemeClr>
                </a:solidFill>
              </a:defRPr>
            </a:lvl1pPr>
            <a:lvl2pPr>
              <a:defRPr sz="1800">
                <a:solidFill>
                  <a:schemeClr val="bg2">
                    <a:lumMod val="10000"/>
                  </a:schemeClr>
                </a:solidFill>
              </a:defRPr>
            </a:lvl2pPr>
            <a:lvl3pPr>
              <a:defRPr sz="1600">
                <a:solidFill>
                  <a:schemeClr val="bg2">
                    <a:lumMod val="10000"/>
                  </a:schemeClr>
                </a:solidFill>
              </a:defRPr>
            </a:lvl3pPr>
            <a:lvl4pPr>
              <a:defRPr sz="1400">
                <a:solidFill>
                  <a:schemeClr val="bg2">
                    <a:lumMod val="10000"/>
                  </a:schemeClr>
                </a:solidFill>
              </a:defRPr>
            </a:lvl4pPr>
            <a:lvl5pPr>
              <a:defRPr sz="1400">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8167CDB2-161A-4E71-A768-414F460A23CE}"/>
              </a:ext>
            </a:extLst>
          </p:cNvPr>
          <p:cNvSpPr>
            <a:spLocks noGrp="1"/>
          </p:cNvSpPr>
          <p:nvPr>
            <p:ph type="body" sz="quarter" idx="14"/>
          </p:nvPr>
        </p:nvSpPr>
        <p:spPr>
          <a:xfrm>
            <a:off x="6815370" y="2552700"/>
            <a:ext cx="4538428" cy="3060700"/>
          </a:xfrm>
        </p:spPr>
        <p:txBody>
          <a:bodyPr>
            <a:normAutofit/>
          </a:bodyPr>
          <a:lstStyle>
            <a:lvl1pPr marL="0" indent="0">
              <a:buNone/>
              <a:defRPr sz="2000" b="0">
                <a:solidFill>
                  <a:schemeClr val="bg2">
                    <a:lumMod val="10000"/>
                  </a:schemeClr>
                </a:solidFill>
              </a:defRPr>
            </a:lvl1pPr>
            <a:lvl2pPr>
              <a:defRPr sz="1800">
                <a:solidFill>
                  <a:schemeClr val="bg2">
                    <a:lumMod val="10000"/>
                  </a:schemeClr>
                </a:solidFill>
              </a:defRPr>
            </a:lvl2pPr>
            <a:lvl3pPr>
              <a:defRPr sz="1600">
                <a:solidFill>
                  <a:schemeClr val="bg2">
                    <a:lumMod val="10000"/>
                  </a:schemeClr>
                </a:solidFill>
              </a:defRPr>
            </a:lvl3pPr>
            <a:lvl4pPr>
              <a:defRPr sz="1400">
                <a:solidFill>
                  <a:schemeClr val="bg2">
                    <a:lumMod val="10000"/>
                  </a:schemeClr>
                </a:solidFill>
              </a:defRPr>
            </a:lvl4pPr>
            <a:lvl5pPr>
              <a:defRPr sz="1400">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06B11B4A-F7E0-4AB9-8897-96876ECC7BC9}"/>
              </a:ext>
            </a:extLst>
          </p:cNvPr>
          <p:cNvSpPr>
            <a:spLocks noGrp="1"/>
          </p:cNvSpPr>
          <p:nvPr>
            <p:ph type="title" hasCustomPrompt="1"/>
          </p:nvPr>
        </p:nvSpPr>
        <p:spPr>
          <a:xfrm>
            <a:off x="1392470" y="329183"/>
            <a:ext cx="9618485" cy="698565"/>
          </a:xfrm>
        </p:spPr>
        <p:txBody>
          <a:bodyPr>
            <a:noAutofit/>
          </a:bodyPr>
          <a:lstStyle>
            <a:lvl1pPr>
              <a:defRPr sz="2800" b="1">
                <a:solidFill>
                  <a:schemeClr val="bg2">
                    <a:lumMod val="10000"/>
                  </a:schemeClr>
                </a:solidFill>
              </a:defRPr>
            </a:lvl1pPr>
          </a:lstStyle>
          <a:p>
            <a:r>
              <a:rPr lang="en-US"/>
              <a:t>Edit Header</a:t>
            </a:r>
          </a:p>
        </p:txBody>
      </p:sp>
      <p:sp>
        <p:nvSpPr>
          <p:cNvPr id="10" name="Text Placeholder 35">
            <a:extLst>
              <a:ext uri="{FF2B5EF4-FFF2-40B4-BE49-F238E27FC236}">
                <a16:creationId xmlns:a16="http://schemas.microsoft.com/office/drawing/2014/main" id="{7BE11103-AABB-4D4C-B3EC-21CCE06F8E3A}"/>
              </a:ext>
            </a:extLst>
          </p:cNvPr>
          <p:cNvSpPr>
            <a:spLocks noGrp="1"/>
          </p:cNvSpPr>
          <p:nvPr>
            <p:ph type="body" sz="quarter" idx="20" hasCustomPrompt="1"/>
          </p:nvPr>
        </p:nvSpPr>
        <p:spPr>
          <a:xfrm>
            <a:off x="838685" y="1796099"/>
            <a:ext cx="4537946" cy="555148"/>
          </a:xfrm>
        </p:spPr>
        <p:txBody>
          <a:bodyPr>
            <a:noAutofit/>
          </a:bodyPr>
          <a:lstStyle>
            <a:lvl1pPr marL="0" indent="0">
              <a:buNone/>
              <a:defRPr sz="2000" b="1">
                <a:solidFill>
                  <a:schemeClr val="accent2"/>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13" name="Text Placeholder 35">
            <a:extLst>
              <a:ext uri="{FF2B5EF4-FFF2-40B4-BE49-F238E27FC236}">
                <a16:creationId xmlns:a16="http://schemas.microsoft.com/office/drawing/2014/main" id="{674ADB0D-EF12-4AFD-BAB0-0E96094C72AA}"/>
              </a:ext>
            </a:extLst>
          </p:cNvPr>
          <p:cNvSpPr>
            <a:spLocks noGrp="1"/>
          </p:cNvSpPr>
          <p:nvPr>
            <p:ph type="body" sz="quarter" idx="21" hasCustomPrompt="1"/>
          </p:nvPr>
        </p:nvSpPr>
        <p:spPr>
          <a:xfrm>
            <a:off x="1392452" y="1138873"/>
            <a:ext cx="9618503" cy="304800"/>
          </a:xfrm>
        </p:spPr>
        <p:txBody>
          <a:bodyPr>
            <a:noAutofit/>
          </a:bodyPr>
          <a:lstStyle>
            <a:lvl1pPr marL="0" indent="0">
              <a:buNone/>
              <a:defRPr sz="1800" b="0">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14" name="Text Placeholder 35">
            <a:extLst>
              <a:ext uri="{FF2B5EF4-FFF2-40B4-BE49-F238E27FC236}">
                <a16:creationId xmlns:a16="http://schemas.microsoft.com/office/drawing/2014/main" id="{587F0EC8-50DF-41C7-9FFA-991E704CB765}"/>
              </a:ext>
            </a:extLst>
          </p:cNvPr>
          <p:cNvSpPr>
            <a:spLocks noGrp="1"/>
          </p:cNvSpPr>
          <p:nvPr>
            <p:ph type="body" sz="quarter" idx="22" hasCustomPrompt="1"/>
          </p:nvPr>
        </p:nvSpPr>
        <p:spPr>
          <a:xfrm>
            <a:off x="6811729" y="1796099"/>
            <a:ext cx="4534306" cy="555148"/>
          </a:xfrm>
        </p:spPr>
        <p:txBody>
          <a:bodyPr>
            <a:noAutofit/>
          </a:bodyPr>
          <a:lstStyle>
            <a:lvl1pPr marL="0" indent="0">
              <a:buNone/>
              <a:defRPr sz="2000" b="1">
                <a:solidFill>
                  <a:schemeClr val="accent2"/>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16" name="Content Placeholder 15">
            <a:extLst>
              <a:ext uri="{FF2B5EF4-FFF2-40B4-BE49-F238E27FC236}">
                <a16:creationId xmlns:a16="http://schemas.microsoft.com/office/drawing/2014/main" id="{6A86A24D-C285-4040-AE55-F270D89C7348}"/>
              </a:ext>
            </a:extLst>
          </p:cNvPr>
          <p:cNvSpPr>
            <a:spLocks noGrp="1"/>
          </p:cNvSpPr>
          <p:nvPr>
            <p:ph sz="quarter" idx="23"/>
          </p:nvPr>
        </p:nvSpPr>
        <p:spPr>
          <a:xfrm>
            <a:off x="950912" y="2351247"/>
            <a:ext cx="330200" cy="112712"/>
          </a:xfrm>
          <a:solidFill>
            <a:schemeClr val="accent2"/>
          </a:solidFill>
        </p:spPr>
        <p:txBody>
          <a:bodyPr/>
          <a:lstStyle>
            <a:lvl1pPr>
              <a:defRPr baseline="0">
                <a:noFill/>
              </a:defRPr>
            </a:lvl1pPr>
            <a:lvl2pPr>
              <a:defRPr baseline="0"/>
            </a:lvl2pPr>
            <a:lvl3pPr>
              <a:defRPr baseline="0"/>
            </a:lvl3pPr>
            <a:lvl4pPr>
              <a:defRPr baseline="0"/>
            </a:lvl4pPr>
            <a:lvl5pPr>
              <a:defRPr baseline="0"/>
            </a:lvl5pPr>
          </a:lstStyle>
          <a:p>
            <a:pPr lvl="0"/>
            <a:r>
              <a:rPr lang="en-US"/>
              <a:t>Click to edit Master text styles</a:t>
            </a:r>
          </a:p>
        </p:txBody>
      </p:sp>
      <p:sp>
        <p:nvSpPr>
          <p:cNvPr id="17" name="Content Placeholder 15">
            <a:extLst>
              <a:ext uri="{FF2B5EF4-FFF2-40B4-BE49-F238E27FC236}">
                <a16:creationId xmlns:a16="http://schemas.microsoft.com/office/drawing/2014/main" id="{E0376AAB-0329-4C5B-AD4E-7CAD9ECC3A26}"/>
              </a:ext>
            </a:extLst>
          </p:cNvPr>
          <p:cNvSpPr>
            <a:spLocks noGrp="1"/>
          </p:cNvSpPr>
          <p:nvPr>
            <p:ph sz="quarter" idx="24"/>
          </p:nvPr>
        </p:nvSpPr>
        <p:spPr>
          <a:xfrm>
            <a:off x="6929090" y="2351247"/>
            <a:ext cx="330200" cy="112712"/>
          </a:xfrm>
          <a:solidFill>
            <a:schemeClr val="accent2"/>
          </a:solidFill>
        </p:spPr>
        <p:txBody>
          <a:bodyPr/>
          <a:lstStyle>
            <a:lvl1pPr>
              <a:defRPr baseline="0">
                <a:noFill/>
              </a:defRPr>
            </a:lvl1pPr>
            <a:lvl2pPr>
              <a:defRPr baseline="0"/>
            </a:lvl2pPr>
            <a:lvl3pPr>
              <a:defRPr baseline="0"/>
            </a:lvl3pPr>
            <a:lvl4pPr>
              <a:defRPr baseline="0"/>
            </a:lvl4pPr>
            <a:lvl5pPr>
              <a:defRPr baseline="0"/>
            </a:lvl5pPr>
          </a:lstStyle>
          <a:p>
            <a:pPr lvl="0"/>
            <a:r>
              <a:rPr lang="en-US"/>
              <a:t>Click to edit Master text styles</a:t>
            </a:r>
          </a:p>
        </p:txBody>
      </p:sp>
      <p:pic>
        <p:nvPicPr>
          <p:cNvPr id="18" name="Picture 17" descr="A person standing in front of a building&#10;&#10;Description generated with high confidence">
            <a:extLst>
              <a:ext uri="{FF2B5EF4-FFF2-40B4-BE49-F238E27FC236}">
                <a16:creationId xmlns:a16="http://schemas.microsoft.com/office/drawing/2014/main" id="{96DD6B62-E82C-49EA-B53E-79CE3F00C0D8}"/>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59575" y="0"/>
            <a:ext cx="1852046" cy="1952625"/>
          </a:xfrm>
          <a:prstGeom prst="rect">
            <a:avLst/>
          </a:prstGeom>
        </p:spPr>
      </p:pic>
      <p:sp>
        <p:nvSpPr>
          <p:cNvPr id="20" name="Slide Number Placeholder 3">
            <a:extLst>
              <a:ext uri="{FF2B5EF4-FFF2-40B4-BE49-F238E27FC236}">
                <a16:creationId xmlns:a16="http://schemas.microsoft.com/office/drawing/2014/main" id="{624E861E-FE93-4FCA-A11D-B815B9E89BF7}"/>
              </a:ext>
            </a:extLst>
          </p:cNvPr>
          <p:cNvSpPr txBox="1">
            <a:spLocks/>
          </p:cNvSpPr>
          <p:nvPr/>
        </p:nvSpPr>
        <p:spPr>
          <a:xfrm>
            <a:off x="11353798" y="6351940"/>
            <a:ext cx="484907" cy="365125"/>
          </a:xfrm>
          <a:prstGeom prst="rect">
            <a:avLst/>
          </a:prstGeom>
        </p:spPr>
        <p:txBody>
          <a:bodyPr anchor="ct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5F5735F-B0A5-43FE-9715-DA774432E124}" type="slidenum">
              <a:rPr kumimoji="0" lang="en-US" sz="1100" b="0" i="0" u="none" strike="noStrike" kern="1200" cap="none" spc="0" normalizeH="0" baseline="0" noProof="0" smtClean="0">
                <a:ln>
                  <a:noFill/>
                </a:ln>
                <a:solidFill>
                  <a:prstClr val="white"/>
                </a:solidFill>
                <a:effectLst/>
                <a:uLnTx/>
                <a:uFillTx/>
                <a:latin typeface="+mn-lt"/>
                <a:ea typeface="+mn-ea"/>
                <a:cs typeface="+mn-cs"/>
              </a:rPr>
              <a:pPr algn="ctr"/>
              <a:t>‹#›</a:t>
            </a:fld>
            <a:endParaRPr lang="en-US"/>
          </a:p>
        </p:txBody>
      </p:sp>
    </p:spTree>
    <p:extLst>
      <p:ext uri="{BB962C8B-B14F-4D97-AF65-F5344CB8AC3E}">
        <p14:creationId xmlns:p14="http://schemas.microsoft.com/office/powerpoint/2010/main" val="1519249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B884-DB62-4CEE-B6AB-9C8C5137CD55}"/>
              </a:ext>
            </a:extLst>
          </p:cNvPr>
          <p:cNvSpPr>
            <a:spLocks noGrp="1"/>
          </p:cNvSpPr>
          <p:nvPr>
            <p:ph type="title"/>
          </p:nvPr>
        </p:nvSpPr>
        <p:spPr>
          <a:xfrm>
            <a:off x="4851400" y="365125"/>
            <a:ext cx="6502400" cy="5991224"/>
          </a:xfrm>
        </p:spPr>
        <p:txBody>
          <a:bodyPr anchor="t">
            <a:normAutofit/>
          </a:bodyPr>
          <a:lstStyle>
            <a:lvl1pPr>
              <a:lnSpc>
                <a:spcPct val="100000"/>
              </a:lnSpc>
              <a:defRPr sz="2400">
                <a:solidFill>
                  <a:schemeClr val="bg2">
                    <a:lumMod val="10000"/>
                  </a:schemeClr>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A9923A65-6BA6-4C4B-AF4E-56E4403EE0FE}"/>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
        <p:nvSpPr>
          <p:cNvPr id="6" name="Content Placeholder 5">
            <a:extLst>
              <a:ext uri="{FF2B5EF4-FFF2-40B4-BE49-F238E27FC236}">
                <a16:creationId xmlns:a16="http://schemas.microsoft.com/office/drawing/2014/main" id="{F5166676-DFA7-47C8-BBFF-5D0923DCD427}"/>
              </a:ext>
            </a:extLst>
          </p:cNvPr>
          <p:cNvSpPr>
            <a:spLocks noGrp="1"/>
          </p:cNvSpPr>
          <p:nvPr>
            <p:ph sz="quarter" idx="12"/>
          </p:nvPr>
        </p:nvSpPr>
        <p:spPr>
          <a:xfrm>
            <a:off x="512763" y="508000"/>
            <a:ext cx="3449637" cy="279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113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ap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E9AB609-6F82-4ACF-84CC-C37D9D201F01}"/>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3711F707-7C1B-4301-BF33-2433D656B0FC}"/>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
        <p:nvSpPr>
          <p:cNvPr id="6" name="Content Placeholder 5">
            <a:extLst>
              <a:ext uri="{FF2B5EF4-FFF2-40B4-BE49-F238E27FC236}">
                <a16:creationId xmlns:a16="http://schemas.microsoft.com/office/drawing/2014/main" id="{7BAC310A-AB8F-499E-903C-3C982F487573}"/>
              </a:ext>
            </a:extLst>
          </p:cNvPr>
          <p:cNvSpPr>
            <a:spLocks noGrp="1"/>
          </p:cNvSpPr>
          <p:nvPr>
            <p:ph sz="quarter" idx="12"/>
          </p:nvPr>
        </p:nvSpPr>
        <p:spPr>
          <a:xfrm>
            <a:off x="0" y="0"/>
            <a:ext cx="8458200" cy="6858000"/>
          </a:xfrm>
        </p:spPr>
        <p:txBody>
          <a:bodyPr/>
          <a:lstStyle>
            <a:lvl1pPr>
              <a:defRPr>
                <a:noFill/>
              </a:defRPr>
            </a:lvl1pPr>
          </a:lstStyle>
          <a:p>
            <a:pPr lvl="0"/>
            <a:r>
              <a:rPr lang="en-US"/>
              <a:t>Click to edit Master text styles</a:t>
            </a:r>
          </a:p>
        </p:txBody>
      </p:sp>
      <p:cxnSp>
        <p:nvCxnSpPr>
          <p:cNvPr id="7" name="Straight Connector 6">
            <a:extLst>
              <a:ext uri="{FF2B5EF4-FFF2-40B4-BE49-F238E27FC236}">
                <a16:creationId xmlns:a16="http://schemas.microsoft.com/office/drawing/2014/main" id="{24E22AF0-165A-4C42-9B32-8BD59BD89479}"/>
              </a:ext>
            </a:extLst>
          </p:cNvPr>
          <p:cNvCxnSpPr/>
          <p:nvPr/>
        </p:nvCxnSpPr>
        <p:spPr>
          <a:xfrm flipV="1">
            <a:off x="8611760" y="775855"/>
            <a:ext cx="0" cy="48006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19952C7-BE72-44CE-9591-481C8EEAA43D}"/>
              </a:ext>
            </a:extLst>
          </p:cNvPr>
          <p:cNvCxnSpPr/>
          <p:nvPr/>
        </p:nvCxnSpPr>
        <p:spPr>
          <a:xfrm flipV="1">
            <a:off x="8611760" y="775855"/>
            <a:ext cx="0" cy="48006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129A57A-E9CE-42CE-A89E-A9AB0169588C}"/>
              </a:ext>
            </a:extLst>
          </p:cNvPr>
          <p:cNvSpPr>
            <a:spLocks noGrp="1"/>
          </p:cNvSpPr>
          <p:nvPr>
            <p:ph type="title" hasCustomPrompt="1"/>
          </p:nvPr>
        </p:nvSpPr>
        <p:spPr>
          <a:xfrm>
            <a:off x="8750300" y="775854"/>
            <a:ext cx="3088406" cy="2138796"/>
          </a:xfrm>
        </p:spPr>
        <p:txBody>
          <a:bodyPr anchor="t">
            <a:normAutofit/>
          </a:bodyPr>
          <a:lstStyle>
            <a:lvl1pPr>
              <a:defRPr sz="2400" b="1">
                <a:solidFill>
                  <a:schemeClr val="bg2">
                    <a:lumMod val="10000"/>
                  </a:schemeClr>
                </a:solidFill>
              </a:defRPr>
            </a:lvl1pPr>
          </a:lstStyle>
          <a:p>
            <a:r>
              <a:rPr lang="en-US"/>
              <a:t>Click To Edit Master Title Style</a:t>
            </a:r>
          </a:p>
        </p:txBody>
      </p:sp>
      <p:sp>
        <p:nvSpPr>
          <p:cNvPr id="10" name="Text Placeholder 10">
            <a:extLst>
              <a:ext uri="{FF2B5EF4-FFF2-40B4-BE49-F238E27FC236}">
                <a16:creationId xmlns:a16="http://schemas.microsoft.com/office/drawing/2014/main" id="{4444483A-D582-4C7D-AA59-A5C08F78D3C8}"/>
              </a:ext>
            </a:extLst>
          </p:cNvPr>
          <p:cNvSpPr>
            <a:spLocks noGrp="1"/>
          </p:cNvSpPr>
          <p:nvPr>
            <p:ph type="body" sz="quarter" idx="13"/>
          </p:nvPr>
        </p:nvSpPr>
        <p:spPr>
          <a:xfrm>
            <a:off x="8750300" y="3152775"/>
            <a:ext cx="3087688" cy="2424113"/>
          </a:xfrm>
        </p:spPr>
        <p:txBody>
          <a:bodyPr>
            <a:normAutofit/>
          </a:bodyPr>
          <a:lstStyle>
            <a:lvl1pPr marL="0" indent="0">
              <a:buNone/>
              <a:defRPr sz="1800">
                <a:solidFill>
                  <a:schemeClr val="bg2">
                    <a:lumMod val="10000"/>
                  </a:schemeClr>
                </a:solidFill>
              </a:defRPr>
            </a:lvl1pPr>
          </a:lstStyle>
          <a:p>
            <a:pPr lvl="0"/>
            <a:r>
              <a:rPr lang="en-US"/>
              <a:t>Click to edit Master text styles</a:t>
            </a:r>
          </a:p>
        </p:txBody>
      </p:sp>
    </p:spTree>
    <p:extLst>
      <p:ext uri="{BB962C8B-B14F-4D97-AF65-F5344CB8AC3E}">
        <p14:creationId xmlns:p14="http://schemas.microsoft.com/office/powerpoint/2010/main" val="3359360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Graphs Horizont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E9AB609-6F82-4ACF-84CC-C37D9D201F01}"/>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3711F707-7C1B-4301-BF33-2433D656B0FC}"/>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
        <p:nvSpPr>
          <p:cNvPr id="6" name="Content Placeholder 5">
            <a:extLst>
              <a:ext uri="{FF2B5EF4-FFF2-40B4-BE49-F238E27FC236}">
                <a16:creationId xmlns:a16="http://schemas.microsoft.com/office/drawing/2014/main" id="{7BAC310A-AB8F-499E-903C-3C982F487573}"/>
              </a:ext>
            </a:extLst>
          </p:cNvPr>
          <p:cNvSpPr>
            <a:spLocks noGrp="1"/>
          </p:cNvSpPr>
          <p:nvPr>
            <p:ph sz="quarter" idx="12"/>
          </p:nvPr>
        </p:nvSpPr>
        <p:spPr>
          <a:xfrm>
            <a:off x="0" y="0"/>
            <a:ext cx="12192000" cy="4638659"/>
          </a:xfrm>
        </p:spPr>
        <p:txBody>
          <a:bodyPr/>
          <a:lstStyle>
            <a:lvl1pPr>
              <a:defRPr>
                <a:noFill/>
              </a:defRPr>
            </a:lvl1pPr>
          </a:lstStyle>
          <a:p>
            <a:pPr lvl="0"/>
            <a:r>
              <a:rPr lang="en-US"/>
              <a:t>Click to edit Master text styles</a:t>
            </a:r>
          </a:p>
        </p:txBody>
      </p:sp>
      <p:cxnSp>
        <p:nvCxnSpPr>
          <p:cNvPr id="7" name="Straight Connector 6">
            <a:extLst>
              <a:ext uri="{FF2B5EF4-FFF2-40B4-BE49-F238E27FC236}">
                <a16:creationId xmlns:a16="http://schemas.microsoft.com/office/drawing/2014/main" id="{24E22AF0-165A-4C42-9B32-8BD59BD89479}"/>
              </a:ext>
            </a:extLst>
          </p:cNvPr>
          <p:cNvCxnSpPr>
            <a:cxnSpLocks/>
          </p:cNvCxnSpPr>
          <p:nvPr/>
        </p:nvCxnSpPr>
        <p:spPr>
          <a:xfrm>
            <a:off x="989443" y="4860925"/>
            <a:ext cx="1020199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99D79A-D769-4C91-8579-8C0DCF5A2586}"/>
              </a:ext>
            </a:extLst>
          </p:cNvPr>
          <p:cNvSpPr>
            <a:spLocks noGrp="1"/>
          </p:cNvSpPr>
          <p:nvPr>
            <p:ph type="title"/>
          </p:nvPr>
        </p:nvSpPr>
        <p:spPr>
          <a:xfrm>
            <a:off x="1092924" y="4926014"/>
            <a:ext cx="10009186" cy="1208070"/>
          </a:xfrm>
        </p:spPr>
        <p:txBody>
          <a:bodyPr anchor="t">
            <a:normAutofit/>
          </a:bodyPr>
          <a:lstStyle>
            <a:lvl1pPr>
              <a:defRPr sz="2800">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6CC375F-1ADA-4706-AF7B-08DD31B20C7B}"/>
              </a:ext>
            </a:extLst>
          </p:cNvPr>
          <p:cNvCxnSpPr>
            <a:cxnSpLocks/>
          </p:cNvCxnSpPr>
          <p:nvPr/>
        </p:nvCxnSpPr>
        <p:spPr>
          <a:xfrm>
            <a:off x="989443" y="4860925"/>
            <a:ext cx="1020199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4551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8233C-2E2B-462C-A346-7F2F32702F58}"/>
              </a:ext>
            </a:extLst>
          </p:cNvPr>
          <p:cNvSpPr>
            <a:spLocks noGrp="1"/>
          </p:cNvSpPr>
          <p:nvPr>
            <p:ph type="title"/>
          </p:nvPr>
        </p:nvSpPr>
        <p:spPr>
          <a:xfrm>
            <a:off x="839788" y="457200"/>
            <a:ext cx="3932237" cy="1600200"/>
          </a:xfrm>
        </p:spPr>
        <p:txBody>
          <a:bodyPr anchor="b">
            <a:normAutofit/>
          </a:bodyPr>
          <a:lstStyle>
            <a:lvl1pPr>
              <a:defRPr sz="2800">
                <a:solidFill>
                  <a:schemeClr val="bg2">
                    <a:lumMod val="1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E8A62F5-F96C-4495-AF29-410AF8D2D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0E6A95-F331-4DDE-A1D6-84D9C8D87DFD}"/>
              </a:ext>
            </a:extLst>
          </p:cNvPr>
          <p:cNvSpPr>
            <a:spLocks noGrp="1"/>
          </p:cNvSpPr>
          <p:nvPr>
            <p:ph type="body" sz="half" idx="2"/>
          </p:nvPr>
        </p:nvSpPr>
        <p:spPr>
          <a:xfrm>
            <a:off x="839788" y="2057400"/>
            <a:ext cx="3932237" cy="3811588"/>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901C825-13B0-4B9B-B0EE-EAAA41B51ABF}"/>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177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_Four content w/ graphic">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F3CD9E94-FDE7-4DDC-8004-4A7E51E885CD}"/>
              </a:ext>
            </a:extLst>
          </p:cNvPr>
          <p:cNvSpPr>
            <a:spLocks noGrp="1"/>
          </p:cNvSpPr>
          <p:nvPr>
            <p:ph type="body" sz="quarter" idx="10"/>
          </p:nvPr>
        </p:nvSpPr>
        <p:spPr>
          <a:xfrm>
            <a:off x="4734440" y="1375470"/>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27">
            <a:extLst>
              <a:ext uri="{FF2B5EF4-FFF2-40B4-BE49-F238E27FC236}">
                <a16:creationId xmlns:a16="http://schemas.microsoft.com/office/drawing/2014/main" id="{799BD105-1971-4D2F-8A72-0834CADC508C}"/>
              </a:ext>
            </a:extLst>
          </p:cNvPr>
          <p:cNvSpPr>
            <a:spLocks noGrp="1"/>
          </p:cNvSpPr>
          <p:nvPr>
            <p:ph type="body" sz="quarter" idx="11" hasCustomPrompt="1"/>
          </p:nvPr>
        </p:nvSpPr>
        <p:spPr>
          <a:xfrm>
            <a:off x="4734440" y="2179505"/>
            <a:ext cx="2703515" cy="566776"/>
          </a:xfr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29" name="Text Placeholder 25">
            <a:extLst>
              <a:ext uri="{FF2B5EF4-FFF2-40B4-BE49-F238E27FC236}">
                <a16:creationId xmlns:a16="http://schemas.microsoft.com/office/drawing/2014/main" id="{FBD3397F-627B-482B-A4E4-0FF9436657C7}"/>
              </a:ext>
            </a:extLst>
          </p:cNvPr>
          <p:cNvSpPr>
            <a:spLocks noGrp="1"/>
          </p:cNvSpPr>
          <p:nvPr>
            <p:ph type="body" sz="quarter" idx="12"/>
          </p:nvPr>
        </p:nvSpPr>
        <p:spPr>
          <a:xfrm>
            <a:off x="8703403" y="1377379"/>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27">
            <a:extLst>
              <a:ext uri="{FF2B5EF4-FFF2-40B4-BE49-F238E27FC236}">
                <a16:creationId xmlns:a16="http://schemas.microsoft.com/office/drawing/2014/main" id="{FAA4F2B2-3916-4395-AC7A-9D44B2DECCC4}"/>
              </a:ext>
            </a:extLst>
          </p:cNvPr>
          <p:cNvSpPr>
            <a:spLocks noGrp="1"/>
          </p:cNvSpPr>
          <p:nvPr>
            <p:ph type="body" sz="quarter" idx="13" hasCustomPrompt="1"/>
          </p:nvPr>
        </p:nvSpPr>
        <p:spPr>
          <a:xfrm>
            <a:off x="8703403" y="2181412"/>
            <a:ext cx="2703515" cy="566777"/>
          </a:xfr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31" name="Text Placeholder 25">
            <a:extLst>
              <a:ext uri="{FF2B5EF4-FFF2-40B4-BE49-F238E27FC236}">
                <a16:creationId xmlns:a16="http://schemas.microsoft.com/office/drawing/2014/main" id="{1002857F-BAE3-406F-B294-D86A05A19323}"/>
              </a:ext>
            </a:extLst>
          </p:cNvPr>
          <p:cNvSpPr>
            <a:spLocks noGrp="1"/>
          </p:cNvSpPr>
          <p:nvPr>
            <p:ph type="body" sz="quarter" idx="14"/>
          </p:nvPr>
        </p:nvSpPr>
        <p:spPr>
          <a:xfrm>
            <a:off x="4734439" y="3659719"/>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2" name="Text Placeholder 27">
            <a:extLst>
              <a:ext uri="{FF2B5EF4-FFF2-40B4-BE49-F238E27FC236}">
                <a16:creationId xmlns:a16="http://schemas.microsoft.com/office/drawing/2014/main" id="{038677F3-0975-410D-B80E-61A973662BFA}"/>
              </a:ext>
            </a:extLst>
          </p:cNvPr>
          <p:cNvSpPr>
            <a:spLocks noGrp="1"/>
          </p:cNvSpPr>
          <p:nvPr>
            <p:ph type="body" sz="quarter" idx="15" hasCustomPrompt="1"/>
          </p:nvPr>
        </p:nvSpPr>
        <p:spPr>
          <a:xfrm>
            <a:off x="4734439" y="4463752"/>
            <a:ext cx="2703515" cy="566777"/>
          </a:xfr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33" name="Text Placeholder 25">
            <a:extLst>
              <a:ext uri="{FF2B5EF4-FFF2-40B4-BE49-F238E27FC236}">
                <a16:creationId xmlns:a16="http://schemas.microsoft.com/office/drawing/2014/main" id="{64BDF859-2CBB-40F4-BA39-D4BF6C38C0FF}"/>
              </a:ext>
            </a:extLst>
          </p:cNvPr>
          <p:cNvSpPr>
            <a:spLocks noGrp="1"/>
          </p:cNvSpPr>
          <p:nvPr>
            <p:ph type="body" sz="quarter" idx="16"/>
          </p:nvPr>
        </p:nvSpPr>
        <p:spPr>
          <a:xfrm>
            <a:off x="8703402" y="3661628"/>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4" name="Text Placeholder 27">
            <a:extLst>
              <a:ext uri="{FF2B5EF4-FFF2-40B4-BE49-F238E27FC236}">
                <a16:creationId xmlns:a16="http://schemas.microsoft.com/office/drawing/2014/main" id="{E38769B9-BE91-4855-A08C-6D022E8E123F}"/>
              </a:ext>
            </a:extLst>
          </p:cNvPr>
          <p:cNvSpPr>
            <a:spLocks noGrp="1"/>
          </p:cNvSpPr>
          <p:nvPr>
            <p:ph type="body" sz="quarter" idx="17" hasCustomPrompt="1"/>
          </p:nvPr>
        </p:nvSpPr>
        <p:spPr>
          <a:xfrm>
            <a:off x="8703402" y="4465661"/>
            <a:ext cx="2703515" cy="566778"/>
          </a:xfr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36" name="Text Placeholder 35">
            <a:extLst>
              <a:ext uri="{FF2B5EF4-FFF2-40B4-BE49-F238E27FC236}">
                <a16:creationId xmlns:a16="http://schemas.microsoft.com/office/drawing/2014/main" id="{71BDF888-A964-4F18-94B3-CA273BA1B32B}"/>
              </a:ext>
            </a:extLst>
          </p:cNvPr>
          <p:cNvSpPr>
            <a:spLocks noGrp="1"/>
          </p:cNvSpPr>
          <p:nvPr>
            <p:ph type="body" sz="quarter" idx="18" hasCustomPrompt="1"/>
          </p:nvPr>
        </p:nvSpPr>
        <p:spPr>
          <a:xfrm>
            <a:off x="377714" y="5591616"/>
            <a:ext cx="3507775" cy="304800"/>
          </a:xfrm>
        </p:spPr>
        <p:txBody>
          <a:bodyPr>
            <a:noAutofit/>
          </a:bodyPr>
          <a:lstStyle>
            <a:lvl1pPr marL="0" indent="0" algn="ctr">
              <a:buNone/>
              <a:defRPr sz="1400" b="1">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103" name="Content Placeholder 2">
            <a:extLst>
              <a:ext uri="{FF2B5EF4-FFF2-40B4-BE49-F238E27FC236}">
                <a16:creationId xmlns:a16="http://schemas.microsoft.com/office/drawing/2014/main" id="{B6AAE568-6C31-481C-BD04-A7645F8F0F8F}"/>
              </a:ext>
            </a:extLst>
          </p:cNvPr>
          <p:cNvSpPr>
            <a:spLocks noGrp="1"/>
          </p:cNvSpPr>
          <p:nvPr>
            <p:ph idx="21"/>
          </p:nvPr>
        </p:nvSpPr>
        <p:spPr>
          <a:xfrm>
            <a:off x="377714" y="4614751"/>
            <a:ext cx="3507775" cy="686678"/>
          </a:xfrm>
        </p:spPr>
        <p:txBody>
          <a:bodyPr anchor="ctr">
            <a:normAutofit/>
          </a:bodyPr>
          <a:lstStyle>
            <a:lvl1pPr marL="0" indent="0" algn="ctr">
              <a:buNone/>
              <a:defRPr sz="2800" b="0" i="1">
                <a:solidFill>
                  <a:schemeClr val="tx1"/>
                </a:solidFill>
              </a:defRPr>
            </a:lvl1pPr>
          </a:lstStyle>
          <a:p>
            <a:pPr lvl="0"/>
            <a:r>
              <a:rPr lang="en-US"/>
              <a:t>Click to edit Master text styles</a:t>
            </a:r>
          </a:p>
        </p:txBody>
      </p:sp>
      <p:sp>
        <p:nvSpPr>
          <p:cNvPr id="16" name="Slide Number Placeholder 3">
            <a:extLst>
              <a:ext uri="{FF2B5EF4-FFF2-40B4-BE49-F238E27FC236}">
                <a16:creationId xmlns:a16="http://schemas.microsoft.com/office/drawing/2014/main" id="{27A9C188-ECC4-4C2A-A95D-DB3529AD5A00}"/>
              </a:ext>
            </a:extLst>
          </p:cNvPr>
          <p:cNvSpPr>
            <a:spLocks noGrp="1"/>
          </p:cNvSpPr>
          <p:nvPr>
            <p:ph type="sldNum" sz="quarter" idx="22"/>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21359915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Horizontal Graph">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E9AB609-6F82-4ACF-84CC-C37D9D201F01}"/>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3711F707-7C1B-4301-BF33-2433D656B0FC}"/>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
        <p:nvSpPr>
          <p:cNvPr id="6" name="Content Placeholder 5">
            <a:extLst>
              <a:ext uri="{FF2B5EF4-FFF2-40B4-BE49-F238E27FC236}">
                <a16:creationId xmlns:a16="http://schemas.microsoft.com/office/drawing/2014/main" id="{7BAC310A-AB8F-499E-903C-3C982F487573}"/>
              </a:ext>
            </a:extLst>
          </p:cNvPr>
          <p:cNvSpPr>
            <a:spLocks noGrp="1"/>
          </p:cNvSpPr>
          <p:nvPr>
            <p:ph sz="quarter" idx="12"/>
          </p:nvPr>
        </p:nvSpPr>
        <p:spPr>
          <a:xfrm>
            <a:off x="0" y="1869747"/>
            <a:ext cx="12192000" cy="4395152"/>
          </a:xfrm>
        </p:spPr>
        <p:txBody>
          <a:bodyPr/>
          <a:lstStyle>
            <a:lvl1pPr>
              <a:defRPr>
                <a:noFill/>
              </a:defRPr>
            </a:lvl1pPr>
          </a:lstStyle>
          <a:p>
            <a:pPr lvl="0"/>
            <a:r>
              <a:rPr lang="en-US"/>
              <a:t>Click to edit Master text styles</a:t>
            </a:r>
          </a:p>
        </p:txBody>
      </p:sp>
      <p:sp>
        <p:nvSpPr>
          <p:cNvPr id="2" name="Title 1">
            <a:extLst>
              <a:ext uri="{FF2B5EF4-FFF2-40B4-BE49-F238E27FC236}">
                <a16:creationId xmlns:a16="http://schemas.microsoft.com/office/drawing/2014/main" id="{8099D79A-D769-4C91-8579-8C0DCF5A2586}"/>
              </a:ext>
            </a:extLst>
          </p:cNvPr>
          <p:cNvSpPr>
            <a:spLocks noGrp="1"/>
          </p:cNvSpPr>
          <p:nvPr>
            <p:ph type="title"/>
          </p:nvPr>
        </p:nvSpPr>
        <p:spPr>
          <a:xfrm>
            <a:off x="1092924" y="326719"/>
            <a:ext cx="10009186" cy="922333"/>
          </a:xfrm>
        </p:spPr>
        <p:txBody>
          <a:bodyPr anchor="t">
            <a:normAutofit/>
          </a:bodyPr>
          <a:lstStyle>
            <a:lvl1pPr>
              <a:defRPr sz="2400">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B3B50880-DF0B-494C-8C52-FC93A696308D}"/>
              </a:ext>
            </a:extLst>
          </p:cNvPr>
          <p:cNvCxnSpPr>
            <a:cxnSpLocks/>
          </p:cNvCxnSpPr>
          <p:nvPr/>
        </p:nvCxnSpPr>
        <p:spPr>
          <a:xfrm>
            <a:off x="995001" y="1249055"/>
            <a:ext cx="1020199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64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harts and 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D79A-D769-4C91-8579-8C0DCF5A2586}"/>
              </a:ext>
            </a:extLst>
          </p:cNvPr>
          <p:cNvSpPr>
            <a:spLocks noGrp="1"/>
          </p:cNvSpPr>
          <p:nvPr>
            <p:ph type="title" hasCustomPrompt="1"/>
          </p:nvPr>
        </p:nvSpPr>
        <p:spPr>
          <a:xfrm>
            <a:off x="8750300" y="775854"/>
            <a:ext cx="3088406" cy="2138796"/>
          </a:xfrm>
        </p:spPr>
        <p:txBody>
          <a:bodyPr anchor="t">
            <a:normAutofit/>
          </a:bodyPr>
          <a:lstStyle>
            <a:lvl1pPr>
              <a:defRPr sz="2400" b="1">
                <a:solidFill>
                  <a:schemeClr val="bg2">
                    <a:lumMod val="10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id="{2E9AB609-6F82-4ACF-84CC-C37D9D201F01}"/>
              </a:ext>
            </a:extLst>
          </p:cNvPr>
          <p:cNvSpPr>
            <a:spLocks noGrp="1"/>
          </p:cNvSpPr>
          <p:nvPr>
            <p:ph type="dt" sz="half" idx="10"/>
          </p:nvPr>
        </p:nvSpPr>
        <p:spPr>
          <a:xfrm>
            <a:off x="498328" y="6173786"/>
            <a:ext cx="2559197" cy="365125"/>
          </a:xfrm>
        </p:spPr>
        <p:txBody>
          <a:bodyPr/>
          <a:lstStyle>
            <a:lvl1pPr>
              <a:defRPr sz="1100">
                <a:solidFill>
                  <a:schemeClr val="bg2">
                    <a:lumMod val="10000"/>
                  </a:schemeClr>
                </a:solidFill>
              </a:defRPr>
            </a:lvl1pPr>
          </a:lstStyle>
          <a:p>
            <a:endParaRPr lang="en-US"/>
          </a:p>
        </p:txBody>
      </p:sp>
      <p:sp>
        <p:nvSpPr>
          <p:cNvPr id="4" name="Slide Number Placeholder 3">
            <a:extLst>
              <a:ext uri="{FF2B5EF4-FFF2-40B4-BE49-F238E27FC236}">
                <a16:creationId xmlns:a16="http://schemas.microsoft.com/office/drawing/2014/main" id="{3711F707-7C1B-4301-BF33-2433D656B0FC}"/>
              </a:ext>
            </a:extLst>
          </p:cNvPr>
          <p:cNvSpPr>
            <a:spLocks noGrp="1"/>
          </p:cNvSpPr>
          <p:nvPr>
            <p:ph type="sldNum" sz="quarter" idx="11"/>
          </p:nvPr>
        </p:nvSpPr>
        <p:spPr>
          <a:xfrm>
            <a:off x="11353799" y="6356349"/>
            <a:ext cx="484907" cy="365125"/>
          </a:xfrm>
          <a:prstGeom prst="rect">
            <a:avLst/>
          </a:prstGeom>
        </p:spPr>
        <p:txBody>
          <a:bodyPr/>
          <a:lstStyle/>
          <a:p>
            <a:fld id="{F5F5735F-B0A5-43FE-9715-DA774432E124}" type="slidenum">
              <a:rPr lang="en-US" smtClean="0"/>
              <a:pPr/>
              <a:t>‹#›</a:t>
            </a:fld>
            <a:endParaRPr lang="en-US"/>
          </a:p>
        </p:txBody>
      </p:sp>
      <p:sp>
        <p:nvSpPr>
          <p:cNvPr id="6" name="Content Placeholder 5">
            <a:extLst>
              <a:ext uri="{FF2B5EF4-FFF2-40B4-BE49-F238E27FC236}">
                <a16:creationId xmlns:a16="http://schemas.microsoft.com/office/drawing/2014/main" id="{7BAC310A-AB8F-499E-903C-3C982F487573}"/>
              </a:ext>
            </a:extLst>
          </p:cNvPr>
          <p:cNvSpPr>
            <a:spLocks noGrp="1"/>
          </p:cNvSpPr>
          <p:nvPr>
            <p:ph sz="quarter" idx="12"/>
          </p:nvPr>
        </p:nvSpPr>
        <p:spPr>
          <a:xfrm>
            <a:off x="498328" y="775854"/>
            <a:ext cx="7959872" cy="4800602"/>
          </a:xfrm>
        </p:spPr>
        <p:txBody>
          <a:bodyPr/>
          <a:lstStyle>
            <a:lvl1pPr>
              <a:defRPr>
                <a:noFill/>
              </a:defRPr>
            </a:lvl1pPr>
          </a:lstStyle>
          <a:p>
            <a:pPr lvl="0"/>
            <a:r>
              <a:rPr lang="en-US"/>
              <a:t>Click to edit Master text styles</a:t>
            </a:r>
          </a:p>
        </p:txBody>
      </p:sp>
      <p:cxnSp>
        <p:nvCxnSpPr>
          <p:cNvPr id="7" name="Straight Connector 6">
            <a:extLst>
              <a:ext uri="{FF2B5EF4-FFF2-40B4-BE49-F238E27FC236}">
                <a16:creationId xmlns:a16="http://schemas.microsoft.com/office/drawing/2014/main" id="{24E22AF0-165A-4C42-9B32-8BD59BD89479}"/>
              </a:ext>
            </a:extLst>
          </p:cNvPr>
          <p:cNvCxnSpPr/>
          <p:nvPr/>
        </p:nvCxnSpPr>
        <p:spPr>
          <a:xfrm flipV="1">
            <a:off x="8611760" y="775855"/>
            <a:ext cx="0" cy="48006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95AE6E3-B893-4A28-9BEF-405F3DB6D060}"/>
              </a:ext>
            </a:extLst>
          </p:cNvPr>
          <p:cNvSpPr>
            <a:spLocks noGrp="1"/>
          </p:cNvSpPr>
          <p:nvPr>
            <p:ph type="body" sz="quarter" idx="13"/>
          </p:nvPr>
        </p:nvSpPr>
        <p:spPr>
          <a:xfrm>
            <a:off x="8750300" y="3152775"/>
            <a:ext cx="3087688" cy="2424113"/>
          </a:xfrm>
        </p:spPr>
        <p:txBody>
          <a:bodyPr>
            <a:normAutofit/>
          </a:bodyPr>
          <a:lstStyle>
            <a:lvl1pPr marL="0" indent="0">
              <a:buNone/>
              <a:defRPr sz="1800">
                <a:solidFill>
                  <a:schemeClr val="bg2">
                    <a:lumMod val="10000"/>
                  </a:schemeClr>
                </a:solidFill>
              </a:defRPr>
            </a:lvl1pPr>
          </a:lstStyle>
          <a:p>
            <a:pPr lvl="0"/>
            <a:r>
              <a:rPr lang="en-US"/>
              <a:t>Click to edit Master text styles</a:t>
            </a:r>
          </a:p>
        </p:txBody>
      </p:sp>
    </p:spTree>
    <p:extLst>
      <p:ext uri="{BB962C8B-B14F-4D97-AF65-F5344CB8AC3E}">
        <p14:creationId xmlns:p14="http://schemas.microsoft.com/office/powerpoint/2010/main" val="1244519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52B658-229A-4578-B757-3304941491BA}"/>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pic>
        <p:nvPicPr>
          <p:cNvPr id="3" name="Picture 2" descr="A picture containing sky, object&#10;&#10;Description generated with very high confidence">
            <a:extLst>
              <a:ext uri="{FF2B5EF4-FFF2-40B4-BE49-F238E27FC236}">
                <a16:creationId xmlns:a16="http://schemas.microsoft.com/office/drawing/2014/main" id="{32F042FF-31B3-358F-9C85-2074747BD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883" y="6528966"/>
            <a:ext cx="728066" cy="182818"/>
          </a:xfrm>
          <a:prstGeom prst="rect">
            <a:avLst/>
          </a:prstGeom>
        </p:spPr>
      </p:pic>
    </p:spTree>
    <p:extLst>
      <p:ext uri="{BB962C8B-B14F-4D97-AF65-F5344CB8AC3E}">
        <p14:creationId xmlns:p14="http://schemas.microsoft.com/office/powerpoint/2010/main" val="2766343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6FAD-6C58-4803-AB09-58C6166B3BDF}"/>
              </a:ext>
            </a:extLst>
          </p:cNvPr>
          <p:cNvSpPr>
            <a:spLocks noGrp="1"/>
          </p:cNvSpPr>
          <p:nvPr>
            <p:ph type="title"/>
          </p:nvPr>
        </p:nvSpPr>
        <p:spPr>
          <a:noFill/>
        </p:spPr>
        <p:txBody>
          <a:bodyPr>
            <a:noAutofit/>
          </a:bodyPr>
          <a:lstStyle>
            <a:lvl1pPr>
              <a:lnSpc>
                <a:spcPct val="100000"/>
              </a:lnSpc>
              <a:defRPr sz="2625">
                <a:solidFill>
                  <a:schemeClr val="accent1"/>
                </a:solidFill>
                <a:latin typeface="Arial" panose="020B0604020202020204" pitchFamily="34" charset="0"/>
                <a:ea typeface="Ebrima" panose="02000000000000000000" pitchFamily="2" charset="0"/>
                <a:cs typeface="Arial" panose="020B0604020202020204" pitchFamily="34" charset="0"/>
              </a:defRPr>
            </a:lvl1pPr>
          </a:lstStyle>
          <a:p>
            <a:r>
              <a:rPr lang="en-US"/>
              <a:t>Click to edit Master title style</a:t>
            </a:r>
          </a:p>
        </p:txBody>
      </p:sp>
      <p:sp>
        <p:nvSpPr>
          <p:cNvPr id="5" name="Footer Placeholder 2">
            <a:extLst>
              <a:ext uri="{FF2B5EF4-FFF2-40B4-BE49-F238E27FC236}">
                <a16:creationId xmlns:a16="http://schemas.microsoft.com/office/drawing/2014/main" id="{2476A32E-DA08-4628-8534-C9A9CB19FD16}"/>
              </a:ext>
            </a:extLst>
          </p:cNvPr>
          <p:cNvSpPr>
            <a:spLocks noGrp="1"/>
          </p:cNvSpPr>
          <p:nvPr>
            <p:ph type="ftr" sz="quarter" idx="11"/>
          </p:nvPr>
        </p:nvSpPr>
        <p:spPr>
          <a:xfrm>
            <a:off x="3978689" y="6483699"/>
            <a:ext cx="4114801" cy="297768"/>
          </a:xfrm>
        </p:spPr>
        <p:txBody>
          <a:bodyPr/>
          <a:lstStyle>
            <a:lvl1pPr>
              <a:defRPr>
                <a:latin typeface="Arial" panose="020B0604020202020204" pitchFamily="34" charset="0"/>
                <a:cs typeface="Arial" panose="020B0604020202020204" pitchFamily="34" charset="0"/>
              </a:defRPr>
            </a:lvl1p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689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5_Comparison">
    <p:spTree>
      <p:nvGrpSpPr>
        <p:cNvPr id="1" name=""/>
        <p:cNvGrpSpPr/>
        <p:nvPr/>
      </p:nvGrpSpPr>
      <p:grpSpPr>
        <a:xfrm>
          <a:off x="0" y="0"/>
          <a:ext cx="0" cy="0"/>
          <a:chOff x="0" y="0"/>
          <a:chExt cx="0" cy="0"/>
        </a:xfrm>
      </p:grpSpPr>
      <p:sp>
        <p:nvSpPr>
          <p:cNvPr id="11" name="Text Placeholder 2"/>
          <p:cNvSpPr>
            <a:spLocks noGrp="1"/>
          </p:cNvSpPr>
          <p:nvPr>
            <p:ph type="body" idx="13" hasCustomPrompt="1"/>
          </p:nvPr>
        </p:nvSpPr>
        <p:spPr>
          <a:xfrm>
            <a:off x="1015998" y="295486"/>
            <a:ext cx="10058401" cy="505870"/>
          </a:xfrm>
          <a:prstGeom prst="rect">
            <a:avLst/>
          </a:prstGeom>
        </p:spPr>
        <p:txBody>
          <a:bodyPr anchor="b"/>
          <a:lstStyle>
            <a:lvl1pPr marL="0" indent="0">
              <a:buNone/>
              <a:defRPr sz="2133" b="1">
                <a:latin typeface="Arial" panose="020B0604020202020204" pitchFamily="34" charset="0"/>
                <a:cs typeface="Arial" panose="020B0604020202020204" pitchFamily="34" charset="0"/>
              </a:defRPr>
            </a:lvl1pPr>
            <a:lvl2pPr marL="406301" indent="0">
              <a:buNone/>
              <a:defRPr sz="1778" b="1"/>
            </a:lvl2pPr>
            <a:lvl3pPr marL="812601" indent="0">
              <a:buNone/>
              <a:defRPr sz="1598" b="1"/>
            </a:lvl3pPr>
            <a:lvl4pPr marL="1218905" indent="0">
              <a:buNone/>
              <a:defRPr sz="1422" b="1"/>
            </a:lvl4pPr>
            <a:lvl5pPr marL="1625206" indent="0">
              <a:buNone/>
              <a:defRPr sz="1422" b="1"/>
            </a:lvl5pPr>
            <a:lvl6pPr marL="2031506" indent="0">
              <a:buNone/>
              <a:defRPr sz="1422" b="1"/>
            </a:lvl6pPr>
            <a:lvl7pPr marL="2437807" indent="0">
              <a:buNone/>
              <a:defRPr sz="1422" b="1"/>
            </a:lvl7pPr>
            <a:lvl8pPr marL="2844107" indent="0">
              <a:buNone/>
              <a:defRPr sz="1422" b="1"/>
            </a:lvl8pPr>
            <a:lvl9pPr marL="3250408" indent="0">
              <a:buNone/>
              <a:defRPr sz="1422" b="1"/>
            </a:lvl9pPr>
          </a:lstStyle>
          <a:p>
            <a:pPr lvl="0"/>
            <a:r>
              <a:rPr lang="en-US"/>
              <a:t>CLICK TO EDIT MASTER TEXT STYLES</a:t>
            </a:r>
          </a:p>
        </p:txBody>
      </p:sp>
    </p:spTree>
    <p:extLst>
      <p:ext uri="{BB962C8B-B14F-4D97-AF65-F5344CB8AC3E}">
        <p14:creationId xmlns:p14="http://schemas.microsoft.com/office/powerpoint/2010/main" val="706226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graphi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5C4F98-E4BE-55D8-18FA-942C1D4DD555}"/>
              </a:ext>
            </a:extLst>
          </p:cNvPr>
          <p:cNvSpPr txBox="1"/>
          <p:nvPr userDrawn="1"/>
        </p:nvSpPr>
        <p:spPr>
          <a:xfrm>
            <a:off x="3368351" y="4413380"/>
            <a:ext cx="7156580" cy="2308094"/>
          </a:xfrm>
          <a:prstGeom prst="rect">
            <a:avLst/>
          </a:prstGeom>
        </p:spPr>
        <p:txBody>
          <a:bodyPr wrap="square" rtlCol="0">
            <a:noAutofit/>
          </a:bodyPr>
          <a:lstStyle/>
          <a:p>
            <a:pPr algn="l"/>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A2F89CA-C1FE-27CD-8F52-E80AA9675AF6}"/>
              </a:ext>
            </a:extLst>
          </p:cNvPr>
          <p:cNvSpPr txBox="1"/>
          <p:nvPr userDrawn="1"/>
        </p:nvSpPr>
        <p:spPr>
          <a:xfrm>
            <a:off x="3862874" y="4432041"/>
            <a:ext cx="6820677" cy="1763486"/>
          </a:xfrm>
          <a:prstGeom prst="rect">
            <a:avLst/>
          </a:prstGeom>
        </p:spPr>
        <p:txBody>
          <a:bodyPr wrap="square" rtlCol="0">
            <a:noAutofit/>
          </a:bodyPr>
          <a:lstStyle/>
          <a:p>
            <a:pPr algn="l"/>
            <a:endParaRPr lang="en-US">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57324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53799" y="6356349"/>
            <a:ext cx="484907"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290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rt comparis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4D68BF-BC03-41A3-B5B2-DA1EFD862351}"/>
              </a:ext>
            </a:extLst>
          </p:cNvPr>
          <p:cNvSpPr>
            <a:spLocks noGrp="1"/>
          </p:cNvSpPr>
          <p:nvPr>
            <p:ph type="title" hasCustomPrompt="1"/>
          </p:nvPr>
        </p:nvSpPr>
        <p:spPr>
          <a:xfrm>
            <a:off x="640477" y="367283"/>
            <a:ext cx="9687001" cy="698565"/>
          </a:xfrm>
          <a:solidFill>
            <a:srgbClr val="FFFFFF"/>
          </a:solidFill>
        </p:spPr>
        <p:txBody>
          <a:bodyPr>
            <a:noAutofit/>
          </a:bodyPr>
          <a:lstStyle>
            <a:lvl1pPr>
              <a:defRPr sz="2800" b="1">
                <a:solidFill>
                  <a:schemeClr val="bg2">
                    <a:lumMod val="10000"/>
                  </a:schemeClr>
                </a:solidFill>
              </a:defRPr>
            </a:lvl1pPr>
          </a:lstStyle>
          <a:p>
            <a:r>
              <a:rPr lang="en-US"/>
              <a:t>Edit Header</a:t>
            </a:r>
          </a:p>
        </p:txBody>
      </p:sp>
      <p:sp>
        <p:nvSpPr>
          <p:cNvPr id="4" name="Text Placeholder 35">
            <a:extLst>
              <a:ext uri="{FF2B5EF4-FFF2-40B4-BE49-F238E27FC236}">
                <a16:creationId xmlns:a16="http://schemas.microsoft.com/office/drawing/2014/main" id="{7EB0CB4B-5FE9-4874-9DAF-6EE08B885E8C}"/>
              </a:ext>
            </a:extLst>
          </p:cNvPr>
          <p:cNvSpPr>
            <a:spLocks noGrp="1"/>
          </p:cNvSpPr>
          <p:nvPr>
            <p:ph type="body" sz="quarter" idx="18" hasCustomPrompt="1"/>
          </p:nvPr>
        </p:nvSpPr>
        <p:spPr>
          <a:xfrm>
            <a:off x="838200" y="1825625"/>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68581C76-457C-44CF-890A-9962AD15718E}"/>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292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Numbered Four Content">
    <p:spTree>
      <p:nvGrpSpPr>
        <p:cNvPr id="1" name=""/>
        <p:cNvGrpSpPr/>
        <p:nvPr/>
      </p:nvGrpSpPr>
      <p:grpSpPr>
        <a:xfrm>
          <a:off x="0" y="0"/>
          <a:ext cx="0" cy="0"/>
          <a:chOff x="0" y="0"/>
          <a:chExt cx="0" cy="0"/>
        </a:xfrm>
      </p:grpSpPr>
      <p:sp>
        <p:nvSpPr>
          <p:cNvPr id="17" name="Content Placeholder 12">
            <a:extLst>
              <a:ext uri="{FF2B5EF4-FFF2-40B4-BE49-F238E27FC236}">
                <a16:creationId xmlns:a16="http://schemas.microsoft.com/office/drawing/2014/main" id="{84539730-4D95-45CB-8517-841AA989B9BB}"/>
              </a:ext>
            </a:extLst>
          </p:cNvPr>
          <p:cNvSpPr>
            <a:spLocks noGrp="1"/>
          </p:cNvSpPr>
          <p:nvPr>
            <p:ph sz="quarter" idx="24" hasCustomPrompt="1"/>
          </p:nvPr>
        </p:nvSpPr>
        <p:spPr>
          <a:xfrm>
            <a:off x="909291" y="4239184"/>
            <a:ext cx="809625" cy="704850"/>
          </a:xfrm>
          <a:prstGeom prst="rect">
            <a:avLst/>
          </a:prstGeo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18" name="Text Placeholder 35">
            <a:extLst>
              <a:ext uri="{FF2B5EF4-FFF2-40B4-BE49-F238E27FC236}">
                <a16:creationId xmlns:a16="http://schemas.microsoft.com/office/drawing/2014/main" id="{A06A5211-43B2-4F77-8372-BDC42D4BC825}"/>
              </a:ext>
            </a:extLst>
          </p:cNvPr>
          <p:cNvSpPr>
            <a:spLocks noGrp="1"/>
          </p:cNvSpPr>
          <p:nvPr>
            <p:ph type="body" sz="quarter" idx="18" hasCustomPrompt="1"/>
          </p:nvPr>
        </p:nvSpPr>
        <p:spPr>
          <a:xfrm>
            <a:off x="910024" y="1027748"/>
            <a:ext cx="10100951" cy="304800"/>
          </a:xfrm>
          <a:prstGeom prst="rect">
            <a:avLst/>
          </a:prstGeom>
        </p:spPr>
        <p:txBody>
          <a:bodyPr>
            <a:noAutofit/>
          </a:bodyPr>
          <a:lstStyle>
            <a:lvl1pPr marL="0" indent="0">
              <a:buNone/>
              <a:defRPr sz="1400" b="1">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22" name="Title 1">
            <a:extLst>
              <a:ext uri="{FF2B5EF4-FFF2-40B4-BE49-F238E27FC236}">
                <a16:creationId xmlns:a16="http://schemas.microsoft.com/office/drawing/2014/main" id="{6109216E-48CF-407E-9AB1-891AD0F1FF57}"/>
              </a:ext>
            </a:extLst>
          </p:cNvPr>
          <p:cNvSpPr>
            <a:spLocks noGrp="1"/>
          </p:cNvSpPr>
          <p:nvPr>
            <p:ph type="title" hasCustomPrompt="1"/>
          </p:nvPr>
        </p:nvSpPr>
        <p:spPr>
          <a:xfrm>
            <a:off x="910024" y="329183"/>
            <a:ext cx="10100932" cy="698565"/>
          </a:xfrm>
        </p:spPr>
        <p:txBody>
          <a:bodyPr>
            <a:noAutofit/>
          </a:bodyPr>
          <a:lstStyle>
            <a:lvl1pPr>
              <a:defRPr sz="3200" b="1">
                <a:solidFill>
                  <a:schemeClr val="bg2">
                    <a:lumMod val="10000"/>
                  </a:schemeClr>
                </a:solidFill>
              </a:defRPr>
            </a:lvl1pPr>
          </a:lstStyle>
          <a:p>
            <a:r>
              <a:rPr lang="en-US"/>
              <a:t>Enter title here</a:t>
            </a:r>
          </a:p>
        </p:txBody>
      </p:sp>
      <p:sp>
        <p:nvSpPr>
          <p:cNvPr id="23" name="Text Placeholder 2">
            <a:extLst>
              <a:ext uri="{FF2B5EF4-FFF2-40B4-BE49-F238E27FC236}">
                <a16:creationId xmlns:a16="http://schemas.microsoft.com/office/drawing/2014/main" id="{FE976D60-A455-49FD-AE37-BED986819CE2}"/>
              </a:ext>
            </a:extLst>
          </p:cNvPr>
          <p:cNvSpPr>
            <a:spLocks noGrp="1"/>
          </p:cNvSpPr>
          <p:nvPr>
            <p:ph type="body" sz="quarter" idx="19"/>
          </p:nvPr>
        </p:nvSpPr>
        <p:spPr>
          <a:xfrm>
            <a:off x="1811338" y="1948690"/>
            <a:ext cx="3470275" cy="415925"/>
          </a:xfrm>
          <a:prstGeom prst="rect">
            <a:avLst/>
          </a:prstGeo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4" name="Text Placeholder 2">
            <a:extLst>
              <a:ext uri="{FF2B5EF4-FFF2-40B4-BE49-F238E27FC236}">
                <a16:creationId xmlns:a16="http://schemas.microsoft.com/office/drawing/2014/main" id="{B7F8D515-BBE3-40B2-9DA2-D476044B22E2}"/>
              </a:ext>
            </a:extLst>
          </p:cNvPr>
          <p:cNvSpPr>
            <a:spLocks noGrp="1"/>
          </p:cNvSpPr>
          <p:nvPr>
            <p:ph type="body" sz="quarter" idx="20"/>
          </p:nvPr>
        </p:nvSpPr>
        <p:spPr>
          <a:xfrm>
            <a:off x="7540681" y="1948690"/>
            <a:ext cx="3470275" cy="415925"/>
          </a:xfrm>
          <a:prstGeom prst="rect">
            <a:avLst/>
          </a:prstGeo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5" name="Text Placeholder 2">
            <a:extLst>
              <a:ext uri="{FF2B5EF4-FFF2-40B4-BE49-F238E27FC236}">
                <a16:creationId xmlns:a16="http://schemas.microsoft.com/office/drawing/2014/main" id="{011544B0-39C0-4557-B6F9-9B6776BA28AB}"/>
              </a:ext>
            </a:extLst>
          </p:cNvPr>
          <p:cNvSpPr>
            <a:spLocks noGrp="1"/>
          </p:cNvSpPr>
          <p:nvPr>
            <p:ph type="body" sz="quarter" idx="21"/>
          </p:nvPr>
        </p:nvSpPr>
        <p:spPr>
          <a:xfrm>
            <a:off x="1811338" y="4285423"/>
            <a:ext cx="3470275" cy="415925"/>
          </a:xfrm>
          <a:prstGeom prst="rect">
            <a:avLst/>
          </a:prstGeo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6" name="Text Placeholder 2">
            <a:extLst>
              <a:ext uri="{FF2B5EF4-FFF2-40B4-BE49-F238E27FC236}">
                <a16:creationId xmlns:a16="http://schemas.microsoft.com/office/drawing/2014/main" id="{95A511D9-5E69-43CE-BA33-5B15BB5B21DB}"/>
              </a:ext>
            </a:extLst>
          </p:cNvPr>
          <p:cNvSpPr>
            <a:spLocks noGrp="1"/>
          </p:cNvSpPr>
          <p:nvPr>
            <p:ph type="body" sz="quarter" idx="22"/>
          </p:nvPr>
        </p:nvSpPr>
        <p:spPr>
          <a:xfrm>
            <a:off x="7540681" y="4285423"/>
            <a:ext cx="3470275" cy="415925"/>
          </a:xfrm>
          <a:prstGeom prst="rect">
            <a:avLst/>
          </a:prstGeo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7" name="Content Placeholder 12">
            <a:extLst>
              <a:ext uri="{FF2B5EF4-FFF2-40B4-BE49-F238E27FC236}">
                <a16:creationId xmlns:a16="http://schemas.microsoft.com/office/drawing/2014/main" id="{75B1B44D-550C-4EB8-A1EB-56C5BE9F7C74}"/>
              </a:ext>
            </a:extLst>
          </p:cNvPr>
          <p:cNvSpPr>
            <a:spLocks noGrp="1"/>
          </p:cNvSpPr>
          <p:nvPr>
            <p:ph sz="quarter" idx="23" hasCustomPrompt="1"/>
          </p:nvPr>
        </p:nvSpPr>
        <p:spPr>
          <a:xfrm>
            <a:off x="909292" y="1913966"/>
            <a:ext cx="809625" cy="704850"/>
          </a:xfrm>
          <a:prstGeom prst="rect">
            <a:avLst/>
          </a:prstGeo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28" name="Content Placeholder 12">
            <a:extLst>
              <a:ext uri="{FF2B5EF4-FFF2-40B4-BE49-F238E27FC236}">
                <a16:creationId xmlns:a16="http://schemas.microsoft.com/office/drawing/2014/main" id="{7FA16FDC-8928-4960-9743-B36F6C0C9034}"/>
              </a:ext>
            </a:extLst>
          </p:cNvPr>
          <p:cNvSpPr>
            <a:spLocks noGrp="1"/>
          </p:cNvSpPr>
          <p:nvPr>
            <p:ph sz="quarter" idx="25" hasCustomPrompt="1"/>
          </p:nvPr>
        </p:nvSpPr>
        <p:spPr>
          <a:xfrm>
            <a:off x="6640511" y="4239184"/>
            <a:ext cx="809625" cy="704850"/>
          </a:xfrm>
          <a:prstGeom prst="rect">
            <a:avLst/>
          </a:prstGeo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29" name="Content Placeholder 12">
            <a:extLst>
              <a:ext uri="{FF2B5EF4-FFF2-40B4-BE49-F238E27FC236}">
                <a16:creationId xmlns:a16="http://schemas.microsoft.com/office/drawing/2014/main" id="{3985BB41-4A84-43B4-8AE9-17B660A0AC25}"/>
              </a:ext>
            </a:extLst>
          </p:cNvPr>
          <p:cNvSpPr>
            <a:spLocks noGrp="1"/>
          </p:cNvSpPr>
          <p:nvPr>
            <p:ph sz="quarter" idx="26" hasCustomPrompt="1"/>
          </p:nvPr>
        </p:nvSpPr>
        <p:spPr>
          <a:xfrm>
            <a:off x="6640512" y="1913966"/>
            <a:ext cx="809625" cy="704850"/>
          </a:xfrm>
          <a:prstGeom prst="rect">
            <a:avLst/>
          </a:prstGeo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2" name="Rectangle 1">
            <a:extLst>
              <a:ext uri="{FF2B5EF4-FFF2-40B4-BE49-F238E27FC236}">
                <a16:creationId xmlns:a16="http://schemas.microsoft.com/office/drawing/2014/main" id="{447E5BAE-BD51-4F5F-BC44-4694D1C28CDA}"/>
              </a:ext>
            </a:extLst>
          </p:cNvPr>
          <p:cNvSpPr/>
          <p:nvPr userDrawn="1"/>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83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1.jpe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6.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image" Target="../media/image6.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theme" Target="../theme/theme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b="23079"/>
          <a:stretch/>
        </p:blipFill>
        <p:spPr>
          <a:xfrm>
            <a:off x="4851503" y="212"/>
            <a:ext cx="7620000" cy="6857787"/>
          </a:xfrm>
          <a:prstGeom prst="rect">
            <a:avLst/>
          </a:prstGeom>
        </p:spPr>
      </p:pic>
      <p:sp>
        <p:nvSpPr>
          <p:cNvPr id="3" name="Rectangle 2">
            <a:extLst>
              <a:ext uri="{FF2B5EF4-FFF2-40B4-BE49-F238E27FC236}">
                <a16:creationId xmlns:a16="http://schemas.microsoft.com/office/drawing/2014/main" id="{3B26127B-B252-4164-8384-791AA240F43F}"/>
              </a:ext>
            </a:extLst>
          </p:cNvPr>
          <p:cNvSpPr/>
          <p:nvPr userDrawn="1"/>
        </p:nvSpPr>
        <p:spPr>
          <a:xfrm>
            <a:off x="-57021" y="0"/>
            <a:ext cx="7448421" cy="6858000"/>
          </a:xfrm>
          <a:custGeom>
            <a:avLst/>
            <a:gdLst>
              <a:gd name="connsiteX0" fmla="*/ 0 w 4017866"/>
              <a:gd name="connsiteY0" fmla="*/ 0 h 6629400"/>
              <a:gd name="connsiteX1" fmla="*/ 4017866 w 4017866"/>
              <a:gd name="connsiteY1" fmla="*/ 0 h 6629400"/>
              <a:gd name="connsiteX2" fmla="*/ 4017866 w 4017866"/>
              <a:gd name="connsiteY2" fmla="*/ 6629400 h 6629400"/>
              <a:gd name="connsiteX3" fmla="*/ 0 w 4017866"/>
              <a:gd name="connsiteY3" fmla="*/ 6629400 h 6629400"/>
              <a:gd name="connsiteX4" fmla="*/ 0 w 4017866"/>
              <a:gd name="connsiteY4" fmla="*/ 0 h 6629400"/>
              <a:gd name="connsiteX0" fmla="*/ 0 w 5872066"/>
              <a:gd name="connsiteY0" fmla="*/ 0 h 6629400"/>
              <a:gd name="connsiteX1" fmla="*/ 5872066 w 5872066"/>
              <a:gd name="connsiteY1" fmla="*/ 0 h 6629400"/>
              <a:gd name="connsiteX2" fmla="*/ 4017866 w 5872066"/>
              <a:gd name="connsiteY2" fmla="*/ 6629400 h 6629400"/>
              <a:gd name="connsiteX3" fmla="*/ 0 w 5872066"/>
              <a:gd name="connsiteY3" fmla="*/ 6629400 h 6629400"/>
              <a:gd name="connsiteX4" fmla="*/ 0 w 5872066"/>
              <a:gd name="connsiteY4" fmla="*/ 0 h 662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2066" h="6629400">
                <a:moveTo>
                  <a:pt x="0" y="0"/>
                </a:moveTo>
                <a:lnTo>
                  <a:pt x="5872066" y="0"/>
                </a:lnTo>
                <a:lnTo>
                  <a:pt x="4017866" y="6629400"/>
                </a:lnTo>
                <a:lnTo>
                  <a:pt x="0" y="6629400"/>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737919" y="459381"/>
            <a:ext cx="2844800" cy="228600"/>
          </a:xfrm>
          <a:prstGeom prst="rect">
            <a:avLst/>
          </a:prstGeom>
        </p:spPr>
        <p:txBody>
          <a:bodyPr vert="horz" lIns="91440" tIns="45720" rIns="91440" bIns="45720" rtlCol="0" anchor="ctr"/>
          <a:lstStyle>
            <a:lvl1pPr algn="l">
              <a:defRPr sz="1400" b="1">
                <a:solidFill>
                  <a:srgbClr val="005177"/>
                </a:solidFill>
                <a:latin typeface="Arial" panose="020B0604020202020204" pitchFamily="34" charset="0"/>
                <a:cs typeface="Arial" panose="020B0604020202020204" pitchFamily="34" charset="0"/>
              </a:defRPr>
            </a:lvl1pPr>
          </a:lstStyle>
          <a:p>
            <a:endParaRPr lang="en-US"/>
          </a:p>
        </p:txBody>
      </p:sp>
      <p:sp>
        <p:nvSpPr>
          <p:cNvPr id="2" name="Title Placeholder 1"/>
          <p:cNvSpPr>
            <a:spLocks noGrp="1"/>
          </p:cNvSpPr>
          <p:nvPr>
            <p:ph type="title"/>
          </p:nvPr>
        </p:nvSpPr>
        <p:spPr>
          <a:xfrm>
            <a:off x="737919" y="1147362"/>
            <a:ext cx="5730615" cy="1367238"/>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30288993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40" r:id="rId11"/>
    <p:sldLayoutId id="2147483941" r:id="rId12"/>
    <p:sldLayoutId id="2147483937" r:id="rId13"/>
    <p:sldLayoutId id="2147483938" r:id="rId14"/>
    <p:sldLayoutId id="2147483942" r:id="rId15"/>
    <p:sldLayoutId id="2147483926" r:id="rId16"/>
    <p:sldLayoutId id="2147483960" r:id="rId17"/>
    <p:sldLayoutId id="2147483994" r:id="rId18"/>
    <p:sldLayoutId id="2147483996" r:id="rId19"/>
  </p:sldLayoutIdLst>
  <p:hf hdr="0" ftr="0" dt="0"/>
  <p:txStyles>
    <p:titleStyle>
      <a:lvl1pPr algn="l" defTabSz="914400" rtl="0" eaLnBrk="1" latinLnBrk="0" hangingPunct="1">
        <a:spcBef>
          <a:spcPct val="0"/>
        </a:spcBef>
        <a:buNone/>
        <a:defRPr sz="3600" b="1" kern="1200">
          <a:solidFill>
            <a:srgbClr val="00517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6">
            <a:extLst>
              <a:ext uri="{28A0092B-C50C-407E-A947-70E740481C1C}">
                <a14:useLocalDpi xmlns:a14="http://schemas.microsoft.com/office/drawing/2010/main" val="0"/>
              </a:ext>
            </a:extLst>
          </a:blip>
          <a:srcRect b="23079"/>
          <a:stretch/>
        </p:blipFill>
        <p:spPr>
          <a:xfrm>
            <a:off x="4851503" y="212"/>
            <a:ext cx="7620000" cy="6857787"/>
          </a:xfrm>
          <a:prstGeom prst="rect">
            <a:avLst/>
          </a:prstGeom>
        </p:spPr>
      </p:pic>
      <p:sp>
        <p:nvSpPr>
          <p:cNvPr id="3" name="Rectangle 2">
            <a:extLst>
              <a:ext uri="{FF2B5EF4-FFF2-40B4-BE49-F238E27FC236}">
                <a16:creationId xmlns:a16="http://schemas.microsoft.com/office/drawing/2014/main" id="{3B26127B-B252-4164-8384-791AA240F43F}"/>
              </a:ext>
            </a:extLst>
          </p:cNvPr>
          <p:cNvSpPr/>
          <p:nvPr userDrawn="1"/>
        </p:nvSpPr>
        <p:spPr>
          <a:xfrm>
            <a:off x="-57021" y="0"/>
            <a:ext cx="7448421" cy="6858000"/>
          </a:xfrm>
          <a:custGeom>
            <a:avLst/>
            <a:gdLst>
              <a:gd name="connsiteX0" fmla="*/ 0 w 4017866"/>
              <a:gd name="connsiteY0" fmla="*/ 0 h 6629400"/>
              <a:gd name="connsiteX1" fmla="*/ 4017866 w 4017866"/>
              <a:gd name="connsiteY1" fmla="*/ 0 h 6629400"/>
              <a:gd name="connsiteX2" fmla="*/ 4017866 w 4017866"/>
              <a:gd name="connsiteY2" fmla="*/ 6629400 h 6629400"/>
              <a:gd name="connsiteX3" fmla="*/ 0 w 4017866"/>
              <a:gd name="connsiteY3" fmla="*/ 6629400 h 6629400"/>
              <a:gd name="connsiteX4" fmla="*/ 0 w 4017866"/>
              <a:gd name="connsiteY4" fmla="*/ 0 h 6629400"/>
              <a:gd name="connsiteX0" fmla="*/ 0 w 5872066"/>
              <a:gd name="connsiteY0" fmla="*/ 0 h 6629400"/>
              <a:gd name="connsiteX1" fmla="*/ 5872066 w 5872066"/>
              <a:gd name="connsiteY1" fmla="*/ 0 h 6629400"/>
              <a:gd name="connsiteX2" fmla="*/ 4017866 w 5872066"/>
              <a:gd name="connsiteY2" fmla="*/ 6629400 h 6629400"/>
              <a:gd name="connsiteX3" fmla="*/ 0 w 5872066"/>
              <a:gd name="connsiteY3" fmla="*/ 6629400 h 6629400"/>
              <a:gd name="connsiteX4" fmla="*/ 0 w 5872066"/>
              <a:gd name="connsiteY4" fmla="*/ 0 h 662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2066" h="6629400">
                <a:moveTo>
                  <a:pt x="0" y="0"/>
                </a:moveTo>
                <a:lnTo>
                  <a:pt x="5872066" y="0"/>
                </a:lnTo>
                <a:lnTo>
                  <a:pt x="4017866" y="6629400"/>
                </a:lnTo>
                <a:lnTo>
                  <a:pt x="0" y="6629400"/>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737919" y="459381"/>
            <a:ext cx="2844800" cy="228600"/>
          </a:xfrm>
          <a:prstGeom prst="rect">
            <a:avLst/>
          </a:prstGeom>
        </p:spPr>
        <p:txBody>
          <a:bodyPr vert="horz" lIns="91440" tIns="45720" rIns="91440" bIns="45720" rtlCol="0" anchor="ctr"/>
          <a:lstStyle>
            <a:lvl1pPr algn="l">
              <a:defRPr sz="1400" b="1">
                <a:solidFill>
                  <a:srgbClr val="005177"/>
                </a:solidFill>
                <a:latin typeface="Arial" panose="020B0604020202020204" pitchFamily="34" charset="0"/>
                <a:cs typeface="Arial" panose="020B0604020202020204" pitchFamily="34" charset="0"/>
              </a:defRPr>
            </a:lvl1pPr>
          </a:lstStyle>
          <a:p>
            <a:endParaRPr lang="en-US"/>
          </a:p>
        </p:txBody>
      </p:sp>
      <p:sp>
        <p:nvSpPr>
          <p:cNvPr id="2" name="Title Placeholder 1"/>
          <p:cNvSpPr>
            <a:spLocks noGrp="1"/>
          </p:cNvSpPr>
          <p:nvPr>
            <p:ph type="title"/>
          </p:nvPr>
        </p:nvSpPr>
        <p:spPr>
          <a:xfrm>
            <a:off x="737919" y="1147362"/>
            <a:ext cx="5730615" cy="1367238"/>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976808267"/>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87" r:id="rId17"/>
    <p:sldLayoutId id="2147483988" r:id="rId18"/>
    <p:sldLayoutId id="2147483989" r:id="rId19"/>
    <p:sldLayoutId id="2147483990" r:id="rId20"/>
    <p:sldLayoutId id="2147483991" r:id="rId21"/>
    <p:sldLayoutId id="2147483992" r:id="rId22"/>
    <p:sldLayoutId id="2147483993" r:id="rId23"/>
    <p:sldLayoutId id="2147483995" r:id="rId24"/>
  </p:sldLayoutIdLst>
  <p:hf hdr="0" ftr="0" dt="0"/>
  <p:txStyles>
    <p:titleStyle>
      <a:lvl1pPr algn="l" defTabSz="914400" rtl="0" eaLnBrk="1" latinLnBrk="0" hangingPunct="1">
        <a:spcBef>
          <a:spcPct val="0"/>
        </a:spcBef>
        <a:buNone/>
        <a:defRPr sz="3600" b="1" kern="1200">
          <a:solidFill>
            <a:srgbClr val="00517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Date Placeholder 1">
            <a:extLst>
              <a:ext uri="{FF2B5EF4-FFF2-40B4-BE49-F238E27FC236}">
                <a16:creationId xmlns:a16="http://schemas.microsoft.com/office/drawing/2014/main" id="{7BBB3055-55DF-4296-AF50-E1F9E6E49AA9}"/>
              </a:ext>
            </a:extLst>
          </p:cNvPr>
          <p:cNvSpPr>
            <a:spLocks noGrp="1"/>
          </p:cNvSpPr>
          <p:nvPr>
            <p:ph type="dt" sz="half" idx="2"/>
          </p:nvPr>
        </p:nvSpPr>
        <p:spPr>
          <a:xfrm>
            <a:off x="512616" y="6356350"/>
            <a:ext cx="953655" cy="365125"/>
          </a:xfrm>
          <a:prstGeom prst="rect">
            <a:avLst/>
          </a:prstGeom>
        </p:spPr>
        <p:txBody>
          <a:bodyPr/>
          <a:lstStyle>
            <a:lvl1pPr>
              <a:defRPr sz="1200">
                <a:solidFill>
                  <a:schemeClr val="bg2">
                    <a:lumMod val="10000"/>
                  </a:schemeClr>
                </a:solidFill>
              </a:defRPr>
            </a:lvl1pPr>
          </a:lstStyle>
          <a:p>
            <a:endParaRPr lang="en-US"/>
          </a:p>
        </p:txBody>
      </p:sp>
      <p:sp>
        <p:nvSpPr>
          <p:cNvPr id="7" name="Rectangle 6">
            <a:extLst>
              <a:ext uri="{FF2B5EF4-FFF2-40B4-BE49-F238E27FC236}">
                <a16:creationId xmlns:a16="http://schemas.microsoft.com/office/drawing/2014/main" id="{99A16101-6E7B-6E9E-C0B6-19E99BA2F74D}"/>
              </a:ext>
            </a:extLst>
          </p:cNvPr>
          <p:cNvSpPr/>
          <p:nvPr/>
        </p:nvSpPr>
        <p:spPr>
          <a:xfrm>
            <a:off x="11277600" y="6457363"/>
            <a:ext cx="475753" cy="400637"/>
          </a:xfrm>
          <a:prstGeom prst="rect">
            <a:avLst/>
          </a:prstGeom>
          <a:solidFill>
            <a:srgbClr val="005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71A00347-F6CC-4B86-940A-0C606925DA08}" type="slidenum">
              <a:rPr lang="en-US" sz="1400" smtClean="0">
                <a:solidFill>
                  <a:schemeClr val="bg1"/>
                </a:solidFill>
                <a:latin typeface="Arial" panose="020B0604020202020204" pitchFamily="34" charset="0"/>
                <a:cs typeface="Arial" panose="020B0604020202020204" pitchFamily="34" charset="0"/>
              </a:rPr>
              <a:t>‹#›</a:t>
            </a:fld>
            <a:endParaRPr lang="en-US" sz="1800">
              <a:solidFill>
                <a:schemeClr val="bg1"/>
              </a:solidFill>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23D55F16-7D2E-9B8E-D63E-D282448E25F3}"/>
              </a:ext>
            </a:extLst>
          </p:cNvPr>
          <p:cNvSpPr/>
          <p:nvPr userDrawn="1"/>
        </p:nvSpPr>
        <p:spPr>
          <a:xfrm>
            <a:off x="-57021" y="0"/>
            <a:ext cx="7448421" cy="6858000"/>
          </a:xfrm>
          <a:custGeom>
            <a:avLst/>
            <a:gdLst>
              <a:gd name="connsiteX0" fmla="*/ 0 w 4017866"/>
              <a:gd name="connsiteY0" fmla="*/ 0 h 6629400"/>
              <a:gd name="connsiteX1" fmla="*/ 4017866 w 4017866"/>
              <a:gd name="connsiteY1" fmla="*/ 0 h 6629400"/>
              <a:gd name="connsiteX2" fmla="*/ 4017866 w 4017866"/>
              <a:gd name="connsiteY2" fmla="*/ 6629400 h 6629400"/>
              <a:gd name="connsiteX3" fmla="*/ 0 w 4017866"/>
              <a:gd name="connsiteY3" fmla="*/ 6629400 h 6629400"/>
              <a:gd name="connsiteX4" fmla="*/ 0 w 4017866"/>
              <a:gd name="connsiteY4" fmla="*/ 0 h 6629400"/>
              <a:gd name="connsiteX0" fmla="*/ 0 w 5872066"/>
              <a:gd name="connsiteY0" fmla="*/ 0 h 6629400"/>
              <a:gd name="connsiteX1" fmla="*/ 5872066 w 5872066"/>
              <a:gd name="connsiteY1" fmla="*/ 0 h 6629400"/>
              <a:gd name="connsiteX2" fmla="*/ 4017866 w 5872066"/>
              <a:gd name="connsiteY2" fmla="*/ 6629400 h 6629400"/>
              <a:gd name="connsiteX3" fmla="*/ 0 w 5872066"/>
              <a:gd name="connsiteY3" fmla="*/ 6629400 h 6629400"/>
              <a:gd name="connsiteX4" fmla="*/ 0 w 5872066"/>
              <a:gd name="connsiteY4" fmla="*/ 0 h 662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2066" h="6629400">
                <a:moveTo>
                  <a:pt x="0" y="0"/>
                </a:moveTo>
                <a:lnTo>
                  <a:pt x="5872066" y="0"/>
                </a:lnTo>
                <a:lnTo>
                  <a:pt x="4017866" y="6629400"/>
                </a:lnTo>
                <a:lnTo>
                  <a:pt x="0" y="6629400"/>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A picture containing sky, object&#10;&#10;Description generated with very high confidence">
            <a:extLst>
              <a:ext uri="{FF2B5EF4-FFF2-40B4-BE49-F238E27FC236}">
                <a16:creationId xmlns:a16="http://schemas.microsoft.com/office/drawing/2014/main" id="{16034EAB-1DD8-76C3-66FE-1A99A13DC3C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4883" y="6566272"/>
            <a:ext cx="728066" cy="182818"/>
          </a:xfrm>
          <a:prstGeom prst="rect">
            <a:avLst/>
          </a:prstGeom>
        </p:spPr>
      </p:pic>
    </p:spTree>
    <p:extLst>
      <p:ext uri="{BB962C8B-B14F-4D97-AF65-F5344CB8AC3E}">
        <p14:creationId xmlns:p14="http://schemas.microsoft.com/office/powerpoint/2010/main" val="212726111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89940-2CA4-423E-B5FC-A861B25B1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B6F0EA-CFFC-4BFB-8350-617390DF0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sky, object&#10;&#10;Description generated with very high confidence">
            <a:extLst>
              <a:ext uri="{FF2B5EF4-FFF2-40B4-BE49-F238E27FC236}">
                <a16:creationId xmlns:a16="http://schemas.microsoft.com/office/drawing/2014/main" id="{2CE7E3BA-E1D8-45DC-AED7-8D972121178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334883" y="6528966"/>
            <a:ext cx="728066" cy="182818"/>
          </a:xfrm>
          <a:prstGeom prst="rect">
            <a:avLst/>
          </a:prstGeom>
        </p:spPr>
      </p:pic>
      <p:sp>
        <p:nvSpPr>
          <p:cNvPr id="6" name="Date Placeholder 1">
            <a:extLst>
              <a:ext uri="{FF2B5EF4-FFF2-40B4-BE49-F238E27FC236}">
                <a16:creationId xmlns:a16="http://schemas.microsoft.com/office/drawing/2014/main" id="{7BBB3055-55DF-4296-AF50-E1F9E6E49AA9}"/>
              </a:ext>
            </a:extLst>
          </p:cNvPr>
          <p:cNvSpPr>
            <a:spLocks noGrp="1"/>
          </p:cNvSpPr>
          <p:nvPr>
            <p:ph type="dt" sz="half" idx="2"/>
          </p:nvPr>
        </p:nvSpPr>
        <p:spPr>
          <a:xfrm>
            <a:off x="512616" y="6356350"/>
            <a:ext cx="953655" cy="365125"/>
          </a:xfrm>
          <a:prstGeom prst="rect">
            <a:avLst/>
          </a:prstGeom>
        </p:spPr>
        <p:txBody>
          <a:bodyPr/>
          <a:lstStyle>
            <a:lvl1pPr>
              <a:defRPr sz="1200"/>
            </a:lvl1pPr>
          </a:lstStyle>
          <a:p>
            <a:endParaRPr lang="en-US"/>
          </a:p>
        </p:txBody>
      </p:sp>
    </p:spTree>
    <p:extLst>
      <p:ext uri="{BB962C8B-B14F-4D97-AF65-F5344CB8AC3E}">
        <p14:creationId xmlns:p14="http://schemas.microsoft.com/office/powerpoint/2010/main" val="1686692729"/>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 id="2147484040" r:id="rId25"/>
    <p:sldLayoutId id="2147484041" r:id="rId26"/>
    <p:sldLayoutId id="2147484042"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DFAF-5F41-4BA6-8B3C-59AC9CF4A128}"/>
              </a:ext>
            </a:extLst>
          </p:cNvPr>
          <p:cNvSpPr>
            <a:spLocks noGrp="1"/>
          </p:cNvSpPr>
          <p:nvPr>
            <p:ph type="ctrTitle"/>
          </p:nvPr>
        </p:nvSpPr>
        <p:spPr>
          <a:xfrm>
            <a:off x="550508" y="563795"/>
            <a:ext cx="5290456" cy="1369201"/>
          </a:xfrm>
        </p:spPr>
        <p:txBody>
          <a:bodyPr>
            <a:normAutofit/>
          </a:bodyPr>
          <a:lstStyle/>
          <a:p>
            <a:r>
              <a:rPr lang="en-US" sz="3600" dirty="0"/>
              <a:t>Fiscal State of State Medicaid Programs</a:t>
            </a:r>
          </a:p>
        </p:txBody>
      </p:sp>
      <p:sp>
        <p:nvSpPr>
          <p:cNvPr id="4" name="TextBox 3">
            <a:extLst>
              <a:ext uri="{FF2B5EF4-FFF2-40B4-BE49-F238E27FC236}">
                <a16:creationId xmlns:a16="http://schemas.microsoft.com/office/drawing/2014/main" id="{FC08A439-94BB-4DEA-B939-3BBCF7362634}"/>
              </a:ext>
            </a:extLst>
          </p:cNvPr>
          <p:cNvSpPr txBox="1"/>
          <p:nvPr/>
        </p:nvSpPr>
        <p:spPr>
          <a:xfrm>
            <a:off x="550508" y="2513269"/>
            <a:ext cx="4576663" cy="646331"/>
          </a:xfrm>
          <a:prstGeom prst="rect">
            <a:avLst/>
          </a:prstGeom>
          <a:noFill/>
        </p:spPr>
        <p:txBody>
          <a:bodyPr wrap="square" rtlCol="0">
            <a:spAutoFit/>
          </a:bodyPr>
          <a:lstStyle/>
          <a:p>
            <a:r>
              <a:rPr lang="en-US" sz="2000" b="1" dirty="0">
                <a:solidFill>
                  <a:schemeClr val="bg2">
                    <a:lumMod val="10000"/>
                  </a:schemeClr>
                </a:solidFill>
              </a:rPr>
              <a:t>CSG Medicaid Leadership Academy</a:t>
            </a:r>
          </a:p>
          <a:p>
            <a:r>
              <a:rPr lang="en-US" sz="1600" dirty="0"/>
              <a:t>August 28, 2024</a:t>
            </a:r>
          </a:p>
        </p:txBody>
      </p:sp>
      <p:sp>
        <p:nvSpPr>
          <p:cNvPr id="5" name="TextBox 4">
            <a:extLst>
              <a:ext uri="{FF2B5EF4-FFF2-40B4-BE49-F238E27FC236}">
                <a16:creationId xmlns:a16="http://schemas.microsoft.com/office/drawing/2014/main" id="{C973F1C9-620A-4D02-A12B-C6735FDAAC91}"/>
              </a:ext>
            </a:extLst>
          </p:cNvPr>
          <p:cNvSpPr txBox="1"/>
          <p:nvPr/>
        </p:nvSpPr>
        <p:spPr>
          <a:xfrm>
            <a:off x="550508" y="3445959"/>
            <a:ext cx="6090136" cy="830997"/>
          </a:xfrm>
          <a:prstGeom prst="rect">
            <a:avLst/>
          </a:prstGeom>
          <a:noFill/>
        </p:spPr>
        <p:txBody>
          <a:bodyPr wrap="square" rtlCol="0">
            <a:spAutoFit/>
          </a:bodyPr>
          <a:lstStyle/>
          <a:p>
            <a:r>
              <a:rPr lang="en-US" sz="1600" b="1" dirty="0">
                <a:solidFill>
                  <a:schemeClr val="bg2">
                    <a:lumMod val="10000"/>
                  </a:schemeClr>
                </a:solidFill>
              </a:rPr>
              <a:t>Shelby Kerns</a:t>
            </a:r>
          </a:p>
          <a:p>
            <a:r>
              <a:rPr lang="en-US" sz="1600" dirty="0">
                <a:solidFill>
                  <a:schemeClr val="bg2">
                    <a:lumMod val="10000"/>
                  </a:schemeClr>
                </a:solidFill>
              </a:rPr>
              <a:t>Executive Director</a:t>
            </a:r>
          </a:p>
          <a:p>
            <a:r>
              <a:rPr lang="en-US" sz="1600" dirty="0">
                <a:solidFill>
                  <a:schemeClr val="bg2">
                    <a:lumMod val="10000"/>
                  </a:schemeClr>
                </a:solidFill>
              </a:rPr>
              <a:t>National Association of State Budget Officers</a:t>
            </a:r>
          </a:p>
        </p:txBody>
      </p:sp>
    </p:spTree>
    <p:extLst>
      <p:ext uri="{BB962C8B-B14F-4D97-AF65-F5344CB8AC3E}">
        <p14:creationId xmlns:p14="http://schemas.microsoft.com/office/powerpoint/2010/main" val="248834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52328968"/>
              </p:ext>
            </p:extLst>
          </p:nvPr>
        </p:nvGraphicFramePr>
        <p:xfrm>
          <a:off x="248912" y="1573166"/>
          <a:ext cx="11607116" cy="421898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0EE89368-9F51-480D-96C3-D3F89562043B}"/>
              </a:ext>
            </a:extLst>
          </p:cNvPr>
          <p:cNvSpPr>
            <a:spLocks noGrp="1"/>
          </p:cNvSpPr>
          <p:nvPr>
            <p:ph type="title"/>
          </p:nvPr>
        </p:nvSpPr>
        <p:spPr/>
        <p:txBody>
          <a:bodyPr>
            <a:noAutofit/>
          </a:bodyPr>
          <a:lstStyle/>
          <a:p>
            <a:r>
              <a:rPr lang="en-US" sz="2800" b="1"/>
              <a:t>General Fund Revenue </a:t>
            </a:r>
            <a:r>
              <a:rPr lang="en-US" b="1"/>
              <a:t>Collections</a:t>
            </a:r>
            <a:endParaRPr lang="en-US"/>
          </a:p>
        </p:txBody>
      </p:sp>
      <p:sp>
        <p:nvSpPr>
          <p:cNvPr id="8" name="Rectangle 7">
            <a:extLst>
              <a:ext uri="{FF2B5EF4-FFF2-40B4-BE49-F238E27FC236}">
                <a16:creationId xmlns:a16="http://schemas.microsoft.com/office/drawing/2014/main" id="{158C73CD-029B-44D3-8A7C-50D7B0A8DE86}"/>
              </a:ext>
            </a:extLst>
          </p:cNvPr>
          <p:cNvSpPr/>
          <p:nvPr/>
        </p:nvSpPr>
        <p:spPr>
          <a:xfrm>
            <a:off x="220158" y="5948766"/>
            <a:ext cx="11505498" cy="250966"/>
          </a:xfrm>
          <a:prstGeom prst="rect">
            <a:avLst/>
          </a:prstGeom>
        </p:spPr>
        <p:txBody>
          <a:bodyPr wrap="square">
            <a:spAutoFit/>
          </a:bodyPr>
          <a:lstStyle/>
          <a:p>
            <a:r>
              <a:rPr lang="en-US" sz="1031" i="1">
                <a:solidFill>
                  <a:schemeClr val="tx1">
                    <a:lumMod val="65000"/>
                    <a:lumOff val="35000"/>
                  </a:schemeClr>
                </a:solidFill>
                <a:cs typeface="Arial" panose="020B0604020202020204" pitchFamily="34" charset="0"/>
              </a:rPr>
              <a:t>*Fiscal 2024 is ongoing and figures are subject to change.</a:t>
            </a:r>
          </a:p>
        </p:txBody>
      </p:sp>
      <p:sp>
        <p:nvSpPr>
          <p:cNvPr id="7" name="Rectangle 3">
            <a:extLst>
              <a:ext uri="{FF2B5EF4-FFF2-40B4-BE49-F238E27FC236}">
                <a16:creationId xmlns:a16="http://schemas.microsoft.com/office/drawing/2014/main" id="{C9E605F3-1556-447D-8A0B-7F3922528686}"/>
              </a:ext>
            </a:extLst>
          </p:cNvPr>
          <p:cNvSpPr>
            <a:spLocks noChangeArrowheads="1"/>
          </p:cNvSpPr>
          <p:nvPr/>
        </p:nvSpPr>
        <p:spPr bwMode="auto">
          <a:xfrm>
            <a:off x="1" y="320349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735" tIns="42868" rIns="85735" bIns="42868" numCol="1" anchor="ctr" anchorCtr="0" compatLnSpc="1">
            <a:prstTxWarp prst="textNoShape">
              <a:avLst/>
            </a:prstTxWarp>
            <a:spAutoFit/>
          </a:bodyPr>
          <a:lstStyle/>
          <a:p>
            <a:endParaRPr lang="en-US" sz="1688"/>
          </a:p>
        </p:txBody>
      </p:sp>
      <p:sp>
        <p:nvSpPr>
          <p:cNvPr id="6" name="Footer Placeholder 5">
            <a:extLst>
              <a:ext uri="{FF2B5EF4-FFF2-40B4-BE49-F238E27FC236}">
                <a16:creationId xmlns:a16="http://schemas.microsoft.com/office/drawing/2014/main" id="{C53AAC07-B0B3-582C-4A8F-87E91E129EFA}"/>
              </a:ext>
            </a:extLst>
          </p:cNvPr>
          <p:cNvSpPr txBox="1">
            <a:spLocks/>
          </p:cNvSpPr>
          <p:nvPr/>
        </p:nvSpPr>
        <p:spPr>
          <a:xfrm>
            <a:off x="466344" y="6100535"/>
            <a:ext cx="3186545" cy="52387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NASBO Fiscal Survey of States</a:t>
            </a:r>
          </a:p>
        </p:txBody>
      </p:sp>
      <p:sp>
        <p:nvSpPr>
          <p:cNvPr id="10" name="TextBox 9">
            <a:extLst>
              <a:ext uri="{FF2B5EF4-FFF2-40B4-BE49-F238E27FC236}">
                <a16:creationId xmlns:a16="http://schemas.microsoft.com/office/drawing/2014/main" id="{22621FD9-2F9C-21F1-7879-1838AF65AF6E}"/>
              </a:ext>
            </a:extLst>
          </p:cNvPr>
          <p:cNvSpPr txBox="1"/>
          <p:nvPr/>
        </p:nvSpPr>
        <p:spPr>
          <a:xfrm>
            <a:off x="1844654" y="954394"/>
            <a:ext cx="10209694" cy="369332"/>
          </a:xfrm>
          <a:prstGeom prst="rect">
            <a:avLst/>
          </a:prstGeom>
          <a:noFill/>
        </p:spPr>
        <p:txBody>
          <a:bodyPr wrap="square">
            <a:spAutoFit/>
          </a:bodyPr>
          <a:lstStyle/>
          <a:p>
            <a:r>
              <a:rPr lang="en-US" sz="1800">
                <a:latin typeface="Arial" panose="020B0604020202020204" pitchFamily="34" charset="0"/>
                <a:cs typeface="Arial" panose="020B0604020202020204" pitchFamily="34" charset="0"/>
              </a:rPr>
              <a:t>General Fund Revenue Collections Compared To Original Revenue Projections (By Fiscal Year)</a:t>
            </a:r>
          </a:p>
        </p:txBody>
      </p:sp>
    </p:spTree>
    <p:extLst>
      <p:ext uri="{BB962C8B-B14F-4D97-AF65-F5344CB8AC3E}">
        <p14:creationId xmlns:p14="http://schemas.microsoft.com/office/powerpoint/2010/main" val="1385772934"/>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EE2ED0-BBAF-763F-A822-5D06846BC42F}"/>
              </a:ext>
            </a:extLst>
          </p:cNvPr>
          <p:cNvSpPr>
            <a:spLocks noGrp="1"/>
          </p:cNvSpPr>
          <p:nvPr>
            <p:ph type="body" idx="13"/>
          </p:nvPr>
        </p:nvSpPr>
        <p:spPr/>
        <p:txBody>
          <a:bodyPr/>
          <a:lstStyle/>
          <a:p>
            <a:r>
              <a:rPr lang="en-US"/>
              <a:t>Trends in State Spending</a:t>
            </a:r>
          </a:p>
        </p:txBody>
      </p:sp>
    </p:spTree>
    <p:extLst>
      <p:ext uri="{BB962C8B-B14F-4D97-AF65-F5344CB8AC3E}">
        <p14:creationId xmlns:p14="http://schemas.microsoft.com/office/powerpoint/2010/main" val="4227765059"/>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344" y="5742330"/>
            <a:ext cx="11165101" cy="250966"/>
          </a:xfrm>
          <a:prstGeom prst="rect">
            <a:avLst/>
          </a:prstGeom>
        </p:spPr>
        <p:txBody>
          <a:bodyPr wrap="square">
            <a:spAutoFit/>
          </a:bodyPr>
          <a:lstStyle/>
          <a:p>
            <a:r>
              <a:rPr lang="en-US" sz="1031" i="1">
                <a:solidFill>
                  <a:schemeClr val="tx1">
                    <a:lumMod val="65000"/>
                    <a:lumOff val="35000"/>
                  </a:schemeClr>
                </a:solidFill>
                <a:cs typeface="Arial" panose="020B0604020202020204" pitchFamily="34" charset="0"/>
              </a:rPr>
              <a:t>Note: Fiscal 2024 figure is estimated based on data reported in spring 2024; fiscal 2025 figure is based on governors’ recommended budgets. </a:t>
            </a:r>
          </a:p>
        </p:txBody>
      </p:sp>
      <p:sp>
        <p:nvSpPr>
          <p:cNvPr id="3" name="Title 2">
            <a:extLst>
              <a:ext uri="{FF2B5EF4-FFF2-40B4-BE49-F238E27FC236}">
                <a16:creationId xmlns:a16="http://schemas.microsoft.com/office/drawing/2014/main" id="{6B1FB9C2-0E4E-43AA-8F91-F43FBFF9B040}"/>
              </a:ext>
            </a:extLst>
          </p:cNvPr>
          <p:cNvSpPr>
            <a:spLocks noGrp="1"/>
          </p:cNvSpPr>
          <p:nvPr>
            <p:ph type="title"/>
          </p:nvPr>
        </p:nvSpPr>
        <p:spPr/>
        <p:txBody>
          <a:bodyPr>
            <a:noAutofit/>
          </a:bodyPr>
          <a:lstStyle/>
          <a:p>
            <a:r>
              <a:rPr lang="en-US" b="1"/>
              <a:t>Annual General Fund Expenditure Percentage Changes</a:t>
            </a:r>
            <a:br>
              <a:rPr lang="en-US" b="1"/>
            </a:br>
            <a:r>
              <a:rPr lang="en-US" b="1"/>
              <a:t>Fiscal 2007 to Fiscal 2025</a:t>
            </a:r>
            <a:endParaRPr lang="en-US"/>
          </a:p>
        </p:txBody>
      </p:sp>
      <p:graphicFrame>
        <p:nvGraphicFramePr>
          <p:cNvPr id="15" name="Chart 14">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367887870"/>
              </p:ext>
            </p:extLst>
          </p:nvPr>
        </p:nvGraphicFramePr>
        <p:xfrm>
          <a:off x="513448" y="1504335"/>
          <a:ext cx="11600410" cy="4225905"/>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5">
            <a:extLst>
              <a:ext uri="{FF2B5EF4-FFF2-40B4-BE49-F238E27FC236}">
                <a16:creationId xmlns:a16="http://schemas.microsoft.com/office/drawing/2014/main" id="{FE7DE0C6-44E8-C30E-CA82-28D0EACBD414}"/>
              </a:ext>
            </a:extLst>
          </p:cNvPr>
          <p:cNvSpPr txBox="1">
            <a:spLocks/>
          </p:cNvSpPr>
          <p:nvPr/>
        </p:nvSpPr>
        <p:spPr>
          <a:xfrm>
            <a:off x="466344" y="5993296"/>
            <a:ext cx="3186545" cy="52387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NASBO Fiscal Survey of States</a:t>
            </a:r>
          </a:p>
        </p:txBody>
      </p:sp>
    </p:spTree>
    <p:extLst>
      <p:ext uri="{BB962C8B-B14F-4D97-AF65-F5344CB8AC3E}">
        <p14:creationId xmlns:p14="http://schemas.microsoft.com/office/powerpoint/2010/main" val="420507529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7264A0C-F76C-48C7-A3A8-A460F345C875}"/>
              </a:ext>
            </a:extLst>
          </p:cNvPr>
          <p:cNvSpPr txBox="1">
            <a:spLocks/>
          </p:cNvSpPr>
          <p:nvPr/>
        </p:nvSpPr>
        <p:spPr>
          <a:xfrm>
            <a:off x="839848" y="695526"/>
            <a:ext cx="3609508" cy="1361890"/>
          </a:xfrm>
          <a:prstGeom prst="rect">
            <a:avLst/>
          </a:prstGeom>
        </p:spPr>
        <p:txBody>
          <a:bodyPr vert="horz" lIns="91440" tIns="45720" rIns="91440" bIns="45720" rtlCol="0" anchor="b">
            <a:normAutofit/>
          </a:bodyPr>
          <a:lstStyle>
            <a:lvl1pPr algn="l" defTabSz="914413" rtl="0" eaLnBrk="1" latinLnBrk="0" hangingPunct="1">
              <a:spcBef>
                <a:spcPct val="0"/>
              </a:spcBef>
              <a:buNone/>
              <a:defRPr sz="1875" b="1" kern="1200">
                <a:solidFill>
                  <a:schemeClr val="tx1"/>
                </a:solidFill>
                <a:latin typeface="+mj-lt"/>
                <a:ea typeface="+mj-ea"/>
                <a:cs typeface="+mj-cs"/>
              </a:defRPr>
            </a:lvl1pPr>
          </a:lstStyle>
          <a:p>
            <a:r>
              <a:rPr lang="en-US" altLang="en-US" sz="2800">
                <a:solidFill>
                  <a:schemeClr val="bg2">
                    <a:lumMod val="10000"/>
                  </a:schemeClr>
                </a:solidFill>
                <a:latin typeface="Arial" panose="020B0604020202020204" pitchFamily="34" charset="0"/>
                <a:ea typeface="+mn-ea"/>
                <a:cs typeface="Arial" panose="020B0604020202020204" pitchFamily="34" charset="0"/>
              </a:rPr>
              <a:t>General Funds Expenditures</a:t>
            </a:r>
            <a:endParaRPr lang="en-US" sz="4400">
              <a:solidFill>
                <a:schemeClr val="bg2">
                  <a:lumMod val="10000"/>
                </a:schemeClr>
              </a:solidFill>
              <a:latin typeface="Arial" panose="020B0604020202020204" pitchFamily="34" charset="0"/>
              <a:cs typeface="Arial" panose="020B0604020202020204" pitchFamily="34" charset="0"/>
            </a:endParaRPr>
          </a:p>
        </p:txBody>
      </p:sp>
      <p:sp>
        <p:nvSpPr>
          <p:cNvPr id="10" name="Text Placeholder 6">
            <a:extLst>
              <a:ext uri="{FF2B5EF4-FFF2-40B4-BE49-F238E27FC236}">
                <a16:creationId xmlns:a16="http://schemas.microsoft.com/office/drawing/2014/main" id="{D0EC2496-F6AF-4899-84DC-D776C866086C}"/>
              </a:ext>
            </a:extLst>
          </p:cNvPr>
          <p:cNvSpPr txBox="1">
            <a:spLocks/>
          </p:cNvSpPr>
          <p:nvPr/>
        </p:nvSpPr>
        <p:spPr>
          <a:xfrm>
            <a:off x="836671" y="2556341"/>
            <a:ext cx="2448970" cy="380873"/>
          </a:xfrm>
          <a:prstGeom prst="rect">
            <a:avLst/>
          </a:prstGeom>
          <a:solidFill>
            <a:srgbClr val="1C72BA"/>
          </a:solidFill>
        </p:spPr>
        <p:txBody>
          <a:bodyPr vert="horz" wrap="square" lIns="91440" tIns="45720" rIns="91440" bIns="45720" rtlCol="0">
            <a:spAutoFit/>
          </a:bodyPr>
          <a:lstStyle>
            <a:lvl1pPr marL="0" indent="0" algn="l" defTabSz="914413" rtl="0" eaLnBrk="1" latinLnBrk="0" hangingPunct="1">
              <a:spcBef>
                <a:spcPct val="20000"/>
              </a:spcBef>
              <a:buFont typeface="Arial" pitchFamily="34" charset="0"/>
              <a:buNone/>
              <a:defRPr sz="1875" kern="1200">
                <a:solidFill>
                  <a:schemeClr val="tx1"/>
                </a:solidFill>
                <a:latin typeface="+mn-lt"/>
                <a:ea typeface="+mn-ea"/>
                <a:cs typeface="+mn-cs"/>
              </a:defRPr>
            </a:lvl1pPr>
            <a:lvl2pPr marL="457207" indent="0" algn="l" defTabSz="914413" rtl="0" eaLnBrk="1" latinLnBrk="0" hangingPunct="1">
              <a:spcBef>
                <a:spcPct val="20000"/>
              </a:spcBef>
              <a:buFont typeface="Arial" pitchFamily="34" charset="0"/>
              <a:buNone/>
              <a:defRPr sz="1200" kern="1200">
                <a:solidFill>
                  <a:schemeClr val="tx1"/>
                </a:solidFill>
                <a:latin typeface="+mn-lt"/>
                <a:ea typeface="+mn-ea"/>
                <a:cs typeface="+mn-cs"/>
              </a:defRPr>
            </a:lvl2pPr>
            <a:lvl3pPr marL="914413" indent="0" algn="l" defTabSz="914413"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19"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4pPr>
            <a:lvl5pPr marL="1828826"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5pPr>
            <a:lvl6pPr marL="2286033"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6pPr>
            <a:lvl7pPr marL="2743238"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7pPr>
            <a:lvl8pPr marL="3200445"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8pPr>
            <a:lvl9pPr marL="3657652"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nSpc>
                <a:spcPct val="100000"/>
              </a:lnSpc>
            </a:pPr>
            <a:r>
              <a:rPr lang="en-US" dirty="0">
                <a:solidFill>
                  <a:schemeClr val="bg1"/>
                </a:solidFill>
                <a:latin typeface="Arial" panose="020B0604020202020204" pitchFamily="34" charset="0"/>
                <a:cs typeface="Arial" panose="020B0604020202020204" pitchFamily="34" charset="0"/>
              </a:rPr>
              <a:t>Estimated FY 2023</a:t>
            </a:r>
          </a:p>
        </p:txBody>
      </p:sp>
      <p:sp>
        <p:nvSpPr>
          <p:cNvPr id="11" name="TextBox 10">
            <a:extLst>
              <a:ext uri="{FF2B5EF4-FFF2-40B4-BE49-F238E27FC236}">
                <a16:creationId xmlns:a16="http://schemas.microsoft.com/office/drawing/2014/main" id="{A7A2B2F3-1C9B-4649-82D9-4D49379F94F6}"/>
              </a:ext>
            </a:extLst>
          </p:cNvPr>
          <p:cNvSpPr txBox="1"/>
          <p:nvPr/>
        </p:nvSpPr>
        <p:spPr>
          <a:xfrm>
            <a:off x="836671" y="2052653"/>
            <a:ext cx="2116114" cy="390521"/>
          </a:xfrm>
          <a:prstGeom prst="rect">
            <a:avLst/>
          </a:prstGeom>
        </p:spPr>
        <p:txBody>
          <a:bodyPr wrap="square" rtlCol="0">
            <a:noAutofit/>
          </a:bodyPr>
          <a:lstStyle/>
          <a:p>
            <a:pPr defTabSz="1007751"/>
            <a:endParaRPr lang="en-US" sz="2540">
              <a:solidFill>
                <a:srgbClr val="F8F8F8">
                  <a:lumMod val="10000"/>
                </a:srgbClr>
              </a:solidFill>
              <a:latin typeface="Century Gothic" panose="020B0502020202020204" pitchFamily="34" charset="0"/>
              <a:cs typeface="Arial" panose="020B0604020202020204" pitchFamily="34" charset="0"/>
            </a:endParaRPr>
          </a:p>
        </p:txBody>
      </p:sp>
      <p:sp>
        <p:nvSpPr>
          <p:cNvPr id="13" name="Text Placeholder 5">
            <a:extLst>
              <a:ext uri="{FF2B5EF4-FFF2-40B4-BE49-F238E27FC236}">
                <a16:creationId xmlns:a16="http://schemas.microsoft.com/office/drawing/2014/main" id="{FD16600D-B29D-4A14-A0A5-B06F2B4C3CB2}"/>
              </a:ext>
            </a:extLst>
          </p:cNvPr>
          <p:cNvSpPr txBox="1">
            <a:spLocks/>
          </p:cNvSpPr>
          <p:nvPr/>
        </p:nvSpPr>
        <p:spPr>
          <a:xfrm>
            <a:off x="839848" y="2035967"/>
            <a:ext cx="3932193" cy="538195"/>
          </a:xfrm>
          <a:prstGeom prst="rect">
            <a:avLst/>
          </a:prstGeom>
        </p:spPr>
        <p:txBody>
          <a:bodyPr vert="horz" lIns="91439" tIns="45719" rIns="91439" bIns="45719"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714329" rtl="0" eaLnBrk="1" fontAlgn="auto" latinLnBrk="0" hangingPunct="1">
              <a:lnSpc>
                <a:spcPct val="90000"/>
              </a:lnSpc>
              <a:spcBef>
                <a:spcPts val="781"/>
              </a:spcBef>
              <a:spcAft>
                <a:spcPts val="0"/>
              </a:spcAft>
              <a:buClrTx/>
              <a:buSzTx/>
              <a:buFont typeface="Arial" panose="020B0604020202020204" pitchFamily="34" charset="0"/>
              <a:buNone/>
              <a:tabLst/>
              <a:defRPr/>
            </a:pPr>
            <a:r>
              <a:rPr kumimoji="0" lang="en-US" sz="1875" b="0" i="0" u="none" strike="noStrike" kern="1200" cap="none" spc="0" normalizeH="0" baseline="0" noProof="0">
                <a:ln>
                  <a:noFill/>
                </a:ln>
                <a:solidFill>
                  <a:srgbClr val="F8F8F8">
                    <a:lumMod val="10000"/>
                  </a:srgbClr>
                </a:solidFill>
                <a:effectLst/>
                <a:uLnTx/>
                <a:uFillTx/>
                <a:latin typeface="Arial"/>
                <a:ea typeface="+mn-ea"/>
                <a:cs typeface="+mn-cs"/>
              </a:rPr>
              <a:t>By Function</a:t>
            </a:r>
          </a:p>
        </p:txBody>
      </p:sp>
      <p:sp>
        <p:nvSpPr>
          <p:cNvPr id="2" name="Footer Placeholder 5">
            <a:extLst>
              <a:ext uri="{FF2B5EF4-FFF2-40B4-BE49-F238E27FC236}">
                <a16:creationId xmlns:a16="http://schemas.microsoft.com/office/drawing/2014/main" id="{804224E2-6BFD-7AF4-1D60-232DFE5C89EE}"/>
              </a:ext>
            </a:extLst>
          </p:cNvPr>
          <p:cNvSpPr txBox="1">
            <a:spLocks/>
          </p:cNvSpPr>
          <p:nvPr/>
        </p:nvSpPr>
        <p:spPr>
          <a:xfrm>
            <a:off x="466344" y="5993296"/>
            <a:ext cx="3186545" cy="52387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NASBO State Expenditure Report</a:t>
            </a:r>
          </a:p>
        </p:txBody>
      </p:sp>
      <p:graphicFrame>
        <p:nvGraphicFramePr>
          <p:cNvPr id="9" name="Content Placeholder 7">
            <a:extLst>
              <a:ext uri="{FF2B5EF4-FFF2-40B4-BE49-F238E27FC236}">
                <a16:creationId xmlns:a16="http://schemas.microsoft.com/office/drawing/2014/main" id="{F9C071A9-AB6C-C739-38BC-C9B2201F4829}"/>
              </a:ext>
            </a:extLst>
          </p:cNvPr>
          <p:cNvGraphicFramePr>
            <a:graphicFrameLocks noGrp="1"/>
          </p:cNvGraphicFramePr>
          <p:nvPr>
            <p:ph idx="4294967295"/>
            <p:extLst>
              <p:ext uri="{D42A27DB-BD31-4B8C-83A1-F6EECF244321}">
                <p14:modId xmlns:p14="http://schemas.microsoft.com/office/powerpoint/2010/main" val="4246362847"/>
              </p:ext>
            </p:extLst>
          </p:nvPr>
        </p:nvGraphicFramePr>
        <p:xfrm>
          <a:off x="4829125" y="483"/>
          <a:ext cx="7419975" cy="65166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032017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DE02-F1DA-483B-9BE0-A777F99668F8}"/>
              </a:ext>
            </a:extLst>
          </p:cNvPr>
          <p:cNvSpPr>
            <a:spLocks noGrp="1"/>
          </p:cNvSpPr>
          <p:nvPr>
            <p:ph type="title"/>
          </p:nvPr>
        </p:nvSpPr>
        <p:spPr>
          <a:xfrm>
            <a:off x="652947" y="688978"/>
            <a:ext cx="3309425" cy="746123"/>
          </a:xfrm>
        </p:spPr>
        <p:txBody>
          <a:bodyPr>
            <a:normAutofit fontScale="90000"/>
          </a:bodyPr>
          <a:lstStyle/>
          <a:p>
            <a:r>
              <a:rPr lang="en-US" b="1">
                <a:solidFill>
                  <a:schemeClr val="bg2">
                    <a:lumMod val="10000"/>
                  </a:schemeClr>
                </a:solidFill>
              </a:rPr>
              <a:t>TOTAL STATE EXPENDITURES</a:t>
            </a:r>
          </a:p>
        </p:txBody>
      </p:sp>
      <p:graphicFrame>
        <p:nvGraphicFramePr>
          <p:cNvPr id="6" name="Content Placeholder 3">
            <a:extLst>
              <a:ext uri="{FF2B5EF4-FFF2-40B4-BE49-F238E27FC236}">
                <a16:creationId xmlns:a16="http://schemas.microsoft.com/office/drawing/2014/main" id="{BFA00742-549D-4B5B-BEC8-3A85DB9D11F7}"/>
              </a:ext>
            </a:extLst>
          </p:cNvPr>
          <p:cNvGraphicFramePr>
            <a:graphicFrameLocks noGrp="1"/>
          </p:cNvGraphicFramePr>
          <p:nvPr>
            <p:ph idx="1"/>
            <p:extLst>
              <p:ext uri="{D42A27DB-BD31-4B8C-83A1-F6EECF244321}">
                <p14:modId xmlns:p14="http://schemas.microsoft.com/office/powerpoint/2010/main" val="1204879143"/>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a:extLst>
              <a:ext uri="{FF2B5EF4-FFF2-40B4-BE49-F238E27FC236}">
                <a16:creationId xmlns:a16="http://schemas.microsoft.com/office/drawing/2014/main" id="{5DBF23F2-E0B8-4B2C-A9CD-C54A4136C279}"/>
              </a:ext>
            </a:extLst>
          </p:cNvPr>
          <p:cNvSpPr>
            <a:spLocks noGrp="1"/>
          </p:cNvSpPr>
          <p:nvPr>
            <p:ph type="body" sz="half" idx="2"/>
          </p:nvPr>
        </p:nvSpPr>
        <p:spPr>
          <a:xfrm>
            <a:off x="652947" y="1842670"/>
            <a:ext cx="2041064" cy="338554"/>
          </a:xfrm>
          <a:prstGeom prst="rect">
            <a:avLst/>
          </a:prstGeom>
          <a:solidFill>
            <a:schemeClr val="accent2"/>
          </a:solidFill>
        </p:spPr>
        <p:txBody>
          <a:bodyPr wrap="square">
            <a:spAutoFit/>
          </a:bodyPr>
          <a:lstStyle/>
          <a:p>
            <a:pPr>
              <a:lnSpc>
                <a:spcPct val="100000"/>
              </a:lnSpc>
            </a:pPr>
            <a:r>
              <a:rPr lang="en-US" dirty="0">
                <a:solidFill>
                  <a:schemeClr val="bg1"/>
                </a:solidFill>
                <a:latin typeface="Arial" panose="020B0604020202020204" pitchFamily="34" charset="0"/>
                <a:ea typeface="Ebrima" panose="02000000000000000000" pitchFamily="2" charset="0"/>
                <a:cs typeface="Arial" panose="020B0604020202020204" pitchFamily="34" charset="0"/>
              </a:rPr>
              <a:t>Estimated FY 2023</a:t>
            </a:r>
          </a:p>
        </p:txBody>
      </p:sp>
      <p:sp>
        <p:nvSpPr>
          <p:cNvPr id="10" name="TextBox 9">
            <a:extLst>
              <a:ext uri="{FF2B5EF4-FFF2-40B4-BE49-F238E27FC236}">
                <a16:creationId xmlns:a16="http://schemas.microsoft.com/office/drawing/2014/main" id="{6974DABD-2956-4A5E-81C7-49E8A30FDA2A}"/>
              </a:ext>
            </a:extLst>
          </p:cNvPr>
          <p:cNvSpPr txBox="1"/>
          <p:nvPr/>
        </p:nvSpPr>
        <p:spPr>
          <a:xfrm>
            <a:off x="652947" y="1435101"/>
            <a:ext cx="2782010" cy="390521"/>
          </a:xfrm>
          <a:prstGeom prst="rect">
            <a:avLst/>
          </a:prstGeom>
        </p:spPr>
        <p:txBody>
          <a:bodyPr wrap="square" rtlCol="0">
            <a:noAutofit/>
          </a:bodyPr>
          <a:lstStyle/>
          <a:p>
            <a:pPr defTabSz="1007751"/>
            <a:r>
              <a:rPr lang="en-US" sz="1875">
                <a:solidFill>
                  <a:srgbClr val="F8F8F8">
                    <a:lumMod val="10000"/>
                  </a:srgbClr>
                </a:solidFill>
                <a:latin typeface="Arial"/>
                <a:cs typeface="Arial" panose="020B0604020202020204" pitchFamily="34" charset="0"/>
              </a:rPr>
              <a:t>By Fund Source</a:t>
            </a:r>
          </a:p>
        </p:txBody>
      </p:sp>
      <p:sp>
        <p:nvSpPr>
          <p:cNvPr id="8" name="TextBox 4">
            <a:extLst>
              <a:ext uri="{FF2B5EF4-FFF2-40B4-BE49-F238E27FC236}">
                <a16:creationId xmlns:a16="http://schemas.microsoft.com/office/drawing/2014/main" id="{290961D2-CEC1-4848-A9CC-E3F54951A64D}"/>
              </a:ext>
            </a:extLst>
          </p:cNvPr>
          <p:cNvSpPr txBox="1">
            <a:spLocks noChangeArrowheads="1"/>
          </p:cNvSpPr>
          <p:nvPr/>
        </p:nvSpPr>
        <p:spPr bwMode="auto">
          <a:xfrm>
            <a:off x="890104" y="6043583"/>
            <a:ext cx="36575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defTabSz="1007751" eaLnBrk="1" hangingPunct="1">
              <a:spcBef>
                <a:spcPct val="0"/>
              </a:spcBef>
              <a:buClrTx/>
              <a:buSzTx/>
              <a:buNone/>
            </a:pPr>
            <a:r>
              <a:rPr lang="en-US" altLang="en-US" sz="1200" i="1">
                <a:solidFill>
                  <a:srgbClr val="F8F8F8">
                    <a:lumMod val="25000"/>
                  </a:srgbClr>
                </a:solidFill>
                <a:latin typeface="Arial Narrow" pitchFamily="34" charset="0"/>
              </a:rPr>
              <a:t>Source: NASBO State Expenditure Report</a:t>
            </a:r>
          </a:p>
          <a:p>
            <a:pPr defTabSz="1007751" eaLnBrk="1" hangingPunct="1">
              <a:spcBef>
                <a:spcPct val="0"/>
              </a:spcBef>
              <a:buClrTx/>
              <a:buSzTx/>
              <a:buNone/>
            </a:pPr>
            <a:endParaRPr lang="en-US" altLang="en-US" sz="1200">
              <a:solidFill>
                <a:srgbClr val="F8F8F8">
                  <a:lumMod val="25000"/>
                </a:srgbClr>
              </a:solidFill>
              <a:latin typeface="Arial Narrow" pitchFamily="34" charset="0"/>
            </a:endParaRPr>
          </a:p>
        </p:txBody>
      </p:sp>
    </p:spTree>
    <p:extLst>
      <p:ext uri="{BB962C8B-B14F-4D97-AF65-F5344CB8AC3E}">
        <p14:creationId xmlns:p14="http://schemas.microsoft.com/office/powerpoint/2010/main" val="30509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a:latin typeface="Arial" panose="020B0604020202020204" pitchFamily="34" charset="0"/>
                <a:ea typeface="Roboto Light" panose="02000000000000000000" pitchFamily="2" charset="0"/>
                <a:cs typeface="Arial" panose="020B0604020202020204" pitchFamily="34" charset="0"/>
              </a:rPr>
              <a:t>Year-over-year Percentage Spending Growth </a:t>
            </a:r>
            <a:endParaRPr lang="en-US">
              <a:latin typeface="Arial" panose="020B0604020202020204" pitchFamily="34" charset="0"/>
              <a:ea typeface="Roboto Light" panose="02000000000000000000" pitchFamily="2" charset="0"/>
              <a:cs typeface="Arial" panose="020B0604020202020204" pitchFamily="34" charset="0"/>
            </a:endParaRPr>
          </a:p>
        </p:txBody>
      </p:sp>
      <p:sp>
        <p:nvSpPr>
          <p:cNvPr id="2" name="Text Placeholder 1">
            <a:extLst>
              <a:ext uri="{FF2B5EF4-FFF2-40B4-BE49-F238E27FC236}">
                <a16:creationId xmlns:a16="http://schemas.microsoft.com/office/drawing/2014/main" id="{521249A3-7B95-418A-B3FA-7594F05B9633}"/>
              </a:ext>
            </a:extLst>
          </p:cNvPr>
          <p:cNvSpPr>
            <a:spLocks noGrp="1"/>
          </p:cNvSpPr>
          <p:nvPr>
            <p:ph type="body" sz="quarter" idx="18"/>
          </p:nvPr>
        </p:nvSpPr>
        <p:spPr>
          <a:xfrm>
            <a:off x="1800204" y="1065848"/>
            <a:ext cx="10515600" cy="365125"/>
          </a:xfrm>
        </p:spPr>
        <p:txBody>
          <a:bodyPr/>
          <a:lstStyle/>
          <a:p>
            <a:pPr marL="0" indent="0">
              <a:buNone/>
            </a:pPr>
            <a:r>
              <a:rPr lang="en-US" sz="1600">
                <a:latin typeface="Arial" panose="020B0604020202020204" pitchFamily="34" charset="0"/>
                <a:ea typeface="Roboto Light" panose="02000000000000000000" pitchFamily="2" charset="0"/>
                <a:cs typeface="Arial" panose="020B0604020202020204" pitchFamily="34" charset="0"/>
              </a:rPr>
              <a:t>By Fund Source</a:t>
            </a:r>
            <a:endParaRPr lang="en-US"/>
          </a:p>
        </p:txBody>
      </p:sp>
      <p:sp>
        <p:nvSpPr>
          <p:cNvPr id="7" name="TextBox 6"/>
          <p:cNvSpPr txBox="1"/>
          <p:nvPr/>
        </p:nvSpPr>
        <p:spPr>
          <a:xfrm>
            <a:off x="770013" y="5708663"/>
            <a:ext cx="9555087" cy="276999"/>
          </a:xfrm>
          <a:prstGeom prst="rect">
            <a:avLst/>
          </a:prstGeom>
          <a:noFill/>
        </p:spPr>
        <p:txBody>
          <a:bodyPr wrap="square" rtlCol="0">
            <a:spAutoFit/>
          </a:bodyPr>
          <a:lstStyle/>
          <a:p>
            <a:r>
              <a:rPr lang="en-US" sz="1200" i="1"/>
              <a:t>*State funds are general funds and other state funds combined, excluding bonds. Total state expenditures are all federal and state funds.  </a:t>
            </a:r>
          </a:p>
        </p:txBody>
      </p:sp>
      <p:graphicFrame>
        <p:nvGraphicFramePr>
          <p:cNvPr id="6" name="Content Placeholder 5">
            <a:extLst>
              <a:ext uri="{FF2B5EF4-FFF2-40B4-BE49-F238E27FC236}">
                <a16:creationId xmlns:a16="http://schemas.microsoft.com/office/drawing/2014/main" id="{FD6264E1-DA6F-614C-610C-F0228C860982}"/>
              </a:ext>
            </a:extLst>
          </p:cNvPr>
          <p:cNvGraphicFramePr>
            <a:graphicFrameLocks/>
          </p:cNvGraphicFramePr>
          <p:nvPr>
            <p:extLst>
              <p:ext uri="{D42A27DB-BD31-4B8C-83A1-F6EECF244321}">
                <p14:modId xmlns:p14="http://schemas.microsoft.com/office/powerpoint/2010/main" val="1956712875"/>
              </p:ext>
            </p:extLst>
          </p:nvPr>
        </p:nvGraphicFramePr>
        <p:xfrm>
          <a:off x="394120" y="1430973"/>
          <a:ext cx="11403760" cy="3993057"/>
        </p:xfrm>
        <a:graphic>
          <a:graphicData uri="http://schemas.openxmlformats.org/drawingml/2006/chart">
            <c:chart xmlns:c="http://schemas.openxmlformats.org/drawingml/2006/chart" xmlns:r="http://schemas.openxmlformats.org/officeDocument/2006/relationships" r:id="rId2"/>
          </a:graphicData>
        </a:graphic>
      </p:graphicFrame>
      <p:sp>
        <p:nvSpPr>
          <p:cNvPr id="5" name="Footer Placeholder 5">
            <a:extLst>
              <a:ext uri="{FF2B5EF4-FFF2-40B4-BE49-F238E27FC236}">
                <a16:creationId xmlns:a16="http://schemas.microsoft.com/office/drawing/2014/main" id="{4AA0E8D4-B25F-944E-5B02-E919BE5CFB80}"/>
              </a:ext>
            </a:extLst>
          </p:cNvPr>
          <p:cNvSpPr txBox="1">
            <a:spLocks/>
          </p:cNvSpPr>
          <p:nvPr/>
        </p:nvSpPr>
        <p:spPr>
          <a:xfrm>
            <a:off x="466344" y="5993296"/>
            <a:ext cx="3186545" cy="52387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NASBO State Expenditure Report</a:t>
            </a:r>
          </a:p>
        </p:txBody>
      </p:sp>
    </p:spTree>
    <p:extLst>
      <p:ext uri="{BB962C8B-B14F-4D97-AF65-F5344CB8AC3E}">
        <p14:creationId xmlns:p14="http://schemas.microsoft.com/office/powerpoint/2010/main" val="148926192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7">
            <a:extLst>
              <a:ext uri="{FF2B5EF4-FFF2-40B4-BE49-F238E27FC236}">
                <a16:creationId xmlns:a16="http://schemas.microsoft.com/office/drawing/2014/main" id="{8FEADD39-F922-4859-BF78-AA187057C841}"/>
              </a:ext>
            </a:extLst>
          </p:cNvPr>
          <p:cNvGraphicFramePr>
            <a:graphicFrameLocks noGrp="1"/>
          </p:cNvGraphicFramePr>
          <p:nvPr>
            <p:ph idx="4294967295"/>
            <p:extLst>
              <p:ext uri="{D42A27DB-BD31-4B8C-83A1-F6EECF244321}">
                <p14:modId xmlns:p14="http://schemas.microsoft.com/office/powerpoint/2010/main" val="1070551911"/>
              </p:ext>
            </p:extLst>
          </p:nvPr>
        </p:nvGraphicFramePr>
        <p:xfrm>
          <a:off x="4212969" y="137008"/>
          <a:ext cx="7615237" cy="63801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a:extLst>
              <a:ext uri="{FF2B5EF4-FFF2-40B4-BE49-F238E27FC236}">
                <a16:creationId xmlns:a16="http://schemas.microsoft.com/office/drawing/2014/main" id="{5DBF23F2-E0B8-4B2C-A9CD-C54A4136C279}"/>
              </a:ext>
            </a:extLst>
          </p:cNvPr>
          <p:cNvSpPr>
            <a:spLocks noGrp="1"/>
          </p:cNvSpPr>
          <p:nvPr>
            <p:ph type="body" sz="half" idx="4294967295"/>
          </p:nvPr>
        </p:nvSpPr>
        <p:spPr>
          <a:xfrm>
            <a:off x="796170" y="2136058"/>
            <a:ext cx="2582461" cy="400110"/>
          </a:xfrm>
          <a:prstGeom prst="rect">
            <a:avLst/>
          </a:prstGeom>
          <a:solidFill>
            <a:srgbClr val="1C72BA"/>
          </a:solidFill>
        </p:spPr>
        <p:txBody>
          <a:bodyPr wrap="square">
            <a:spAutoFit/>
          </a:bodyPr>
          <a:lstStyle/>
          <a:p>
            <a:pPr marL="0" indent="0">
              <a:lnSpc>
                <a:spcPct val="100000"/>
              </a:lnSpc>
              <a:buNone/>
            </a:pPr>
            <a:r>
              <a:rPr lang="en-US" sz="2000" dirty="0">
                <a:solidFill>
                  <a:schemeClr val="bg1"/>
                </a:solidFill>
                <a:latin typeface="Arial" panose="020B0604020202020204" pitchFamily="34" charset="0"/>
                <a:cs typeface="Arial" panose="020B0604020202020204" pitchFamily="34" charset="0"/>
              </a:rPr>
              <a:t>Estimated FY 2023</a:t>
            </a:r>
          </a:p>
        </p:txBody>
      </p:sp>
      <p:sp>
        <p:nvSpPr>
          <p:cNvPr id="10" name="TextBox 9">
            <a:extLst>
              <a:ext uri="{FF2B5EF4-FFF2-40B4-BE49-F238E27FC236}">
                <a16:creationId xmlns:a16="http://schemas.microsoft.com/office/drawing/2014/main" id="{6974DABD-2956-4A5E-81C7-49E8A30FDA2A}"/>
              </a:ext>
            </a:extLst>
          </p:cNvPr>
          <p:cNvSpPr txBox="1"/>
          <p:nvPr/>
        </p:nvSpPr>
        <p:spPr>
          <a:xfrm>
            <a:off x="728716" y="1554155"/>
            <a:ext cx="2116114" cy="390521"/>
          </a:xfrm>
          <a:prstGeom prst="rect">
            <a:avLst/>
          </a:prstGeom>
        </p:spPr>
        <p:txBody>
          <a:bodyPr wrap="square" rtlCol="0">
            <a:noAutofit/>
          </a:bodyPr>
          <a:lstStyle/>
          <a:p>
            <a:pPr defTabSz="1007751"/>
            <a:r>
              <a:rPr lang="en-US" sz="1875">
                <a:solidFill>
                  <a:srgbClr val="F8F8F8">
                    <a:lumMod val="10000"/>
                  </a:srgbClr>
                </a:solidFill>
                <a:latin typeface="Arial" panose="020B0604020202020204" pitchFamily="34" charset="0"/>
                <a:cs typeface="Arial" panose="020B0604020202020204" pitchFamily="34" charset="0"/>
              </a:rPr>
              <a:t>By Function</a:t>
            </a:r>
          </a:p>
        </p:txBody>
      </p:sp>
      <p:sp>
        <p:nvSpPr>
          <p:cNvPr id="13" name="Title 1">
            <a:extLst>
              <a:ext uri="{FF2B5EF4-FFF2-40B4-BE49-F238E27FC236}">
                <a16:creationId xmlns:a16="http://schemas.microsoft.com/office/drawing/2014/main" id="{50155FCD-24E9-4359-ADDF-8513AEEE7B8C}"/>
              </a:ext>
            </a:extLst>
          </p:cNvPr>
          <p:cNvSpPr txBox="1">
            <a:spLocks/>
          </p:cNvSpPr>
          <p:nvPr/>
        </p:nvSpPr>
        <p:spPr>
          <a:xfrm>
            <a:off x="728717" y="392104"/>
            <a:ext cx="3319201" cy="1162050"/>
          </a:xfrm>
          <a:prstGeom prst="rect">
            <a:avLst/>
          </a:prstGeom>
        </p:spPr>
        <p:txBody>
          <a:bodyPr vert="horz" lIns="71432" tIns="35716" rIns="71432" bIns="35716" rtlCol="0" anchor="b">
            <a:normAutofit/>
          </a:bodyPr>
          <a:lstStyle>
            <a:lvl1pPr algn="l" defTabSz="1170523" rtl="0" eaLnBrk="1" latinLnBrk="0" hangingPunct="1">
              <a:spcBef>
                <a:spcPct val="0"/>
              </a:spcBef>
              <a:buNone/>
              <a:defRPr sz="2400" b="1" kern="1200">
                <a:solidFill>
                  <a:schemeClr val="tx1"/>
                </a:solidFill>
                <a:latin typeface="+mj-lt"/>
                <a:ea typeface="+mj-ea"/>
                <a:cs typeface="+mj-cs"/>
              </a:defRPr>
            </a:lvl1pPr>
          </a:lstStyle>
          <a:p>
            <a:pPr defTabSz="914413"/>
            <a:r>
              <a:rPr lang="en-US" sz="2800">
                <a:solidFill>
                  <a:srgbClr val="F8F8F8">
                    <a:lumMod val="10000"/>
                  </a:srgbClr>
                </a:solidFill>
                <a:latin typeface="Arial"/>
              </a:rPr>
              <a:t>Total State Expenditures</a:t>
            </a:r>
          </a:p>
        </p:txBody>
      </p:sp>
      <p:sp>
        <p:nvSpPr>
          <p:cNvPr id="2" name="Footer Placeholder 5">
            <a:extLst>
              <a:ext uri="{FF2B5EF4-FFF2-40B4-BE49-F238E27FC236}">
                <a16:creationId xmlns:a16="http://schemas.microsoft.com/office/drawing/2014/main" id="{86D16C10-25F6-01FC-4D3E-3026903F6497}"/>
              </a:ext>
            </a:extLst>
          </p:cNvPr>
          <p:cNvSpPr txBox="1">
            <a:spLocks/>
          </p:cNvSpPr>
          <p:nvPr/>
        </p:nvSpPr>
        <p:spPr>
          <a:xfrm>
            <a:off x="466344" y="5993296"/>
            <a:ext cx="3186545" cy="52387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NASBO State Expenditure Report</a:t>
            </a:r>
          </a:p>
        </p:txBody>
      </p:sp>
    </p:spTree>
    <p:extLst>
      <p:ext uri="{BB962C8B-B14F-4D97-AF65-F5344CB8AC3E}">
        <p14:creationId xmlns:p14="http://schemas.microsoft.com/office/powerpoint/2010/main" val="3605229768"/>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DE02-F1DA-483B-9BE0-A777F99668F8}"/>
              </a:ext>
            </a:extLst>
          </p:cNvPr>
          <p:cNvSpPr>
            <a:spLocks noGrp="1"/>
          </p:cNvSpPr>
          <p:nvPr>
            <p:ph type="title"/>
          </p:nvPr>
        </p:nvSpPr>
        <p:spPr>
          <a:xfrm>
            <a:off x="675543" y="658760"/>
            <a:ext cx="3034122" cy="659451"/>
          </a:xfrm>
        </p:spPr>
        <p:txBody>
          <a:bodyPr>
            <a:normAutofit fontScale="90000"/>
          </a:bodyPr>
          <a:lstStyle/>
          <a:p>
            <a:r>
              <a:rPr lang="en-US" altLang="en-US" b="1" cap="all">
                <a:latin typeface="Arial" panose="020B0604020202020204" pitchFamily="34" charset="0"/>
                <a:ea typeface="+mn-ea"/>
                <a:cs typeface="Arial" panose="020B0604020202020204" pitchFamily="34" charset="0"/>
              </a:rPr>
              <a:t>Federal Funds Expenditures </a:t>
            </a:r>
            <a:endParaRPr lang="en-US" sz="3200" b="1" cap="all">
              <a:latin typeface="Arial" panose="020B0604020202020204" pitchFamily="34" charset="0"/>
              <a:cs typeface="Arial" panose="020B0604020202020204" pitchFamily="34" charset="0"/>
            </a:endParaRPr>
          </a:p>
        </p:txBody>
      </p:sp>
      <p:graphicFrame>
        <p:nvGraphicFramePr>
          <p:cNvPr id="14" name="Content Placeholder 7">
            <a:extLst>
              <a:ext uri="{FF2B5EF4-FFF2-40B4-BE49-F238E27FC236}">
                <a16:creationId xmlns:a16="http://schemas.microsoft.com/office/drawing/2014/main" id="{AC57CF16-13FF-4413-93F1-5BF771195B95}"/>
              </a:ext>
            </a:extLst>
          </p:cNvPr>
          <p:cNvGraphicFramePr>
            <a:graphicFrameLocks noGrp="1"/>
          </p:cNvGraphicFramePr>
          <p:nvPr>
            <p:ph idx="1"/>
            <p:extLst>
              <p:ext uri="{D42A27DB-BD31-4B8C-83A1-F6EECF244321}">
                <p14:modId xmlns:p14="http://schemas.microsoft.com/office/powerpoint/2010/main" val="3226555892"/>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a:extLst>
              <a:ext uri="{FF2B5EF4-FFF2-40B4-BE49-F238E27FC236}">
                <a16:creationId xmlns:a16="http://schemas.microsoft.com/office/drawing/2014/main" id="{5DBF23F2-E0B8-4B2C-A9CD-C54A4136C279}"/>
              </a:ext>
            </a:extLst>
          </p:cNvPr>
          <p:cNvSpPr>
            <a:spLocks noGrp="1"/>
          </p:cNvSpPr>
          <p:nvPr>
            <p:ph type="body" sz="half" idx="2"/>
          </p:nvPr>
        </p:nvSpPr>
        <p:spPr>
          <a:xfrm>
            <a:off x="751298" y="1795125"/>
            <a:ext cx="2116114" cy="338554"/>
          </a:xfrm>
          <a:prstGeom prst="rect">
            <a:avLst/>
          </a:prstGeom>
          <a:solidFill>
            <a:schemeClr val="accent2"/>
          </a:solidFill>
        </p:spPr>
        <p:txBody>
          <a:bodyPr wrap="square">
            <a:spAutoFit/>
          </a:bodyPr>
          <a:lstStyle/>
          <a:p>
            <a:pPr>
              <a:lnSpc>
                <a:spcPct val="100000"/>
              </a:lnSpc>
            </a:pPr>
            <a:r>
              <a:rPr lang="en-US" dirty="0">
                <a:solidFill>
                  <a:schemeClr val="bg1"/>
                </a:solidFill>
                <a:latin typeface="Arial" panose="020B0604020202020204" pitchFamily="34" charset="0"/>
                <a:cs typeface="Arial" panose="020B0604020202020204" pitchFamily="34" charset="0"/>
              </a:rPr>
              <a:t>Estimated FY 2023</a:t>
            </a:r>
          </a:p>
        </p:txBody>
      </p:sp>
      <p:sp>
        <p:nvSpPr>
          <p:cNvPr id="10" name="TextBox 9">
            <a:extLst>
              <a:ext uri="{FF2B5EF4-FFF2-40B4-BE49-F238E27FC236}">
                <a16:creationId xmlns:a16="http://schemas.microsoft.com/office/drawing/2014/main" id="{6974DABD-2956-4A5E-81C7-49E8A30FDA2A}"/>
              </a:ext>
            </a:extLst>
          </p:cNvPr>
          <p:cNvSpPr txBox="1"/>
          <p:nvPr/>
        </p:nvSpPr>
        <p:spPr>
          <a:xfrm>
            <a:off x="836671" y="2052653"/>
            <a:ext cx="2116114" cy="390521"/>
          </a:xfrm>
          <a:prstGeom prst="rect">
            <a:avLst/>
          </a:prstGeom>
        </p:spPr>
        <p:txBody>
          <a:bodyPr wrap="square" rtlCol="0">
            <a:noAutofit/>
          </a:bodyPr>
          <a:lstStyle/>
          <a:p>
            <a:pPr defTabSz="1007751"/>
            <a:endParaRPr lang="en-US" sz="2540">
              <a:solidFill>
                <a:srgbClr val="F8F8F8">
                  <a:lumMod val="10000"/>
                </a:srgbClr>
              </a:solidFill>
              <a:latin typeface="Century Gothic" panose="020B0502020202020204" pitchFamily="34" charset="0"/>
              <a:cs typeface="Arial" panose="020B0604020202020204" pitchFamily="34" charset="0"/>
            </a:endParaRPr>
          </a:p>
        </p:txBody>
      </p:sp>
      <p:sp>
        <p:nvSpPr>
          <p:cNvPr id="12" name="TextBox 4">
            <a:extLst>
              <a:ext uri="{FF2B5EF4-FFF2-40B4-BE49-F238E27FC236}">
                <a16:creationId xmlns:a16="http://schemas.microsoft.com/office/drawing/2014/main" id="{0FCFDBA1-4760-41A3-8D61-25393BFEC82C}"/>
              </a:ext>
            </a:extLst>
          </p:cNvPr>
          <p:cNvSpPr txBox="1">
            <a:spLocks noChangeArrowheads="1"/>
          </p:cNvSpPr>
          <p:nvPr/>
        </p:nvSpPr>
        <p:spPr bwMode="auto">
          <a:xfrm>
            <a:off x="672368" y="5793367"/>
            <a:ext cx="53269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defTabSz="1007751" eaLnBrk="1" hangingPunct="1">
              <a:spcBef>
                <a:spcPct val="0"/>
              </a:spcBef>
              <a:buClrTx/>
              <a:buSzTx/>
              <a:buNone/>
            </a:pPr>
            <a:r>
              <a:rPr lang="en-US" altLang="en-US" sz="1200" i="1">
                <a:solidFill>
                  <a:srgbClr val="F8F8F8">
                    <a:lumMod val="10000"/>
                  </a:srgbClr>
                </a:solidFill>
                <a:latin typeface="Arial Narrow" pitchFamily="34" charset="0"/>
              </a:rPr>
              <a:t>Source: NASBO State Expenditure Report</a:t>
            </a:r>
            <a:endParaRPr lang="en-US" altLang="en-US" sz="1200">
              <a:solidFill>
                <a:srgbClr val="F8F8F8">
                  <a:lumMod val="10000"/>
                </a:srgbClr>
              </a:solidFill>
              <a:latin typeface="Arial Narrow" pitchFamily="34" charset="0"/>
            </a:endParaRPr>
          </a:p>
        </p:txBody>
      </p:sp>
      <p:sp>
        <p:nvSpPr>
          <p:cNvPr id="13" name="Text Placeholder 5">
            <a:extLst>
              <a:ext uri="{FF2B5EF4-FFF2-40B4-BE49-F238E27FC236}">
                <a16:creationId xmlns:a16="http://schemas.microsoft.com/office/drawing/2014/main" id="{5BBE0D5C-2F6F-4504-B8ED-C91041DAA76C}"/>
              </a:ext>
            </a:extLst>
          </p:cNvPr>
          <p:cNvSpPr txBox="1">
            <a:spLocks/>
          </p:cNvSpPr>
          <p:nvPr/>
        </p:nvSpPr>
        <p:spPr>
          <a:xfrm>
            <a:off x="675543" y="1318212"/>
            <a:ext cx="3932193" cy="538195"/>
          </a:xfrm>
          <a:prstGeom prst="rect">
            <a:avLst/>
          </a:prstGeom>
        </p:spPr>
        <p:txBody>
          <a:bodyPr vert="horz" lIns="91439" tIns="45719" rIns="91439" bIns="45719"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714329">
              <a:spcBef>
                <a:spcPts val="781"/>
              </a:spcBef>
            </a:pPr>
            <a:r>
              <a:rPr lang="en-US" sz="1875">
                <a:solidFill>
                  <a:srgbClr val="F8F8F8">
                    <a:lumMod val="10000"/>
                  </a:srgbClr>
                </a:solidFill>
                <a:latin typeface="Arial"/>
              </a:rPr>
              <a:t>By Function</a:t>
            </a:r>
          </a:p>
        </p:txBody>
      </p:sp>
    </p:spTree>
    <p:extLst>
      <p:ext uri="{BB962C8B-B14F-4D97-AF65-F5344CB8AC3E}">
        <p14:creationId xmlns:p14="http://schemas.microsoft.com/office/powerpoint/2010/main" val="130445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E393D-8839-CEA7-9AE0-9F4E50ED7E5C}"/>
              </a:ext>
            </a:extLst>
          </p:cNvPr>
          <p:cNvSpPr>
            <a:spLocks noGrp="1"/>
          </p:cNvSpPr>
          <p:nvPr>
            <p:ph type="body" idx="13"/>
          </p:nvPr>
        </p:nvSpPr>
        <p:spPr>
          <a:xfrm>
            <a:off x="1208315" y="1251856"/>
            <a:ext cx="4503694" cy="1769268"/>
          </a:xfrm>
        </p:spPr>
        <p:txBody>
          <a:bodyPr/>
          <a:lstStyle/>
          <a:p>
            <a:r>
              <a:rPr lang="en-US"/>
              <a:t>State Savings Levels</a:t>
            </a:r>
          </a:p>
        </p:txBody>
      </p:sp>
    </p:spTree>
    <p:extLst>
      <p:ext uri="{BB962C8B-B14F-4D97-AF65-F5344CB8AC3E}">
        <p14:creationId xmlns:p14="http://schemas.microsoft.com/office/powerpoint/2010/main" val="3833742041"/>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ED7AD0-CEC7-4967-B9C7-F180F21141EB}"/>
              </a:ext>
            </a:extLst>
          </p:cNvPr>
          <p:cNvSpPr>
            <a:spLocks noGrp="1"/>
          </p:cNvSpPr>
          <p:nvPr>
            <p:ph type="title"/>
          </p:nvPr>
        </p:nvSpPr>
        <p:spPr/>
        <p:txBody>
          <a:bodyPr>
            <a:noAutofit/>
          </a:bodyPr>
          <a:lstStyle/>
          <a:p>
            <a:r>
              <a:rPr lang="en-US" b="1"/>
              <a:t>State Rainy Day Funds Fiscal 2000 to Fiscal 2025</a:t>
            </a:r>
          </a:p>
        </p:txBody>
      </p:sp>
      <p:sp>
        <p:nvSpPr>
          <p:cNvPr id="4" name="Footer Placeholder 5">
            <a:extLst>
              <a:ext uri="{FF2B5EF4-FFF2-40B4-BE49-F238E27FC236}">
                <a16:creationId xmlns:a16="http://schemas.microsoft.com/office/drawing/2014/main" id="{A56DF239-28C8-5393-FEA1-F1B67A2567DF}"/>
              </a:ext>
            </a:extLst>
          </p:cNvPr>
          <p:cNvSpPr txBox="1">
            <a:spLocks/>
          </p:cNvSpPr>
          <p:nvPr/>
        </p:nvSpPr>
        <p:spPr>
          <a:xfrm>
            <a:off x="625671" y="6094411"/>
            <a:ext cx="3186545" cy="523875"/>
          </a:xfrm>
          <a:prstGeom prst="rect">
            <a:avLst/>
          </a:prstGeom>
          <a:ln>
            <a:noFill/>
          </a:ln>
        </p:spPr>
        <p:txBody>
          <a:bodyPr vert="horz"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a:t>NASBO Fiscal Survey of States</a:t>
            </a:r>
          </a:p>
        </p:txBody>
      </p:sp>
      <p:graphicFrame>
        <p:nvGraphicFramePr>
          <p:cNvPr id="5" name="Chart 4">
            <a:extLst>
              <a:ext uri="{FF2B5EF4-FFF2-40B4-BE49-F238E27FC236}">
                <a16:creationId xmlns:a16="http://schemas.microsoft.com/office/drawing/2014/main" id="{D7F05A6F-D316-D957-44D0-8697673536A3}"/>
              </a:ext>
            </a:extLst>
          </p:cNvPr>
          <p:cNvGraphicFramePr>
            <a:graphicFrameLocks/>
          </p:cNvGraphicFramePr>
          <p:nvPr>
            <p:extLst>
              <p:ext uri="{D42A27DB-BD31-4B8C-83A1-F6EECF244321}">
                <p14:modId xmlns:p14="http://schemas.microsoft.com/office/powerpoint/2010/main" val="697180324"/>
              </p:ext>
            </p:extLst>
          </p:nvPr>
        </p:nvGraphicFramePr>
        <p:xfrm>
          <a:off x="147484" y="1426465"/>
          <a:ext cx="11643288" cy="434296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AC12ED3-389B-B97D-DB34-D457A85D6844}"/>
              </a:ext>
            </a:extLst>
          </p:cNvPr>
          <p:cNvSpPr/>
          <p:nvPr/>
        </p:nvSpPr>
        <p:spPr>
          <a:xfrm>
            <a:off x="625671" y="5823655"/>
            <a:ext cx="11165101" cy="409599"/>
          </a:xfrm>
          <a:prstGeom prst="rect">
            <a:avLst/>
          </a:prstGeom>
        </p:spPr>
        <p:txBody>
          <a:bodyPr wrap="square">
            <a:spAutoFit/>
          </a:bodyPr>
          <a:lstStyle/>
          <a:p>
            <a:r>
              <a:rPr lang="en-US" sz="1031" i="1">
                <a:solidFill>
                  <a:schemeClr val="tx1">
                    <a:lumMod val="65000"/>
                    <a:lumOff val="35000"/>
                  </a:schemeClr>
                </a:solidFill>
                <a:cs typeface="Arial" panose="020B0604020202020204" pitchFamily="34" charset="0"/>
              </a:rPr>
              <a:t>Note: Fiscal 2024 figure is based on estimated data; fiscal 2025 figure is based on governors’ recommended budgets. Total $ in billions amounts for fiscal 2024 and fiscal 2025 are adjusted to account for several states that were unable to report balances data for one or both years. </a:t>
            </a:r>
          </a:p>
        </p:txBody>
      </p:sp>
      <p:sp>
        <p:nvSpPr>
          <p:cNvPr id="7" name="Text Placeholder 1">
            <a:extLst>
              <a:ext uri="{FF2B5EF4-FFF2-40B4-BE49-F238E27FC236}">
                <a16:creationId xmlns:a16="http://schemas.microsoft.com/office/drawing/2014/main" id="{4B4B2A45-F716-BC8B-8D78-9793E7053B0E}"/>
              </a:ext>
            </a:extLst>
          </p:cNvPr>
          <p:cNvSpPr>
            <a:spLocks noGrp="1"/>
          </p:cNvSpPr>
          <p:nvPr>
            <p:ph type="body" sz="quarter" idx="18"/>
          </p:nvPr>
        </p:nvSpPr>
        <p:spPr>
          <a:xfrm>
            <a:off x="1800204" y="1121665"/>
            <a:ext cx="9687021" cy="304800"/>
          </a:xfrm>
        </p:spPr>
        <p:txBody>
          <a:bodyPr>
            <a:normAutofit lnSpcReduction="10000"/>
          </a:bodyPr>
          <a:lstStyle/>
          <a:p>
            <a:pPr marL="0" indent="0">
              <a:buNone/>
            </a:pPr>
            <a:r>
              <a:rPr lang="en-US" sz="1600">
                <a:latin typeface="Arial" panose="020B0604020202020204" pitchFamily="34" charset="0"/>
                <a:cs typeface="Arial" panose="020B0604020202020204" pitchFamily="34" charset="0"/>
              </a:rPr>
              <a:t>Rainy Day Fund Balances in Dollars and as a Percentage of General Fund Expenditures</a:t>
            </a:r>
          </a:p>
          <a:p>
            <a:endParaRPr lang="en-US"/>
          </a:p>
        </p:txBody>
      </p:sp>
    </p:spTree>
    <p:extLst>
      <p:ext uri="{BB962C8B-B14F-4D97-AF65-F5344CB8AC3E}">
        <p14:creationId xmlns:p14="http://schemas.microsoft.com/office/powerpoint/2010/main" val="71232739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01C171C-8249-479D-9F3E-B5ED6934BCC2}"/>
              </a:ext>
            </a:extLst>
          </p:cNvPr>
          <p:cNvGraphicFramePr/>
          <p:nvPr>
            <p:extLst>
              <p:ext uri="{D42A27DB-BD31-4B8C-83A1-F6EECF244321}">
                <p14:modId xmlns:p14="http://schemas.microsoft.com/office/powerpoint/2010/main" val="2186537541"/>
              </p:ext>
            </p:extLst>
          </p:nvPr>
        </p:nvGraphicFramePr>
        <p:xfrm>
          <a:off x="4474586" y="509527"/>
          <a:ext cx="7005203" cy="5586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 up of a map&#10;&#10;Description generated with high confidence">
            <a:extLst>
              <a:ext uri="{FF2B5EF4-FFF2-40B4-BE49-F238E27FC236}">
                <a16:creationId xmlns:a16="http://schemas.microsoft.com/office/drawing/2014/main" id="{E8F640BA-B1C4-4AD3-A3C7-1F2A1046CC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103" y="1494521"/>
            <a:ext cx="3616483" cy="3616483"/>
          </a:xfrm>
          <a:prstGeom prst="rect">
            <a:avLst/>
          </a:prstGeom>
        </p:spPr>
      </p:pic>
    </p:spTree>
    <p:extLst>
      <p:ext uri="{BB962C8B-B14F-4D97-AF65-F5344CB8AC3E}">
        <p14:creationId xmlns:p14="http://schemas.microsoft.com/office/powerpoint/2010/main" val="1289424937"/>
      </p:ext>
    </p:extLst>
  </p:cSld>
  <p:clrMapOvr>
    <a:overrideClrMapping bg1="lt1" tx1="dk1" bg2="lt2" tx2="dk2" accent1="accent1" accent2="accent2" accent3="accent3" accent4="accent4" accent5="accent5" accent6="accent6" hlink="hlink" folHlink="folHlink"/>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ED7AD0-CEC7-4967-B9C7-F180F21141EB}"/>
              </a:ext>
            </a:extLst>
          </p:cNvPr>
          <p:cNvSpPr>
            <a:spLocks noGrp="1"/>
          </p:cNvSpPr>
          <p:nvPr>
            <p:ph type="title"/>
          </p:nvPr>
        </p:nvSpPr>
        <p:spPr>
          <a:xfrm>
            <a:off x="1800204" y="367283"/>
            <a:ext cx="10391796" cy="713372"/>
          </a:xfrm>
        </p:spPr>
        <p:txBody>
          <a:bodyPr>
            <a:noAutofit/>
          </a:bodyPr>
          <a:lstStyle/>
          <a:p>
            <a:r>
              <a:rPr lang="en-US" b="1"/>
              <a:t>State Total Balances Fiscal 2008 to Fiscal 2025</a:t>
            </a:r>
          </a:p>
        </p:txBody>
      </p:sp>
      <p:sp>
        <p:nvSpPr>
          <p:cNvPr id="2" name="Text Placeholder 1">
            <a:extLst>
              <a:ext uri="{FF2B5EF4-FFF2-40B4-BE49-F238E27FC236}">
                <a16:creationId xmlns:a16="http://schemas.microsoft.com/office/drawing/2014/main" id="{E6F7C80F-2D6D-129D-80D1-C2C6139BF971}"/>
              </a:ext>
            </a:extLst>
          </p:cNvPr>
          <p:cNvSpPr>
            <a:spLocks noGrp="1"/>
          </p:cNvSpPr>
          <p:nvPr>
            <p:ph type="body" sz="quarter" idx="18"/>
          </p:nvPr>
        </p:nvSpPr>
        <p:spPr>
          <a:xfrm>
            <a:off x="1800204" y="1229738"/>
            <a:ext cx="9687021" cy="304800"/>
          </a:xfrm>
        </p:spPr>
        <p:txBody>
          <a:bodyPr>
            <a:normAutofit lnSpcReduction="10000"/>
          </a:bodyPr>
          <a:lstStyle/>
          <a:p>
            <a:pPr marL="0" indent="0">
              <a:buNone/>
            </a:pPr>
            <a:r>
              <a:rPr lang="en-US" sz="1600">
                <a:latin typeface="Arial" panose="020B0604020202020204" pitchFamily="34" charset="0"/>
                <a:cs typeface="Arial" panose="020B0604020202020204" pitchFamily="34" charset="0"/>
              </a:rPr>
              <a:t>Total Balances in Dollars and as a Percentage of General Fund Expenditures</a:t>
            </a:r>
          </a:p>
          <a:p>
            <a:endParaRPr lang="en-US"/>
          </a:p>
        </p:txBody>
      </p:sp>
      <p:graphicFrame>
        <p:nvGraphicFramePr>
          <p:cNvPr id="11" name="Chart 1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066472916"/>
              </p:ext>
            </p:extLst>
          </p:nvPr>
        </p:nvGraphicFramePr>
        <p:xfrm>
          <a:off x="290945" y="1610591"/>
          <a:ext cx="11606585" cy="4291875"/>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5">
            <a:extLst>
              <a:ext uri="{FF2B5EF4-FFF2-40B4-BE49-F238E27FC236}">
                <a16:creationId xmlns:a16="http://schemas.microsoft.com/office/drawing/2014/main" id="{EC885E44-269E-7564-ECB0-C23C0B472685}"/>
              </a:ext>
            </a:extLst>
          </p:cNvPr>
          <p:cNvSpPr txBox="1">
            <a:spLocks/>
          </p:cNvSpPr>
          <p:nvPr/>
        </p:nvSpPr>
        <p:spPr>
          <a:xfrm>
            <a:off x="625671" y="6197599"/>
            <a:ext cx="3186545" cy="523875"/>
          </a:xfrm>
          <a:prstGeom prst="rect">
            <a:avLst/>
          </a:prstGeom>
          <a:ln>
            <a:noFill/>
          </a:ln>
        </p:spPr>
        <p:txBody>
          <a:bodyPr vert="horz"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a:t>NASBO Fiscal Survey of States</a:t>
            </a:r>
          </a:p>
        </p:txBody>
      </p:sp>
      <p:sp>
        <p:nvSpPr>
          <p:cNvPr id="6" name="Rectangle 5">
            <a:extLst>
              <a:ext uri="{FF2B5EF4-FFF2-40B4-BE49-F238E27FC236}">
                <a16:creationId xmlns:a16="http://schemas.microsoft.com/office/drawing/2014/main" id="{F268F66B-9316-F418-B67F-759BCACDAEDD}"/>
              </a:ext>
            </a:extLst>
          </p:cNvPr>
          <p:cNvSpPr/>
          <p:nvPr/>
        </p:nvSpPr>
        <p:spPr>
          <a:xfrm>
            <a:off x="625671" y="5867431"/>
            <a:ext cx="11165101" cy="409599"/>
          </a:xfrm>
          <a:prstGeom prst="rect">
            <a:avLst/>
          </a:prstGeom>
        </p:spPr>
        <p:txBody>
          <a:bodyPr wrap="square">
            <a:spAutoFit/>
          </a:bodyPr>
          <a:lstStyle/>
          <a:p>
            <a:r>
              <a:rPr lang="en-US" sz="1031" i="1">
                <a:solidFill>
                  <a:schemeClr val="tx1">
                    <a:lumMod val="65000"/>
                    <a:lumOff val="35000"/>
                  </a:schemeClr>
                </a:solidFill>
                <a:cs typeface="Arial" panose="020B0604020202020204" pitchFamily="34" charset="0"/>
              </a:rPr>
              <a:t>Note: Fiscal 2024 figure is based on estimated data; fiscal 2025 figure is based on governors’ recommended budgets. Total $ in billions amounts for fiscal 2024 and fiscal 2025 are adjusted to account for several states that were unable to report balances data for one or both years. </a:t>
            </a:r>
          </a:p>
        </p:txBody>
      </p:sp>
    </p:spTree>
    <p:extLst>
      <p:ext uri="{BB962C8B-B14F-4D97-AF65-F5344CB8AC3E}">
        <p14:creationId xmlns:p14="http://schemas.microsoft.com/office/powerpoint/2010/main" val="1111106081"/>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FFEA69-237B-8B03-3D69-55C258301E46}"/>
              </a:ext>
            </a:extLst>
          </p:cNvPr>
          <p:cNvSpPr>
            <a:spLocks noGrp="1"/>
          </p:cNvSpPr>
          <p:nvPr>
            <p:ph idx="1"/>
          </p:nvPr>
        </p:nvSpPr>
        <p:spPr/>
        <p:txBody>
          <a:bodyPr>
            <a:normAutofit/>
          </a:bodyPr>
          <a:lstStyle/>
          <a:p>
            <a:pPr marL="0" indent="0">
              <a:buNone/>
            </a:pPr>
            <a:r>
              <a:rPr lang="en-US" sz="3200" b="1">
                <a:solidFill>
                  <a:schemeClr val="bg1"/>
                </a:solidFill>
              </a:rPr>
              <a:t>State Fiscal Outlook</a:t>
            </a:r>
            <a:endParaRPr lang="en-US" sz="3200">
              <a:solidFill>
                <a:schemeClr val="bg1"/>
              </a:solidFill>
            </a:endParaRPr>
          </a:p>
        </p:txBody>
      </p:sp>
    </p:spTree>
    <p:extLst>
      <p:ext uri="{BB962C8B-B14F-4D97-AF65-F5344CB8AC3E}">
        <p14:creationId xmlns:p14="http://schemas.microsoft.com/office/powerpoint/2010/main" val="1450203200"/>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01C171C-8249-479D-9F3E-B5ED6934BCC2}"/>
              </a:ext>
            </a:extLst>
          </p:cNvPr>
          <p:cNvGraphicFramePr/>
          <p:nvPr>
            <p:extLst>
              <p:ext uri="{D42A27DB-BD31-4B8C-83A1-F6EECF244321}">
                <p14:modId xmlns:p14="http://schemas.microsoft.com/office/powerpoint/2010/main" val="910498028"/>
              </p:ext>
            </p:extLst>
          </p:nvPr>
        </p:nvGraphicFramePr>
        <p:xfrm>
          <a:off x="4692058" y="452284"/>
          <a:ext cx="7146648" cy="5964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 up of a map&#10;&#10;Description generated with high confidence">
            <a:extLst>
              <a:ext uri="{FF2B5EF4-FFF2-40B4-BE49-F238E27FC236}">
                <a16:creationId xmlns:a16="http://schemas.microsoft.com/office/drawing/2014/main" id="{E8F640BA-B1C4-4AD3-A3C7-1F2A1046CC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234" y="924814"/>
            <a:ext cx="3204990" cy="3204990"/>
          </a:xfrm>
          <a:prstGeom prst="rect">
            <a:avLst/>
          </a:prstGeom>
        </p:spPr>
      </p:pic>
      <p:sp>
        <p:nvSpPr>
          <p:cNvPr id="3" name="TextBox 2">
            <a:extLst>
              <a:ext uri="{FF2B5EF4-FFF2-40B4-BE49-F238E27FC236}">
                <a16:creationId xmlns:a16="http://schemas.microsoft.com/office/drawing/2014/main" id="{7C3F4C18-1704-A9A6-99E7-EB4D930B2067}"/>
              </a:ext>
            </a:extLst>
          </p:cNvPr>
          <p:cNvSpPr txBox="1"/>
          <p:nvPr/>
        </p:nvSpPr>
        <p:spPr>
          <a:xfrm>
            <a:off x="552235" y="4129804"/>
            <a:ext cx="3204990" cy="1446550"/>
          </a:xfrm>
          <a:prstGeom prst="rect">
            <a:avLst/>
          </a:prstGeom>
          <a:noFill/>
        </p:spPr>
        <p:txBody>
          <a:bodyPr wrap="square">
            <a:spAutoFit/>
          </a:bodyPr>
          <a:lstStyle/>
          <a:p>
            <a:pPr marL="0" indent="0" algn="ctr">
              <a:buNone/>
            </a:pPr>
            <a:r>
              <a:rPr lang="en-US" sz="4400" b="1" i="0">
                <a:solidFill>
                  <a:schemeClr val="bg2">
                    <a:lumMod val="10000"/>
                  </a:schemeClr>
                </a:solidFill>
              </a:rPr>
              <a:t>Fiscal </a:t>
            </a:r>
          </a:p>
          <a:p>
            <a:pPr marL="0" indent="0" algn="ctr">
              <a:buNone/>
            </a:pPr>
            <a:r>
              <a:rPr lang="en-US" sz="4400" b="1" i="0">
                <a:solidFill>
                  <a:schemeClr val="bg2">
                    <a:lumMod val="10000"/>
                  </a:schemeClr>
                </a:solidFill>
              </a:rPr>
              <a:t>Outlook</a:t>
            </a:r>
          </a:p>
        </p:txBody>
      </p:sp>
    </p:spTree>
    <p:extLst>
      <p:ext uri="{BB962C8B-B14F-4D97-AF65-F5344CB8AC3E}">
        <p14:creationId xmlns:p14="http://schemas.microsoft.com/office/powerpoint/2010/main" val="202939391"/>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at a podium with a microphone and a crowd of people raising their hands&#10;&#10;Description automatically generated">
            <a:extLst>
              <a:ext uri="{FF2B5EF4-FFF2-40B4-BE49-F238E27FC236}">
                <a16:creationId xmlns:a16="http://schemas.microsoft.com/office/drawing/2014/main" id="{558B20E3-B2CE-4848-056F-1C6C4C73A0D5}"/>
              </a:ext>
            </a:extLst>
          </p:cNvPr>
          <p:cNvPicPr>
            <a:picLocks noChangeAspect="1"/>
          </p:cNvPicPr>
          <p:nvPr/>
        </p:nvPicPr>
        <p:blipFill rotWithShape="1">
          <a:blip r:embed="rId3">
            <a:extLst>
              <a:ext uri="{28A0092B-C50C-407E-A947-70E740481C1C}">
                <a14:useLocalDpi xmlns:a14="http://schemas.microsoft.com/office/drawing/2010/main" val="0"/>
              </a:ext>
            </a:extLst>
          </a:blip>
          <a:srcRect t="22928" b="-1"/>
          <a:stretch/>
        </p:blipFill>
        <p:spPr>
          <a:xfrm>
            <a:off x="-510971" y="0"/>
            <a:ext cx="13213941" cy="6858000"/>
          </a:xfrm>
          <a:prstGeom prst="rect">
            <a:avLst/>
          </a:prstGeom>
        </p:spPr>
      </p:pic>
      <p:sp>
        <p:nvSpPr>
          <p:cNvPr id="3" name="Rectangle 2">
            <a:extLst>
              <a:ext uri="{FF2B5EF4-FFF2-40B4-BE49-F238E27FC236}">
                <a16:creationId xmlns:a16="http://schemas.microsoft.com/office/drawing/2014/main" id="{793BB244-686E-D0C4-E342-26271B09EB17}"/>
              </a:ext>
            </a:extLst>
          </p:cNvPr>
          <p:cNvSpPr/>
          <p:nvPr/>
        </p:nvSpPr>
        <p:spPr>
          <a:xfrm rot="16200000" flipV="1">
            <a:off x="2667000" y="-3177971"/>
            <a:ext cx="6857998" cy="13213941"/>
          </a:xfrm>
          <a:prstGeom prst="rect">
            <a:avLst/>
          </a:prstGeom>
          <a:solidFill>
            <a:srgbClr val="00517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a:extLst>
              <a:ext uri="{FF2B5EF4-FFF2-40B4-BE49-F238E27FC236}">
                <a16:creationId xmlns:a16="http://schemas.microsoft.com/office/drawing/2014/main" id="{BF3ED301-7807-6D36-8094-8DF23125B2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89072" y="5353939"/>
            <a:ext cx="2298128" cy="699003"/>
          </a:xfrm>
          <a:prstGeom prst="rect">
            <a:avLst/>
          </a:prstGeom>
        </p:spPr>
      </p:pic>
      <p:sp>
        <p:nvSpPr>
          <p:cNvPr id="6" name="Content Placeholder 1">
            <a:extLst>
              <a:ext uri="{FF2B5EF4-FFF2-40B4-BE49-F238E27FC236}">
                <a16:creationId xmlns:a16="http://schemas.microsoft.com/office/drawing/2014/main" id="{F60E0907-F0C7-723C-C7A4-97196DC9627A}"/>
              </a:ext>
            </a:extLst>
          </p:cNvPr>
          <p:cNvSpPr txBox="1">
            <a:spLocks/>
          </p:cNvSpPr>
          <p:nvPr/>
        </p:nvSpPr>
        <p:spPr>
          <a:xfrm>
            <a:off x="7450521" y="5315839"/>
            <a:ext cx="1910080" cy="903987"/>
          </a:xfrm>
          <a:prstGeom prst="rect">
            <a:avLst/>
          </a:prstGeom>
        </p:spPr>
        <p:txBody>
          <a:bodyPr>
            <a:normAutofit fontScale="77500" lnSpcReduction="20000"/>
          </a:bodyPr>
          <a:lstStyle>
            <a:lvl1pPr marL="342905" indent="-342905" algn="l" defTabSz="91441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60" indent="-285754" algn="l" defTabSz="91441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6" indent="-228603" algn="l" defTabSz="91441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3"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9"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42"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8"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5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40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Thank you</a:t>
            </a:r>
          </a:p>
        </p:txBody>
      </p:sp>
      <p:cxnSp>
        <p:nvCxnSpPr>
          <p:cNvPr id="8" name="Straight Connector 7">
            <a:extLst>
              <a:ext uri="{FF2B5EF4-FFF2-40B4-BE49-F238E27FC236}">
                <a16:creationId xmlns:a16="http://schemas.microsoft.com/office/drawing/2014/main" id="{0D90B86B-87E7-DDC4-3603-6049D5AEE83C}"/>
              </a:ext>
            </a:extLst>
          </p:cNvPr>
          <p:cNvCxnSpPr>
            <a:cxnSpLocks/>
          </p:cNvCxnSpPr>
          <p:nvPr/>
        </p:nvCxnSpPr>
        <p:spPr>
          <a:xfrm>
            <a:off x="-828472" y="5495615"/>
            <a:ext cx="8659292"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black square with white text&#10;&#10;Description automatically generated">
            <a:extLst>
              <a:ext uri="{FF2B5EF4-FFF2-40B4-BE49-F238E27FC236}">
                <a16:creationId xmlns:a16="http://schemas.microsoft.com/office/drawing/2014/main" id="{19B735D7-3D7C-6E2E-2ED2-52BD4ECD149D}"/>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0890495" y="324466"/>
            <a:ext cx="321987" cy="32198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E44D9F71-14EF-9F84-8C9F-A9AB575AE278}"/>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1456876" y="324465"/>
            <a:ext cx="315095" cy="321987"/>
          </a:xfrm>
          <a:prstGeom prst="rect">
            <a:avLst/>
          </a:prstGeom>
        </p:spPr>
      </p:pic>
    </p:spTree>
    <p:extLst>
      <p:ext uri="{BB962C8B-B14F-4D97-AF65-F5344CB8AC3E}">
        <p14:creationId xmlns:p14="http://schemas.microsoft.com/office/powerpoint/2010/main" val="4248969039"/>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51263BB0-C3B4-8522-2562-1213C5D30595}"/>
              </a:ext>
            </a:extLst>
          </p:cNvPr>
          <p:cNvPicPr>
            <a:picLocks noChangeAspect="1"/>
          </p:cNvPicPr>
          <p:nvPr/>
        </p:nvPicPr>
        <p:blipFill rotWithShape="1">
          <a:blip r:embed="rId3">
            <a:extLst>
              <a:ext uri="{28A0092B-C50C-407E-A947-70E740481C1C}">
                <a14:useLocalDpi xmlns:a14="http://schemas.microsoft.com/office/drawing/2010/main" val="0"/>
              </a:ext>
            </a:extLst>
          </a:blip>
          <a:srcRect t="11588" b="42168"/>
          <a:stretch/>
        </p:blipFill>
        <p:spPr>
          <a:xfrm>
            <a:off x="0" y="-23369"/>
            <a:ext cx="12223394" cy="4156286"/>
          </a:xfrm>
          <a:prstGeom prst="rect">
            <a:avLst/>
          </a:prstGeom>
        </p:spPr>
      </p:pic>
      <p:pic>
        <p:nvPicPr>
          <p:cNvPr id="5" name="Picture 4" descr="A person in a blue suit speaking into a microphone&#10;&#10;Description automatically generated" hidden="1">
            <a:extLst>
              <a:ext uri="{FF2B5EF4-FFF2-40B4-BE49-F238E27FC236}">
                <a16:creationId xmlns:a16="http://schemas.microsoft.com/office/drawing/2014/main" id="{3C494B51-5937-8309-503D-394A8D20CEA4}"/>
              </a:ext>
            </a:extLst>
          </p:cNvPr>
          <p:cNvPicPr>
            <a:picLocks noChangeAspect="1"/>
          </p:cNvPicPr>
          <p:nvPr/>
        </p:nvPicPr>
        <p:blipFill rotWithShape="1">
          <a:blip r:embed="rId4"/>
          <a:srcRect l="17974" t="3257" b="15419"/>
          <a:stretch/>
        </p:blipFill>
        <p:spPr>
          <a:xfrm>
            <a:off x="0" y="-23369"/>
            <a:ext cx="2234513" cy="1476905"/>
          </a:xfrm>
          <a:prstGeom prst="rect">
            <a:avLst/>
          </a:prstGeom>
        </p:spPr>
      </p:pic>
      <p:pic>
        <p:nvPicPr>
          <p:cNvPr id="11" name="Picture 10" descr="A person and person standing outside&#10;&#10;Description automatically generated" hidden="1">
            <a:extLst>
              <a:ext uri="{FF2B5EF4-FFF2-40B4-BE49-F238E27FC236}">
                <a16:creationId xmlns:a16="http://schemas.microsoft.com/office/drawing/2014/main" id="{ED9A5809-98B2-735B-B650-F91EAA02E402}"/>
              </a:ext>
            </a:extLst>
          </p:cNvPr>
          <p:cNvPicPr>
            <a:picLocks noChangeAspect="1"/>
          </p:cNvPicPr>
          <p:nvPr/>
        </p:nvPicPr>
        <p:blipFill rotWithShape="1">
          <a:blip r:embed="rId5"/>
          <a:srcRect l="8625" t="620" r="9329" b="18039"/>
          <a:stretch/>
        </p:blipFill>
        <p:spPr>
          <a:xfrm>
            <a:off x="0" y="2478882"/>
            <a:ext cx="2234513" cy="1476905"/>
          </a:xfrm>
          <a:prstGeom prst="rect">
            <a:avLst/>
          </a:prstGeom>
        </p:spPr>
      </p:pic>
      <p:sp>
        <p:nvSpPr>
          <p:cNvPr id="25" name="TextBox 24">
            <a:extLst>
              <a:ext uri="{FF2B5EF4-FFF2-40B4-BE49-F238E27FC236}">
                <a16:creationId xmlns:a16="http://schemas.microsoft.com/office/drawing/2014/main" id="{D509CF09-8977-6B19-DE95-3E55E4578FF7}"/>
              </a:ext>
            </a:extLst>
          </p:cNvPr>
          <p:cNvSpPr txBox="1"/>
          <p:nvPr/>
        </p:nvSpPr>
        <p:spPr>
          <a:xfrm>
            <a:off x="202936" y="2652359"/>
            <a:ext cx="5279026" cy="776641"/>
          </a:xfrm>
          <a:prstGeom prst="rect">
            <a:avLst/>
          </a:prstGeom>
        </p:spPr>
        <p:txBody>
          <a:bodyPr wrap="square" rtlCol="0" anchor="ctr">
            <a:noAutofit/>
          </a:bodyPr>
          <a:lstStyle/>
          <a:p>
            <a:pPr algn="ctr"/>
            <a:r>
              <a:rPr lang="en-US" sz="4800" b="1">
                <a:solidFill>
                  <a:schemeClr val="bg1"/>
                </a:solidFill>
                <a:highlight>
                  <a:srgbClr val="077F9A"/>
                </a:highlight>
                <a:latin typeface="+mj-lt"/>
                <a:cs typeface="Arial" panose="020B0604020202020204" pitchFamily="34" charset="0"/>
              </a:rPr>
              <a:t>Who</a:t>
            </a:r>
            <a:r>
              <a:rPr lang="en-US" sz="4000" b="1">
                <a:solidFill>
                  <a:schemeClr val="bg1"/>
                </a:solidFill>
                <a:highlight>
                  <a:srgbClr val="077F9A"/>
                </a:highlight>
                <a:latin typeface="+mj-lt"/>
                <a:cs typeface="Arial" panose="020B0604020202020204" pitchFamily="34" charset="0"/>
              </a:rPr>
              <a:t> is NASBO?</a:t>
            </a:r>
          </a:p>
        </p:txBody>
      </p:sp>
      <p:pic>
        <p:nvPicPr>
          <p:cNvPr id="8" name="Picture 7" descr="Blue letters on a black background&#10;&#10;Description automatically generated">
            <a:extLst>
              <a:ext uri="{FF2B5EF4-FFF2-40B4-BE49-F238E27FC236}">
                <a16:creationId xmlns:a16="http://schemas.microsoft.com/office/drawing/2014/main" id="{C87FBA76-5E99-EC4C-DED9-AE443B99944A}"/>
              </a:ext>
            </a:extLst>
          </p:cNvPr>
          <p:cNvPicPr>
            <a:picLocks noChangeAspect="1"/>
          </p:cNvPicPr>
          <p:nvPr/>
        </p:nvPicPr>
        <p:blipFill>
          <a:blip r:embed="rId6"/>
          <a:stretch>
            <a:fillRect/>
          </a:stretch>
        </p:blipFill>
        <p:spPr>
          <a:xfrm>
            <a:off x="753660" y="4927531"/>
            <a:ext cx="2961706" cy="743688"/>
          </a:xfrm>
          <a:prstGeom prst="rect">
            <a:avLst/>
          </a:prstGeom>
        </p:spPr>
      </p:pic>
      <p:sp>
        <p:nvSpPr>
          <p:cNvPr id="19" name="TextBox 18">
            <a:extLst>
              <a:ext uri="{FF2B5EF4-FFF2-40B4-BE49-F238E27FC236}">
                <a16:creationId xmlns:a16="http://schemas.microsoft.com/office/drawing/2014/main" id="{EC72648D-FC8C-E199-8326-EA1AC6AA4274}"/>
              </a:ext>
            </a:extLst>
          </p:cNvPr>
          <p:cNvSpPr txBox="1"/>
          <p:nvPr/>
        </p:nvSpPr>
        <p:spPr>
          <a:xfrm>
            <a:off x="4023550" y="4591043"/>
            <a:ext cx="7728040" cy="1592660"/>
          </a:xfrm>
          <a:prstGeom prst="rect">
            <a:avLst/>
          </a:prstGeom>
        </p:spPr>
        <p:txBody>
          <a:bodyPr wrap="square" rtlCol="0">
            <a:noAutofit/>
          </a:bodyPr>
          <a:lstStyle/>
          <a:p>
            <a:pPr>
              <a:lnSpc>
                <a:spcPct val="150000"/>
              </a:lnSpc>
            </a:pPr>
            <a:r>
              <a:rPr lang="en-US" sz="1600">
                <a:solidFill>
                  <a:schemeClr val="bg2">
                    <a:lumMod val="10000"/>
                  </a:schemeClr>
                </a:solidFill>
                <a:latin typeface="Aptos" panose="020B0004020202020204" pitchFamily="34" charset="0"/>
              </a:rPr>
              <a:t>NASBO is an independent, nonpartisan, nonprofit research and educational organization. For nearly 80 years, NASBO has been the professional membership organization for budget and finance officers across all states, territories, and DC. </a:t>
            </a:r>
          </a:p>
        </p:txBody>
      </p:sp>
    </p:spTree>
    <p:extLst>
      <p:ext uri="{BB962C8B-B14F-4D97-AF65-F5344CB8AC3E}">
        <p14:creationId xmlns:p14="http://schemas.microsoft.com/office/powerpoint/2010/main" val="346182866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F05FB9-E14C-FFC7-0123-B4073FD947B6}"/>
              </a:ext>
            </a:extLst>
          </p:cNvPr>
          <p:cNvSpPr>
            <a:spLocks noGrp="1"/>
          </p:cNvSpPr>
          <p:nvPr>
            <p:ph type="body" idx="13"/>
          </p:nvPr>
        </p:nvSpPr>
        <p:spPr/>
        <p:txBody>
          <a:bodyPr/>
          <a:lstStyle/>
          <a:p>
            <a:r>
              <a:rPr lang="en-US" sz="2400" b="1">
                <a:solidFill>
                  <a:prstClr val="black"/>
                </a:solidFill>
                <a:latin typeface="Arial" panose="020B0604020202020204" pitchFamily="34" charset="0"/>
                <a:ea typeface="+mn-ea"/>
                <a:cs typeface="Times New Roman" pitchFamily="18" charset="0"/>
              </a:rPr>
              <a:t>NASBO PUBLICATIONS:</a:t>
            </a:r>
          </a:p>
        </p:txBody>
      </p:sp>
      <p:pic>
        <p:nvPicPr>
          <p:cNvPr id="6" name="Content Placeholder 5">
            <a:extLst>
              <a:ext uri="{FF2B5EF4-FFF2-40B4-BE49-F238E27FC236}">
                <a16:creationId xmlns:a16="http://schemas.microsoft.com/office/drawing/2014/main" id="{60AE456D-2FD7-4A78-BD29-A6DDB7694D69}"/>
              </a:ext>
            </a:extLst>
          </p:cNvPr>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p:blipFill>
        <p:spPr>
          <a:xfrm>
            <a:off x="6889750" y="833438"/>
            <a:ext cx="5302250" cy="5634037"/>
          </a:xfrm>
          <a:prstGeom prst="rect">
            <a:avLst/>
          </a:prstGeom>
          <a:ln>
            <a:noFill/>
          </a:ln>
        </p:spPr>
      </p:pic>
      <p:pic>
        <p:nvPicPr>
          <p:cNvPr id="4" name="Picture 3" descr="A yellow and green cover with text&#10;&#10;Description automatically generated">
            <a:extLst>
              <a:ext uri="{FF2B5EF4-FFF2-40B4-BE49-F238E27FC236}">
                <a16:creationId xmlns:a16="http://schemas.microsoft.com/office/drawing/2014/main" id="{56391044-C1D2-6904-9FC5-BCDD078D2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941" y="833771"/>
            <a:ext cx="5302973" cy="5632993"/>
          </a:xfrm>
          <a:prstGeom prst="rect">
            <a:avLst/>
          </a:prstGeom>
        </p:spPr>
      </p:pic>
    </p:spTree>
    <p:extLst>
      <p:ext uri="{BB962C8B-B14F-4D97-AF65-F5344CB8AC3E}">
        <p14:creationId xmlns:p14="http://schemas.microsoft.com/office/powerpoint/2010/main" val="414196664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B48D51-D523-0740-C875-0D5378C5567A}"/>
              </a:ext>
            </a:extLst>
          </p:cNvPr>
          <p:cNvSpPr>
            <a:spLocks noGrp="1"/>
          </p:cNvSpPr>
          <p:nvPr>
            <p:ph type="body" idx="13"/>
          </p:nvPr>
        </p:nvSpPr>
        <p:spPr/>
        <p:txBody>
          <a:bodyPr/>
          <a:lstStyle/>
          <a:p>
            <a:r>
              <a:rPr lang="en-US"/>
              <a:t>State General Fund Revenue Update</a:t>
            </a:r>
          </a:p>
        </p:txBody>
      </p:sp>
    </p:spTree>
    <p:extLst>
      <p:ext uri="{BB962C8B-B14F-4D97-AF65-F5344CB8AC3E}">
        <p14:creationId xmlns:p14="http://schemas.microsoft.com/office/powerpoint/2010/main" val="125518832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073E5-864E-4E53-9141-0627526CAB52}"/>
              </a:ext>
            </a:extLst>
          </p:cNvPr>
          <p:cNvSpPr txBox="1">
            <a:spLocks/>
          </p:cNvSpPr>
          <p:nvPr/>
        </p:nvSpPr>
        <p:spPr>
          <a:xfrm>
            <a:off x="839849" y="864704"/>
            <a:ext cx="3314708" cy="1192711"/>
          </a:xfrm>
          <a:prstGeom prst="rect">
            <a:avLst/>
          </a:prstGeom>
        </p:spPr>
        <p:txBody>
          <a:bodyPr vert="horz" lIns="91440" tIns="45720" rIns="91440" bIns="45720" rtlCol="0" anchor="b">
            <a:noAutofit/>
          </a:bodyPr>
          <a:lstStyle>
            <a:lvl1pPr algn="l" defTabSz="914413" rtl="0" eaLnBrk="1" latinLnBrk="0" hangingPunct="1">
              <a:spcBef>
                <a:spcPct val="0"/>
              </a:spcBef>
              <a:buNone/>
              <a:defRPr sz="1875" b="1" kern="1200">
                <a:solidFill>
                  <a:schemeClr val="tx1"/>
                </a:solidFill>
                <a:latin typeface="+mj-lt"/>
                <a:ea typeface="+mj-ea"/>
                <a:cs typeface="+mj-cs"/>
              </a:defRPr>
            </a:lvl1pPr>
          </a:lstStyle>
          <a:p>
            <a:pPr marL="0" marR="0" lvl="0" indent="0" algn="l" defTabSz="914413" rtl="0" eaLnBrk="1" fontAlgn="auto" latinLnBrk="0" hangingPunct="1">
              <a:lnSpc>
                <a:spcPct val="100000"/>
              </a:lnSpc>
              <a:spcBef>
                <a:spcPct val="0"/>
              </a:spcBef>
              <a:spcAft>
                <a:spcPts val="0"/>
              </a:spcAft>
              <a:buClrTx/>
              <a:buSzTx/>
              <a:buFontTx/>
              <a:buNone/>
              <a:tabLst/>
              <a:defRPr/>
            </a:pPr>
            <a:r>
              <a:rPr lang="en-US" altLang="en-US" sz="2800">
                <a:solidFill>
                  <a:prstClr val="black"/>
                </a:solidFill>
                <a:latin typeface="Arial" panose="020B0604020202020204" pitchFamily="34" charset="0"/>
                <a:ea typeface="+mn-ea"/>
                <a:cs typeface="Times New Roman" pitchFamily="18" charset="0"/>
              </a:rPr>
              <a:t>Revenue Sources in the General Fund (%)</a:t>
            </a:r>
            <a:endParaRPr kumimoji="0" lang="en-US" sz="2800" b="1" i="0" u="none" strike="noStrike" kern="1200" cap="none" spc="0" normalizeH="0" baseline="0" noProof="0">
              <a:ln>
                <a:noFill/>
              </a:ln>
              <a:solidFill>
                <a:srgbClr val="DEDEDE">
                  <a:lumMod val="10000"/>
                </a:srgbClr>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CB82BA16-C3D2-4A27-AD0F-BFBFA36181E4}"/>
              </a:ext>
            </a:extLst>
          </p:cNvPr>
          <p:cNvSpPr txBox="1"/>
          <p:nvPr/>
        </p:nvSpPr>
        <p:spPr>
          <a:xfrm>
            <a:off x="836671" y="2052653"/>
            <a:ext cx="2116114" cy="390521"/>
          </a:xfrm>
          <a:prstGeom prst="rect">
            <a:avLst/>
          </a:prstGeom>
        </p:spPr>
        <p:txBody>
          <a:bodyPr wrap="square" rtlCol="0">
            <a:noAutofit/>
          </a:bodyPr>
          <a:lstStyle/>
          <a:p>
            <a:pPr marL="0" marR="0" lvl="0" indent="0" algn="l" defTabSz="1007751" rtl="0" eaLnBrk="1" fontAlgn="auto" latinLnBrk="0" hangingPunct="1">
              <a:lnSpc>
                <a:spcPct val="100000"/>
              </a:lnSpc>
              <a:spcBef>
                <a:spcPts val="0"/>
              </a:spcBef>
              <a:spcAft>
                <a:spcPts val="0"/>
              </a:spcAft>
              <a:buClrTx/>
              <a:buSzTx/>
              <a:buFontTx/>
              <a:buNone/>
              <a:tabLst/>
              <a:defRPr/>
            </a:pPr>
            <a:endParaRPr kumimoji="0" lang="en-US" sz="2540" b="0" i="0" u="none" strike="noStrike" kern="1200" cap="none" spc="0" normalizeH="0" baseline="0" noProof="0">
              <a:ln>
                <a:noFill/>
              </a:ln>
              <a:solidFill>
                <a:srgbClr val="F8F8F8">
                  <a:lumMod val="10000"/>
                </a:srgbClr>
              </a:solidFill>
              <a:effectLst/>
              <a:uLnTx/>
              <a:uFillTx/>
              <a:latin typeface="Century Gothic" panose="020B0502020202020204" pitchFamily="34" charset="0"/>
              <a:ea typeface="+mn-ea"/>
              <a:cs typeface="Arial" panose="020B0604020202020204" pitchFamily="34" charset="0"/>
            </a:endParaRPr>
          </a:p>
        </p:txBody>
      </p:sp>
      <p:sp>
        <p:nvSpPr>
          <p:cNvPr id="9" name="Text Placeholder 6">
            <a:extLst>
              <a:ext uri="{FF2B5EF4-FFF2-40B4-BE49-F238E27FC236}">
                <a16:creationId xmlns:a16="http://schemas.microsoft.com/office/drawing/2014/main" id="{B06FA23D-248D-450B-8F9B-8C7C47D8F39A}"/>
              </a:ext>
            </a:extLst>
          </p:cNvPr>
          <p:cNvSpPr txBox="1">
            <a:spLocks/>
          </p:cNvSpPr>
          <p:nvPr/>
        </p:nvSpPr>
        <p:spPr>
          <a:xfrm>
            <a:off x="953795" y="2247913"/>
            <a:ext cx="2699094" cy="390521"/>
          </a:xfrm>
          <a:prstGeom prst="rect">
            <a:avLst/>
          </a:prstGeom>
          <a:solidFill>
            <a:srgbClr val="1C72BA"/>
          </a:solidFill>
        </p:spPr>
        <p:txBody>
          <a:bodyPr vert="horz" wrap="square" lIns="91440" tIns="45720" rIns="91440" bIns="45720" rtlCol="0">
            <a:spAutoFit/>
          </a:bodyPr>
          <a:lstStyle>
            <a:lvl1pPr marL="0" indent="0" algn="l" defTabSz="914413" rtl="0" eaLnBrk="1" latinLnBrk="0" hangingPunct="1">
              <a:spcBef>
                <a:spcPct val="20000"/>
              </a:spcBef>
              <a:buFont typeface="Arial" pitchFamily="34" charset="0"/>
              <a:buNone/>
              <a:defRPr sz="1875" kern="1200">
                <a:solidFill>
                  <a:schemeClr val="tx1"/>
                </a:solidFill>
                <a:latin typeface="+mn-lt"/>
                <a:ea typeface="+mn-ea"/>
                <a:cs typeface="+mn-cs"/>
              </a:defRPr>
            </a:lvl1pPr>
            <a:lvl2pPr marL="457207" indent="0" algn="l" defTabSz="914413" rtl="0" eaLnBrk="1" latinLnBrk="0" hangingPunct="1">
              <a:spcBef>
                <a:spcPct val="20000"/>
              </a:spcBef>
              <a:buFont typeface="Arial" pitchFamily="34" charset="0"/>
              <a:buNone/>
              <a:defRPr sz="1200" kern="1200">
                <a:solidFill>
                  <a:schemeClr val="tx1"/>
                </a:solidFill>
                <a:latin typeface="+mn-lt"/>
                <a:ea typeface="+mn-ea"/>
                <a:cs typeface="+mn-cs"/>
              </a:defRPr>
            </a:lvl2pPr>
            <a:lvl3pPr marL="914413" indent="0" algn="l" defTabSz="914413"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19"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4pPr>
            <a:lvl5pPr marL="1828826"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5pPr>
            <a:lvl6pPr marL="2286033"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6pPr>
            <a:lvl7pPr marL="2743238"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7pPr>
            <a:lvl8pPr marL="3200445"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8pPr>
            <a:lvl9pPr marL="3657652" indent="0" algn="l" defTabSz="914413"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l" defTabSz="914413" rtl="0" eaLnBrk="1" fontAlgn="auto" latinLnBrk="0" hangingPunct="1">
              <a:lnSpc>
                <a:spcPct val="100000"/>
              </a:lnSpc>
              <a:spcBef>
                <a:spcPct val="20000"/>
              </a:spcBef>
              <a:spcAft>
                <a:spcPts val="0"/>
              </a:spcAft>
              <a:buClrTx/>
              <a:buSzTx/>
              <a:buFont typeface="Arial" pitchFamily="34" charset="0"/>
              <a:buNone/>
              <a:tabLst/>
              <a:defRPr/>
            </a:pPr>
            <a:r>
              <a:rPr kumimoji="0" lang="en-US" sz="1875" b="0"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Estimated Fiscal </a:t>
            </a:r>
            <a:r>
              <a:rPr lang="en-US" dirty="0">
                <a:solidFill>
                  <a:sysClr val="window" lastClr="FFFFFF"/>
                </a:solidFill>
                <a:latin typeface="Arial" panose="020B0604020202020204" pitchFamily="34" charset="0"/>
                <a:cs typeface="Arial" panose="020B0604020202020204" pitchFamily="34" charset="0"/>
              </a:rPr>
              <a:t>2023</a:t>
            </a:r>
          </a:p>
        </p:txBody>
      </p:sp>
      <p:graphicFrame>
        <p:nvGraphicFramePr>
          <p:cNvPr id="3" name="Chart Placeholder 6">
            <a:extLst>
              <a:ext uri="{FF2B5EF4-FFF2-40B4-BE49-F238E27FC236}">
                <a16:creationId xmlns:a16="http://schemas.microsoft.com/office/drawing/2014/main" id="{671DC8FE-8E10-AE22-112A-AAB52C99B852}"/>
              </a:ext>
            </a:extLst>
          </p:cNvPr>
          <p:cNvGraphicFramePr>
            <a:graphicFrameLocks/>
          </p:cNvGraphicFramePr>
          <p:nvPr>
            <p:extLst>
              <p:ext uri="{D42A27DB-BD31-4B8C-83A1-F6EECF244321}">
                <p14:modId xmlns:p14="http://schemas.microsoft.com/office/powerpoint/2010/main" val="434358225"/>
              </p:ext>
            </p:extLst>
          </p:nvPr>
        </p:nvGraphicFramePr>
        <p:xfrm>
          <a:off x="4670323" y="317587"/>
          <a:ext cx="6939891" cy="6222825"/>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5">
            <a:extLst>
              <a:ext uri="{FF2B5EF4-FFF2-40B4-BE49-F238E27FC236}">
                <a16:creationId xmlns:a16="http://schemas.microsoft.com/office/drawing/2014/main" id="{52B9B785-30C6-8043-EBE4-3362FE919F87}"/>
              </a:ext>
            </a:extLst>
          </p:cNvPr>
          <p:cNvSpPr txBox="1">
            <a:spLocks/>
          </p:cNvSpPr>
          <p:nvPr/>
        </p:nvSpPr>
        <p:spPr>
          <a:xfrm>
            <a:off x="466344" y="5993296"/>
            <a:ext cx="3186545" cy="52387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NASBO Fiscal Survey of States</a:t>
            </a:r>
          </a:p>
        </p:txBody>
      </p:sp>
    </p:spTree>
    <p:extLst>
      <p:ext uri="{BB962C8B-B14F-4D97-AF65-F5344CB8AC3E}">
        <p14:creationId xmlns:p14="http://schemas.microsoft.com/office/powerpoint/2010/main" val="880027042"/>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FB9C2-0E4E-43AA-8F91-F43FBFF9B040}"/>
              </a:ext>
            </a:extLst>
          </p:cNvPr>
          <p:cNvSpPr>
            <a:spLocks noGrp="1"/>
          </p:cNvSpPr>
          <p:nvPr>
            <p:ph type="title"/>
          </p:nvPr>
        </p:nvSpPr>
        <p:spPr>
          <a:ln>
            <a:noFill/>
          </a:ln>
        </p:spPr>
        <p:txBody>
          <a:bodyPr>
            <a:noAutofit/>
          </a:bodyPr>
          <a:lstStyle/>
          <a:p>
            <a:r>
              <a:rPr lang="en-US" sz="2400" b="1">
                <a:solidFill>
                  <a:schemeClr val="tx2">
                    <a:lumMod val="25000"/>
                  </a:schemeClr>
                </a:solidFill>
              </a:rPr>
              <a:t>Annual General Fund Revenue Percentage Changes</a:t>
            </a:r>
            <a:br>
              <a:rPr lang="en-US" sz="2400" b="1">
                <a:solidFill>
                  <a:schemeClr val="tx2">
                    <a:lumMod val="25000"/>
                  </a:schemeClr>
                </a:solidFill>
              </a:rPr>
            </a:br>
            <a:r>
              <a:rPr lang="en-US" sz="2400" b="1">
                <a:solidFill>
                  <a:schemeClr val="tx2">
                    <a:lumMod val="25000"/>
                  </a:schemeClr>
                </a:solidFill>
              </a:rPr>
              <a:t>Fiscal 2007 to Fiscal 2025</a:t>
            </a:r>
            <a:endParaRPr lang="en-US" sz="2719">
              <a:solidFill>
                <a:schemeClr val="tx2">
                  <a:lumMod val="25000"/>
                </a:schemeClr>
              </a:solidFill>
            </a:endParaRPr>
          </a:p>
        </p:txBody>
      </p:sp>
      <p:graphicFrame>
        <p:nvGraphicFramePr>
          <p:cNvPr id="15" name="Chart 14">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775793897"/>
              </p:ext>
            </p:extLst>
          </p:nvPr>
        </p:nvGraphicFramePr>
        <p:xfrm>
          <a:off x="513448" y="1302545"/>
          <a:ext cx="11359238" cy="4665636"/>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5">
            <a:extLst>
              <a:ext uri="{FF2B5EF4-FFF2-40B4-BE49-F238E27FC236}">
                <a16:creationId xmlns:a16="http://schemas.microsoft.com/office/drawing/2014/main" id="{E7DACA49-66DE-0318-0E69-DB665DEAB351}"/>
              </a:ext>
            </a:extLst>
          </p:cNvPr>
          <p:cNvSpPr txBox="1">
            <a:spLocks/>
          </p:cNvSpPr>
          <p:nvPr/>
        </p:nvSpPr>
        <p:spPr>
          <a:xfrm>
            <a:off x="513448" y="6094411"/>
            <a:ext cx="3186545" cy="52387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NASBO Fiscal Survey of States</a:t>
            </a:r>
          </a:p>
        </p:txBody>
      </p:sp>
    </p:spTree>
    <p:extLst>
      <p:ext uri="{BB962C8B-B14F-4D97-AF65-F5344CB8AC3E}">
        <p14:creationId xmlns:p14="http://schemas.microsoft.com/office/powerpoint/2010/main" val="10474876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5">
            <a:extLst>
              <a:ext uri="{FF2B5EF4-FFF2-40B4-BE49-F238E27FC236}">
                <a16:creationId xmlns:a16="http://schemas.microsoft.com/office/drawing/2014/main" id="{45401054-8932-4A88-82BC-367DD42FB576}"/>
              </a:ext>
            </a:extLst>
          </p:cNvPr>
          <p:cNvSpPr txBox="1">
            <a:spLocks/>
          </p:cNvSpPr>
          <p:nvPr/>
        </p:nvSpPr>
        <p:spPr>
          <a:xfrm>
            <a:off x="3909807" y="6071593"/>
            <a:ext cx="4114801" cy="264650"/>
          </a:xfrm>
          <a:prstGeom prst="rect">
            <a:avLst/>
          </a:prstGeom>
        </p:spPr>
        <p:txBody>
          <a:bodyPr anchor="ctr"/>
          <a:ls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3" algn="l" defTabSz="914276" rtl="0" eaLnBrk="1" latinLnBrk="0" hangingPunct="1">
              <a:defRPr sz="1800" kern="1200">
                <a:solidFill>
                  <a:schemeClr val="tx1"/>
                </a:solidFill>
                <a:latin typeface="+mn-lt"/>
                <a:ea typeface="+mn-ea"/>
                <a:cs typeface="+mn-cs"/>
              </a:defRPr>
            </a:lvl4pPr>
            <a:lvl5pPr marL="1828551" algn="l" defTabSz="914276" rtl="0" eaLnBrk="1" latinLnBrk="0" hangingPunct="1">
              <a:defRPr sz="1800" kern="1200">
                <a:solidFill>
                  <a:schemeClr val="tx1"/>
                </a:solidFill>
                <a:latin typeface="+mn-lt"/>
                <a:ea typeface="+mn-ea"/>
                <a:cs typeface="+mn-cs"/>
              </a:defRPr>
            </a:lvl5pPr>
            <a:lvl6pPr marL="2285689" algn="l" defTabSz="914276" rtl="0" eaLnBrk="1" latinLnBrk="0" hangingPunct="1">
              <a:defRPr sz="1800" kern="1200">
                <a:solidFill>
                  <a:schemeClr val="tx1"/>
                </a:solidFill>
                <a:latin typeface="+mn-lt"/>
                <a:ea typeface="+mn-ea"/>
                <a:cs typeface="+mn-cs"/>
              </a:defRPr>
            </a:lvl6pPr>
            <a:lvl7pPr marL="2742827" algn="l" defTabSz="914276" rtl="0" eaLnBrk="1" latinLnBrk="0" hangingPunct="1">
              <a:defRPr sz="1800" kern="1200">
                <a:solidFill>
                  <a:schemeClr val="tx1"/>
                </a:solidFill>
                <a:latin typeface="+mn-lt"/>
                <a:ea typeface="+mn-ea"/>
                <a:cs typeface="+mn-cs"/>
              </a:defRPr>
            </a:lvl7pPr>
            <a:lvl8pPr marL="3199965" algn="l" defTabSz="914276" rtl="0" eaLnBrk="1" latinLnBrk="0" hangingPunct="1">
              <a:defRPr sz="1800" kern="1200">
                <a:solidFill>
                  <a:schemeClr val="tx1"/>
                </a:solidFill>
                <a:latin typeface="+mn-lt"/>
                <a:ea typeface="+mn-ea"/>
                <a:cs typeface="+mn-cs"/>
              </a:defRPr>
            </a:lvl8pPr>
            <a:lvl9pPr marL="3657103" algn="l" defTabSz="914276" rtl="0" eaLnBrk="1" latinLnBrk="0" hangingPunct="1">
              <a:defRPr sz="1800" kern="1200">
                <a:solidFill>
                  <a:schemeClr val="tx1"/>
                </a:solidFill>
                <a:latin typeface="+mn-lt"/>
                <a:ea typeface="+mn-ea"/>
                <a:cs typeface="+mn-cs"/>
              </a:defRPr>
            </a:lvl9pPr>
          </a:lstStyle>
          <a:p>
            <a:pPr algn="ctr"/>
            <a:r>
              <a:rPr lang="en-US" sz="1500">
                <a:solidFill>
                  <a:schemeClr val="bg1"/>
                </a:solidFill>
                <a:latin typeface="+mn-lt"/>
              </a:rPr>
              <a:t>Fall 2023 </a:t>
            </a:r>
            <a:r>
              <a:rPr lang="en-US" sz="1500">
                <a:solidFill>
                  <a:schemeClr val="bg1"/>
                </a:solidFill>
                <a:latin typeface="Arial" panose="020B0604020202020204" pitchFamily="34" charset="0"/>
                <a:cs typeface="Arial" panose="020B0604020202020204" pitchFamily="34" charset="0"/>
              </a:rPr>
              <a:t>Fiscal Survey of States</a:t>
            </a:r>
          </a:p>
        </p:txBody>
      </p:sp>
      <p:sp>
        <p:nvSpPr>
          <p:cNvPr id="3" name="Title 2">
            <a:extLst>
              <a:ext uri="{FF2B5EF4-FFF2-40B4-BE49-F238E27FC236}">
                <a16:creationId xmlns:a16="http://schemas.microsoft.com/office/drawing/2014/main" id="{F627DE8B-21EC-4002-B608-96D196A6F38B}"/>
              </a:ext>
            </a:extLst>
          </p:cNvPr>
          <p:cNvSpPr>
            <a:spLocks noGrp="1"/>
          </p:cNvSpPr>
          <p:nvPr>
            <p:ph type="title"/>
          </p:nvPr>
        </p:nvSpPr>
        <p:spPr/>
        <p:txBody>
          <a:bodyPr/>
          <a:lstStyle/>
          <a:p>
            <a:r>
              <a:rPr lang="en-US" b="1"/>
              <a:t>Net Tax Decreases Proposed in Fiscal 2025</a:t>
            </a:r>
            <a:endParaRPr lang="en-US" sz="2625" b="1"/>
          </a:p>
        </p:txBody>
      </p:sp>
      <p:graphicFrame>
        <p:nvGraphicFramePr>
          <p:cNvPr id="10" name="Chart 9">
            <a:extLst>
              <a:ext uri="{FF2B5EF4-FFF2-40B4-BE49-F238E27FC236}">
                <a16:creationId xmlns:a16="http://schemas.microsoft.com/office/drawing/2014/main" id="{A770D56A-2506-31A0-CCEF-8906E6E22DC7}"/>
              </a:ext>
            </a:extLst>
          </p:cNvPr>
          <p:cNvGraphicFramePr/>
          <p:nvPr>
            <p:extLst>
              <p:ext uri="{D42A27DB-BD31-4B8C-83A1-F6EECF244321}">
                <p14:modId xmlns:p14="http://schemas.microsoft.com/office/powerpoint/2010/main" val="2042752949"/>
              </p:ext>
            </p:extLst>
          </p:nvPr>
        </p:nvGraphicFramePr>
        <p:xfrm>
          <a:off x="240772" y="1659188"/>
          <a:ext cx="9640903" cy="413953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247CA19B-1E7C-6889-FC1C-5DC6905ACBAE}"/>
              </a:ext>
            </a:extLst>
          </p:cNvPr>
          <p:cNvGrpSpPr/>
          <p:nvPr/>
        </p:nvGrpSpPr>
        <p:grpSpPr>
          <a:xfrm>
            <a:off x="9375588" y="1659188"/>
            <a:ext cx="2747223" cy="3994695"/>
            <a:chOff x="9999406" y="1362837"/>
            <a:chExt cx="2930013" cy="4260488"/>
          </a:xfrm>
        </p:grpSpPr>
        <p:sp>
          <p:nvSpPr>
            <p:cNvPr id="12" name="Arrow: Down 11">
              <a:extLst>
                <a:ext uri="{FF2B5EF4-FFF2-40B4-BE49-F238E27FC236}">
                  <a16:creationId xmlns:a16="http://schemas.microsoft.com/office/drawing/2014/main" id="{80412F0E-EC1B-9A38-2450-C1D707D98693}"/>
                </a:ext>
              </a:extLst>
            </p:cNvPr>
            <p:cNvSpPr/>
            <p:nvPr/>
          </p:nvSpPr>
          <p:spPr>
            <a:xfrm>
              <a:off x="9999406" y="3553998"/>
              <a:ext cx="2930013" cy="2069327"/>
            </a:xfrm>
            <a:prstGeom prst="downArrow">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88">
                  <a:latin typeface="Ebrima" panose="02000000000000000000" pitchFamily="2" charset="0"/>
                  <a:ea typeface="Ebrima" panose="02000000000000000000" pitchFamily="2" charset="0"/>
                  <a:cs typeface="Ebrima" panose="02000000000000000000" pitchFamily="2" charset="0"/>
                </a:rPr>
                <a:t>Total One-Time Impact =</a:t>
              </a:r>
            </a:p>
            <a:p>
              <a:pPr algn="ctr"/>
              <a:r>
                <a:rPr lang="en-US" sz="1688">
                  <a:latin typeface="Ebrima" panose="02000000000000000000" pitchFamily="2" charset="0"/>
                  <a:ea typeface="Ebrima" panose="02000000000000000000" pitchFamily="2" charset="0"/>
                  <a:cs typeface="Ebrima" panose="02000000000000000000" pitchFamily="2" charset="0"/>
                </a:rPr>
                <a:t>-$706 million</a:t>
              </a:r>
            </a:p>
          </p:txBody>
        </p:sp>
        <p:sp>
          <p:nvSpPr>
            <p:cNvPr id="14" name="Arrow: Down 13">
              <a:extLst>
                <a:ext uri="{FF2B5EF4-FFF2-40B4-BE49-F238E27FC236}">
                  <a16:creationId xmlns:a16="http://schemas.microsoft.com/office/drawing/2014/main" id="{5D1C0ECE-BD24-C46D-1BAB-A7CC790FB21D}"/>
                </a:ext>
              </a:extLst>
            </p:cNvPr>
            <p:cNvSpPr/>
            <p:nvPr/>
          </p:nvSpPr>
          <p:spPr>
            <a:xfrm>
              <a:off x="9999406" y="1362837"/>
              <a:ext cx="2930013" cy="1999894"/>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88">
                  <a:latin typeface="Ebrima" panose="02000000000000000000" pitchFamily="2" charset="0"/>
                  <a:ea typeface="Ebrima" panose="02000000000000000000" pitchFamily="2" charset="0"/>
                  <a:cs typeface="Ebrima" panose="02000000000000000000" pitchFamily="2" charset="0"/>
                </a:rPr>
                <a:t>Total Recurring Impact =</a:t>
              </a:r>
            </a:p>
            <a:p>
              <a:pPr algn="ctr"/>
              <a:r>
                <a:rPr lang="en-US" sz="1688">
                  <a:latin typeface="Ebrima" panose="02000000000000000000" pitchFamily="2" charset="0"/>
                  <a:ea typeface="Ebrima" panose="02000000000000000000" pitchFamily="2" charset="0"/>
                  <a:cs typeface="Ebrima" panose="02000000000000000000" pitchFamily="2" charset="0"/>
                </a:rPr>
                <a:t>-$1,781 million</a:t>
              </a:r>
            </a:p>
          </p:txBody>
        </p:sp>
      </p:grpSp>
      <p:sp>
        <p:nvSpPr>
          <p:cNvPr id="4" name="Footer Placeholder 5">
            <a:extLst>
              <a:ext uri="{FF2B5EF4-FFF2-40B4-BE49-F238E27FC236}">
                <a16:creationId xmlns:a16="http://schemas.microsoft.com/office/drawing/2014/main" id="{16A165A5-F3C4-4DFA-2AAA-CD1A9C0CF209}"/>
              </a:ext>
            </a:extLst>
          </p:cNvPr>
          <p:cNvSpPr txBox="1">
            <a:spLocks/>
          </p:cNvSpPr>
          <p:nvPr/>
        </p:nvSpPr>
        <p:spPr>
          <a:xfrm>
            <a:off x="466344" y="5993296"/>
            <a:ext cx="3186545" cy="52387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atin typeface="Ebrima" panose="02000000000000000000" pitchFamily="2" charset="0"/>
                <a:ea typeface="Ebrima" panose="02000000000000000000" pitchFamily="2" charset="0"/>
                <a:cs typeface="Ebrima" panose="02000000000000000000" pitchFamily="2" charset="0"/>
              </a:rPr>
              <a:t>NASBO Fiscal Survey of States</a:t>
            </a:r>
          </a:p>
        </p:txBody>
      </p:sp>
    </p:spTree>
    <p:extLst>
      <p:ext uri="{BB962C8B-B14F-4D97-AF65-F5344CB8AC3E}">
        <p14:creationId xmlns:p14="http://schemas.microsoft.com/office/powerpoint/2010/main" val="355719915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449" y="5672547"/>
            <a:ext cx="11165101" cy="4095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31" b="0" i="1" u="none" strike="noStrike" kern="1200" cap="none" spc="0" normalizeH="0" baseline="0" noProof="0">
                <a:ln>
                  <a:noFill/>
                </a:ln>
                <a:solidFill>
                  <a:prstClr val="black">
                    <a:lumMod val="65000"/>
                    <a:lumOff val="35000"/>
                  </a:prstClr>
                </a:solidFill>
                <a:effectLst/>
                <a:uLnTx/>
                <a:uFillTx/>
                <a:latin typeface="Arial"/>
                <a:ea typeface="+mn-ea"/>
                <a:cs typeface="Arial" panose="020B0604020202020204" pitchFamily="34" charset="0"/>
              </a:rPr>
              <a:t>Note: Fiscal 2024 figure is estimated as of spring 2024 and fiscal 2025 figure is projected based on governors’ recommended budgets. Fiscal 2019 figure adjusted to account for change in reporting methodology for Ohio beginning in the Spring 2021 Fiscal Survey. Fiscal 2025 figure is adjusted to account for one state unable to report figures for that year.</a:t>
            </a:r>
          </a:p>
        </p:txBody>
      </p:sp>
      <p:sp>
        <p:nvSpPr>
          <p:cNvPr id="3" name="Title 2">
            <a:extLst>
              <a:ext uri="{FF2B5EF4-FFF2-40B4-BE49-F238E27FC236}">
                <a16:creationId xmlns:a16="http://schemas.microsoft.com/office/drawing/2014/main" id="{6B1FB9C2-0E4E-43AA-8F91-F43FBFF9B040}"/>
              </a:ext>
            </a:extLst>
          </p:cNvPr>
          <p:cNvSpPr>
            <a:spLocks noGrp="1"/>
          </p:cNvSpPr>
          <p:nvPr>
            <p:ph type="title"/>
          </p:nvPr>
        </p:nvSpPr>
        <p:spPr/>
        <p:txBody>
          <a:bodyPr>
            <a:noAutofit/>
          </a:bodyPr>
          <a:lstStyle/>
          <a:p>
            <a:r>
              <a:rPr lang="en-US" b="1">
                <a:solidFill>
                  <a:schemeClr val="tx1"/>
                </a:solidFill>
              </a:rPr>
              <a:t>Annual General Fund Revenue (in Billions)</a:t>
            </a:r>
            <a:br>
              <a:rPr lang="en-US" b="1">
                <a:solidFill>
                  <a:schemeClr val="tx1"/>
                </a:solidFill>
              </a:rPr>
            </a:br>
            <a:br>
              <a:rPr lang="en-US" b="1">
                <a:solidFill>
                  <a:schemeClr val="tx1"/>
                </a:solidFill>
              </a:rPr>
            </a:br>
            <a:r>
              <a:rPr lang="en-US" b="1">
                <a:solidFill>
                  <a:schemeClr val="tx1"/>
                </a:solidFill>
              </a:rPr>
              <a:t>Fiscal 2019 to Fiscal 2025</a:t>
            </a:r>
          </a:p>
        </p:txBody>
      </p:sp>
      <p:sp>
        <p:nvSpPr>
          <p:cNvPr id="5" name="Footer Placeholder 5">
            <a:extLst>
              <a:ext uri="{FF2B5EF4-FFF2-40B4-BE49-F238E27FC236}">
                <a16:creationId xmlns:a16="http://schemas.microsoft.com/office/drawing/2014/main" id="{00AFDC0F-C4C7-37EB-DE15-134DF66CABB5}"/>
              </a:ext>
            </a:extLst>
          </p:cNvPr>
          <p:cNvSpPr txBox="1">
            <a:spLocks/>
          </p:cNvSpPr>
          <p:nvPr/>
        </p:nvSpPr>
        <p:spPr>
          <a:xfrm>
            <a:off x="466344" y="5993296"/>
            <a:ext cx="3186545" cy="52387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NASBO Fiscal Survey of States</a:t>
            </a:r>
          </a:p>
        </p:txBody>
      </p:sp>
      <p:graphicFrame>
        <p:nvGraphicFramePr>
          <p:cNvPr id="9" name="Content Placeholder 5">
            <a:extLst>
              <a:ext uri="{FF2B5EF4-FFF2-40B4-BE49-F238E27FC236}">
                <a16:creationId xmlns:a16="http://schemas.microsoft.com/office/drawing/2014/main" id="{4B0F7105-CFD7-54DD-5F54-0502608765BF}"/>
              </a:ext>
            </a:extLst>
          </p:cNvPr>
          <p:cNvGraphicFramePr>
            <a:graphicFrameLocks noGrp="1"/>
          </p:cNvGraphicFramePr>
          <p:nvPr>
            <p:ph sz="quarter" idx="12"/>
            <p:extLst>
              <p:ext uri="{D42A27DB-BD31-4B8C-83A1-F6EECF244321}">
                <p14:modId xmlns:p14="http://schemas.microsoft.com/office/powerpoint/2010/main" val="3835293735"/>
              </p:ext>
            </p:extLst>
          </p:nvPr>
        </p:nvGraphicFramePr>
        <p:xfrm>
          <a:off x="698090" y="775854"/>
          <a:ext cx="7760110" cy="44616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8208799"/>
      </p:ext>
    </p:extLst>
  </p:cSld>
  <p:clrMapOvr>
    <a:masterClrMapping/>
  </p:clrMapOvr>
  <p:transition spd="med">
    <p:pull/>
  </p:transition>
</p:sld>
</file>

<file path=ppt/theme/theme1.xml><?xml version="1.0" encoding="utf-8"?>
<a:theme xmlns:a="http://schemas.openxmlformats.org/drawingml/2006/main" name="NASBO2016">
  <a:themeElements>
    <a:clrScheme name="Bright Bold">
      <a:dk1>
        <a:sysClr val="windowText" lastClr="000000"/>
      </a:dk1>
      <a:lt1>
        <a:sysClr val="window" lastClr="FFFFFF"/>
      </a:lt1>
      <a:dk2>
        <a:srgbClr val="2995D9"/>
      </a:dk2>
      <a:lt2>
        <a:srgbClr val="F8F8F8"/>
      </a:lt2>
      <a:accent1>
        <a:srgbClr val="0779FA"/>
      </a:accent1>
      <a:accent2>
        <a:srgbClr val="03A64A"/>
      </a:accent2>
      <a:accent3>
        <a:srgbClr val="F2B705"/>
      </a:accent3>
      <a:accent4>
        <a:srgbClr val="F288AF"/>
      </a:accent4>
      <a:accent5>
        <a:srgbClr val="F22E2E"/>
      </a:accent5>
      <a:accent6>
        <a:srgbClr val="A6038B"/>
      </a:accent6>
      <a:hlink>
        <a:srgbClr val="77F2A2"/>
      </a:hlink>
      <a:folHlink>
        <a:srgbClr val="FEA222"/>
      </a:folHlink>
    </a:clrScheme>
    <a:fontScheme name="Custom 1">
      <a:majorFont>
        <a:latin typeface="Poppins"/>
        <a:ea typeface=""/>
        <a:cs typeface=""/>
      </a:majorFont>
      <a:minorFont>
        <a:latin typeface="Poppi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NASBO2016">
  <a:themeElements>
    <a:clrScheme name="Trend">
      <a:dk1>
        <a:srgbClr val="474747"/>
      </a:dk1>
      <a:lt1>
        <a:srgbClr val="FFFFFF"/>
      </a:lt1>
      <a:dk2>
        <a:srgbClr val="D3D3D3"/>
      </a:dk2>
      <a:lt2>
        <a:srgbClr val="FFFFFF"/>
      </a:lt2>
      <a:accent1>
        <a:srgbClr val="0477BF"/>
      </a:accent1>
      <a:accent2>
        <a:srgbClr val="53A67F"/>
      </a:accent2>
      <a:accent3>
        <a:srgbClr val="F2DD72"/>
      </a:accent3>
      <a:accent4>
        <a:srgbClr val="EF4B4B"/>
      </a:accent4>
      <a:accent5>
        <a:srgbClr val="23AD9D"/>
      </a:accent5>
      <a:accent6>
        <a:srgbClr val="3B46AB"/>
      </a:accent6>
      <a:hlink>
        <a:srgbClr val="5F5F5F"/>
      </a:hlink>
      <a:folHlink>
        <a:srgbClr val="919191"/>
      </a:folHlink>
    </a:clrScheme>
    <a:fontScheme name="Arial + Ebrima">
      <a:majorFont>
        <a:latin typeface="Arial"/>
        <a:ea typeface=""/>
        <a:cs typeface=""/>
      </a:majorFont>
      <a:minorFont>
        <a:latin typeface="Ebri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30000"/>
          </a:lnSpc>
          <a:defRPr dirty="0" smtClean="0"/>
        </a:defPPr>
      </a:lstStyle>
    </a:txDef>
  </a:objectDefaults>
  <a:extraClrSchemeLst/>
</a:theme>
</file>

<file path=ppt/theme/theme3.xml><?xml version="1.0" encoding="utf-8"?>
<a:theme xmlns:a="http://schemas.openxmlformats.org/drawingml/2006/main" name="2018 NASBO Theme">
  <a:themeElements>
    <a:clrScheme name="Custom 1">
      <a:dk1>
        <a:sysClr val="windowText" lastClr="000000"/>
      </a:dk1>
      <a:lt1>
        <a:sysClr val="window" lastClr="FFFFFF"/>
      </a:lt1>
      <a:dk2>
        <a:srgbClr val="212745"/>
      </a:dk2>
      <a:lt2>
        <a:srgbClr val="B4DCFA"/>
      </a:lt2>
      <a:accent1>
        <a:srgbClr val="4E67C8"/>
      </a:accent1>
      <a:accent2>
        <a:srgbClr val="5ECCF3"/>
      </a:accent2>
      <a:accent3>
        <a:srgbClr val="9EE0F7"/>
      </a:accent3>
      <a:accent4>
        <a:srgbClr val="5DCEAF"/>
      </a:accent4>
      <a:accent5>
        <a:srgbClr val="FF8021"/>
      </a:accent5>
      <a:accent6>
        <a:srgbClr val="F14124"/>
      </a:accent6>
      <a:hlink>
        <a:srgbClr val="56C7AA"/>
      </a:hlink>
      <a:folHlink>
        <a:srgbClr val="59A8D1"/>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no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18 NASBO Theme" id="{8D9C336F-2B1E-4DE2-85EC-7FE0BEC8B024}" vid="{CEFE73C2-6E29-4E12-9DBD-2BBD334409A9}"/>
    </a:ext>
  </a:extLst>
</a:theme>
</file>

<file path=ppt/theme/theme4.xml><?xml version="1.0" encoding="utf-8"?>
<a:theme xmlns:a="http://schemas.openxmlformats.org/drawingml/2006/main" name="1_2018 NASBO Theme">
  <a:themeElements>
    <a:clrScheme name="Trend">
      <a:dk1>
        <a:srgbClr val="474747"/>
      </a:dk1>
      <a:lt1>
        <a:srgbClr val="FFFFFF"/>
      </a:lt1>
      <a:dk2>
        <a:srgbClr val="D3D3D3"/>
      </a:dk2>
      <a:lt2>
        <a:srgbClr val="FFFFFF"/>
      </a:lt2>
      <a:accent1>
        <a:srgbClr val="0477BF"/>
      </a:accent1>
      <a:accent2>
        <a:srgbClr val="53A67F"/>
      </a:accent2>
      <a:accent3>
        <a:srgbClr val="F2DD72"/>
      </a:accent3>
      <a:accent4>
        <a:srgbClr val="F26D6D"/>
      </a:accent4>
      <a:accent5>
        <a:srgbClr val="23AD9D"/>
      </a:accent5>
      <a:accent6>
        <a:srgbClr val="3B46AB"/>
      </a:accent6>
      <a:hlink>
        <a:srgbClr val="5F5F5F"/>
      </a:hlink>
      <a:folHlink>
        <a:srgbClr val="919191"/>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no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18 NASBO Theme" id="{8D9C336F-2B1E-4DE2-85EC-7FE0BEC8B024}" vid="{CEFE73C2-6E29-4E12-9DBD-2BBD334409A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BD8076C-AA3E-4D21-82B8-0F2ACF14E51C}">
  <we:reference id="3cf73381-d678-46dc-b529-9d90b26c5d12" version="2.3.0.0" store="EXCatalog" storeType="EXCatalog"/>
  <we:alternateReferences>
    <we:reference id="WA104381411" version="2.3.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DocumentLibraryPermissions xmlns="e613872e-c3b4-4f0c-9be2-8add9f8322d8" xsi:nil="true"/>
    <MigrationWizIdSecurityGroups xmlns="e613872e-c3b4-4f0c-9be2-8add9f8322d8" xsi:nil="true"/>
    <MigrationWizIdPermissionLevels xmlns="e613872e-c3b4-4f0c-9be2-8add9f8322d8" xsi:nil="true"/>
    <MigrationWizId xmlns="e613872e-c3b4-4f0c-9be2-8add9f8322d8">2017/INTRO-August 2017.pptx</MigrationWizId>
    <MigrationWizIdPermissions xmlns="e613872e-c3b4-4f0c-9be2-8add9f8322d8" xsi:nil="true"/>
    <lcf76f155ced4ddcb4097134ff3c332f xmlns="e613872e-c3b4-4f0c-9be2-8add9f8322d8">
      <Terms xmlns="http://schemas.microsoft.com/office/infopath/2007/PartnerControls"/>
    </lcf76f155ced4ddcb4097134ff3c332f>
    <TaxCatchAll xmlns="1a07dba9-6d90-4a1b-b93f-8aebff607d3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A9B3894FA9E441A7A88075D88C9633" ma:contentTypeVersion="23" ma:contentTypeDescription="Create a new document." ma:contentTypeScope="" ma:versionID="cdb8fc6fe72af7047bafbd20e0317470">
  <xsd:schema xmlns:xsd="http://www.w3.org/2001/XMLSchema" xmlns:xs="http://www.w3.org/2001/XMLSchema" xmlns:p="http://schemas.microsoft.com/office/2006/metadata/properties" xmlns:ns2="e613872e-c3b4-4f0c-9be2-8add9f8322d8" xmlns:ns3="1a07dba9-6d90-4a1b-b93f-8aebff607d37" targetNamespace="http://schemas.microsoft.com/office/2006/metadata/properties" ma:root="true" ma:fieldsID="1007d5be81559012dbb1abeb0f8e6e60" ns2:_="" ns3:_="">
    <xsd:import namespace="e613872e-c3b4-4f0c-9be2-8add9f8322d8"/>
    <xsd:import namespace="1a07dba9-6d90-4a1b-b93f-8aebff607d37"/>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13872e-c3b4-4f0c-9be2-8add9f8322d8"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c0a11a2f-1319-4e7f-a1b9-73eac22004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07dba9-6d90-4a1b-b93f-8aebff607d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ddae1186-5972-48ce-9f8a-c922d9c77a3c}" ma:internalName="TaxCatchAll" ma:showField="CatchAllData" ma:web="1a07dba9-6d90-4a1b-b93f-8aebff607d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7F9108-D080-43E4-B33A-E939C850C652}">
  <ds:schemaRefs>
    <ds:schemaRef ds:uri="http://schemas.microsoft.com/sharepoint/v3/contenttype/forms"/>
  </ds:schemaRefs>
</ds:datastoreItem>
</file>

<file path=customXml/itemProps2.xml><?xml version="1.0" encoding="utf-8"?>
<ds:datastoreItem xmlns:ds="http://schemas.openxmlformats.org/officeDocument/2006/customXml" ds:itemID="{1086BD68-7ED0-4213-9CF1-0D51CC219560}">
  <ds:schemaRefs>
    <ds:schemaRef ds:uri="1a07dba9-6d90-4a1b-b93f-8aebff607d37"/>
    <ds:schemaRef ds:uri="e613872e-c3b4-4f0c-9be2-8add9f8322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D044130-1DF2-4FD9-83FB-91A9EA112716}">
  <ds:schemaRefs>
    <ds:schemaRef ds:uri="1a07dba9-6d90-4a1b-b93f-8aebff607d37"/>
    <ds:schemaRef ds:uri="e613872e-c3b4-4f0c-9be2-8add9f8322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NASBO2016</Template>
  <TotalTime>2456</TotalTime>
  <Words>891</Words>
  <Application>Microsoft Office PowerPoint</Application>
  <PresentationFormat>Widescreen</PresentationFormat>
  <Paragraphs>181</Paragraphs>
  <Slides>23</Slides>
  <Notes>12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Arial</vt:lpstr>
      <vt:lpstr>Roboto</vt:lpstr>
      <vt:lpstr>Century Gothic</vt:lpstr>
      <vt:lpstr>Calibri</vt:lpstr>
      <vt:lpstr>Aptos</vt:lpstr>
      <vt:lpstr>Open Sans ExtraBold</vt:lpstr>
      <vt:lpstr>Arial Narrow</vt:lpstr>
      <vt:lpstr>Ebrima</vt:lpstr>
      <vt:lpstr>Wingdings</vt:lpstr>
      <vt:lpstr>Poppins Light</vt:lpstr>
      <vt:lpstr>NASBO2016</vt:lpstr>
      <vt:lpstr>1_NASBO2016</vt:lpstr>
      <vt:lpstr>2018 NASBO Theme</vt:lpstr>
      <vt:lpstr>1_2018 NASBO Theme</vt:lpstr>
      <vt:lpstr>Fiscal State of State Medicaid Programs</vt:lpstr>
      <vt:lpstr>PowerPoint Presentation</vt:lpstr>
      <vt:lpstr>PowerPoint Presentation</vt:lpstr>
      <vt:lpstr>PowerPoint Presentation</vt:lpstr>
      <vt:lpstr>PowerPoint Presentation</vt:lpstr>
      <vt:lpstr>PowerPoint Presentation</vt:lpstr>
      <vt:lpstr>Annual General Fund Revenue Percentage Changes Fiscal 2007 to Fiscal 2025</vt:lpstr>
      <vt:lpstr>Net Tax Decreases Proposed in Fiscal 2025</vt:lpstr>
      <vt:lpstr>Annual General Fund Revenue (in Billions)  Fiscal 2019 to Fiscal 2025</vt:lpstr>
      <vt:lpstr>General Fund Revenue Collections</vt:lpstr>
      <vt:lpstr>PowerPoint Presentation</vt:lpstr>
      <vt:lpstr>Annual General Fund Expenditure Percentage Changes Fiscal 2007 to Fiscal 2025</vt:lpstr>
      <vt:lpstr>PowerPoint Presentation</vt:lpstr>
      <vt:lpstr>TOTAL STATE EXPENDITURES</vt:lpstr>
      <vt:lpstr>Year-over-year Percentage Spending Growth </vt:lpstr>
      <vt:lpstr>PowerPoint Presentation</vt:lpstr>
      <vt:lpstr>Federal Funds Expenditures </vt:lpstr>
      <vt:lpstr>PowerPoint Presentation</vt:lpstr>
      <vt:lpstr>State Rainy Day Funds Fiscal 2000 to Fiscal 2025</vt:lpstr>
      <vt:lpstr>State Total Balances Fiscal 2008 to Fiscal 2025</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2014</dc:title>
  <dc:creator>Brukie Gashaw</dc:creator>
  <cp:lastModifiedBy>Shelby Kerns</cp:lastModifiedBy>
  <cp:revision>6</cp:revision>
  <cp:lastPrinted>2024-06-17T17:08:25Z</cp:lastPrinted>
  <dcterms:created xsi:type="dcterms:W3CDTF">2014-04-16T19:51:57Z</dcterms:created>
  <dcterms:modified xsi:type="dcterms:W3CDTF">2024-08-25T18:15:41Z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0x01010004A9B3894FA9E441A7A88075D88C9633</vt:lpwstr>
  </property>
  <property fmtid="{D5CDD505-2E9C-101B-9397-08002B2CF9AE}" pid="3" name="MediaServiceImageTags">
    <vt:lpwstr/>
  </property>
</Properties>
</file>