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8" r:id="rId5"/>
  </p:sldMasterIdLst>
  <p:notesMasterIdLst>
    <p:notesMasterId r:id="rId18"/>
  </p:notesMasterIdLst>
  <p:sldIdLst>
    <p:sldId id="302" r:id="rId6"/>
    <p:sldId id="2961" r:id="rId7"/>
    <p:sldId id="2947" r:id="rId8"/>
    <p:sldId id="2949" r:id="rId9"/>
    <p:sldId id="305" r:id="rId10"/>
    <p:sldId id="308" r:id="rId11"/>
    <p:sldId id="2960" r:id="rId12"/>
    <p:sldId id="2957" r:id="rId13"/>
    <p:sldId id="2962" r:id="rId14"/>
    <p:sldId id="2958" r:id="rId15"/>
    <p:sldId id="2959" r:id="rId16"/>
    <p:sldId id="294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616064-AFA3-A0CC-87A8-481068C80F9A}" name="Ella Roth" initials="" userId="S::ERoth@nashp.org::0d8f0a15-ae2e-4cdd-b91f-7d8274acf0d0" providerId="AD"/>
  <p188:author id="{F891506E-0E88-3418-BA90-7DF36D345EE8}" name="Guest User" initials="GU" userId="S::urn:spo:anon#070721f857d6ecf140009ad9959c70a3f2c0bf555019ec763ffc540e96f1a920::" providerId="AD"/>
  <p188:author id="{8D0741B2-BFB5-FB84-0C34-DDCFE92C59F0}" name="Elaine Chhean" initials="EC" userId="S::echhean@nashp.org::ca152d0e-1930-4ecd-b6f7-5ea3e59547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AD9"/>
    <a:srgbClr val="95A4B9"/>
    <a:srgbClr val="08507E"/>
    <a:srgbClr val="0F8FBA"/>
    <a:srgbClr val="09598C"/>
    <a:srgbClr val="0A598C"/>
    <a:srgbClr val="DFB802"/>
    <a:srgbClr val="E88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66667"/>
  </p:normalViewPr>
  <p:slideViewPr>
    <p:cSldViewPr snapToGrid="0">
      <p:cViewPr varScale="1">
        <p:scale>
          <a:sx n="78" d="100"/>
          <a:sy n="78" d="100"/>
        </p:scale>
        <p:origin x="1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1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Book1" TargetMode="External"/><Relationship Id="rId4" Type="http://schemas.openxmlformats.org/officeDocument/2006/relationships/themeOverride" Target="../theme/themeOverrid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olorStr">
        <cx:f>Sheet1!$B$1:$B$50</cx:f>
        <cx:lvl ptCount="50">
          <cx:pt idx="0">N/A</cx:pt>
          <cx:pt idx="1">N/A</cx:pt>
          <cx:pt idx="2">HHI 2.0 States</cx:pt>
          <cx:pt idx="3">N/A</cx:pt>
          <cx:pt idx="4">N/A</cx:pt>
          <cx:pt idx="5">HHI 2.0 States</cx:pt>
          <cx:pt idx="6">N/A</cx:pt>
          <cx:pt idx="7">N/A</cx:pt>
          <cx:pt idx="8">N/A</cx:pt>
          <cx:pt idx="9">N/A</cx:pt>
          <cx:pt idx="10">N/A</cx:pt>
          <cx:pt idx="11">N/A</cx:pt>
          <cx:pt idx="12">HHI 1.0 States</cx:pt>
          <cx:pt idx="13">N/A</cx:pt>
          <cx:pt idx="14">N/A</cx:pt>
          <cx:pt idx="15">HHI 2.0 States</cx:pt>
          <cx:pt idx="16">N/A</cx:pt>
          <cx:pt idx="17">HHI 1.0 States</cx:pt>
          <cx:pt idx="18">N/A</cx:pt>
          <cx:pt idx="19">N/A</cx:pt>
          <cx:pt idx="20">N/A</cx:pt>
          <cx:pt idx="21">N/A</cx:pt>
          <cx:pt idx="22">N/A</cx:pt>
          <cx:pt idx="23">N/A</cx:pt>
          <cx:pt idx="24">N/A</cx:pt>
          <cx:pt idx="25">N/A</cx:pt>
          <cx:pt idx="26">N/A</cx:pt>
          <cx:pt idx="27">N/A</cx:pt>
          <cx:pt idx="28">N/A</cx:pt>
          <cx:pt idx="29">N/A</cx:pt>
          <cx:pt idx="30">N/A</cx:pt>
          <cx:pt idx="31">HHI 1.0 States</cx:pt>
          <cx:pt idx="32">N/A</cx:pt>
          <cx:pt idx="33">HHI 2.0 States</cx:pt>
          <cx:pt idx="34">N/A</cx:pt>
          <cx:pt idx="35">N/A</cx:pt>
          <cx:pt idx="36">HHI 1.0 States</cx:pt>
          <cx:pt idx="37">HHI 2.0 States</cx:pt>
          <cx:pt idx="38">N/A</cx:pt>
          <cx:pt idx="39">N/A</cx:pt>
          <cx:pt idx="40">N/A</cx:pt>
          <cx:pt idx="41">N/A</cx:pt>
          <cx:pt idx="42">HHI 1.0 States</cx:pt>
          <cx:pt idx="43">N/A</cx:pt>
          <cx:pt idx="44">N/A</cx:pt>
          <cx:pt idx="45">HHI 2.0 States</cx:pt>
          <cx:pt idx="46">N/A</cx:pt>
          <cx:pt idx="47">N/A</cx:pt>
          <cx:pt idx="48">N/A</cx:pt>
          <cx:pt idx="49">N/A</cx:pt>
        </cx:lvl>
      </cx:strDim>
      <cx:strDim type="cat">
        <cx:f>Sheet1!$A$1:$A$50</cx:f>
        <cx:lvl ptCount="50">
          <cx:pt idx="0">Alabama</cx:pt>
          <cx:pt idx="1">Alaska</cx:pt>
          <cx:pt idx="2">Arizona</cx:pt>
          <cx:pt idx="3">Arkansas</cx:pt>
          <cx:pt idx="4">California</cx:pt>
          <cx:pt idx="5">Colorado</cx:pt>
          <cx:pt idx="6">Connecticut</cx:pt>
          <cx:pt idx="7">Delaware</cx:pt>
          <cx:pt idx="8">Florida</cx:pt>
          <cx:pt idx="9">Georgia</cx:pt>
          <cx:pt idx="10">Hawaii</cx:pt>
          <cx:pt idx="11">Idaho</cx:pt>
          <cx:pt idx="12">Illinois</cx:pt>
          <cx:pt idx="13">Indiana</cx:pt>
          <cx:pt idx="14">Iowa</cx:pt>
          <cx:pt idx="15">Kansas</cx:pt>
          <cx:pt idx="16">Kentucky</cx:pt>
          <cx:pt idx="17">Louisiana</cx:pt>
          <cx:pt idx="18">Maine</cx:pt>
          <cx:pt idx="19">Maryland</cx:pt>
          <cx:pt idx="20">Massachusetts</cx:pt>
          <cx:pt idx="21">Michigan</cx:pt>
          <cx:pt idx="22">Minnesota</cx:pt>
          <cx:pt idx="23">Mississippi</cx:pt>
          <cx:pt idx="24">Missouri</cx:pt>
          <cx:pt idx="25">Montana</cx:pt>
          <cx:pt idx="26">Nebraska</cx:pt>
          <cx:pt idx="27">Nevada</cx:pt>
          <cx:pt idx="28">New Hampshire</cx:pt>
          <cx:pt idx="29">New Jersey</cx:pt>
          <cx:pt idx="30">New Mexico</cx:pt>
          <cx:pt idx="31">New York</cx:pt>
          <cx:pt idx="32">North Carolina</cx:pt>
          <cx:pt idx="33">North Dakota</cx:pt>
          <cx:pt idx="34">Ohio</cx:pt>
          <cx:pt idx="35">Oklahoma</cx:pt>
          <cx:pt idx="36">Oregon</cx:pt>
          <cx:pt idx="37">Pennsylvania</cx:pt>
          <cx:pt idx="38">Rhode Island</cx:pt>
          <cx:pt idx="39">South Carolina</cx:pt>
          <cx:pt idx="40">South Dakota</cx:pt>
          <cx:pt idx="41">Tennessee</cx:pt>
          <cx:pt idx="42">Texas</cx:pt>
          <cx:pt idx="43">Utah</cx:pt>
          <cx:pt idx="44">Vermont</cx:pt>
          <cx:pt idx="45">Virginia</cx:pt>
          <cx:pt idx="46">Washington</cx:pt>
          <cx:pt idx="47">West Virginia</cx:pt>
          <cx:pt idx="48">Wisconsin</cx:pt>
          <cx:pt idx="49">Wyoming</cx:pt>
        </cx:lvl>
      </cx:strDim>
    </cx:data>
  </cx:chartData>
  <cx:chart>
    <cx:plotArea>
      <cx:plotAreaRegion>
        <cx:series layoutId="regionMap" uniqueId="{422F389A-CF84-AD4B-8E7C-623E90DCACCD}">
          <cx:dataPt idx="2">
            <cx:spPr>
              <a:solidFill>
                <a:srgbClr val="548234">
                  <a:alpha val="74902"/>
                </a:srgbClr>
              </a:solidFill>
            </cx:spPr>
          </cx:dataPt>
          <cx:dataPt idx="5">
            <cx:spPr>
              <a:solidFill>
                <a:srgbClr val="7FA167"/>
              </a:solidFill>
            </cx:spPr>
          </cx:dataPt>
          <cx:dataPt idx="6">
            <cx:spPr>
              <a:solidFill>
                <a:srgbClr val="70AD47">
                  <a:lumMod val="75000"/>
                </a:srgbClr>
              </a:solidFill>
            </cx:spPr>
          </cx:dataPt>
          <cx:dataPt idx="12">
            <cx:spPr>
              <a:solidFill>
                <a:srgbClr val="A9C099"/>
              </a:solidFill>
            </cx:spPr>
          </cx:dataPt>
          <cx:dataPt idx="15">
            <cx:spPr>
              <a:solidFill>
                <a:srgbClr val="7FA167"/>
              </a:solidFill>
            </cx:spPr>
          </cx:dataPt>
          <cx:dataPt idx="17">
            <cx:spPr>
              <a:solidFill>
                <a:srgbClr val="A9C099"/>
              </a:solidFill>
            </cx:spPr>
          </cx:dataPt>
          <cx:dataPt idx="29">
            <cx:spPr>
              <a:solidFill>
                <a:srgbClr val="70AD47">
                  <a:lumMod val="75000"/>
                </a:srgbClr>
              </a:solidFill>
            </cx:spPr>
          </cx:dataPt>
          <cx:dataPt idx="30">
            <cx:spPr>
              <a:solidFill>
                <a:srgbClr val="70AD47">
                  <a:lumMod val="75000"/>
                </a:srgbClr>
              </a:solidFill>
            </cx:spPr>
          </cx:dataPt>
          <cx:dataPt idx="31">
            <cx:spPr>
              <a:solidFill>
                <a:srgbClr val="A9C099"/>
              </a:solidFill>
            </cx:spPr>
          </cx:dataPt>
          <cx:dataPt idx="33">
            <cx:spPr>
              <a:solidFill>
                <a:srgbClr val="7FA167"/>
              </a:solidFill>
            </cx:spPr>
          </cx:dataPt>
          <cx:dataPt idx="36">
            <cx:spPr>
              <a:solidFill>
                <a:srgbClr val="70AD47">
                  <a:lumMod val="75000"/>
                </a:srgbClr>
              </a:solidFill>
            </cx:spPr>
          </cx:dataPt>
          <cx:dataPt idx="37">
            <cx:spPr>
              <a:solidFill>
                <a:srgbClr val="7FA167"/>
              </a:solidFill>
            </cx:spPr>
          </cx:dataPt>
          <cx:dataPt idx="42">
            <cx:spPr>
              <a:solidFill>
                <a:srgbClr val="548234">
                  <a:alpha val="50196"/>
                </a:srgbClr>
              </a:solidFill>
            </cx:spPr>
          </cx:dataPt>
          <cx:dataPt idx="45">
            <cx:spPr>
              <a:solidFill>
                <a:srgbClr val="7FA167"/>
              </a:solidFill>
            </cx:spPr>
          </cx:dataPt>
          <cx:dataId val="0"/>
          <cx:layoutPr>
            <cx:geography cultureLanguage="en-US" cultureRegion="US" attribution="Powered by Bing">
              <cx:geoCache provider="{E9337A44-BEBE-4D9F-B70C-5C5E7DAFC167}">
                <cx:binary>1H1Zc9y40uVfcfh5qAaIhcCN219Ec6ldpc1LWy+MaknmTpAE918/WVpsiS7bmrm6MVN0hCUVhaok
DjLz5ALo3zf9v27Su131rs/SXP/rpv/zfVjXxb/++EPfhHfZTp9k0U2ltPpan9yo7A/19Wt0c/fH
bbXrojz4w0SY/nET7qr6rn//P/+Gdwvu1Ebd7OpI5RfNXTVc3ukmrfUv7h289e5GNXm9Hx7AO/35
/mMe1Xe3767qXX2n37+7y+uoHj4Mxd2f71/85vt3f0zf74fPfpeCeHVzC2OJPGGIMM4tIu8v6/27
VOXB421DyhOEBUGmxA/3+dNnb3cZjH+1WPdC7W5vqzut3z1+/WH4iyf54W6klfMwKY7ay/7x6v5h
/3g56f/z78kL8PiTV57hMp2r390C0bModyNdV9FNjf98/3lQ8ELwNCsPiLz4pf9DRKh5AjPNTY7Z
w4yLl4hgZJ0whillCD38wtNnPyDyCoEOY/Ft4Avp4Qm/vP/NYvz/E5g7Xb/7FFVBlEe7pyn6z+Eh
4oRTk1kCmw+zP1EYgU44JqBNCKP7izx99iM8rxXrJyC9HD6F6tNRQvWx3oVPs/QGCMkTYhJLIPSo
QBOEMMYn3BKmafKpMfuNHIcheZB+gsTHD0eJxPaue7fYZYUOo+ru7SCh5IQLxrEkYLT2FyjFcy9j
4RNmWdyUSD7cN58++0FpXi3WYYQmwydQbRdHCdWVaurwnbtLVP2G5o3SE0o4pgDHQfMGRu3EJIhK
zOlLjF4rz2GIXo6eIHTlHiVCZ0m6C1X2hugQdsIEoZQ/qhHCL/VIAjVAwNbQE3ryJUavkegwPt9H
TrA5Wx8lNltV/Te0xzoBcAgS+JFNw/w/t3N77aFcEtN8ZNMTfF4r1WGMXo6e4LQ9Th06v8tzPaTt
7k1JHEUnQnIugSM8XBM9sqwTQYSQlvVIsYGDP0RcD/7otVIdxunl6AlO538dpT79VUWjyt/S1NET
c68oAtPDjmjP4jhlkjN+jyFA+ByiVwh0GJ1vAyfA/HV9lMDsuc8XVSVPs/Of8+t9gEqkSbCYEGuL
nXATISrYo3WD+88heY0ohzH5PnICyvY4Y9P986zuKn03PM3QG8CCTsDrIMnIY+AJHPq577HoPuph
kLB60Cc54W+vk+nn+Dw9zxSh1VGqzWUIKaZ3S53u8ts3xAhslilMycQjBpPczj4OwkKgvV27vybJ
g9dKdRill6MnOF0ujxKnszBSb4gP0DPMGKHSeuAFkzhVmCfACAgTP+Fvv5PmMC4PoyZ4nB1nVHqq
8nr3ljyAWieIEPAoFj0ICUYSEnIMm5xMDNorRDmMx7eBE0hOPxylipxGWqumit5OTSAHSrjFBKKH
XY00T6hlEQ6K8mDGJnm210j0E2i+PcsUm7OjxQYeKSqKt4QHrJSJBDj7Ry8jXzIBARrDgKlRE9ja
/joAzyuE+jlC3wZPQbo6UpBuwijY5W+nQJBlExa1JFQRHiCa8ADBTiyCJKTgHu//gNDvJfoZPE8j
p9gcp/8/3Wm9uwkbfVfX+g0BMk+wZRLGOHupO8DQOILsG7ikb8g9j3FeLc9P4Hn5OFOMjjM38F8o
wkGeE+pvSMjDpMCCIp2EegI1Hx3UJDnwGokOA/R95ASbT0eKzV2VAWV7Q82hJ8hiJvybcGfLhHyN
ySUXj7lR0KznmvPp95L8BJKngVNEjpOu7ePw07s+unnDuIZAVceEqjSmD7myaf0NI36CoXAAGjXR
lNdJcxiY52Mn2GxPj5MJ7KrhbTMCQKUlMy3wJhM/wyHSBBNH5GP6E7TpubacvkKSw6h8HznB5NQ9
Skzcu3TX7d6yWg09UQjoMwf//0igJ9gwKOIITiED+nB/YsleI9FhbL6PnGDjekeJzfxOQf/N7mnp
/udJTgJOhApTCOsn3TcECnCUQK7gsbQzUZtXCHQYmW8DJ8DMj9PtL/Pb6E3TNKAz+1jFggT0QZ0R
/ARKOZDZlI+la/q0KB4qaq8Q6DAw3wZOgFluj1Jj/kp3/+zetGUAkgFQJzP5U2vNhJYBMIJCOGNC
i+fD9RKYVwh0GJhvAyfA/LU5SmAcled3N3V007wlWd73PTHMIJp8yMQA+3pRswHwCJg7bE5czCul
OYzMi8ETdJzjJM3LNI1yFemntfufexpoEcAmhUYo9r0F4Dk0kETDVOxTnN9JwnOC9hqJDsPzfeQE
m+Vxas5SdW/IAKD6jCxogLLo4dBfEmiBgpQmRo/3J6mz30nzE0zun2GKx3H6/u3dP9VOJ2+JCZgx
04L40noMLyelZ9hEIKBtHRzMIyubWLPXSHQYl+8jJ9hsj5MwLyCUid6wFIAh1Q+BPeDyOPMTBwPF
zj10VP5QPfu9JIcReRo3wWNxnOnl9S7Xuzf0KhDuU0FBE6Cz7P6a4CGhsiZgww1syXkgY5MWmt/L
cxiVp3ETVNZXR8nFZqmqots3NGCmOGESNtWYZJKGgYI/FRah5r6pdn8Be37u5V8hyWFAvg2cIDI7
Th//Ado0YWPX3d3T9PznBAx6nQUFlwGplgdVmNbI+AmhxGT0KbCZ7Bl4lUiHwXk2dALPh+OMKk+j
PTxvu1FgP/0SU/Lk06eWjJ5gCVoDLZxPa+Ih0n+VLIdxeTZ0gsvpceLiKLBku9u3zPRDPlkKCFro
Y21/AgtG4PCpJaA54yUsrxHlMCrfR05AcY6zJ2Ojmki/cXYMnUhgwEhMi2ISQyM6hr1o4jHKnKTF
XiXLYVieDZ3gsvnrKL3+wxYhZ1cpiPXf0PkTciIR1FlM/FgsBs14EenvNwtAQhn2DT44oklE+Xq5
DgM1HT9B68o5SrT+qpK35s7QNLOPIMlPNkbvu86IhIgGGtPur0mU+RqJDiP0feQEm78ujxIbZ5dG
X1X1pltqiHUCXAz21ODHLZxTx3MfilomVAgeK5oT//MqmQ7j8/x5Jgg5x2nrPu9gB24e1Ootm85g
cxreb03Hj5mxSZYGmwgOFuAEss0TbvA6aQ5j83zsBJvPx4nNwza7/4IfAmZGJLEYdP7dX9PtNZBx
FoxiC9ID99eEWL9ersNITcdP0NoeqR9K3zbXySGugbM39j7oGwrP2QJm5gkYOYh85ESLoCD2m6zr
YVyexk3w+Os4N96uIX3S3CTDk/V/g0QBNANCB40p6GFEoJnWFJBvg525D3o14divkegwMt9HTrBZ
fzlKXvA50jcq19FbOh3YdQb9foxA/fnhmpBrCRVO2BDF5OEE26tEOozOs6ETeD4fZzL6rLoL3pQQ
QOBDBHQykUfFmCQ/HwgBxD0EuNzzrOfvBTmMyNO4CRxnx8mit3ft7i2T0NBCAwdxUUiqParCDwya
w74NoAiQqL53PRNUfi/PYVSexk1Q2X46Sht2uovyN8xCUwZpzv0+82cFmefunssTE8N5KVCTPuhc
fivOYUweh00gOT3OouaHu/5Na2gY2i+JoGCYHhjYRE+g2kygnwlKbI8dTVA4eG69fivOYUgeh00g
+fD3UWrJ8hZOpnmalv+cgsF+JiIkVPjp4f1MGAMNABcPJGwStPxWkMNgPA6bgLF0/9+A8fPjBb8d
veju6p13f2bjsxMGf333/snhNMnJ0Me1fBC0h2W+vIVzHTkXwHO/nQW5f5MXWvCMHf0w6m6n6z/f
G/vWQMRNiHVMBrsJ5X6fYAfnz8EtyLUJgeHALklBEy3YTvj+Xb4/UufP9/sNu4KYoJ5wx4RtoCAG
7D+9vwUZuv0ikODmYIOiBAmfHvJcpQOQm28z8vjzu7zJzlWU1/rP9xjiqeLh1/ZPSCEZCM1zcDQl
HFgFyVtgMXD/ZncJeZP9b/8v2PsTJg0L+VoGqlpYft2f0fqS4bxasLIfZkK14ZblsV3gkSzzoOid
HA1eBFvv5g3tYIvCt+k7JA46II6177OELeRIgE94KU4Ck1KYRcbWhJnCHYqwmMXmTTtYxRnKd7Lw
C4eJrLaNtjjrZJfCwQm/+nwgaz/MBjRG3Z9YA2fXmHvxns2GjPmoJbR6rKve/6JE21yx3l/wWufr
Dvmp1/E6c9ui3mjWRvNffzbeT/UEClgqsFYggYT2odbLD6/CLgyaBNN1knVsp/whmfOB2NnQCDeu
IvODEQfrMbMTZY0rI45veZauEhVn61jTek50VNlBiEIn6/S4+I1wkPf9QTjMYS8ynKwA+8jvhX82
M12ZtAMyKrpOfV15sS6/sLQsZmXp41mmI8NudBjYAQ1cg+XCNaJsnjZB6iateZUqY1jm2i67Xsx+
LRcFPzSVC7QBSxNOxgMavtfX54j1KtWZ1Ud0HbY+nQel37u6LpCb+/IrSpLgI0XxnJip4cYj7Vyd
tmyVlhlbgSJG82ShY2ouiG5nPC2H9TDU1sxAfuN0VhCfIbySsnVp31RXRJWmPUDTvM2DCK873t/y
sOIXjfrCS20tZEIX0TiULmyDVde8lh+N2KSXRlKcg5IlpxLnLqpjfMFRPEsDs1g1crhoAv+rzml1
4StD2ZEWZBnG1heDm5+RmUtodPjV8sbg1SezBc1lgkMnE7a4BR0ZL2crxqHfpIFP15FSaBb4mrqc
4dpNYBptnfqRPfZl7ESKB7bIqxvlh6XzfysIxmB5MGg6KNRE0YKYoDQcBrpmou5WDQpPM+STy7Hp
54VZXw1jMmfFoNfUp8u6zpa1MPoPv56MH1cOh3OHBTSnWgiqHQyc6vOVE9VFZXDV0HXrh18Nc0Gt
fHT6ZlgCST2nUTwDjH5n3n60tvCZfH/wBXwFlzBZraiNqVWbKV0TxBZ9pZhraPNKBeJc+ZkxiyUa
1xmLt2aNUzsZrVNEU7sqMflUVew3qmP+aG84dBZY96c+ABBishiET3A7GpisVVJvVNKRDZH1qUhH
B8WpvERiuGGWEblZbkVOGnXtbGzzU9yrcanHPHJJWOBT8FnC1gNjq04MqSd5eklQzpZqiBu7rBJ/
KWq1ySo9zBIFxhu3mQPq1ti/BtP80XJzRMGPob3xhE35k4fxTWz6Pk/ouqODWudj4Z9VVUBs1ofZ
vI+RXfpSbApDG07JUrpMNWs8f+DXRBXlpR5HuytQZxdNks/EaBGHdFXiqiJsl01H1i0zjW2qA89H
oXR5hjMPNcngGUNgzVKLBHbNk8FmhY7msdTV4tePB1nrH/QWtuTAPrb9coW2t5drNUkl77OkgHWT
sHLRG0XmAK3v7C5v1Lps/26CXkHc80tbsV//L90RB29E4CAq2GEPPUIT/egLUanKKsk6YrK/zIJg
OC+i6hwXZWJLVsmZzEQ4D1Mi1vf/CdOh/DYp8+w3Thm/9D3g6KFNGYixpMBQ4EjaqSRFWKu0LAtj
VfuJMYswuqKpTOcWDxIn7KN+bnYxmhVCcDsLDHJqag2eUFdkIUzdzGUauEFQBVc5bqvfOG320qLu
ZYM+EAsBVQSVppB7eIlMkYywbQRbclXKzOFGanmY1bGTtBkDRyEHt23izAHZToH56zWuG7fIfHG2
9ytBl5qeWVrIDlpirDsW+TbvowVrAzLDslwnPpPzSsEyznNmLfpOeBJYmR0FWnq9CQPjgVHbHPx1
jxu26cs0OJVxibci4uViqIV0e+pfoEDYRSCkl2u2qqsimOlYoHkfImSLPe9LwiyaZ0k/KyuVeUCP
EncYI9ONY+Vho5ULGhTovFtEWClIqf9qnQGEL1cadNJwa1+yYRxaCAhsb56s7lz0Me0zQldBgFNH
M/4RjeE4UxE3ZjzPzkjvd+C0G+TGRq3tEWR3FOexAwwtzGy/SrpVHIMfKVGfe5FgoY1UOawyMiTL
2OB2Wg/mKqq7eAa06zqj2XKMkw7WDlV2WPRkNcScrGAz/EXfoWieJklkU0O1Lu5rJ0lMa5ULHc87
3m3LIA6cLGhNANvSq5AGg1NJP3bGkSapjfuqWMVZPowOlVGxuv+5j1PiamnlNqoIOJnCEmLmj5VD
xiJcGmnbel1B1DoKSWSLqJKrrl/4TTds826c+WmTrc0uyJ3a5PUM6AEsoS5Z12VPnHEQC7Ab0QWv
iTEvSSztKP+cFkm7HMP8Ugl2CXYtXOxpUZW210PUe0Ma6qvQLAu7DZHpydLonYJz/yxhFrdRRs9r
sKFnnVErty3H0OOo6JbA/+dlHOpNpkVmFyywvISkg20NWm7qoCpsJbsI0DP7Fc0b3ynHlDpWXwDt
yYx8RTR24tL820LpfgE3qUNaSHmAE75K0+s4j/8mbJGOOPJwU6eu1Ub9RtNOOWOHPqs2CJYNZrum
blKv0LFpj8agbIV9NddWmru9hQy7zlqymqm8JDYtIrpk7TZqCD/VMp6PvWrXeaWdtJbWVReM0lbc
n5Wirudy9PlqGIePcR51mz4mC5OhcIkyfpf3op3pUJZeamllExVFM4qb2LXCOjhvW6xt1EQLkurw
OsmHMyryReZH7SWcjOHqjgCRr5tLnrTJxk9zbgfMz70yTi2g8eEHmpTWRYj9yhEBEI8sq+Zdz+tl
JMrUjfL0q+Y6uDRa/6uPTN/rWJJ5bZjKeV/XQGZZOp7mwaekkNVKga2Jmjzc1n422OYoxN9dUQV2
nJ+WcWet/ZAWcyCqjZP4VufhtCVuMAzVh6ZtPFkV88bwHSL0cCmycM5U2G8Nxh2SRcwbC1S4HJb1
EsukcmrLwJ4otmY55h5K2biAtUZcVTXAZzBgA/2OiR2auQBVSju3DJriYYVXOfLqzIeVKuE7XPpf
ZVTptRrVrQzAB0s5qvNOqC1YMtMtwlHOAxInDtNoWMmGY1frfwxQjY8++RLn3aVMInMzdsAsCETS
8yKk8brL21OjSWddOZRXmgTzgHb+ec1rNx60AeYjw67kd1Euao9lVTXTRogdmbRqmQXjWqdWZ9M4
Dmd8jIOLIS53lPR6UWlZLHSQ7nwd22Aw5LaltDyHB1R2E1fW0jf9HZX+sK4z9dWgbXcaNBi5viLC
QYCqTasm+hAwWGF5tNI4Gj5R/6oyI1gVTWPd1hs2tuGlMjWyCwHEm1qkOtN54o48y1YpyonDy6+y
w8ZpyqDlPq3LM2q1dtaM/wQo71Z5M2iPJUTNk6j6O0KwS6q0PmtVXUfYd7Vi4RlXWWoHfkDdQcjk
1A86p+sssmIaPrBXVubUJZjAsYQEQNKk24ZWwxwZgBbKZGlLFCInt4x4o0rjUwXh8Jx1VulUqXbA
EKibDCiFnejEzjAuzosk0MtWJJtMRf6pGfIEVmZ+hfrQn8ERv8vWGK9DNhAvLgfLxoaVLsuWun7Z
XlehHTeZnstcWw7ERlVQ23HnwJTyTSTwYtD+aSx7fUHkLPeFOeN12ziUVTGondJepWsIQ5WJP+TW
Iqit4EODSWuzNPtY0bjfGDjxP5WU3gWoH2wxDgmE0SBJmzfkIi0KYWe8k58amagt8cEixVbaunmI
mA3OOl9EFrX7Kh1t7Jefe2BoNqZBtaiapt9krfwQDmUE+tbOSY/pmRFyr6eZcMte9zbJ2fAh2PSo
BXZNkbatAG0jJZPrNiidDsfBDFOIqbOeLbUujWVb4/PSL2E4bTa+1uLUGE+rVnSz++Ash8h4ZtY1
TFlVhYWNRaTmVZNbTmeOKfDFq1Gbyu57Wi4lWKeLxLehbab3cCbYekjGc/grKjBlZt7OsiyqPBTr
D5Acs9ZBJpRXJvLaz7i6zEaZO3Eddx7vus7OzZ58biluZ0Xce70BxomMCXgIU9+Ngw7cvCPtMvf9
0DYgGrI7VjZeruYdxAxuGNLBUzzpYZGYF4GhB4cziCWk6YegugnzLF5Tr8jTD5bRpxuiN0NbGQup
ysa1dREM62YsIFos+nMtfLuiReCE2mebwjQ+ygpT2zfa3q6DgM37poAwPqnA51eW4aUN2BReCac3
jGzVI4ucmV3S2ImlZ2bZyb9LPfzdplG16DPazE1ZfjFKoNnBQEfHxxn3UJBkbl4if5GMPiTH9sGF
oJ2+HWIzAAMZoXWixtJuesgalTT/mmkSusJgZFOG1kXNy+xMaGzYsi76WdaITdvW1QXw8BE+Tgae
9NksLapwnWpaugGu1Mpgs8Lq85URQvxCBo+hkcy4Co3UzkmoZ9BO4XVhwpfd0EN0SWqXSqOdRyNG
sz4pHKOnsW3Wfb9pqzj26jiuAMeGAQ9SEP1TyN/gUlSbUhgr1vfFOmrN1KnGtluBHUY5hMTSGiyI
x9vO5ap2Uyz5WaXK0mlVHNkxDevlAFup1mabbmVT3ZYmGa6jYE/AzHkVDsZpr6lHk7jZap9Hro8T
6VWt3MYlgUTfWKh5n5PaFjWkvODoIg7O34xndZ9XbjKAWQzaRCx8lfVem6nOE9qsXAO6Uu2YZP4s
I1F8OqSQcLDL0mDe/SfGZdjMCx5FdsK+pAHuNrEvkQOZPOqOZsw24dhGNnhec0PTFclq6tT5wJZh
mAvPb3hy2oMHnxOuJei7QHaVGjPwjNjrRnln1eJrqNpuqQW9bnN+WxQxhLsUebkf1y70+f2TGH4E
IUkWup3RnrdZzWay6mH9m3JWVKTy/GrcINJuc95AoELrL6Yhl3W/NgZY3xku7qCT5hoOEwbtMjmz
/T6e4z4C30FvVNGFHm2zvxuVhIs2icBMq8DWmF/2Wd/PfPiDEm6Zh9ecr/fJsD4k4dxS/QBRytc+
H5Xdmtk/wmo+M50sLcRnPOqlW6gsABLHZmMXBXY16qseVNbTVh45XXGtRZHMsx6P3pC1dlD29TKV
gT+raO5WQ5M5fohPaVn5ThvrU8MU/QLls7zB9Ux8aDsc2lVPPgn4OmCArauHa9YnfBaF/VKwMrBT
Vg+AtdqhbNg1OF40A75hXovL3A5RetUOXeAWIqYOLegiqz4ZTWQ6WSKlEzFNnIrdminLHZ1UqRfj
crSbNLF7AENRDRRbmqWtCjO3i55thzZUTlfWBRDjhDmk0IWdxwbAUo5ONyjqhEF+0aLSiayh8TCp
PZ8Y2BWFk6AhgumJ7bCKEi+0yk3Zi95NYh7bugsqN09LYL/cVbpRboqodrtIbVVMa69uZ5aJBUxF
fdUUY2KnpdkuXSkj393/6QhHYx3YtEvPg7pNZ+3YLzAfgPe2BcQeAfNCVkCwU+vFYCbgZP0ckuIs
8QojhOUcdL49FpraOK4rp+x9F0fY8CDoU3XUAZdNQyeWUW3z8axMtgZJvjQJus7CTMwo77lTN4ZD
WH5mWNW88VHttBIMOkRqLnBEMZM6alxBsd2U0R1EvAuah7VXUT9324p+AsdwDlz0lo5cgU0Czx1Y
hQu8s3OpYV0II4rmpqYzUrFylo/lZZrj3CN5XnqJCGfA0O2+TpaZIhmYULByFloURnk3MAgxiErm
YDY/V35HbQmpJEYyoJWBgW0VmFcoBGuRZY20R0utaZxpJyPJFUQVq7HTyrOKvHZA0HkekAHsGF/I
pojcWJPcBqcl7bSxsrmf3IqQ3XU9A59BkDXTQzwfeutD5JeDl5QhOILY97IsJC4Pgg3CpJyR2kR2
K9rSgRj/IiuSbSS6ywJIMNiPmkJMKW9aA0xlW0GaHso+wUz2NhfGTV9yl7TsinR0tFHnf+wqckuK
TK1JA4nzzErdqoxatzRnvUw8H8rpzqgUMEcF7kfXPLNx8w/Jz8c07O1OGsxNLC8wuNONOeR3GVFu
1rLOVuqf1BhSu4YC0CIxb5O2055ULbPTMXUso/TwkOuNEoHd1fhLa7LK4XW6CYAIOknaLnJLKpuy
wgJL24efx3ld6q3wWev4nQyclOoL04T3NPwi3AuyZD48hUY8t9vWtw14u7GdJbSothlPIVq3LvI2
1C6cEpDZCKcrxr+wCiObUdWfDe3Cj01sk5hlTtyGht3BsZ02LF0B859szTbIvApDOE4hWeXRjK4E
RBNgKv6JrlUvtU37HrqmQ3D1EpiyMMG7NETazIF6GfB8lsUOqmhji9KCiCu4pLyp7CIhje0Poenp
gG/iCrxrhtk8Sa3PBFdOX87boMILM89si7e7iv2dmvWtIROgJ/Vq78LMfmjcQNO1JlHqQJRD5mrE
m6hqRidEde0aTbKiXbiwsuBTjoqvOADz3PQFkFwJ4TATTi3SbQBezjez0EkkPzfqoZiRNHFGSE8v
LD4GjonkZRcVbqrzdgMp0O4qkAp7EFuMnikhS0TGsvKYyBV4nyT2MEoXBOOkdMggHV/Sa8h4olXl
k3YG5QLfDdsmXeBAWJDC6tGsMXLDTQc/ccrSGmZWF5nzXpV3DLbqnHKuNi2Y4RWOgGi70pqhtuK2
iRT3BO3jLbxPvL3/Lu3zeBsG2TkZwnH5/XVd0842xgGD1VERRFRI2NBaHTz8eP8aBCUFgmkGj1sQ
HTsNjVO71209b9My3BaEJAjYbDusSr9b1vvXqvvXhjq8DfMsXKi+CradaSwCpNHKKsNge/8f+/Yd
Jz5y+mCo7D4QH0nH/6YpaRcN7yHplOpOLsPA2EDNB360unKTFAyWUOIUEkOdoIxMr4jS4jqdqaIp
bG2k2SKP2g7CxEHYudUKpzES3zEzdA1Rce9aeOxmssidhAOEOPCirLjVeZzZIolrR/vthegWMof4
x1I0mRWGAekVDBwmRHg9aPDfiFsreKQ217OGJYMDqe3TinWzsK1jN4XiIRjOjLoWN24ZqzYjDbWd
BJAfY+BmEtZcxXFw1qQhmlMVzuBtzyApEzjRCNEc7E9IbRuqtMksik1pV+3wQZdkN0SauxCefG1G
M7U5LUGB9jnGkAD7L0M3Y5CldiAlCon0yqqWmo7hpcDtRpskPG9iO8FReNrRfN5HkBElmrebvaXs
hoGA5w6A1uYxWRtBxyAhotGSJRANqlFnDiQ9xLovmnojdInsscnP9BiN2yJI1RycVD+PCCiPH0fG
JWvwgpqd6UIQbS416tk6zcbbgajwCqoXp5ZZhxshSmNRFQbwgsGXZ7yxc6arC5RYclEBtbDHDFtX
mIEz8QPcukaYZGvNsjPNGDjrIO0WcTZkiyQZJFjsup9buQRGU4CKhmWwQhGOl72KHcMQFCz0GNot
7FeYV2arzhGkyuzeUo6VSb3x49GzzO5zFhqBC+UNttF5fsXL8oxFcbKBP0xh69Lip10RhTPxvyk7
s93IeSxbv8p5AQISNQONc6EpZs92DjdCpjN/aqDEQRJJ6el7RVZ1V/19cdAHSATS4bAjrJA2917r
WwyKlzwxmh6wbtpDrJ4mb06qtkn956h9GXiqKtt07IuZx4dU+u1PIesldRDd4i4ppYqCktDFVLha
vgnC+XHky55zp0iRbFwfRfLeJwvKu3X7Dc/FB1/U2mEdYGunX3l/4jQUl6gVn1rp+THkojvuJpWQ
ArG60sh9z0zysVPqYAD54wV/enuQIzWVc+wsbHBGozocdBrGmFDC+OKmqU4w3A5hxm52e6J7kOBq
tKyCJZnlmYzXopv9poAjaPM50tuLRHu/sFVdBBNfqBi9onM8OibJQK6pml6zbagzIlSdxlj/l4WP
VzFCP2EGg4/L2Bctmx8kpd05FunLZkN9BXDx7vPIv/iO7nkMje4sd/Luba148YPghHE7LYXyw+LP
8EmFYqfFxDcoRexpnVmbj1ODQh0wdRihH96kZ7wbD3v/Nntc5PBjs3qevX3L/9z55zF2iswtfZ12
dG9hPD+3ode+WjvMdQcPGIIVWoDCtuhMpnF5Nlm4nLAU8lw4LlS5ijC6isYF1RgHW56N4WRy4+AE
BKuFOjKxQ5K++ZLoc9hDxtjFhn2NxFYpjD9Ha+O3rAmyo9LjViZC5zFk0YO0KstTCg8cLx2+FrXe
SfYYn3lDizYakvt5/NLu/lfPfe1ts5YB7+YiDIbr7HkG70ErcBk4UhDWtGUwofVEwfIwh1Za50GH
qxGvFkWOjiXrG3R2aXe0fTwUo2h/dYHAorqVNJxusPPDXHXRVI9hVq76McNAllu38TFXQ/sZxK1f
7YRs576Li7WNs2M6E3oO6RqfPPYhzbqd/9zgOnrZw/4zJCkqaeoUyi6klj2FRr9aaPZ//ifcXcOX
PZ2BITFopwsTFw9Df5kFjcMFG2/oyyMcFZ5C0mx3Yc+GkwLd2Hn35+5izN2Uw9xvlzxaBSlN6ueR
NT68IOflwkw9BgzoJ2lwjSdcGx5Ks8eIq7PWP41Bm+RLxvlp1hhC6Ba/bjb+nFkSFX38p776b1a5
6GB8+Wz1ZgqHcl25yD12PYMmZfK2mXGYA9PnSOhOGCdRv+bAYvpf+3MbzOjxgmWu2vX3qEJ3SsL5
QnYLrwqtehmP0WkYoEYrJv6K9EAuqP5HqHAyD9ZwOw7poZMY+bY4sIdp1fycyuxd7kn33CVNnkbs
9xqq+Cw2vGIXkb4yC6ojRrLc45rd/HhaczlmsuhJjy5r6kU+iiY4YoplPOlyhcqZy67Zzq1yIcYq
foPQNFTeMqI5hBSRe0P2ERhCL5aTV6e9uwKSJ4TFVZZA3E/ZwuCTZY/eAIEq4/q7wSx56jsI6z5H
iTI4ufutMfkaVquLVL7P3lCvfMTx7r1is4MC1AIZbKPbGWNnHm79/hT4J2LdfIDKf2Bx+CJhaRXR
vqqKrABLVpFHS5dVa++FkEHi9jAS+BiRDMsePYm3EV74yQ5hkwTfOiDjB8L1bQn1eOLOL2HeNodW
8gMshbRoRxlX1H1CmiOY1iDpxWhDoS8mDPNOuqtfHkSikSeQcNVd8nHjUrXyRzLQ9qF1z3u7hcd9
8J58JpcDyJkZNnH60I1hcBK0bcqVrDkRdi2E0LCx/b6SVLMKYojJp24s290TFxOv+NvSFl3dhPVG
xr9VOK51kg3PAeZsDD59wYn4EmNhqJnF1OOHxyZqvo2ZZyvlZ7aAOMDycdijXKAuFbt0XeWS0m2Y
q/HLYKYMVJWRFM9maJralz9niOHHOLNH0WYN9NcXFhpeLrT5pWPyO2IBr0yT8hyN3/cOPE9OMjTX
IYeVphLMQV2bnD0lwxoF4r31x1ePpqxicfPNjvFe9iadaqehEtgZXMOAsn/QE3yaZUyO3AuqbAo+
Gsa+ZTqwhQw2WUxxyspt6/xSZB2qAqZVfJgK1sQGZmrQlAtRBqSM49WOuX2eA/qQbP3H0gZwPAb9
0uv1c3cLTsW/bIduQcF2op2Vl2aSCSpFnfYQRbq12r2vu+4g4XdK4dczlKF0q/fMdBURcZmwcbhg
gI+d/czkXeKAI13acCh6rcYDEQxtelfEvXeAI4wVjzvAWf529SFR1MDI3iM38dLO/COKtSw7dFb5
GKFpzqTq8m6MVTnw+Hkn4ffNMzHqQUrPgAqrLQ5FhU+y0gV0Z1tuTYhiEdxPb/JX1G9eqbXiVbyF
0QHiNCQP/6LCJjjAfEWN39QvIGK4PNL5l9fMtHSLs/nSt7Kkq18PPkQgi3k8S9CA7wZChpfWyu7v
ZBTP2Z4eMuItx3mx3llJoyoZbu7JeJf+3khC/NJYHjp4pFC1YcQ5DQTM718dRviLFWUAdq7c0Hqf
g6xHTxpnQwGypi9RVqOCxCo8R53GGaT2bwlblve+a6PHuDWPq8nYM52bYxbZ4Y0XKYxV3ej4ajlq
QkNkf6AEfrL10MSP4WYuFr0dTZio1/EE0FJeZ3WYsuh9StMfMRfymG7JUQ1L8ijFmmfQ6eu9033t
cQwWI8X45M/8sdvNZVwD9zrCMsz5tLztjDSXNpzSa7i26K/C0gZZc9jXMDvIBI2SHOceklOAOZhi
OholxbmoKjHHsPO3qcvhG+D8W/133lhXzeFQToM8ExOy12jvfq8kgJQj9uk2CvcQrak9bDRQlSfH
z2k3GDH6eT4GJP0BZIvmTAbeB2V7UyxdkNNpmI+y64p1SBUMd/c0oeE6txOUlzD7Iu5mR0PZ98CJ
L6PVfg5zjR3RlX5Sgb9GmNUU6TjCMtr3+bD0yVSJZQlgzfpPHpPeYUpGV6IDXI6dJLVvKt4OXT1l
4QRyISzGSWZFBqmpaDrhwQqGS2TwRG8Rm36JZP0MlTcclsa/RSJOr0FnjgNokpNOpSxEwAveiuBA
fW6rIMIKDQ8pLedWJugmJDtO+PF8GlJeTCsLCuulMzSr1T+Ai/kJP3opYA8+p6jFhyDlfbHFShbe
rMEfTkuf9/H2MHKSFUPX4O2BetlFEg6XC5+ZPx7iAJPoqAbAC7qMOlS3NUTzszUjuq1Q0YplakHT
6x/WLntZdeSdGxa0OXNpXAFMLWY13qbIssO2DWewOqwyJBlzMa2wJeGH++1I84xh0W3aLamDjn5r
DN65FnAEp06CMxhOHipnkXYwRSHoDtHCT7vB2d7kbeg0VEj00FAEy7mfj40i7TmoBMdyDj+zd6r9
kKvKFw+tiIBzU3jgUiuzD9ALErNhqYmDUzQxv6aeXguzA4/K9lhesra/DMlymoz+qpNxOpi7Nxh6
Ni2ipv9r6zaVSxv8dNHgHdd0P4d8w4SuGCuXeTsopvhVDyEoRRcmedK17ETIQF4bdUiHqNRdAscw
BDsSJ4kupt8JmQrmZHgVi4tLICphPhHwn3FEj1LUE96lRzKhVQ00Fm/QM0XY6iNZkw7umYXYarNq
g7O2zLMq2ljiDG0XtIVz1+ceWcBX+GDNFMbrOW6OgUjXUz9goCIYixiFJU7AKRXQxjEgJG1XdyOG
T5aEFdVDdk4hGD8BonrzQKXloqMP3IakThd0cD1VzcFXfhV/pW70K+gz4zWEv05c/w1TdorVNfPq
Rkd/qXTyqz4FMuh3x7EbGRyQ7r5szCCpM3vGAvpg+HIIMZY+RrOBP+rPV6q1LnjMgNCu8mpifTOq
WepAbJfQCP6gdh/z5+4nUA4IfEOw5LnenClj4xSakrnF4rX5ZWPUe7LhUkkJf5feKuu2sdDLvfmy
zy0tBbiMMjLR/rDiyIGnWc5hgqeWs9H5nqV72WwMplq3nsDFHBldjkGmKCZc4hcQJDSsB8yuvR6W
PAm7ESc2sKs7NZ+3PRyUTbOi90dRbX2yPdnIQ9PZzGmVruoKamGppnB/IvE0VwGmsIJSCbAhWaYi
m8PxQUt/O5gtlrmmiSuXfsEIGqTNeTAffRHPHn1MBOlL13hznTgQJK1J8nVVQU1DyO6bg5MjDTyT
dDQvDKjg65jRy6Bx3JTfN+fGywrp1mom5kuHw1d4LNpzueuyZ9nFuuw92vuf/toe0ReuWHr7f7/5
c5/5+zf+3Ee4p7AiBC5PvYFUoYQZPS/i3DEqzn0StRywDf77584/NypJ+2KeY1usetIHAUSzUbM+
97TXZ7L7C8eKga//dWdCPH1WWLs4Om38988j5wbnWbvAZB+TBPO3RbXIm0FvcO/x0+O0XxqBZXLw
BF7Dn2du/7ycP//1xmk8IXuABWSS53/dKLNx/m93Jhv60C7uP0nfqrPCn3feI+9F203VYSSiA6Hz
4c/3/vUATzUxxlaZFjMsmX+8Wp/tM8//vPA/N+39j01WczWq69HWx8t5pA4398NucfnzcdiOyd6I
M2zVVzUEYx3dv8oGsHtxDCn0/tWfu2waiHpm4Ws49iMqKBtyNgzi1EFhXSDC7+NBBFt3NA1sVjWy
H/Ee/frz48P9nZFhqg/+9DaHAdQTh+aYZEAe/lB2/wzNPP178AOm36Y71i7/yIH895f/902M+Pcf
95/5153/8bevbt2nFrP4a/l/Pgr7uN+3IZv/54P+9pvx7P98dffYzN++wPDcLWDbf0Oo+T2vfPmv
AMv9kf/bb/5vIzzUAwr830Di/Rn+HuFBFuf//OsDaX7/eWn/CP/8+cl/xnjwYcZQru4fVgB8Hju2
/VuMB9sbxlGA0NZdq6J4ABDQ/4rxeAhue9i1NU2wOWga38nHf8Z4sNULtnYDjZ+AegxpFmf/PzEe
Cij3b7huFGI3Mmxqcf/MeQTFsuB/BjSAJlg+9aw9WRL1UAnF79GouaC2e5yTRV9QI3jFpQAJva4/
YLCPp41cB+uvD6be2hDYwArVAJJRt+59MU1DU0bhSO5GZi3j5EfXN4+r89Cgxa7JZ8bQ1ijZHHjf
brllza2LL3KDirB5Z/j+WaFZRooVC1zV2P2L/RHDNaowMyfluh+hn1hMNfJoPZg3WmDsxr730AuC
clcK/ZkTpzAkSNtsBG7KZH8krL0vfLbu44kVfuMuhvH9aqGn7cmQlaxVjyOA9hzkbMHhrLYDZgtO
/VPWYmyfmulGhK/KsDdx5dPXFcxrGQyrqb3Q3DD+7U8uFqQaMfFUAHcERFuIFP42oHAvEsBtkGkA
7ODJw1TAQGbEq3gHbERS94oQVVpHXamNgwg8qa6g6/3jR2D64Vp4BNnflRzzQSkBj60OBM0mb9q6
Fc1LQspYQVfzsaTnDFRXySBB4H3qatutfd22si8pqN1239xbYNKXMZ2LGfvinVyEQBKN5lvqwwE8
ovl/k8Azrl5L3nzqV9syf8StfY7g3hkb1yqGFKW3fNKqFN2XnWL2y6AHesCPJVRwqONmzd69RP4I
pyY3cgMVE+h6GTaQFkt6un834GzKF2hVbJq/2z4TBVo8UC8jHDbPDx+WTtvcQ2qqlhwGpnN+0fkT
fJ7WR/cdny3DSrIF5sxExC+pZ27UeF87MQ/XfUPsizoozm0Q5wBsTN6h6ygxQC05Ijb+oTe7hAcd
raBH4uXQh3ONiBp4sxkCs8AJni8RJF9PJdFl7bj6umNYXqbLgkYQJxwTpUq9pQTOagtFx0JslB34
yLoidZ/LyN48OkrgV3otLRtuVLd93njBi/TpFTz2M+XZI2ALVij7PYRoBfex/6pkqx8193LX7fZI
gibNhzXJo86l1YrwQ0XmrO60H+egpNp7eiwfYUrWdvKxQEJuZpM6z0buMPyzQ7CtW6mGGKJYQOwB
GaFqXNcvlPPxxBrRV2urS1QCXGYO4wY4ZNgtzbXR5Bl+rSoTpR/bwN6Q1Dr4M2AdAXA9F2iN+Jik
MAfb12EOIXZBXiiW2c+VTB6WcFS3pDO1AVr6DjSVypdOAwalUKHAguSe3H/1yzjlk6C/olQ9NM1W
A+PEtRjO42HlGKQTI9d827WtRLq0X2301GBQOGaugxS6z0G1NMmxNUiTDF/7/gVJjC5frSxNQrsK
e5Y9JLpXNRa3Qm9fJt/93ohJDq2JHlTsAABrWie+KkR010bgS5StM0/b1nJI4eA9zN3e1SuyXnY9
+jxTh7hhz0hc1pnXPM/msaHzXumsxW/gD8mE/E0wxEFBQZGhp4TzZfbIlQzYQZFFIAjazjt6849s
26PCn384t45l4iXlxrwf3n5/g9jeFtgDv06a9ZCYFqWsn9mRpBC8IqY/V+pxwAhheOB6Pyma0Su3
Zsu9oHlxKmveW2T4FH8dWyUqtPs/trWF44XB8DxPGLG0aH9LCVQ2s8FjZ0GE8CB5DFhjzq61H+Dq
RzDoH03cK0QHoIzZ9NQNbfps0BEOEmEbZ/axSDPNSiQ8JcbnNgKLu1whL/6O+79gM3zwfQEysmVL
GQ30t12n3I7Qsbd423ISeW/JOM6VnT9ZF9iHIBIDdrNEcgAIVg0iCTBt8jOdYmDx210vDFCwFuRn
+lSDkUFlUmKHZwwtcOUhe44PfrJC/CQbYhGdxLurkRVsIqAYYBBzQzKSY+q+DgkAwyG4e37Rpc26
Qrfh+yi9PkfuSGEcPW07784NBI5UIEcRkEWeGYi6EQGRuqUMxzhZb+i33pV3nFP1aI09OIm2kPQT
Kw1WyUY39BmCZQEcYcJVMNrzHBFg/1EVRVE5I8ILQMpVzGJWigYngUKOCAD6cZlu06vmeitAPgEu
ByGJD9Mzx/GvjC9fMYMNRcLV8wwf5OQf3Q46Jx22R+49hBzCHXUoL4tcyzakQBeXIC07T2OsZhqk
CNI9TQa5v+PsoqLGe+JrVvVRgHOn+8BaoIpmgKoB1dt/MC0oWo1lzY7qKRhmJMngUAG4h4KXTF8d
DdtL3BLo3El3WpcJqIBGIKuL5W0+TkFMEPeF0dHG5iEJV6yQENeQxnntZhKchSHDE1k93HA7nkgf
H1s5H6MeKZdlfYX38B6F2dvQ4ERhw5dWTGnuUvsFu3OMZ9+p2krk6USiXKFiSIKM7Hf16qQ6uR/N
fEJdVfVG5nO3q8cUE9XzkF4kNIBAJfohs8CdxI4JGrtLq1rvWb2Z7HkPyPbcrAqe1rb/WrcGE45T
aY1L7bvU9mVdNnKaGc7/TJkCYjor0HMgu9LQBXmJ4AwRi2JqvCOEj5GNMJgOslxh3pbCSpmH8reI
wrVWTvxW6xaDud5SeFgjbPBQ111k/VrY9DwP23SGFfZtdMGbXtOhBg/+wtCAdBxK+pplK1xZuHKr
AP89eqdmQ25Yj8i/YTnqNEE2yBsKLArmlpivHaTvZncYp9SWxyM7wksfHz2dVm0HAU0lYFOBcA1H
z6gWh6V9N6KJILLT723THQAjYoHviyyb3ZdYDxLBovHNH5Iv0QoOcHcFbBlkmI8BxLdKLROF0L6s
9c7whgofDK/rfkSwgr5qj32K1p9g0A5IzgaXWNkZFxCOmEcCoDg0ewckXSZdGl9pHNI6Y9Yv4yTD
MhbRj5Gj74pj/qNfvAXkJ9w8BAAgjogYXrh5Gbflg69mh5faslIsTZns6rSxbLkyh+FvT8y7ypCo
23tUrhnYyk1A3cyTZJc3OHRzDliHyp9eo4KHYCJ5lADth7zSn/dtOY1d+9z5MrqA0fghDWBmX+/P
HZHQ3hjYI/YVWggqovoea/IG2iIsg7Zp8hCzGNhKAp4uaW9QSee85fsz76DIKHiuzzDY/wLuBSYv
Njnah/Sk0T4V2ib9SUIE4WnvStF8Ge4nKqTYGkbbdEK3wq+p79AiodZ1ttH1OEOoA3wkq5RFougG
s0GodTi/9I01Ca/35Gc/SJs7y+XBctgB9CchkAwMlbYg1Ps5M/o9pCI+wcd45FhFL/6YheW4S5WT
x8lDiUZ0SCKeOL004Aj8e3YlWvuXfn9Qon1uQrDaS9yhpeQhcMcs7Qp/18j1YIaEQpuLOXzeJk1L
b9XFpmCz6dl7Ec5MDwt6n6RFi56lWMcsKC8QJSjufagO+31qWF8iz/oIE+jnJIiuiOvfGjAhcD/d
euRQYHLbqB4w3Dxjld2D0jmozKhIcEHmXX8bQ/UFLS96O+REi8AIv5jkDJ5wG3NkHzKgXu1JhoF6
GyA/5JPp1xviLCafIVLj6sbxhgedS/wMy5w7hGZ9d4kP23LSUGBT19T7Mm6XO4lXhgG0ZxfAyt+d
LcGarWdO/kKN6dGTr+P3yJwS5Z+bYP3QUH5In6BJDemDYWkAgzyE1bsLmvtSnzYTmNJlibsjCnBD
UVcTHwSaJHsKfDAN8oUkwyMc7x2N9aq+K+CnQLfletwbQKQBYchawZYtTGM/wi457Ml025IeXu4y
2q+N7D9Nim60H9zj3JrfawAjCHYjKxFof/IwbFyjFRWlg0w1IvIXNLF/Yvdv4fwTTTifYtv9nANz
8VKcowMugLLl9GfLr2SM8FREdHVr1Zct2n5TNbzMvSfvHesElohe51tIosOkptvkgyQXM9LjEeQ4
8E5pnnjtTzasACd69X2c9SmNN6x7T7pH1GWVPzBFPcdm+7BE14iT7CWllxE23kLscmCTr/Juz17g
GB6iBrIukNHW60FoMw7n8CWW2Uvk2I8UbpzLdKUjnXNwZqVmPxqynoD7F9j1sWYYbxLsSkEHTvPG
X8vMiLPg6dnjyakbQcZSEx+isC3jOT7GTfsz89/dvlc7pjfj5DdEywo/zt5D7CmQA4x02VuzZZ/o
Pr8lBjUkhE1F5Dfq3zL4KDqGpoSlJfU4ZgPAlwvKX9I87YxeplZ+dMSAx7X5ns5PYFtMvvDkJer3
krc77Cof22q0/aByBwF+wbzJzPn+q3o+PstwKQ1CiT50qHIEKpFT4h6juL1Kq5/6nX6dtDj21haR
AXHYoEKTpuIReIWJPQjEeZBFBOaMuuBwNHE6xqp2jD4Lz/8IlD4Ck0cQaIh+DgYRJXHbCdj2Tg1v
2K3k1kv9uCXkiSK9MMffVikqMogrS5simUkpdVjt+Dj261fdTX3tB95bO0Gn71GV/VMjaIziHT7C
jvuuhISqTe8ox8M6VJQQNIUQxdzwPcoi9Hsq+rmO2RX9Ly2G1gH/C9c7DltvaHEGADXSxy4SymEp
QCMQgylCaxf300NC12qc288scs+8cVAEeox9NHmKUrC00rx1YMIViOY/b83UTUWUjfWoj1mL4X3E
OErVay/YUPp2yCHpwplNYfveEyGCnpcsOMLFLdKIfkn31RY9arvFinQ/5sSmb1qEh4y1b428GQv7
3Tt0E93yxsRxLqKk3LfsaaX2gxl517iR6OglSlABGeQdbcUH1AuONgrTM2mbpyE2Neu7KQ9NGL2+
SOwtcZmIv1bgoGW+jsPT4Eh3Ciz6KSguALM87wrY/eABjwOHhKIhW3QAO+YoAdcnxdvEvfjEDHiH
eJYYlAmgz9QcsPavZxYst455j26FAoCFCwyxHG+xJa+doDUQcpgfTYhY0AyWmuLEF3xx1YCg8cTc
dR9gO0wZLC2goAJ7pqC3McDF03p3CX+cVfIlG405CkwRbWz33K3zglMiWxHb3B943+RIRRzpChPO
89ofiIA833HJhiN9jE92uQZMItTdoY2DZRG1PcCDhzi9aYW2oG8phvn2ht7xZ2KCnwThC402rrdY
LeIl62ETxQ8gCtfcYUTLHQeeJsVP2Zn0NIbSFBD4bOGPYCWz+Uky1RbLnWSI+4tLkPtqZu+nJnZ7
87pHlTYsz5pJFM0SvYUsvWHpezJBT3Ls4XJINvIWG/K4BvaDzpBgxAy1ypNZTToYBhHHuij27+Bt
VR4EbQgQD/q4WI84L2uqkSkADQPSehpunZcC0mA+Qt8UlJ9sK7137ZkMYP+bAWalspCbcN5FPjLt
raTYuUCgiZafoVmawum47AWPTmDVq54GSEgPApvISA4WqeR7ch0yKh481i1vUzecmqyv2lYvFw7F
s0Ta9Qz0y7MIYHUm3vNkDgB4DqzkgbxMfoPEKVgMyGr219jPsuAJGfN218dZomxg0/e0Ggd7DYA6
gfGgFxph5BDutW9NiXargVG7fMce/n2+oLGxXINdwKYwkS9FwaLlAm8tq5a1+crCGNQgQc5k8GDz
znO568A/+to+iA4ALIFLAkgVgU8V/4W4ryzWRGGSjMzXeBkwL1jEiclYMK3XvLvHkuYMU4nFHg2X
TO9xTSV5XjmdSjwamQ2KwW+MkgPiUsOR0gbT3R4dsaYmYLwoBAEzY0pAc5YhIIBdYWCPDlF03Fx8
1i0HfjCCOg8bAh0F8sbob+bFrb9EYB1gCyB1AjndIA1uag1TcM+eLbNwrgQF1S9Hd10khEou5wfb
66fEiYMPKTa3zrhKEeAR6jNCGBJXcP9rd2COBgx0BTrRz6SJfo+JP9WWN9h8J036i5Heq87mo0fk
XIYre1o89hx05KFJDc7qDNnO8G6rYspBL+jWwsd2RGCC+yfJw88OIeky7c21E+y2+009UH2/RIOx
hLOMrL0UpGADOU30rUHudzcJfjFin6DxHjiwWYRmlmcugreVCIgDG/k+EbA1Y+KdF5MEmMbitmAe
uTUBOhMi686LVRGDWZu9ANu9jMYrkoNulg8xM+ixQLpkBkMlHEwR0mAuQECqEuTreQW/ZnX2i3j0
Pd6hSMU9doIAzbIfIKgeGzMemwRzB+nu+XSNyBzDXj+SgTZL/FFVYAoAga5ArUxW7PSkmitHjnvR
6lOTkFYNTuX7yPSccewbkNxv2Czpue15VMf+/BS4xT92vV8AqUdvIYBi23b+5/8003tl7XSvG4Sc
caFgIsSsU2Krm/j8n+yd15bcSLJl/2Xe/S7AoR/mJbRKEclMMosvWEkF4dCAQ3393QhWd7LYNV0/
MKtWgSEzIiDczc3O2Xbb5HGG39yW7klONSfg7cEuSKa1tLjUW8bMk44SvUM70R5TS9YnfK/3JGSc
XVmjr6gKI96QmpErN6nKk71srCii0Nb1UXmaipGbVhRgyvORdoEdOthTMu1JJ9eoWvvDkOfTHr9N
dbJ6m81ya+gIavzpmFVMYJkbH3V5zU3qY1t8VGfcHSxFbp8em/jNKzvcuEUZZBty8pgVls+9fZnb
LVLiJYf9L48RhW7GtJKH1uEg9nld4g/xws3QzP5axuR9SEPLU+HKPzdxwbKVygqei7w4jY5DrivH
5460kJuen3hqVUPiPfnIK+A7MP8U0rnUicETre2ce6qoe6686tQllA/jCgOKmWh7baKsP902mqtm
O0jj7f0h6fgnolzc8lKTUnt/opqsP991eyyd0ExMHUP7+xNDSQHDqgnmqNIdyQC2e5aS5el9g7YM
cdftfpJ027qR5eLEQkXWBt0ql1rsPS1ORRt1my6SauPn9QcvC/O7EtM2ehxm04EEdp2H59wrjKNv
J6vM6Ge4Caa5Mfrc2jQdFX2N2zhWx9JMCR90i/CXxUoaCMHAo8SemeCaF0z8w6SNpyxs7pOKGCll
Ll0hgEZ7PAzJxUujeZXPJHldqcJt3LvfZ4neoSr6I2sC56InJO2dn28rslJi/CAjJCs50S1ZSNxJ
tv88cBluTEFWcUrylylth709DSuPk/Kc2tbXRDKxjICBdmpKn80wqy6iUiTovXjLGH2aonGZBKKE
deYgt2WoH8G/tGcYIVuznJpdhXx89uuQ+cZKDx2poXXlRafZCtAEjxqCRK+RwWhjxCJoHMDXUVkP
+z9qkb8YYyu3uGJLt0QHnF9ZJ1qInCvvmIWa5VLjrRkkLepBVJk1m5IgTkZfWPtmj5Uw0daFSDOj
bK0L8GJNUX2rZfnQGveRLQ81moDGmvaZR94zdz4qs+tXqrG+58L9sGhXQaids2zKsPNixRR2iJgx
vQPM+aLqYFo5DvpJ/+iiq6N4kjh4IsfndvJOqXruZUG+xRoeQm0/wW84DkF6byQTCv/yI8l41vvF
NLKULF4mmxF3Luc1aqvPcR48Lh9b+SalkhzvuQsuLU7Sb/SGXfVk8CnETa9hbWzzELGRMPIPju19
sgUVnJ6kLJaR10IzspZz8w2b2mvHL3QQwa9gc6ATlu0fKFDJqskPDVwpDd6ARKWHkLb9tPy6tU26
4U657owUqHvz+ugxQJ3jlA7fMmYYIp7o+vs08lm52avccJ4X7F85c3lkVVbsw8p4qfFb9HJmlZjo
b+3QEV6xziUDzlwpj5Vhi3PbPct0DLFJwwtkDXiUdbJPZLNlbGSWr/NmNST5d2Xb0EbqvtwU0ypN
yga7J0IGVhUIsZp5ZZnTcyWDr1guYUNU5KBMPWDcmdruQUwuyrqhJu7rHFb3cUPGYe9gBlj5Agm0
pfz+UMeJ+1iQxSwd4H0GtQzYuMU2bzq9LmZ+QkFlb9l1FIqstxqoVG+Jz/d5ySoVFT66X+28CnfY
RJ2LizHdU6W07yQluLTvxBrylWCpS8I3rO8aF4LMcjwapJu7Jm4ClL7tnTn5n7AcvjFWWpuitP7o
y8ZnLctvrhtkhv30FeFGtRLZNkIKvO+GDGdP2Dy7tiKBMLkENtZDVOBtGYa62ZGvUasE77RJsu7g
eqVxyrr0y1T41ELaa+K2PzxFInTG1jrlJR5hRwzrJMBhqChEGBzFjTVGqyK2Ps+Vz+EJfCTBwWUO
6qdQW9+GHE1QG5JzLVtcul2RrWxuLE8liVevlGq/SfzgpW9/dBMuUogrXI7lx8YzH4KpH3boWwf8
qGKf1R9ZZAVri9r9OspslF1Dkx6DMMIezJIyz51nKupoiSOSv8HgsXKzBNnGegt5BE1x2xM6J8mm
/sPQMwom+AmcJxwSvzk7XvnJEM49cqRsQxohjedPbV8fpT08dGa0SzqXTwYihQJQIyF3zEPvxs9p
jO3Vd5slTKV45wtkq9FEbCxqBk5k6BDZRkS3+6l1SYxIzfL9QDb7VcRY40KQPxPqOfPSNO7nmhCs
dQqLuVRtwsp/qgMXRzeVG06bwtLfZTlfq/rRkyijbNKAY8i5uDyRYhujxBq+Lid8E89bVIZbYUdH
yxbohUqSE9q+KuVtxJS+tX10CNxyx1ebN9olFxcMxuMUkokhWJAbZxpf4rJq1ujennKVXar+CwaQ
ZuX33RHNznGq8Wu7C5PNNikeOj46LL2eHR1t0epkq9oLNhirDwrRJHmqq+u5j1bWXQstwF/hoc6s
h9vnTl2G6E6peDGm7hqvfIpbo1xJVAnmTMhtGwlnp4shgQCJiEhNO21nL148BlRdoxY1wfRdBN2+
9CW+UHIqq9EhyebIepvqpxat4Ko3MGf5TXEXFOGTa6qNNQ3NPrffAvK4KwjjXyvGLVRIp7apX9I6
3bewGpxC3FtBfwLk9IrL6BGRG8l+EkVRFzOC2dZbm00nMXmfO9//4WdfjDJUyMfd5wLtQ5umG6Pw
TMhAVN0b48DgOpAUJsM6God5aD6TxmWx6ENE8Lt9wUArivotjfInxBQPTeCss8qeD10fZps+9+Yt
McglNqITuNVnut19qkr2GZLZFbHlMZkwFQd8F5iy9WqRXVVIKSrKMCtB+pSYfEv19ZQ67pZy4Bu4
u3yrs+ol7cdTnzwZTvfViIhxJJrqYbFG9Bcm2n3W9Q8Gk4EZU7Kxp2NVkiY2Z/KSmNHydW1SbW8E
y/iJmhhWm31jIN+fSnnnJ8l2MuzXejaW6lV4LsNuU6BO0PjSWCVSSzGctVdXf6S6/9SqDhFfkjxY
MeypLk2uQ1d8830ySMrWr35Wb9uu/VJPAL/q4mORERbo5KV2+z9sT6lVX4xXYo1ix/rRYwJAnpkN
6i3urF1AdWJFunSli+aLw/EM/VFyMWBKx1vrZ6ZCzP0hAkZ2TUvjUo0baQDBoNZnPWQhCDNmmmKB
2Mxrh0uptDYLOWBV6XHcFkPCmeA0NXXK6pWEPqbjxKDg1VGXNNVbV6MICJkoKIvhbenqOyOnXmyz
Y5ATpJgIUaMOMvqjFe7OmOpz0RH52D4zJRKSM5nXR0egq/PiYzrab0OvcKRMz/5kvpE0w4Yy9HuB
+pb5svi6XN9hiQ+q7VwgAXm1zmUHBNN2n4G1H/u4Z/RZoAODNV0cj0qb3+A0d6U3MZTqQ+R1zkOr
FQtQKb6WNX/FER8LRk2jrfXKzYlbnMb+hDQAQIALV8Y1p2NMyvgW7nvdN+mSn8K636wCYS5T80PR
hwQqNUPmXJxM1X0VNt+iFSbukGg9i2EzBzmnT7F1EfKsZeMEyDrMo+J9B3GqzeRFyULvolI5LKwe
DZUmZ02lxMqXstlMRQakA66j5yBxX42YukAUjncTNKDO6M9u66utWbfnUGOYTYvq+1SDrpVyvhbp
vPcSla9avBglyyGyCpRCOh8VrJWiavLeYPDOUGScjTem2ATadAvg5lAg27Wp8K/NMnLXMWmQFdWD
YV8K51M9J8OxbnOydCb1SS/5VMv5QRNE7oEaGeBw1JUQCI3C5L0ivDk0cxOsCbfwY2BNXJUWNW69
+IFhJ2T6fiK52msYgaPhfh5JV2znknGFg2vvChE/1Uint1DTwhXuBbeMHsq4fZVzCs5ktOaNQJjU
Buj6fS/amxAR2Pv6FOCNOFG9wSA6f6MYdK5aVhVl69ybYe8hfR9fOBUaJpNH6Qyw4rLyKrz0ZTCy
grw1U21SMJEhK96mI74M5GH1hmDNJGrmlzNEHQu0Q+FE3qdtMy4VrpXVVCuCPFhTKBECvRvSoj5U
0XEGSrKKWBAatUV5HsoX8aI9kCdwH4MJYUjpJHcZeas9NWcDq5x6cirrSxWp9GI4x0BhD1fVVZvz
eYwj60jJrDNmDkmXE9kwYeVpr1ZO5M9Hu5pxjRgOKI0UrRTZvGpxd9QxFJhgfOlICw2yeOrK4VL3
0l1Tw//YtWW+sZzXoPrqdl67ES1UR0MmT3kyPxUWabqGmuXURsNTqK5+CdKZnIgnSIuVZO9dnQ27
bBY/mnmmpJQMLsPyGKxL2R8dR/+QATgR7N17OzVebPE5U+53AyrRUMjibBUoZ6w+uczoXbdBJB3C
d2ubDMU9HKiPtsNpXeC+EyTb0rnd5H5W7IQbuzuN2WFou/veHI2NPUmSg123g+OSbMlH+yupgKjM
FqgqPRX4vZlDOGrENumx1dNSD4zXUxbCpAj27mj7h7Lw9v74kfQMOUJXeIjZ+y+FpCyTV+GHYfRe
TTl+JB3xogvJBFcHzV7k7v1YYBNvp28Ajz65mSakQcPO+spN1rkOAZCJIzQ6vVe+HlbmEDkb5lBO
06x9TF07XsW07Nt4qt91QGjrgFx95KdvM9Y/qfPXIUP+FOrPAP12IK+oy1dhTUA13FEQv5vwVWyM
OnKv1GY9q/juFjj3VUjVQ2vIJwPLT9S8h3b2HvwECX4+9+Z6Yso+uLN8wL9OoEWq07F2MUaHfpAK
woz5ZZhwOKnM3ORRemDui/al+aIDO19TJkZ8kuXFzhLxys/yx9SJY6Kz/hoU8kPvfWvTHCaMH0Ms
IYXd6Vewl2HV5BDgwCB0/D8jWVoFXpbtw3C+WIZmmSvbFjqXfaLcfVCJu+0CmL0Y6rHamthV/e3A
QqwZt9DgXpJEr+LcQotuN9YGAjHqd+w0uvhRFwrrl45g3STuF5xX1UrlqbvtE/MJo3J3HIeCoXly
X/UXH2vhQdVUk0gxas+E3zFlpHs6llzFYgVgSauGF9+p72LpJnvfR6M9F9PGqV+SEK9UkM8fXLzt
p4Trl4Avw6gtMVDqEfhGk2m5RSWzB3JGZa04mFY3rKlvfZijUHKxPjgNmXUzTN5cXybHXvYPrXCo
zo+632QjZsU4GafNjEstKHrvSTjgxlzjkgprANzDmduWxVqDMMRIbiNXzA4Uc8JtOQ39wREHiYv4
qiK+GS5JFHo9Ndyo2lrG+O2mPv7/Qu3nqfr+f//PX5pN/Kt3xk1u7UALuu0qBOl/Nmz4q1D7P7o5
/vK2P1Xapun+D9oix11A9ZZDWuLfzRbQ4NEky2WtZUr4wv8SaAf/Y+BX8VFOS3dpCohW/E+Btk0n
QdsxaSa48Mltk2/3L5n6X+T2fNc/7/+lz8LvsG0ncH3zJhyHzCHNG8f+F34+2Zdai1a7V2WgEi4a
NR3bDtUBFQG4Cjn5AMtZ47kkixKYgP8HINaGwXJrMPMTRZYaaFhwSDNt3IlM/fhlT/7Nt5O/c8n5
dgFQD8DSaNjZQb+xniNntDMv7uyrS1KoJkC6ywIKOB3AumOSmdfSDp8cE9xQUaY4KsFGrD3XNA86
amG84pfaqogMOkzbVew76SWcyVsYCGlInwzxgw4TuIIF4ZdLmbAMv/zD11/g3r+iqm9f3zIMSmSs
Cjn+PP/LzgUNqYYG3dt1DqjhN0Q8uJaQySmPAmOFXAOAXhw8Mm1TqPsD8Wb32JnoD1wvvlCVSy4y
QoXZ+RSVy8W/pLYssMyXAFFHUgp/U+Rhvktk3RwpBz1JTzKPRuYKZjs4rMrwLrnIrv/wm/4KRbZ9
J/AkvOulw0fAOfj7b5JWEhUB4OArJzparNbw1n3jRTtjgIRLgEuEbzoXxfmxq5S/UPFqsH1mPF0g
Pg97CLIvPlbrs5ezoFmQ0KRiWS7ptUyV/eQuCUJkF0DRou4fyOE3cPxfDwdfnWtnabPJVWX9djYV
VRHqqArk1URsabgifcLCiD4RzUaeoCCI+hhCOyq2ZFLIzbPxc4VjGWW/g/jykCZmsC2X7gxjNI87
S2OJHNSAxA3hcM1PONNY4U70KLYnDyifbIr4wRdoi9G34ZQN2g1auWmdJjjrwhI9FecGixE7Jpnn
S5KMZjtCoZXBtk4oJqohjtHFl8leDFV58Cwm8tIAZFVGiy4nvlZhuCF0pQovAvNYT9F9ErvB3W2j
AAH3LhBUN9brRhnEEHVydBLR7Uxyq8hFqOZF5fQ5KFHz+kPyqRelvkuFnS2LoXHf0vaAAjwYISbU
/uF2a1D9I8I0sAeWaJ8sudRt65BMfrD3a4zCgDtWg6ue3RlVfzMqcytMuwM21NTHsTWorYrq2+SO
AWI4gvsiQoEy+jag4eqANv6f4PTy705V9wbwxpdiWL83c6D8Y+nRi+VVSH3pPU1F02+afYjjCoSs
ffQ9eT9Y1D/LqX0hjW1tVe7PGChKFnQSby55o73GLGKinbtk2rwOYhOpBu8wymty/8EdaZfg0z9c
YQtW/PfT1A0YOzxS+JJ//zpquMLwUugF5nV2xBrHT/wUKffB8iB7ShcOXl1IFk4hRDjf84s7AEqn
RKgPbfAGrV6eXSP5cYOnDz5khWUFJ+wYRmONuGmK9T+2h/mbvYz/yPI9uEsMC7+P0X0QFIoVkXkF
H1+j9gJ2ManPyZBdYl3qte9jr0wL/+QXNnnZQl3MKH1JlN/RyPHf/qi/mSyW3kO/7zcLcKVn00bc
95zf+0aEE6ZJw+Ao6aLHGWfal+ZTFqfupcQQHhtCf8z7PxTlpg/JrO4iyeqlG6R8uO1K0ua7ZBqy
+6ZYAJyTXkdrYSw5eypuq6Y1nU2SigsHB+lIURz6MfeOEp42iYzyvsC4PIRmQOsSs11TlzYuQhSk
1NLsNVWx+Oma+xlh/M1PvfX7+e0UsSzDJqRYepX8x0gmbVEGQF6NazsmX209AJf2KboiSfA2Weo8
Ta36AUDoKkQNRSMcAZm7Ful2HEYysWa4uKBDJ5+VXLyIIrocP8ssxj0cXbGpBTXi/35s3P+cyPF/
2cucwX/efzQYMavUSITVy2vT4syUedIjtzcREuqv1QR7gN7I1qrGekKMDmJXe6A+8ia1SY/IjVbO
ownYZwt576uDaOBixkptHL/8bBsmjtWl5QRiBnXEPvkwLGly8jcWFchPLuSSgxFbDQ2JYtLLfMJB
t2itAxdZKvLYHeWuetWbXn7RYLMuCAstDAlnHI9POGD8S6f6YOunUPXEiIedFVwx+/197bPuFb3/
kI5zR3pUPlIZdX5QjFsXSWVesWifrFTDlUrND2YQWS/5SDbJlCVshwXYXuTjXeha4pTHzdZefpRs
gN399/1uL2PFbyeKJ7kksDc5VsCA8texJKWpjvanwLwGQUUDFW/unwDdlefZa5qDK9zxCfwgJRDi
i8s0zay4EHK55YTjTbBCzg073OnWBkNk7m2yyFpbHclDOEWpEfXHFPlA5OPIrqIX3bfrkE5yu6rW
UNktDeGhIzYsJvtDRB5516fpgxIklX1frLNCnmeKcnd+CUWvnsJFHGkDdlWsBcvsA4B/ax109i6P
NXAU5kESQ161zR0VHCXroX84Q39r5nGLazzLtn3bIIVoO8Zve0qMUvduaJtXOgN8smvKur6OX8EV
AImsTXvjuwIR3dBQTk7y/OxM1Pg0aj1lj9UZsX+7sqrprrBARP33Y+j+HkW6hsOYxsLBMB0aJP3+
zXKq7alBXY/VP80YUiBcj4HjFNjOXgAf+BfI0ZdRAJ4Q9EHZmO5Siqyh2/huhfxnOX0rS7FanBpq
gZI+JBDO6Omke+MCYe5ulouAJnSzvY0GaWd3cCxUO6tNp+MJmMwBxKbxNFifBtJyKAxnk7STax/A
JLyJIhuOZrgqxEyfjswB72FjghzRh0PTIYNWo/OycbU77XLyW26xNvrKWpNjxrEe61WXBPHOhPG1
Lmwgt3EUgKnLDURKWOot05zulXpL1aQvsGiqjKGZ2KMkVpcfVW6au963GkTLVb6I/SmRBjbls0i2
lG3teWuhGdoAB87+afwN7N/7+rgcBy4oWnzZ0vZu/fh+De1nXwXk5qfoKtRQ3ucCdqgtMuBLReyt
S3FxnPpbEo4dfuzJP1IGOAVWET93s2iOtEvI1jHmpLFR986kKfJJb543uMgJG03jiCWQzAr84W5H
8qYFsvUF4z5rm7QPtxP1rfuyTXa6UwoJ9R8dufknFZL3613jTpePaaAejB5mHzvM2Mdp8zXR7j4n
9Yob33Hip4Gk4Ie8Eydl4YCQKQ7Fwt6OtLaA+0P8SzcJfVdM/CQo6sSqtBbRQWRsmHHSswbQuBmz
Jy/JqC1CVEZ8ERzgEa3R9FSnKiYB5WJD2hsNBfx8tOW6LTw0eKScAQgut6S+kvc9eQshLkrC8AKJ
bWuoUT049bDNMd0iOm+QMVKPrSJAHq2Dv7fyR/MQKfkUzEN4naic6kvhDsCO6vSTOXjNIV2AAk1Q
bmcFoK3BVLPOM/gt0DbBGHvJQxT7wapOq37vpa23589aNORJ2003hCzGgIRB4yajZpRki0aC3vs6
e50a0zxqJKfruTWirTsiEqrFdAmoG23xUCLkKw5Af6nb+LDezVSn95NPmXIMA3drjflXqkzToWhi
fqdj34+w8oXDt8lIHUbNg4UGaG2o1tz01mAtNDekf0ZXbkfTX9Rj31M5ZGdjaO/zPjP2rk/TlIbk
pjsLfbUHzh4Ob7avcu+bmYrwJ9B8HmqIJQZ6hT6wHmFvfm6t+a3wi3iXLkClCVUBc4ZJFwT30W7C
14Ya8WNSDju7xH/cmJwQSHN3aPbKA57PbOeU7Tc7k/I4epgCoA4azzi2jiXkwDOHLVkLH7FXMJkH
y7EA7rZQhsVI7bla5AUqQ1EyuY8Vl8phrGjoVSGwgi8WFDAvS/0d2Qf45qZN7zJzmpnArZbsXNve
h9A977Mm2MyUbY6+6dN1huIb6Qzs1CHzbbBIUuZ2yO9CbH06of2QYfvj1WtdOtJIse4Lfpa72J39
DOk57aEQ+SVxQUa+xF855CguJu1u+pBVWDTDGzfV/ZD9KGm48zhmgDdNo74P+M4hIVcZtZRlrDDa
aAdSJGlEars1ETgDcgO6xHLPnUvBESUg+U/V4HmdoxYcJZKKmd6aFOON7NxkVbTFz1VhtcN96xvj
R/w7nBiGUZAaEP6nUfD7+/lQLforfCrY7bqOyvY8DY8p8JocDUDHTmpTlHo6p+YAwA4BCH3+7hGU
nboFwpjH7psOVbJ1vPmQdKP7gCOl3meLfCF0hEMWeq7WrgcWTDbBV0SeaxqwfKYWL/Z92oYDYCwk
IB5nPpRMNZ+sOWKsjbvv6KTG+2DZeBV1UczL5Y613dLQJVT7fsy+TfTmwnowdEchw8eSbLWoZ/uZ
RqF3TRNG+PItON1B0x/MuPkIb0h+cDEoxPDl7xNj75F7oKUFuWrBafslmSGlhsIDV5wrKisBZd3K
XBGMYXQ1m/FcOS9xxVpIzTGiSxtCXjB7j7dYBgH7Q4tM/T7EvhfFYXyIwLvuI0XrI1IZxHc97hYG
AncbtzgzEFsg4w29R12On2sYHFk9xh9sZW9Dx23RwcyvTgzpI0cbsDJ1rTZ175XPg/1Qpd6K4ct8
YJyKN7pKD6108NvQAGJH9n9juTmdTGjatTL7scFyLL7HnWkddRM+opuOUQVr+8U05YuIZ3pX+DDK
psTBgqmjsjn9cpPVO/f3o6TixGq2pvaNhpJlUfXzrmxHeEi3Z4CEPTAqzzt7af1EG8zZ2M4jY/XP
+waCuJAWj2twVuWpXhSSt008ijvptd5uFOxWXTvNL5smgCRbOUevsDk/RkbZrefLb9Bk8D9axEXo
HBa+tzedkmXjRfN0CmHLgQ9Fe2Qm6xs0JR76fi9lfkwjMYE46N9+Phwnlxhl3x6JjT5hk9cwvMLu
pJMcaantQBJe5KY5Wk+PJf0hGVH7UprW7em2iU0UkZSY2lOXxV9dwFv00URJEAYQP2VpTLuhyF7o
CvrSgNXe+z1WIqjGQPl9qzghfGMCimmoZ/VmcvYKLpa56el+M08fZMxAncs8IxSisc3oHPsb18ZB
TQm9rsR6uWBu/n13pj64mUXtrLyAuutgVyOg0uIjmDbosgus5bZBsFT9vHW720zCPvTINIKFL3Nj
yDAXV6fb3dutaLBQH93upyMgXGhKa8srHprR/JBiaD5CRaAKjCB+T50Hbik0jIbeDmhk1LxHV/hs
2uRB+0i3m15Nj0YC7Ev43bmpgU145nejguw7oD+hJ6TLmpaSkvLRlXX1TAsgfDO0cHPh26P/32TU
s/wBlGsWPHddk+wiL1RbIbO3IWj3FEYpedt4ZHSv3E04VDvPRR0eVxSwYmeiVFOCIs5wmaBZY0eR
rzgNjfEDz/UbheZNIjwuT5qCrWD9HBs4pc2C02yVvYmQU3mEOBdszMWR9lBHFJc2JFuzPmBbB6a1
G3xcoR2wZsKISNOzp7/IMbut1dEdgOt0nURt4rAjnRlVzga+cr9GUnsmNXQoMp8TIkfERFaQyr9a
NkxfxyBCQ3t7KBV1cbq97nbr9tj7a3++9//59PtfcGKSg10v4vXvn5m3DKmr94+plk5IwTRCj16+
1+3l6vYaWfcZzB7vVE2w0X9+49v7qiUqomnqdwCuct7ePrVkeJrBqXccERwTPz/l/du/f97PHxOh
kFaAQsxoEhunoY1mVoy7FOLhmXZuFlcfCyS/7L6labgXo4VGYB7w04HyxbIRJvp028BfbtY6NSzE
Ah0DPoh1OfXdujB9Gj0FpsTZBAY+pTvq2XAV9OWgZ8Vh49xYV/JrDFH3mBixcyqwaJ3U4KSQHxxI
Y6KDUOz7XMm3p28bzTroBARHIX2p7HVQWAlFtOXdzIIO7fXSMy1n5v3tdbeHbpvbXZyH9kEsdvvl
j9wedzL/z1sVeCvEWGmweX8DkTyyAlbLmLsn/0B/AVTuAucvyrST0zB5hgLL2Zoq+trPcXOkr7TD
+ODkSM5IP5VA9BxULrebRS7aGWeZnzCsLc/dNoNroApPcQSfyoogDMoX2rRFhH7b0C7hz1u3u3GK
+tzDCK/QYf7rNfBYfn3N+/tur36/e7s1Ri2tU1ufIWgwwMRqT5JEkMsloWzLn5eY/TnqhmQnqQEQ
AOVjfnrfFLULPO/9Pt1Yf336t7u313WLbP79HdEU+9P6/f7fvYVwoMc/oehwrMl1/Hx1ftPj3944
WyPf4v2dbaK6vcOUg5meUV6Gh/Cm2L+9+P1l7x8qFhX/+92/e92tGvb+3l9++O2Z394yBLXYztZd
YFWPUF9JOP7cSaP2LLNa3/5OFc5t94GusvkJ20eeH257hv6JRX6YDQ+tj+ccbsfs/Yje7gadXBQA
CIvZ9bfbt4ffX3q7dTu8CfCLmSTL8oa+N8W0xoEy760UJpghifsx71fbpUVMzUJcL8NcMw0OHRyW
M2CcZdq+jst4GNwGHxeHPhKlgYUPZX6ngKSmWoIn2nH9uWlaH+Hj+/3QiaBxt7GDb91F2gB/zL79
6eWPxssU6kh0ebAozninENpj0sWPNqxve/V2XBoC352sy+eKVd0xXCIYuRzguXvJsDHcduBvu//2
2C+HqLqdpj/3+vtNvG2cNonWn30dfaXfMFUsJynPUzmPq1mjVQ1qr7jSSOs8hqi/MuQOT6Wim9Gq
YsUFLtYXNKRJUuz1bgi1fFxqmLaCGu15Ot5WXdfuexCh65JQEnX43NxRgrgba1l/cgAChtbFL66h
6URHFUzHyIg8ZCzQv3VsfoHqbeOYN56BeCdH2eFhNZozoPVr7TfyQKLlCzDH1pnuERVmW5shmDmP
KlFL241S1u5douPnuREeIYL9nA4oRd3a/1IyWMFDSbHcDn28FQAw1mMSfK6bwrwv9QB80LbChRxN
w/WK1JhrfA5i3931MkXh6Zt/OAqJz4QUSstcrMuoqx7UjORSFwPKsHDcFQMLemFPb8k8YsXq6S+a
koEyQEpsqDBJYoPAxdavWOErT65GqxyPgTl+nSkA74ZcBPswaqNHA7eVt2mXJuVpNIEPLr0jmpdv
RZhPO6PVAdjnAT+HETzVRZQ8ee1c76s+felz2hxRHMb9MVURCtrS36Y5re1lT8LMMudo30bJceBi
eABNQweIOOt3dVLSwtb45CxEYZM27uskH6MNu/2+mHzkGU3xlXaExV1fYV4BeXYgD/rIgFSfQZjH
xyzJ7tPU7Y+Zq66QMfNnTTtdwiL7yygn4yNSRAOGzbkUnkeLADzkvpz22oXw0gE+PYYQo4dJMRWm
NXhJejmsOR5fZw92ZgBWIkFtVISjwmqU/shL8pSKDk9AXwss6DXWnlNOHeiSa7/46NPzQ1jPY9v4
b1lEQ79IanlABUjzYkwqeNAuymVQwNKJcq5FI+q0JkpaM7jUpQ9BQIzE2eG8rcv+oZ90ffDMcXpK
QJM62kCm6+ir7EZSKNZEjTL31RmnW8uplrLQY6ITvnc/2yHyupQiJtgbk0Yae91dOzrgbXRv+5es
r7Aoe+bRLpNjjXR4pydyiIZT+ZsmVJAy+sk5j4P4DLxBQYUYVXDJ4lyvjDzuz4n5RQjE/aKnnICq
Danq3NFZxq2xorqobR4ReM6SlnIy+V/2zqQ3ciXL0n+l0XsmaJy56I3Ps1wu1xQbQlKEOM+DGfnr
66NeVlVmVqELve8HPEERCMkn0uzaved8p7r4NLHXQQkMGttrfEl88cL8hgqWE/pGCIKpJrsk/JML
a5SAUvKmOIrGfYoq4Df5x8TI+aXzP41qvI1xETyK2Ppl1pa6hiqwwc6PZ0Z4+cV28X1Sqwz7plRw
rsr2pVGN/QTT4JwZTXJqdfVVNPSoQkID4B7kcoWpAxg2xqqJ4fodhula6qQaFnna7Iq2fJGmV+05
n85R9Fi9TVL05qRxiFn7irmJUxbNcRCTvzaMhGfHGwww2tJ22Tg9J1XW3FO1SAJDXVMTTEHYPno5
8qTSOWixndEqZioqMpcSKTOWCZy3bRNb+pahDeycAeUh2SD6yYuccltmzA/qYgyPKFiXhQ3pxqAo
gIsKzgrpCYEb/qsiu+9ktRNaWqOfVjqiOcB8U7YyA8s8Ungp/JRGshM1rlZwx4Eo+iVhSG+j5Jlz
2oer0nRvcOJdmAlZcNbc4s/YFW+wkTf8ExRrBK4zuuurY616mB8iejIa0PbQfmCzTZXJtEXrmMV/
+sT6XorKu/QRgG+4Au+QuqtLV4GdImNpWZlOfEizKT8xdv0y9PJOrue9C0dvE1buDt/MOcmrt1Jr
Lo5N0otOKIjmq3e9S+GyI6VZJ34TwLMzaX3/0ZO9xKD4Id6MoCDBJNKIndhXbi/uMWmELlEe5WD9
kmREQCwYbp2dfNtpQtZjxtzELunmktU3cJa9t0yoF0wamn0+3rwYS9SgHAwkTjE9yYEOo1nwARAN
CPpLX2ROoj0D99+57snIEuMegXVSjANONk7CBZMHd5lrSN9HD8jSGOr7Mmo2gz2+TlbdrqsQ/aU9
FMm6LGufOIMnfY4lCUmiWKpIoaUbvK0WcAIcNcS5Cf0okF+YaIgsLqCIn+1+ZXV99WS0Hi0ts3qI
cLQh3RP9KZ8+Szk2j8jjH2ESPFHKoepneqAyOb6ZbYrnLDu1ZhI9+SHxBSJKoK22TYWMUEbPAO2G
Rxf0FowO5D+T0z9iGcK413xqOFSwnE3YjlIuWrqRBFQm0sBAo8ZlM4SSHhBy27FjT8MujF/7Z1KS
0U3op8ehs/rDz98EZtjACiz+pImf7bC8gRMrnS2J3gRrosCbWmooA0v8iozP7FyVyTaueBxwjtU5
TBQCYVtyX4BKoDWcJs9j5yyaEMfD6OXJA7ZA9MkTMHE5py9KVTyo3M4OTZw1aD3NZesYx75lY8AP
166qbvzt2N1lBI20CMf4A+6tuw+LedmeeX5jAQGloaik9Gr8DXAEWvcjooe+203UUFcXNuHB1Et7
r7CCrYE2dWy9FmHXqbPwLOu7GHv5UtnJIdUd0saDLL61WQgEJA5hOiTTNfLTDzMay3M7FDpsGxMf
NapqhoBObW2S2dLM2IWjvOVu6xHoh7JwfHZ0RQ1nP5SOfKa1wuWrke7TICAvzZBwNFJdqZXkB815
HXQnR3ivlv7ZSnzEQ6igfZWqSyMfw+qdh5z2gPK7zSimt8hprMWo42NJtQFD5kiES2DRMg14Z5ZV
4T53JcRr3FAQI5oAmmWavgKzDJjoGWSeSQMZpzPSmtOZ7VYBmTZ6G5HAYmRvFvacQVpUsLRY/aDu
VrPwmXpA3VO7MBCXkYElZQhRhO5n4vAkEG66y9jLdlgTvC1tYZoruI1154Phnbjobr/ljTTzXL6b
BZEoDtkkYcNkrmTO9KgUyas1KVCuf1XhAJCtyJ4Q59erIfaGVStY/ilhuCrG6UFMZgL3l2Be9NwP
k7DbNWkuL9jXCQCbpvgeOP05DIFx1fY4beF+LL3A2pHF/juuVbbVB27XDgHROnHbi5Z2DRkYRB63
uCp165uqLtv5hnRXhY1mWfXVH4Y5N7s39N/kLNBIxgHN7lWt09FdwX41HqvMfY6mfPqIQieAvER6
UAsyDdYf/DR08ESrGLW29V3SFTSb9LI2xPwMt1+vi0+3qtZkWchDEItpQbiNRpst6E9TGPmnyskf
hONS16MeWccZ0eZtykmjoZY+cRQnDtl91Nq58gqyXR/0MFqE9/gTF93N7RJ9ipmygXXYkD2NXRDa
ehRaPW1hbFZRLhFAJLhvAjIy3/0w++VFJLvYmVOfJCFbUqrwqHf4GhAL67sOF+xShubVK3Lvahdy
i6+fto2Mj4wEd7Sy6atY03vtEzFYsxi0jGNWAlIUCEUkyGjbgkPdm7cEzcwys0FR1lpLteyk2Z5h
FT+tGNhlFPvQ19VSB8+IKIF+saUIGXyu3B/gOSaKztURIvnetVL+eEgN/V3lGSw9wYYyA+YLNZwo
FTqeQWXuKlf9rm3xoMZNJR3WaqBAxzr1r6hAHwxBs4Uk030KthZoaruKAVBc66R8r0R6jPsKczY2
SmLxsLAlTN+2reTpUFYlaCK6YR+J/Jbgzdr7HgJ5pXnfFDzmUWtaWIK+Ne2VkHuHve3BcPx9Q5zG
tif6hBau+nBaBjCWhhPK1tOH3GoPSgWUTU47beKmTtdp59JdMm1ueqsjR8S54NKcc+l+2dXo/ila
Qs7L9xjl881J9IesN99JpvMfXL96LfxUHDrDynH0tSP1JimkdQIuQxP9sUxR1UcxUr+I5KOzU3MC
ZmNBbjnkF7RYpBPxO3MCCJYEnNa+uA9ZtTO1IGfSNnmHLiKyw9O9W8r6m41QIbMSn3syop1DXJhv
9WowtsICuYra9pve+I0MX96s0uXjI7PdqUBSTaF4L2VwpjxqDzCVtw0Od3zTqA0akkXSE0kr77Ul
xRWLEknadV2t7LKcHhSfxKIym2DtafTxocuUojO3QP2uYwfuP7WDQ2k9OXVmnUXXkX8UipLI8+Ex
S6BslE589oOMnD5UU5tMwKr0BRmgnhdtf+SZYQzE0iLbecP6uqRf0jLksLFEKRvrcDRUq2YuxlNN
XT4Hk/lNn4DIc9lGc/JrPUDTFzm2X8IrlxYD6hPh4Dvda6d975QlpiNSv8J4KvjN8UwCJal8Kldp
mGMcj+U3MsRtJGp+FsYuCpKM+ajBuDpW1JS6daz77E8d4vxEhqNTHJXpgfwq2o05VoBF+BJ52okp
TXkJ1S+tQqjp0YS8IohOYBmjjPj5kiJ2Pdf5+CpTt99R+eWnKbd3uVdzPisi8CQJSqTM65aRRVYO
x5t762FST9/axkIq6RO8FThVsLHQjayl5AzyM3bCG3MgiAxsVVC//L01kGnmHlrJseQvVXri30G5
Rm462ZV/KjiPkC5P/ljKZrNLfe83E/8di0F/rNv0sU5TcQzxk2yCZDyOpssHrtva2fIlsa+14ayE
0m6WxEaKq32njfanMcfrJFoR7WRUigVnomNm228M+Ly9l0Y+glz9dzlVEm1QoYGcxovT92DOuG92
1VCComm1dh6tEP+LEcxIrJ5AXIu+UEkP3moyuHfEoi8yP6/JuhjBlnT8MaqUhY4A5rbmgvsgLLJc
t0U5LBMGH1tOxPiZuLmWtG2yY1HqCZnN09XJcpjT9JH7htkNmUPlQsA6W6NPQH21hru3YxBhvtrl
b9yZa4L95KnjNLanDn/lmmmJNb11dDWwB/sXraJL0+l6vukjXV1H/Dxk0TtLLlOsO6FlPdq+dqS/
APYiKc4ZFssizM2do5PZxJGQJJzKp0QIiI426LwejEQjLCRrqeeRdW1CyC+r1opfW3qKZ7spAti6
HcZ5g0SpLHL9bQQsbIkOUxIFSZ1Zofo98stGC36YO9bjDtwbarcG2CogCrnMuvY3PKjgrKrwaoTD
QxQH/ovqBBLlgoRN9l3iTSoPNzanRR1h4KGwBCVpZuU7H6Hg2nQzdHJ2v2bqWxPyUtbbLjVJexyr
fK2ZMwoSjKfWGTcCxP6Ukhlr2BYKb6fdn3yiqnc2gzJCaMW3Bv/m7LY5bPSmfiDvjDDcOD5MXKVg
nbx+VziMz9N5uB0FmbhohE62JSA4Rl4IIfUcIqWuDqXry2s0JQeH/owWyQfZOs9VpZ0J24s3liu6
Ve+DC1FiPHeJbwF/CPuzG2YPWt3oS2c+kIS1nVzyqX+d+mjjDuQDS1IucpIs8MP2xrNkSfThRt6H
pmPwCwKobo36l58Pm8bKvgzDJ+qnNp5qW4t3aYCKwvAhEuRmnz/2DhUJSJgN7B+MNf7UUpmT3oP4
5Ir80twHDXdDBviKYgzrZecka5fewxK1TrJCSzkfGWQfE1PotthxpTucDYX5FR712g2IXSHT0aKX
xeBcNsAxSKXhtD4XJYkQySEkfWPD+JJJe9VAZUB8SYDoHCor76aNyTVgzM/AIDDWKsGL0aWHYPYe
GYG3srDgb5Ne9EwwsDC0nRUzv9M/fCooG1zV2Ukx86apduhtI7kJk2EIeE8LPvCPJQFu4bTUQf9y
v4ZEZIfhJ6EhA2PGW8hycYm04pvEuaVtciT3gDzBAAKvNg4ILls8kktvyvRlw1FvyRxF2wyQj8Ok
BTJcyOTkjZAoIsD85RgsiESctl77DOTYX6derO0ZwZuomSZ30YHAJR+ZmX2bW+4h7UbKtLQ3Nl1J
wpkIrQ13NIm5sBesGVAcaA9GoRhdwfsLE70/6qm3sAmY9uZUcgWFc15m5WhZS4hs1bYc6icykj1E
4GeTEf4OnTecgMLa/NVf09tb4lNRN5U/PowTx4VGy5LNVASvY9VUwCc88KrgsB5MeWU3ik9a6779
tGDIjbKWdmRAkH83y0www0UQVC47brfJUgwRB33Vhmm/1Zo/cWNntFMlALth+G3nztEn+wqDvY5S
P5OYyJX9ZLeFtqxLG9lEDXvBKX3yNbEnp0CEd+CDAROl1Tcv+9Gs4+cc8NSqpWUK5q7hJFmR/dQN
dFHkLOGIAv1XJ/DZemGqI7sFyp+bimsnKpwHo9cP8Wht1NRAoULEvXKmYgKyF9Q7wy1p/7lU1qZZ
ZTeCqJ49zPW+Igs3DGO1xvyMyFMf8o3ul9amzO2Lat2epIVlAUy6JCrRrsw/PRKLk8jtlRJJh2EQ
9QRmVC43n5yXJNcUqEd2uJhKZTXFIErrXqRLvDoUGAMax7ayz1E65MckDR5koW88t7Q/ZHU2pggc
X04fKU9wnwCv/J1qGLFzHTt810Du7WOS70Rf/vkRwwfK+yQtsH1d0KuCIGF7wRaWAtsbN/yDIzH8
GWTRKQljtYQsa1NNm9awG8QnBVf80E0w+c1GZWfTK6+DE9NshPywSUrkqSl385Ju8zKXfXMGwnyy
Q1Hc6NsaSwHxYUU19dwlcF4YN6MeiG3vhODo3aqq5liHeCR6koPWDUmmi6TNuvVYtygePBixBtlu
TuAsRz1Hk5SUx2DodSbbRJq7M+VxZCSBVBd9SAGPNqkde4WquN+1ujjhLrWgmqX72Q9sjU9jFlV7
O2rCDW0le/nTekxCDLRadzVSRZdeI57W6sgN4DB8ShztZQiYv3hoPo9hWj208Sxe9DWM0kxPCynC
g/RvlZu4x58vmQbYJGrzW+YGJspN60/EGRXhMOq5hdSgyCcXquTyVKSOek1jF91ptC5EhL2hSP17
ZflPUIPlMSQhHL/3fFenNONURosrjboHlHDtg1ERvxfoJEAhGvRou2qYbFw/+679QV+71cRG1lZn
EyT6kSFLtwf8T0FCMNbBRvMvUu1UZ332DJk5fWw+jTkQLy7TZ3ZncSpGbL1NvbU0I3nSUdbP7DxG
NsIazz4R69qUtlvVZh4ijoaQ+bm3IBoSCUhtBjocb6cYhWHE/EP3mnin/1aRFh3rgdU+NbWnAhjP
0eht+FzCP495uodt6yK5b+oDBrhfcd3jBM4b7igPFrH06PLGQB4kRa1rFWqHx4EeVmSYyxQKIA2b
eDcmZPHakQh2KESQC42EeY255y0Hh+QwDiPOSgvqJ7011VaKaEMIpHsr3HFrQosjEkxc8iL91U2z
gmao2lsxM/OkBP/FWe1YEWqwTwoahSIuuyNJa9tSGfoDUXovvAXV2poowUdTXIEkxduCCeUScXu+
qb0EzlVBMKBJRbxFo9scPDoskSqR7DnGacy0T03CvQVCNG1cDNKbKn7pwlztSOgaF10B/B1txjko
YKqE2dCdMi8kS1v15GKln35ZrGLPyD8SVtOFiXwFx094rtJOrknPTDa2SFiNnLhcETIJRUgK880e
aA6n3WtaZsEha7W7SYbKpQ1Zt1xLBNu6EYQ3+NNjA1P6GqjvgqH8eog4XdDyGa9OFCQPaiZJQLFv
9Ko9lFjGkObpyGhISUQjW3TnviDtcLA5PxiAY+Vgk3mR2WdyHr9yIuL2sEe0B4b9T37G6IN2XXNR
kqSsYDHRDHpiz/HBDOTuEQpY0MLM03Bp7gb/Rt87fdK072zsyi0zQxCE81FHVulJ0RkBT5ihxAlj
rrYkjk5Oaj4kVlk++MLNL1n7/NcfjIHrAkn2UosR7DlW4R41E8EqKC1rHVsWbzKHs3tsSC4SEQ4n
s7PJL+xBMQHFc3c/hgtDUkEZLSdKRkXllvASRlNkGdYDIysj1MqTHJPXfs6G1YV+LRlYtVHvrP9K
9K5EQyfK2P2cFHkJqH4Tbee23ZyVznrv2R0CW8fdGvEE30HH8xzFNO9Uoq4kWUEoCh6bSKgHngEV
OniFTBrZOg1KtUbzuyV2gzMtTsIV6lD37Ez1xwRAYQNe0T7UoXA2VpO+h/N64rpBsaw77TFshwR9
+qh26Bi1FWWku8M2vuZQ/ZgVpjwzN9C2tSRJp57HjlXLti99NHtWBZJjrlgLymIkMcmi6tkcaHZ5
Cw3/xaLoSBEE2XnUwaNIxT5cixZNFrmSSdCSpkCSQlshmxsG/Ga8JjSJ3bD1ehpyoRIvQ8mxrJZf
NDDT3WiN0SaQOVSrqgFgFiPnN43OBMEsjpU+JQ+ckzGBuzFx9ZHNLKKoQGrlIPOazhZ3GvrwnzN6
rDvbleMdXHjyGLJkheQlQBgan2Rr8y/02ENXJiD4zuVZLNbBZJxoLmA0SjRGJCX5A0HTo8vBQjOK
yLiD00QnnZxzmplUGrR5pVf9cczUAjLlDpeCwGcacatUi51fJh5F14Gk2JsdC1PvHcW8eALm7Hc6
n5tWk1pSjQ7FH6AjgN3Nzihd+nc5KcCcUQgstNFIz/bJmBYhQ6wDzJjkOtDPWJIFhUiiS7pDhdyC
maZzqcgtXE0cuE6NY7wGYEhCp3vhw3qOpSeZV0AYtAkopw2nOHfqYHEjy3gezPLTMmoJVXRr5AD+
MpsDUBX41B9OfpvmEAvVbAu7h7/takCJ4qfckMVa653uOpX53poxpSTeLX8mc2nGrV4J6e06MfLp
GXHIhmOIi2ElR3e89xYC9LHMfBbIbISDohBoOfLd9kxepB+sjNLcaZyUTpn1qSHH3YZ9uGIoUbNt
9u6KCWYI88KJjl2ps3IICDJ51K29CPdIITrGxPUk13ET0w0Ba4tywQpX7QiYpMhpwXby2EMqu95D
xEpHG3ZFnrxQOtUrxMzQqNJGX/cOSVmByahkDtI0ivwZqbQ6+paSx5FJkWptE25hWp8bBCtbQhQ/
XTMsjrph5sef70q7Ko4yFS9h3VSbwCynQ2jx5ec7NZk4Q7WRXlLWwiChsQ15a9vZ6AQaEYAjNZCN
eXGIcrovbxL7EJNkPuZiIEdaJT4ENhCUKz2dxJ38xTmGGRt7E3rWQhWROjeM73/sZQXj1acp+UKI
9UA8sPPecl6JfPFeKbe/ESBfHV1J9ncHm7ZyNPdoprOpIKYZ2JJJZQydfDSTX8gS7SeAWhAkiS6K
9V5f5seyavuVKA344d13GedvEZX/lvEDXV3U62zKk7uhtj0wMqP+ymPCEdWbpecsc5FHuqxncojM
ExLOeN0qHGlPy7g+TxZBCCilUZdLsrBqz6u2XjTcIz8xTlrESkkb6qPniSRo9RaoKb5FZ9dQG7mN
G92Z9SrdcbCsl1yoG/I8MsqS8iuJCQQUgbYaDVuQIGifrcArV22He9e3iBOPRw6G3nBsGBcd/SA/
VT2Qcllh47VKqm6z67Fr+CQT2uZziO/9QJnkrDqm3HRP2R06d1r8JZFtDKieo7mJZ+FyQRgp48Cs
m9mgLUzy0F6j7yabIKd7EktTg2VCIqNb3fvMq9ehxypR6AHGc6ZTy6QYoZj0sJdaRcO88QVtRQl6
emhSELE5Sb59WtqPcewABPbtfXJGAxk8my0B0yRNq6XvoEiJ3YzeaDF+IA2vd7p9CDXNOdPKouw3
tHXcAvUlUJd4enRR7JvbnMkL/FKCYhyPDLWEnu5k2+wDY7lDWCV3EglCEdF4roedKXV9p+WfGF3K
LfjXh4iG7AJnCXz81lmTerlN+8T9kru2bNZykv2tNJoHL5LNqrE1ErJ7+p+AJRwApoMJQNUXVNqG
eKiH7pxY2Jbz8i2npUaAvOWyvgANNCq328iAU56LaGL0ITHt/KzD9+K4Cui+r1D05dkZts2XSohk
SIN0b47ucy0YkdQu/CxlJbjFSXlYd5VNQ5VxJZW0sXI8X5w5oDw2gYC5azfvoalfjLLNr51tkOgr
w3PriSuxURON2ixYsRCOhyjEUK8XOvMw5k+c/2bNo7xolquTWtLefvwEnSXuSDTLfddRF1lW8pQ0
5bCbCuels9yMo7U74lLRftuSnSKPUtLuR9/HbiOx6TF1WjqZME9F132ETd0d44Fo7Jmw8uPL+/9E
lP+BiGK4joP1+j+s2f8luvIWlb///K99m30UQGb+/Edy5d9/8N+TK8Xf0BwYwjFZgIy/4inln7b7
P/+b7fxvnm+R5iSAKOMW/k8sivE3fgIfMcwSB+f7TEz5dywKvw7XpvBtuCj2/wsSxXH/2YBv47X0
PIYHJs+B52W6s+P9H7AddRP2Te77JZ1+lP9GGP3iynX0++h1BiKP8gr1gjO62ZB8U8Dzlr5yNmWR
7Fl7xKbP3At552F+9erhToD5MTbsNw/5AnXKyWuTdGnT6MLXmAfp2S31jdSokZMzDOl9W15MO36s
C6YmCUQsW4Iao/vr+0O3QHvlbd1gusXK8Q6ieuwk/ljsLtxcEk9MEO7CfIaeI+nuUGIvDDODbJgC
C4PP8tJPZ3yF1ipWbE+1ZtHgYO6jJW290JmkDcL+po9BusMvcgTVzNN9IVnrgj51gr1CW7vjEAq9
gsCcNF7OMrNknE8trXupMtBkhhLEe2c7btLfAyPhhvYrmFLJ1Ky16E7nwGFZqakMTUYAddPfO4vH
xn0HAv6PHMcbDd/1FIV/RkB1hBThUGLXgqflxtoTwoVgERjDmRKfQod301UacebDIzS3MxvyGWf/
ji4IP1KtrFqn4hyvMFgvWqwfY0xqpa9f6Ru8RJq9MznKBaAApbFpcvHSaC1k1mbdtuOWbeIM5eOb
WTFUr/g1aFG2ef3diOy3Pg3XYG8CzC6ld3E5UOcqpcmafAgovKPkZabFmYnxLdKDvRFCdes2FsB0
y0jP/ThdLeY2CYu936S0TuJDk2iLYUrOTGG4KuJzJSAtp7S4+01H0kpcujsjk1ubpi+JKRdpwGB1
nbd6JOxZw7QxsUWNr3oG0Na3onm4SMivUx6VHe0DRxyD2tqBfF/TIwgRXXJGMz3wODxy2QbTIlNi
FXfViqL+LR2yj9DOTqFc+6zcVWTvqi46JFAGhQGrsyF0kk9YkAHU0+dOp/TTSrNvO4y+oR7f5reR
RKGX2uOitqa7qLdwR75GvSfxhTx7XW3HAuWLJ1ZZke7rFMKCKW/+nH3UlPI4MUBDh4gDyvQPDIqv
hGTsoHhj/Fmkwr6Uk30xsCjinzmKyNoBpj0izAR1QWmhwwCMlcn4CsWQPb3M1+RU2/NBdWnZ8SGw
1ZdXYTb31uhI7k40cmS23iIzPUxSLM0qJcMj+fh5jLFPF+ggrm1cL0IJUaivw28Cu53Z77AlCoxI
FcWhuV3PrXhOcCuCAAqL668brzg4sR/Eb3affDcpehyz2+RuciAE6axZ6cHkPs/JXA7KFIXY+ELT
bZlzXlYIa2YqRSq7TZ1wrWrNExOzIUFvVw83K+vvjZYT6MJy4H2qaHrxpx5TNrASdTP4SIj8AYX7
7o/doZPTi1tPL/Mn2OvjES7TGUfNx/zGzNejAPHnxnKlldML2s7VIDj1IVKYXxJHXaRhDeIya2dD
sKHxMF1lq187Ay5kuCHqfR+aDb+vITAiPeCCXicejSppv7WKYCJsDbHlEV+0nCLWBKYzT71GxgDX
9nxCmJ9bFrKWyaG7x8Q/kRi0TZLinMQsBRQLRwe52BRwr/d5TyRZ9q0sehLxmxzatYjV3RDdZr6Y
/LpFk2u8BF1IY/sFI+LWHNw3VdF0SfXpRYcdoflPxMhtGtRMWtJsSrNnmZ6uRC9cI1vdc91edfiK
c3XV+vHFTeQWqxCrTBl/eKH2Ovjh46lVYJQb/StqqmWM6XMwAPyYunMxXUXGT/Bc2LC20ep1xUhn
T9C6l0ctjNfdyHHUuYh1WGnXQJYnsySbHizSaCD3mNIDxfHFsof7VOvXCkyqmr+1d7Y5Hc1Ph94k
cqtD15i72sjOec1zV9weY8QlwTvtzIMXTL3NQ99PR7/q7i1SiSlzUXOq48SNMP+vxTHJDAeNEGE2
DRc7uZibDV9toK5Ei2waq7+TNmsuEqvaBrCWG2wF82IVt3PFjmQFCmp2wBF1nxdsstRJIU0eYD7f
u2R6EUkOGbZ+NoKXPld3M0DYE1vqy4j+tLG/D5VzmW/JeU3QffcSJXx23EStwT0mRBwviSt76/uK
PKiCncYHstvbO/ZEjGl6d8PpN9eUpPIM16hLPjoeIytY3fz+HOGTXkjT4VajA+hL7o/o1ESAOdJz
briXnztOqIsAHE4CgEWil3ZBt02QjxY9DMxPF05CckQ0ms+TAUAvrIzkoLSOnt1o7jIVBkvd7l4x
xH8QQQo/IRFfCQpZ6I1Y1LqgOpk92hxDOgz5i/CURmOGsWrU1xjdzNQlRCOcTQjTuEsQpsFZbTng
pG+5Ule/TJnfl/mxE+0vU7MZlQdet2ZQx6ZX4Ndjn4WhXtCvpkEgpn2m3xWcqYNIZH+IUSH+9d3P
343TnKCRd/vedR7jKDE29OHMAzxwuB3zdz9fNKv5+x+JluNpL/QCByVKHZQ2I6ZN3w1f6U+o1WB2
JwwKwUEnJ2SRaTAIXTuKoXE0kzj8fIEvLQ55YkHinOxXjFsLgDkBOGJIHWX2GsVGu+aoIA+eDxg1
H9Jlj02K5Kz4BepLtB85T3jRxBLCLAM670Z4GGKKYTVMKSQCeih9u2APWJTam9d+O42zSVWGuNFG
VkOmIkzuegUmej12nHirCGZAW+BBhmTHAIou9c+XHt/JkSc30WRsL27UqA1FETRzDs0Ro+dMi65F
aZVr6q8Xb+Fn9sdk+7uIXWBdR94HlgdvXaNQOsRF/ytW3rLAiEnkrb/gqIbBwUHDTRTAC91Cgpsr
6PvkJ6QsN3NSAA1TwPS8M4nxlYGPHAr74lkV1BDyZDCK74Bgv/UVSQYTt3nSsHhwC6C+vOX+dAuZ
0HKzrceAQseyvfeMtIAHVBLQfTngtmuP5U8ZTJnH1H1zNedi5/JuNON9xhFlqO9q2lWTHX/EmNhk
c7Sc9PAPRf1/AyESOhzEf4DLzHWy78Kpgrfku7pl/Sv5CVVkp8oxh3qZUScX+UAYVNLgSufublxs
7VqqH8tM65aCA/lCU7DS2mofKe3J8JcEtEzDpWExGljAesu59Bbppd2LTSIElrvdvMAMw7XN1Q2R
+Qnv0ImZwrtPi7iCLr1I9Etixq+jByHE4Pe7BsujLPq9FQebkvKUlhwuFA78NRvVwPrCe1aI9NA3
6tYH9mV0KVem4asMELXpLRYK+eVa1OVZ/OGa5Znx3AIn30Gz7DXSua1gC6TGJE7kRh/kJvoeBIDa
5OWveSl10+TQwFCypw6+EpkMZr+F3nCbazenUi/Qea8sQ4p5sUlJV0TcPTjCQ5YccgguRbcJRX+w
mpa0Qfk19mpb0Hu223ljNd/8RC0cFPW40rd9KV8cm1dM/+VMk+ixopDsvM/URvyDr+h/AND8M+rk
52MGETn/J0wAYuJfjkMyrN2sk0Oxw0i7auEhWxXGYVfK7byDmZ26Wg7W7vD4f7++DPufoVF/PbAB
tw3KlTA8+1/hRbVljvAS+mKHxO4lbzLUwNkZ7cuQ9Wup82FkIB9IEZurvDQhLtC0dg3RJhWC77kO
NygTzdZe9KTGFD2FFVVzSvHd6GKJG2ArnE+H7d6C3wAEfONRzrvqOu/BReq9DX67wRZ1mAsOGZ97
Tdu2DKsYR7qSu5ZO0g6n0RfknAvjuJVFCZqMkCCq7GznOjaX9JBw0SX4F0IiSpocoQ/s9yQ/j4jV
m1TeQqvYUc2W9fRluP3KJW3NS6wTwXTroUthCbFrJNNNZeMxdynsLSqD0Ew/5tdsTvrLJPSXZNLh
bPO5pJ+am51Hi8WJn03xvkVus/439s5su21ky7a/cn8AZ6ALNK/sG5GSKFmW/YIhyyn0fRMAvv7O
gE+lM32yyqPe6wVJyqmGJIDYsfdac5kM3McmO4XOdHZH5qGc9i33V2XmrLMrkl9PBK9UrVyxg/eq
1tFw0FddFG06y76C7vhQi7Y3jPdFsy2+4wDYD5CrjK4knvCjQSXRAd5wkICRrz6/5/rWChq1kK1h
/dAmu84dV6Vd6g+zKN5mnZ2vnOCwBA6QDllACKI3gxm75aYMmOQ0ASaMPP1SZewXEvfaj+lbP7lX
tbdCtrdWNdFUh0yqbbTT/UbY7DF40b41PJup8VBr8UknkrhJ+huB3hvCg07M365hMD2o55U5nXUS
2Chqmj6+FGx68E5cojZdSYgLdNdIJAoinNiZfaiRdan6r3TlM+LFe4xAy612wogzyXdEYE8zJYTR
60/aSRUsPVs5xGMXkw2uMSdvdpxcMLA8B170Ztv8VZp41ZkkrWDnr6cgEbs0PBPpTbZAesoL/geu
3kIXrxlJGkkWK8j+rYqemOvfhYKflU0vdma/JiSylgiCjHR+HyIa1aU40Gg/aUMC2oxq1292pjOv
Q/cUe+FOVYRdl1EE0z0tD6SAn6pqOi8nPFtzrYfLadqHUfJ+cveyWbtsomDUmpFV7pWe4YZKd23m
wJ64pgq7u6kt2dAO5J6968zEV+qEU3uEpLI5p5l2YTQ8+WPORplFsHUH0tzpQ4BC2Q6Ip7N52A81
eyNux6qanavgj//59mFYQHV/XZ480xX4qYTDTURXXK2/tHGyyUpq0xZwsd3pvWh5I2d5tIJPVGMs
yz2DDTEON6/H3oPprOAaTbmQ1A5JnVgInTBEdCy/oEboecjslqXEzHLbXn6Aa36rk+l9aOIPor/e
E48xkBivENWf/NTf6ACRVgQ3NHdULUh8HlPNHFZ6GaP/0cyTPbDmFI1mb/Wsw9zQTwerJl/d6vuH
3K2rfWhCsREVoFdvvpCA9GqoWgeBTrAaHYDwhlm/VQ3Z4CGGCezPGbmfVOxdSQWuW5VcXQs4cWvw
nwhmy71MIvZr/VPSTS9+TQ0yfOgNIYXAVD7U/QWdxhEeP5YrCKPc1R27OyOWHs/qnvMUajqkTwJV
muhN91LG+PJFiaLHxD50FdoK40Ryz1at4ZhuuQ+3O7CiGwTeZ3UL9Pvswoh7p66/1vWfDOtpYPeN
yxSbbIqAOlY0xr2UuK3u4T5tS3au6qxIXUyu/BCfXWnDJoiwjJvGpjc1x1NXISNtB6LEnYMop/cp
5w9gd5lPRUyJtEN11938sr8RR1q7+saY5H5Al+8U6Lnq9iPr+mfLGR/UBd259LF+c/r9ZxPRN13f
c2AjO65wjV8onnFCkQ6rrTwANPyoU7xf2TPwK24F+FjwlzDdqukyjeT5/OY3/0NZZsJJwC0Ky87w
nF9Idr4t+8KZ3OIAC/iBsR4BZ5lzzDZOzu6LNlBMHu2YoTj1nataEn/z6+kF/3rZWZbwXP4C3aQw
/OXXSwxWVoI3+GB2lFLsxNQlo3FK+zp3DXkjCuqtpbk/PsYiPzc2ez7aflEy/ejP/7eQTOPv3Lyl
fLAA57oOLS1f/ffv139oFTiT26CALSuf1aUu6Ntk2tlz9XsyUW5m1t1cCEBeLda9werG2aVKLlUi
ZhntPN9GaGVT+v2G8Ko62P/5FvmO0IFiIiH9FbpdpaGck8krDn5P4awTkBBZuFfifD1KyjpA0ls7
7b8txX/V0r3Mpnf6VAzuH0qRgHkd362I7dHSPPPE/BDuTUf7DOHxpWNjbyF7cSaaNHS+HPIUVa2j
GjSOz5QpARvA9kD1MPWOfUSGtyFKTl7OCm1x2fFZyNBDNlSvo2i4JT1B9Vyrns5AiIrH6/dFT46X
197qSR4y5B+pTcBRFnNTCXaqjtLDdltTho15+KKFRHjN+meyF64+k1PXah48o78FVf5R+z0/Pnlr
yrpgh7+GswfIgbNmlelM8DO643k5pqteMttsyuI3V+g/nR62oTPMdAxdmAtj9S/Lg5nFuHNMSjAs
DYyT9Ifez0559m3pO44vRtf8BlALnfUfPnegrWqm4VHV/kqo9aXh0bnnylTlWJsx2Mp3TmK9JKW8
tbQFdqzMb5NyJM0YfPR+QAAcn2o7P1ncirNBHI35KWqLY0EuNpWB74MVMAvYwOpk0GnXEZn2YOFu
aTzznuk9ukqSzwsmx2RcF7JQCcmv2JDO6ucizdiBShWDc7Bpz6meKbjckx/lJ8NkmC9xKLNDGug5
5+gxQQ0hK/vqtMSLUjAw/SDrg3tyPAAa+MakkiZOSrK548J2RLDBvPYQT6azHaXHHswQKGoqrOar
PDQrNO9Zz1kUXEix6FdMQt6NDus2fSazhvLZh/dFOr5INyAuG809DWr6k9ariQqMdjGB4taXhmZ9
yVZNtfTUapCI7JpP7WfYeO+Yi5/tImagEd3Ao8dMevvwOPAeqzIKZ/wl8uxXk7JJDmCkgJNryYdm
VgczFIhl+91UZW8GEjHXpBB+GDFPRZM4TNy1h857dQZ8ODTD6eecp63G5SrcH13k0jnga+a2G53q
4nE02dLzOjTJKuiE0KbLtVoFXWNQxN73wLOvWOd/t/j8w47Nsl1254buueZ/bJxmVytrW7MKwrmM
tWp4j3zsxosbVJ/VSy6c6lD85m77T3d9odOQ8zyXpoCp/v0vV1NjTgzQ7YmbbUq7uqVtz/7nNyvL
UrH9pNkud3Tw/SYDbI6+6f3yS+AkIrQAkHeAl4vBVBDeDZDmuRnTfR2i2GdQRo5BfSOiZjt57HwM
/dxG6YfqQTY+xUjnbGNwb76AZUXB62vmNaUpPJj2q8uN0C2yE3S+MzP4Naln3zyHX1MPbMvod9nw
w9SNOM3Hlz40X4aEW3XToOYAqFRN+aWF6raoRvj8cV+8QSmk6u7OJeJXtYl0rfkFQOk1pUQeEfc3
bXER7m2W40HQBlZ/pKDirh1Swi3nGQE2p8x28KpPFfMXoABzrFz6ycWX/bPhileUkmfPSS5FYxFe
Em61djqr4k0VVPrsIlhs7jg9znN47wXs8FqmKVjhKRCBLY9D+dkgY2yF43XbjzSmKF0/BMsFIuCL
2vkMY3oyTX+V8Ul6mQWlzz6oX6c33GiGhBQ/p38G275Na5ddjb5WOyB/BIzG3xIE8lndwVX9uJwG
/zd3/93c3RbO/5hEct/8EZbF3ybuP77lLykkNmhBnQXIESaw47+lkAhHCGbhBvEyhkp1+K8oEudf
psO/+ZZlspuyfP6GnzN3mkK261qUufTzdP9/M3c3fCUj+GtdpAsWRYplU6AD467165Kctv2cSoaT
D0Xw1dNrHGD13J6cDDsDXYPDlGHSKfuXyKqDE6bXbo2GkzSJ+HuoR2DnY7tY+4pv9fPgLUisxLob
HXSQ2Wg9/CTzNVZ67uoy2yf0t7OVUCy+EXHJDhPdJQt787QcShfwBNpRFgL2OP6AHMoxjHKLjFpC
j3ScvTPOHqta5O7aFBxdRQ7bobeGM/2o9yTTggdcit2us/yXwlPBSBiyFVzS8TdNyIy6r+v4MfXy
Y9DZV2P0vDuzzaEmpM2xGKxvsROdoEFp59CWZNArbGBteG7KzwEO1Sgq0/KoV+gsh/CqSg7hpi7R
1A+ERYtMXNNBT89alBTroW2/B2PwDhLdOY2ZN23JTwdzlDvyBDPVYC4Hu6MJehqlUpyRKYqzP4zW
yQLll0NCAJavbxq7KdYhr0ZLTmLJ+FYHkjgBNv35yCgK1p0u5SMDS1aEjnZgn7Ua6jA8p3ML0ETp
iYvB2GAkyH+8Bt9xnMM04wFLlTNpeXE6v22lNVW2HWQX07/InqWV3C0U1WkyVewLwXVmk7oniN1i
0+vmfWwDwtZsguqb8QTYimlHaGYbEHcZQgd9YKQ9OC15FABI8ZyS0e0cw8BrUXEWsDbpbuGu7R3g
Q9IlYhxsK9lduBrz0NuZeehiHRmMo+X/9a3/5ZP4+emUMeBQrek/LBsocjUFNLKYPlELVtsFbbkc
xtFutl4p/sCVghK/ly1NuwRwg+JuOupiWB79PCxUTjMDoWsTv27x60/LYXlBvzyNLaLamxkbWmMa
YLm1iubQwgb98XAezQeZQaWODfPLQgX9yQf9+dQYm+o0uw3LAPjL5ZMuFS10efTzYKlTYHkKLgbb
u2gHNuRclsvFiM0UIF2kOJvLF5ezQ7KaWHlsIcDgJF7eup+Hn1+zInRitNml4oOFig+WzYpzaClo
mKEOy79k8KE3XgUeIFaovPTPw6hIest1niN/Je0cWC4upyjemgqu2VgJRhpmndXpL8+RYzhT92i3
LX3ZJdE9snu4xg1yiVTvT91QoqnRvJFMbEB/bEah/anD8nQ5mL5S0TEHXuXiS2LkBwOnQTUUKQwS
ctm9sURqYuKlQ3iQIrVuGh5C0in2BSOsRgafPWTtfWnqGzcmhN2zLMRIM37Chd22/FH2tovj7KSr
i235gqHe8uWwxNT/fOq3pYEARSeBgQ9hUt9gBq25z5P4wgIBWrUgtrIjBMHJQZZpukZpoQS6kRLo
6nh8Tz685x32ttc4BwQba1F0sudPvLOpsQ7tjGRSi8MQ+f1p4oInsE+8VuRKnRkLPXuJlSPeBapX
q087AvdOTwvT86huaMs/DHGS16+gu+rjJGvHuBoyeZ6mbuaKxmiRzo+tr9KtJT5kcgeuyTx+6+im
rVEWyZU+3MUhZji10iEVDr7HvpEd57oydjWOXTNontjPxrDEe2QC9cH3JDmWhf+WV8R8zDJ/9Hdw
ibNTnOt3yLmzXVHzf9Rxdwix8INkShD9o+io2MvtvXH8MgK6NEb8BHbpHy0s+ZtWJcmM1bzJGN+e
mPneW01arGkVfwkmA5+pkZtr+ETX2ERWUSb0weA7oe4c4naP/YmQq7Cyt83khJuC1Lg0Ku4y2vHc
IshRtAGazxhgRZgDfBdr3ayQmbHDGlM7PtIpvBj1+ORF7NWkIB4VTbFPfgJhdVPP+ia88VALNDdq
mkzcAhwNHKVnP0WQ0kTFeko0BgNR8R0LHJWi179resj0uDLcreXhfQLwx4xuAHiuYYv1h09w4oD1
Jhg+E687hpNkUzgiF6uySa4dBu6WBQnCbUV+ZLaChxnQdjaDOs1zZysARreiSoDg2d1pgl6lNWR9
lkU9rMWIPavtlQq3JaZTxD2cdnlfhom5FTbwGstOcSMT3+SNhCYNgoTb3sKTkCUojURfWuuGgffO
YliPiTb9A2aMvg99dPaI67PGoUy1LXM7WxpuU8vdjiU2cB0C+YS7cUOfrT+YtLN2dcUPndrsoWOQ
seKDHxnYptp1nCK+OfzO9N+5eozLieapaJIE+SeK6pEeJk5xo7S/lgl56nLWToU104F1uvBhAopu
dbRWZjQKmtaQr+GkOqojr133+SBWg0jHJ5k0qNPsftqEOZscrzcuXoXGLTdIXTaok75lToVp2ODv
iq0+w92J5g6J42fprSMAF75erXBtg3XCnqTH39OQrrDM0X9FrnbplUkRLzpaRo8lmg7UaiiiL20O
2kGfwb8MVW0csQZN3GfBiKUOwIF++u5iIF8NpqFtDXg09vzdKKwHNw8ei8q9pBnvqaOXXzu//eLV
EtOWf5FlfrJdrlusa80pStR+OPIQuLkHiksQcClXZxRF7krAfWlzQ3wCNaLtJlJhoWhrR3q3n9Ip
OfYCQ3MzGjsHYsgm05OdmST1RkZ4N+jrv5SO/56ZCcuJrkIidaExhtr2WIz27uRwTRogViJ0g1sR
QVfpp/7BnxF5Dz52eIPpa4iea5VClweaJIChHCPH+IwMytxUmv1ldFhoXLznzvipi7MZ1In9kTau
eCya52bCAe+H49YNu/TYkBq+oS7Fp18O/LlJcABfRDKKILW68g6NBnnNTP0n/tCHOAZP3GqyviRW
tIYkc2xz549ksl7nKlTsEZ0YzcDb2vrQIJ4jojmyr71BbTk47NO6nETyJte1Sx5I0tuz+Ey2zUdV
QvJrBj3akYcOXsJAY2Ip2UFOrnjTuN9GEdwnml/vRr2+xMEM6GuAkkB+113Xj1dramN8fOkjMLdb
o2fpuh26ZwwBVhvdZ13cnCOylxsX20IoQDXCcCQq3GjBhKYYkBpPgtDtUOYTD2Vs66qhAhtbWBsz
07h7jJc0Kx30/biayCtts72V9toFD8GbEF9BBATnJqBBKCLJUsRV39U0+HPI/NKllNFtNKUGlXfR
fhv6NAOprb3NTNKiHiZcGFOJzzby/Mji//I/Rx5IiT5u2T/ADkc50h/6Sj9rNEiYjyBmS7X6ezHD
d+aNYCeb3GOoXvmV1jzMWMYzjdyORFxU7Ksz41rEyATSPCXXWJbkeBKE7J+GEV+cVRFOy4p9nhga
cnvqr6ylIZSVh8ar+zWJoLhoC5M3diIk16FzkesxKW9xwjZHH7YpTO9Asb8jqTjfQtUny/PlUZjy
L8tTCSO8VbBwT21flgO1afXj0fKUJbHYSYjj44Iez7HnDHkhVroCkyeqiFoOUtVGvzwtFd48HE+F
wp1brCabGgK6ZTU6+3/mCo1s47Pbu96mqlFLQtaGjT2EMIMVUL1VaPUIxjoIkk9WCXRdU/j1OqXy
qo2qQSkdvYeK1B6rw6zo7cshWWjuHmUQo8ZgA0OnPRHZk2zMNiblIMLGUigafKYOhhjSfQwvvrEr
vCQQ5NMQlLwF4BeE6bBfvtzAmw9dwPO57kAlIa3LUTx69hjg6VF5bQTKWU4vdFAeFPtJ4ey9QpHt
jRjI/aCfekOCv//z0Kmq3AxzV23rLo6qeJdDperhvCqA6RPxtgrJLSITA+p+ZwuUYctzPP/TLs1d
Qq+8iiqRHQ2xLDy0Mr06JcoSszw1FL8ZqIyq7CU2aGLl1UPuXZG+1ikM6cJmYzlfJ0YEiL2MJ2GV
L0FG1g+riMFVpoeXcFCGodx+ttGzJZb3oOUlJ3dpaPdomL73SGD3tSzd8wTnd+epKIdAhTp46hCQ
8zBnZH9kAoS/JpnuGw37oznqfYi3g/GDMBAXlE+G8x6HE3ZgPMQYpFwB35tTJIohkMDMJHhimA5B
Qb1QqEwKFU4B1fOURcRVkP3M1lRFWKQaCG3MXsRaNObbyJbLlW15u2NpqJ40OEC51nw2uiR8djwN
o38Viw27cQ2NVCE+DQH9M8eMSTYZPoh9Li+d0UHfUlkbqUrd0NGT0Kulh0zvlGAOFb8CSU6lkpe0
oxOAolPmcV/llunERsFVSTboJobSBpwK4xg9vccRTxqc4SsfhH8oyTt+sI0/rLZJr3aNUxrvmowq
Z2MVaKEkSzzieSdHyuqWu9afiBuv4uk+mSO5MxxcSqnBVLQcx8e8h5lujjUq35z9PyfMSkjEUxVE
4HXvjltdn3OkpeBuwK9sAiyozFQIRyGlosU6PbCejwgO0MZ7O102fwgovaEfBnt3DbS/u3REwBzG
yUba7JVnREgAylVCS05Ui60yW2yV3hLi4HJUnguTJ1RMRLy0KuuFUQDmP5X/4hAEQxh8tktMxpua
DHbaENnbsobgNDENII1yepA+sjTPfoj60cCAP+K+FuIxGcm0hCPy1gBkISDPeuimGluoXYGeLkBF
6haJML39Pe7mbF8y30TfpvePDJtZD8W4yala9pQPBIIXcIMIx5kIySlUWs6kcnOkxXjYUFk6CVfU
ureM+h6vsEPaThd3dyDa7WtiakhASOSxiebpLMsBQpKBhPCS5Gp6WbguiP58TOuQlD8WacmBXfN0
547mSaei2GL6IAsIZ+yxIR1IpQRBsapXmcC4GfVkCPUqTShacoVUwpCXtC4nF6lDkcofgkcV38dU
8IXKJmpnxmK6yiuaGhj9KRtWk6bDoSfUqFTpRnPa3UH40tLg0Q71W02X5tCpPKQ6xLZGUjpnZuPu
C2JHVnxuaELIUTIJVIpUshJhQUBWcvvkGmgQ9FHeNSqCaXnEFgVvopboG8dpin3GjloF6Vbse8jv
kZMPHUCBSsNsM2W3QeU+GQEJUOiiddTjpEKxGBngbQmKUolR8MLQ+juu3CXTNkjksNVrQIym45/s
vHae0rSPbkY4rj7XKCn8rnzPPFA8qdrjaGFy3/v3Yyf1i24Mn6Ix0G968aUHg/pAMMquHnL9Ojhl
sOXumq6L5puhg+qxnabbFb7uRshTwEKqvEsTQeFmZOB+D7kyv/eqKMX7/k3qRGiNndUco84Nn6s5
PGlZ7R3rhh+RJeV3aUAd9hzkWmR45U0HDw0bIwpmsU+UhyxSbjJUFm8wlqw7XznN/L6xN8y2+FTh
YW/pdfSoEbTvvfKo9cqtpmNbS5V/TWBk65WjzVDeNux8z8uNtsX2FkJaOWohTjgE1Wzvp3Q/4vM5
dUWD4AnfnL046JSXDsT2g63cdQB9dpby24Gnu7IafWmVE6/AksdgyLjEmPQi5dbrK3x7Qjn4JuXl
A9OvoQcYieBw/U/caLKjAbOLLfA7Lj4EZMoV2Cl/YKCcgkcSIestwXveppTmyfSifpd5bUW14gHg
5R7JGfOaKv9hgxExVo7EWHkTE+VSpGvsrMpcM3boYsmLj3AzVtgaxxl/o+qmjocMKe17hyivwwbJ
NdUeYuWMlFgkOYfLfVh8s5V3ssdEGZYITUbjGyWGPKTKZwnKHXeycl4qD2ah3JhwbNZE/aCexKjp
Y9hMKNs/2VT3vfJyRsrVaQiwk7g8yUV5S5TvE1ImF4/yguJIAhmr/KFMn5VZVLlGB+Ufpbwe1lJ5
SmPlLtV0OBae6X+0M8C7wuk6St0oXrsOo8BQCzxsBBTYvVE81xZs3Xki9SGSmL9G09t1uUPgWgwT
u1WmqNmhmic8vDrVsrHARJnXpRTTlWW2UObZHhdtx3BnwyQcFTYO25r7tK0st0KZbwGGSQTQGHJZ
yu4IIQ7vhBzPqTLtYsLYdMrGK5Sh18HZi+DdoOmjbVJl+g377H1sJh8T+XBzO/Mlc8zubGn22U/6
7hQtoVlzs3LdrDp6Igmee70fN5F8s+UcnWVWc3+aVBBnGuf3w4yfKPTti59PFPUAMAbITRsdrdrJ
9UkPL5uL0RJRVboUvsGwE5C8n0LL3adtIg+0ouwVupJhi/A/XkdxFl0zQe2NqSjd+Wxf61hfNQah
qj0igkZPwmTl+fJNNNUtTsEuiZpAiNgJyDUeg+d5SiG4G1pCUmMSXXyQA1skY3d9PAdb3dWi40z5
s45jn12r+cRO6mOY9fHObVF6smNEDliaH35n0jYxgUrNxRb6fUwOcK6UiqWxxalGGxl567ay4xF6
nkaOWQPh1vCKT42uj/e9Fdw79luXJP1nVEGsbHPWrDqvfffSLDJW3CWvxJfQiSqEOBfttMOeODzW
jY4/j7wm7jB2sMegpkboDU3O1rgVLHRhnft34RB9njKfGrHGxSA1Dm4ADCDHRNEONqAG1hn9wuaI
9XDMym1kwmUo+0xDUqiDPfVbWI2GPFSGTadLnbBWY25SG8g4umXggq22T4vqVa+95q5ESXZ2+etH
kL/r3snNzUDb7JDNwVseVtWniQsxHjxussIfb1ot93OlhU8JOhyoEpxjBfMPI0GmNgNR3AvMA7Hf
9RuZ497N2Npucz0U646FZhsFzcjIwg5XqRysg/SL4RyBm1TLvLYJIFEQmcBvaencrgp4uNwtKeY9
a1qlwD7orgvjmcDyaOOMLVwUhjVsH2ocFMmtdOCQFfzStTe05iGKqVDTurx6AIuzRpybtAnIOsqy
Y5dmj4YWy50v+QBcH5y5RBG3GnrggEzbwPCARzyioCS/MsI8OJIqbvvwWmoT/pdE2Y1QLVsN0Zgw
CgJp3znluykoiozB6/aBJoKr49OSyGojJC+VbpUMeUfmNt7GM4Jnm2QCso2QXydl0+D2hDPjSg0b
eKEV++WNJhGX6AJiOjQ8AY4V6Ge3og5mezawEs0FpL2kBjnh5HdB7DaPCGMQ+1XcbqWg1fVVsxU+
wSuf9YwgBxESTJuE/mrArHQpgRUPsNK5ywJODMhxz1Y5ouodtTIN0jZ9tetx3ot8tu4CoHz7esq/
dQDqV/rkuwd/wKAJWJbJiVXcxQ7FRUB7FcV0k5xLWe4MrdJofTOxPKZupR+FztAJlxFrcnj2uiC7
OLm99bW0vHZ6t7N4ZftqjNkYivAGZ9C9FDrvlHyNFXPcSzEIkJ5Rb23kmyfi+9ikldpNJGCqloPX
DBgptAbYi2Xn96KqoF5JIEqYdJn3516zj5GxXczYKS68bK+PtXs7cb4IMC3HQD3r3OTLyPlwZlM/
0MDnXoAX6XPuasW17vUSZ4J5q8KxOWPkIU2KPevWTcct8mN5K9Rh9KHFFv3NH9ipFmPSwJ94qVy/
P9uirDdsHrC2uHAmZlhw9KKS+jzHRnIs/VRuigz9SaSNT/pMrBeZVAmu3tnak0NgrjI+uHXUVu5R
6xMPGoW9qwQDy0Fx3mKP2tXn3rWu+wDIdw5BtuX6LcvxG0y3+GDyoV6LsF5r+BQvfth7azsyDH5q
/y5HYT8mnIZog/SnIajAE+tXLYQUyJ73OOsumzro0/YwU5xnRDeIFvSQl+2ailTGou3vaRDWZxnG
4J1COz07BWWjoHGbIYq/eM2m1iwWA2WvySpEuUgY4ARyE86xkVzQE8NfjJGQwYhcW0OTUmbe9U1R
X1xah7GQ5iarrGcpzHPV1GDpE4I8Qo8kJrPuGJ7UJKOm03A/u+FwymgHtimGGtsnYiLPC/o0w7SS
NjF8CfPV1phsAsdSUEzcPNcjuAPyc5N4a5SFtSVvBCpp7nNdD85HnDQA/p167xfet2hyT7KFHlx2
WU3bve3XNWbjrWjma2NBfp99S64jmtOrivnwfhrHbm8TsrBK2DYBDbZUww0EQ6xB9qhdiFRm2APR
aO4W3orlMm+eJ7faT7kBaCyT0VkgZtS9vloPZcffOlKmV17/vGBqaOA+hwZrSQZJaxXHBnC13j26
2qps6+roTMI6LoCVuGf3NgnlW6G3a8xIfoHREiJce4/dSHtKihRyt6bZm4kstVXRE2YHyOgPKxxh
y9TuNtRFeYiTYmvpLDJt334GEvpFx5O1Dib51sPlHr0x2S6vo/dqsbdm97OMCk5gNPkHafSfIm/o
t7CDNcZu93OAvcoOdwNGVG6BqIrRZbeMwaCJlZ39XKVnw9bBpgjWHdnY+U4T/Y8Z3zLtW4Z/P+d+
P79GMPZzVBc41hzV7M1VL2lJG+zbEngqTZiSMMzZG4iXVJ0yDRUzd4JkZWtDSl+o0PN15ioNwvI8
ads1QysSTWZfP5HRS5MVxzomiYjy3bbHU9L5+APteICHFT6GBOpis0jizTK379QYnxpKHowm2uh9
jDRBz99yy4MNqmsHv7kHgpHtQ0bHJ6k6ZXrmu6sgBFTaOoY8hWYBUwoD5ipJOnlaDlGWXIMOHr9G
q+bUTvawtUdObkBQcATThp2yMB+5WIhQduoXMeOG7+2YnPQl2yfJjHDN0D/f6L5HG8OBKXKeuELc
KJ2OmdWPNKFnMHFm0pxcgghO/szKa84+xvLQ/2QkWrUKk7xV5gyyF+uWQTvQ9TVbEKze6pUsB199
65Ln+PNrGsDRXTqVn36ZQwfk3hxSdiMC2sdpeeXLo7Iqxr88Xf7BraZk01hMktgeUgVjuTktj7w/
Hy1PMbjIE5ie57mrr1Gdw/epxgxn9YDBUGCElOpAyC9bfLyamwEG6Wk5CFav49yUjIMYd84e+z0g
sDysMiafy2F5OpsUo0lSYubMyWfxMH+SGqFTB/BmqL9tVj1N+vlKhpEuIoWUuzNddYbGTCsoeBOE
s3bsRfu20vECWNr2Z8ZluvRLqUHwc7ripUepuWuYLJ9yHJCn5RGKeQr5IhM7mFj3y5cYJI7HyH3p
1Msp4+Tfh64aoo0cAG0PqiO8yGVCx0PPNyl/I2C62am/DR5Ns8IJh1XWTQhl/jxAy7rrTaPZD1GK
akQMMfsq1RFmOGhsfStJDxoZH4bqZMaj/WB7qfFDgf5/ArHfCcQsR8ku/3swy7Vsuuj/bd7Ssnv7
m0zsxzf+WybmO//CL+ML1zSQYwnbQV36bzCLodv/0m3YPqimPdoI+l9kYv6/sNkhLmNSZ+oo25Fb
/5dMTPzLJ9XAcvk2z8KXYPyvZGLuL8YemCyubaHqN/kL0VEb1i+GRNv3qhbPrXmHVVu1zJcDkyhr
XnfWvI9119ybqumOzIU81tREdPXz+fLFTg8ZQ2mFs1lUS1NjFfOalj7ZYMaxnKk1V1lDjlAqJ5XR
pfQe4F7pCrtKVdGkJKWPkXa/3LuXg0TOmx9iayB5heAypUUhILQuDssFtDwXxNhZYx3tYcMoF7lc
Ae6+FQAFYCXkL1npfcWMfqNLpR+K4TpWCAfSMt46kyGOARIArRipC9mIO3X1iRsIAAPZ30mZgzox
t37KbcKZ0mqXRIy+3dBDo2V7jzJOzvDGe0KcIZ2nhLZBRMSkw6e3HckD6VCGbMKJ3jrB38MqKup3
q6T8wdbyUOGvx1B/a+vwcdK7z5mo3Y0p6opXyBjJm6HQMobegxlgGiqCu7ogSaeL/Q+HXm2DmmYU
CTDk2KNPVFHA9aCIc3mxO6FtNbzjUPfvRVo8Glb8VVROtqEprQbIaB7I8Zj1m6NrjCX6r4xm2VHb
JoHUNDpyeBl79QO7qP08CtQnYGkm0G4rkbPepHIkVJYh/y6PK3/vihGCTTlQoxe3UoOTG5QM3NRa
jjIw6oqvVci7OhKxsCbpPGDnPp+juPlSed5zMNVPRk3J2bqf/Mh4aT00s6FMDn7uQIQNeN8TiKz1
o0k6mdY2tBmG9TxWZykb2sFh/b3u8O2WVvFd0eegnK7YK28zpzh2Ur5LSRPAWjZUGIDTPSK97dxm
p6AVpz6MyV5GpK/H0OACMAiuc2x0e6Q0jYhsLAQ6Erv+MOmwEoEzz/uoJ6IkfPRdk8ms8YfI+LSy
6hlDcYbtXbUwI/GR0wYViYMaOqRV7XaYimWFnoQXrSVi42cG76Xbc+I10ddY1iz4SNJ2DYRJKK2r
uM5o3Ej/WwUpftPI5r4oXqUOQciv4mZtcD4gTSyfjM+pyVuFyIttpO3s9CG4s0YfLmx6q3QYabr3
GBr/n70zW2qcWbP2FWmHxlTq1LMxYDAzJ4qioJSa5/Hq+5HY3Xz9/bv3H33eERUO2ZjCllJS5vuu
9ayxXiVz3g79hLswOWa9RlygTU2BADIXRnU3Ems8OZiOQ4KMZ5B4HY+fE2AHslnyVcDdrJW6vgdy
r9atw28aKexWIutKPX4GFviCDei2AfK+bvU5akJzkD609CMK89NudMgfV25jAACNjWldyAj+hskK
RqqcAQFkkJKG04tP6m/VJiZ9Wut8bIxV8iB1e9oR0HX0JsQ9kgoVs4ESNHKIDbNfl6VwV4TB3mXI
7ldl4t86SXlIg/il9CD9tzFWZaJi9ZFVmxkStNY89oRDrslR2GK+VCtqcNT+RPJcNIFcsQISiHJY
s/QA0KJD9dB3koPsQpAM9G0/OjcOaTebFnkGyviA+bp1As5+UsSnsVP1DBuHjE3mdsX4hz/wlob2
naZKsuWr8IN5yRGYN7DZ6sEX0QfbIU5dcZCahqodnlV8pMMU7ywWXGEZXOAsdmTcd/m0yufvw3KA
A2XKnpM0Bi9BwX/tOBYlRaaTcRada4MAo6D8EzUaLSZaftVjU+kXjxSudQOSho6yddeqm6RiEhUm
9T0+sefeZkFSE6tWNu2xx0Wx0vP+zszGCzlK6HZchlf03kHVWaW1+FNLzENTEzPt1ED0JPqDFzGY
Kc2VG7fpv3Tn1vfGwxBIOgPhl28geC2S/kJPgGSfrHk0QMSs7JHIaW/KFNEXYisnbimq9R861f2u
rfyiF937UPAhrSm7tckuXjdEUvLNN9Kl3+Vlxz6C/umCJdGG6snorQ3+gqecFQUqGbmmTVMaWY6L
Xb/43ATIEvhjmNlj30OdDqM/A5xM0kx2uFHQrATcTZrGJrQiB4PlbdykbVaGRRw0Nhkzp9wTCr4g
7P82e9L5703pRlvdN9CvWPohQV6FmndfUqn6LSKuFa26i6Tzexqp7w1K8p+ELPNlMm4dwi/W05TJ
VTPZt2Fnn4IkO8SR/eKH+pc741Vz2BxqIgFE2e61b3Y7D+Cni56N7i2EGb89DXq1tSkk8JmKtZ5S
viMEnFanrgcX3UdhmjbXJN0NcXpnpz4hl67GfbBwtlWLkDC312ZD0mSS3Sdd8hVE1s0k6mqHBPkX
bmV9lkredaWxDueza4BYbpFpAS5TfU3k0nY9PVPYQazfqS/Re4U0hmEpkqu49g4lpcYm6LtNHOPJ
Z75yKzP/d5cRPlMbyDWy6aMxg+dhCC8BOcJ5xwS8aUuLjgTWj9rVXzO/kTvHIh0FqO9xKHHzuG53
RM2Efyi+GxXTiZ4QEJeLfKb5G0VfQ3emi5G246qMukPul+tKUMVoYvtGzwYqu0287yNxKAADlY77
MiDAA0bcHj2zMPY1kFUcvuMuGMw3CL3BOqitj9Sq7jsYoEEY7b30NVNE+43Dlzc0W41iWNJbTwgZ
HzKI0EDS2rfI9QnOkqyXqJC2LTWuXMO+R7jyfGk4Nt7BqKWiaJDfW7l5sanpS6+hlZeu0A1TdK/E
HRgdDOC8SWaPXolfv4ip/ps068PouZgYiDqavkKkp5rsxY3rFFzvBgdNiFtCzUBjnk46kF2HcQP/
Eok5ZbF2mhQdzPLV6dMSuzOvFzojN/NH/5opxbrPde5ujBDLrmgFkb9X2Iih7atO8IGLcHqiJHSq
kIFyxN9CgyzcaBKfKjb3wi0Jvum1DwwM4HqdsxMpD3GSddMkSqzqMnlvekff50W0l7WFNxi1nK7H
4PggdO9tL8M+55ibtjUp04TZoyg4xUVa/rLs6JHIV0STVfmFOireyfLJinVvGxW9otqeXBcN8yE/
J1xGt57yjtNVFfLZBUReyKewE2ptuf5LHAuFAq16o+t8HglTmdlKF5H6X1kGZFejtjS40bSpxhfR
SHLRbJ9qXsj1ZjaJpsOHVRSEUgX6bWF9TDnBJ33yaHiFtXLf0tvORuQVGKDRq4QrIpFaj+DiqbSl
+oumQQa24MOTH0RtpeZX9Fy+DEWOPMZwVxAECxhHeALsgd4TDsxVLtJ1anUPhix+O94dpJD33pGf
tco5fWo6yvBZYNBFN6NKQRTnT76nhlWr9Luamu4qghEgLRI8TJp9aI/sjUacCNrS4GyqQ2snx1YP
mR/FwVtixR8RBFvAhbfKii7U3G7pO98g3fMQjOonqzZWTZ1uSIpiIJrQtoUanseMXnM6lQ+TtN4z
TZxyh7askSQPbSKuc4PvWA9+vg61XRr1d30evCBXG7fA5U9OaXHdJUmey99Gy+xHzVTk2NKjq5Bu
b7JweHWiyefiVdz5TKz5KmDtRnrPmz7iJqSCc+6Y/WqAdWySoBN/ZoYB1gWocUoLVJcAAuBhEOGM
Qg+X2U7OAtPaOTEj14hHBIub7+bzvOwxPNaEyckG0aY/G7kowSK4ISjR7e7nrMR1VHOBG1VyoXHA
324C/oBDrgxBGr8CWz0K2vqg3H1r7YwZt7M6f4kpU+9ECQXBvkRaSY04Ub8G2b+6qvsc2+bLROXC
TPsj9IifKXT2FZz7S6sBSQDKe1V54BrshlhWv70YZrofnf7aqPwTiE5/PQbVexvUknkH+dz5Ps7R
jkTRIQrdVzNKgRCWf1TDLXY0kvfepHhj0IkYmNBPZnxvtNSwZCV/q4ZelZ71NwYJcJ7RuRSaxAdJ
b2s/c9vtFM83vGHNfTxvdbkO+ooYJJEepdDM/aiX3P7bBzuXH9jPFfNeueeCO6QT5juX7h8EoxVc
KZeY0+E3F5yLRe6459/3BSKIoCfyKCICWMVbaiHxbPe4p+xHrIo35+4RSuJET4OdPY5BwO1/7RPS
SdT8NLemwJIonYaQFtknJgRkXdOWLp1hZjfYKFLN86TcMyBeoivI8CTcg/gfGmu0vImKTLEftuQq
9w9m1SsCi3Mki+YG6NJvOxgvtZXgym7Lu7E3nvVCvvlFdA2Xk+uLzgkmgQcKDIZJLRi8fbruNfPY
hZxTTSw+aRQCnpAA45CyxVN4rYhNpd34bAIL3eW1jLZWCD1Hd+1zRdU5boxnsOpbIZ196Xe4dfr0
ELkpyGgywm1nJZJ5VmsjHxYRN8AQYroW3rR1pXZED7drKx8OFpyvtec1dMDf/N6ASwZ0wAhmsPaj
pgv8Pi4N7XqUPu70a6tHOOqn7pNlq2fpw5DqXbgz3N2Kdt3kyVdLdq9RdoSjvdAH+wqV/xlM/SuV
ro9WiefAZr7tySvW33eAiUAtFMjSwWe7ITGyqvDXNTMk5aGSN5zfkZkdDWO4rsLzYHC/DHySC3KY
Rom/N6wW1B6TBSIUMzQ8Y76lARStyAB/pE5+1UQCs3vGotYDhrGe3OQXVD68YQCtWPGpN1Wd7bh2
1kHBbd4DR9eE8cWcLLCIo/qKJHFDwaPDfQ9T9O92Nj0NdugeMrQ/atb6LQ8EU1BmWDajxgf0LYwQ
OgI/TtNyrwrG+jClxNBlZLZBtZlgsFM77mYrhRcQGFb2xybrSipuxefye6DszBXtkGBDF/s//+98
/vOkmEc0MuhVL29cXhsKs90jCwOB07XF92eSc9GjQ+43rtHHIUQzq1/+/Nry0HOm0YOZYTAiypE3
EZEqJ6BRtL0w4Wqz0yPwQkoKSg/eu77Qt16tsO0gh053TVw/dLOfR8Ty3LfdgBh+Kcb0YXx0+nhF
NBc+H3cEbqKAi9T/9W2z+Xs5Th1skIGkV828B5atYrHHLZteOqRXxDP5B4tB680CVc+xMSAtWtXl
ea6RfBWT62BAcCHDE0bI8rUIB7Gn7V82l3e79LcnzlqcM9+bU9JtBSEjsxaFA1rXw9qv52ndC6aq
q2XPfe8lmjmr3EnGzbKvl70Szz6zujGouswHeNn/y28sW8tr38Nheb48IMEHPd+qQ2l7mwYZzXLg
Q7fhwC675mc0LD+pBsj1JUnXm2VXLB/S7FABMRXOTWbblDtGp/xowK3IOiHFeN6/duZ201azrV3q
+Q6jjhJIhq/DUiR94oBpzBF8BjUue35II3I6pmDaBUHJYdVZA2GUqXGzUNrJ/58//JfPsGy6iZWt
DFOZ3+/8PnqhQomK/dEkk5bBoWadcltpOQpxazNckiQOv3fuQLkP/NDPWQMJhISAZef9fQ9apbrN
w73UpnpnkfY5bSOp3rUWXevPHuYUuTJdmXGP44Auey3Xu7u0wtOyfJbOL8+JmPRdoTvdtK5TTvTe
RPQxj7Xl/1l+c9n6H1/z2gK5JrebzTISSLakloCXb/nI5iCwRBAG9TN85jcQTcob7LlxH4yHZQQP
rdMjY3LWE2wxhH0RhI75TPsf/67Ik6Ov0Ft6Gaqk5W8vf3L5tNCrJFM3poa5qI7fI2ne+8tIWp7+
vJa79na+Ijnm5G59t+x3yk3u3EBjIC7vXx5+zta/DNHvzeXnE2XQgzfXQead/f0r0N722nNTk6u1
HNWsDOq9GVTHnzN8+XrLryyvLU+DeRTqXUeHI2Y3ueFu+Zm9DPblHT+///chuDxfjtqy9f07y/Pv
zb/9fHn6t9e+h21RCsEZMH+ZPGUW5STkpZEDsUrMgzEDmfQODcryPU0PPGFg1uBGzV2ElUc6Nauh
+bLaC9PdCvdMqu69Cy/cz/EEJ0wDdVJH+/g+k4hhqva0eAGoNZKNd8rrgYgmz2yoEcU64Tqajipf
aw/aSOtneci9nHaQUQmdOEhedBNCrpntBf3GzV1wr6ZvrCUZGlRBYc5S2OH9/3ozk1iiemkSq1dA
JxWPiAtRgs0PfkhMGcKvedMUOdFl82ZrouYPMR321tAHO4w2wWn5QRBwoxC0OdF4AAKZb0vLgzff
Nn6e/rw2WAO7ePnx9+byI7kM+5/3/5uf//zPpB/lB7syo+HaGapp9/Prf/nvvjfd+eP85dXvP/2X
F34+4M//8q9e+/nry0/xpb9nfiWDvVU75F//2y9tzoPjb//9VGUB4u/m6fu/+9k5f3vfXz7qz3/T
UAKDgc5aann38ucjBpeR6G90CxFifpuEfzaHsC2vzBRtMARNpAf/2X5ZvMHLw/LasrX0ZZan9RDv
Wl8nQLrFpEqhmL5MOVsllodxeTGI8UXVRHhsKZpzG1kswnwYLv4/z7EBiDWFKiahy3V/sY4vD94y
AIL5PupVmEsI2r5fOjPQn7jfLw12nRvc1qlZ1NB+5LI2RdQ0hGtRp2XuIGfaI2K9efvbYd/EXXCw
Y7llvUxHKKuV0rffHdH5fqTjt8rDTBzc2XuT2D59pkVvsDzXs6z49h6D131P6R1sf6zFyxYziT3Q
wYpKJRlAIOrDXcDSJllVGcJ39OJYP2cAgpzd38V/bf3ttarSXVahiPnr2ZTSzB6V5aGfne3fr0UA
s2METvpsrZ/f0NmevVclc8n5eC728GVr6cv+vBb2JmMAeDepclF2rKua2a8z61SHyWNzOcLLc1GB
4s5RZy/ttaXbFtIZwekzH+af7ht5mjGAEJx6S+OtnCd3y9ZypP/2Gu7AmsJg+TtabgTfHbjv7eVA
dxk1tUZ66+VwLod4OXrLg1huRd/Pl/nlxNQLbuxhacaFeg7zYdkcUzoiXJPpdsdh+dWFBNEvR/Bb
2fFzRJcXoyynNstctdV09sCkqnovuMqDBi7B+s02rW52bC3PgzGK8BwnT049llewi2CDF3lEJKF4
82e30aJ9+Hn4V69RgTloYU3cy+ySWrr8ywMYYwSerhVvf16DjNmg26O67Om+DV4CEcAUfliBVxyp
QTpbZEmvDjFbfL75HAyWQ7RstlxCfLIudkZdM9Z/jsRyYH6OjkJ6u9bccVwvh+DnYemM/jz9PilR
Om7jMf5aDsNygP7VoSIZgZteDn4poNy1HJRCeDu7SMUeU0J+9X2IljNPRp2zzsaelohyS85hKuqj
O5Lqm0FEX7Qo8+z86KD4tZiF0kyIi99Ew3TbRTezaEwQUqNIWZ5/b3qBi3xZsX5edqE+78fv/T1v
LU/xFLF2DGmAURRFQWrKbR3Ll+UCuZwx3khuIHhHTqjvc4lsdcwy1M8KSWtaoB+DEZVHWM25MijN
MNc6QZmsisz4MGT9lv4lheblp9Ps4fOzQduKqSCGg7FVzv62fH74ebpsLa85mkbjgQnEMtLULMnR
5v/j/9g7Sz7N/0daMbMM/620Yv+VV0H431QV//ydf6oqpP4PaesGxWYIyra0LfQR/1RVSOcfoHNs
U0d6bgnXmLFw/4TvzAS5f6ooLP0flgNkx+Ny6qJ7MP83IgqkEn/H34HuJnjHg9ll2LYJ4Oe/A7s8
M2cOl8vkUKfFVx7hyp7gr03lH6ZmYPBNhq0XP4Vpea1bwX5UWBsIGWshbhg31LypzbHwDSTz1nSI
gYb6yOWlqQeEY0UYAH0WBZVnrozaU8B7jHvZareyJzo9yC2dRqv1pxr1YgPH7AtB0ZUuNO8UWR1Y
dsUENI/sWw1h3aa2KWDTp6t2A9raXaXKWyuOkM6mSbHt8bXQLceBb7XyNjVfeyNaN06CJTaKbDIs
nbtC05Cpx5hHhVXfoGkl0lCDrsFvAheIIhZTvnVMulRb0TX4zKhKbqIJfkN8UPocax2bkFTtd6MC
yi/yCWPZJHZjpP+yE3XnJ363qmsmZV6Ky60n3iYiwBXL9blDZxvGwoVKlm2hBfe0ihxjH9p2uYmU
euhSBP7UG/EuEFlThfK3lxLR7AxqS6c83TS1jcS8dJClRM4limcWQvHUNl0PxA+m2DQdbXpZaV3T
bk+JiUwKOyV/AEE7FeMeuLq6R0H5ZaPzJ7YAcazFFIAEjwyFDNb5PrJxZyYFSFxCHviH8Pc+Fqiv
yU4uU2OidSvvdDJC5EwURgZxJdqJ/n6A7rVqcMn0elOsy8RYt5UixVHQVUnn7ORmwE9pys+0C4lp
1f6Ynb9ptKtcj/aWqeCjO789CjJJlr1kdLaDnIt86/yOXYqwWlOcgUds/Km6c9vmxU9t3PTZOqQU
thEx7LJI1sT5DWKD4+weiipNnlRe+sZ+04g1sqt8b9nXZtN+kkiMerd9QUh3PZpMfDJXztWDemt5
Jp5H+9rWiDstkbD6YwX1LPxqknEnXUU5LqZwZxWffuftidgFWZyS3kStLc8pNGV2tBqGJCApzwxO
vTdupTSoxiQKiHhXHyGeBMzp6geH9ZStj78t54t8BEoZiiaRNaHLD2wCjX32eoKxd+caDZl0dnGE
ZE1dt5/JIjlQg9Y3dli1zV3toPCQ+XiJFCUz7OvqptWjox2P7UNSb2h7lwcuLOl9X54apH6nhqSU
Ad3dQYMFatW4SMfA8Y+O579ODS52OTo0X+pdUiLTlRFWH2kON11HSmKopRuH9ehmcqNkS8MB8UoY
auRmmyddaylJcjBLXxEj15JaqrcM39GvH6m+q6NS5YgPq383wFsH2TZGOryOsMdTys9v6linMxN4
x3E0nqLBMlahK3aVFWF7mqZrQkWv85yxOxhi2hvd9KY61BCqqwhzs8cdoSVrQarTurHtcx7Lag2E
nqXg0B58/PRbn6vUrnXr+06G+sH41MbCw70B0dGgosKKoaSNpVDsjLE4kcTMly6GO5lFOHHHjnZk
WBKgVfoHTUi4Wcrb91iLUePWtNVVjz82RvmUGdb0aCl2jac+Qg3dbzGUDwMxBGeh6yOlZtDi9D/v
XaMjeHSA4h5F8alH8rSKaADvhPsa45G9dQrYFSLa4Q93risn+E3hotvjGnvuq1AcZjXJSgEHW2H0
xB3adzQjbIPOQN3LXYrtZExzuWo76BooRPLNYBZvSes6O1uz21MChbOiwjcNv+0pDR+dgZgwo4q2
AkPrajAaHf+rIGBAGi41LPe61xAEi0nj+wRxQ0jySXNPHVBqIsY+fbeqtqUhSIXtvJuo6ahPDWZE
Vm9SHXrdXoMYU1wsBXJSiwxSLjRdaSLCMuPd0KjqkgdzvqBH7bhIEAT3SL24F55QyEFZKFR5FpVx
qIOMWEbl77CN7IEz56d8rI+2Ct+5gSKLmfxLyDqHfs5wr5dIwSdgjrEYquveprEzTVT6tSlLn5ss
m1OabqLB7s8IT9Raev7vlLL2lhyrjcwqdWOoD41wK/xFU7EVDoHo0jCezDoiakCzAEqEp5bBv63D
Otx7ep9sU704S4aBCRby2JMH5JFccHAwDWxUl5nb2pHezhzbkxyChPWuP3OPaeOF6k2Tpnk3RvJK
jdgxvI7oMc+TWO/q4U25LWZyN3juxmYOBYOjUeXjpqA2uaZTFlJtxb0y1TScA/1seOWFePEWwEDd
v9pmPRFP5F46Ao+h1/FRDYUI3HJ7tTFkNR2tmi55rul3sgQXOcQyJnKiTPeFN21yXOibJuyGV1UY
N9zQ6oNJG+hqLAhGmVA/x7ZxwFBUn0TLHjHpN8WTX++hb9ZnlR9N/ASze9wDd0PqSOT8as0WK4VM
tq3VVG8OErg1dVZ9Y40cP2bt1/QJ1dkPxlszKKZt43SY3538g3uNeJlc+2k0H5OmA3ZbhRkp3t4D
lKycFO3qJZ6S353le1f4ml3sd95hktNO9BvPnKSi4unsWQl/wu7MVrYQr5GCiWIU0W0P/+aqvxIN
zHllebMpUYuvA4qORLBMp6Ld4ibrEGISsWEmHqGbRbexvAFxhVFS9OFmnKRtfCsjm4y+0rviUk1s
nBpv9cyTmxZuz6POCb0GUIXWwsVMVOrZvspjoinkaLFjA/ABAM3Q1rlAICa8i25soUAk3XhLEC6u
OLR2V22k0C6yOIwc82ao+r3ItT1CQEk2JvfATkvCW6Qoh7KrjuXkMc3gdoLeh0TX0Gd28pbmqL3i
vHjTvaS9NecH+qK/ZDTtDH9Hd79AikQb1eGkLVL6nsJGbQJVglwFH5DIKAsioXLMQblnDuupSJN9
gsAq1mAETZSOuS8lhILKVqwLz423Vqyqq0iILVm2XC1RCO/5DuolqJ5b9adu3kdc3hvdq+FwuJhQ
XNO7RM3JUzMeGmTMPs+ZSJjKCLYVTMA1kp3mUIggPtv0mIUrj1kWMJEbLJrhTEV0HdpBF3XrdBw0
ylD5jWEXcALdpjrFuftLBRFsFTUfYwqTpzJ6CKvk5MNpw0MnBhL5GJquXhhbUSRfTIe8K0SQNkHB
EnVlNXPZI4Ob5mS+VGbWbRsLO6GlaaTxNZwqtrnBK24iwHOORU7QBISqPyCkNwZB4XWmXpHRGXuB
sm5VdBNzLFaAK9/vNGZf3bBlXukfQpt5Noltxa41CySFWU12gBUcrMKBPtw62H9GTHkuZl6nR8tz
Kw1BZIWfyvt5yBRx4twPHZnHWrolNaLaaKIBtUQIPcxVyGwMtrXdhuLKMytuzF1yaTGibBWzW0wB
wc0wA5jMwd/3yG3hnrv4j1AZU25zd8WYZXcVXpxY1ve629R3qVnl57m3NBmtc8Dg94jy4TEWc2b1
WEBBMMoSf5g7UDJEjed4EXrAhPRyw60shCqi2QsBg4tmEAgEt/ig6xSfBuHlqz7kbYgt9a1N073I
TPPsifcUb/7GL8zk4KZlho1teKX/ej2m5ptjcSVo8Aqtow6Hb9yka5w0klo2N2ks/9Su/RnXXnAr
GHQg1nI45ykx0IRRvnejtzaKNN5PxKMHTYJOtKN7WEEFQ7E3MHXR0mibhd4lzrpfIC6OGgqIdTv6
N1qRfekpaSDlc2l4Hy70Gzdr9y0oDDRDH36ffylEtE74RprWeQzHw9Sx3HiuPGR5+a8udPD2N/sh
sI6h490wNz1run30fUR9fnMehv5QKX0TuARONrF2YzGJaK0JjUm6ruDzjwp3fCjXpYbQeqp2jdbs
GzE9OwOxRTlcUp1e1kr3vI0xTQc0/RdQaZAhXPfDAYRAQOI1Fr8H3kiYYad2hVncy1Q8cqdtcIN9
dUy8VwngbL+20C6oBmiYf4px7poNJn8aDrPTy7gpNoVTPs9vMov4STreYRhzuuL9heTsa5k6OPCB
0CCtPtUmNVZ8Zg5qYe60lndKRnFPXvwVI/tP63jbIIANhVa9KCjDdY1ad3q7K6DIl5O9k1Xx0KDP
6at7Klfw69NHaGlOpO80IrmmKTiVlv0lAJlYSKvmP1ha9cFAr0AF5jTwc6cjiieyk+fSjg/z32VB
PUOpboBGPZnaGGxy+6EaNfxyBnQkTZlb0OwIn3qU0C6525r0t2kvqnVW6vMJcoNBd927KMBGPLVh
eMxzVCsqAJZXhIexMTcsPWiQDsS06ijMJ9sjtRNNBtpepFfN79xehVI6qyz2nrsBjFVmvNEtfkXF
cj1g8jLKX3XVPSFTruOL6xvmbYH0G+bJb80bj5N8h8P74ivlr4r0MWvDSxbX77U9oAAltSadrlVV
7O1BHYo6/0CCcdeZ5o2omLC01UoKFa1Md0QTKB/FmFl7LTBfXeKjBFl3kdES0vaQNuO2ZYrDhH4G
kYKxscb1jPxzsuTR6ZKDOhcz+nmi9aOl1rjRqrnOmR1ZkSUgDyi4RTlpIGEhORtIDfKrO81M79Dv
HlAVMD3UwdQ1LqGu9eCd6cszp3QpeK9Y6Z1sCnNrsc5RJK60S1fMJ6SJXdq8At+/CrhEtHl8o0ZY
2ygEqchd6hTQPYi9h1SOj9AwseyTdxC3uwizvtM6tzivwVIWZ70cz5Xp4tfLAdzJ8rZEl04RFO1i
uBGac01p4KVDS6WhqlG9Q/qebV2ldfjWxvo9qjAUrunGFZRWHfsitPa1jjuSTeJ119VfeIhPtpbd
eDDB4FDe8k2vYYUfsCWsdCN9H13rVhvlLbTCL1DslZHelTrF+tq8CqanRq/3s+yH+d2KwLXPIig3
lmXceSJ4In74GLoRbXHvKm8ZaYDVmLvtohS/gM49NUnTu2qQh8CyNwFcxbVvj2+dipZLZpbYuzqp
39BjXlBL/tKbjfBR8zjt75x4Sl1YD2leE1qbfxAlsqOIvKk6NILmXsXJ2SM2SKc4adcst1JEVnZ4
n2fxvGCE81n/MRz/nvCsdx2Fvxze3aZ8DrjATbHY5o14rBLx2SD3YPzLpy61n3Sj/vQa7SMgFjND
CJn7+ib3vOvIgEgBcA9NmU44DbkU3gFE/xsYml+NZPIG4i5tMBek6tXxH7MaPbelV/uqs9EfBTd2
XpyKrtfWQ+9V+A447ce0RihH/I4x/jHJHsCcob8AUg1XsTPPgPNN4RqvTSOf0tjZ1pp3OzCZyArn
tUcnzjUNAU9328bwHJK3Vot+4Ybe+F780OZqG4GOGO28W/letm81fAQ6a3SnfeCCgWZJMzZaMaC9
ya40wmVEXK3TFNOeRaR8M6KrwdsfGbiR/IcoUsfINkj6GYG5MLTFsHXau8FD9zDxEacV5MhDjbCA
y+LBRdFD0jk1BDIOiZFzbyk0nqXJbITiWMfdB2HXGD6HJUrmYhaJA9v5rMwAcI4NkgWNEQvezaLJ
HZktlUl3gE8hVnYbX0qurvhmmrXjmetRGz7TBFGvqqJ9AEtmFUcZNZL+fswqrm6x9lhx20SzVdyM
lXlV6tYuN9znqWBUj0W6z0J9BwXxmBug6L37IirvY8eqV3WRvSGg37kRyHgx3U0I8swY1eCoX3pI
r6VV7kJRvXjokMkPwT8AsLpO7Zk7WRXI8sMIilR/CLQDFTn0k2jnW6oTekSJcCj6Zq819buRi3vU
elNm3GZhck6b9Cg0FGRNf8467Zw6lPgNomRjlkbQiZ34ye7zJ0gXp9Htrlsr2ozYXqM6e/XG6TFK
jQeweXJVjjfFpEGe8HHLWmUEGyRiSZQ723FoN+k80StBU+UsA21xaLiYiMjf0P/eU87ZBLjVTfca
+uyrsvZovFmD2RfH6u9Qg76q9KyFiP5t7ris/oh3uRp7/CFeBcDq1SAoA+H9qWaMkDuLStwnpKB6
1bvoEQN+Ze8DrhHd4N5QeryltcNpP8NimJ5XYf0uRXDDBJiZFuaS2tlknbh3UF/j0Ba7TB+vFVWK
bBQIK0Pt3hSb1M0/SUDfRtYy8N0+ODBx4qgkSOod+0tnRYt5+k9tulcZYpx4ykHAjmhM+/uOb9dy
ozCy02B2WxqXX0Es6tVoGhAcp5eqzG4GCy/dRL6v1d0JwFyrUitGpvjpOlLYyYbhej5eZZu/daJ7
RtDwTgrwLcC9fZEkZB9u7bC4mAXifKlTU5uDbrLxM7EDTPj0efXkl+8a4WqqbFwcFlEzMUthe8Jp
DeQYCIgPhRdAL5ZzbE6soshpYkYPoSXQ3Ies9+8Ns7mCBUaQ7lBOzLDyh6Z6QPzrNBioEk3jRgp1
xxzqQ2wjSTfCXU0lG7+ZAJBGBNUuKyhPVlj/eSHIMSlQUAnXpdPe+EaP+C2DiMkC/SGy32unP7Ny
ZcKUzC7i8T6Zjq6XPeR1zOWqm14rDLUrNy/2Oo1xR2RnXRNvjYmefmi6zWiln3E9Xg3tV1Bm8wX8
OemETQtNMxmyCWoLtI0D4iqWE1OyIQAOmiZ1hVbCrKlY1eMT9Da2MAnf7FdG0+V3ed3d5IzlqwRH
RRMP5dqF53JlE3OspaF+Q9WZWV0+bvty7nxT3c5z5lgR8yNcUORqZdTAGvNQe1OHz9/XryeunwK1
5cqBy4kq3btrbJ26ncelrp7CFH2aCUqzCHyClFE9tWMWcFUbj6wAVnLTNR5wzgQ9Ka3JhyE3SSiS
BOCh/Du0Ym6CquCRFcHHpOx4V9YR0qWOknmQoJmulEnkOTpqU41kDpf2YyS8O9+g9d3b1p3o7XON
sR6LuvaMTM7hMAaPk0ampZ89+45bcNjjeoO2VYOnRZp6VMQDBpWcdDfTYN6ceQRqYUFxPWSzRkU3
sq+fAZESATe6xK341i7Mhv9g7zyWHFm2K/srtJ7Hs9DuMeAEWmQCSC0mYanKQ2v99VyBemTdd41N
Y897goIoICFCHD9n77X3FeetynZfHc2i/GGpF1LLLfxKaWu7vHfwTCyrIgJO3XbVQhHwlio9WVY1
6ylpMs9NC1SanfS2ZVnzDYXjhjZ7c1r4IEMAa5X7irEzJqMvhgwfVX+y22kJf+ypKloAQKHcZYKf
MAV5ZGra0uaIBmTMCh33BiEtldA8w1Eei/HMC5c0DeKlCFS/x5DwASqLPTht9w5WXOq3AkxLYhDF
m5Z7C4DaSmn6uvHz8SaCLs2vAdfCq3GC+ZH/7vSUpyoswiXeSJSEiH2AimLoiG0TT0FnU0OhV3MG
YlQ63CNOHj8kbfITddMOA329IUYrZEttOKm5FzJ8f6VScrp7SfOcFQBRsYn1hPD6OQ8wuIHAfqjn
LbmqGIs0Mpw153ZOhIk0161sFoPCcp9nOrgysQliNrZqAoBDYh1Em2DFSjUgs7BPqksUWY+DkT8H
mAbtSzUVAHWyM+y5dWywyTqdgyfI79/gD35P9taV6c5NghJrDerDyd5Ps3QZJ0wCNrE1PL5BR2G/
HTLyGVC+a864b037WDTlJ6e4W70HPobwPV/YFfBeVVe3uWFSgn/Bajdt6LPFZ2rWq1ZqIPU7DkxS
RdvYr+9ZX2NlbpLnVsytQ1zD+BG8lTKs76RgHpZYQO4LzVqDug+dXYLlK0vFSg+0ra0s5LX2kqye
XeqZ+4Ghg03OaT+Ix87u3vw6nQGei6mI97br7F1lPPmhSz9OM/acstHPl+Gph0i9YGC4M5ucMmH4
Zlk105GSDzdGWZv3jIogLi/0OHszvG4vp37V68Z9H4XfOhN3vMcQX6xP0otvIz+m1sqGL31wdrHs
n62QRYmAyzvVT7hGfhBNfGn5i9XZwd7nzFs3LhBA9mRa0hralhIAiL4OGkVf1oGOzeqiJDEAHR4p
mJYLYlz7FEo/1FFx75BiQROE4LLhxJDrBcAFam53+AmC6i6k69fLe2Yoq1L3N7pWIYKZqgc1JI9m
2p4N/Lh6FNwB0jo6cxp43+h7Osww4gQsXPrV2XpGuxWaexjzgVGIW+1pTn9DBdnFg4K7PmvUgeh6
uHly17wtySJV1PdL23fu8IJuBzKzld7zYsZ+cPufxI3fHL951XXn3BAosQ7S5IE0+tiNvscMtxwN
jYy60W5opwvniDX7VvPctWlpC8tCUo8t9lTN+dXQ6HZJNXzM6BSU+LB5jBAasx4hxevkQx0GS1sU
H9bAUsvTJ+qYhI0OYBUb5y0WuhE8Irx43Ri2aVH8aGF1GJkpVpN5gp5zFzbizeu8J99NyKBO8H7l
YbHQe4qRilQmLb1I4sgXIBafFUp6I+q25RNpRiBpO8i5VbBzJ5QQ7ZD/JFm5N4bs0mXjOjQaprLQ
wDDs1nzDtcWUgmgv262DlT9zNK4XXgXo489Nbb75t/v+dvNvT7s+4/cLAOOPR4vRUyopRd2HMMqN
jT7xFVZlJ34Lxa+68IxZASPm6T5Dgba4yqL/CKSvN/+39w1XOZJPW0TMEvhmVkiNAf4cZAEzdwbt
yB/W8/WmJ0SzF9NTpbddc4zmuIvkKm+SWNpXToBrWfcJB/wtW7/qhm1oRgi8r8DmVKC2u16dGuPs
2xL24x8R8VU5e9UJ/75W+2ysvouKymu2elECBGyRT13f5u+r8azZu94uZtF+T8tCzKqvKzN5mEVp
f+MoX29eHxAS6AqHSxRq14t6vibmYBLOF8DdbZnr9Cy5s8ie7aFrmGjCefgnYdnkxKbPWLyZjs04
tTxcr/25uN6XaqW299pPWXQXX+u/EzSMe7fKV4Ev4xupaMcJK/ycGN+cLIH91mmCBroYLgF7F3sj
S1Gab8SQcTqu6VWZ/U/cyJ5VKheSdU9SQ98rjHFceZ62HicOk5aTwbEeqmoZx4YPkSo7IzMbD5U9
7oxK5+A6dqe4IhCGKNEBK5J4GyD8G4qTIKvlRT44L3o3JoeORUCEu/4k0hEhUd2N6wki2Fa5ey0h
6AxFlDVI++BhXznJYbqXZJAeTNtvjkGuDvpYflaIiXZd5sesrRdR3WcnzC3tqbFL2GaDe2TKgPV9
TmF1ur2A0bwcIGGtJ4Th7G78mHmaRhvF5JKaVHCqklp9IgYeb2Sd0vkwQZn2+p3VA3nsHFiPOaqR
KXf3hTlBy2Hl9OT6SXKrA49RWWOdOtOyTmOj2Put4eBr7nmyil8ijUNwaRPgdCeGGmjfVmHobtmw
L2EzyL0wLP8mNn0qIGtFJPu74dFGkYX5U5tNSmQu9Tto3Vt8eo3g3wgYJN2CkW819mj/BhVHaq/+
6AeyeMjly85aPWXniTjf2b7VVTD25OyzJjtpPQNRl07tU+LqzUS8dZqdAiHSk649Ml0a8N6rahUU
CSMV2m0ZfIJNZ1Q9bkcTQy4d6Vt6pHsVZvemApNFi228cQke0X9ZtAgmRmxAPSAVZeakQHwWzWrk
xESpmk6ruGQpQR8gXRv4pLFXjqREMRDOvPEmnN8JsyeN6RzljaGTZ+oLQjoHV/GrtEOz9AqScU3l
JcRAma+c7/QdbbpHChCyh/kRmSihNGGgkjKT438FGVtWXLrW+nrf74evjzipCFZDm/PFwKLDgGTB
zerTF8uT36073eRpSe0a5Q92NdBCq+CHu4dI858G8ru04cMtrR+9jR7HVN3GgAFYRx/7wXgMG4Uj
2jaecwtzvOYV78LE3mxARWLEcd9PXXtMEyLWNf3GaagUDbe/Ibcq3GkCzkJyKKzwps6o86Jy0wYJ
rWeL+BcBGDTUUQvmonuxc3PXxU1NWoRZLBrST70gsJauT50qNO++VMmwzAlUAILYMUExukePc5U2
zAAVxTypHy+QzgjSMBEGAvcCvL6QjfPc+/0twN63XrMpU1l46m59MVKkM+B4kx2jbcqSwVv7DnBk
WHD2wrGKMzbthjEqjNzOM5mlxOFDEfqrpKVt1QmgDFYW4x/1iq++pAgTqf7eFsU2Fam37nOrW2nG
UUog+2RT/XJY28EUgH3mqOHeDzl1jENOpw8kA7kae8O9+J0SS88JoQrkwxGPk4Rn1722roXd+x57
IlqgSl1azUxuIg/NRjIgjTbjRdGRxhKGAxXkSU/JMwl7AldgEhL/or34BZNXM8iY7YICr5zpw/fZ
neKuupeGve6je4fo9bx69BqMdJHInsYqXWmjdVOWRrpuHfdOGsG+aKIv27j0HTDDUDKzyGXznqH4
iHN33IyYm6gFfrKCcJ2KCclFGwKxKvCKsZoxj0a+sVxV7CblxyuHdR4akOg8TbqNqp2vIRm3g2Pe
6CTfxrW5bxmEDZnRLurGgzOcFUsDUzt+6nphhWBJYV4jzdAJCAn7WwCUgipuFdZ6hnM6Ltc0KMyl
lZY/QtmfQiCCb5lV6q1FTzLyHgjLGHaBY8LuyhzjiI25CwzzpXVouDj1IRVC7cN2sFZjrL0Y2qmk
PkMT2m/sqvyG/8lhujvkRfDLMDjuC53Y2yq5eBRnHfnh7ajQimmhAeIVCC7kjYUG+DOpOAMH9XSY
S8na0o+jw8jOFGEOw6U1ltVAJyIc649IApRURcZ247As85iQq29Zu9lRZBlSNRY/C+Va+XmgnbAw
R7kT7lTuWO1m91VdPKGY+uzs6Cdqvy3bcXCujj5AYbXjuGtfUr6s1KGpl5nI9VjxMw8YniS4+1Xi
jYLeWdNsPvAqt0Bg1Ab62bQewRgDuBjORjC06xK/Jfk56ALj2HJunI9As4CssKLk5z4XynDefMf4
KYPp7IapuSduWK6joV5mTOgXVeDp66nX2bcbeoWuSdlM0yMYC8VEsyV9q0EUHVgwzGD74WH1ayhF
E1uXq8q7hKXnWjMhzmY+85lKjDBC6y+zy7ZKI2VUm6I9R6QAaF12cnKweko3HgKHmtlMs2GJtqdb
irbcBQ08QT/JfmBC9Is6GlkOc2SjpeveRg4Sndy/0Ql+he2G8s3Da+rUUMSzWfvlBHItTOzUo+5t
3aK6oy0Lhl1C1WYoVTkBIfR+uLCYVKw9kBrMrHd0huQJZzm8xQZ6ahTgLEMYlu68gsJFOhpOniRP
l/XQH4hB+oWN7Dnts47Xdg+Oa960/hg9J+05sOtvNXSPJdqDw8AJret1H3yIvm0j/0KXRW5KVdJ9
bsYlRxsbZgJ0LFLGPyttAMpkzKuF0v3J6QATsCBQNJsN+ELvW2/QZHat1lP/kHpbYvSG4rqzMxvr
e4PGMU1oT/gsqaF/65sy28d8smUFLp0gV8Mn9eAnqwXyOhlbKwZjsBk4727igXlTHGiSOF9d3o6J
tjJ6W+Bz8AkkSEl/0R0BILWxtJ0u6nalZBlBQtL7g8jo1QCSpYS5JYAHPqPqTnRfkq0DNfVAfoK/
Lsv4M2kJXLNrH2SEjZSrm4ok26Qk80GU4d0TABMhPVAp+vWXAfjy8fc9891ThTnSDB6JS5/IKGjb
pY847OhWJacqXGHDpq3Kl9830ZxsKxv+44hUfcMim+HiXPyNiokFhILrtZmJtuuc6DeWMEw8JJxX
QuFU0XBOgd2TOmE8Z5NomBwCLbxeiM7PN1HWvnKr2el9gEaDLIxaIY3A0JIcQ8nSpUmt/Ug/lV0w
2+vFlB2Lus5XIVFc8DgmlvaN64J1ES42/BYyqnCYC4theh/TIOOwVWZHDu7HIIM/ww90U/Dpj9V8
UWo+7kCHgPL5VhxIf4myBORS49jxjOwP96XmrN3a9HZS1RvUzPXxetFhml8OhRMtAOPuTLeGv1zN
1Ios0g99giE9oQ1CrqdJq6qDAT06GAZwA/i+hgwr4z9EUdqvmkkV5Ge3RNopSoyWQyDbdfppqErj
1BXv2lCeSJRiuJgOaEXKyF7FelwfkTvqq7ZCKpCGbD6OjhIvVEN4tFQe8h6jL5atbA+oSI89y5Nl
NjC4iCq5SAyyc+hvM56yx+J4hWc2eouiozCxmls5pYQXl8eu0EvQC3zLtWrLo0la9jZv1E0TUR3h
nK9IuajNJVlf89FFMQi53ilAkrJJ0QQH2cDKXVQE1gDEEmNwjKVNb8coCmSgdNxK55APVn7s5i8B
JLG9xY1xS2Byu69CfXV97xHtp+P1WhNyboVRTlt1BO3lp+Fd1bGnGdUXpJFp7zHzTcyw2uad2De5
Pmz0sj8Gtu0RbEI9o03tuUl5AyFUVpMR/GrGhhdZDbIW8+N82n4vyVOZ3UoxihTKudEkEAYeAakA
5InHdbGScoNL5qg0B6WUpJvkDnP2hKoXTt8PSCX6FV7CcGPf2fd+T603eiUhQO671dXPUYoQWtPr
TVoguewmuJ1mTcNcRNGv/2+H+N/YIUzbtPT/iTQJZiD/F8Lk7yf88UI4hu3pOpYHBxGIRaTwf3oh
7H+gN8UhQVsXt4BlwHb8pxfCNv5BK9p0YUkKl38c6483Qv7D8oRuYKswXQOhs/x/MUfYvNBfY4ht
4cGkNh2HJaQ0TMwa/2qN8HsNpj4k/j1+nBUhNuPZ99DadA5N4lQ5n1Y7LiP5KTvjvvBoSHAcjldd
LV9LT2Yk9QEAbHrFmdPu9lCWFsXvURQqvFh2F07FoCj6wT/kQky7TDKE9Kq7wqCvWnRUokZPNOTk
AyGjzIRYF3ismmFJg6UbExpfjv7GWTRYi0xignrM8m0yTgEI/xkkiarAqMl5/Muvd/kdsf5vWZte
sCs29b//H/O/+UpM6J4O34ppgZz4G3LTa2XF7Mqjra0JBvRmaC1Vop0SarttTsfYRb5FBVr462Gy
TroKduYUv2uG66yiAlIP6UG7pvDiZYvaisCMG6/QYZZFhLVQ46Oap0hRnvtKiE+x/5/fO5MWiKX/
8oOSh4qMmQ61C5fUvXpv/hpO7wdmUriou/e+8l8ReFvLwkrv0sFl3dt4+XacjHPWv2QY05HzlBzJ
BBQNu5IveaT1W6OiT46k1wV7mDAOy9Hb9eOubeK1OzDNj4SzIppsAn3x2RXAKy0TlEQu1TJXSGZr
JyFsibyfFGilYU53oVHW8MGqHzob9aKgN1MmYcIyYACvrKCcTLcxfrVFMMhXs1NPomgYWoTGXp+K
YNG5eyOOwqMrLyoADV8XbbvBa/k0kV7jT+B1zX2q+d4K+ozL1GWNJxF0JrEuMW1dfbI/q2CaAyi7
rzE7tKWk/8/zln1wlppRrWsFyNJwO2/hNt9mwEx2BpLIyB/3KlHECpnpLrHdl5LOCRM5lMx5TLGt
PRdlg6LN1L6aloyZQDTOOUjanTDFbHv3WOL7AcuLVr8pe7aWnsEz27LA9OA+ZsAOWaakwEN5ES2H
Px+2HN3T7Ev5s3ap77ac8kDujMZHPOJtiGGzD/aHDPYGXCno0g3R3vJo64XN7LdFzpnWxziVdKqi
t2ly157POS2vEB3U9sg6M63pyUxkfQaoS5zJ3LIE+pjiUS5dJ9UB4ZUrZnGvpOLwW/YhVpd2GNZl
boJUkitwRsfUm6hc0Zrjl0BLGSbSOpt+Wy4R6UPivmGw0d7F2oO0ZEy7nYo9Iid8YqyTdANLwebT
R1DhBNM0E/c2QZh9aC7IvLQhddPXu2wDa+OOZiGD6mJ8S7unqhvLJfm8z8Vov1dN/SkS0nnslqgt
Jnpdk33XUXhn0kCioR+eq7hhJtZ2LwBj34jd0Gwf7r4YCRXQJsxbFDS2fywmUBuDbr8iayP+lEGE
js8HYeE2HJEVkzoCEspQW1EYKdsPKPw8l+OitMe9HpSbKYCB1HRnIPnbwGxugrzaNlpEHmu/r+Pq
S5h3DKEPrZc+1YafgIgfPjTDWZdte4itaD0Bhsolvch8GhcDbX86wagX0WzC0WdkHTB4TDPYKYDz
bd1+kbF4nOkftoZjpMCQTaxGClRFQc213WULUbYL8/vIrT9ys37DpsacC7oGe9IiC9r3Ru4snNyL
XAAiy+SuNugFxB6ieV2LiPfwObC6j1NOU1wknzUjbZ/3UiXolmzrQ6uDAmoKB3wxJy8O3iXsnNeI
39OIgjNrM4ST0ZawnacBxxT25otwnC/f4QNk9oc99tVWGDEjLp/WbHEbedjTdHpmDATvExLAGztl
mGx6oNt8MHFT2m1TZfxk7Hk4cIYZpZo8EV62AcM8NwiRaDk68Ft6q+hSBn9BpyLHFpzfiybZGCwd
lhh+CGp1aVwXiXXOYR7nrIV55btRyEs4xHeRO54YgO/mWTIkRNpH9PTXgMw5XHugUerTGMaYQxR8
RgiB+9pv91GFWD3xP00nvdGy4AGmcLV0x+GJOa25mnynYhaoX37/XYKxV76bb5gKQIaJPhLiNuf9
e6zn7GF2pYo1AGa6tRURMYiGa7LVW4fIYDF1w0+S0vUAR8WXZBXrxrj4hXE3PxARMhf3E9Wh92k2
/r1iTFX32FhCHxiplO9ysG6UhHW/F7VHDHXZvU77UYcii5K35NC7zZOJnpanL4mFqXEE69FCZ1me
E0O0EG6VLsPAoanoBo9+j9kjCtu9aXLIDBpgdLWhNobdnxlK7rPGeLGctR1VySoW4uSK/EV5yNJD
5xVnWLSABYYM4oMObbgqw+FmCmmJgUFdMzoCVxPIlQCevChaMMFtIx5RgxZY7wNE8XQeeo9gMljx
cgklkfWTxWQ02CUJ6aJDZvYbgprPSVE9+wGqM8FoSmXi2agB78X1dxAKZHqt9W3VsB8bKviMK5Uf
MjhO0RvMD1FB3xe2d4OlgXMgveQ0sN5NqvN5wbuKKtrS3pyISguI1iECuBGinxtPGp6h7tdgtXdu
6C0HlX66+qAf6Kr3gDORF/SYzVU4zEQG1hHm6CC/tsncQ1SYJ+3joOX9QukjxxfOPaPBZ46NLzrJ
3cKCDyriTiLIdd7iAa1R5Jsfhea/VEF7axEis8ho3G8GpWP6m6X2+m1K02thmnPhj7x3iZQEnclo
3xYmnM1RPkSECGpSvKIZ9VhJecHqPSrCjzGd1q07Z85SiEQN/HwG2gvfBmkGW4PhbSVOtqSrNxEU
VhaNy0CeD6hbyqXBzpEFvRZ0qgpGP7AxvaFlG8IJloXVnBEmZERPe8WtS2Pk2NTqe5I6XRYCG/kM
pACxweMjw85GaCfhMSvdYULRu/lPqBcVK8lcX4z4Fhn5zAEQeywL/DxIlmjuIIwm6qvz92JIID2m
4qLbTIw9u/+eQgu5njluAcw8gSnItrYGS9C4pkmKx97lDKrkwWxgjbPmDYoDhln6ORrvluMWa/4P
ApOmrcMmcbvBVXvb++3LnHLAsTjFaWUy87YfoHzSCombt/mra3zC0Obfg7THV1W235PGTpwG+msv
ZlZc1kP9Ei/KSB8AIwZs6Ma6zo1XUZkk0tlEr9nJd5d1sGuothuwiEi6y6OXaBfYYO82J0TEFUiT
/ezJzZBMdAnxC2WZP5PluuotxhduuW9H914z+3NUVBP2/0fKz4PWDo/wFJ2FYzOhwa6yJz245lmL
STlP10/H6XFp061LkzHZz3/Wcu0NvaEHGbk/dTSwzQ+CjJ7wruMTuna97mN7JwlvGsuz5lW8cbtf
BclS+Im3aCoJvtvzkkuLNImQLOaSLWLfGjMZwxW36AUjJWBt6chCenCtZQf7HPISQAwwQCOzD+Ku
+2Z8g6XWHuDF7ciZBiGQjObCdJCpZn1IsmcVHphFoBoItQjnIpWPV+WbAmvPRk7hGohCQwR4f0mE
aTLxZf5WZghJCtM6GFUQrqG0r5y2K25iG3poIztyPVnBxLb1RQiscezTYTGWEzleYYp0Hs8q8Xp0
VW35GMV4fjOUy23TEvAS6w9Gu8wynFu+EyHVU+z+Rr+nLml3Xub9hIqmWjbpaikjvvi478PZmkvY
WM2sjP2QhAm/IlK91e8zMpHwyYZ3ZQqcLfbQ3RUZ2Zpd2uJQhPmZ1PsB6CSmBkL0/Iq2oIQtOJhQ
vXR0HGnS6/tSaEe6REzTOg2Y9jyiT/z0FmvJQxCIGIJo0jAKBE+UmNoWhnW70Mq045Dm5ljag2QH
yBWICTHU6SqvoQs3+P4O3XyhyznW979uXq8Zo3skUj7cXh/s5/6vRm7I6vrg7ydYl6SaBiojTGl/
XuJ6bdSnbiM6DdU7GJG81z1YkQjlTGsbqIkJbytglHch0+1g5khopiIfbt5grhfm/IauL3S9WQzm
JYuiDkUcQJuhm5lv16ux7rO+8IulkpIxM6iqLLD8Zeb0jJ/RxzCoNfZ4IBmFCOC94ZDZe1F5CIjJ
NSd0J3sQaDDaaPQfbYbU+fXlr8Sr+dr1T6grge/62slM2pG2MaxQS0HOJyw73Y1ujQk61fm9yv4m
rJXYd7SLS9pdiyIysr1X6WQaey0qu0BOJ0ZSrJgsp9haWr2TeKiObDLBGedacB5kQMDkKLBMlXWG
Dx4+tDLq6BT4BI8MvUnopPI89srpgWAApOJ+Y94LhbKnitpgQwVDNZeU4Az60UEMiU3O0GznzjGN
EJNZbKyUXSKMhqcxxx2gpEJPSR6KdpuTaU7d3qNTjiP9TCd67Xb5O/VIvrdhHt6EQfXcpMgJw47A
1oTINCMtb3ViKi4aHllDohIKptHD2FI4NNn4+zVauJu+c97oL3xN1RQTTUWVWlf+gWTBpCaDMUwd
9NBaYd8HRnTwxrZdOA50Txc/yJKxbL1uUsxEdeAk77MnVkYWDcmiQ/Y9H2dt2VnrUjFcsO3qaBrM
+pFUPOAtHm77icWUnmI7IlrSwPcJSg9A5NkYQtbqmbNnjW/v686P7hoPf4til6HUyD67Bi6BhlHB
5gRWa2l2zAwqMUC+9ZMaw2YRaLNDSWBF94MueWUQdoc4khDROBo2edipR7IVf1klx++eEAkIUs3e
A85wGLv+jejOYSt6Md2yiciVNJuMxbhSO9fsqDGFPPbubFdGSupE92NDdhhL7le6MCz3Cm882253
iePI28at+mR6M2Lgsz+TQdAu9bt4Pbh1uQLbHJ0aSBYnzeptJhsItVsT/dZUjo+ai7gfcxhHy8S8
d7DvPiqtzvZa16bLnCEuq3r3MhAlAme/mDqA9lSsWSRphc8XnW7DcMUSFngGcuypMZ9C4V7iAsQq
E8FbUtyLi+f5p362IEqrqWnW9k+JSPIDdbk/TeIiV1nWRvcVjqqbMHF3gZoV4Ml4P44ZxKjKMQ59
Yb+ioocJnMbdpncsuQ8G1Sx6V5nrzOOsqpevPtXIipOYta+dyAN/gao6rYpTUTKCsVNl713G4aFj
XVQf6zsN4CRLJLyZSW26i/7RQPhOje7eujnoY9OcZSCJmaNYU4eQcIFNkPrfTRcX9wbQ9ijrBAQR
e3YROnxhxvTWVUO8C1Hsk1a6b7P4aHV6fsQlsK5qFwWf9UQWyYG0CmsvejgFIshe/MnAGYXK2fAR
n/WIxvHRhIzV2CC6CY0bjfGjoiszpwLEZLVlfn9yBvol0h3uwtHwNjnWlSWWMGenT6zjDadwAG2Y
5MhogXb07WPTSfSGVQFovW1/oqQJzu0Acze1njuPSmaYqm3Rj9VdxZYblIx94GGspnay9kZACHeH
ATcdJ4qjGd9I4N67FeYd6gK11pr4UKWZuovG4uRbabemF5exACGUlimllWkkto18Ogsjoj09T3ri
bbwozbZhlMz+NVovDcZ3eisqHzFM9XF7nPlj1Z0TpsD3JyzIvrSHrTvWZFK2VrENhowECG08U09H
G5zRcu9r2ykmaRkZf8e5OtHWSownP0bXUCU2Ks3U9LZYM92T4/YcZaps3Oq6f7BbN3tytP616Qz9
tnopGUM/tigwY7ocF5LiMZVSMKa6Q4INctpJJfYaP+C6NHGNC6rzpiLxt3V71DxWba4HB2N1Pchv
labjlt5/eRzAlApnwl9Ixia9UoTzktaaiy3cSxsmXx3LIzpwQxJ5u0JvOyaE2U0VP4Hwu2XMpdaq
6Zl64cxrimOaowCbEkZJea3f0bNcyJqNk6jaHuAoEHvvIOaL67UwvCnw6h8Qh6GFqOarYAVYAvuc
HQPtwHRp148d/imvINxap5ekVYPnLBONMIFxDkNLtUIjz778lWnopWpdMw8R/WJEOV67DuMRXaDR
5tbh99UQMgQdBdQryKhlxqT1bCaIXCaJaA75Y0N/Mdr0A6m59hxP3qRRuk6YbR2CmiG2ADzMCgOh
xnzX9WKsvecBLd4GrGyPBjE0p0MnTGgP16sxVuu9jmlNTx0S6uaL6zWQM9MsIO7/ebsZk3CFEjRd
xVfCazVz0eZrzNhnoZ8Nj4txjMV6J1teH2hDXLj5ELmLai5cShfulIl2aaXnFar3+T7/Wrr8edjl
3L9WdfzOYR6gX+yJvzz3+gLXiz9P+NtNXY9SAF4V/J5KsQb985RSUM+qq8L7v97M9VGDgCZwdPOb
+33VID+A7htD0z/P/st/ut4pNZf0TsICiCydi6//6xu6/m9PGgVL4IDJ9fy3g5KpcWMOiJTmv3q9
+NsL/Hf3/fkvxsCeGzaQZudqkQOhWgDkT8CUz1lXmovDsM6DaH19uLQlX3s/Y/mi6j5URIpD32xY
1HEh/LA90DyF+nm9Lec7hxrLWuwTCVyMI4s3N027ldu1nEVH7SHJsIp6QAPNeQtgv/pCmFuvnXzM
9TWbeI56kU2hURULfIJ6iWkykwevmQ6pP5RbzUqD8ZjUFU0BBguzByA/RLb+PmTTvur67yDN+w2u
UFf5t61ZHBClo6jvEFEEI3CaGBHmgq2ILBjqdKd7smMiaaq4eAhD8SvIi7PnlCtleZfcUBi2Uc4b
XXyiE/urQhbehZdyQPw9tCFSIUBsLLtf0VwSaeFIQoqsT4bJsC81vVnolfbRol1wJ4Hzayp2WGq/
4jS16H0M5FxrLTF9SvLXm/HWyrVfvksB7Bm4heynKO7JkRyLdWvKy3WCkPnhDNjvvyx8PipnZeSa
xUtl/8iBTq4ju3OqdztSXzudDpBe9cREBc2PnWnLwBqOpCseU01tTUO9m/Nn1hhXIHU2DXkUhG9T
IAb8NYba1H9RSxBZC9tcqexBi7NjP3izX3MRl2KROfbZdNpnUsatgGZ6Uj53o3PvYC5a5LaNqVz7
rqGWrbw6PJvl8CCN6SnOO8z8NgFElZffNFW9KzSEbNRucezHhwIQE16B8b5Qbnfq/F8iHymLSgxO
AcYgQEAY/VyL8bKVrEJiK/gmLMQCfrWoQFIteoPVgJc8DbNBE+rPRh6hrfTLIpb4WOhDeCUhJXNi
19KOKP+VVt435dMYj/0v8mYg83voi99Hrd+Ug783Wv9UgkBGbX7bZLO2w5rL85Muo0fb8LAW596D
GFbReFs6aPua7raUzs5FkuQ1sMhrZCK99oWX4SbujHibK/u5wPtoRi+DH6Bm9FtrK4voSLhiuvb6
PqJ6De+hufgr6RafuZXylmtv3XEg2VqRJZZja4UbvFHOhq2nh65a4toldmjlM0yaR17kljOEAJUV
LOzCgZdPTEsMQWpj5xTyal7IuJA0V2X6XWk9GA6zy5c1gmtG7IFGTl0aI8KeIr7Aos/oP42sBVmp
HySEoPHe00L4apP8Fm1ytoXd/Ad757Ekt7Jl2V951nM8g3CHaLOahBapJckJjGQmobXG1/dy5H0M
Vvatrn7zGiQMiEAgIkMA7ufsvdeatAcyhCsob4V/D8cFGEiegPZkBOta9oTm2H+OCmef680Lk7Ij
cwmivHo+O6F7KFWEvIss/uFyRIjh1/OZ6Mz3ItolYfJYpN4vd9CrbV+UJy/BwG/N4FF9z/zW6Pgt
BBIryA3xWlBRXZuoPmYHGUmsC9wP1O/N1yLFU15kDoWgFBOCbGxy6MaqXHFKSQ5JmaJxwO0mOnyt
M4JRh/fNC5Ivk6cfuxFijFSqTN6CMgfOOebfUi5yO1P91ko7Y9JyKqVxo/78eIrWqLMlBU6LaCqu
r5qsn/jCc6axieL26pZcic7d1AUlO6LNKE7PXBwRNDEQGqHf6FDGohibeoidIkvRxwxlR/cG+yRe
25uMVgFXM/wqcFVAG4AIQZ0BL97cpgFX7nTIKRR/bSj3nJEkhLvZhZiqj/W4KUAU0b4dtrWbfKkp
j2ytjEwifLCPfurk61qkt0kzU27SvmSjQ4Nq4Helwmt9+5tZeD6vlzcSLwX9L5ndMFuhqwW2Sky4
DL2fNfUQPg3jm7sPavRtfuYjkB7fMZK818SdRV6xdYYcDznOc9WQptuF7Bjt+97FxlEPFUC4TClM
EpBXQ0WYpe8zpMdIS7qXzEiPGeKjstpt8gwctteqf791oo0LQa6qLUklz9mnkJB3oWA+OFo2TwjX
pJH6Xatpw7aHUGJWYbOPzSnYVvqxoZFWpxlfQVPQ8xO/QKdiCpRniZN3VAV7EHrxOu+OORJFvHPI
plQqauhpP80wvkrS4met6ulmj0WvpFR4vna9YC17j+QAS4v2DiLssS2Pvjn9rPgF1ZSdNcN46SNK
N+0UffXHXyM5YnAfyAQs6pvBoL2rUfoGqTPrlE51+1dCyWBX4p6hJBqsW6BZoZzB3Sc67m8mMwTg
ugWmsDAjGogaLPY9CayIrnGc/LRSM93KdKYiGJdodIPhHt3Yz4RzaKnJZycxzkBtSkKvzFstQ/La
GeJ72+Dq4/ddr9uG15QWvOka/A4/t2/jJOvWdt4QGDe2G37tvPu2G60ZQcTV8lGIJxprIEy8OuNE
NfGF8HUMh5724PKzXGVla6xbPNUFfIj9aHkJ8X2HVHvH0ppSN6Cz00kNt1oWqPDH6oW4gLQgTooA
RPx0WJ2t0rzuOox/Y4lzq7vRCcrZlh2sHQvct47ym0hwUvxmBgdmGhyWhv//8F//m5BS08J/ubxV
P8f/HbwXm+/t93+8L3qem+/Z+3/8r5v34R/X72P08z9rcz4e9pc2x9AtQK5IJeAi67YtFOL1N/3V
+6cuLQflDqAox7Qv9FfLUQ/ShcOjHM91Vdrov3JLjX9apmfYrmUg0VHZp/+ONsf9rOUgxkYXhnQl
8mKDcaNAh/SnlgNlXjrjxYmvmipaB5XtFyur7OZ9ko5X8RLru8QpE/5V6WsbjxhKBGOtaZzuwqip
tlUof4qMQh364mKox1MTAl1eFpaI8J/Q3QOjNn1DT4OZpoRT7OUVMcLLau56vbFdVjs/rz/uXzYT
B+iLRh+ZMSyOrULFXpdWdVdl3bAj4Sk/LQsszKQrL6skaOWU8t7chUqiot09tXB+ry2bXWYFWxKO
kDiocHhSxKjXDqTkF0uNdVlFPUB7OXMmfqhUW5c4ZTR+uLB+by5rFOPXoULGXDLMLTWzuyxkJ8J9
J+T5wk1fkOmRMpUNyPF2c0ReTcOMoERCTqokZ5YKZxIhPkt6sb3Q0PuieECqVO8+srAFEpS/YrGd
DqlmMj7Isi55T1UsdqWcWsti2YwVPt6ItF+15nbDGc8MZILGwexOpDPDY5IOU6xaK+n7m7ns3+if
3GmdRTLPjK698TKgsN1tHQM2m8hIcTHM4fDAKlETcb1P0TcjKNlTQyIi0s2euhDNP1kXnNkTuZ+c
SnUPgjvmJRUxGXOe1Geh1iguFfveML77SbJ1uHZsazQ6OyuhHqMlc8Y4ck4ZJq1iRhjHJQd7+Wxi
u3pOIYv783Vuipfl8wtIKtwljXDr9k4Ug70xGCgnqwGZNT3HCbGPbr+3Rd5sbTVv03QI3cua93vt
cptVDujNL9vLPpfNy+OW23TPx7VD+se2njpmOr8P+N8c5vPdy2EDkwrzaln9uD851zPJ05fnlMuL
u2xfnu/fv60uKbckOdERy2OXRYbn8ePpPt3Wp4itNEnJz9l9eqqPt+DT2/RpcyQUdKV3jcrM4RMI
B6Okc+efUvVziVRc+bLIf29CbUcwctle7q7JmMCg/lE84YEfO10eKQAAMEQK1+hmqtXfHfbTbZen
Z8bO8326e9m87HN5NcTew6ykQLdZdlnu+Lv9LsejU+zt6oQy8+9/9vLQy22X/+1yW9KYt7WNcefj
3wWw8EzlMdiFKnH+ozXFSEpnIMMpsqajSFLBp9WllUVK123cGcbOtKtG3+pGYBD/SpTKcozL0T5t
LsdKHMUeWO5BpEWBYtl98mNxaH0Ve8dT/93jlts+Hrzss7yQjyNcti+P/nRbkY1kwtWUtAfUbZwh
v+GBQrt0alX9J/LSEVKv2qZ2zwT386qcFEYiVSHwn+8qu0NmRXvyPfnmLbCnKR+8dRRR9r8wdurl
kvDHTsGy64Kb0dWF47LrstnZwthNibyJqaqeiF2oTq6COyyLxog4Qxv4zHfz1Nwvty37LWuyGUnN
uGwvD75sXg5DVOlfRw2RNazAagIrUu9ORnjiaVlbFhIK27pygbH+cUdLYA3l0mLVGQnZqP958Xe3
gf6BVsgIW134RvXVXdYWK/aylszqd7PcExjjoRS9sR9behs4T0R3mlyk50Ye3Xze+eNxy61IwDhE
O7s0ytPwEGeMH5ZF15Mtk5UI9VtU9ydbXdyWBT1kTopqc7nDSLQK7k7xqtdjf9S1sDktC9MhZZaO
EWQB6QVf0PUw/2tmQKeNRQUanf12pIS9EgaTRmfg5CQ7Tn+D4PJwWSy3IQz9AV/WICyHKvBI65NS
MItc8v/mZFQ3AWiIpKEKuKyBmkNZVpBA3bnyNKgFgS3T3u7sU6hng772e0xdAWbB2ifKbooLbb18
5svnO6kPOfWRCq2WG7vlu0OxKjulUKgDKhK+ZeJ+Jmdp7dMNp46s3qLljfGFexBG7uz9WVfOZU+c
lrVQ1n+tTTaxP0lHSmWW5dO8Xvze5iwoNDACBMQy0o83Q2Qyg9AhzE9VcyCfZyNHMQ+PvFHFSVqA
v+vSYXouaxKIPKbY2yjT0Dci1yGTgNASsmi8E0YybRu5SuUEm5iWJzbPkclprUZ1Yhm9LQb3ZXtx
uX/cuGwv9yyLfPYY55FjiVmwQJb3sX25/4+dloMs22mq2TvTbK8/DjkzMoT7HtNM0SyKc0MGDr5F
c0rUAaZ3lQSwLMaoWvvlYB0MMkiMQB5Ndf+yICfjr7XGUhXzZXt50GWfdgGZfNr9sk9tV0ygZ91f
26qEuyzmhdizrPItw29aquHu394/2YGOXsiNUZz8p32Wvf8/blt2+XiW5SHwpd4CL6i3l6db1i7/
aj8S6SKmjMmleiOWd+vy737aXP5RFCZyvm/VVeGyIHqZM/fv23DrFSdfqS2M1t9ZeCr5wqpLS7Fc
zS47LmsjoO4Zq+W/HnO5++OwEdC7w6cbyS/kcJ+edtnnv7zNho6CIshCDkq6zFKpXxYfVfnPq8v2
Urr/2z0bKfko/+v7/zjo513/2P5Y/eOpR9UBkRo4wOXQ/9f9y65zVBTUe97+eI6/X/37Z7q86GQy
niavJD1/aVss3Yll9bLLH4dY7vm8vdz4x8M/7v/j5VjwoRumYLGW0OP7vUh/r2UFLdxKmw7LnZfb
L/s6AmtlOaffLjf5ojVPpkwzixxHVpd7utQ1PtaIWIAzEe2pe5K2ohYjYKkT4pH6BKS9g0WkVpcb
l7vTtiRM47LnsoY73thMpKqgcvx9t92pyfJy/x+HM/OsoaFEYWu9rC73fzzTsh3X89NceulOcQCM
7eXhy9ofx7y8pOXoy9183A+akbc7Ixu1bV+bL8tv5fKLWDZFYBv54eN3Yfcx5NDLXnqG08KPGIVw
OQUftAicwmUEhPgQP+bvhZuTL+vl4CGcsRJcijyDKM+i/Wuh9bOSUqvtbE4kECG16r3XnURa5/Vc
ZVLV7hJqeDaq4dtlMxt3MelCrsJF0iI4NfAkGftQQZgsbes2HeAH8eZzIU+Lak/2JHksxmOQEYJS
dP0XBx3ROUL1umsNgd5deNtlbp1wmMI7U0PNtrX675bp+2WxzPDnqA63AkHVClFefNY7iqVJwAA3
TKwTJm5STVqHJIcYdaneEXdmP5OkglJoPDei3ek6gzC+MAYCwK1rd3gCKEjWye1l7rqUIpZZbEZm
F+5s1fYaeuN/qEIfZbf/pmBnGcL4f9roHmkOhv9YfyeADu/Hn4a6vx76V9HOcf8pOZRj28Q54NiG
5fMvP52lqEHK8/RRlvvDT2fJf5q6pJRGvIotTPa61OzMf+rCxRotpW1g+BLi36nZmdT7PhmwMO7p
kvIgB7UpN+qfinZdZCZ5HUdERGBtpfbSO1dR1T1lwnT5Tb7WQ9889A1R4gyIe6SlhiRLDsMqRTsy
Itz9LbkXBbo1P7txqnvf0fyNN3vEbWrGySqCcSNC34f/cTPVZX3oQWfHcUqe75wQxI1cFXBGTCoI
9T90UGOxCW5cIk4fvYRpZZ1bz5OfuuTzWNrOmDt/MxKYLqfE2rdcVTcSnSQRCyQWiFqp6gjC2uoO
wg6Z5/HBpAO2K0dv5+SBPOOgQ+BcrRLTAPfHC13VbVgw2izzY+GDrB1pKNdketHYCcAmlNE24Ve/
81vCD4PBvoF3tGuaMn0k7ImErN6yD1VCwU7rC1wDRnnWR4Tx1eAeswizM0iGZy8khCNP4/pKk3vU
StEZ6SfYTW9ovmrWiAGttvZBHCMyTCNx47dEZyK88072kL/VCQr5HD3cpi9MY98knaQBMtJMtyVR
plHzhebCFfLZ8EU1NuKYSD0rqqw9qpkjOnvn3BWOcUoH60fdRMnahehxNIKjExnyCdUm/VV8dwRC
iF2ehdlVMPqQI83gBE4tWJOxXYzT97lvrjKLrpP0zpZWGNvYHx4sPc4Pc0qQuK2nLvKeVdDTTfLs
7AGFHpUgrRG3wySyI9YOLgKhL9Y+qoez7LRzYhOWFMLWuYl7BR3xyufeDtud1U3VZsbTcZWWyLnC
cJsya7vym3pCU45g3wqHXZ2L+n4ujNechuOVXjsvI3jUtSWTbjORC/YwQHZIe5w7ftVNSmUxrD2w
BNtpqKgbtsV6jnz54hPC25rQpcw6eCC91tpVpCC4VRluqyy/033bR2FOFXs0o2QzhfZ8npK5XI2t
vK/h+pG4EW3IbzvMQzM8lZoCP3vMVbQ0nHGQxTblTzB4CQl7FJ4DaxfUb7T/6Hg6tnMnEDuuCutr
mRnldxhA8RWsqvxe6/HgCb1BOmX29iuC+MMQT5IwHz3fFE5669jptCVXgQsVHf4VzbvrLHS0u6Z/
YiRfnokIeXBJuY269pHEivk0cRVyw4CIAgO5d4NgM9IGeagcy7n3y+ZQmllwNHKyOkVVX0XE3a+s
VljHcDaOcVp129Z1Mfk3LYk9smvOrTbfV0WfHBZ7/PwWa8V8ciL83PQVH21CL800mu6LwH/LOjfb
MGvW+VxzvLBBh/KwogTPdBx9caTkp6QPusLE9FHmw0EzdONs+mdD++ZM3lMV1RWerU0Wky7LBxUy
8d1AabnSPBqxhdFAPeoa75QgMYMAsKae6F0xeLpd2J6u1d0ytk1vCQi5caBwFLhBzwgbtHUU6GAN
YvPUGa6nYkT6vReWw04WTCHGstsnfRxum9Gsb4d5XHtttfOsPHxiGJSjhyLicsTdb0Q3QUDzIiaV
eTQ0547ZxxOnIOduGLpfYWNR2M7pqkdFRtBLNtlXek5Hrqe57XUdggz6PPu4IuXQTQpSb+3qZgwi
56poPX+fqinuFKEsQ7yvXQu3e8jKikpGZIcbd5jQ1wadtSUxlqya0ot4f8xvhiME/kOAL3rYvTV2
grsyMPdakCaHWJmLWlG/O92kZNfIplvKGoQAudkdAvwEjW6tPad4eHaRBWEIiTJtS5vIJCRFwLAD
7W4OY5LGxrDfhpb7S3j+S22FGXL/HE+XZot98cowK7qZXFqPceWT6AXkgbeWsJ4pe6jy9yxtu+e6
M4hME5tYeCg90ZFsBfZbI8mY0w/rNoh78lhNQgIwWa8GqY+bvk8RA3ERCEnI2TjTu1/m0b6pnHEF
73LetU31GktypaO+tjfEmWy8PP9SJ3hDXScgDEmMzzlpPRsUVkSgSv8qNEhtGPT85+xWp64w2g3m
l5+ZEWRrE8ZLV8f9lrCGeF2koKQMFLRZauwNHTFqZwFqiGif+kZLYH4w4ZoiBpNCBb5Pwm4IkyGC
d07wCIKi3PHSD6MXHiuckVf0l8c7MpW01TAf0dbpp04JJjBdEEBUS7ArwZBxmh8FPpoMmaL2KqLg
eWrGCBKNZx0nD3vFNPyQI05U23LHPaCh7GjN1VczmH+4Yerf1/XRHkX/0EwdMbLynrZxdBdEhoGo
pifH3o7lZir4JxpBekQYcYqb+GnWtLI23awSNwT2rZGUtdzxMCkG5bq2aNJZCfUXo0U8ILxmO6cZ
AB392u3lfNvi/mU6nesHN49/zDOYvsHA5TUz1Fay7kJXQV7VdAoamd8gbK+UDGpGm45sMrNNk8AX
pkgyj1WEGqAlco3AlpO/5yUq0MqqX63WxrbeEq5EATDfxkP+fQKGMbYewT9MDAhAmVGjypFvCV+w
tDI5weIrPBblnW3HwfOYaQf64VscsfOhmcUbUp7weo5Da5VakpNP+2vKXIMQ+4NeZF8MZygfMgzf
RTX/zC3UqzNaZOTD0UYWsrnFn5hq1jGGPuVr2sno6q+uDeitSgF2e6Wi5AEwXDuNY+89Z84eCa4+
Jr7WYHkayx054abS5TLScI17D0hPnGvRlyk5EpjkH5AwJVvTMfSdyMkigMfdvia9eHSj8b7JjfBL
bxp4QioTQ0Ynn5CdPHNaQjwbtq+OEbyFoiddLEmaGyfqatzVLZpp8kAORMcVG8B76aOIhmLjpnVL
girnPL0CaAIeyP8y2tM3c2rbG4P69caLr9Cmi+89MJcNNjH/3NrGjVvhlQtDRCsUKZ3vBCN98Uv/
e6jPw1EnfAgGBrb2IkgdyBezeOqd+rUXEAdaI+jJCQIQIW2PJOAwzA4zwQlb5G5iXTpjcurk+CCy
vr+2+pok71krD7Yypvrhe6VV+NTsOn5EGNnte5hgRzRg8jYeeD+kIKzAq83wYFXEluHS/1UQw0tL
7Wowp3dCiK6c0CmP1UgSsIQMgHIjgPFMimQSGf6+ngzAADiUnKlrr+z8IckwPlVY7zzm7k8eEZIr
6Vn9zxFuemlXD5Hb6GsCsZpjOfnblCxy3iqm6k1UHrvWgpruA74gHz84u1X8HdWnDW7P7fhQ5Kao
DbIlxih8suM7Nc7qM7TVqW/vkdPLtZdVz1x7d9g78MdWaK86xNtd2dzRovWLGvusj9WuMWbvcXYa
axsWc34dMVzlXI1dP50FpjP/3eTivxZtoW3K3Jo35A8Y66R24y2zXXqjTubws7N+xQ1ySLKx7ANM
njs3ZJTUvIpB1m9W5331zTL6otPXXfdTyQVOBfDMEl9rOKEQLV5GN242eQCzSidkadtkMcA7OYdf
/bvciq59xLHvQVkQRBPOX6fGetQc+aPx8uIht3oiBrprzkecQVxqN6moruzBjW4NvpYoRCEH2MMX
ORi48yWj0gJL5xbUZ/3ut3yOlB/sW7cX5znMtK2u/cJ5Gp4rFydCrMeEYtojhfnGBirgJAKQBvnT
qTm0a1qV0R1p7FkQaS9uJ06M48LN4Jb6beFrBBcMyVvpJkBOB2M6FP74WhUNQEptQtM3e1+J0bv2
K15+7Dj6QRKqOEbixXfdFiew+Wsgjg9wp9tuHNUGsKIk3zFNeLOgNSS22Z3zhtwivcTla5rRy9IF
Yuoxr/SiB/GoHrM8cGkdhCIbUOGxLyP0x3LQms1cJN6KOVaczudGD19yvXDWoh/fXBmBBzBJMEqJ
fFgNrv9i6xp5qKWFzz8Iho8F5+djqJf3WmvC+iAHG3Lb0XX4xiHrvSmMntTfqL4eTbzmfklMtuhI
KFsWUPDGU4TvxyhITRQRRAZLdY8kfN31VG97uxhgq2PBTnszW8/BjJV/wgGqOy2tlVr1FvyBiKSk
LC38uvGrgV1517XVjdY4MPLkCFuKYsk6MulZDE13Dhx8hZIINGaclb2x9G46mS6u/4GxJVo8pajX
7R9tRbkq62KUWikEGQBOGHmneNO4FOHJWN4FKskfS2e/aafwvpIALrEVukeGJ/g4HwhD3TrhDzvp
k6v2Ley9gPlDDJaikwAYaOn5RnMugIti1JDiauxPE6bhfYLd/BiUApiS5oe7PIkPs3TjW9chuwEo
6DbIYmfluo533c8pYehEKIyJiB6SId0bFbkcnccAOUziByNz9oCc3j091B+1GP3MQKVxm+bYcRMk
kpto7r9qg5bBpMn1HRbhL7lJonXRDmKPkLsb+Ek2cROeYkTC7WC1j3OMvU4L3K8xsZNT3YcHPU+/
dKnzVcT2vi2NK2cIf4QSiF2SiVetvg7RmVWtx0S0Mvq1GXPRIoPktsPtSjNuN+vYlIYUNGmlWZvA
9k+uOrOF+kQcdX9kYnJO8vgk0psUR6+fFSSoQGCS+rTHwrevw74/5KM3HDrN3DeT659gQjA0nhGw
dswB0ZHH9qGD5pmGtrYLRh2D2OicfHnVZ4M4WV31vY/nDiSofNCaIeZpKT7iWEnOUfgC9uu7PVp3
/Hbv8i559a0S3lqLGWjUb4TtdBsG9suBink0DlWZHCq/pntUcuEoLQN1aL2SzvxqBpl59gt+x2Ht
Mi3sW389wFBaS/X165JsYBZE+UDFxvkeCe2oVlT+7rSfMuuAHM8+1YOX7hGh3PZIhVuJV5OIYmIq
lVQzoPJ+anpnXhmp2W8iz20Qo3aPnHjuo85ijJMxiMx8M9r0mO/HrTWgrhiy20gge1GpFNNtScLN
cWlAdgprC6fUP2rtG+V84Mieg91JBeRNdU3cMHDlKEFtPWVji1GXNzLTjI5Zj/u0tBSFRRZZzODt
5IXoqiXHK0tC00Qg07VugFeZ1DmN8OJHmKVfU7u9RdPZrrthmDaFxjiKscyTURXZIfecYafTxFz5
YfCT0RBSSJhi2NjlXjflM/lK1sbrtYfcX8O3ejBcTHcJLLNV78CMdtMbfSbJN5iRJnN5fdFtVIma
HV4HTvoGwNJYubi5EW/u0W8KhuwpeZEqxsERSXlKunEv+hKTne4/E9Mdbjpjeh/g21Rj9mia7/bs
vWRjBG5ZAW4AAiMrJkzYmsArpeFtRpwskmNizIg/OHYgfMltMM6x0/4wKuOQhwyZZtPZt3gK4sD4
1hmbJu/kUXT615Ya4ImA1JWcZmfVdl0MKhYoF8TeMLa6jWV896hIrGQFJq6Z5DZAGreqp2pcB+Y7
ejbv+qabPO+bSaXMxQ7XZd1uoDIWuFCLG9I/vGbCAkJ0YyEnfRVO2KYD9CkQkYbbdgxRQOsxhC3f
3Y9RFl+ZDPWxoTcBecIdZ+0G77LYSpwLVMzhTEjjbRjTkBKamgNQGeF7aZ99LXAgZ7j9trCM6pZw
jbdYFs962RIJY5erKpMz9jDE2kPSj+sUdeFWE0F46zTkmbvQbGD+md3GVwnwSQG5QSPhFH0BtgK+
1oc6HVV/5S4hQL4lSL5irrsaw+AQqYx5LR1vy2cyivYDgfsZLl1PE0QthOld46XNtom+maFWrPQl
vX5O9jJznrHffRUFpRBi7vld7zDynbIxey9bvg4mcX3Cr4gLr4frUOvR0RJHO5rTZkYeh9I//66j
ja0q+7HCXbUOcZ4nvqWvTEEGP6EE36d8PPSW0khYzY2p8vqRKa4cW2IdnK8dR3JdKBizgAYsmH9E
4s2NwzcFTQnjR4I3um1iWXxA9ZcEUMAAMKBpCbHikzMqTL9Ot5eABUJFGKhBDRShcd2PbbvKx4wg
l2GDe/noACcI9PzNrStoEFAL0laefCi5oA5yXIka3gEdS1QP7EAo6gGTqrMea3dloZK4m9ugjp+i
vnwEokrQQOvh2OBdaOwHfiNtUN7nUf9um2TcNIb9GgBeKMi5xmS4rgEyUGBCEqD9iBSpQYBsKEE3
6IrhIDjNB0AdfH3bGDAeOKnBNBDWXd3Cf/CwIZoLEaJ4nQFEzIAi4rl5zsgZmQPAm+7wQoInGQTj
z8iHMAHN/VqLrB8a5OYZBEUPiqLXjQcHNIUOomIGVdErZkWs6BUSjEUHzmJUXAsPwIWhQBcAL3pF
vmCiciNMyqZME46eomNIMBkWuIwJbEZAHIlHgnNdtl+LSj4NzAIGMBspJ/MUf0MDfsMKcBqB48jA
coSOAhzJA/lEIDsSxe5ISigeWGLfYFRsqI6SFuVEDmWb9EUq9kcMBISs672uqCCtCx8kJd8BlusP
ysB34VFkb0VlYVesr6164MKqKCOz4o2kYrouAJC0gEh8OR2LgVzGeMxfRsUqaRW1JGFc1oIxmcCZ
TOKYK7oJaGxmNy42frEfwZ/UYFCE4qHEBuPHAkSKDSqlApmiWXe4QOlbveT87wBx7zy+U7gFswoc
E5o0ciX4YBWHRfo7EZj8AxZ1XLPH0d5EaOIdUpBHyMQ4CHAWYY0bViSJPuaK9oKa6yWxnpPEPXmS
+kfBw2dq0C2tXoqh469SJEyjEu+51qCIQTz4GrqkO0jfmo8kDa3jhGoLsfG/mty6aSU5ZRVV7c7t
tkA64w1YTf26Kmjh8ULychtZ4K1yCCwHu3uo5kwcIZ7hxozWJAhMWzGoT6R7aEBlrVOXTJbWC699
VHDMytMdzKt8S5T2LWlrDEwp5uRVVO4giPMDRetM5Pewr3s82QbEcwIAxx+QC77lygkThdjCInin
PkUVI4NiNdUnjeLpOaU1ER5Q0Pb7Xkd+VPnBJgZduNdqylKi5Fenwbcy9bgjb5QrnqvIPOTnFIgH
Fa1HcXuANG1NRfKJ8KLGiu3TOKU4ojMCEg/4J1AEIC2Pv9uKCTTq0IEyMEEaX/0VXHF97SqGkKlo
QiNUIaLIZkUZshRvKHNoWruMgXAsdL18Dgze5eHGBlOUpz9JdbKe3ZAOQd0oLK4en+mGgs905HCM
iZ3epYqDpKX1ziCNDQ20yRiDCAbNEluiZjt4ZorDZkYPc0xKtOaJ9hhUFD+rqGemDl4pVKClWpaH
uq+7G3k7dz/10hLrYS7AunF+FpL8CJigxWbo+6fJ1L2Vpj3MiLd5GyhJ6A5opxADSQLricbOsMJX
EoC5BATFdVEgNQIOJRQmypMAoyzIUUD07qDtPtEel6swjl6TFs2ThDbVc9KCK024GhwqHR6VEQKm
MvHNXMOANkmXBVvV9vKhbABZKdf8rkv6HzWMq1bBrgTUq94FfzUUgLD0pnl0FRqrU5AsZ0M2HBa7
6dgqhJarYFqxwmqVFOqhs/DrdD0ywxuF37IsQFwCIpdE6bUiWJxvCrCuWmG7AvhdiQJ5mcSf5Qrt
lXOushXsq4f6FSr8VxS/KoDqHT36leJeAf4Ktl0aNVty4rchnrXI018Y4JJrVDpAKKiJMAJJf3aF
BvrJfA4SpzomHpMw6WXWrR7MGJWIpNZSq7iBz7DL0uo5851mZ0k0m3JKmeQN5QYp/3cU/yQkKa5Z
rwhn5ZTuTcU8S3rm21X/QrW/2ww4+BUcDUjaACytUdS0WbO/CjBqM458gj72leKrAZv6kiviGm6t
x9HhRen3rlNw5qGqX4Noi8Q3E2AbNm0Y3gYMtxKYW6Gobvjxqh2zCsVoyBT3TXSYGmvFgqsnqHCE
1MYLJQ5cnKG4cQlBNgRoG1gl10396FPSiRRnjnRa0H+g56Ca3mu+89iApGNYQOkfSB1lzGSlg61z
+I17imNnQdLAC0lBgT7Ew7REjCruXQMAL2TnBCBeNr3Jqb52FCcPthHeV4XOi7aGFzP4FnsCpW6g
Q3yrh5ZvbEqCE7FGAPgiQh+p/65LReaTtoN3H1gf6HdAGfOW4cx1m73aI53DMLEZc4H5m1GUe2HG
LIVyl7VP9O6eKONXuovbjOCuGlig5nW/Zt6SHoigO0IT1MEK2uAFiXfbRNZ3CygDhte3jFSYwLsv
Jkx1hknkijdcmcAKhaIWZr19XxPaMDcJXimU+OANKzCHjcIdgj1klCd2UUea8+hca3a8Ccg79iAo
pU9915Lm6J/UsWqZgAgRZ0as+9YiuLVe07FgskWOH9fWSAx7HyRjkN1WABo9c7obdPvB65pN6+8J
PPtignPkk/SAO5pTvkfquGnI4BYRZx9rO+XG3uQUuRoZmdRAIlNOUjVRXdQQ5pqkQ6Y6JV5iRZaM
MuPRneanqMm/jBQ6WhCUo9NfZSApLdCUqXjiXUM2Mh4jnQAF+iEED9zKobtVn1enUdDN4lue8kbH
3A/+0geDOZRUteYYF5fdMdceBwJrYGZq/sEHoUmeEZmaiqpZAx9bCWrrJU5DyvTVvZ12r0Q283Y3
XAHMB9N2V1pLkDbITmLPtzUIT9rZX2PSOlZFXN033n0O6rMCfVO7BBOG6T5nWLwaKvkSdebOJmnA
7/Lrqu4s+OXa06g4ot5wHyuuKHmyNGtCWKMp0NER+ChdRVAL0EhLsKQWeFJdcUpLgKUjPgxB3hiS
ZyIQFNO0BG5aATklx+eNNDlSZhT/dIxeqD0rszF2PseEkWrr5q1944tvFLZgUffmhqDurUeog+4F
+3wwDwWzZGArA6dH0d0FwFhbviMkOVxHwiCCIzx2cfhkxgy8gbjOaGMJqlY54zsJwcUH9uoCffWB
v2q+sfEVDTYFC+tTBG4xmnPa3Y+KG8tJ8cosom0W5Y/qi09U5vciperBNa3obwZyvXowtOSLfEnJ
fa/B06YKUwuulkb7lwF8LRl2Z2bYnK4q/dVQhFt9+pUrQ/UI+nbiJ78ywL+sCsXFxXB9ZuhxVQHM
NQHnZoqgK/wnk+qDIrYWmXkzRtFNDnCX9vVXEjkORtzSGwfJ6ww/c/D2OW1P4jYxE+YbjTOq22o/
ZoC+XUYyh+k+N4r0SzHiLW/tpwkEsKaZiI+qF/qY38ialQoUDDBYAA7+P+ydV2/jypqufxHnMAdg
cC4kKluObbfdN4Q7MefMXz9PldZa8jZ6Y2buBxCIIlmkGItV3/eGtI6eC4yEUyt9IOd8GPNlnc4k
WsFXeEVypw47pay/2BHKIhOvspd919X6tNjGU4FtcWz1PwjD7Bc0vfr0vcHcuMHkOOetV4rqpsf8
WK/Gt7HDGiY0sVdJnT1U/vuFFCyMa8KbwJjrlA8QygaI8h0jzFP5xqAREz7rhnaP9KyPdORPjhV+
OtSMFqnz/Fklk4blBLqR+X0yfSG/9CuY3ds61G/bLP2WIcyLDes+i8KbeMFODjNoA1PoxTBPjVH9
itHdaDCNBgb5avBS2UKYAS0oPyZnisl01sZvRa4fUYklnscAt6cx4QX7amFPbWFTrRJsrBxke+MK
5yEsIQaSKWo33hkYXI96c+zQXVZy4PwK30s3PLZBetNr4xeCS0+NcMpeyIiUqByEWGh3WGkrwhRW
Q1nQ5fXEarvHcjt4RAUMv5p1mBOKtLHltoU/t4lRd3ZUF+fOmnUk2CzAL14xR+ifuvsAi+8gvIdQ
BcMD5+9YeIArAW7gjvAFDwqCVihOIqEzg56oUKGBphzemRiK4wrzBcLgZsBo3CktzAixHu+wIM+E
FbnzZCTjwcKgHJgMHrb6qyWcy3MszDVnfkI+kL8YEfOzmrtlMM/JrN97Sv3dwAQ9bBC/wRQ9IIva
LsstlPlvOabpZf4F359ghbLZ19n9Bi3/MFnTjxKrdVt4rndt+his3WV6HjFkH/vt0LQ3Y9u+Rub8
5vTaJk+9l0j6uJurzMTXfcbg3SQKTlpkV6k4vwuaDXGq8jBhCh8r4R46OCaHHZkNcDExQInRIxaX
k4zGVj6Jll2Q0keixdjYeHwsIxoVzmQ7KzA3mFZiT48aR7UuzCdN+NYPjvZMdusMkQLxLefIGGcf
m9mLOfDaj0vI3peTSvgBGbA9Elw8fgSeLPOePu+vmfWB5m6QxMRx/s6u8y/Q73eh8TAt8VekU59s
XF08uhFkBwiXR2usaBjXYfiuRASoLexyNfO3+N90th9UwztFdXSOEHlfNTpQHfGHuak94QMT+yiX
30xh/+hFaD60PClR/KznOiqw5YuzbrTljLxpuAomFCXbCDtz9JuViPyzqDTl9dfeCRnuxb/0NupW
Tm5/KfXqAcU2GFPw/bKyeHKBlGB16qc5CrBtUNOrRX9oWfiSez5SZlhFIGTsm8i3t7i2GUu/Syx0
mpR218bu2jYJiigNQW46O92y0gkwt6lyHjVI5+nM5wA3uMYZ7rzAJkxoHoKxvZsV5zyHxiGEGp8g
/GS+Dj1B7PnLsMT+FM971+3vzPgtFKHMsfyVjO53oq0HuyAHGuFlEDrfa++ZFM0+DLJfgemegyiA
P4/ymau270tgPwZoQI19hDAQEZzegLBEKkdpMzjWNJFVnu4I4a17hIkLsmk+ig13eNIetXTkUqa9
uVn4aq2dwsEwg7TqOulQssUjd0UGqlibBhGAKdffRJMZttOrndfFmuyP0Au/s93OWHuJWh/xdPJ0
mkdQE2drjvYd/YljoawkCfn/+Nr/DfwTDwUDpOb/+///+W/52sP7z3+Bff61yV+wT00z/0MFvOnw
zjmmrXoYFfyF+9R0IJZ/GyeA5lQR8vBM03JVJIKxW/ibnG2xyrJZCgZKd4ky/G+AnpplOv8K9FRx
XwDppOueYXi27lhQxD+ys0nvTkPRVMY5wt0vGRpr4zQGLth4ZK7CqAfWoiCWmCCaUkXvfb8gXJIC
xmtqnttFb54DbGT4voTT1laCXdExxDVRblBQNAUUsBBmJpTOwJdwhDa9EyjZRrySm75vtfVI/5bE
UXlA63OfiYaznDBARpMD4XV8ZDytuA9Q/9hp7hGgdHseZnull5bjL001k62NE3OlLsfWiNx9k3RP
iHrVN41lopISaru6D0CrN4iXquPgkP+EugV15ohwY0lwYmpfYAh8sYz+pcGk8KvhkbwuplvPDVrs
JsfGN0SGBo1x1CDM+i5y8C6crQbxh1D7gQUdSVBUwdfx6GinQDex8Ozze8XlY6BF4D303j31NNiM
ArMHBeGNDuyAX+gqraSzTbQF7GlGEjms3sqyvY/V+YxbAOnmodZgMY1HN9KRDGtQ8J/U5SEdsZKN
ibJp5K2JwqF9vWiPXjigWCO2AA5C9s32lrXuIlgNMs/z6dnnwE0YXKJfgjk1rQGir/coT1a7rszb
jbHV0D7VcnQuy9rkYle/+147NqXaI5iNTAtk7u1iFMHWM3/aCqbQLV5AWWTYWNKhfBiXa1s7wTa0
7kY0lMEJ3cG97lc1Sr++6Y2/nXZEsTSv94rQekuQdsJMHSXxyfEFMhU9TyKFcYE0LAZQdMxV+p4F
wWXHSZH6KpGWGnUAbGbvQbEGqAUMnnE/0T53OCLjmOxiJ+Qb0qmRT8ve+4Oi3VfNmJ6NuUk2buOd
QUeqjFnorWchdGTaw+A+TJT4nJGt98W1KZdE+dKhlpNphHXLvNpmqHluHLT9dmFZpJXvIPR2X9UI
nCJEeeM8uXoK+qTFosvuf1vNEJxrrfxekITbYTs3kC73bIyOIlxtK/VraCLtEboj6nppcFpQ6Dmg
SIg2emiuBhwFb422hVoaNieDcUSJTMzXtCJoFjr7mGHvadLqVeZ4ximBEYZcirn4yD0xCAQG5tnj
sPZqg8eWbpgf5OotCON2F7Wg5QJtGs4NdxHKn7eLYjotg5JOvl0b2V41soMNlG4FlBbvw2LYu0hz
AmnOwFsNYbrK0uJrGSftjVuCRWyNL0YW9W91XzxlYfGsqsrgl0Nm7cn8Az2YTtMwkm3UFCiJEV7d
Yww0ZNbG5cWOY7p8IZpdKJ6cNTAVeDoCF6s02hA3GPaaohxS01Bvm7hnGI9jydaN86+6k5fnXEc+
oCoZFjtOYu2Q+DWAgrs3kYmrhWiuCrJBRrMJEZV7UzPt3JF++FX3VXlDFOVGMPK2MIuJ6WlBBCqC
azBDPPRVpSvPseKquygo33SrCk4hIu8btCsJpbQpcAS+qit7JjyFu3yGo0za7omsBIe4MrOzkaUj
WA4yU2HTDr7VKQP+9q3uE0cTtniR7tOLJgM2AP+GA6ARKfYCIr1jiK5t8NJ1ZvKlZ0hT1ujED3ps
kmm33WOpImsctss959nNBldCF94XA5HyMslvooyQrZxkSXIurODQOiavG7dcsbGa0cauu/OM6Re8
Y+spDWPALEkHCWceTn0x0e/o0LVTbfS4KnPnhvmJtr9cJ2bQrBXNw41NcIjkxBClPmphuF7nZakw
bHhKAUjbv9bPgsck5+X66+ylplzoNIReVnLVh6JcNVlwz9sJmwCxS1lFLv+0R/Kx5dFI9Wf3XbK8
JZf7A1n8UvwTSfwT6/sD1xx2LlnG6+7k1p+qy1m5wsF5layRFSAtLNiCcuGfj0CRTENZ4QM7/UPx
stkHurrhJYQu02wX/UO7/7Dr64HJ1Z/P9TL/6cDlNhP03/XkNM36ut9rvbYZnvC5L7af/+pygtdT
v24iS5+ry4Ufzk7+9YcjvW5+2fLD7uUlcMIWgNr1CKuKiI/Vgsz5oDcgd2JKbQG5/w8HIVddr1GF
8VGVWc2OJvAttAahow6x81JrMm1wM4MQ5E99m6j5wp8E1jkpCw0DIMLbxPZxvJyqB9AQaPkKGllS
Ze2yngqXx0Uuva7qGj3b2YEisBPlZSI3kbNSIuA6K5dd9oKdn0hwX/cYkKRLGAQepxqbOWLWgNUa
0vMugCdZVGoI6Zf5OUb+MSpi1NSvC7GIHg5p+fVSRa6Q2wURfLVJHe9IvXu0A4qN0Tb8HG0DN5um
HyG1zPVOtdCsnFs0BWSpEfKURm+0QAWzxNdzRhfLbewF0+76ilayKaj0W2J2AjxfnkhH8LlKeTvo
AxcHF5G0th1+Oe0vWnJzVRTzt0yp4ONrDhI7i5jMQk9HTuwezvafZq/15GbcjYrUAUFQx+n301Sd
prZ1DuTsV7E6fS8ir9k2TQt/2lswDTaNEUVg+6kM+MzHdotm+T/UZknmlrP11K1Nuyv287gjcWgf
3QwyveopQIWcpF0HE4aQV7RcK3BzbslIFJI7NilmGXJheih6iNBi3E1JzjJM1XaDWx6UyY5OcjIC
1FuHM1/zctAALfAFLk5tRiaarpvrS+N5OXEWlI7HAA9JoYwgRRDkpEdtp9Jg+FW4KpOvDpCasCf7
nmxxfJqNBe1zMuUYMbo++vnKPpuI8IAOO5gmwOM1unuA1pHgRIaZriMB7Mavdc04OqBGj0qIn1Q+
JirOqygqJQ2APZXI7Moe6jetss8NPRI+Z9yqZHrMNXM+RAQd9A2W7xYhTgGJiuzgoBpwshbt6CmR
Bnvo5Jgj/AfNpesHCRr7ThSKZGnEdIygR4kKG8snfYiw0FDLTSFQ4HnY63yx0OaVJQ/Zvx1jgrPE
Lsp7wJNdd/uwR/OVDgBQTHH9HTEZO1c71Nmju/AGq4Ja7ki1oyAz9mrdjjt5DLOQG0gdQaWWygNy
PgNKtwNwCCANNqeUo7DqgBS65jULMh4GcX+h7eEROP8wCefIhbuTm7ejUmhbxzI9rrx4vq3ZjREC
0Odhn0QeONy/qfnyAZSE+E/LZiDZPlLg6BmI1tBzsN5Rwu0HXQBdnNKHeZuc84bxWbwqYtG42OK8
L6cjLjbMj78uO/ArDBeWEeaceLDk6ckHLpdqG5f7INa4wcGMEKZVBTdXnrAsXSdyWZeilzi6xmsg
pLAioSLB+BHgNHAonMj+WYjqAyrrUDN8edJXRQY5KyfyGsgSXxO6q+i/WB60fqkgIbUj5OQ6O2fq
G7ry2bqYUSWMR2shjUrLdSkapnBgQpwM5gyKFzrc3GMin2ox+TRbtuYWxkOw62qroTEbP05mofoh
l4W6W5PFQSRlNCZ4bKP+q1PBuMII6I5yEmGst5kIZK2gSAZ704Rw1Pa/qzg14W/wPMnr929VXuDt
HVu9AcduwQeCT7kdUsQxlcXQ/Xl0GkT+bfL8VVL5gNyBz4aW1kIzJ18gzs/klbbgQvmjCrcD5ywE
OTXyuD4pc3RuNSTUdMUky4lfMFkWF1IFYBzHRiHJRAJ9BqMF2CGDGJXchHHyZRy7GOnnKttoDZAr
eQJ96obLWgiLFK5u7+X5XF4FRfWxgwFpvCB3MgoEYi84OeGs7OXTAUM63aJA8UUKaFzutBBbuz4M
Tm2AFH0qpgKQkbBzncTYyATOo5UGBOjCOjliojAYVOoO7GXZEk6XXzXMi44oJRYhMuE2Xet9rEbb
Iepf+soDNtpkoV9nBG1r0tWgrKGtxn027ZZoTE6dSbzPaauHOlWatbk40MLiTIF/bUITwv0MHqiA
NrhwsgenLDbAyjARUuO9VrXAU9Cn74XGj5TYlqrbZqBC9pbzWoAAv4cAK3zIHonyQh3WpubWa8+l
z6uKvvYketGOjh5u1isvBtniQh9us9yEd9R69y5U75XbNPgA7QyGvevL3k0h2Y3HtHtR/wYkYaxr
9SYvHFxXYTvlqKBqXUdPB5ZH3pL3acR3ntAxetdaqWzjTrupNBX/dLlMroUCgz5q232Jer6hyxI+
B5h9bZMuLKGif19MBax1G6J0SUQ/ZneIt47HuB6eLaUlzJ0X8ICzDrHkdGk38gIU8AF2WLnflF55
1xAX2JCeQPEJWhw7jerhFcfceeOO3SYIR307uMCb8fS56FBLMepCgbdGvvyX2fIuus0AIUF9coM6
3jcXeYCsRAhAqgH0M/pDUjeAkLF9ICKM416ySSL0/gsalE3RZEBRhbCAzdt7SO13B7jJtkvANwHM
8YcOEIwatBhri3OLKiy6VLx+V1IBvBX6UIOQFoClmvlZTzMzL1/LuXkJAf8x2F4EJgY9WsdOX7rI
zjZzChLAcOL5nHSF6xtoh7odXwd5dXKpDob2D1qwSumtcwLacChpSGXJdWPMYK4LPbGGxB6602q0
k8t10crK0nUiq9nXbeW83GsaF9Gu0riB4o8+1JNFVbdJNdn278u2cllOaicuSFgX1o9UBbsIDa72
x7ILfQTwFJLpyVORp8vZW3B9mBuMLZPxMWk8hBvxl181jgihKfPWCEhD4ykIHNb7Ho75y1JhnbRk
o+v3eD+gGTzAEluAwE929RWG6A4K1oaQhbkBBYU8fRHqK0gWAUiBCbOjrPkRTO2yGivvW5mDXy1n
YkrBUMN9aPtRkEkb3IXTCcWJBZiQHv3Qkt3kGua31nBV6HpjcOdEIdQNTYFBlcbzu9PENwuUHhKM
RbAnxNRvNcwMvqXKSa7Ht2oksTJmxyFogqda65/RB5vezagFbAsEhjxj1d4WbV/IkMt7pMNrAS11
EwokUtXG1qEDSbcR8Zj3Vl1pE7nRFjnmbQ+W9pCETvGM6+et3CtXjUc9tsyzF5fjnUVcGAc9/g7s
4FuUmPnTWDX6EWvIdJPPMGTAoi/3JZChePKWt1qbnG1RWP2+br3lZSRtKE9i7sg2l4D2bqq2Jo9a
aLwQ9NfvXRuD5hYaA/5sTfDgLLF26qcIxrk4WhIV/uLZ6WuuNMvOmTpIkFkfvVo4mMqj6ucIDfbE
1pF+ztwHK0WI/XJ1SMDgHh8b90M4azeFIbJjYpezY+6HydJf5iLp9pBLPaTouvEtj6rLlhFyRJuu
NYwjmI30qR+mb3KPqmAT5GEw3elzbpwXuxvXprgyWlTeupkKX0qNkKmZEM7VFDt8t8bLDcbGwdzE
TWsfhlHtv8Tp8ih3OFYW4FLL7W6juYLzUrrR5QZabvGsqziG1FOabRBQSY+alUyXG6i2Jy/Sx28L
mZgtEMVgr6uO9YxKyY3c6yIUTeUj1sMhv5OPnTxxs1Z/EI3WH011jk+Rm3pkvjj8QsBKdKd8iaGV
ofA9becafB9YU+8hCQmwerNR/ChgKCGToH+dXDBNDJTDY5g000MIKONSow+Lg2UryasSm8nWnJv6
WNEgPbSKhca5mpc/4sncBVY8v/Zx4UHirRf6b0RHtRL0rcGDJv8pn/utAHW+0dvSN0louEfNC9r7
uXMJbYr9WHG5SUZleMssImEK+tL0H4rovmlCVF9FjTBHxkEdgrfWc6pNWuUjuUNNuyNMnEOf4nwa
qLItTinfwlnndiPCgnhoXt+pAdrDch+2wHx0lgtGAYedCZztTYGS9i0E++FSo8fab1iW9t1tLewH
M7O7gZ+p3loBvDz5LxNtgJe471kpONuTYty0dlTdkvtGlF8cqDfs7RaCoKwA4azFLa+Jz10nuDoY
1V5qOeOqSmbn+9DbOd90pz2nLqjvxdYSQvht9iP764BKLfInczTOhjmW54z/8tNm1L4T17wcT626
65507W2gNMFNHHe9Xxtm9j1XTvJ4NJCNa/Syu1sModSbPohUzIUy/X0wv8oK7TzN6wZo4m2nzdWN
2eY20O1OvS17bs8wEKZWquYnXXJCkWOnAj6OKr5tS7vPl2J4XFxlXA2wzX+22OBl4I/eYX4iF4eT
xW3N83kqOMYNmGvlRenCx8vevOipcktUExQsachmpScHE65bHiacuyI3eHe5WbJqaoBOIZlf42Rg
DvsScO3eKEvrsbRJaMgqRYkPFsHZd9PBXaFK6+ZW18zxlFrQGPWhqr+qWX0vq/L2fOnVpnshtJJu
O16JY7240d1YeiY9n6L9boAzwGwLniKDWkyRbeVBm2d9T+cJLx3bSJ6ckJA0COfmZ85TCYBc+ZYo
4GZCP1PaELzGZJ660MVoNOf1MhfzVl4eW3dfBrUBrNQiADCFk3bUsfO5m1oFySWzEj2jr7ImoiSY
gg6a9jAFg4cRDdbTHXZeU1/3T6MD1UdWm/E7K01v/qYkVQs9orPOI17cNxhhkCMLnOh16dOzPBev
8l7VoTeeHbgK2wUW4TFVVfUOg65xDZEi+6ENZ3mBakZyKxRrm4ehHdNDHA3zrktD6ymGaXa53EjG
b13SVd8Clbba1b3x7OhKeRMg67ex4rZ71XK8xMQ1JFL3HoOrxs9mLE8YJeY7TZlKkuOe+2AvObgj
gAo/+rzZ6F6jvEGbCfyxK9ubArAA9h5p7NOJ7L7n7sPc59aPSdA6B89R7rBiQOu/NqNtAMsOUZn5
LPcVdepvJQkThP4zZ9dO/bTvFz7dTggImqO2fgyxt5/mQHv1LMCvix1Np2Qpwru8xd39sg9xUHK2
Dz3lFsL7eIJ+PmzkZmJ7Wc0I/08a6X8kjaRrjouI0L/PjZ/Lonv/V02kv7b5OzmukhzHqx4hNU0j
by5S1X8nxzUbIXNNc1TD9DQd/6VrrhyJc1X1VLqkLgMx272KIpnmfxi2aXmOgWwSvVVT+9/kyoGO
fc6VWzbpcoOfgQaTa7pk7z/myiv4tXoQzNEdfl0PgdYYDG/KYl/UGCrQET8sBdrFSWackDlJNtkQ
fwNE0x2NyQYwia+zVeNbKfKD2hImfl/8drG9zLDOetPd7tGsGrQBBrNdz4Ol013BlrTzCkiPzktr
lQ/5aCGcgW0dMTLcaNO5Q1WB5sNJlo0WRzO+38ZblE4/Cr3A6zTv7rJ0Vh+wVvCLFudYBWJbFmDK
YdnLXstM+i4dbPGx0nwjva+X5UWx8q/GjMlC+Tscyw2uaTvwoREmWCYyLU267OoMf10wMLuQzVZa
ZIMyjcPXLBv6dezMPyeTppert3YbM9wvg7tSTZTYZw+Zh+F9WtT0Ie/KTQ/OH5RXk9zgNX9C4cbk
BQf6nvX0COECQXXw4p81CXTc+8qtZwF7HHxNb1V8OstdOcFejfHoyk1AxdSAzFUxprdSwrVRF+8i
VC1Wpmb6lsuZ4wnc3+CiWoVEUmwklUiH5Qw2RvLIVkniGLBwlG0LcKp3dYE+TZWCVzYB4cSG9wQB
pMAXjtjSAEW3V4pujZBHubKrp5ZnYIMzOjAkM3vVGviYtZ69az2GKJg9h2AhLeBQlU2kBBK1kbRv
XpKhN7UYBDd79ah75YiLWbTVEKBLNAcCGZYXW9wAyTxzBTBn6WGqO9+0bHi0FxNzW5AYIMvCGbaj
3q3nBbFZvN3vAD42p9jNficCrj7lrsmo7BB1nrnH5n3cLGnz4lRoquQIc+F4q7+HpTXtDYsGMYmG
A8hVbE+yMthnFuyWyJ5wVKwHzJVgPMLAguuiWttickHWOvmWN+WcL953LUz6nZ0Calrwd8RakLHz
3DUr9RarvWQ9GtV7TqLTV3BkVlQcPmutIRJRLfZ2Mm4MHe5AWI343yLe7WYoK2X6b2jO1SHK+1c1
zpZNM4EfcS0Dn3sCIkaDyXNnhwhO7NvyR6pA4U0KNGHsqMQt2bDmG/A0DMEi/cErYYFFzVA8RhEu
2xByzRrQCUpUI8cT+UqSaytgKPCaJzhU8SO9TxWI4qY2f1j1Dkpn76vNHZ/XYhtqgJQx2Yhy3m9H
89Fmg10ChiwCxn+Y3fKrZ+So0ltY5cWkBxuvSH3FdN7zBltFGrC1umjKuplR0uEbTIdNcC2tX04x
nQ0VJSTCDozviTEBhUYnBGMsvpGtRoIjThh7WrBzvQr195pIFAKKYQG1ing9bqKvteVOB6fCoLQh
vj71BR4i8Ffxh3Q3TQxWO4iw8VuKHLmIjA6fB5J9ckLUPQDloOT0jR4nQlIFuFJjSwu8DhwLxQAc
97JO107peN91JfI7jAWGzhm2SoicBazliWe2CfdGQCwSpQEd4/QR/2mQJC0fbKsHsL4gRAOSG8JG
H+cp1P8SjpAevVZedKuWboN4jwM1seSRi9NKJfHRG75bLL5XmtE6S8rNjAvYVjWLaVfBaVH6YNx6
aD2tyuw1LGHZjcVkCKDPXQ3vVUlwgmwBiGorogXmWlOHbqubyrtr5I9pFr1bRXxX5GiDKA5BszEg
QlmH80PS0/F4juMN7uyzD5YaDRmVMUnY7eqxLbeqHbsIt5Eomftg35jzeqzQp+oPvZU1d1Gip8fO
7vA27wcUa4p4JjuO5wW5u5I4cuYRrEI1I9t5oXq6LpI1WobYBKIv21zWiQ0/zOtR1AAirHhGXWU4
pgtCCrKkjcY95JifRhrsUKyBv5ARiMOerzpaIgAuZ+Ukbewc0JL5uxuWcVnXTksKr/XuNFNF1jlF
hbmdGA/27hjetUt7sHVwh0NAKLOOzJuFhhokkaOvXd1RbnE+A3NF9DImgwFEi6iTK8P8signbdUg
0MNlWEvzBDmRopStyJhcl2ndpPlFNFZrZVqcB43P6Egi2I9ES5gszSNWnMcqDwY0GpYvpVusQAC4
t4u17KM2zmAz9neqYmiIcTOprFA/wjc+9Ix/dkWjpUeMh3iu0mNk2fd2GH7tgvyhncLOR0lcQYrm
7DJ+PRhSxRsL0XzfpPqmE3H/2NIYUXfh02SXhbqWy1qRFciaeTyM3XOeTeHRLXw3bed9mMf42qKY
P03ue0fipUsgF2ej9buc4XMrrp3sEqe9w96J/JZMN4lUjOrcIgm9HExDKcq9LuShHZ3hp03IaS63
oY0+Rt1F8C1JOh3lRFql9LkAZcii1tE8QhzsCJDNzl4BnVbDNwePjArBmKLkUpmk+eyQqDWN3d8O
I5hgpEfzAde2J1PNkXYvj5FNmB4psYycOWGq1B6Q/hi+qSTitnlnH+IRFi/5NcRgBjSPxlbzc5Nw
7BCk2ubyBCDBgaKBOcRrTTgowCL9OPm0TA974FcjQfN87HJ1E4srkrcJ9mnCKltepSauKngX9S95
ba6TReS9rrOXUpI35NvUxwH87VFO4HxAq42hlCRLiUaLWWOrmzQa12S0p2qXozY0iLsh3VXkxAhi
kF+a/lqkUyYfh0XkfSAmVPhb6b/1WQc4HPaBWkALducYlYws+qFMIu138e0WmTJXxGevsxj7Fvl+
EmsmZ2qWjVyV17YNv20QPt/OnKKRIGvIdfBft+g1oTbWziZxO26cXElqJfdt3YAgJPZmiNdPli67
kcXr5MPfyIUIBzy75GS21yqyJHdzOZzrX13ryGVlYG3MWXHDHcIl3z6t/LezcsWnfV4O9fJ3cv1l
gbxmH07jQ1HWAg200AOZ0ukma5Tyw8X6sBNZ/OOZfNjdh/UfinLT6+TTQTu52a8ct9+aGR3z2mij
00Ts7YSZ4hRua1Xb4bPX7OWKYCZLfqmDkhDI7VJUl6ssiCn9xCsfWU8OUIttuODw6WY4cTJk/1Ox
rejiKXWirwst6Faal42+MXV4wjjCElTRM6zl5KZyXk60CDhfA6tp0gat2VcZkkMV4+iVWZ+KUZyE
iWxl1SLzg14qngPDQKIls/OtzEOja0AuHCX+xifvgpQr9vUip1uKXMGHbG6s8uRe52UdRTz5svRp
k3LEIXcgDyWz4XIiU36yJCzFfTOhHyCTiHIn8H28GY0I9jcAt5/X8u+J17BUFj8sFbnnQqg4S88G
tDKMjVvWbwCQaYxJMK36RMkO3VAlyzpxSUlMwMjiIXpH2IJxkHi95ERmsxM6w1DOvWSjz9n3YtaP
XmLQ9oFxTM1KX7Vef0EqaJN+7LBwrNyq86MSPLB4HY3uZ44Yz+Ga3pWlACaiazoHGzX8ZfSwmRKp
CnFFg9R+Cuox3RayQZDL5GWg7XUObHc9Pl18MYcZyMf1Kla5Q/9cZlNzN7fQmMNNtBH4FnpKr4MG
DKOS3gayisyvN0b2Wk2ahZauQDVJhIAKYGQ3u85hDozHCXYfXYLJ72AY5InQK5Q4gb7GzRJxpxJA
qo54oAQ/pN1tY6TGVu5fHldgx9Oh0+9ADiNbbRoPl4qitryfcrbo+x8JvMbVVELznUvhvHMBt4jv
hgS8XIw7SLXjxCOBCfglVGU6Z4icgY/ScrtYz1ZXjOdeJYUgnSxk8l96XPAs/K6iPL/cX5milrnr
Tzcmdo1f2QCclvSrb0VIaJm1Y6wTFdNMRllB7Ud8Sysumbwz8rEmjm2sLYYXIgMuz0auk5NZNMzX
Wbn28kDLVNs/F0FWuW57vTDXbT/tqiuGib7HWb5yV6iFnM3LjC+8PLjrG3lZiMIClpXI5FzuV4gS
EG7qguXOqyX/lrEmb7IsYqLKq3YpyvdbHg09v79fwFT+kVx62bbCgnKinwhb+IvEkEhMTwShbNlI
IAlhkxJnhdn8hqtQtfMipGLLNooQXBXdhEsxEFcNP0QLP+zVJySInP20bEbNYTtrOijieH09Y3lO
coLrOZ98WfRk/1QWL0dfLdOdlZynssu2A2WSDsvWnjyYjbUwA7PN7648ELNBUkxXD/JiS0iLLF2v
/XWZA+8O3AEKl9fK8i+vs9dtZel6G68rrvv7tG1cPPcIKNOGAbuSDWfvRA2OFGJevnlc8bQ7yfnL
wS+VRiBFGcFx/XOnr8+Wt7yHilIc5DMWk6+aeZW4B1Hf05WRz+Wfi3IXl6ZqKud2DzzRvyKLrmgj
WZIAK7lWzsrJJ1TS/6CerIKfNSA0VLn/eY0G+YBeX6FAZrovD7Nc6ulFv+DzJlLc4r2TpUstWfw8
Lytd9vqh1h83/bBe0Zp4DY9WW9RkLZuZK1BKbvunZdcqcq0ue4GyeJ3I+3GdlSW53b/dawW6DtkB
cR/lRFb89Fd/WvZpr5/+KRQNPk5YTQ/HV76zINMgtNYL3DyB5PtnsrhGhU2W6FNfF8rSddmSC1d6
OV93BsVLTdncyp1fq35YI4uBCUkJjROaZPFE4x8IfuL6onyYvxTle/VhqZyX9eV79teWnrOeYizG
0kUjpEfnuP5B9sXWVfM+W1KbwVO3tYrKAxZG8M0bn9OpMNZq26vPNCdkWqcK4ewARoez9PVzlULD
r9GJWjR7foONvYdvoTzrWuDdD3pZ+3owPKVJFUOsnbyNmqTRQQjuqrb1WEyJzgkGBPXarLpZ5rjw
nbBLDrmZ3yxOTLiROMk6miEpuENe70gl4aI+2dsL1O7zCV+akwWyCISIZL3kJHsgCqOpJj7n8sN6
nXjSJus6/8FB60/VPy2Tn2657PIPcj+f6lz+AebQjd3usLO4IFokBOUDwuUKSZkInf8Fe5EYlFE8
2JeFcv7zernldXPbQiUfafUKOQTRqMnNc9eBtC4rDWnd4jtdP8gVs3wF/1xE4wVWCObEWozat1bG
kJTncZ2NpOJJrWNCP0Y/nOKmVypudPmCGirkneI1FTT3uG32BOyc4wjnZs046ji4nfnSVvG91tg3
7uTdGsXwHrtJ9c1FQ0pvc+vN6q3HYAIdADIdzUvV2cR0/fej5mItvmBDYsYFInLF0vq9RkIY0G7r
1y2SmLWVZz6kD+KaxBl3ndKfmm92GFlbPaRnWCtux1/ch5mKOtdIXjKbywZ16g64HoKx2zhr9+T2
1bUG9wgVznyPijMKZfri4zlu+YqCemjfv4XRpKzDLAenDy7xv9g7k+XGlSzb/sqzmiMNfTOoCQiA
rai+iZjAFKEI9H2Pr3/LoayryLTMeq/mZdcuDQAlBkkBDvdz9l57ps5GlW+kCkYh3G1sUYEPcTg7
FrJma541KgULlBhcTZKJwbmk1R6EpJrXIUULyFt8wYPm6tG0Ipbs6OB2Ye6XevWBL+VWlxDtryPc
11r6XUjz4hcSXJSaxPckN15yEyiGRWGuEbD1MU7fYzxMB+TTJOEg1KvCV6x493ZB1lgK9zM3+VbH
PNmpPzSn7MHr4T4gUgcwjBFYbWj6eVF+QOQ60jKsoV3Mc8AieUDEVd41lezcsu77aTmxdIKxah9A
z+xWlfo1kiD9mI/wzfGKuF0J1VmnvLaaxBuFJa5yOwe/IuXQm8C7mV3sNlVpHnKC06R0NINiJtgZ
eTjTT5oIjp2jW6lRDOCUwmsk7SFv71Fc403sqXhKpfY4oXI8G0uje1ZZem3TPTsrJEXLihxft53H
lFS4XSZ3yX1qDG8xSaoZAT5PldM07grbWqpK+vWqo7sMUOl5UMKbcm3LYIjQ39UayPkYrnPZGqtf
joCmhgnfkNO8L4WBMWvNVFLmdaCBZtFdLAVNtSmV38C5lEu3kBXddy4tCQrlivVcLMo7q09WlXqu
4OODD4J6io87U3QuKTMNJDQUyvjDnKBkOXp1GslXuzQaxkwLxqYY/WNNjHrUmwiO3+UlUe7g/S/t
EO0JIRmO/dTXrnakuyj52BW/6TTpA8xcZTO0h+JWR+zFOpdehaO031at+ygco/NzxXzSQ9o8Xflh
1Ur8Y9HkH2k9l4/tCNCuxPXnmZXiccopuLKolQvQhN5OZ2dN7McpF7xUFmGhDi1hii5zCzF8Mriv
VHTYBlU4A4ZfkZWUdxkIYYLhDkln137awmAGwUEKSrxTzelRHeQfq1mqN4wUGRUE5Gvchr5l0Nhd
eMuwXJrmLU8NtEtOa+2kFg5ol4Jc4GTLhvh97QExOlqO/DpP/TbU36pAraZuB/XnuznRSkiXt2iy
FnftVZDK6nciex2/kpLMdUZf7h6W+ie6iPg+lQtcEnU5BxF2idmIJSgnbXuxiMAlmGD6RmYFJwk1
4iVJgEtI1k8MdiiVpSK7NUHLJSauPKtSwGvJ1hNIysIDsF/5UJPR0C4qUCRGDJUQizaVFXcUvcS8
LppdXTsfCAN+F/O0r8k+vuRxeW812Zly7OxbwJ5M1ppK/uok3A0JvChbTj+plR6xs3lUSg+VSt2z
NIy9rmX3IIFNeGxXbn9kr2FiaKxjxN/RX5rHSm7Vn1Hp1mP1OpVx6Ol2LAdTDugp54uUlPw8pbAs
W/45L1peVGN8Ra0kBfmy+LPK4M8E865A6zQRSekTM1/BjSzigy0AE4rwSA86el5QkC+jUcmnJnxd
V9pHuQWguHvRme+4KmBUN1zVs91KGUWQ8F4NE79qwzSwhx4VN1i+NhdFcsTE57ZSbuwhOZBsM1/1
mVydRO+4QywihSJqcN3M7XJhPoPEuf2tV9C70ToT3pgAqKvt/agRqpAoOnVa7CB92xLROA3lsdFZ
EZqqPtDQ5CqPKgUlkIoTBu0q4rNpuglrwJQ2TeagpmmTOOT24OON3ZSgZTHycwUOuApyCrtBC2bI
XS2dpuys957tfKtJ1SHujlZQJEe/paj/Ga0j9nDtfpw066hBuOaCgiKhZ9mOyBL+fnF0g5Pl2ZDr
BlZ0lmFc0k7a8t50tXTNMUTCcMlvJkkadnpBQgRNObcyRnSjqb7PGwZLhgYoFGOI6xe4ad92Z6jE
AJEhFb8yPp5Np4CBL3OilgtyHY3BSsXA6mtW9kA13uuLKtnLfGNehjtvr0H3S5XqmtqV4mZoa3hJ
cjBI3r5RpfFu7dOz0zK8IfL7wYqZNAqKtQ60EVpEOyM1F5e2Ho3QMLpRTThZQ2NfUYgDnmnXWKiF
6FaZ872RGGhz8Tzv9Go9EHfonPGs0wueuRzPMokcCt9uRJke448JjTJ5lbvJ9vP3MKSrL61DHswp
E+skGg7JgmKJDM9Rum/yLCGuzryfF21PYy6LiaCheKS5eEwvzsQl3hB+0i2iezMP3+luc4GGvFCl
E5QQ5uD0C+U5I1DgPgqRiKqVusfkDA6Xb6hkcGkd8lQUuYHHF/ptfcFM6zxECQjCVnerpFh91URV
amGJnYqq8kKAz6m8nDI6yjka4TQy7hYzGRnGseZxhzrB5Op3U858fDQyH6x1BfajmP0wURj61uRx
UJcGCLHJbLohG3QpnYUIXNC2KpR3Yb94DpU7a82v2TQir/iuOWu2W7SR0pba+Fq8zr5szqLwYxj0
otLaRQwpTltsWUMynPEOyhApz7r0tkyZBXll4qrPMQiMSfdtJe2gIZ30aV6kO8Kq+BoQi4PVrFSP
e9e+VGHDwHv6tqDUmIv6PEnkGuQz9GxtLvIDxPQXu4sPiiWgt2g3d6YwvsfaMbQaxLl2PBwdc/FI
l2XCnMSWO0t38QCCiHlT7USwg+v1AVQZleE8lhCPR/KVsK35Gk4k1GQ0n/Cio5le3qm0kRhrxB91
uV5mzQp9+rV8E4kSxMfKwmVUJePtWsherT2ikgA+nhiSB28WL4fZwvxsmWDW64m7Ep3goeESTBYo
Qd3biPrCi4z6m22MkBMsxZU723OcGJ5d9g2liezK1CUubdk/qIvmBLExGoc5sn/ERfYEczID+pqi
MLOQz3Y5HLtIMR5j6xXlZkk7GqVkm9emr9TJpTBuLLKAorjZJwPq+EU6S9M6XSbRq1pIY+0q5i1R
z1SM0RT3fvyQjN3ZqlbraIURXfu495OFQbnBOeMtikXXFw+9MiDEL+5wX6RkQQ8v9mL/bhtT2dWF
CVxlBKIUL5jOiG9qRWaUDU8MwegUA7J3sqE+JtKdo5oNUBjuxbbakuk61CxOBwlAv3lUO8e4sLhg
zbABTU8zf6pDbldgsN7KSWWijjHirCY00wv7yN1Qf0wYHSz7yIj+XKw4+ShTneX2LptlJ8iL6ec6
6L8hUIAoQwKUpMiHCv2mh3ntrTUuM2l0gobUBXPAK1oZkJOmMLzK3YhBozlaoleY0O9chem+TBvw
frFkYreQYZ1pYgRi8NO66W6Y55PDPIhZVb5fu4X4Alw5buNMTMIzeNvzQMJZLx/mtNDvQbIheqER
Gh8w/n0rl/baYf6/AqdEShK30m0eKYJHB3eurq89C2jFlstrlsyB3oulCVlrKainolBpEIrcodrE
cCUn9nNsNt7CDGAO64fUWvaVokP1Jttn0OaaYmyXerk5XfISTjhtSQ8N+svSKB/WGuVebZCrmCBg
DGpDKwDWAbAz9bemgss2oDnIZcDEUjZhy5i4fSprA3643c8DSgJQ1jPv/6Suw/OEaOFUpneDrIkZ
uhnv7LJ4LwvrghMmBY0JbNVZUFkMijGeqcOb7hgdSS3rzpPar1cnLx7nwf5p2Mb0VtnOa9MSHIfg
+CNJJdMLScl2me4eZtJ/drl+bTOE8XlrvXYoe2iQkosSmflpLWENlFq5k/oOsPqMLilsooNSpi91
jyUA/bzhFfA/5hWxE9Ld5zJdkqCTEfmTTOrLNlX0UllfzbhtfHnOA8JQgAgYKWdO1WGuADuG5TUO
TOYD7VLVxDSPxq7CUYiieZS066RNZKFoeb0HLzC65bzDXlntJpVcpMhyFvij0PvzuXRbcyjcBG2v
qxIntosM2fasNiVHNLpXud8EkjXRh8m55WZovhQAeZQ3EasoOEGgBVZGOHA7I/N6bjrErR0q7yGG
IDlR/cy5+0PVXw5TBl0+6uFYL2SS+bl9gScCXgRZ7WvBcimNaOVXqNJAfgvQGRK2dWwQwch9cdAS
WBgtbbG5hSBtpkAdigj1GPPg216EEuYsPhjJ8qw7AR42grjICXgpltBr1wmTVLyarqmzSh7tbl8k
jJpFsRyWLr0vTBjRsTMfuahRyYcJb6W3bsuwCAN71qSdacogV9vxPoViBaYdVqIlAj9b1GmyY6Qk
PPRccJyBgZIw+kdIa0+xoyGcXfIXKKMM89y0cN1KBAtB3e/sOITi8jBP3YudPMR6/5L2UDyGiPTh
zA7GMsUTBVY46kwXkhUwG/54ug2Xq5sRWA2CqWJB768wvEGxfonrLvbpe98ramTuUZSVe0uH1aKk
mTe0cMSUFSm/ohbI6UImM0qrqt4U+YsV/875Lndk64JbS7JfyWT+oH+/F2/xmJrDd4Mqlxua+XNL
KoucLv3BIHLSKaCf2mHZAoV9U8MuGC3nkjhBBK/Hy5reOP9uGik7hSE0W24RDypLEFeLIJ/pOLKj
EES3sfInrY0xYF0Beq2Lr4OARhrzmHoUhtHgtaA61AGjxvBWYJG8Vnx7t/3aXuU5ER0B8lMUo8TB
NuQgElrtMbVFD9a0Ik+BeFdIy+3QVG3QEaHpEQBWu6WmRL41pPnZxk7zv9ytsk/65f/B3YKEpaLF
/ffa4tcF1FkZ/UPe6ufv/KktNjRklIbMa1naH+AtRUFbTNgqACyb1FUAX/+F4YK1pWi66fCfjDFe
Vf/CcOny3xzHIWsLTNcG6FL/J9JiJMp1lS+wg44f//kfjHWyISu65hiKqvPvCMbYn7piZVW7rHVg
bGvNG/FfoJuo0iF1EBBAlK9/fDN3ny/7f0pIU1VS9t1//ocmiF7/3b/2T8SvJtLkep7418Kb5Tcz
cfOlmkn7ccN7g4G6dI3XKjuz9NpXTwxi+hsY9V/RPjnijR7cFgbnLr5ML8pl9qyjTPOWORCeRQiV
fnX+79+qAhHtn9+sApoRvqaG8Nvgj/dPObSL0im5kevKjSWcq3WzdpRyeHA267UuWd1pjGKLRYFq
o1F9srp1PkqFUOANQq61Cbe2rTRyuDnMLWOraiheo4P9UIckO28Po7KmQajL3xvWWIhSpxltzTrR
+0bkth0rw4klvbnUXkN4jpclHd3KpsGKYRe1+6V1YjpPJahcSRdFgRyhRKTHmWzdjU+Fkdj/Uh3V
8nhX2s0E0RD9k2nACKBmIpaEOLm/HuBikCFupSaCkerKcATrTzygL1UIB4JZ+dehVkkAhqwW0wi+
JMdj+lifZKENHKyauekw1HhRUIByQ+WfNCxYujDrd5YQp+kbH8HcHrcDW3DmKjRdsWArTHYb7rVx
DCoI9id91GvqlvHftxyxte127aXqFfVodBBLmEyiAe9iqzltD43YQoBHVVOmkL7p2EJZeJ9LHf3k
136l5w6LpfAVVveBeqe6HxVcvUWLyZeh/UZO+jDYDvWrhJSR4GTTpzH3zQbucIr67Lc9po1vir3t
0Pbwtas0KSFiKSbkhnyI7eNuCj1szjOoBqHH2/4qdhtdrI4k9+3zbp9y2wpHDU7qtinbWR0Ua/r4
9QnVTMKav+1b/QRMnvniRx1LnR82+NXtWaS5f33YbUvRcxprdLW3bHIiJMAhiZTyhHzV/aivRxs5
dEB488v2XJ6E0bGrKa2rzFRMqZPoZIE5iEuShlxH7XH5DNXL565mC9TKp0r0SyC6nR2qIauHCefB
dnw7xF/c3vUO53zkwM+Cu4+gpCFhjwpT3EP/7fBDz5FknXqnMVzdEMqeuAG4q4lQsGmy2IzKpfET
jDkYuUU+mEAPTASC4ZpYD5YQqW6n7Sje8+fWOtwXBti+P87XOhWl9O1Ndfgxgy5sb7Z3U21v6a8H
QxA1HMFO2p4NmVGDtl2Nw7hZwW2GikLYw7fd7WEWT3zthv/4I7kOFhc5MUkBgi8gC3d+VGS9yKRs
rb3pVHvFkdvT9uwqtv5ptwzBLTgOmcB6OhpelyOp1rRQRW8lXhBxkuXX+fD29fLblujFHgbo7Nte
G1NGnwgs27WCxzMJPM/G6Nm2tmNLPTN8l61AiI2gcreDqzJEJAo5orUinv7jJ3v5l0SZ9phuuhrR
CNy2kLPV7du2uUQsDPxtc3tobOM95pbhd5uO9OsJiKvlqfk6uO1/PQ0MkdhNnP/e9s1nf339pj4B
NpbUhyFupmOz0Qe4RuoTVQTxxy4aPHOr7qKz5r3j+2o+P/n2oVVtzDYt9eezurky3sWLGPU+n49V
G2+vhhuf7BIz1S7hYqF/5kU+f3b7qW2/UhBff+1uW9uxz5f743dKaSj2y5Sfmdlae02WKLGJi+xf
vczXMXXSbICMbf9hdSygNIpZ8KDx70ywe5Tcet/2UnFIFucrPlbT245NRHoTv8cTXw//fKwQMj3T
gP2DJh8UgKAjbD9TrvHvRXz4f/m72699PVNtv/e1v2398z8l3sjXsWjQY9nhaxBq2JZaPVbamqAJ
brharPjWXOcHqZTfdKGm/WziC4nAZ8+fgomVw1yu95TWOEXR5CJqR6uzCqWuLDS7k5Dwbg82gl6o
hy1kTkbjr4cN5vO1u22VCIWJ2az9TS4ii4Z3KfTEmwal3ETGvdAba0J5PIiTf3vY4Ddfu38cE3e9
NiOG61M1lFqkruC94VoT6meCydVdhxY9nVBG00A7wouqgqztv/N1jEcJGXUq9NSJUFaX3GmF0lqS
x0f9liI3oaabzk1oD63tCmqEUnsWmm1awhXgdL6ets38xWisQ4lLA+wlau9QYqgZNwn4tgnLucUI
wgPJ9ai6hGrcRj4+T0t4qMef23djbBLzSqjNO/X6JcjZtDgZ0vTUWVPRdzV8fGa/B6FfH6iCLAja
mw4r02RFBO+idXeIVlKqCKX9c0xY97ETcvlZTE8ca0AfMdbhQ1KNwh7LMXE6aLijDu2cskjupNU5
TuplUriFdBgRKNpk96bivPTMdZclyk7JdCYGNWOKhIrfQM7fCF2/IhT+28OK6N8xzAwt6XLQhR+g
xhgQYxBAUTnS30IuOtUPifAQVIpFZRdzMxx86z6lZ7LbFJRfApl/JXyRhXMhy0v6EEJlsj18ngHb
ZmKyhrYpJ+MyIhVBeCKIkCXmVPgkWoRwxNKLjiqtKUIvjqNwVfSIKQmTyZgvkz/umoN1a65wZ2rZ
oAmC1/Z3h+PEV8VUbXtQxHxtAx9tu0SiKjiX7T0RGB8oN+/KnOTOTBhCti0C1CijxThFYmE5KTYL
SiacJH/sO8JpQgFUHM6EKWV7zmboGIU75evQ9hOfr1FslhYCfR3C2ol268RNqBEPeW5ryOXE5qCn
A0E/I4VBfWBGJE8O1JjtR2vBmtl+aNuaxe1r2/p6Yvu5z19ZZzxvqUqam3hZi2ynvd3qAeFUw4mw
hgGifanz9YlNTnYciNiaPOZsQFzEMUuio+bW7WVciDLdDm1PEoI0nLatSkJnMDa8vXzAg2jZqJqm
0D6S1Xc300wJOFO4pavxMSckaz+ZEWFJn8f69heBe7ica2bm2yG6IZIHUp3ALfFbX0987U63GHdE
bz33IbyPk29TUucGh1phr9jQffZRGvTaWXF8w/an1/IXqsCbySPkUwRheuZTfmXZ8SD5oUN2jjcW
DwsRVlSLU58NNTw35mnVvaV96KYLbU6xSkq9NDot48sAImCsiHzZ57ZPpTfOXvT0FvhJ0e2AC5Bi
aqUkFnLN7EEY28CiSBtxykuJT2++DPOF8h1Qj4J8Z+loEy9g3FP3nRxU4cesOGYkX7RzEPK5AvNU
XoiFFBSWXf9zhbLkF7+pk7f9fogpC35vKWzx+R976ygysOXlFm1Ikb2qrStw0178bJJI8UMhaycF
h/o0kOBEgKuywxGHpVTd9VKAFkjX9pYcmMVxqP0oCTICyfRbkMvpc5vedfKP/EYOavdinOp3202v
QPW5RHf0Pk/aydil35dL56W/gdC8d1jwffKn7lBsdqU7f3f2884+qh/KfelPx+yNRshL49nefHDo
yNxqh/FA9J6b3Fm+KbnmHYtOjI5H2ytulEP9AypKTD42cdbALYgaSIJQOnaTa1600avx8DHDxmeH
PNT7QffnFjBHsD5hDdX97F66Rr+Wj/il/l1dmsvMyn/X+gWSdtdkmf3cl55xVZ+6N9371R/W85Hm
3JF3lezXPY2Oe64541Td4TQ+WNRi3UX35chHJZ6CyjZcMtAK32ze+vSQxA9U5RDQtW1gNoeQ6ABc
wQUZDUKpszMfSWnS+538oVf35EYu36KKSE1yDrx1gcOFU3M3AVxkWYtFxwJX6TOvBzwNHnFV0OLi
DSOd6Hyx7h0+Vnk0d+WjOZ8IjXT85KjgvAxftfWAIGJdfEZIvA3W8xAQd0K74J6Qlxv0d997mJEf
6oVuTdF5mXOIEkQm3vKY42Rygn4+9I4/UT3EB2g+4BYu37X6LK/Bt77AzXtfZqjErxTFf9YS2nff
j7mTiv9x8i4/rA/0G+O0q4xzZrkWUGemwsQz3dLxzl6aZXc2niAQSWclqL3q1fiIuQ92GHE4ky7h
Azwy6xvkSdKg8u9O70lUW9OdftZB2Hxfnpz6ouoH+cLc6z7/rvySe3jcrvyDJF1gQe8yZ2VzUehi
7sc9HtEal+ExZ45CVu68W2yXMHtEQepruScAK4KX+GL+GO+LO/uNfMcbgWGHO1JeuPwlDFqQFh5B
JhXQtj6iXfvL4fKB6kn0AWHbSoB3Wtf3vENeHmBRTzzTDS30+3LZzbPvFAf69ckv+WZ6l37md7oP
KPaUPKlv0Uf2RFIclAqIlybpIuE1e21eq7N8D/ssCmKfxihonmt1oC29vuVH/fqyPBiP0kG7S3+V
RHCT/0x52JN/o2A0T3NQ4UtzGWja534/3qsHkpyO5He1Lyq9hHdWx9mx82ZX96U3udpZQej1LobV
pwRtROUqO1YFKf3z3GsUj5SLjCGbBcT9+L04ik60w0dEEufiXPMYU1915ZS5EcBPekC7ysc+Proq
q18aEK4a2Ify3vlGh/ll9k1vPWTfiz02vXqX2LfAqeg2Q3HbI/k4EaQ5efTYQ7e6cLmlAUW6Q0Q8
xyvn4YXOkeJS+oK7BWHPVdP9ek3pB82BsZ/vf5LMeQFCdigPKxcqgh77rj/Ix4mRh7QmoroZARGS
Oq7qNY98p8f+TBB45qnVruRMJfmUzzDSmPJSLus7563BeTvjW0QZFITkD3Lmg8K6WgfUbDbn4T6k
vLOPfKRD+/TbdFO1z6y9UmR6vKITGK84llGq1cVOu9hedGwuYYCM9gWzrb2XXOUwZzvsPjvrTP5o
fdC4pwB/9QjmoRwZ7obU/7XcZhfnXb/LnqMbFB8/QOYa15lu5O7r9meXDQWf7RapMWwUI84fikcn
WbfafayFV8WG6NiLFU4osLy6WBsN06S5SWcOPomBb2ZqM7c+6EiUXK2uCckVZNhR/Mq2tfHgtq3J
0EC2fm46cgI1NydrWu9Aw4tFS76tbv79b2sZmpmGfDbX6mm0VIO5y/oKoYj1G0u5xYIqdgYw1//1
kLbycJI04KLb1vZE19XfpUo2qSPZOJgmxHzgV4I4y9RjR+XKnuCKravOSLltzjK1x86oG8SpegcS
ErHibmrgNEf2OIOasyA2FogRGHepQaTbfmjxlKXRss4yOmsbTXvDBn4BBPsN1v21T/uI1Ucsn81R
p/+JdRV5Cw4lWTxsGLht6+uY4ozTvmiHu1Am8Ebh5DdJKduxPGGl25RK7S2pIu3D6DYyZflkWzlz
ELNUjmncAvcTS5lPj2lmXMnAUYJJ1Ae+HqJtFfjXMZXueRCP8u1WZfvyxba1oCx/HdTNDtFI0sb+
5vQ01WEn66t+2MrBvSgJblumqAbT0ZYPBYBVxVQec1mjw+ZQmqpn8pyWmttEONTNuQVBEuga4/Hw
MjfC0ZtMgWTMzv6rgESI2bAjG0tcjEgN3KTp1xN81HSn9WjgVOGYi4n/M4eRFBmhXd125SkZdzZT
JWcMn6yok08xSjbmbKvyVLd2gyGdE4E+AE11BfO6BmYwgoSIZ0unTbnUgJbyGcNMKup1eqZBvg9t
mq8CqPrlsd62vo6NIwxDNbxsNmtlUzLrQ0V+k948yV13tfCNofkwD6MoxG0lOtEF2RnjyKgnasc6
0c1ctFvx+KuYrKrjd8MgT1CWcDpJKDVP5dKfWfvS6DObH3CNHK4RgoeCqtNex85WWLnxIEOGLOVp
8LvWVPytrLr9gbeHr127rxI+JAtDmTn59udVhLlXWizCQ5SGxIZ6Abq4oMXlFBRF588HUUM26paD
UYQT2SGWSBPkYWlVqNBtFdZUBZ/9uW/Lc+H/bzPu/6cZBxNVoRH275txN0lHWE2b/NmN+/sv/b0b
Z8PscQxHt1TTMFW6XX/H/DjG3yzLUR3T/rMLJ//NVBRaQ6plA/Kh+P1XF06DCiTraN/5ARpxtO/+
J104VRWRO//QGnMsXIs6q3/b1iyNxtw/NuJaxUyboYniE9LOna1H97VS9miuaZNs1/aS5cbegLew
7X1e/RQ4wMISS7hk9XFUPrYy9PZg445ad9um3Nr1Tkb8kSWFF+oxU/c+Nw8ICb/30O2YBJbtRVkN
iNvFL3Q+O3JX2hv6FiQ/EEuzFA4iVLl1+fX0Es6RF80IzMxBuQ0JZgaUGTUXOO4UgVl/lQ436kWh
C4Vj+pGlcLav1/U8DBRgzMx0jpSNDBT6xeQpFZ4BsPMdGg+vRZkijKPZbZb55mSdGljur/JMxw2v
w+DkF7DlRwRHP7raNL2oIl6DsoAGK9/ssE2aK/q3KsnQ3NsLZARFZYoimgGqwRoxDGtYMxKLvT5y
tEN8HFsFyUKDwVS0v1QpcVwNvGjSUf7PnYzY0WjeK2p4O0fxuyJs1ENL7OVcy7809cnplIWFa6n6
nbRkPgg/ZoFUudC0wwitsPr7eUrqYD0+13IR7/rQaH10jsFQnbkNZKC/099maj1kjaoewaN5yajT
F9OsOyIB7+yaSF4FUzLayVOUNSQzN91ZUYdxb69+Z6/xbQRIKPFlC6lfsVTnpkxqz1ym8GYKERIB
agr9tLHuLAk9XNn3rJ2y7raVzIw7K9ynMeMdY1CgIBNmTyvySeb+03hKopQ+xUOqDOt7hx62mX7R
PAmPRSgzDzYxaSxtTjNBJqO0yh8NluO1zcSwAvIELWKIXSeKZTdzqtlfLdQKdpsyy+upreIFnI+x
hHZovl/sMj7kNQzczNKfnKIlwINVvj7aN0VbS0e+mjOYOuWM4OLXuDLBJU1JIcGXP69kIHYceZuG
wjRV2c/oZ9wWCNTBajszQAFIjkxGVGeoWzD1apnFIa0gJr5L4metco8G2toR8xY/2ZKF9paJhkqG
DYmUqJOKvpduZZUvM8uioyGP3+bBWDxNNoksJq6Q6FIW6IunTkh06Ogjh5Hyaj82c8x0vfxI8vsl
hmNI5Wa5XSdktLFkPI+Vw7tXjZOcgpusNBn06NwfJRUikKa1D2aUavzRmh3wuZbvjOVlYRjLQ232
u8HWP3KsVd/jjvmccR704qQv9oDzKrvoyqpSR3qK1vKbUg4kiSaJfoiTcEWK+BDVaK4qHUeNBkKv
kQbu0qbuqtoCsyVB9hpnBCSSikQ8kNfEcDt7eYw9J65CF5F8oMTDeUxCEmDy+lpxT+2bFjX30kn7
idzRdj+sRK7i/0LXG0A6XnfFiBqnLyHxN2os7/siPdSWOu9IgA7iWm5YHcIWmtooqBGHjYNOf0Jz
jkTEZzeqktxSmCfQXhDup2uxPPeUbPfcaIHv2Ae1kKJHjR+/Se30ijjimzXaFDmGxlMk61IV+t1c
cCIXBTETtWr8IDwB7VJV43Thb3xJajS45C+UEJ1k5xglz8nUQc3O2jiISEINlcHrKYlEUTz52lpR
iChZaoPDhkpC680t0AdD97wdu+4NbNhrqmchhUbCrdeuAVIU2kHFa4Cs/NGyIFRkMw9Wil9qRLkh
KrHUSI78HpEILjW7sECIpYfUQ7q++B0zpR+c+iPMlvCqkhjgTmNMyn1mEEZOrDTzkDX2VFmy3XDR
wTu0ve6KItJAApGuS6nX13a7y63pppeSg7GmFqwIwrFW81ZLwnpfmbQmsqH7gZi6CirH+ZU0+tvQ
EBqulgkyNbW+VdDjUghYMTiqcr3XJspmOvyskqENkol5FHrSYFmW90VfNDRj6yEcre6Alwr3RhLf
aJF2nkayDlkqXSrCfHcNnY/Azgpg9+OhyxP1rlWJBA4PqSVXexJ7a6xsUaDW0XIlf6RfX4BfsuLv
ZLAuq/0xsTapVG4RSjhcaALeNeCQD2mVfzRj8jOluXcOAay7lQTYLl5erT6z/XZh3QmXig00e7qx
vrdJy/XS4lHvFBMlGH0QQjgyUiiTfDpk8vR7gQPgK5l+M3WEXYIe9fKUDIuxRFxC9m9z5NZyL+uP
DeTQD2t6MZP8rbey7HECs+Zi42GMJghgl8vTr94pxvsyHR9CsvSwH8wLwiznDLBdgroO8qq9THZ2
k5Yh/q0ZkTM5MzPK1SGky2DC3hX5InkYOZ6Fsst1ar6lfhx/FsZrVETRoxyXWNg7RpXiujiqtpfX
RdnNxKdr3f2goaw14VZAsaNMOUfL6jo/FHsF3rGwlrancb8k2qNcFRlpXTEDc5MdeqBcgUVXFMtS
x+XXKH5UNd+lBRmmlqvmznGmMJBHfFB5WGk+iLZnM17fEr2ud0RseQqMKaE3pvukaj5pad96aIm7
1Yyo4CjWtOvzFKFaFVjaXHLxmx3yvTWind8V7pIQ30yM6JtmqenZMKUPGMiZnxnUQtpUW3HGYPpA
29pck4Wk2CkKk5uJ7rIxUYYiSeeuUqbiiMCS5Qp9saE0Qe+kloC9qb6ZdSN46jX1rTEt3aw2zD3S
VDdvKAGyRCJxQUlvwSNS5SdpmjS++CSr+VEaSA0lWry+1FYLI8zoDk0blTvWJ2ZgVfLLII9vGmt+
zGalj2eK/koWm8AWtZ+sqT2zNa5SV+soQ7J9WSs5JivG87pECz5ID6Y93k2cRuR9oavuuIyTTvrp
sMDTJ+nJkdPbSBujG4IMrnLv5f3an5wkWeiq2ow6y/qW1Vy8ugrgNYqoTtVl98ZdB04e+HNvRlb6
f9k7j+XGla7LPhG+gE0gpyToSUklVclNECoHn/D26XsBdf9W9Y2/o7vnPUHRSBSLhDl5zt5rbwAS
MX3SZyJ6ZwBMFikqnDbD+4Jk8QZSd+A2xGTUI4LXwjirNqNrqSnUjkDAwSG/B3PBDHJy43PtGL/i
ljojmBUK3So5OC7gGYsA26nx9JMTYq9wctTGlafooNmG8WDowOY0J/s2GqTazW7KWt7Ug7t6QCHd
So8oMndOr2mCVB4jCMPpV82wXnmX0xZUOOdqQwuBT9bTzpUHO3StQ4doRdRISUtXj3Zp7iRnDi+U
FjprXKeYT3pGp8jhau03ec4ZzLOudh7EOIdiroJlqG0RXVGRDmb6pSihlqeKPHrauilZyAh+Q+pQ
Ab+r3cHmc45NbxlHliR3iYzNiz4GmT849s/ak8VRwG+bHSqWzvnK/mni9NcTnIg6NqoCtEWfe4Cq
OuPExZs9w4L2ZobtzpOeojTDwK5HF2nN9Fo6YhprzfwVplazyw3xbrd25Y84Hhb4/6kKRz9UPbDL
wZ72ZVrsueZAddZCZ8d0utnFfJ5T0Wy6cDl1Eta3gXZ4b5X2+2iyr8R2fYG7hwwidd6Vl7XoYpv+
K2xy3Tc7Lo/r3apX+OASjka0TlxBpHxIOopTMACnloPD7xJw8klWPOk1QM7cjecrtGDO35n0tqVd
9gdX1ORCDMVjZTmb1gQnn/Z99YyQ+QxM39k5FSRmypHkouuKHAIKdseJII5WflV90fSh9DPlRgQx
EjwUs0xpRJVchHIfDNYYWwDV8c7iK88Tztx5GQfshMUz8zRxm4MYoO/8Ump2w0VYsy90+0M6m15T
HL3BHHaucLStmxDfE9BOkUWQXGcz/T4m8xIpSRCjoE/iZ9K82EYrrhQi8E77ZmdIeNYC6o+FsclD
K3QTsTnfN9UVY0W1SxvrYEvaqQI4IWuO5oXJKlV1nl0mePmnWi+e6FsEOyOygEcO6tICN78OKdYf
dJcH2+XFnZQQOPNxNLu3JpYnM3LfoOxEWz0lPqoriEsqzMXlzWl0NMhuggi078vIn+F88k5vtTan
d7rBf8Sb860TzuxmTYOt5T0qp4lh5TYJWMGwcHitPTs5NOQAMYvugWc2P+Ia30RmkMWXM0ukXjpZ
LSaYulTibDvlMTxHjRscSGj9gcfNg80ed9sA0moy2cETvuGfmWwYuDuAHGPtsQ/r9hnkXU7v72ej
jfq+q2qGeXNyQXdxMScGhmOFX/RNOjmWn+hen2V8cytmIj3DcmpXhKA1Mvlqfu351j6mxMIRlarf
IQLt/sZ3PoF1NLqDrOb7siUopYvofJq9ae4zgqnJB9gDHWVXck7A9aAF1WZ4qkV8LL0u3PGFC4A0
3g+TzNjNoJmE6gnOjFXffCM2ITk6JYQ+DtJI1dLHhOiHs3x0o+6qQi1mgAK4vMIYU9jGdLC95lHT
E1CEo7Q/8sTZFXAj40RTP80k3ore4NAuq4oKV235cjiSWQPvwiG9G6fxGobxfd2a2ddW0G3vFrFA
aWgIF8Yem6oZnDINdX2NWx3DFwEeJke3P+t4DObMKA6pu3X0qbkvxfDUQdpelvugNfX+GqSjdWxy
LqtT0d6Pw/xmlfnDqJvdtbd7OKBmSz3bEG5aqKWwanA6QSB3uCbvwkUXifDri9ljwFZ69py7yxyc
xf1om2JfO1O7U25/GvtS7GPbGQ+YMEmkEOZLa8Xpjozd4aRldLWl8aPxvIzjNIcNW+2jOolvRt/f
Q2BOqTJTXPtM3E990H+VqSEutd3OfpRyjcckxqS3aa/KhCGT5eRrIV+jtAScWJbNr1JoYldgp8LO
+hR3fNiJhbM99Qzdn0o6AFKV1a1iIDIO9XMNc30nOQ9g8cTAa+g9RtZ6U0NHZSAvi22rUC9mrr2T
NpO6Jn6pBVyVWSNOWNPNp6hl/IvoEEGkO/iz61LraJRYLl66kPfG19Yj/zG+NWNonxB/WHV40QMb
NEvJEkbfQRzWIj/rOZmUsnMOnZk+klxyMe2pIq20QX6hxe1WAHhGbagYduH0cKcO81qqszgvjAp7
0MSVrwXh6xAHUcS/ZpOXy62J5bHFwT9m36l8P0zTISc5aK8E2ZCQVHC06TkkVgQo9p0MeXnqbzG5
YqMo3iq343Bw+S+okFlXWekvgv5AVMJn6KcSbHR9r3lMwlLEVFDwSFXtHtZstDUWjfOUi11WmOZ5
7ghIWm+tG1wPQYcswhNNj0P6S4Ut11/T2NZN5VTGuVg2611O3gb5ZANJWuQBw91kE2WDzeWoju6E
gGFJYLxD1SYfRJAGp/WvNUsy27opLWS2iEI/34TeokZwMvQcoxvMPMdmvfXf3W2GelMoCEfuEhen
545+btyPQme6sN5ZH0Y9MzI2rn/ptaF8ShCW3kvE3PqO11tWH99nlPn7bgwsopiXZzVE1ez2DFqX
D2mNkVs/HytRQGJNA7JAl3hn0XY9tYjlJsx7gN6SdeW2JtoKTW+PXa12FSeec7Fs1lty0RWvt2q+
pvUnWgoAc2fWQeyLgTAtqtkW3RwTCqsJO3KFCibgXR8yDkqQpFjL740jepeWr8kOpH4E7YRrserP
8xD9sxnXHvvngz1XFPYS4E6sdR+0mnQifIJIy5Zbctl8PgZIVjsqJBViDAYotcY/m0xjBEkwy9dR
LO0213gMKyZxKzaujwYQmctU41OP9ClKoshG0SPbwff0kBBqMhxOBrMQ2YKmOa4payuHzaVGZ4cu
ibqrEcyQeg90YRmprHfxDYKP62BQ2EuHMMnFcE45Ek+GeFsjFnUjVIcqirGqArztl836+J/AxTRm
Ql94M3a0Vi0V8JK2uOb+VRmTOqml7S6d8zcjua0ywnR0oJosLOWzBrp5OwxwcJuwbM+fm8wEv5iK
iVn1qL6sj/P3kzOs8UTH6IspFTn2vMixS0XeNN06i7mEURIS7Z4tJy23SRl12xy1FCDT/9qo5Y82
9gJsXB98sJZXMJA9oofmBQkKas8duSrU0Mv9WptIqMrcehvUxVfUXNSqtsw32hgT6MVp0sWeZuks
k8gQExsvHIt91D7LoaRcl0yPI8N+78dl2p4O9EVm8cOs6M66iXUaUu0W9M3JqwHIaAGz5Jn4042j
gd6DI9KQfBO8eW7xJYzqQ6/3zr5LjKfKki9TroZdkO+1OIkORZU8oDAbWUpX7S1qbX2bC/Ez0Z4w
0VT4nBm/Ccd7Jlj2aiU2mUZU6xsZDXKfTz/zeMwOHscxc2HG9mZ2l2m2s0/CjX4cVJ/6ikXDkURi
0xcefMs82RVW9kwah9rYaDCw6e7bTnasL+CB2HX2VJSe5Yd5+5uSboEyU5Vq6XOcYlBjjsyw8NBn
k+PbDrugWNrlTAYI+kYtKD23u08KXtbTAOvMYXGzRk1t8wXHmNSKFO9h0aQKuNrWz9YCHtJK1hMC
T3Viam+2zn5RTAIVPChCKxjJDRsqYqOl+NCy5yZ3ccPWQttIUOZYVMpNJ1JtXwzuqZGJcybTDZJA
Voubq+pTmvTPUvWEzBTTuSpYntn8zzZZU3UPDTKqRrO+VTn0y45iGcbkS4HjReuK+eC1yypT9URz
BIjxe3gSjtoVb73MW8yk7j4756p+iZ2sO9O7p7ehmSfXMN46cls2rjDdXaFG8xQOzwk67K90soBB
DGgC524LcXRZdmZfxtBx/UYle8fl+lYxvty5RvfaOx7lXkUDqhUfDGyy76Lv3pSLWdJwo+/tzPiw
nDUC0oC/bLWwGzcw1b/zgb+YUEq8zN1D6EPqYhWHsDd/9nn/FA/hBi8pw73gYQ5ctEcdfU9pOIdW
0gChLbEZxRgfajeg0reRnjHeoJIpFmGQuFfDMdBH4Tt9oB+swkUvbg9I6MM6OgBu/mWl0EaASW+Y
LSzdtf7LXGmkIpiQD6qOlZ1euhujyK6TnVS+1chvrBBG1LAsMVtqhLh5p1fwPoyJjfF98UDRYWQU
wqUkiouHiUEbXY5GP1oe05Ap+tbXKDUat6ZRRX9126jokhsP9eNs8h9PveFGCQ6PBv+7KCeDBWlP
I7TCdVoMN8tKk51jErFQ3zi02Lsc+w6da0fuo/Nm53F+VN1jkYuZkm18ZqZv78O+fQ808kM1R4cG
5bKbNQmSupgM9Y7QvyhSb0ydY9bhjl+EEXGQrU7bhhVj4yWnWiH/IRw4YwS7DKHy4Cu5kOUmcLxi
b7hJsjGc6MbBtVlGGaCMWlhDU7btc1AeVlbuszhvQG90yaP9UOZxxvAZ1QytrWhx6Zz1yvsIvUK/
EvyiWJ4796VZohBMgn7b0eqbhBZeKuR6tqedgxKtEYpJkqQWsn9mfDECHYVI+k5jW22CsICxUJ5K
zwgvnFt3qmgPFHG7qG7FThtZ2kWCkIsIJWbHtffgtDHICLP+GjFYYWnyU9P4l2B59EWjBh6EXLtG
t8Tey7Qfjp3PG7fXf9dQdIZ5NJ6LeEC1YMoUmXr+VQzY30Ta0ykI0m7n2hKIE+AuQjzoP0tOw9TT
wUbS6CakIC/vAY9najqXkfg2pK35oB+bCkAVe15QVs6pKEC7pZr4UE3xTY2Zn7qAuVLymPahVx0r
x1YkmDnIMyZcIjMndjMLk50KvZ0VcjmNB87gXdTvARRcTcu544QFWCNmcWNaHX+b1iSLy7soe3b6
2NmKuno25yRA09LvK4kYvzFiQuIILPZJ4KKzNjun2kTqNVm0aM19adUTap74asfyOYVJtAVrax4w
BcGmCPFITPGtT0ODRRf6zazcudH0HTgZrMBgJKmyF18pPF/0yNJoY40HV3L9L6KaNBKQYVke3mJy
2Xa6fOkCtBZOmxkcM8NzFJR0k92zPmC1zUppHNzJfRqQu82TfrDhSmwS5jEs+JySpXLxUWT9S7Wg
D4wIJ5wLYK1ATFTXxmMzzhA0TNz0FbH3eREO117v7omL/kUz0IYgEy0ald6mL8bcMqfNH8SnZHls
fWLdxIt6P1/MfKBWnulrJvtopkpZN1VFcdpx0vXyiLbYpNByCTKBJ8Rlsn7MUe8fQjSe1XDO+hoQ
2IJyXjeBjvVhvTURVg3qz4gDLE8GCpadB1glLk1GK53WXyZoiAePwYRnzKcuRvAZ05NkTGfDMarC
ahMw8gtByJxdtB3HLEhvecaFR8ryPiL04yATwyPvcMCUBW3mRJoU7jAbecgoh4rTa2n6a54mF0mS
bxevlEAPZSYAUtfHKzLIDvlQs6j3vlS073dzx3gyTh+HoBV73crlGWsvhXW/HVsnPpdmR6eQ2GGa
P3lycpfkU9Fgacha7DAKEhk8KB3/hp7lF2v2sgsupvwCEo6OCMur8I/HZxGjV4sYXQpmM8JscFou
5h6xbNZb6wZjH0uq9aZaxGMFObA6dIGYxtCYWmBYEuNX2eFgnDyO7cymgJuw1+/olv0Ml+j1NVJ2
DZdd77LUQ/OotUciAOh/LF+ZG8T/fFsu0QoHO6mv1eiiGsaNvp1rzPGeC1g1C2KYECz+EBjyp+xR
0TuHOzXzcSTh8EXPY+1g2SI/JlDW84ky8HNjKUrFxlxyQ9ab6zOTqPaByXohTaP8ErWE8fYqvlNR
+bbmiU76iK4tjeubpgZ3/9djrWhui9uVA5WVn5jxCI5mz0CVvXtF9K+3mEe3p04BMhSkjJTIfog4
50hYKMGo6myJgG/drL48tG3oQqOg9YlBoTezePI+hVTrXbISIVsOCP2aJaPc7LVDouhTgy0BM0A/
jzjTgwqa8AzZjF6eNbooCiuPbvOS5G23AfpKt2YfW0r9dePGnYRp6N7ly7KOuNZfxSJL4rJ+chnN
d1ZEGU4Jp2L2nWIpw5FjuSxb0DGv1lcGdujMVkVSR5A8krFJ/NEgrUKkdSM9PTsaIUtYFaFB5XPN
IaZov1fX5+p1XTerKXS9ZS2aJYvkpo3TRt4eP+ZdugRD/1GLdNUuS0V59Kdohts+IHs5tuhLP42t
0rFYz4T0cdcvYpXMZSv8uqldAb5w0ZJRpDHEpyQvCwhcXk0acmUZF5AfNQ1K+H6HNWUjTMCacLwf
I7dl8haWuEg78gRWkV6OUSeQUv0j0vtDZXWWU17TBPY+sIYvrTczznE7avWgoPFrt7zZ3j56KPCG
dSGkOe6uT4tXgBwoM5ddQ48d6tYlZX4VsC0X+HO1ZsWvejaFIwAb3KkNQ5Z1POQHOOw3mP04UVrL
WlCuLlK7YwXSzEyGIgZPXk9T2Oq+C3N6TOYEaueyCl0dpFkaoltb749hT8+zjvks+qK7uAQKnUra
CqsEZ1yh9uvN1ThaN1Z9ZHrgr289ql4B99Sn9Z0WGc3hrWW2uM75CvvUXDzCq7M08xnOQqHgjxT6
ZMHpOa4vOXVERf/5Q+t9PY3//G1GVf94W81VYPd5v++thiin+YvWpe+guA4Cssyh6ReWn7kYq9lD
0MBFM+itcTm5LI/VtkBczRTCX//Htrv4bdbPIdGa19k2QL1gH1jts9FVIcY5u1kniG5vtsWQWn+O
zfUt9kRab8RUMadbluV17n2HYfstCzsaOtUUHsTSSlnuBVP8sx9zYqgXi3jA+HBrA9vZrkq99a1+
CvfWx9Z8jqGDFtxLeu7rO4eQVe0ty7zKxrkDAIm6hG83cZ2Iz22KtiVQv5hFYD90pz7P07OwOORJ
jdzSQX/lCqYh8c6zQ5nWX7Rsn1Xlk9V5Fqa07s5AmorkPNgo1jT+SK9l08r6Bsn5gQqCZiRnLlCU
GcFIxG/FZP5sLEH7uoKcyo58Ngs+VROvXElfc1PI/NErzdekFW8i80jANCQustRGHKpsPm3nmiXz
fCgTDAi63qJDJBXbLWG2AkKtHP1Rc+yGpK1Frg08c9Pk76E0523Xm/kuw9wPapCJK53F3vLSQxXb
37rpYlXBrchYTpoEVMVmd4dh7h0MMOdZ+9YNOSi7tPhBO7557OlVIhJlZh1Nj1mgH1vqMS+sWjiA
6gQ5DM22R4Z1nYkbbfoHLwHyRsCOG4y70oYGP4r4fsyojOOSZC4Pv4i10EspUilU2uFU1sUPjsgZ
syFFmRkTVWDqkGGaxKy3ZKqJLdMCdZkqRwAZACIOX/N7oT84bmD/iAKExqxPuMqTjtf1eeh7g/4c
2tq9pHFB0FmansTQ/jYkdX0V9V+A+lgkv2pyvx6MNJ27Y5IkDN9qHQ+Wd1jPIrI2iW9Yb6ZjaJ6q
6YQMgfPa1Br3RjZrexkpeR5zVz/9f63n/6XWU/8/aj2Re2Kq/bfcc/m9/5J7ev8xdMbNJGq7oHHA
qXwqPo3/CNvmiraoQBfBcQSwBOyKrtOUEA7YAeSgoF8QlK5P6f8xXLArUpp0kgTntf83wafxL/IK
TBGmqMs7E9BfbN3hTf9NXondmNDAsklB9hbxUQ7te2eLO5omdC3VGBB2YtIw72f8USk9qVidQqAB
LEoiOrWmCa6YkwBN5oe0ttqLlPO9DAhLIzj1Aw13Ssuw+zXmgcSzMYPpz1NWquHwuy9MdW2m8j5z
GVyxMkYrpgDgYaqawolpMFyiSOvvrORVx8mbmmbhzyNMPb12s8MQYXJsrd+1mc0M/cKLPVDSOg9d
iFREL5v3vAohsHWVu5+SDucWI73uRxhZqCA9+0moEdN2bKe+FUbpkiS8H8gCPubQlUfYIAdQBhHN
1Vg7CqOQ90lKp2/WlNonEaFoWgBLUXPSh9FpaObOfXOIR0AxcwbI0cjDH1ptyDPxk9bXllkU3I7g
LbKS+E4WfXQHOS72W0OPfXcMpmvizsOuRry+oYtxsnPLjneqQTECG0zbNRK0hXRDqtyx6fyakAom
joCoHAvEaoDOM56y9mam+W2SLfSKtL/BRgAAm0JJDuIBKef85AkXjGWCUMjTv499cepJx/lVY0Kc
m+BtsDu6l3IetxoCp8OU4C+qBr+K4T8NReNu4tED/wlITi1cLtOYvhqlmg6yqXkhEiEBW6FlDIij
T8C9ecMwPiC0mFknRwDqRorRGU+ZM2vZVRrVpqh5YWvBfMdF/WFFNB2Xn55aonKLWV7G+DEPgEcF
NiiVErGZzgsmeYXBR19aDkHM9VomBa4YTR5Bp50xhtYH9MwagBHjPBEwTWp2iGO7jX/0kZNccIUz
74+GfzZNBPTm8+767Ppz62P/3d31icBOdDJh7Ot6TxPCQWpI56tOOlJ5//U31tcr12fWm4R1wCIM
xePn313fhp1gANjM3UtlNfi2/9c3ur4mMRxAJtvKgk7I/+B/+/bW312fxTKBcg0x3Gb9jc8n1rth
EtJWXG/+9f7+/KQ2PzsCZGwYcon86wf/urn+4Ppn5qaE5OowkTXzYhstzax10xgmWqHZo0s4TPp1
QAhLAUTo5goacegj7q1w/KryK12j9K+NNtnp1TUzHiPmEbI6lG+5PDbS5NhbwYFL7tv6O+ujnTdT
xXjmDEPPPjtD81KT3wnOzAyhgydVc5z6a6RVt3gsmKRLdiVDz7Vr0A7adb1lRSREzjQc6IWM7SVz
gbPIYT7VCWINJCgbRSbZRjeOIp+tq0Qzf9WWjXRi82qTdWJarOa67MVxdeuwPm+2pjgibbkGrjZd
lObwUQv4fX052IzahX1db7VohBBQTY+y38iGvltAxYQYJHGuoQIWTiZi638+xuR/Z3U6mIHlJ9BW
/ahl5PkZ5Ww8DOJS5kpcogEvCK0eLI/L5z6PkVX4CY3sawTnUEJ3SuqAzCtn3qII1a/rT60bRKLG
n7uWBx69HNJXU1gFJ8/sYwgqREw57f5ATmQXut3R9KRzacimbya9wmpUoa4DpMvw/kcaILq3MOPv
lW6Ut9xNn1XZigN9nnzfVBK1dJGbO71DFIa8dbwSTjBep4S6X+bF11whSCiWzchInoF2jSt8+Qmz
fhj62brknOnPgxPdRQ/xYAvMtK2x0fvCOY0IXaJJRVck8dG1HxPr3JA4rMMd2GWW5nsNdkzl8oJ9
TPQlWgcmHepdgPS8UobrA6SqGqHXflDafNUmY77qBJpdmyRPT3MZsBjhofXxeaC3pNtesl/v4mHQ
/zzxvbLPmDSK65SdBs2L9nGIg9Sq+AqUxCJER9y8V7ben8o2F1vdq6EZ9hFw5jq7MvvMruGsJUfw
pMppn0jwA1WQ29dpnI3TlA9Hu2hF6TsytXaqHNj5kV8dSst5Xnes2tJGkKKLhcELshswjRzlHp72
xp7q/XrX1ppmj2SmZhA75TeWCAVg/QJRcI3TjegPQKrhlyzMH+oOjVbh4q8tEFBhRUPGYSVldurS
qdmOWiM3XREa966THwoa3i+xpgA3Bcm9KSLjuCJFxnUtvSYgjUtzZc02mQKsxmE9gA0bSh1P7P8M
QFnhKCsr5c+Dn/fXX0xWgtj6/Lr5fHq9a/L17KXV3a9/2jVbd1PGWCv+9Qt/vfSfmwzOvzWBiXvr
852sf299/T9RLWjhy20oiE3460389fPA7o2tGaoQlPZivtIq6EbrxltQJZ93WUfX5389tj7boVk/
2DYNFu9gaoYJcUEXe0Vrx6Jhok0Zc5cg4YAT3ysVfqcXVPl6Xn0Xs/tOA6q/dUlCk7yPs0Myvzq2
vhv5XPFVI/RxbIDnFIIEBoAFt01jScZLXfqpgt/Aaqu1NmzmOS5BD2fTKS+NF03WhKAiyW4Qvs44
5M3IIJ7CLR97oY6Rmh5bY8DSgtIaa2x0DzLc6FLbT2Hx+CVT+Y3VM7ENBZKcMDe2tleAH6fpdsoz
5+rEAX5YPOUuLm0D9UXSIGgZvAqtUezr9J/9puXlC2ZUwq1K0EXm66Ag+WoRovLc3eV1rt9csyKg
tW2+GoR7q+Al6pfBmhDtURTWxHCiQioxe3cJfEq6hMM2yrX3vMx7uNYOErbRO1YR8Q2NY2DbaVBt
eYC4rl3OpZYTIStbAeWywDKc6Cetxu6g+kaeCrbwcOd46xTBKaXHRYnixEDN8JbEVrg1GdH4ZiWC
LTROk0KSLonTk6+m6+POqBoG9zONWa9ZEkrkWPlxM7xkhL8inHRg7Vgu6/vpVMcIwQIXXHieQp1I
nIYufhTxIQzZR8kQG7j1oQujZpNaP2NyvPe5/iSMMSFdorxNmqUfzLx5FWET+CKwe6DPpORNUp6D
LK9Z4aYZYjlNbmHdfS1NdwSUCzy0ncU7ZPrwEqEI3g/sntRi4mFyuvyq0vpdPS/CBn8GejuAyd3m
evfaIIfx5eh+H1yWt+gW/bStGa0BILdkM2+8QQ3YVTSKijGEX5HC0ccybOoJTo+b6w0PpVsGuwCL
1ckgGWEeoNsAsyUB2bG3XktmQPAr6iQxIw2e4QDPeNwJABDWkU/MutUqHDf6xZj7DO8BANNY6v4w
SBYNDDtZeyDAc+jXEnfwLWr2EdT7TVv8du0a03rQ6Zcp4sfVR6HQrTR6cawdAjumvL3KRFz1sotu
aNAOsuYTtMSIUouhsYx7v7dqebHgtSNKmzeVYb2P8zR9EXjo6yitb/HAvuQtcbYStYrTsoN6pY4J
qn/K6cb2wA5A+VA+z0jXSVzkm7KXczLj1kgDzWqPMDuSYOMFFkbmDA6IxQ/qDCFpgeZEZ3DS8dNw
vEJtXiAH8hCh1Eykhw40/GZULrwTIjL0IDz2tW4dO1CHUSfis1toxPe5t5DGhS91dC9ttiuM4h69
F/ANjBLKQablkbieh0l3RId+NNIdGi+q7Mz2cCMd+ySYnqXTfhNW/DFCTN+M9CJ9mtHWIevuKvr5
5A5xWnHowm2UF4W+EJnmkwjs7nRNfhsb6zlJ0TD3JZzDsK5QRW9S5pobOat6SxV2cJRFNAr2sn0T
hvYlSe+FkaLwjiLC6XGRI2VHNGf3ANJjEBwyfA26DMJAM74OVVHtvKG9i2LXA+ZSvnmtusfzqO/a
jPhzY2jNI5l32scY1dlexXCh52TxsvG+k5KGjFPlkMDlAsEkFcMJ02eEftrOjJCkm4AMsUDz+XRE
YUxWAng4q+M9oU6lH3shg8OguS0lThYOiEGy7ICZvt0UbSPOpAxvizDMyLya8FyU2g3nYxxw2icp
Zm+0hKK0Q/gYMDu6FF0PJI8WMGxyb9tPju4LwwV8EHoPi0BAjW66HT+8EGKC0Dx5dDiHaIkZU0hJ
hHw6pTwU/jMpQ/Lk6b/NwA2OsZuTqR0ygbHTiv97BxUHjDiLcD5a0zioBo3J5JaKkHiEHs4AzSIu
f4bONWm/exb9ZptgKl/F4zsr1pH5MFHkauZc5UVEQ1DaBTgPZby1A8ZUidXfajfZmijFCYUXvCrj
5RujLQbExCy3cqYBng6PNHzfVA/1O7Y9D68TZ7y1H9bCqTRonO+yIANk2Z/mEMa4Cu1op9ltzokd
mDWA251Tey4JLPbPENHfHARPzUIwCB/IyQwuwRTioyYFPKKFsTHbuDtaCX38SCAJGZliyzcCXk51
FrFM1+x3U6sTUN87FsgRp+bqrVZclOy2/V0SLLHFHccVECUr8ZgsRyNzuEVa1HPKib/WjBt2FA8P
Vr8QRvT8R4BmGWkdipCazB4iqpJF60PAgbdzE7BCUjsRIerb2VAfpr7zcetBZZ9qpDgNAlBD6Xfs
BVfLy+8BwT+qIb2F+iNYp5sOT6lSGw0DOLrnC8qpbUFkTmhmz4PD1yCMhPlx7CdZ+OzMPc4Cgf+m
V48lK8/KwZmg6N/6ZdxsQ8jYiUE2yuAGOGgVNoC8axFFy2Ni4FOT0Q8zIbaiswfMMlV8IaRBwf2S
RFFAicUZOXTioYF2TVIJrrHEczc2ArH9Q+nh2PEq8aQ8ECqKw0+LosFPVfMzYzYMb94+wAj7IeZI
f7S1X17eM6QJ5eNYOSiNWQ2J0TlYFaAhp3/F2gZIanpAdELln4cfqmP30tKq3+RRSIkMQ5bUBrO0
93zsSD/NOicSIP41VPYbKsd0w0kE5ky5BC/g02JPuWQFfS24cHyJmnuUHsJsLoywW3pOu/jpPtrc
G7eFoB9fJNGbGzsfliJRwhppbJnokCJF0yb8Vubzz2iGMJvaU7fvhPc6I744FhFTDET7RcH3GqF/
XNQf29iB9aNyxEzelBwb1PnR+AhnYYv474eAyV8nB68qeVXtOOnqvYX47TutxjmxJ7U7qe964rxO
TdTPWCtsF0DANN/1AaE2elq8K3o0Sk8fp0G9a04J/aiFYNFP9aGdUOJgFgOPgp5qLbnM1EOvUHOB
NrCFgXln7TtjeNrHTLDdKjwwW9mrwblZsteXeJliL0GLE9lL0AYoKpkyp1d6vZVFGu/qZn4BcoqJ
WbAEGnHAZm0p7ydvwq3hWJfeTY8xKiTMGpK0EYzWh7GHtdXUwYPMxvtp+O2AmdiPOWo0QtrsvTdX
yS7Po5cOjalv1/aT6vTnKaotMlhYwifdzcgK6xJaZ9w3w+k9TRfdiaj5mCFLUIOSRUDPfjSR8IKF
eJXARA654/7S2uJXaHLaDAQcnTKKjW3UFAn8LbPYZ8FdgXbqnrgvEohkwNzbZvUZeQChvZPN6P/o
hSllhJfMGwre9lp/SZoZGnqcGD75FvNDN9t3bYX+xa28yS/KWVyqMvp2tPTinVSPcM6skzYgKbRD
Y4dOetzmzISVdJ0DWc82M6Cs3HKdDKivg6Pp2uH9YFl+WvbbJq8F0nP7t5ljPBvj8H8wdmbLcSNb
lv2V+oBGNRxwTG1l9RCBmAeSQYqS+AKjKArzDMf09b0QeaszU33tVpmlyRRKDjEA7sfP2Xtti4Vt
kTUWQDi8RG/P1HVlKn5EFE0K/ckGIxlaQ9wDqHBw1mPNGeeLAhZfc/cfyVKi78BLn5JxNyjnaxp4
VNdG3vtqbqmnzbMAQpW7FrytuRk3RT7EB1eYF10LvxQl0j9rXlTtXhYBd8m/a9b03PVtzE5b6xvL
a77TDLcPGMSTbitT4wOAjOZbxhwfOtN4HSbYJPMEtLkxSSnQHzIhBRbrgl1XnbxEsSlq4QXT5rVn
UrgmxIPC2iqZ31T12XCtvUqQkGOX8KcRoBqOa4WFNeE6rB97I7rpHjlcbmKwXY3dix6ebVEwXW+R
+aGK2eSG4N03NGvteEpHU+lxeBld3hNvXNEq/doG+HG6YfkoOOHgrrw6LZ1AxKcPdq47dIHJGiPF
x5Leycq7iyAhmf64uvA+MToLHoxIGlu7c79OY2v5Y9m+Vt5wSyv5Sq4MFW/n9X6hpbdMKNJTKgJs
so1A1LSK3jIU0esYNYCfJvWutD3iF8zdNA63GFn8vtKii+7WzmlWie2vqiUVonV3U2ogRWmLg3Lw
HoCIZ+jZWIda9MlVqeKatUhRl9WiqiZOcxgc9i1d/mg79MY3L6yTdTDk0aYyjetY6LDuImaqskRv
5WnGTzwQzolDED5imv8VGEVvtgixW9x7/Dgnqk5ayuggDypIypb32tO7JnKjq8ixBA2r2H5orf80
s2dVp7jcw9DdMau/4QaON1PjuBvUc9Kvws+8UsO5DpE5Mq1VCUA03cmtjYuIYUOEYrwZBPrWdizy
bVnE+5GBoWYnRFloSwurY2if5htOPQCOqIllvjjEbQ+b3Vjug5YprM3SEdRIqPA995QuD6EjL2ni
9luuZOsQjMOLkfSPjdu66wAT6DrztBeHZCLf1ksO0+2hDBn6zcTM46wfFvpCNJ1cHCKrXqIdToRx
njPbWWktpvypRZMY4MinzF9coO7skF0xH4jo+wV+iGykwvFZyRE7F3d/BOWGnL1jrcBmSZs1uGcv
3HgqxdvudQifyu4laVuG1xGHnjwxxCnvmwOzBsYUOv7s0IGE1qltPSUvwiY5BXXebXTicBP2w7Bq
lU0vDqMkmUakTbiF3wZs78o59qottk48UQQXLmolLihhVnvEh8RweRbmyFjmm2mo2AKrhAggi8Qx
b0ZOyW5ZZ7hSXWF9YlaIT9UQfo+TPd5aj81OohlT1luXlawf4BNEGkAGcZz3KazI3chww+M4w1kw
XT36zeuwTSR2IvCJkNExMzkcbUx7Nc3DngzYF4hbmi+Uk2FR0Y2txdIP++J7GI6UKoX7SmgXli0H
ohPypBo7HYdnvTBAb1c17NfoqUJJRv3G8EjXa5Swb6TvHEX72mR3oX5bXpC+THxE3wgB4zTbaD8a
mhRCH81zi1J0w4nEqYCO57Vz05b5Mt33Y1eQi2HWU0AbQn56c/gKoDf38wjaGPdQvDLM4b2s2nwb
6cnrXF/DpAsvTVSUj3GGZWmmNieq47VAQs9+QiPHQQDQyXprkdmzCUdsk2meuH494yTuh/zFDAO1
GTvKUvIFvyL0OJPzRdJROv/kKDhbBo5hhkbVlD1FfGL0uBP2+UdzoITudHoQI6oa5dlPsk5+paN8
6PP+pdEGBw8jIw/RVWShZrgqvLDfgJIMxnyn1ci8bVIq8ATazVpO8UvGyewgpHdTs3FED72LXePS
6EGyY/5XUclzVo1faRrlW4aTxPaQ/iJld+uWm5R+pI8kRcMLII9DF8anwVmlP+a+WS41UHdiwKhU
moG3jbNsDRcgXqtI7kZ0zIB0CMbUnAlhNVfmkmSx051hOyTyFaSpxRUK2Q33+K95wPDaaZIb39XX
9UcQ9jszGp7dHjV1OP60ZjXuokk7Qq76BnhGoa7F0hGZUJ/awPuVK2fcolt9m81M7Nk2C+obiOVM
WR64LDrEbEgmkPlUiIhDJOzL7ugSlqYzmF159Y+sDc/AcV4w48bbOEBjoCq0oy1Wf12+DBnOaNES
VjdnztfaSBlCStKMcyDTGAjX8fxDyFJsxro5RQ0Oq9niqBg2WG8Cvdhk0k7OE3ACR4ycdIbyoeIS
4b4GdZkNYUT3OPvWmGa1iSphrtls25UwUEDRYyEMr/C8fa4qDGB5cAyd6WA2yJpKcHyh/GlpzkuT
qQeU9BaG8/G9gFCLTNklcAAyQ9K1F9qTvha22V7Ln/v2R1JHA9Ik8y1Hc1GNzF5RG0Z4OVr9YI8/
qTGTZ8dm2mip/jS75UH1DV3AyuNQPmwItcWOb3FoixXlM12wVZchO2Yq+kmSIiJ+CSMUOTw2rJbO
S/FoeAyeI6lNfoThm1S8ZF25vXv18IzvrYSXDx/tZxqqYiua7GeXMgKPahX4jrWY9xXBYpLyEkTm
YgbEtrTKWNB8rUMjbYfkds5lvk3n8KLbU3MogStrYnB3lRvuuIFWIsHh5GXooLSowLcr432axVwa
9fRl6tpgbRgi206Ne0CPnZAlgTcth4o2lKR9RSQMrUprhhlbLFpj7dImPVOVhgzXpD0jsEf9gh5m
59A6Ppo93RfwY2UwWAj1LOYPdnONKV+tjPG40oi71IZHDSj0njuGrkGXPkFJYs8cmmajiHHGTaJt
6wQyiESetiP+8rHL9O82/BkICWhHAcicTftLFnsTjozleJS4wGh05bM+7XK9eOdkdZn1gzFr7sNQ
e9hLicXzRu2tQ7N06ekU7CYX4KOZtRfNjkJ4EaRTTJZNmkakw4curj34mglvqTUQGMe+2ZqQpHso
Hr0nP2JCtOA7P5vZ46CmBUusUc8GONorzXE2WiGDdY3WeK3RZdC0G+KooQUG0whojBYRjTSB6Jvr
jy7d0l2heQUX1EBRn5mXWNovDnRGqA9q10xZ41f97KzrONP3KqI3MJ7tgHZnr0j9NSuQs+50spIM
I9qIDzXOxovh1ljyJK1Hi5RGdLx0o3tK9BHLeFw8zanxzmwKw97BKDFZ5Q3gVpFCv6uHJS5W/9FE
Xnhjbf7lRAFNFMLCN0likN7EQWnTiEMMb/AxzsszhP5V2oWAilV4bAOiDMScNntyAR6Z/GNXSAqI
wInAVRnYNHIyGtV9TT5FWHgXfey/RrivNnOX8ganCt5eN8Jz6aJXKhHTN7ioDUypUZ3Fh7mlpTpp
b3AatkEr+2/OZO9glwykPUq04jZY4knHDj32IXkwjaN2hDbOx0ELaSP0odqxi9P+bMd3hyuBgcQe
13/P9dGid5CkitvG2TIx3IVo79QyJ7pHydwVmlY+MHj88/H9b82iO//z3+7f4t758ffvuT++/+23
r4ErFa5nK9a5FfgJeF5wRZJYkm0113j+y4/547f+0x9JZFyxwu5M5Pf9qd1/D7shQ+g/f/kf3+kk
+OzLIaFKw1EdBcG+T11Uyr89vz9+TtGJs+6RaviXH9s06sSZKf4HVnJ5Z/7ynP74wvsrae/hFEG/
uf/o6K50/fO3/PlW3N+4+8MItubaIZ5jfX/45zuqA7TaxQhp40b7EpA4yrSRXmVMMHtmNJof6TbA
tHBoaN4RqttnGieXnh0TRxknyZRN10CAmPcciqmZn662aeu+OxreITGTHSlTwg8hHlKxqS8ZK1xC
jrUU4QdH/nAVLaG5bLHDJrEnlnmAiIPH+N7o8Oop1HATGEy7KL7gm9xPJnoWK7ll/Y8+I9bOmnNo
jgoIgb6MTCYHWZzmAFoKz6KYTn2dfCwjjGbSllqhulTm/J62iEcJRzrjUt55aEmwSSBv3GqFdjVz
oqGyWbA/oVBHJNuB5WY/GfLgUTdZUBPkjSvTirnq8Wq5c+WsuWGL2XuwQ5bIArvSDGKZsKQjgZn5
JjZBY8T2TjGLXxVZdCFhrSf5Dp9QlRunoct/zA1vb8mIy6wcPPD4/TyzBX4NIzxMGdc4XLTkKY0H
Nra9VrlAQmDARzbhpvTypkFbUuqB3RrjGWnO2qRnu+rRb2PKb9CNtsMmisyt1U7fkeVwcui2gduG
CLySrRzbYBMPxHDrsnrNM/tnOZij39fTz8HJOw6IkoXbLHv0+uyBQnX5pp+/RaHxUmaUtxUrmd8D
54EYDZQGtRYheIAvDUOH36LF1n5IVbApROIh12aAnsRzhe7I3dWwBHyRngIibf1mojMgzSJbq47V
tM84big0rQTiArjAe/qtHvAuOjJ9GQLqCvtu+tS/48SA+ZU7jKOaH5MfKnzobGobDYnHFmP9SsTk
YjqNQVq09VzT4qxHCGCGw1Q+n4sry9jGw8DEjEbT1km++CpqD9x+8FS1wIWRwJWbsbVfBxNGtAtg
utCyettNWFPYEGavAXGkSqLzvNd2Jrkg7d7zMX6Ellr6MlLf9VHZG0tkkB467Ih3zZNdOe3qL6TJ
fxJuZiyCvb+EmzHHBShJWBjcN0oldH1/F/RFgZyyWNGcmiaGLnmveUcnZbIQi+wx01F3xDJ4sara
3Gg5jjytiwDEhnSFc4WNWDMPbWPsmKHAnQ9DdRK55j1J6FFj5OQPKRdC6bTPLAXhf/PExW/oyfsT
R+xvMFq10B57vz3xGd6jPdGjPTAITg/EcCLXoJ23Gh0mZyrpaA0mLjP9LHqwIMcdidEt/7vn8E/e
PPoftikWKSQMzt+eQ1zHiT1GeXxArDE9VJlxSEUSQWHqxdqbHW2PMN7dBpwOtJqSQelHG3pIUX3/
1x/iPe/utw8RqSiyZmHorrDt3zCcaTlNskmdEMh/ALSOCIiD6hjP6yyCQ5t86/Hp7srMfhFoni9u
KkZirol1qOShClrt0ntdfaagJ80OZ2WIYIb9CmV1JMDKyZBlGkWouAROeAqkdcQ8214qrTVgGjEP
bzRm0gWMrU0Zi3cYUf1+LGussKVzvv8RL3/rsvnbv37Z/+TadQzPlMJxhKvjC1o+no/3G0dGYvzE
/1J650ZdH4UHWxj5emjh8CVEOG9E6Gwry1hHcibZAkqLhIG3t4zqkI8F8/1spmwfzwV26H2uDxJc
Ut4foIzGK7LxPIx4Qb/L5sjYKwNKCfCw7f2Z/++P8f+En+U/brv2P/+Dxx9lNTVxGHW/PfzPlzLn
v/9Yvuf/fc3fv+M/L/FHU7blr+5fftXus7y+55/t71/0t5/Mb//Hs/Pfu/e/Pdjchc1P6rOZbp+o
z7r7s+B1LF/5P/2f//b5P5NH3+/Tf4XC/Yhixi9/R+Hev+m/tNHGv3OVc/7GF2q53P3iT220/u+S
y5/YQxY13ZKLbPofEmmJotr1EEfbHgWEaQnu1H9IpCWKas9CPu1yIf1B0v2vN+BvH+SfH+y//SUs
Uiy/5K8LqsGNwHLKYipdMjBxvf79oiQHfezqrBUnLRDPXVOXl2DuaX6b1rYcvB8j8pujroBhMd3V
NyU2tYemnuBqzeJ6f6RE6eKT9J44VMgn7JAkLs/D6f7IGjF3aiLKt6IKP2SufxZG+0QglTyD/jGJ
lKgwwKJKOBqDTX2H1Q14j7WC9VivtFzBXyCDZW/WRX0bx/57hbfq5Nj9rW3a8MFoCvNLkECygoHU
HuELj4dyYIBoyce208Zb4RAbby/nGghkaJ4btUSdJOPeioz2QRqdTQD3LjfC8ElwJmdyz+wSCB2E
OugcnPeQ/409TWUY5vTbRfFcp0m0mgLXIBajkAd2F0YwjimfZp1WIPztxz4wtGcoRe+m1epPIyq3
EzHrPOn6w8aI+uyg8dtRlSt/yQIua2N6CzlLrT2oaTAcLM7kuU16gDGeOiNa/LytvZkSHUVFCCmq
dr2zq+hegfPMD0FPM4iPb5GLm86V/ObOF0HLMIh1/ezK/qFiMtQUHdyNDr15qWjmyLD4hDDjnBUg
xmd3ttcK/fmu70nLaNNEfyiNwPYplfJ13EMKxq3Rn+3Ofrb1KMBAmtNmYKrwUJTZOnVy+zwS1FS2
sXtGlnAsItNaK6Bt25IvvxJQ0mth8xgbv4pZ0MLyEmn5hoY1ild30N3QfrRnPpbICp9wkeBhdfob
olXnZg3dbrKN7irBs21A8rtIgyy466RP92TMAKbQ3rIJ6GBHRCHjb5wiWf0KJ6I8CSCi60ivbpzT
B4RdZbeaOJ/gC3WstTE6BrFNYUvLHCVxgjVbTrp4bD2iq4c+cXecHSivzQclquH4r3cBYf5+w0nu
M/yhju4almX8fsO5LZhmlJfNaUC3vukJSCCApz+b3chxWcUXdsHogM7suWOMeiji9rsMEnK0ZLJk
UOTBH5jzvy3tf10BDAhp/98zkroQjrQs6doeK8HflwAtzswKykR4Aiw8HDJarVvLqrR1Vg03BXzh
oPf4Gtq6JeBC2W+50LUnPPunphcIvMzmK+caEkkAWnZZ7j5CaJnXEAXCt0EOZ5QJq1zmw3eHz41+
RxK+eB8VTXVfah7nFpXka2G5klyTlNk9+cubpMWj3/Xaukf9SiQkIAIUWTWzwm2n+MbQrohO8TxO
DYTJH8yKPF3paGLVWWpG4ZNcepXvgeg42P161y/grtIpPEW9GW8WBeM6acLxKnVGckH+g9qXHJNA
c3Y2E6YGiuVLqDomBRGEZJKnEebTn05TYR6ksC+pJsKLje4EjUxAHV9FHUTl4tmgizB44XRzm0Wo
ob+ihpTnEqsvZxb5OJOrStsjWlsJNZbHFKxLKuOFoqUE1yuTUT+IcLiNlZHsow5lS5jg2ZbReBCa
kyMX+5UHZrerE/VFNDY3dyzadW1q+Bu96DqBimGSoZcnQJVnO0m8jZl/z/MO0/hQWBvGCZ3f5eLd
g1oHhmm2d6lSX+l2o5PpsGslA472HH0afjBis8DGrqNFxZC3gA9nPNotQiSXxLd9Q2LBU+EA/jeK
A0+ppCtcgt6mkMEvR2urHsbzOCtjcxf3VarG6+WIFcLMn44H1DhOEGd1EfR/EcqNkeOf1oELR1ZS
nlAKc7Ju21OUupxJrfQgLC4Q1TXfHbBjxNeD0clC295x6Kj9rpvReWnp4FdAL9bJco80lraf4bHT
BZ6+9hHDjn4igquXkOW6yYN0Am3HH1sjYEQF28KrvA2iJUBFkQQWNk8vvKYHyNrPDKE82DxxfwFp
e83mGkm6GsU1kzFPCZEQodNY86IOMJon463BNAug+SuHSmsNjxva1hTAfGVMYzccr43S65Ad6nsk
k97ZCpynCDHYNhlMSO4ZsYA1Ip9zaAGsEwT9dO6X2uIayLwpocMevFveFO9CjxygSkQ7McQ2aPFn
TWkLXtGpL3iVVgop+80q1pHdlX7hld7OgyEHcqfhxKPcfjfKesMs5qXtxHhzHcxNGjsAVfV0mRbO
BN71AxomUrkq69kchXyY1Za5EScn0/jQagNDxMzrTOPghSL/tbToxWlmsWs0vD018hkE/H7FmFm0
9fiIlg76ZFpcIalqfmDo3iYo4ldDFOa6tytuBxB1fpJAXnGiGT3U1JtQtSr0ykSmQa5FvN3HBbpe
agEa8DicgnSbF2jfW3YpTrnWc9hgCaqXcNwye6ImgRCCX8338IFuSMn0IDWWX8J++iEr1eylGT4m
jaffIZy4iafbGBfxrpakPWkSac+y8tRz8xbpbklXXjNIzW1e+8L70oIPBIgy57ux0KQ/LO9D2Vgn
Hc6FT+btnlLd2FnEgqhvjQcK2xKPHUpASqDRWYUK+AaQUtf37I4WEOU6+cjnMqI7GmWatRsq+cEB
UF7Nj3w2SmoGWrqg86Ulfg1xzrVIU91qo59xG9sbb7kZiyB4jOxmLwoGwYix6KbBULmvcVUquRkk
RUbrmGfyUbrT1MX7bKy1dS4sSApD81YOQ8L0Ym1XLawdvXur8pLsMJfW7VwXZFn1xi6dEm3tTZZ5
SJY7F4jXcUIOuqkG3LzBUNDUu1mB6WyVjp1qHq0rDE5ONMsdmS+46ykqr/Sej1VLQdUAyUGsqa4l
2PCnvoH6sBx7KoCCq7ojTpiNwwYV2X3mhttec0WyGixfxEXVNWiE++jpoffoulOzrkI0J3Lg/Nyb
6jwpv+a5IXLMzaNd228QrMpFWZre7Ek7yWpqT1lICVvGEZK8CnEFahvsXb0BGMB7CTLT3hdVvjWz
2TnX9AHr2PCdhMEyMlTjAqwEHvgcaf6ADu6UQtHJ3Vk/wY+1tpNyfg2IJFZRly4s5Vg/9YX5abMa
421jZCTFKNe2x0nPGvgKqpIAYqhVHLPQBSegSOTy0uKpTpHMBmX5HbBhcmxM9QTbCNEbi8m1ySzj
FKuZ6LJq6afSdMwQ0B46wh5ES2IaHIlqqw2gXIprqsfJodUJJM6zY5sZwQZPeXnqyKXZ2mb2rs1q
2sJprFdqdsJHJ/QuU6xTkGV2e+7hPyMh7NiMHgrUhH7UGq6PG4bbRCErmE3mwAWqVSS11XXQIw7p
risBrg3vqpN4pDtuwr7rDKTtcjrFbne2WdO2TB0TxiDpsNb7aaC31LVobSI2CAlMql48bprGzSg1
SDlO00DoTJDcFMHYn7VkeNLK2PHvjyCd0UhzqnjHVlP4HVvsc2ZEYNlnHYhOH+8Kep99jnCaayz1
9Z61XITjAeJu8ASA29IBR7lu8BXZhQnMh4jXbtQfcK4OK2Sy3ma23PfMqch1nJiK0rhjVNV2vO5Q
fpmatypAWlEuC2y8LLUqJCrPJrR87XErHYSavpn5DDrWhUImK5KSWlrIYdICzK4VW3wTTesounWd
+5nCwz6l+CJe2l7AqKdqyihpqVuanyKp1q7riGtliheeTrIv0vhzDPXusbctNJXYk9QICjYM6y9t
JWwaYB3ijjHodswgZr9fPvZ4MOLrPIyv6aAqn6VIj4dNmFseui3tAFXjQZrpr1hH9BDhatS5ViXW
jqcRqWjPCGWFRecjtDGhpszuzMigu2YeuQmBZnfjZlre3AlATuYU2m3JqLMnccXb/aiz7O4lQxYf
ZsWMaDwjHtLLv4NuaE51bD/NUY1Ss0nZAUdFQB2kZupOhsmWh1JQBy0pEhYLM1OE92m2Qb+72Rpe
aH5p4UF7DU56r+weiTfE9IMaZotlszjd/1CF/rNMEr5ciziANeEERwU4bJ+fEgXDY+InrI25p/dU
N2ttlAHrMK9kP9ZoMbsW+WpnW+X5jwMkY9j5VmTbmNjehU9OKyqGLF3Ps/JjqkFfRxC9mhpTboIo
H/cRvORV4hoo04PuIUPtsK1Ai/lORfKJUY3JOp+wcswwiYLAXlwKPSKPAKWMHUbyEDsoXpbJgBer
6vv9qoRLPz32Q3SGQP7gVXX1yJgrZ/5mVVvUfT8iTkiozhqyB4hs3g4elXclJ4LenPqrweluPaAh
J8kRq4AL7RSgjC3feWY8va6CwUtN74Ovy3dJj0lhzKZoO5vD0VmW/s4FwB6iI0FsnR5Kb7A5hlZ+
NA4B+5ZZnsoCiLyDG24XROVypc97T8t/BLrXXhl7KMdmBXMPE+aIjZlSmre9fTPBDW5cLTuFmvcx
KkM/yib+lHH5gyOuPI1t7cBs49zQoyNOqjpdjU0CIDwdSCGJzPRtgGEO+s9lJqA7bHLcyvw7hrxu
KnGFKJJZQNYiA1YI8I2D2ffizLj1hwCjwATPW5NwbWwUqgGyI4cZlIxn+iSn1X4fSRcuLbWV5Uax
X9r2sCp7I9vUkftE7knIzuPlO8TAwdl6c1nZrkMhbgz7j5qAlZwFRbjVS/eQWWX5apUx8kvG26u5
ccyHcXxbDAnmE443dw/pbcZJbFwJ37SsXNsLDW8cSiU0K0DL1+wV5vEDiYN+zWj4+dKrbb+wWdsN
NR9ineI6sMPvde42z2lnPHfutFOqxm43DUiqebMYU5BiYyQg2sKkAHsaJmLXSvmLTyU+1lXKTKs0
Iz+Edj+LYVuqwlwZxEAdrCh/UnXyGsSlvTb6DrW7vdwF3hJsKlgAPGxaAYjus4Wae9VK5yTSZLp2
+74o3Es24NcrYdrt9UZrz8IyLqUK0hNP7B3oifNkBUZOxgkhErlh6RedmntLGg+idvnYEUe0ilti
4SDkEiObx4gIL6zzcNwcozmMRXelBkjPrnWPFnyYhBltMeRNjzqNHAFx9wi/jNiXIgGMX1Sc/7OL
RfzNacBlSKjYeLJqaV1EapFJvlRzBfYBUqHDSxYQQ2vZnBy0huZBR+2+yXWS2J2p9c56qq2HxBWn
+x8zcmAp04cgEqQNJ8uwtCNBmvyCvV1wqMXo8TNFA3Ucen6FQW01WpF2Gwqiioam7Xft0naLq6Xx
NRO5cG/eeA18JAqeg1ZO/akpJZo8l2BqbcT/HY9JfLr/rcbbFeCLO3qyg3tcVtoKl3J9pkJz96YQ
D3GsJzf6k1hDVH6ft0MtSEqSAvk3TPrqHVdjCvBX4fjXCZg2FYdHkju2TmhUD3U6BOfA6JjI92Kk
FtWi7ESpD2eLiJd14+JKIYUgODYZ2PTB6NAOdm7yMduJrFZakd9ogAL4nxSzsk4LgdSs4zonOqUI
vgdM2c5dtNxZhe35d0ivsjhG9E4NfLQxtJchLb5S6apdTGwLIH9SQrgkUSaWwaau4ulB5HOzCQFw
rXviqU4ALdF4julNKxnaZ3gO1gDZ0HF4BCBHRv4wLE0vbTSv/YjklRiLcBerMH5BZWaRz8Bz0WI9
emGVns9TGf48I8VynvXacZ6jumFJEAUpLZPVrDFBGDu28eRpkdbHqBNOeplxUmlYG6fEp61bv5Uz
RoHYwm9V2X250+LceFRu8NxzYt+alpfss0hppH6W2gEd6eH+ohMz3ZYhibJTY1xMtxGX+7XSMSfk
NPw0UAs/VlWGlHBpQlaGnZ5mWhk+SNWfAVQfFCFutq8D2O8BsLUC/1lCs2SGd03kVQND0J2ol50E
OQca1rzVL1H9ZXbwA5PnkgK7t2+BQ5VWWzCtS03fEtQnz/Wl6z6TOSrPMUz3tSMJzeg1hrdI1pJd
Q+mFMiR2TqUFdW/yDsryQmQxZFU5+eJ8TxDeuWmwHtGp+KHbMY8JeUkiRkyEqB5CjNu+kKQ17psx
7fZtM19tB2NulAXDJZ9VsJZAbK6gBlHbA5G9mHpS+XrrMs6Zh1yu4pggqj64ARVyz6mUzT5jQWe3
1dG4zeKzyL3q1A5Z5kcxx6SsX7IuAWgUiZefsrELaLuiuRuyzjnd/5Cl0e3mYXi2esM59QOCvj4f
sYgvBYgLRX4OcV607SiOpgBQQe7VAbxPCP8TKifAZdYLg04MSvl5Hj4rr0CPWp/wYONwiMv30GxL
qoeKxGZ2KMR88FPTcN/S9IApYLoH8Fv5Xk9gpfVzH2+laZHpjK65TdtXL6u/NJV+UQI/XZFfcCb3
JL4k4TUvhLhYGm6tEa8HWwaD0IkVtE5b93EmJoZ6131Sjjf7KHLJe2WWbbmxeaqb6qGJrBJhRvsN
FRD3tzeQxoDiFG2gPBDxQmBB+UJWEzkAHCTLNufcqPJvjLYALrccbrWcOAjZFbhtePntRCeVDNh3
rLafJaO+rdd+1cZ5Ndv2ghKNL0Go19vJpdzJiRbADmgTpltq9nrKVLTHfBKHrUciG78NZv+h0nTz
XGr9U1dE8cUKi28RsWdUnt67tRzxsEplSyk9EufBe5wzUUg2jR34Abv8sTi11kBPIeGsLmuDflPA
RZuHQBYl7WzFqGbLQtNuSann9kKrfJKxla0dy6h3nOOIFq6w+A2ZtkE1NX1JGkIahM00vTT1l9Cq
gNCTEkOHpsT8vXz+lG4T8voZYrKsvmp9V+xgOnAUyvpkK+yGutl8nXKKsCnPrj1d0LOHKNwLw0VM
zXgB3qbEIdeal6nA96gGAp+9QnKooJHZpGhwW9FWZw1Ic8pe+RBNmyE1cLXZ9GyoBMdH0DN+pTXV
LmiIl8vt6ddg2PWlZWVq1cJ7pdO560ONkHacvkeGjhvpYuCil5T4YBdYFZTDUmm6JPQVja+hkqZH
AEYTwUjEzNqEkspxZqxIg0swPq1D5dQ4gIwAY/WOY8KAAyanU5cmDZNcntzEzFv3esRd0IZFSBeT
Sic+bkyhh4ehN7+5qT5fG2nfcA+BcdPDVyuyLD5aD+81ZmW/K7twL9vgJ1Bln/Mwe5aeN/sxroO1
Z9VY1xCyEtjCR7VOE0C4tCw4ZNAZ/oVAuj5rWag9K4Y7djl5fzRTVFB/Y+xxq8a03+C1Zdo6z6sk
b4z1ZBeEorwCeJUH0vegOzSUVtIuf5oNs/oJFZsyOV0UmKuOhLDkvogqcuV1TgNOoe+jMCAcphSP
U+1Fvp2DKKeaAVWMe9ixadvYkv4O/XfolHXU4pkcio1mv6VDC+ihZN0ZDKd46od6G1bWkcpL4txJ
QDL3JDPfW0GJkMTm1Vi2ynfGzAPZ5dZLycoxFwyikuBiTn3xpM+hD1UN1GRaexwzBbZRY8C54QEb
LMC+InLBLBMbL10lSHCTXXwaVQtsdJjtI9fpt5F2VkwX9N65N7muHUlolNnFtz9s0nP+iAkUv3Rp
RGuiRrBEeO61SWfODkHFAtoM2knhR1/fOxIK7AJdFqotDEakd2MQ3A/Mv8Lwa0Ja9N7RYfO5cvy/
lJ3XjtxKFmW/iACDwaB5TW+rspxMvRDSlUTvg/brZzHvANNdakgYNFAoqbuVmUwyIs45e69Nx3uu
ZmIU/PjQ2zI4+cBVPJYvelxO9FKEuPhlLUPKGBJzHLTvL+1kA27GJo0wparO7vJDxe41M0O9vx9a
Imt8wnMNWCxDK2Bx62ixIBG9QIPjFW3C+/bqc4JVY+kJoN72nfSo+KPhW/kFjBWmccf45BDRsKQo
ELblD+ZDCUGwi1iqtRZPqUijTSt/eYaWBzI93mXYeHQzbKqn2p232HQXwWnonmmT3oLBLk5jitmn
tZA3TlV4mhPnHfcRjpiySugejMFTO8Sf2f+/l7X2X1JWLuYltbuxOVEe0tkGOxiN2St5ncAPkp4s
gmJpH/nWvmJuuoJcRA/Z7eXnaNb/pC3FN6cicbISgAB2k4/7MUWk5qPPyr0Oo6oWLfu4k2/thiCh
ZEQqMJv5qba8/EgWHoCUsWP+GzBiTatSvXEEOvQu/Jyh74Mt4KjgmnQN/Rkrxosw4NTyvfm1JTgp
T3zGBr7bHwblejed5O9NNSAJMa3X2v7ResRMuaFr3uakvvjYKHe1RapiWiJTwqQpLnLWb2R1BDvZ
oNnvQfafhVW+ke3MB5AzE80Otl04kmFfOy2Iyy+yTB22VKJW3AB7DZwHi1KcA4oPXBJXSXoycWIk
9DVJq904pWYcyZSWKFT7Fjpcavwe42fSvH8F6Uw5SNftQqr3zmQp/VJU1jPuBp+hdhVtIaksulPf
2MfYT2893HbaBxeeDnFNYqPbBIFOd1HBqXaO8S1lCIHDIvKex9AnD643w92cetUuGSeAewnhXRps
o9vXcBsy4uarVhqnfokSuK+SvuaE6RQxUNKgrr5WXead/WAeNvf/lj2TuSjEQgT2EIhKlGwMH9fV
TD1hd6vBk9Njl1OkJV25R2Z8C7qoP0K/sK59FrGdTMON5zDe86ivGYuZOA5V9xZE3yBkEZctAvsY
eDRNqImaDSOs6mqriT61z1m+K7CiuEGbfFbljykK0UoaJU3wwAZbEdfROewi8CNJPp6XLO2SoPUn
yjeasIwA52bqtjCK7GvhkGUxBESxdYnB0+iaLiFe+YWUhpSRDYjoeE44kNRN+zjkubyY4pe1OBmW
sXaacMKHJvka6Lh58YbPkItu+F0ZbbKMkL7o/UOQPd3vePZW6OL1C+lT/plmzs2Y5h9DV+jnUG5p
4EOLtOuBxDeLFqNIfo0sVJumlt8Ky3x1Qgc0LCyv3Wa08UtNixVnCtEv6VE+2m2801lk7iHRPCaq
eyFd7phQfGz7Dm4NgnH6TQYuFsJeI0Pg5O0oJWpFTW60V01ty7Vsd8I4gO9wT2PL44O2/Ex9E3PZ
cKiUdrrzirzdYyxqgv7JTRONBCDhnfT5D2EK8pk47jBKccQ87EThjRuRm+/EewRrhu/eekwmHvq4
Z3xgZLDnK5x6FCQklL4bVWzxyHB0sVP8xQqQ71BfzDwNrlHkIL5efgtD44IY0z9qZ8RkKDPZH9B3
fBlC720I6RIoCfjaqaOQ0T4/7r/dfxgzceq9RaIJ6sWHsMijw6ijH3gqUiibWR09VMFwbMt+QqCy
/B3w1ehhQLy61zb7BNNWklAcdJlD6eLrkJzAHu4/TEuGuw49zr9/FxDnuCPgc0BqOZJ0GhJ3ytF/
PobAgdKxSB7+39/ffxM44DgTNARyuDszNmindJWXnJRTXmzfo0Ir659s5CyxNbYczpApOmzsWklP
Phf/vrsO+w6EEA3hTR3AYi+71CR7BB/+5PP0iLRGU58deoMwAJuEv4011w3ZaBx+zRjwH3EKuGct
1HnIevtLTxqxMP1nxyHicbLxnEEWWweafh+9+FvOlV2DhubgnD3EBR0yGTjvA5XXqirjt9KsfhVD
/EkO0YHK/0Q/mfA8f6J4rmnl6EnuGwkr3WiIeRsZreRgXr0SIHaZM54efhTFV8fpvwmGf13YiMNQ
7y0B0wIXT0aIQ9zAIWlC5+JPNIup7Ti1OR3xlUX43DJHTZVLuoGP+XKmc7YSVHFk6nUgt1E1Aw2L
FASJ1PxWjH6LM7QT313mRVRS9qkcRiKFa8IMRB/ifUrSB2kVBET0DkSzLltYgAqOIf7A1dgfbLsc
HwGhkATrfJ1FdppcfOCzANUQee5T5mSMeKvmQc39jrK164NVY9Jbw9DIOBpsAbnWeMWWTnSkuqeA
ljjEFmIMIhggxmHMxuizVJWLboXzQcKhEd4QfTydXbA5NIuG4etiKjQJQV7AbyB7sO/FGF+8ln/T
zJaqsD2kQJAIkvqe9WoASAHarJ8LDQAMxJO75X2oDeETkCim2+h/T0cCY8IS7j3hUA6xGY5YYyWg
bbNjasV5OHdB9HQtpe/yKRr5Yx6CN855M+Rh9eJXLqm98Y9RwB9anosGAkQSoye0K/efmdjaVZml
2T7yhuesSsklDp6YHddrSyNONtOx3jlNcLaky1MQUpyRDbFGfjORoKRePcZEvqtp8URiwCGrfvrp
j7RzmZpCPKChh8eA3nG8UaVzyENQRjIo9k5VkKQ2tOXW7MjLcfOXoa/btdHVZyuZiCHH7E/dZb9E
Vgxo3GnNbZWgFrdMm3Za89kqU+iFA/QCo/6pXPPAsX1npSZATp0SxuLSjI92cIz5Bgr81vlcP1uN
qomkVDsvYJAkDffJdwcmCqFb0f/Vq7APqy115g/yvG5dQ/fRDoqNLIhEMxWo7Dr+6WLf9tq42zCs
9HYudKLOR3IO2Z+cSPw2lioeWxo80sGCkt3V2qn5zlDyK9c1rh5Jo+EGd7ipSu0tCSsM6Dtjy9Sa
PaakjVK1NoIH/NGlwfezeBa2HfF9o4UdFxXngZqzYMqmGMJUNO1T6Goz6SilUYL9nJJb6yw1aarE
uqp9f0MHjQ3HAhW9km3z4lgcm1uMV4mtt31cMjfEIV+0HZrvJfiMpIxmgDdIVQ4lYmSrCF1iGRsi
6OqZDEZMJvByiNNxyN/gdo6RN20Tr1oLg/RPDzdroDKAfIaPh5axzrRYtcK+YFZW0N/yhXxgHIqn
UMz1anBwRg2++V1nkD9FzdE+JWmXYHQsT9UPpOYS4zVN+9nBtp4Hb6VvHbKcXkojGmT+ffLSCVAh
zS4v7X/yMGO6Mn1D2fQtZUXD+EASQYSgJmsbZzcE5ntNePGODgbZh/JTN+CFcF/zTujdXADf98aD
6+prmTOqhZxwlfaUrwtRbtRy3rQHpY+xAzx55hBvekOKE+a9gWcFziHyuDztyzTExNQVKCnLPDyp
mC/VgXtmw6OlsPucJOl3FMuAk1iMCzJYCRGJ9qbnv04jPsLgq8VKtNGMo3beaD+btOsjwuk726Py
jdMvYLaibVhZ/1Rl+KnjqUt8rIpJCsGeVIj33M9/un1b7aFXB8R4h1XzNXe6xb/aM2qYL2UjaZ1G
Fs2IZtx0uVa73uhvos0jynjyf7HsfM8DyGsZxDWKj/JCv/QH6oD3sOyHIy7/X/3s/4QSILZ1ZuyG
xjP/pln/XZzmupL/CN/1feiCH7TidZlLL8kAFHZEX8WT97lyKr1GM5qtowGouiWjgrbEEsOH/yLN
xoE54TWl0N90QMy2dkoOcsYTtg85Hf1Fywep+L/Fs7YLDRxdr4PIF0H7B0W3HcyRGzFLOCWtJ4/N
0v5y/Fjv3Mje0qKnn5/5V6h98dLRIj3Hi7BGxIRpMZg1BOeygewj8OHiojuUqNb0/Jc3iLr4tzfo
uLw9+HcsheYHaR8uGadr/TA42ZR5kMIaThNFhKmTPApseRh9W5g/Y8DE0UT7v8GXLC1ZPvz5bfym
MeYyuaYp+B6F9Hz7w3co7K41QqSHJ9Q0DCnmlLQGZ1Pm6r10OHQCC2VLjBCTlKTX/Pmll3/6P6wG
loes2ff4Zjxpit8tD3XouxXqYOckl5F0y7iQqByPVGs/w3LMJwZpMqCQKb3Nn1/4o9p/eWWBWUVw
55pYc73FEPIfan/hEVNaZLliBBXXj8i+TnowNn7QigNm7/00EAArWkCxs/erdOdm49m36X7ay7sF
yBH/yuGNwQLu6b8VI06RuTtnCTBEBa0ndzjEo3X4mzz1ozdjedsSRpjnWtLmlvkoT51yWj4+J+OT
7Br6KwZWx0VBUDJ02KTS7m+kVzApaA4I9OxZ1muoP9kFAS55dnU/7VAlJoNVXsKUmbtBBGrTtdMh
tZqnSlf63BH/0jXo91xp7JkbIyKff+SD1+0xfjBwYDSxyhFcXCorQivnOmta0QnqicQiSje/cvAW
r3/+pn6/Oz2FzRetHpYMhowfvqiysGuTK+2cOvrGq5YHeGXKelv33ZdWchKMGxrAZGJ9bpzU3P35
tX9f3XhtV+AydJh9Ign+75skC6wB9TvINAHooAABvkOk2W0rF5P20jb986v9vlx5ChIf8BrHh4z+
cS11INDUqCUBtFnGz6Gs3tB4gzSgu5+K/NdYBT///HrWsrx8ePqUb8vF88RtRU/gvz9eWuc1nY9S
nQDnutsYgzpH4r1obbzf3dLsWEYEcUnbPzSeq6opkHmR5RKUHk3AZTxaN659lGEFAWZRk1VktxeS
qgpAjVEqm9wbngIdqsewJYXDoJP7l0/w+wLqOYrliwtmS3778AWBGQqmIXPsU5QY7pqeRbFP2uYm
Oi88jURbHYQwvkgGYQ72uDOCKihiOV5P7EaMiIkjXlXFnjxscsjsyWec4Vw9o/pkkSL8Ohdvgarn
/Z/f8v+4nWHqM9rlsrPff7zmvjXE5oyd6ESrgQa/YtqhcG4fUAAeRVCKTbEYHWiFh7l5/vNLi2W/
+/B9cye7jqQB7drOx/3QpXnLa+fWaVzcA3UBwRoej0/PNz0LyTSfyKrpKrRXrexEM+taNLXNCHUH
jV//l7v9o+VuWcowyLAM26YCVy6Xd/sfKzDAiUJGviNOmVOzXi3qoXnR/Ny4/6L9XL1RlfPAcT40
XGhff74W7u+Pto9LRyGocxnY/L6sMOvyzCIyT5VpfqUnWKEckdMX5e1zmT3PMSNoqXJaoMEywjGT
EC1yyJAkct7d2DoEmSG+N/AMZtLJH3si9ajzY9FUYBlQM4QOuISYweXjaIvbHHHEqAL7FPqdOKc9
8bJKQcyxoOhoRUQS3LWZwl+LhxAcjqTPssIwonZ53bD7TWB04zLzN4mdP/eghDpQ1meGEsvSoP7N
BfSdg12hmhUTlA8nspB+tRzT/Uawl4niPTHDZ2v22l3iMygcRHAI9ZrECLGJXQCekGKd/TDWFSFF
4MllP72PgzwYCaokI0+fMeVBZojTS9uTvocek2FnS0WVdOa8sqFaXCAdvugwvXVtJKjOYML8+Qv7
Hxu2b2KEIpFCWhQQ98XsP26XIqZ6nCC+n8IBltqcqj1Kg+9J1HpPvTbPuEjPTQp7jMhUCplWEdCa
FK/EEKujOTcMlxlUhXimtdVBiRIDfQK0jAxLqubY1epNzfh0cShYf3nj6vcn3jddVlmOx0AgMZ7/
930eZj2yFc6Ap7tMVKExmY3pF/5W9T3Pm3fPmE5ZptxrCmYW61PGTLrobtqHu0j1IF6R0OScv1iz
YgIbs3hN91miHmzGNcNOeSSAib5i8ilkWrXtmfLtQWxjOaqYNbSMtYT/RSYD8nph5PZZgm1fYxEP
T2KsbveTlabuv+Q3xAosjP5obTNrsZUzWz4TCfE0GsxCsuafJkD0DO0xZlLIknmo6eA1w+TvjHdP
VphS8liCWGVaNnO6l1zhR5IY4YHjBjuUGp2Xsoavf74r/oddxzfZo1lFhOQhtj5sYSZxFDNZieqU
eQdc/NFD6+p6i5wNf5GfyVWo84lGHCPBtLTLU1a7Yj1GiCJSn6D4Jv3L6i5+21IdydW3BRYi1jb7
4/up45bBZTPNJ77e4ehCY8Npuh1B/z4AYEP2/0TiL5kjFbpHUk53xEvZm8Jl8BZHZXvpYhH95aT7
+6rPW/KwDpoOwFZOUh8ukTeTUxfSPDxZ8KGRmS6hugEDQ+YNKWHF9CqQ17mOOV3p909HJ9PY2Hvr
LIUr13/5un477y/vBa2xMImaYsP+sObnuHMwtJNUokhzXnFGKI6trvcxY8AV8E7ihSzCD0Lmnhvt
GGLjdrw3Y6gew5RgiKnOb8z1A/4/nb2pqXYpJuPkjNv//S9v9PfdyeFAsRQlmJsoED6WZpmMYiIY
3SXMGyoj3knzmIfmBXUsaTKMHQ80YEHBofl/DBYcgr+vSx5tP86jixE/yxkTyuCqtyhcoK6QvYm+
9PJLNsFp3Y0IfZ+reswhgVkP2tfVCytEToINNuNyqLZWxzJcpi28TDtttnPpfw0K/dOckX+SBBrs
yETP0VlVhb8hTgXVdgLX7y6sjuqFn+YplIVOC7NU/7RbVx1VLUH2TNDLtUWkLJSg8qwIigYiDAmx
81xAH1AMeuEWB5oFEnmQ4+9mUHabLpmnR57pgq7kcKI3GiBvNLx1SaLzeZSMhe8/Kj3pXT+V9v5e
gJQM9FC/Sn2ZcUviDilwq09IEPot1CrrTUwc55M0fMut6mvWUuKGcbYFqEvaQOD9akz0IL2cvTW9
l2sYKQI9us5/vC+iCU3Ds+n1L2SofTUJYG5MYzugtLrEwnhugevuwxEtBazKa1h9ZuCf4DmAPe4Q
nnqvpOOg+UW8FV4zn4yCip0AgHAoHkQWs8flwaG11fiXM8fvN78SVPr4jX0QoL/7+wscMqi52hNA
aqq1Zn0/Q1ewZPEA7wgdYS4y/f8//Urw2OPnZ0jhyo/nTR2alu7HCPB/muqdUdrXrOv9c0JgwjHp
nXgze3KvdUyXBlVWjpnnX72Cgh17+fNDZX0ocGyO6a5nsRNiBlPmb89UgfVD1I2yGU0brzBAiwsP
EVuwomGL7HePfcM+OlFwNewOgj5+jRlm4FGVrg+pm9Rk0hXvTIE4Lr5zEKFxDG+kQug4GjlnJ59R
/hw9EZRYQzCGOzjD3ldpuy3H0frbSu+J3z4Oa7x04DUoxlPUqIuV9D9OJHbGpNJGtH2Kxhp6vxGJ
05wr85S3CX3t+5+xLIrT/bcUqEhbTcAd3GA+JbB5aH0vv3oBkqdV5uXAuKTxaRzT+XT/EXOKR+I+
cvBsQHUuf6+MkuYhrYtVWOv5ZI0pAwWtDxIhHEMQUnrSFAPFYwe/n3jY05QQHxqrxCCzsiJE9P/+
aqJMMUIazzjH5Yn4k2kLcuxX7gOai0uSAFRLtlSTL+iRfCxh0AQ9sqVM5gdbpYfEqJhrkxB/Iril
D7yKjw2UZKWXXyfMQgwkTsXy4/6b38YUlGZh8hN3MtRSaT4RMYJZpkleNKAE1Nh1eKAWzQ6jY+8t
GOl5PUYvdcemxSqGYq5+zUG+qNpgF4isee9Gb1FO/ohbY2djloBe3HBAGTbR692Z+a/9Cr0gljto
2WrED9RNjGWqzK5vRvxN6IYoxbx+mO2IA3gTjzuJTWtltmUILjSFjo6WxGK48ZyIXrwWpCm2aFm2
YFoYFRBXuxZgMs4+nqB9xiq9nnLPu7jEN9B7DnYVoUH34xlcyptNRvGqWvjWma2jw0Jfu79LZuDX
gtn7sYubeG26hXrRqRVv/JS7gfKFyTwSoQ0YQn0xZNldwI6iD3ZA9PWWPa8bvZChi/4WBLX5moSm
vw/RDje2H7zg+V+n9UJXhBbCvtRWAJTAEqH2s6+A+7PHOkEwW6YosJzBcY53uw7blrEKB0ZXRtMj
ptAF9vYJuzxurQP3YLhaglgPOFuLfTQ21Ast5bSvwnLXtv/gnT1oaFqvAySvVVqHkOQ1LfmpVPkF
lcuidiKAI0V5FuKj2GtErmSFJ2IVa+onwsWYPQbOK4Ixa5ugrtmXOX7IdEm4IhCN+U/4iR7RI1Yr
2lCCJNQsEkcrtw8hxT4a9dna6qA5TfGwZvSRFrX4UuTqk13kX7w2RFjaRfhKccUfra7ZGb2rDjIU
WPlCUuNMLP5VhKuv6a3PCGc5OwN/3A4N6DzYSgMvmnTNeONtrrSDPf7fDqUJ4dbzmueSKM8BI9nz
3Zg6LbLcsfZfLfRdDGHoZULlgZk2do+lgPdbGAnRjwPyqj6LP6OErfe9x210dxeDStY3u2fCZMQO
XI/omxnODqlnYsmfQ99HRrO1LhLIeBZPHfg2l/t1tp5mlDGvAxrxVQqrBnESf8xqwHhRLVhtTQfd
CN0FtxsQtURyvAGnZgjSk+maxx4Q8NokYMooDhL6OPNizIsjhr8tGMMIF3Ygn9EL8PJz8zJZGQBU
ZW7JrMXs5ZAVnLDzrj0SEvzyaE9O9QKZIVxXTd0xPIHXJmcmrAUsr0OP9XYDtzczsZwiIMgOdliS
+jeEy9Y7hYhtTSSQTXShWRId7YRVqDV5IArZGbtGpu1GoxrZ9AywrmRQ08xxOT8NHhu+y4TaLyUK
PZwF5wEE8c8KXt0ZbV91MeN4UaZgOMkQVl784olKRV9o9WZbGpBEuriJ3HmlDaLSKMOj17ecMp2w
fuVcCzC/sJ84MWFZ8dtroTsBzhF+VVo/Y9yBetd0rDFtO2ebXkPYDOxxOPP5o5NTQEEyPcLkVDHd
UFBF3AEzcasuHFU78m6QKsVjxcNUU86uyR1OTjE++KWBS1JvbVzgD6Uk70CkMr+U1UhPrhheUyiT
7JTTtNFV+IiA2HtJ03/YGJiwttI76Zyqh0qyDi1sm4h5Ad1jsuiDHiHUzR9F+0pbXuzMepLrNCqy
0wiyMR9PUxq7WEv0t2wqmn2ckywTVikpgMiSzmXpPbeEW3FJv0VdePTxyZxSaM37CfH7LmasvSLV
K1ypps/f8vStayXcKis8x6jJD4C6TkwZk7Oh2OIaH15vVFToGl2bY2XFkvJspOGuMtB/LBGIpTbd
3diYzT5Ikye7oNWnKx78sirsjWHiSetQmB/jvDCP4ZS/seWzUKFR5WqbNPr8tsOQhL5tzZnYx4I0
9hvi1pJ9CNl4DEvif5imJhUqIttrzxXSadIP/L1RVzzNpnrwE/krDZ3NJInbQReAS1qNahujmipC
5t0IZ8vzlHNcrslQKez3oJ4ggnXK2mlPcW7O0kdU93wNSWWS+KNsJsADzi9jH2YYBXCLzQ+MJGm0
mbDDBW7iBcZrbHHF5PtgJsEw84GUNebV6kz5QNmCVg0+zePQSJz8yFrRJllkHNCz34+62ZSu5V0Q
0HXbcsnmQbplghjm0uts2pV1Oh4VcQbrbvmnGQrHa4IhMO2VvcfDMb4MrEJbAmJQ5JbNS22FCWlC
3Yh44mYrCcKMpTJ32wLCWFnsh14PxK07GE76FItP0HnrOjDFliuZbJWr8FJO7WIZiS86HlDlzWPy
zfQ/OemDHXfuVwfeRqvqDL9Waa+ScehfUKnBuqdjDM6fMUukvuWug6owyaKjb+htHRj2NS/sifzK
5kZJ+cOK64MH9xnk9MbmKEVhNP5AzoH7MG+foD5BWy6FOtid+0BSzINFj/vRgkY32YBCszC7WK3p
HwhrMNezRGobYk+EQzaIPUe0bRfPzqHFPEHcCPmZiU3VEdnx2ploM+iWILXcdI55SoBlWdsv97FM
pyVRu0ZDzkBSvEsTBYfunYsu6rO9iK3HEN0OiYNlYjdHK+0YJwchRute2wjzhvEgeRWRV8PZKcp9
HEbionoHOG32o9aJ/xAgC5I0ePZ6bm71KFM+BljFMpi7UyyCTTSfi8mvHtCXISm2K+PI5BnIi0kQ
XcrliIE00AqCIDAlz6XvRVeFfUJMwrvUDWHns1SbJhi+3Z3lmogar4bF3sztpfa0t1I+BBlf6/V9
GKIraay6Pt3UNRDGEWnrlmBSkwOHb22Z56NpJRcBGH608XLxVNEdSbp/TLUjVeLJbgL/GKMpIca+
goNnYri3IcmunArr+7BYGHGI4hNuJIO66DvS4vFQaXlD0VpspgT6beB0wYkiD5081ui1WILvAuyZ
+9hS3+JAyquaCUvFL3+0zAya8kA+h/QgGOaYF1y8PrFZ6HPjOi/+knhgJ8YpyCFvOyUVaFoNL4Vs
zXNnk6fs29NaT3ZBs7g9CGy/FkfzZ3p7r/lkmedsRq8yBOTaxplivN3328mV0QNykt0wY28GUOJe
RKcxngx9fKL/SNCLZvWlLZhTMKubY8SfWMab00Dz6HFmM5bIW48kg7GA6PShm5X/SOvEiRFQxkwE
EVgy9qvb/p3uX/XkPN0BJ2Hqjrf7ORTR9C7zJRGFkSdZxpF0G7VutgZP/sZoZmJYXXJrm46bcybh
wtbdEZFHuwml1z8Z/nA0x9C86s5oUcIrKEPKSfdF5D4mpt3sjTzDNDMjvINZgFCljb+7fTofx6HD
sernz41I2dBy48UM7WqfSDL8XJtA6VkNmMHj4OiPdfVczIAShOEsO2d4CCpea+zTz71sX+p8/OSI
IXimW4Qeqkqtxx6TNe0hADNT0iLmI0Pk0KZULXibsOb18zluzfnR6gAPNPlgvE8ye8SJ1DmG+yuI
Ej5tY36jHjY2jaUvMTmEST3TBdWpODYpBHzT5t4A3gb11ji2Fc6j3mmHi8QfenBq7zt0AAvn2LnW
TMnmYMpPaUlknK18iXEDutO/IuAWOAHiUcapmItWTj0NJzg+b7WyiAatiifU2OUxjryRUUD35Mnc
/TbwgPkztqAua4tTiDjyuSLlq2E1Ocbg+lfj2CUY1INlz6DUGvPolNhfnNrgPFiQ7rmq2kpsNJK1
U1vV8THKp1tYzwR02nPwBQDyKhqJDy+T/hb2Ns9c0soHd2ZXbpB+T3Fk3QJpP/pqxAMyyOwCNRVq
R+a/ehKPI/K+a1fbIPWn5km1VfvU9ygi+2qGvEv9cL9vBzTh66GB4dKCe953rhyfx6ERD0kn/U/s
Pv5WTejhMfrspgogQY8+dgPGl+zVYTrOBnUeFfYn2x/ss5GbGCxNq9jzzXwem0Ixo2O1DRJA+z7q
0KLJw6cFKVM1iOMnyPEAmuT4AvCbNSTtD06GsZu2ofeSeV+DWQFAEf7LAH7lX64Ij3UDIz1mW1/G
BZ2F7Ym7DfNiGTBGLAC3tHa1TUiiW9E4Q3NVjMfc1OyTjQ2ipu9HcAD9tuw4D2S1BHCRpTPRXAN0
g6wkTBPOBXwICwFSVfwCj+hvmapY67bJu7VhjdPRFLgiglHJXYJI7yqhBSLmSc85w6ajdvXFGqP6
NDJk8VRz459D/JtMSJhTQpe1j1RjNLUBQ3qCoh2YLwUzgPNEQ/re3prb6J+iZ4br43xd5V2QXLBY
szRbzisj+NehmB4aA1eXzQluKtoEx6PCKNpGpDo3eD3F3shI09ELy6hN1Cdymkmea7N2GyyuJqz6
7WNVE0pdhD4+K+GdWUj6Pf5qD9wpqs64a79ZupMgyUgNGjOUO2ASlzWsmIw3E/lyqKgMnMkkvcZ6
YFg2fs0UFpRpl2eZw9F23DrBgLw9JB8MO0b7MGidnoQOTjlJDmevTr+Hujb2WTji6LCZgpWSedgd
kaTRz26RbUUrEiDWMS2oB5g4u0K1zRNpXMglEgCukT9x1EaX5cU9mP0c76fF3MWJx2wDIEWf+1DL
Ux4rGmal6k4ch+OLys9VAI19BDO/wwQA+JFRCRJwMCcOQ1YVcQ0LVFRr+hbYzcbh2LmNc4iD8SFE
cHkAYvzLbSZ1zU3vMnn4IlobTwpxGcMhQpa5MQ35bqM43jpUFBRN/bzuuX4Ht/k0eCwNlmRb74bh
+Q6C4mxk8uD7KwGZ7Y6ZQGouHoIJLGUdNVdDda81qsV1q4k0qIgJpGCPu20fiuxKCzkYSI8b1Aif
E1lvBQKsQ1m3RfGbQtVymrObWI9i8Npn6nNuz8Ugm8ckQuUnL/XtR3y5pMdlI6JbO7zRv9/0iV9v
3TA0N9pFVjkZUX1p6qpbZ039KKpu+tzt0JSvKjNsHluE6DauNbef2we3U+ewj/jmwUPsAlW+Dw3/
w7v1UA1zsRm74jHFKrQRIerLGlfFKvX0p7qTrz02ZGxGE7ATm1yAAEwYDKI1K//33IjwoGVWfR14
zaM/qE9G6b9zVlnVtpftsdVyzKWpsc+aAgNNllzrloiVpcpsiunfRmlWOfJYuGLXCkavs2LvMpeu
pd9nD7UVceDtspdA/hTAuLCH1xPHKnUw69L67AXfoCh+D0c8M7Y7BNvIIkoiE5T9oyW9LTZLsQla
He5wth1C3DHpTF4EqH4yt/zoinPwh91xkANwjlZY1Aq8L44gBNO41azXVNISE6JzfsxrhwyuWYbX
Miqodjzx6mfOqg2dr7JX/aMVZ8fGdLNzUufPYUPhZUsb7kswPg2TbaDAgnWvUyIA27jyjrG2zi3J
4Nt2kOpbL2JFSqw6OmkhH6lFL9zypdOOR9QJ1saI8RjfT3Alq6uImV7EqI75SD6CNiCMbl+gKdHh
fjbdX5GgH4UrE6N3hyxgmHhWWxSrkUv9Wg4sO34rv7Tc66sonPRRzv2Is8ootr45bVkmiLHQw9ma
GIH2on74FwS5CMiAP42bJDDJiJJ0JcbEBmkNzHgXTNybfYfOuCA9kKMWgRPJi+8s9soW4SBqX2LQ
bGOD/q1aS1KfOTkHDoaZ5IprbFiFwVyA3sEiNM/jT9cBzjebiU9HcIwWr+CyoLc/qiRuDrBEsJ73
83djD5cHx4//MFjdcHIGa1iPkgC/O74LqgDspBHZfmiRVTRYNGvvokkGxenJoXm5ShVAFxWOe9sF
SxtQ1nlF1e7tgWO3n1FOsQU5PXreAmP5Svfp1grL4tTr9FunnfjKUb5eNY5k7+LcdIxK/TRoXx5l
67KlTOa9aUonb/k7s5kuIhfhRqqi34VD/3WwG70bCBJfp6lD79N1m//D3pk0N46t1/avvPAcFeib
gScg2IGURPVSThCpTAl9d4CD7td7gXXtLOe9fhWeOyoCQVKlJEQCp/m+vdfeeu7IRm9aLSr9uMb1
dYQXrDO+7CFJ1PWwE+y2WgNfGNckNlSgdlNRjm92px9TknUGR73FRKtaU3OsJlpmM8AhoCsb4KbT
BYkneHRBp5SU10nqxjFikJWu3Z0WVb1fABHfjgJAiIQPvdXHkXuHjai7bnaKPvoQI9QEV0iu5hbI
hmt1pKN7I9EXoL82i2vvyf/NTirePLZRI3J6sMP0T4xjgz3IXyBmHKIFY5UWtd/4GeYXXW77NNXO
3dje6uNkH5UZAzi19IsX1ncbiC021aKG6hROl2OWq13QaY0b6Hb32BR691CIzDyWZk8pUSkv4tYe
LfPeytdMlvqH6hbuthnMdu8iTqBQ4codFV/tqWWqOgKdn2pRX9bQXmBzuPkiJgQM5kckzfPDmhxh
57O76jfSG0D1rWudbFloAcPHxbFncAFjS1xwxhBNUJR9ZiU6zHfUkANDwPDIoJ3eo1mlSdfas2/Z
Y8fdmM93Bi43jMPEveODNO4Vl8HW1Dv3EAGZ2TQSRyN7ZYtWxHrltlBhsPpKYiV7AF1WFdMI78xN
zZSLD3tMtuWkO7tck8xrik652kvt93H+SWAr5LomYoupT8Ut0SPfI6/6Ji2KJnPx1JW6/qwDYr5O
bWA9mpNuDT/Z85OtWuEhMVD/3jFbBaatV+cOUMmOdC/dp6wNUyE2H4RlbRcGzseawWhO3NBi0bRL
JvOjaef0Bb3Bm6uRLO144tOi3hnnz27lGmdJIOeNyYCsoSk765L2gUu55WBVy+eY1gnWBjIbUXGb
L1H0zo7oqaRi9FDHhFukSX7XExFLJyOdd0uSYDAdU7IIY/CsFeV0hVTbR9Go3D79bOHxbqUfRaMF
8o6aVEKc8j0erxedJdCN0ZwVPVX3BAxUMpyTnGyttiXQSHZBm4v23V2tCNHYTHdtW6v3o1a94adr
LnPdfVUr0lsfs2Kfj4rzuswEQTEuKbf1jPcjHxdzp7P1OnSSvIDaULrbeLpIKEhkvhRRYDgZomBK
bBsIJIxV9goqsPo2PwvU02GULhQAZz1csMjg50EmS3K1SaHLI44r0avHMZteo5rMeFLHu3OkjSdj
LY3YM5klA57foKyJ3UJHN9/qDGWBMhGI4Mn5OSd/8TLM/MO+yam17chqt+hpQst2eEywbB5IJ+Pm
WJ8SASMfVe9o2gVhfsSu1E6tPcdwyB2daC5Bd4UUHnKnRa31z05bHln4B4ON293fRniVuR4h1ICK
VL5rzfw+Aj15STxs4K5HcAlZQUWfn8sFGZlHRpvTQ59iF+/a/alOJPBh3hsHyDXvlWz0cgZfB4l/
/8B/n5+XwR98/O/8x3y9RWu5hxdyIkfo4j4Vr/ZPqsF643ejPxoY/CG50DYKelYQaUC4LRadrcco
DB1gPoA3FufRvUvHR3TsDaxiEaCa3ZvBdnu7vX2/xVnmf3d9bRP503bakk8Wtsf0kl6GF/fN+AJ7
w6qXlDxcyStUlQ0YY8BDS0CdRetjm5c794Ow6+qgHosT4acX/al7F4jW8ZngiXJgP20oXEddgBNM
6Xdy3FPLx72KEgQHiXpLovW8sZrkKZHA5AGircGEM5B5tzkAQhz2USZNrPjC22TGrByJ7b7Fdlff
ujJ5H+ty4ka1idkpjI+chYDPclYBDZo7h7iqz0U+rClmwADkpNQ3pE6lFzmqL0tc7bpxKF55kKFM
qmPWmGnxSiV5YwkkCLmVtHjLTfPVIPk9WTKWm4SnGBg+Kk7i8VVsiQ6Ew7q79GOAIzO85ICroseL
c4+bsm1GO7C6uQ2vh9Zs2rAF9/nnUyfJqCM2uH7IfBShA7WNqK9OhNen10d5h1pBluVZo50W0vk6
K8m5pHK7a/WpDr3GrumX8+i3p4LuyGGxhiAj3iusSweSRxK3HDX6ZbupcB+uP1kiAiJTS1Ah1soq
jDLj7NAg3F1/GNVDFbZDXIfrGYyjrvzl9aYiAtTEg1ONWhleD3EWldzcHH69dn0E1mYd9pmzIfcz
Q/KehB874B6jdtlcT91KG/aV9HQ3sdZgw5FNGHUkCcx9IbqT2uhk94B3WyzrH/9616UE5azv/dtr
WQvAicwssaFP+rxUbbITjo6RqUvSPmBCgwi1huyw86lCGPVwZrJlj45RZ+jRSSOwaFTrhfrXw/W1
2CFBsqTWqKyf+vVAP5baaerlHCd7AnejIJEwVEb9wSLCh3VQHebrG4209//UDv4f2f9pbj7//d++
/yxTmh9sMNMf/V8h/chkXNQW/zPZH1D893/xC/+g+nvqH5pFQf8aQ2L9Ivrbf9imbms27CzP0e01
YOM/if7GH5Zqr6poDDCoCU10ff9J9Ff/MGzHQ6ltI1xz1t/63xD9HY9/6q8qbHSghoW2DAMHEQKO
YfwmG5nLvh8qJ3XD1shfJwz0kCms7Qpwlq1HcleUvbj6nJ5dzP5dugBbbuBTObP+XckgZCvtXOwp
TtzA8BvOjfstoZp4NALYlenzyjyUTfE1zzI9zLP3c3K+9YxyJ5NcbjkPysHJU/3JUJft1LjGqVHF
OR1m9VaOz5FQ8yPoXsHQXTyx8jPuyWA/K1DjZ3gngH5QhdqVMgIxiLwwH91Hs3FXEYKD7qTc6ys4
I2acQUVOe6mhg0evtvGtCIVZDHVbqR2ErJqTHqvc6QKqOa+JdwXal7pfGAWO0Xi5tRwtyFjeQCMx
jfu2stlQIWXokuEzxba7XYR1Tr1+Iv+4e26nJd45RYd/OaIgYLJQoeA0g+7t38fUUG7RmATDCOrE
goQYVdr0nK85fIZ5o5uy/EDMeYKNf4jrZb6fIACCBu2PAFiYBEtAsFGtrwIFl/LSoO7iwal9YTlH
tyUYoVCoE2jN3bhsq5QwynaNOWfu9Y3ZSk+iAVrgjlBFifRYkCYbB7M4zn0cTK3W4YU9eIkD8SJN
tl7OistN5g9bKXTAX566dcZ8zfaubs1BavvJpqonqm+m6J5Zp0kspua+w6661yLrZ1tRO+wAw4ZR
w6Js1GeG+gE/7zzm9rHOLz2hOqG0jXGrLQ+y1FqQNUAG6FBCds/2BYUaI9nqqNE3IPZJhF8Z4w34
QcNgHoxGALeKOGeT4p0j4Oj2CzoGNuvedFMAsMKnlXyYYztQQgcQOeR6iOPjFg5VSV0tJRum/lQ4
PTppar7D/cjON5PvlbNaeZeZHCemVa1Cpk0g4WlsVSShTozt2yB9fkqKPlisztilzCjD4Pysaivb
InYbfTWOfmp2Oh4QA5hwuVgU5emcBr2W9psGtzB7VVJpxrb3MeBqO9cevlXs7g5ocG7yeMF2GVm+
UY/9sVRAKQLZPS36KndhPV9Hr/V8Rys6vrczxBA0ZRPBQM8Ftm81M7Aa981SjOVEgOJKWYuOyBjv
hRiMm6Eeh3OmfZliKohzx/Zo4TMghSqqA2zSfuMgG6KRUZ2446hICPVUgr4+Nh6NGJR4r3IFb2OM
NCl6kN+g1j+UqRN7ACjvVDzoibvFEujCSMJu1W861i3cgbNQwM/E8JW46uZ3wy2pWvU4vBVLAbZh
Otza9O8KOiUJUlZXDeRAhnlhVjelVtItt+3xUHn2zm5I4STGkNQFF5c4BbWNh6qMdldnHVjh7yan
+KjsATySJD+Pdm68x+X/1q/hUs7ANsEiXfhbSlLjrmPl6wFMESMDlzbP6+pS9XU3PaEgV6jTcdXQ
GNUWKz2Aq55oxRkBG7tiq9bdfaEvX2ZEgFsOJSwlYM4jCju11E/Xjo92TUq2HtG5jdhzT1n5g/PG
L5g7VJ1SAtBYZW1dOJmkS9SnxSI4dJynoMafsO/T98lGnwRWfduRFoeZ391CV0SKapi+Pfflxirq
EfUTjmfBtL55gPDY+gsshsCyp/xWeUCAt3PoWx31pgAbMkKYsuwfAzs6CnhZvI3sFvS2bCz6EFJH
sVwvmx4EMkr9i+jsYesVOX2iMSZFzW6D0mKnjqgW7tmdjcFvk+WEEbBaVclNBzlBsXTntQsEpPKt
WQT4RyKqNmWGblNlY2S2C0SiagyKeoFFMf+0YjsPppwiMvEpu9Kc0ezY4hsLGDbrE39l2zsNrQ7n
tfycvJFdYCWWo4CMlasEf6f1fPZSYwxkWv2oJ++sAhy8zaUy+z1RJfRho8SPJC0rTpn+ROybovbY
POlg8nWr2Unlc/F0e5fSrfDrSQVcOX7mzkhRbGVGdKkRvzDn7vo1pUx4aaD2Gj52aoeAdBiTqvLD
tJVnRY1O2riWdfHL2DG52OSkvLYT0WqqR3shQ4NIY2RbefopgdL06JXDQzvg6V4m3NMGckXILa2x
m5LBgWHsPM6R2iHvARvudKp+l4MZfJkNFwNz1hOhpztTQM2RTVejzXsiJ8tb1YGWZ+gNMQ1dxw7M
qRCUmsslykVPil17JtKFy8eisLhkACAw69Vc7IJ7I1vOfU3GW4QmKXTJJfBzQeol7H5yLj3Wr06r
kPDutfo+0XtIzM2hTiVVpLgMaMcsAe1c4SM9FGhYsp7i3RLYg7UATSFKdLBLHaaoPKXRyJzgTs3O
U4pnd3YhgwztM2g7ukQx0jVnmFp8RMhepIoV29bZPPcLn5tYYNhYQ13cmvXM4EuPeLQF2WLNubRj
3CJCCOC9oDE6bhNrqrM7yIt7ospvF4LjQ12hopWk4EaJF97qsL8ih5690pMJ7EH41kudZtVIQEAD
2JJVi7JztTGYstFmRl7QdNfJPeI1wr7NKsiVtj05fXnwMJr6FAChDwvH25O7QttpTaep8CugoekB
3zIBE0ZKiCvEAeGOPUt790Y2pn4Qj5h6lENiGBiB0vgpIgYeMcdCszxqACAlJK4L8oRcupQF5niy
HsASJFlmkdEwUKRqdi2u5HNJvrVP+/Qo89ra2qMgzAMl4V2XsgzwcitQKM/GhfLopqSGER9GtLpi
x3R7sNzKbt7PbRxTISArtp1ahwGIrUyy7qDcosjkI6KNjRM3+iFeHG3t5dDsBSJtBVFDAHCU0HwU
63ZSCven3s9KMOjHGKJ4eH31+shcN56OLjcOcY3bohsep6umWGKEamtn5CpT7BBhPCkJSZZvSi6z
0G6Mb1lOfyWrhsk38J4IBrGD2qsHS0Vyez0sBUhYy/S+5+XYbWNr+KFct3KsDepQLddvu1j1LOum
rrQWSdlTCewJ44aZxFTYUg/rj8yrU6a7NCY7FxhTSz+LqqHDPJBbQ7pR8n6jxsq81fr+o2cNTs7k
6iNdT3KqRlqxut2jZknNcJIgZ1ACAA3qnkVp70AwqSFWm+coB9KVQRoKsXI0If2xM/zcmJopz+LG
PcMQZ1eLtxZZqGzD6yOd0NE/H12fXg+lyZKrSb2D1EYRXg/dfz2adUOh7Y7YKEpP9OnrsPYe4CRl
pzZC5zGsMQTS1TZWRV2hgtSG7goROCmS9k4zm8v1dEf0+fsEgqi9RHiRYv0fB2Ps2V3+eo40lgDO
yH6d1thVc91cDk1cUH5eb/spFYNPZxUtryegU8F83HfrdtcciGT2rw87k483V4sJWjLXm6q9omFu
j+5aAQCyrSD6Wh8WVpfDSMflef1a87WS4FoSsfKfx+sLNKQvC8Eum0qf3uOWjTHXZx1eH/06GF7a
hGKtU5hqGdj6QkTFQj9AdxD7UQsllHI9XJ8KFJlq07XbXy/lQOap50nWWRXZ7NfPwrp+LNfPqtOR
DetptNOfKoHyPbEEmemLSekVeh6zFHb066FbH3XuF+Yg0h7GemY+g3Scx+xR6grj5XRt0dv2gQyr
Ifx18EQ+hmrh1DsYxc/lKnFvkkQJi3G95lLuTyJM1gjQjpomB3eg46Ha3WehLnSjlxGncNI5B2Wt
7kTXOs96cH89qkxZ+Oqiw55Q+vd+rRFdD45G/u7WtVsS3QbGPnCOjOoeaMtV42+nkmANEQOeWWTp
R50AFz3Ou+sPh/VmN5DKb/oWTp4Zg/JHL0L9Q61LFuTr6GGvQ4RY3+36SMOEUkD65/nQxy+pO645
pHxH1+/i+kUNuVHu7Mp5JA6KENwoY8hpMQM5KfkF12/mt+u3Q/KD0AWA8K8fOB67rMFDZ43PeHO9
kCdGjcI357Y7oOUMkNLygTCP//Xz8qYG2XmZyeTIduLPj+D6V17/XjPV8U6sH8v1NYZtks1Fcixn
oEoDgu2ERPW6QByZTJV5cOA7auyIHXipgaUL1t4G2mB1Md+pP25cfbC3fZ/t5rl+VipEkJmLb1Wn
ied7Lm4rvhW36/ypGOc3MhAYYF0ISSRXIC1fG01/0pivSOb1MOG23ThaSu9t9j2zgIq30EAW9UF1
6mmjp9bDkLh0BL2bVqFhFEcXYa+6j4SJ3pQh1HfMMDpK/M58qPv6sTV3zJiSvRiuVCdn8a5B9l28
6mYabrKq+gHd4kWNNZKCFQwLdBJeS/UlS3KIlW7zhsT2jUR6EFVI//hVcJkIfA+1Od2rILDqFnDD
VJ5Tel1+icWFpYXxCrsYxBard5/Vzk46aFvUxcp3MTnaa6WfBNbhKWtot8Siv6H76R7iInlutdkJ
1oWqauZUyxEPI8NkfoVcdsRcVu01AyLYjHi+dJ8yA4klhYiT+6FQJ9jOZXmYpTs+WKA1xtkFPGvi
UxI/Jv3eXR6aokh3UYL1o4UDmVjTBxsS0u8U5VaRMbX11VVCTE0QubCm85K+pk24KDUHhW9MPGYA
CKriAgHrJ+oH1LZzwgBaxN87yWJFmdVpo8oVUz/RuXSGg5U1D644Iuzet3pE2d1FeGrV/QVQNusE
zG6+WRbbaCxvZE1/ZsmGG3V6iRyHumNs38wsMnohuCU0xBZwsRLWzCRLNM9uwVxnUKJVM9ZVbk7c
bF+TdrXpzfx7Zw1Pne1+G/gQkOsTyjDivCe38lEUeeiW6kML/5DqgrFtxPIDSQqE38wjxXrs7k1A
NZlNr3zliPpxkb7IyQimQX+eo6iG5dZBC7U+BUyhQBrtUeqJg0taXspm2OIiWMzp1HvZnhv+q0t7
op8JOQtQR+T6ZJ3brNh2Vr2pZWIirEydbWaBdm3U7qFsEDzMBz3Dv0Go58ei5w9QQ5F75/YNvhiJ
Drs6OxFa1mpGjj6fclPu8gGB9mBOPyoU9EkpnhfhPOaa9+4h4tzo3EdLvWDcNvKanpF7KZBBw+yG
RgUOhjXpXtjyDWzTwxrFpg20KmKNYMAqYeNlFsVuIgIHj0TkUymRflmzc3dSoD58DfF4QXXEwjHf
qgeCCKnXDLazI3wahexAh8K0nI1Repd06t6WOQodC0lt1HVvIk4if4QO1dO/3eD2wWAmYsiyYL1O
qI/JJ1iUd1HlXhBpNVPBUbLpQZXiEHRts7lth++qLhn8FLm16K6xBmc4sCXKZDrcWOdxGETolsFq
UcpnrawUKcpf7albwZ1uO2Jgycog0wW8QGTPvL1DZDllOVEO40l2Ha0huMuz1SKaMPtpI0aV7jFR
ZzKrvorWQslmN2+uSUxYQyhMrWmfPVSbIKmH24Yllr+oxKQUBfgd2XgrFLFFY4UMJ08f5jyZTxKH
IOC1vZHTm2rKxDuoORAWx1HCbMSkoOrxOYGrgIdIzS6NBIjpCWPfWc6Dl2C3JKNjCOAQ+WYxObts
tr9YWYA8kODruEcdPdbCqXwhav2effFy1kwiuDzC1xRbfhnSazEJUZAQxvfJEup+Eep7BXxkuyzm
CVephn5T8Sd3ZTQbP81COJCBl2nrxiP9aLLR8KClhntjNSVYpZIbebH1nUkCioc4adOoqDOdqHpO
0/nSkc+2KYnT26u9qYUsYF+YNWBWRxQCZ1rK8chWzRnPtVQfvGz5sFWjutFpX0DgUezbvrDuVM8C
LaK0qZ+Wli/64TDkQ3wsE8oCfWnQ2nW/MhoWW7YhdEwUSHXAsCG2oQdOrOato2J9ZlgL0olv04rF
F2WPeScg9Btm3hxw5DwSxirDymu/kmLckDPA9FmKTxodLLjHLzcjakWpzq5a9NvYLO7TBIl2PtjY
8Uv13At5Z7bFT6aYM/ilYVeyvLfT/k0O7idT+rAxpjkB2W2GUEiJGPuZWzZewEWSHUm+15SxJpOE
syMAwJLT77LOZCnLlMaNRDSqAhSxcUhlzesFfipho2EZBbXrXbSBIHdLYZRhVUvvWR11hkEX2tui
fCAAtYJmdomHsCXjQfogcqu8tauRAJ7SjgjLG50N76QVDiF2eK2BljSBYo4GWretkDd1hCzCNL+J
yQHAN9CNBGh1UJdP4XLLo5nfeaDj0BqTmeJyaoCECd2gfk7yswzbOnmv1baCXhN4rbVJhrG6M5Zu
vo8slD9xmS5bAzn0FlAIeivAsRLh8tA6/ME6gFxVK3aDbj90WePA7s2zQ4vTzGjHs2K7H4ln3ZAd
z4Rrlmh1zacK4he7BlqZac2AFkscfQMcZtEcxjQimrCcbmdEujcGVzUmbBJqx/lsGiPq51mXuwQ1
cSFITSxOKaPERrHrhY+mHfyljl9RZ5V9Z4IRLvHwEMZpaQ8xl36h0Y0m8cwZf+RG/lRLBGUuMVp0
EkhSxBs+SJ09kyc3U7lQgQPQUrn9PgV+dZmJKtRoe1Mmq/xB9ZqNallekAr7Pk31C1pjCZbuNae+
DcCQa+p6cIDSt8DhCMRrnkwGNhqqzlz7Tq9T8aI41Mi43lILBpYnyMZIcyb/GNJW1JxAb6t7J9JR
ZEoAuS3uCEJnb5jm8C1J7zYlxtkvpuoxGz7S/hTBUtr2LIl8p0EQjvz/GZE8T+YM9Wr+3YsQqdGL
EIe5GCCPTqBEcsSnxTeVdvZIR+8+yurAGFi3iPTeKDifzhl/Eny0AoHPSuma29JZWB+b3y1rbsK+
amw2ysdFZXuV9sWnNJ0H4q4Gv+/6wDKyj0Y3PxYqHkHTKz1jEVtNyVXnusqNng4E5dZRi26hjonE
5d4q8qqkQMDqXcGnpBWJ6SsxyHTsGT4l0wejBdAqWmyxpbHtwcFHdj3u9CJrd8uylpLG8kWA295K
5OUUM42jbZRYjS15mqfKDhPbvHO0hEw/N1P8uvTsoEvr5g6+407NBQFGA043ZyhYoYi8PUMQ9iF2
NgEFlW6XWt+rYagCVf3RNn2EXKD2yybRd9LWJmj/3vcR9GVGCGFbbqg6LTRNMTqTDOgGUpvPTns7
LhQtPFE/lQWQbDjVcpNoJLL2c0GOaBM3fXh9rrZxT6mJXddL0dk99Y+1jlCmmQyvz38d0iZhuLAY
6ZUK/PKsNXsopwYBNmoSzOu/QD4FBvzrns3lekuwb4v1jaqpuqcnMu1Y8PAO60u/DsM4gqZwiAWo
1zfNJqvoEB4JGarZDbKOd5dSBikQngxdp2CTOcuBtBrkhJsKtSdQu4F5pc5RNPVxPIaSrkM4rgdO
4LxocYXQjNdV+z3TYXCkpT1CeJvG0JUsBJfZ0oKRQMkQ2hrG7J7OyPWpY/dEk9WoNiiWtWG6FjkS
tS2bQ8NyJm7T7Ei7q0NbDWbcWQsi/6r1TXI4GAB9IQt83dib605+wulJFC8rtbR4skYdH/0UjeH1
gHR9CpcBwnRqk/y4bpyzrB8pbXG4Pvr1Wq2OyCYQlwhHoyi/7sBxKA0h3Cc039fnv16sRBLUVqGt
/He+2qXfitxuDorF5miZcPxtsohmkbAyCYOj78NirRQRhKn7UZtllNoyDBWS7paS8XuYPLqwwcIS
Xh+Z69Pro/X/gI6Pb95zzKDrTYHt4gIhDWB0LwcufJm5oapr/Im2MDcs2PSwtHUdWBSPhqyNjw6d
z6FztTDKR7P0rdFTdo7I766vZTEj5/URuZI6NnubAmclP+E8TNvKallNrGAAMxq0Y95+XJ9cX8YD
1GORQq+JXz68HsR/PfrtKQvebps3RgwRmbNSagz+cFa1jj/4auy/Hq4vz9hEjlN9L7sFkyrbhHzf
FNmtZiY8LdaTvZ5xziJhAz4MGO16jua8aKG9Hq5Prwcb31nQigfsUAOJMHxNDkTX9f3/chLrUxvW
HUzzFTBw/cnMhZBGLJmTMbe2kftktuIOwWGzkUkTs+fy61Z9LWM2KwtoeXA4wLzJMthYs4OiejKi
g4tRWTTm7VJ6Gmt6StqEg1KujbDv6hiS8Ph/z6figzXQpjDA8806tk6tTj8Rrj/XPVdJPmPhqLV2
s+RI7OxZquh9+bimChpKNLOXUGgeDmlXbjUKFTtjNk89O5qe+Kk92nM48koSfKkBcTvk4ET4/3QR
nyj6ijWAR6Tac60Nn0rBX2APbkeeG+wF1LE+nVKu3MEJ497Gfz2oj4qiIV+zMf5flRD/Jxr5G9EI
/KcVGvY/i0ZePkVZV/9NaPKP3/mHbsTR/jARZABwUolhB9ICbnD87Pp//zfFMf4wjTWwAJSsrWqQ
Q39pR6w/VI2XXTaGqsGV9ks6ov+BYxz8ismwqqmW6fxvpCO/E+tAQmqe53CCYNBM83cikcuCeUlr
1zrEtvfDJfLHSO9JA8RgganlT+HR/xg7b/wmUiFpXoNiZaPDMeCjGr+TLyP2Y7pRI+Cb8e3tdFdS
gBpYamktnVwUXUL9STOMzsi2BRzlVe5bq4BuLpm306H8VjplWBc1W56xY43HoJ1PM+klOfUzt0Kn
4qpPkDisDXiVEx5JL2j0lm4jBjxh5pRhJod0Y4u9X+wexg5bkAJZaDso4vKXK+DyJ/zw/1WSUJu0
6rt//zfnd4jL+odaNkhVqIwaIMn1g/gLxCWxiwLfrOsd5tgkzYBb1sjcnIqyhQB/gbyJI8NK9R+m
WnwVqXGgj3WBXMiGIwKTnTZIWyKY+2r5VZrgnYphpF+NC8sWaCYrvSSbKG23OsEkeo2QU5Taay6T
OiS4eU0pBYx7HGwiYZbYhMTfGzdOnN8UGU0Z1dhq6/Cp6Gq985zsJbWZB/EiUgcklGRk8WJggyoS
4Gza4isOm3aKF6vWnwbgCPGXJhVFMyfu32ZgTKs68JC42nOVzqpPkEm5cTG9MosA8ECzxK+kX1o2
H6pmvFASIWWjw1GMSmRePtuiveRq/GXnOlXwPH1sIPQgeR9QydN2h3/yXrc1jGBv+D60DMalXYzB
33xXvwGUrhcl0g5PszwVjJL9G+1TpZ5tlP3ikYKrsARuIyqJOUFKJExXBBRX7Cx8UUlJZnVmBQNS
g7wmgnaxrUOn0LOLJMFCRXJAie1Sf0zUg3Bs6ng64ZvpuhYDdmK17tvUIbjRkZL5Kstz+tEl5uJ4
L7AVUl/DjuPO99rroOJL0+P0y8qwujUpHI0Wk69Pxrrlt4OyFSP2vsX0Pli5T6Eh2rciqc4mbjGo
g1aGileSpIC1T29e5FhdypoLz5ly3BcDIKv8G2r5S9TN3c4K6bEfCY0MdK24zSLlDmvimTpVMZWh
oXbUGwcIgfwP8A/5Fs2K0OnE9e5VDaFsNFNgor1553lz4JjF09TlX67IoUpYD6XHFfM339N/F7hd
vyYwh5Bsr4K53xl4nWlIOdPqP6QGubVCZY/kxlQtaCT5a/6pmb/9/9/wn0hM603suiq6Orp61j9R
yK0BKHqj8Y7GhKbNti+LS0nAXG8Gu5KvTVrdGkqOYcyVb/nMFUxcKiudWofWX7lM2/FXp21haxwG
+TeEwn91zcJ/pKTGYAr4lXnjr+OLrnVVVSqFd3D0s9ehQHcSTo2ZrKMe6+BUru0Bi075N9/Bv3hb
U9VMg1gmA+SW+Rv0zxO67hYj4gya2F+T5T6pDeOBW2dfXYsiKZ7yfd65T3/zPajrP/sXwuz61Vu6
pjJNrtPUP81RWazp3siNSzNZGzZpfBeP9P2TsThHjYqIsdFoAA20fc3nqHOecjxYPp2rYYMd/UvT
vFM5LMOGlj6jf1Le2BnO6oxBJlLzGUpgccavu5/BAEHeI5GDE8GFUCB1KezyYnZUQos5fa2Ecl+Z
dlgNfNQzYrIgt1nx875bEJFUCUx7lzVjz7V5sdmFBY7NtiovyiPAWtZsxqkiT8avv8UwbnynisuN
AeNr4ywRXXW2nrYrfvTqc97kIx6j8c6L2gid41Sgb0JwSYp6bnFmY+5QagOQzbCI3RTZ6Rd97JMW
6XmQpeSANyWlybygw4MlPUWbtQ48xCyezZjJQDUHGmd8bU27o2wU+xAJCaMv5idjqJ+ltv6/TK3o
9ucHp2fOaZWBzJ3Ue8Iby4nRgvKt1nhjCY+1c50dZqfzceRUyAJ2KvKHg6C/BwZD9clCquGMlX8H
fNTN3xDNJvelusI5Hd2BIe9Z6wT8lwk20iNqSYuYDrFH7WbE11wNd3JeEGRHXb0ZvHtXnWY/0Zob
AxGnn+B6XsZF8Qt2WTNFEoCBxeAaPmVlJCQuRXsXd1lBj3CH/ukRh8eAlmREUF5CrVJlfAZC/iyz
TqNuRmxPsZMM6EFPCTxIzIEGXivxlVk/wOfimy6XzYyZaGPRCQ1K9sJ+7bBBgVXVQR9kBokhmpTz
FyQslBYpbBHL+6jVo0jGB68m8S8dAM7WXb/Xc1Pc1Iv5M1c6Kk7R/ASzm7R119quMTBU1dJmeUQ6
fi6s6sFtQabZE362ps4tv9H0N08W1G9MSnJl5RA3RmRMnymB5aL7WiRLrFgj0W3RKH9q806pKip/
g/JqA0GA6Dzv3RKEy1K/R7W0NqKzXsXcQTAu0scsU1oYQJvWpr+QRc4ZX3qzsTsF6ow8TmWEcnU1
6ZWEY0aOd4ilOPalC4okGR+NrDmQJLJ11TIN7Hy8EXMmA3h5+PL4qMyXfiw6QPDDQ9VaX3Ob1v/B
3nksR65sWfaLUAbhUNPQgpoMipjAmEwSWgMO8fW9HPdW5+tb1vWs5jWhMckkGQJw93PO3mvvCXHe
FVVDyjNM8A2I9fzIGPkx4mC9dm36cE5qMGhPKtgKwJtGJgxjgEnbnZHolc4mm8oUz43NqxfP/Taw
fPLAOXxV6XEcyRC1+VnAC9MnRzNvNcNcSmgaqdOpsROAT6YgofdpRB4iHwQ0oSPv27aKd3JGvA95
ZVMnVnmEEB5xNXBJoGKBRdWIeDckloIv5wBAQJUgSDHPgAZ0RIVszhYKLi8jX8YTUEwQer1PNkNq
LN/4TLLnxK7PcVIdEwDM9DmxyZHac8j7+gALYNMF1Q4i6D4SXAwT5CKmwkSd2iNR1xDVdJ/Tk1fS
vpr8Rx/G2zrX5DPgdLpURnPJlVpJGtZjNLjaUbYQu1tz/sT45aT8GrYSZw9i+tWu7TtHr9Nta0Qa
y5DF3IzdBQESq6AZmthOh7VnT8T7xJciHc+JIfEnqgzLMqsuo0lQISnXirtRWhACjL2bw+sSKXtp
lObk3mkupi3suWGKdbTA+zVM5OPI2b0v4+oMVOx+kjDyNe2TGv2RQ+uK3cZl7AIFtBkZzhqB/JBm
8RRivFrnja6f7WY8ta5+NCUnVJvTSsmAZlf02rMVsDKTmHPvi7A4gExfZ0n8yJye+4mBcavJnlmA
hvRbI5C1adFX0vcmJzI5QLBCtLEaPyC8Me1JYf8FaJ61IblNk4QlOt9ji/torFLpEXEeOjl+0xJJ
KRN/69PvTkHU/65ZbY7NwH3sjy1zrOAuq+tn+uTHx93gR7fVZJmwHgsmwM3OIYylcqPXNJfftcvU
R+rBgZXtrh3PvVN/dHX/4rfmNRWntJ5PQKIYDPllsk0nN8EHUBC45Q5vmW1v+i7g0N3t7RRE4dgB
FylcFFsSZDVNFTh1+aXJ0DSaGRItDyqYnY7PmQ+8JAfbS6MXf3Ip5Y5I1l2heeZ916AaniR5XyEY
sVU6gnIwCaNDw7Jxs+xGFsELXtE13I75TrY43yoz+0gKXp1IvFb0bm/yBnYagwvEzMPw5pvsJlqi
p48VibcH5pxM0Yz6UYSOtkN4Y6ZJdNBGJKVYfgLqRkxiKL8iE3UlEmx+vz5cvAGBhW8h2iQFORHc
zFUJb7cWuPFgs2lddZ9atJwKD6XwAEah82BntARbtLN7calvjnMB0aUaY9bImT53Drxx33r90eui
bGv4TPz8KPkM4pem9Yl0mVg0I+uxCPEIziFNIPCno4j2RpS8uDjox6RxYJl1DotC0B1Q4kw43/Vt
J2uyhVxB3FdvYUL2GNIOw6XyJ3JkTNx5PtCl3gBixOwlnQiVHHmvUn/6pcVX7nIIGclAj9KHe9L6
j6PBXg2x9NJWzV6MtII6XQ9XKDNyxM1tvgfG4G6tiOldVJHeUcl+pzOw0z0qP86RKxip6LRn673y
xQd0BrPKmbWX7Jux7M+2U5xoDX4BmpVZ+JUL6L9gjuDdjvLSVXmMGBm9eGWj4QzaN13zv4I8PjgY
cldToL2mDq5e4Gsban0JgnFMD70u3mUzveQsL6sp8+4TF8pK52YHH3l8OlBGpgCMfJeJJtId24PW
2srybUBIsXJV6F8R3ZVW9B6E7615zgoivHTSUZGnIPGsRsW+MQ/Lzw7INjcx21s7+4RtwVCyfI4G
g2FjMLfXM/wyBiPDG9n0GHo1L2FopdE6QOiDsnO+aH3GQF9GCNpJE6cvuCp01twu/QGfxUQoS4cD
lKu3co7CTa3bW7MWpPcJtF2scfQidFLYPe88Nv7PqP7YjMMXJXX2GlVY72vc+Gg7L5FJuWYlayMZ
PjqtxPzovjPAtt+15jGJ9ad8mOEruR2ZdyphehAs8TBq8g9Ujlg3YrQuCVGb0mP+Sz92pfnGd5To
iA+nT6bfD8OgZMp0EY5aNb53bnjTRcFJYsH3C8Adpa1diNYUx1HvtmBGJSjvnBmWAN/ENpBtelfA
xzqbXQHGBcGjRuXaih3mPH2va1GrCsDmrw/2DDBfKNFY59iPHFfnXUmzGo3KlEOJ0+jrjKhsdNOv
jzzdHlFvJE/LZ38+hKpBkSdQAvWe2MBFiiq9cD8Vmbd31PjBUqY7p+b83c3l3aSYtpGScyUMc9Z+
NhvqtWSI0pnwqLORoFOytDz/HGJnQJbQ3UUGcrG0Ll6Bacc7tIDdKQ5Mdg48PivSnmpoOMa+t8zb
ytZv9YL0+MFE0N6Zt4kZcYXmFy5xtl0FKEWsQ3ZgyGnEliAdMQhudLMDryZ3dYswOtTS776JHwbA
xSv2nG8bNIob4cCm9pinEOzqeMsxaVz7bvQwlO2laNNngLDnvC+/m2E8x6bYGJ756fXOVZxQjLyn
0gfVm5ffZhY+mBhmDZOoodJFL6fkX5wybmXvsK/3l7EnfbDpzxJwJVNiUr/0ma2PZpiHRr+ZPCIk
p1RN9vgrgFvtLSbkK3Xf3xLewerJLXVbfqtj5MwobG5XsxBHqTGjqqr9osrrlXTUMUdsKn356ig9
719iUN7otIW7AkESCmkZb1qgNKflQ0Fs9wlc6h3n7mC3qB3nnmUsG+z9IjpsdFSU6zinh18z30vS
7qvtOKss7+7y2XKtgAkggGKCqrACLxjtAyVKXRSry2ee6C3aPCQbR0yj28Z/cZC+bOx8/mWWubFO
negYowAJE7o/gyxeAy/YF6qhoSfpTyKDFwombFelQDlu35hdeFnSviayruZetw/xyO5W6HlHjmt4
YjQ5rsJuoHCVXb/mJjgmhB3RLIi6dc3RbS0UwkUvbNQ782+B7W7pYXaJ561kCQ4G1qRXGhRsMQaE
pn+nauN4pGs6SsBbh9EGoWM7i3VzOziUJwS+owlJfkAYsF7a2veIngt5E0+gMwmjqEiADGfla+OI
eXIpLxsXeQdxwybp9T+p2tZV628pEjF/rSunAm6adwf4pViUVck94+5bGTEEh1x2x8rMvc2o/hxA
vAvmeqAdELhVC29pc2m5/1Lr2bUmuwo4O+oEPUu+2iD9EeOMMSw7IvHmO81dpBPsN4TAI0xdj7Zx
pz+h9KbHBhTk6E73mmS+7pfsrk5kFOiPYh3bGhPGmOnSGM67vqjWsjPmjeGozHVgYx2a5WHiCJfE
1Schns82iUPJBIkV3uvBzXpitaaE/rJ5zGiR35jxDRYkb5MHIKQ8+KqRYw4Hl35q99mWVFDqihnn
yNngtNwQMG9u82gnDboHGF2qrW1DjmkmAjWImKCNQDvaIxZhnaA0O44293iv2opDGQFyHcbHzm1+
kzTI2HKYzpURcl4nOx1DT/sGg3fvTrzctl6+Gv0MD7fGe5Okw7kRJnTJjl17aMS2tDg00XMvgFaT
dZNqPCjsEg+k/5TtuTe4uZe3BwzOLYmfGCSC5NrxRmwJHH01dbayhM7gYJf3iZ8UzOOZ7GrB8DRD
i8FtDVzETq07zfIewahwJWM2XMEqeNJIlliNPl2JjlfFTehiZE78Effxo8Zk+6+rLh3BcRi6XAUj
p5NhhAlo6D/zzPkByeTSCEkbLh5AQoAl6DgyfwDnwDQvS3CNJep7VG01F9TRs83lDbAiVVKrToyb
249NI76yit6QHyBJ1fXvWIP5Ip4jCUcA8NZueUnjpB6wRq5Vo3IKuUftIib7iwdepp+cbclknGWk
YNv0cbU5XTktYnsu8C3BAM/5ON4R7sZLRuAwMgHhgcwFRJTNM6GhuXFLaOqhoNlA3Av0VCxp3FMd
7+vS3C5oxtHZHo4d3Dc9pcOjOXmhINTmIZ9zzgsQdsyRxnBZAYZmSN7RdAKxEwKA6GGqnMopuYaC
Loyh3UgUu6smQeifi6cANtmO9j3bceSe68GIQAwAe0qkt/PzGCuNKLoD7O4I6/s+CshnUgZqyi/C
tlAwJ2VKvjaVAt7LoxEDedfs95DRA1UB+UVFgPMy/TWEqTymfQ033pt/cv3SqQvYjmisaX56jVHx
rkieJoeUP5LSNzMa2CDExkDnp6WW0FbCj8c8tqdlwYVH/8JeF+l5mclkWvJDe4W3efBe4sy8y2b7
kUQPc8sBqs3ybuuiMEKrwYxTXWOzwJQ2QlQGmjNx6zbmVu/rx7ZFuh+V6Y8+s9L2za3FUglVCUNT
MAGc6w3zbJogl2jY6znhxWbsY//INrne0lfTquOEhHSlR7x1ftl+BUFwq7q4QXrT1dNTJMM3Peem
Hh1T22Sok0h5UH00TsGh9I5OYCMH4X7mGbbfdUUWA7zDs21UBVWJZeDCo0HqA17TWFPWmPqgSdLK
XOUhaRGNXwXbIX5KnfGzQdDAFrtRySkU/Df+UCrWPUIP3eWUOFLmgLMO9man3Yf+IQcDVNYoQE18
HFgNBJCMCvQjk4K3WHSPeks2LB0pw0Q3QxNbyW/qcm8UsCrZnFXmB4RQfTM4H42RMejIposzuwcD
YKT0tC9gBIhBDahPJie4GsWPwbEwTmJaUba1bqhvKjN5q7IoXcfTeHXtARySxMAC3zHNDeqaAjm5
n8loBejyLvBNPJ/mS43ixJvjO73O7qwpfuxLPd5mOdoVP4HVmTUHv9EhbJfOL6PP3jsgpuDEs60v
9WRL6vIxdfViE+izZC+y3w1Aebuhre80H7oRLdvknM+JD8uZvQ4FBifhtDyPKLNOJObEgn7mKu4P
EwCVrWlb38Fs1h5O+XpG98RDDawS5oz6EOq1ckn83383Pm3NGqGN1pbeuamNZm9p4VPDI0DQmMGX
E6whctSmM9qIFWtJvbFYl4hzJBKyjKyJ8b3T6Kfl334U3CNkL1dp75HdklsF4kz7MA9ewazO3cJl
HjBPmuG2GPS9Q2ICCCvLOHUplgpWRj6t7NA8LZ8tH9KUXKSYvRtEFbic5UPQZxE1LhyyLkqtv762
fGNGLETPf9yGCX3CpiR/K7Sew96KbzC41UOdc+elJUYQ2iKHImA+ScuU0rg99mxH9hmdXrIt2bVX
QZHopz8fbF9JMEU/ogWvi7MmmtMyGvhfUcK/ESWQb/3fkyxuP5sp+yx+/yvN4u8f+k9VAvoC4bq6
4+hC19U4/o8qwf8PIBK2hTSAEdMiPfgbaGH5SA+gI7keE2RGcaot/zfQwnL/w/OQWLuO6lboaBb+
J6qE/zJ783XdocXPAF0nnshR5Ix/7e8Xep/AYkznQ4UmeNNL+gY9hfTkgoaa6CeVI9OONEODWdc+
Hv5xwLObcuLwagDxk/Pbj/Ib9j1rhf7q3+RDGv8cPvDgCCf2dBXeaXninxPjLvOjTpud6aAh6jVR
VaBp5DRqd8P9pHZ8kTevHDD3Cj/EGgp70uHI8N9PxUwEIP/PUIwHAY6aIZywkYmY/5yHdnarU2gD
HpiIJN8zUgYvWQ1Me5Qw1Q1eKjDXBK1j83K+fy0HF1tadAPedDwe8HRwbPvGc8nB0Uw6sdbVbLPi
kJ51VwEgDWswj1njXPFvhjdI0//rQ0ftYiICIc+MK+2fiZHMcUGgTm53sC3sPX7/Jt2MdCrLOmQB
U7FEDaQoxM9wjvRNqCPapjcknfkj1nmWZL49DMDc18trPaecKTG+rDB1ZpivxCG1wTJaQ36Rhv4y
moQUxT4ZYDL44EWyDknenZczZxfFj50vh0MFcmdFQ2YfcoigOW3iL6y9+BBDblzNB8NtxCoHDbjV
rWRaTWXCcAUA786rnkyBkDcQiFkc2iOwnweQ3KhwfaaD4FBQhIm1V2DiipttoOcDUcB0ywwic1vP
RGY7BXITElcm+uo5DLUHbSR8fomNzsiLXpHysc1STPxubB6WM3KGbJ9GcnV1qcm60a43roSErRQy
HYYqGoFQH/uI7cZWr6T63w2oNPAAVPGYSmZMz4kWdiuskVgDBCYUIw3PlYssBNMcaErH21rZewhL
BkEEWvUsQMgozfCH8JvkOOQSA65nR3sz6K/hIN5LouAQnHGxkJ7OhRUXZKvRe10zh7lCruO1S4lC
qb4yTFybRQYzaQh2IvJbB8GITsChqZVOx4XkNapRimNV807xmfuw3sQualCfsgkMyw10WLyoc/VQ
O5w+AYBEcCYdqnOlmGYbWrdXo91YkXcvBCSIGrt0B4VVwVXXthoTk9hBkkZlfjsuYo9Oo/AlBXA9
BVQcy13KsPNHS/gjHn+E2yH07BconTCXaaG3TnIFu3FXkZWiTr0NtZlVW+46oMLtLYqimkYiKA6O
c8gSplA/TKoOwLZ/HiTcgjYheNtK3kY7vS7fAX+ZQxMZdqMtyB3jPffR02P1BqOQUsWl4D9lJJHd
AvynRGwvgtMcaHrxyqiEej3AElDIQyqKEolQgWWT186tuK3rOfrhtHgzJtnFpFpxNMzOUY9myPF8
BrRNvEOhtJ2VaMDt7pnrc4J3WTyamMlHGtV3gcHFWgweLVJgEp0ILWK79aOVFCP1q8GyTGG4PIOQ
vE/k0NOzUOKd0Oc2TRqGWLqMEfjwvs9S/AyOPIgGzHkyvND8wlBg1Ksh5K0rCT+aW+x8FctSo7Xp
E6DMKBg3oxa5x2IYeuwczY6UFtQGVvXQMt0nV8XbEPJxK2N+w+Th9BcpIY2qLCGCJ9z6FK/IlHK5
Tpsy2wAG+EjkNKxNWN/MBuX9HFNntyP/P9wyOqYecGFMBLU3bnxtupdz9prYhn0yB+uXaTBUqYnQ
3YV5eWkaJlZy+GagWSHQ1qxjMgyvxWSj2CF9ZB1x6LP0Eqa3AheUFldv7FOywDO4ULNn6zjjB/Ni
OjRal8Fj8HlLPdSdyzJe6rRqGB4zRRHM37uhvFkUBDHaIKiXGzeCqL8sfuQvUn4F5n2ovQrd++pt
ZZMR3g0FxDpq8I122c72+9feYGXzVOm0vDcV2v1V6WfXCWfWRvP2pZXs65aWZtVzk8BGJ5wwZJuI
HMoNozJuUYX8anK2iBT+4tbj3umnihpzZH6Z3Et3wGnRsf0uWrzlHek7VexD4pxH7dseo6dmZI2Y
CpZ2waMeM/RP8cGD0LzOQhpaRTDjBadjOmb8dvS8e2YupG3wHoFL+imr5TKlnnOUKIEMMGwXmFPK
yzxEdM3S1TykV8MCk7/8IU4p3NHjaSnGlxBFwAKvrVffWwnby3KZsDcwtxrCJ6bFKqmPW0O29srw
P5MhOpV1+L5cIvPAapYhU+Owv86ziDYXhQbKyWTlxk/RwCN0q+IKeSPdDUb6g7LOw+TI5tEnzB8M
E1upNLJ7OqUoE/DNtGFq/NUbsBxK4WaTEkcTpDAqyTTE76BvfLVXaISMdob5FVpUDnOslHVc+6gZ
WAhoP/IceEGROfDNrsddIt7azGDeMQbH5cKEMMWVFqY/WkC8A7FF28ki262c218dxcHKN5lYy/55
uYosn2UFq/enBUy0aeA1BewSGO8Ym6kLvE0JRBdzfjOZ9Fn6mrkxQSorT0VpwnBHkZWwkmERujI7
BCwVprtGOh8Fb51vsqjkaokum3mT546x0icYfLVNFoH6XpVXpzSsv4h9ICkpYWZhxG1wGuqtR99/
NUNJ131eU61Tv0jWuJviV3gYOpsxsR59ek/NdKX/M61I7macGbxgHiJJBMM9/RSLzpPPkqwTjs4i
z/3uy3rX0bgBjMG+k9TJxtDme0PQPIwxo4mA/yOr+tLy2gYeHH+3B6tT2/yzw4pYsvU50D8QlWIl
G8G3xL67WXZszGHIPP3omwjhXWvzLmaYO9Z4aXYisC+SZ78BZn5dzgHayHU/6myTvCerGUQR4k4s
WYzrA5doL2t861SnLUnBQU90rdKq/6iE+5DbpOWW3c1U0lc0WF1mOtPF+GKWJVafOrhqIzcvnDV1
dIabPZZbtlq2QWefhyP+1YqFzJzhkuqMvji1bNRrBr/6U2JdWp6IVm1TvDPEVbELzToH6brxvjC4
KufW37cFr2lsmnuX1WZVYTP9+whiEOMj63yz9MyrlsuiA/w5VQROu8l9ZQV7MHaMS7nNMYk/g595
9R38mQKggrizcMTHFfp/Qdjl2h1pE0m/Pggn2rRtR3J4w4XUB9q2hHRDjPZtY91NtfabokRyd3Kr
9NBa92D+z5WgTu/F+BZmNPgrtawaEVtsygwaA3119UNWu9riB807py3TlRXNrGe8Fm2vp5sqp9ta
GljlkNmrThznF5uHkIyEM7rox9QtaxJ7G6LRWC/9VC3klwl3+h16ygogWEgxE6P09OgbdTTjfYFk
IO3HwxKDLpmarek5oPNYIcKkBhfaazlkP66neq4+108ZazmHjR/qjZ1NIMWmYQueCvO9aw4uvQta
QuFjG8HP56Q87ReN4igIXuuyl0rLZtwGPMmC/MEILmoLjw2VkutsUvS/hM0c/JzXExMu7xnzUZWd
el86erEycy6Yos2/2r5/Mmv6fHXMbW65vK6J/aZx3CBI9c7sP1q1sCeJcY6ZZ67F2E/7fnhNe4sx
jfwJFJFqFmgJrJEJsseahL/mvuOgR4sn+vHU389ligvMXTn6MGyV6q5vsmuSFA+V9isbY6jZAYFd
SpyHsOGhCxHZkrKwEk56XZr1hdLRaE3HnDDS1klJ5zDvxXmK3bUuRhh7BtdqCyBg1ZYcEdPyulx+
vhTQ0xQVWDJLqT/zOdxyU966alFdznPlmD8sx6DY/MgGNFLLYpwY3styBlkavEnL5mok+iMsfn4s
VX3MtLlCYqArkv30fXvxib1cFUhbV1bhvTAofxiL9ppUVDXmXrrj3RhdLHJVwpljhh+yO+c6c/6g
Tb+Ws6/rkGISoLbyQBHmkjN4JerywHpQrbw4+9GVDlMduLM2/fApb7Cvc4R09OBEL/5HyX4juHAU
xvljHRClkrTrEvPt1DwgA9uVPfOKwqPSTpK2QtWClkodUWe1/M9peoDIUqzZjzhteA0jWONj6ag3
jTxErX1NycrcEs2HVCR9LFTTXsbZ1W3FsHKaNboGanf4DTR3lY5wLBic9J1zhkV9XXbHWaNwNZ3+
Lh/i06I3rHELbxL7QYjsGrecakp3/s0BBeABV3OWBy8mUovluTMzvvFD+SDVucHPkTeGCOWUKHXR
gPrse7ZApjvxhEAT8n/S8obOB4cAkiJwE2NBQzSB89AsvheF/lw6Z/IEH/AzMatdrn1XJZDHQQwa
Xmn4s5gZjxvgZeUUU/Ttc143t26h9hf4jlERv6vzAqCjl8yj6JYx52ELQWmuXhtvmG9jYllWjFJ+
ld11UVEubzMxs2mPmsUHWblr7OghNLyDJrKbAUX3BvrM1Wx5rA34SFTQ7r7lbthV7RdIAqAQBot1
8qNKpA09FRa052FmtVuuY7UP10Ic9ImHlcOCyNP8QQ7wwY1HUBVorpIm3uP6/eaoeRWOg0pCWjul
8+0sGawkUa2LacMZcMHHxGYgccHyqI1PxPKII2GHlQ4SHi0dmFveCEEfsXZm7aBp9YcV25dO9z4j
379zM+jyDvdXaeBcyJzsd2G7cp9w5e7uU50lppYv8YycJ40GCbpaU8XfIm2OS0JlAkLhIFCR7jvO
PtmsLgBwP1gjEgVNpw6VqgdgtJTrpT32a6HyBZT3AkSzA1mAYx7TGVDBEM2DdxciXW9VULs0jhbw
zy8OG+TKd7WR+otNcoZ1XtJf39e40cvanPaMGm+gGKBGUBmztaH50KUtUCD+D5iyCWx1RmQUbBOf
cXLd7Qm55bwUBjuGX8ye+uKGzfom9DiJEeh4NMNBuVXxeQe2U9IoHxkBGdOn3vAmqevcdeWxlom7
0h1iV7y8e17wSLbyU0Lby5gyZSXmd+BzjAjIFqXJ7Jbwm6HtM5iTp9SCET08FFlU6sDFPQOem3O3
jOT/fKgUY0kHc8/p38SzWYWM5lka+OIQrkVOpClemGgnanlZoEzLg0BcGUI9Uz+7fLEP0EuUwGoY
ZYGdzmR8Dwba2enKuSo5iIG96JiWWW6/SaFgcHZTOoHlg044a5x50eHPl/76L0iT4N2Yile1fIvY
IMU6MWMq4ABlRo234c/PLJ/9+c9/vgHcvcBCy4fla8s/l8/+fM1ffvOfL/75P//fr/3jt8ZkCq8k
nZq/n16+PElJVnLKPP0///by8FrXDUAbpMlf31i+G+gZQoWJ0UyuQa9efnna+SL/1xfF/00K9Xi0
yno6GXq5iixHRaXquUi2RgOihLxErPGWHIL2vLC2ln+HrvPYV169W0QQftCa+0FpYZSAQo+uPSlQ
O17L4RT0IUiLFtJBFmXOqXcFwyfH6xzg1p6NO5YvLh/qGpeQhRcREqqlneiCIUQK0nnbtiOOxAy3
6/IZy6l7IrNvbcIlPiDEfOjQlO7AqeEvbSrzFNGQOeHffUSkKhGlU2G2Tf2VcvStAgqOYygRaozE
buAA26I6qbdGxrgWGAhyb7s4NTqlSK4NzGic4lD68hBE1gxROGUgJRi/wVO+ZJrj/+6nbTJZp6aZ
yCjEpLQOA8lcrMLuDgFiK5JYkVZfi6Nvk13n6aj+agTm4G7UGUSDhWgxS4ruII3STCk0YBstLtWe
8LskjTlAqIGgtNGmyMdKIu/CqXGneSiZi4ZkRb3cuvEl1MMTwENtbQV9woIGR6o15uBgedoOJOdt
6gw3cUtAZeY6SibxAFkYq75nwEuVMyVNRrszDdE/2Ghc5iC8H3VgAn34MGtVu9HK/jD35nNPOPt5
yOKQjc4rdpblfZuT+PIKV6y1GsauHPLfpJjCPqi7rzrfSzBmWyS9EAHsinSt7gFP9F1bQQYAlH8T
ErcJrZyFt7aHTdULTxnNyKsdNrItKUqtAcxl/zszJvnUtq0FKTMgST13t3XEQ3a4ILzMPZSBoZQQ
g7Xu0Bo0mVXej7lbs1RzApxCl6gL5vJdZaSHPCGF0oEyZAOmo7cD0pEw7qcxdxwOLak46zZp0xMz
Q1BNPcanNsHE7j3bANY5C0zvZiTZoKVVMSdAc+O11Xr2EdcNoaDnm093MtfIukomUpZrY1f3hHOK
zuXvhR81Gu6taOXZxwwGY8aajtAUN20FJZjuLfNAeTWImKQDIzeD/2zGtKEHzsfmIA36tsNN1ZG3
1FUeWpmiPlTgc1e5Q5GJBPQ3j4B6xQj8fWqRzpCGm0LhU+o4mGllRLi5pr3QYXD4OgDaqOl4GMk2
j9PjHMbdS+Kb5CHO7o3sNszkOOGn5Sf9OH2dCDIk9M4++oiuLdmh62+rL0rDA1TIq2BrJJzDeynq
QWlnEOwTS76TScOfqpHjIzPfRaFxjnTPu5P0rrmAcDA3es1LGO9MHZSVM2/coRQ7uwUd1dvG1bMz
5C+huNdRbhWthvSpRR4NyIvxcvRAG+HiBB4KOhYLJ6ofSO8EEOy+BAEtEYIBOa/G9602TC9aq/+i
cKWl4iTnXivfDNK1UcL1D1U70suCPZzB0wSZwMQdPs2vbEgOmLRQjUwW2T61c+eCnCJABA131wz2
JhyJW7Z+0Rr6RQ7DrTSss5bhrca+5dyJCMNHEzInIe2Gzbjae21wo2Ul60w8ropRe2zz9NPoKxqy
bchlC87RMe6KMYTA4dCuCp1hRu01sDVLeWhq922CZXxvgqFV3bnCmdsjMJ3v3AdKrWre2Zxu0oIu
Qg5CKPDjegVLqNmQqPDQWFVzqHtrN5nRS1flt34yImDpVe/RN+4HKW/JbQNbwMJtxegLaHxzo2Zo
ThLviOVyOweVCeJrjrc9uOdWCoW8ao+R3ZJyrOs3RZZEtyYhiIC3Y8wY6QPaFuTNmkGmrxM150dL
ChvUKdVZ4kgAacGD3oEsAt+YbbvJecUMehmZ2wdUL6TtbbW+Wnfm8AoX/oGT3MaXDiJn24bL4O0J
PfwM5ls7T0iFE3uWupcYU42c6f0Bw3YZ7uHcMN+QQa8jYDadY518CfvTHNeW1JTAhOKUkBvyQuvn
CrROxSgomA5dXBItTpZ4QI2YM+tjPr42K/mCmQzqhPsA8L5dp2xiANgeMwIKwXBt4wB5KMo3r59W
Oqf4eszXtYGFwYjXNdFsQ81ZRfRfSTTSmyBMDTCyf9PX9i+h9H8aHUZa60xKkJCkW6Zkd3OLJrSs
XjrHuMIpvme2hYegOwYy/+UzIbTVJW2Eye4GIQWxbaW11VqyteFfNzK/6aqS3fLDCLLt6GoPcdXc
e8K6jer0ZdJYNvyyvE0k4Urmr8jkGGwSXlboxusQmo8ubMeQoE7bIty3Aty8Ekq1ADj3bmzrc5rA
sK/6g5CIWXnNc4iB8Wy+G2P1YGQhOrfhHvUaAk4waqSrmKdSdGRK54+unt00IWc1LLAgGMMkBRZi
QL5MI9pUpKtu2sx9sqi5VpL7MptHuArjFvjcKxyUM4Gv+OTEq3pr1K+K3eFQs7J5dMbM5jbx3gUB
P1TsqC8a+QHE7AuO7QuRSn7Pmjy6l4y3ox+rj4l7aIA8jbvYDqJfduscfC/cBJnNxCsihC5zjwTY
nyotP/lGvzHSzKTnMpBCCApMAGenBd6P3VEbr+Mk4e7QOs28epsi0BZj+Ek/5Wl6msKMmlFPxIaO
pwhw3GYy3Eez/6TlTChYlrp9ltWUqudZgwA38MJPGSsbWeatl3+SgXnqygePpk7WNkc7qa9a0s80
k7TPlpWsQ2HFlClHTmugyGdyjzAJSettN5o3g4Yio0mQ3hp1+oQ+8Jue2BtHlU1dVV8NNMOEy7Bg
u1rTPzhOpZFuRX4egRuOgFh1n5yyuQ52jpGisEm9R2KYru6AEgnV2KFvhLUFHotfzXAfxES8V08p
SVM0vwlcQD+6IL+L9poSQGvczASiIjwFfU3M4MieNJG7tLHj4IrV57sayRjuwMM3RuhsAFnWuWYj
qNEPSVWwGhSdmjJVm84bf7Vp/ctp2fULKPTg3Bix2jSVIUDD8THochNNACDOvRnb4SeSisRnkFhq
mwEqEiJPUjv8QKjOqz2TuBZxPAAovh00iZ2O4DK04B3xqm6EEtapAaYlF2uiPqpzc5+PgvIiKiB3
jZRUBGe9QvByoePTOU60Jzrcj45mWeskY6N3Rnq0JvxslLcoiY2niUOS6rykG/QPNJQpByMwy1M/
HBJNPydjKvasfl+GEbzaoRbvu0p+9IVFMEUOWrEZ+2vJADUaeUvjh7KcP3Sww6uuYE+v8GCLId/b
Gju2EHutLN+kyTUyJPlb79M4JV3R3hUxhCmHdhub6605WVzzQ/+BIWqH5JChFjFx2BXwcBWxdglJ
wsTrVV+AGdw6Mbx5HSCh6Y6raYb9/H/YO7PdOLajSz9RGjkPtzUXi6M48yYhiWTO85xP/3+xZTfc
56BtNPq2DRxYosiqYlXm3rEj1voWoXnQkp3jhOSMGOm7LKRv4ulon6Yq2TMtg8m5jt9BQF8FnOmE
Y8uPnxonuJ8K/9mmJ2dlv+yV+ppaz/XEKYTvg4yc5AH98HEK7ZNt1u/jcGf02B2NXw0uS/lvQRdB
vb4dQLBl7XRwnfFRZ/q+8evpACBtw4yXrlhDeEHhAOAGH69PYDv5MZ+92/znvyWCoKW8J/5syy7H
8LnYdlwgOk/h8vDyaGipET8YxzH+2Y7a7l8/asY1qxFiEfmWgNnVjGWNp6uc4CQPMUAUzMIQM++w
J/prQyUvfzWtEk/e87rey+NGKAxN/l++OeQ5htj3NiEidlocC8Pc8mUlxyDJnvyK/Gsac/TOyME9
GGxINSphcroOlpbu1Z/l3/iPUIZNwJVjoWpUX6dINZph36Y0LPRf06nFcWNZsfr/mvEupwrkOMdW
42LUACvw8/ItteEd5M9yOwY8V1oGN+3YnSzimLuLad+xDgEaZX7f69/ywsp+yRhRioVweqhTk97c
eOj5CSO9BPx1LAJaOCR3z8faRtXHl+T56ri+iklEl9fqdA1xKUX4YQG1lifHTLCv5RdgcA3Akbiy
uxkzsDycvC55Wk1+nZKMU/ndeYzGOUactuSnY1+/a5lkC4NW/hlT3FbeHvn15C38169KnvUOaOgu
om/WrBwmIBQlDNaq2d6zfh8asrALvtYxAVu8Yid/lu+pRDTp/tI5tsBIgMU8Hrrsz7cnEYYVDF4h
D5cF4cYHF2fQx6JD0cSEB/KliH9Gxk5CI79nD88KQMqCjcc28t/yUDo6u8Lg1TAZXdr2FzpNOB5c
UXxPUCFjvZPvkNdUVl/x7b9eVMQX5QVHlXOWp+IpbiZQbRD79jiM1dPJw7nTcOJhLCjWHFF+BOtp
ivGKQrB3CScr2jedYAbskuX9bNJYbKP1qreY6pUYEcuhBeYvvMbISr49im2LuyqdCCdbcdsd40jX
2O6XezXArzEMsN0+aTOXa+HAeouLpyg1gwv2sNPAxBwvDOPgVOdaohcN0nJmCe9vUtwqR+QI33XQ
neaZafaKivNQwvsldrI5ObDi+F2vm+hnSkOPzcZ84LTwqxjngoG7d6dkEHbDhToWt2ySNMtkKGI3
T3bV4QMo0MGS8FlxkO/Kc7meYrOIz0jFH0kZe8LkgVqHuCPY/hPthpwUmvFB/ivIP9jXIhMTKViH
aMhMu/UwHgxPzJ+i453i+FuH2HdIvN9a0Dfb1llee4KGmNTQosaKkp1WKjbHQm5gtd6ztabvVkmQ
nYt3LufAMMXsEPXH4vSPWUQ9tIIPJQiBaZO1sGfYI8c4/YyjzTkvsmG1KXr5qKFL6dbUnn6kP6l2
ty9sAq1KvB2Z8WSmoWBlViUTGBp2OfQa5jFgYhYNbThoOyw6NaufRVOY+Lv7fshyApEJb8opbF0Z
melIxslKy37bbQJdOeL0aE68/vKr8kETtFb+jn5ir2s9FRPD/TPx6Se9YICEGR2TdLhv+vq1rI3y
erKzlPCAZNNa9mE1aKX2/lBt7UF/VJAEhmkfeMOFUlD6GxlSQPhJTo3FWUcNJ6mdT6VH76CMmQyb
6Po2fWjBueqZxOZswwFNlWVajpZblQdE8MS2AbGpibBpA5oRC5lLYGQYZjpmda1a+Pm5qHiZSnlV
IRXb6PWE/m8kGaSjUxrSyzZkDD2BhNzn1SNZusisRWvje/G8I6x93xoBLvM5FL8/iQ7eCGi3Y+hX
FjVhyDJ3HuSSrzVAYetELK7TkCPpENyr8akCMgXEQN2o+f6JZNTpxqNaYqwCndW7CirtZQ3n34m/
GvskSA/qqZtZIA+Zluxns8TbjPf4rFNfO2WzRc6AiGS2qttPjoJyrvTQMXKzInOrRIVTQgRMpl0X
+ZdCSDuT7r7ks4+Fc6JxOuTOAV6xjUzgLqwqqBYLP0nWKtYRKioUYU+WUJKgGcDXO/SzZiglwxE+
3FNBxsBODOAbEzCxZZv5bhrPJEqCFnh1wsrfNHQ3gAqsh9KIy+M0/6birPZLuphHNA2Xvlvxdphv
igsjWA7OgQ6RLGt2EAKNFVe/mXfHeHrMYB/D6x/CBi5xfG246bef3wSk+aAygIm3aHSd5V4IB65t
rZif0boMOJBYAwyy5c2RQ4Sh99eBcTbgaOxn0EPbonQgsvDh/hmnykBRqaSKimEJRR6u3uTDnawb
g3ofPEO97yfKI1T0+Du5lGjbEHwN10emx7Y7MeoaKfTy5GoAzijjIjU0aHPmcpQfGK2ZhoKgYILE
33SSDDA6/ihQEDLsYXDDDTzU5m0/WC+4K2CqE07FyDEbq+vRbfDQzwdliKCoyw6hx0SgGpBlo9wP
72d9oIGLL3ld0cWVYp6QJ5mYRJeh8ZrX1UeXO49ZjA5IVF5sHVSPDMvWvqQ7xA1cuOLC8fNDWOhf
Mj9Twpx1ZB3GhXFxLHQT9IpvIgwE8vF4dpxBDbpW3iQ1s58j+m/W6ENJyT5Mo7i3aq6FMojftSkm
dZOhtjmknrhGuJ9Rd/eDvnNCNnwwSsM10ZO3sz6/xlH3HksbyBlR8iSxQzyyaGQQoTwZKz2ikt8Q
6PDMmcQCihjjfXIjhJVBlHwqdyTleEkOdnDUIng2VOD+zm2n0zTkBeFEeXBdaP6hdsxrOxt/rIy+
aR1ygRBmgzJBPiQ7BL1sFO0ejFS39yvrse6C5ooh2y6phhlbP0qPKnVyGC32nVU5H6lr/q6H7pee
MkO2VmqAUu+x7vERBDbni2hrwN1TY8amiK/i0GwR1cHnQtPTb6OM7NIR4OFGXTFDy+nBHvyDx0yq
YDjXRt1LRvA3oHNWdY+Zttd/lynweiWemrqfZf2tTQ9JdSbH4JIRDb5XI788cW9W07jSRdaJpwDx
c+zt+gToYFyPCGq6FtFIVH7IxI7IQRQ4DG9IHUu+ZSjo+vVLZ04CQ6dZw3ljXLh6aQQn26R2H7hu
foC3wUuAdV/NzgZUIpjU39ppfZtmFqAqZfaJZZRF2Kgj7N/p8T8Lmq2/kOgQAhukKHIwsdh5LHTn
/7vkuzW50dDA9iflMCSwLscsyeTX90GssIM+rohDT0VHG9EmaSjF+6y0C6S01DiemLqLPEoXRNDM
xi5apSbhapA4a02UjF5EWRQG3ln9TYF1cHJ/8J7AN43coxn3YPYtTjjYidOc0boxMo4EJ4n2ARAq
B9Afa8T79p9/cefvcvI/v7blOQa/eyBvzL+xbJBxVUWdNv2JY9opZ+GYV+MGGpF+0tiaN2t7k9Xf
1UJMmWk4QMB8g/wxQzQXVcoNwUkOVQDlSoX+bhGZD/mHLHFZ+k0R8hPPMQXYGvzyG8kk80kU491T
uygNtm2GoGDM2dbMuHgc25AbAQkyMOZvKZtiuU7hc9D3t/g8/mjtReCAnw3Bb7PcU2W9k4+OzYoV
DpopR6J4PPt6k5yy+FJ/Ncl612q5/V/eNCvgTfl3JpRcLfyipgXyM2C4+5c3zff8zBs1qztpiYUA
rg6fVmaUnpREapY7t48gNlE5iOpHySOYupwrm3acbC0cWK69KnBZg7TnsdRuo8Y8KHHMOlF6QTpm
+3SXimNcfskIGiIXi0so1uMH2qTvf9RstvU8msxxV45IIm6IpuS0Zu1DP85sqmSNVIcopiktd+B/
vma8v18zwj6ycWH4KBn/ZkGIhiYzgyTqTrremYckx63pR1sP0yS93Ij5Fq5XJabXTTDpnZ9clEhP
s/gok0JE4OKqDJfwzqnXawvEOIvfaSUYKSnGc1cjsVQFw9wsDzNKAyy3HCTs4mPxeWfKIHgq84In
NGi3oIFg/dEuYTExIyJiRkmHnDRGMsexIq8hUEjc0+RVV8TNo6QSZ3WTzyfsW6d0XZQOKZ1siTeu
z65PuLsre5uNL//oJPa5EiGWH4311sgZA1m0jxKO4MeAiAd6snqI9ihanjOkCavXAdgTuyHjqpqC
HFaTKpRNnGDouGmA2ecGJdZ/wQia0Mj+dkl6lolpxcKYQbjrX+mWzqBZdb5M7SmtMHSOFKvH3k/n
HY7DS1FOt+7qQgcAE76DFXXluo0JujX+Zk+uBZYlRvJFLj7AckiFMUzFQXHjk7kHjJkfIiH4tTU5
/JfMr/4sSp1BBjmGyrFJ95ph/tSn9dNLog+0Z4epS55Ig/v2MxaOQnuk8YHtvSWhW1RlWevqAD+8
m9QePtairvdLE/J5uO+N6DjtkN6QNsbJPl5ygOTac9jHKyRuwZJhNO/X/qI1vU7khrnzQRldSmNy
Lg5yVzGlnVrGJDEPfT0W8xX0xpavlMYZKOIuKZq7jl4dVL08o/DqjJAiRkdNjnZ2V0+0G3O92LO0
Yd6oPkSD7zUuzU4WPFGGKTmb1aNAd6xPWfHbnBpJijS3BaYZRIfeZ21ybKpApaRS/25SyFkA3PQx
+i4L8lkwcZRm96kKyoj0ehfLrGAegTnInSHCrdZzntawvZZzcVQnb4Sfn4MqfGal/JCjqcD2t4v0
hsgTfZsC5y3U613mDEh6RyEOB+2RNuS1sr0HGjXCWo1Y76t3EQZR8eOoiynTHHzw4/zQFMXF1GOX
Q6JYrC2q8DX4XMroJWrzk1Kq9vHPKhp+aaY8VswZIrC3XoklwimKmeOmth8FDgd/JN7AaSY2gJNo
0pTXres9ZRoKXlF1ScXZ5Z0pYpB8i6gcbld8Bqa4CQkitKiBBzl3lCM3nQ5nCkZCI1AD+vDekwIN
ioDOjhk7ZRLWVvJyza5YD8ye0N7b9dNgoOcnZRAtDi+ASnbfIYw8dIP14IfVWyirkLfy5HrfvCSN
+aZu8LgFf+WU80OcjigAiEll3mHe1+kcXgHmxqpN4yFiogcl55XsjXvH0lhsJKfFmdKjw5nc11pK
uYIl3wg4Fhme/mNuqh91Ut0v4pvoGSX3HI+DDuyBHgITTezwSaN5TriKARGgCf4cu3uNxslo0ApY
Ke8NkT+SkQFzfT7HyXQ9EPPTnjVNXbZxfDGMlt2DmVFu+aAiUfinvZVcWt5k4hcRSZTl21Ss+8bH
yJZNDK6ZjD+TAGhcoGkAaQDAP2XJfWpO52Xxseua0Md8glo30zqGBwxptCyG7EdVjuwnBIAc7TW+
dzhbnrXMzXd1qDMA9KfraVl/OdAoHzN4QVY2kvuOF2zFxNJ7z37csBy1kpPU03FK0HvqcbFrvbqn
vVXSkO0T+1DGnUngrzXuOaH7uwxjxTDkR7fX4Bi5Q7Grglm6pD0nVZvBXV8j7EGkCa2pc+BdQnsn
N9EmpSjlkyDDErwMqrIrKwM5CFvpal0TkNezbsGvXm9MuuZHiHMIWcryXIhhdQ3Wm7i0sz0WmHtt
MECt2PW6LdbsuNqrjqDrrV6ahs27wfHrdN+zyVcdjR4DNnLrCkmadeV53T//xNjQyAis00z9YTWI
ZkG+dsKRbe5i13pyAxy+Qf8yNYlLfwkpyrQ0TkEFzx97hkFDnxyrGKhZj874YnrtBcnDfGrCVbsk
Xupdteu3+ksnX1F/wlHHELS1kdmWS7pnH3cQAPo3K+L1k217wSUc1vTol9Zr0gTZ9RzNJAaBCAiM
wmE0teiXqKtuBs4/BC6st5Hnpac8zQ2cIwNy87wpLrlGuDcIhHpLG9G5xKN5j4jOOapXqV4FVAh+
Dav7riTgIqxKsn0CAosmfwETwjF0W02Wcyz8kZjtJT5DLWa+02TXeZgG8Il5Or1KwFbqEKtyGucG
w8O9ZaDj7VAIXvzipRmQ15lOhBW7dS+1FCGkFKGnm7v5iNkMblffnybHP3oGLZWMupNBy/xCQvdh
TZbdbJqf1pRm+3Qw24vd9O1ljo3fDeL0QzGTQhrX87BBIRMdKhJishm2vWeXDHPoEl4mE4wHkPlE
1uLHMPJfsmRMMNmRHsGRcx0hyw0lZ0jLSi/T8uD0y20JDXMXB8Y9LBRIswAL6E936Wl+jEqg9H4C
rcn4PaxRSWMoNI6InMZjZ+RX0bD0R71wGcM2gv93hPw/hNaGtKeAlLfFuCfLsL9CYJ+eU/IlJcQ6
oUdoZD0I/Q2M44QcxIKPxEy9nXqMCCnvacKWsTUlEy1PYhJHZE4qHhUOYwkgQYZxnXGlFMBZhxOl
qkBDkFsGizGire7FJ2XhqvqeDnA2fkck0osg7lqtWqV4M5BXf+ax+2wX67OqLgq41zvmZMfJZJwX
9d3bGKF29Bn3oeTOP/yFZQpA3E4XP4NT0WhPbZJDw72SRufzDEkCQ9XiVIepzX4tUXRR8uzSJD/M
o5BmXEf8jYlpbXK1W/RRB/UqlWBaWkRrWNzP8Q5R45URG4QGEC7FUAUiJWS5pHtSdVIrsR5TVByh
98DoC4N2S3CdquYNGt5bp1yJzgE7LC0fzC+o+lvWfn4LAAnpj1WQqEUH2ESkwTqyc8r09mltig/R
w4r63LVQoGNsYpQ47zosAQkmyLAiZ1K65lMEPBJh7DZ3eaR6QppT5dddSHXZY0K0MuZwdbPNmvwq
pa+4gRnIuBfpc0aaxUYbGo5WfEWZZNao1jcfSts/xpzcvYSIeaSoRTYRRTs9rX0yEnWcZTAN45s2
n6qDZAqLZ0sJhGFxFgDSOYuO6Oz3XoOzDCHlt1VHaEo6+pyFxfmW7Hp/k7jFldHjfE3Jp+WeN08z
0YCtHjyReMys0rzndIs3xJ2eHJS7sDy/1ybnXmUENWhP2UzfzHXxDrTLx+ijUOl1aONLc9949qlc
XIwmpHaH7KGeqI2HzrtDLXE3FUSqA5HEZ+q151x108QPGGjnNmzv9Zz+TREtWCIIKxhI7wnq3Zpb
j7k0NGtx12gp/Ri9CS5TPFC0WMRzopvipD92OF/4/2SiV7l4ILklhjTVQZ805GfTNb6yQitjIIMl
Iwq/xhiaq7oiQEfSi6SM3KRmfUsRPW1Us2UOOZ8QQ/PqBf0xTdo3rGnniPkKvmLwLISF4CTiRXfn
YkCuYpPOwhieugi+6c4aVhK5i+Kj07RDl2uv6gkiJ0TQw/pglYRlpk73JKYdm/WB1bZ5ldpT9Q9C
m0qkcSKAueTiNe1jxugakwy1b0HTBowk/Vituk5ard76k/cjX6zbRutvEg8TXNiidBZqjR4liGqZ
37oBb12gE4yTpLcOoGQE8vQlB+dpcvJ4G82vuoEe2vS4QXrwwZsIwCk6BL6RCOxyqy/eJ80trMLC
1beLSj4h98sfA+D4bhJc92JFVdCfULd4aTZzOnVEFL4KlLIbf4w+teiGmJUN3epn3Qq/a6gX6Caz
Y4V9Zzd7wtuZ1vtJ4EfhAojEjz2IzWN1lzNvZfXB6jLn+0SLfhkl76FUqWzYe3fxPtap+ThVS/BO
RPA3aDPa6Ny3vRE/uH5xGvv6KyMul3Q8Tr90fvH16nBT2s+RzqliwMzUv7U3pLs0gNZTQZaEx8Tp
o1ir8Gpt63NhEXfcu7bOQeM0adw6QWiTxaxNu3iEz5UOjX10YtS61px+q46Ij9IhgjZM3HYR72yG
7urLWrxAcDIe/cz/6c/BLT0oqKfhNgZfqo8+5FxpVSnrUBV9lI6NQ3LIRpp6FwiaDCjUWhbxQU9V
+hHM2U8/ir/K2IU469c4qQeQJ6TJHWbjsMSc5BGJoy/s8E0sTEOtiaLaOtbVwAFHPHedhqRxbIjF
w7Qi53E5kihmMzUZT5LFEJ6Lq6UizF3561PrZ5ItGAYFQ6XOR3XMrh3FxJdXPbf8GDwp45RyYBhy
UTWL9lwKUAg7tWrAqb61KVUzIVEgBSbcNwAV0JVGWH4p/BQg3p7KbGtxo2Y0Ik8DXLJizuI/AwDl
z9HxORJzTsvfA0qqTh3APLdJd5hAJbvACKWyHyHT4H1+cIPbYe2PRWWWGwPtyTnpDMRYrs8UJ8mv
kiUu2VqeB9vlw3AuqR2dDduEfd15+YGYS85jCP8x6Wq34+r+6Osy3BLOwYynJ72ns34vssoK22jq
W6BjLcJzzmv4ydyam6g82fOhjpG06onr7W3C2Hs+ReWI1ZOFnagM9kLvyY1ua5Qc9IuJ0556CXbK
ijuFzbtN5oNCUmmzfdfNJbsrK1JacFiEXipvFGtcR3FAPtC+CZd7gJMIMHBdDCS4nq1a9zYVAe0R
Zo0rZRCdYB06RL37/Q6rp1beqQGnOuSaI749kGeDljFnp/tO0sm71WuHCFhrB6gLnZAsOB7zSqeZ
h4P1awjmp0Dr5l1vY1ADRkpuGRl7vCufFTaIQ19413WJgHbxaOTXi26dq/CXDfJmA4UMp294UpiO
ZdCWG9N+ySMHHNg0AlCQjo8TgUvzCKa8pjd95QV4D4TW1S7Td5Vp6D+9TELX022e36cJKiGfqqkS
i6HyLCvnSbw2Z1a0JyBA72rktizsdX6/vK+BcS20wxEs0AYpPI2xIBOVQrlrgvRdta1UyzmKh1+E
IN/N6LanynsiB/nFzsu9l7lPUzjetJVz9OX8OtCqQDWGZ0u4DmGkVZDOGMjIuNltMMvy4tUYV9Ph
NUwa/FvhU7l5UiE4h2zbsd+pnS+t2/tuYHosBEpxIKq7K7OWg910Fzh0SJeyZ4Vgr9LmHAxo6MIe
urQYZnqWZ3XLFTKRUUMNGRQN4y8IqRUdcPI68+XlT6QhO4eV3ieO/lkO3JeaBr3OZeUMCmgH0jn2
PbSuOlRR9cL8LPqlpWRWyvT0z0jaaOEReVtXPFFQPK9DzXlUk171GSK1YFaf0nRuGea3dXsePGYT
gPkZNLGzSI1USXzD4GOXQ38t8O10I8N4Tde+Rnt868PpgXYYA4csIn75lLjcHjUNDHU1aC1cMnVf
qB4CyFq64Lj1pT95XHTvh9TMiDaznZpcqAFW7/wM/f5ReYkCrM0bDVGjs6YdHNdooZG4vsSzhqQh
jA8l9TC9R16rTdMQQKizVch+Aj6QK8F95K4PcQ9wf9BIBGMg7Qzw+pFckPXA2Vlq6cGCp8AZ9Ky1
5X3gi7eXhdfIWXw7aqYk0lA8oPamEFIptgw6kHxi5c7vpR6zqnlXgK4RvyBsCOl9SaUleH71Lqex
/TpRd/ozDR9l8TKevdUlsjjTmUt2GrsYrFGqHSMkmc+OvmXWl8ToU9bmth7To3osR6a6a80kNW2b
Jw7+36WGJZpcKbiiWbRVxuJC1nFWfdp2xxy8m+oBzahOVL95jgwEp8wkZOqC/szd6lR7THDrQ4r3
sJl6sIxsxEjNmHn5fCxFe4+9+a3jcLs2wTPWBwYX9DJQ1Js3WR6/qXuoMYzp4MG/hppf7aNq2fs9
DhNh1Iglzp0rLn8/uldGWl8M+OLm9bTPnCYFLqaAaBXapb7cmf6YQzfckZNOWIDQDQYG2gRH78l1
/phTU96MFzXiWOEV+7X7uMTPw5ezAFWfbfae0LvFl/NRcqTeBLQu4DMwXirzb8srP5KCFLJgwW4Z
GZAL8mtg+42F9lj5JzWf6tas2TmLrrxeBCZQgN891PORiLeC4OyNuliXhNq+l+6UlC3MyJLd0vUH
5SqUei4RFAKUwvteHIhKNuIQqZ7bKS3jhqE28incmtrJ8qqtiytoXyYhbeOUq1ZuLMY+V85sPwAc
rhF+LNPBxuw81fbJiqpvJRhAYs/MtOx3kxX1u4+21QwU5cV9sg4UKJH7gRfmJG8ZK92bHiwHOc4k
4q21u+I+9qiOZfgtq15aD3vU/nDxm8jaTHP+KT3IacDToxzc7B8vESwdSA5c136GNVjH6yN1ek3r
d8AnuobOeXL9ZKt+hXicaXuXK1kZhG048aOaYJRybc5++KS4Fhk2a/ZI1L/kFVcwAbJaJ4LDMT+C
heMSid/fSUU/3Y/WH7PG4KyBXsS/wxbgGFKb+FWjTnMRA+NpsXGbc4RoCIFufiy523Di5fBHvuwS
1PhjB0JNNYzEXBaqWMEJdV+WPj7a+FveUXm22Go5kYmjozOBsUpPurDNHdOzeuM42XVJB3l1yvyg
2vw6B1NjB8v5c8iTG6mc1owSjdr2AJ8eV3HJtcNY5UU3aMOEeEQLY5qIln9tBgy4Ho0OVwoJx7QN
+B3rRa0ZCreYpgiagLixpY/WJWznA23xPS+Xgx7D9D+2eCqbeQAE2fn0cg0IS63LEa+a1wXK9B5o
JdkiTVTshHxBm4jxjjgcirb/0hl4aGBMtubIQlJ8Ix2luRt658EAiisnMFsMt04/7tCSAcUH7YUa
Y/ztgqqWy12tiVma8HRDelDzEIDgUHY9RkqUYKrM1GMfKb/zmzwDSLvFdWoTEeD7ECqZaW6nRnN3
0gNXyAIfJi7nqFuFKjAEbhUvdHkrB7NUQQ2p7p/Y8jBw0OYlzoK003aNruVgZXvMQ+tovZ2nLNx2
SYuKz3temq5Gxv2smgmqj6F1cHyH0XxUcIw2X1DbZh1qT/xAY8Yy6gcxZ2jLu4rz6sGKuXJWNhvX
9KND96QgllmGM6vwB+wa34sNACnTsJ42jvMYMwHflNr6Jz6sLNnY9WA0DhXMdMG8FF51ow02DBIC
K/zpS7nUQxXREAiImF6NzyHVqZPrGKeu749sBSu+LqJ0CChBGNBzIqINT1qGxONUUC7nmNXZChu2
ayCRTkFQKjTIuNzJ9F336D6Cb9zMU/3SsyRLZ6WA58nVeGo4GXkBoj/Ew9/qAN2v3aNlDS/jNMON
5PPJsjw5KsZSyLhEY2o7DYTJT3PM8Rzx7cQBw3Ozrwxy5ZLrlIAuccJE6/5p1KMue1+S4qcpdE6m
c+N2WnXWOiRbpoc4Q8OkQyaaXSPkmnL3koT6gqTOfihE8ZFP423TmqSymMmt7aPBald0cIWIp+qI
4t3hrqQ5ux/ZWqKFeImcPLJNQ5d0pwfhTkkuetfn5OlE1y5FyrYJWI/D9cujsEWbg+ul9MoSshp1
EuEYb0WDG8NpoQC1Ho83Ex7GHYqwKyMdTMRDsYuWbok4QnchixIJ82+zYykVQ2eMP9O+2w4JL9lr
PyzybvgoKY5lJ5eZmCLvkJTKeujwoJqtfWu2TkQpBSUfdUNVQpYCz5JkzY1WjY+ybzZo0GncDxcI
VdjI5QifMh3yDG7zLsp/V8OrWkLVelamH4nLocCq0VLar3mQHMOE/oA7kpE5t+2Nx+z1wDH/Q4ud
vVHUD3HzNfrDz7phru6nDFdyk5ItQVW3nT0MmFZ23dkiTmKhUbQyivF6A82P/uuHnO5KYKZ+MoG9
th6t0qXJEx2b9docY8EDdPRr0C8f7Dq4aFp4LIzsl4JyFBoUnUJa03gINq2IPiLowUFPBRZaVGA+
y7l0vzygAErTMa3x1eQnbygOae7NG9XmrBn1bPETHoPRS04KDKWUXlMDR5x9QAkHZPiXuYho/Sj7
QvJEZRRCoLab7EuBhRyXHSWoSOGOrdchtb/SLn8WgJFsm3pFgExQtZ9+1d0govxU4zrUfselq19X
nzoI6k4N20W4DQziRDMENbzadkx2Y7n5YLE+YdE8qwGw4TGxo0GzsYPgHhbgXYjcb48pg6U2QvMO
7VqOT/NMeV8BZGIkSTNv9IRgRXVYiMRvsEnEygKTKBDtSzWHTVfsxPNIe4pgVRe8WeXwuRsdSviy
JTGKwwEKogidDPM5TEXDYUT8tlUXKYNReNWjuy06o5JB/I8hRj0r7z4XNyIuBpBFX1/TJrwWrRLu
hZOq/dTZrdJukyLcrz4zTUDSDp4R70/cXocw2wLQhEQ3Oc52duxT99UwWZJRm/6KRVIbG+2eHBRG
pNQhVuv/8DnTXiVj/dobfrNjvLMN3P4WrRlCeEGJySltFiQSfj+bTKB36fmORQ46QKP5Ke31qnvq
bDTX6njTC2lMjVGHwfx07LLcDc5n7hAPpwlOQk420h1N2AHBIBuk3HvYEjl9kmiEOIPxlEhBbKQh
wJnvyIm9iasVqYDF+cx2GpKaKeC90vspN0RaIE0z8dVIFa0EcFlHpeWtyXtzlxLFti/kF42lAuiH
O+3kthClw9mHEmJ0D4rfla1s14l/QDfvcwIkRJ41EjY40vCO0Azu5VA7lAvGaZOR1bYeMG6a7pN0
x9fK+yy19qcQrQTuzeDjGU/LSTIbhSlSJc71StODJjI142wzPQ0ewZa+4SLEh8lKznLHunJfrPqT
Yh/m8vID7XrWNX3fZHiIO6HRQRIpjqGFTLe70MT8qbosxszKEXcrB9H2uaLPj/E0QQaYWDt5C5c1
q3nJ4w9fxDxVFVoMUBDBcNSy8vIl19VUXUko5eCp7txV6HpyBlO9J3oUVxbVS24Xvy3pn8q77Nfr
TVH7V17NuG51fxdTg00GiS407EVocZ79aSbzg3w85H+C3Wa8yXLPMIBgN/k0NJpMzGwaonkHPlO7
+YGFjw2dMZ78s0mJNuPS2DRSWcnbrCpiaaer8/XscdMrWpF89wIdDrU4JbM6AfbgFXAeZxcSEzgw
sYPjOcoI8NgMc4pIok6BshHNiYOXpVAjwJ3zMKeGD3zJ707Hwqu1LgU3nBreiVVKbV/a97Au79wZ
v5qoPFfyQzdt4/9QO8mIygfckU4pz3w/ralGuUTfXYCFUMuJmo5gtrFEDTdZObzLWqP2fidcby2E
R3t0ovZyEBTbgByHrJPkW0HgHT25GDVsw6Ss3/rqcbGcJ0WQkqLXtdaPvAwuOPAEP0jEzxpFr/2t
3sXvtWZ91g82jOvK2bU1H6hUFWqz0XzcoAuBkM0f4L7qXpi3HbAE0gHHc1pOZ2xSd0j0X7opmDe4
65/K6UdcMEnGEvHUmKbFIJGUUQobVd9qpa1ti3CTdM5z1TbTn26cYaANcBycjWZk/VFB/n+i8X8h
GkucMbGP/+eY5ZufSfn17zjjf/7EP3HGrvsPNFeO7TJsdpmmBwCD/xWybPxD93XfQJ3imv/MX/4n
z9j2/mGzg5i+F+imb5m69b94xrb1D93xPEf3dCPQbTP4v0pZNv6qDfPRdVrAjJmikARtuH/hGfde
itUCtcMJgwa+KhZ1g1UbF+PG/G1ctR/Dk3aOdrQlOfJG/wUVbPxVLIgY0qDs8CXomZRp4y9PXpVO
1bg67iELfRYQmrW/5NNtUR1cBtpYbrlh3C9j+n99WsEA/7uuFeDd2CY8bfuGiCgu7gbtiFOBEhx7
5QXUJmDaf7sk7v+eu/y3fNK//KJ/EYVmbtCGTK3WU2/BUH0wPO7cfRRulmTXpy//+blsz/rb0/kG
+dyeZ3LcsLnr//K+Mver02jEkh314Kdj1zvCfb+bAb4xAfSbm6TLYnSVsmgG9FMWK0tvEN9lNE/R
l9D3uPGKEscX2s0DVy52zqXA6dLU1XZt0YEYPuJRq0PMt3r6a+ih865SQz8sWCMpLT+J8EGQ48Aa
nbzyVNKf3LVW0R/JdmLA1IR7yH53GHJMuFPTje1iPk7WLt05c1fu3MY/jPxvR+B23BM9aVfmjyEi
1WbFxTrPS8QRyZk3ICpvwz6Jr8IKY5ndvmZBRyJmMj9bPhwGbfEe4R2EjzecVbBr1clp4mC2Dz09
olMf0VrA0Oa2P7tl5sqzfsYLRRSo2GdHd7dTOTADzJ2rzh29LZrmG7gSnBadqzIezpPZ/7aq4NYM
GSUie/yCXHWT1A3HofF5WmqAgB1e7+l1MSdiIxltAkKUiE03xNKPPXjSSGHqZtqYDnGf7q8hgf/h
IrfYwKOlTBqm57lL4XHU7YceITuNzUo8tYcFDMu2qLwGN5U/76yKA+5vozS/LI2fo4XH3ZsRW2ny
UGYEQ8P3aY6jRqiM6giFe2GOPoV73raT1ixvpXbloqHY9/3q7uAlkBFgwLDEFlijs/wfms6sqXGk
26K/SBGah1dr8owNGKp4UUBDaZ5Ss379XeKL+9AV3VVdgO1UZp5z9l5b1+sPKyaxLM19a1h+EF48
uHZ7Rjy7qZgRhW4BhVETjpWJvtJafzStfMTNd1V2nwN2TNixXPqcjKCgQXKXPCt9a2o+IoLUcC8F
amXrgWaOD6Mpf+SpJlYHm972dUptfsiL8bTUTCuc0uOCicqOiKXGIOMS+79tJs+xwXbVCBgBFSTC
vK59Xe3OaxpVZK9Q5A1SAzXbZBhW4CZFb8G7ZjcqNnn5X6fyGg+zjQGeRuePBFg+VPoUoJSMGEi6
ReqkoCFI/3WkDdIfjfRdIvXnnLAEt9QY1aqF+JNptEizuvuGAcodJkF/OuT5scz5v6VV+5GLlLiq
mDWnrtsVH3yoUgN8sflBCAUjwY/wFZfpu5/JmXopHAseAfUKYjh8lV11dxTxrK8sk0JRznXmxC7K
+MKH4EutKiWHvpD9SlX0YKIFRARnz/ijgAvGkJQuA5EjeStYMvyFsQ1/P2iHOS+C2k8ycm58rdit
e/b4iDdjUgVUOV3mu/eekkwXoCz3xUr/t3wrlRyvqK3/U4BvMJoo7jFhbtRaOKx63X7OBSU7vC+g
LRKquHrFhqwZQBy4bh+2dTMv1WteTtcFTRahvv2H0pqxS6AlYbENXTjLIaTWEYBSAbkwlW/cyhh+
kJJxZQeqOA5lwON7wqWRHQZSgJgPmohKxQ0wmRJ2A2Vr0z+kSnBBHnj7flceeTYe+y7dx7j5UFUe
wyIFJ5RlkZ+KKPaN7YmrEXu7Vii3SUB+B6lBC89sy4RlPxpQOlUmq5uD0u5Xns4cMaqQ5J9S6V/U
KbvmqoIQkydV2X7R6Hu7iEmRcgsROOb0GC3e484QHxbZFJ7lDHfUDbicHeJrq5hgQaby7vgWbUkx
gzFZu7Iv0c21tKa2el2JSbGMhvKwLSe7lkZvUdnMGOxhskppXLyJVtUD2YY2a5Tm3aglBsY8kAkZ
u0zO3/oGKBBx0mSKRcxTKrb83+2IId1C5ht5wP1lMIivIYRj2JURL8ppd7LJN8li/afv2Kgg+I9e
YbP5QySo1OiZaoQ/5kPVV/UHQRB7sePsV818ThjEmPxgPd0zpvz1PdXTuxincBDVQ1JzEYgU+aWT
ku25LYq1Z3Ja0w+aHu24PIRTQomKnmRaKq6czhaMj/kxoLGLrfRlWFufTTXfVZP+o9b8nAODJm8R
5YeA49eS/hY3WKCE9oPk66EarEb2soM8a/dJL+6KXNIwav85q7WJ4Hexuj3HOp/oOvN2dRIdnHFr
G9q0O40WFwHYvFBHgxCt3WXAg4QMgE9nyM5dwts6b5v7DMm3sUgCs3ry9ozfEF3AD7uU88cVy4xg
Cg3t6sSQsYT6AzSevZOAmqJ/Ggd6SP3bku/nkf1Tcnhpsc3QhHiWQ+eIj+0tWVqOGFWnsR3zNJVQ
rt18XH9fINYhTDdDcvxd8EbTf7Rddqwci1YqrDO+p7sonKMpQ2Gr6/9yIsduqSabm59jC4+FL3dQ
VfTuwtH+kWjxH5HjG04tPTStNWfowTzK6kgVTaPQAcHn9armQ0D9QqzauNm2qxmgw8Cw57jZxNrS
nCQwEkiEH0F2qZEO3+1JLPu66TrkuABrJ6u7Z0tFW9cRim8LM1QS4yzAdLhKIoD+T+VdVDwU6jzd
GM9fh6i7tJhhdpNg09tOvqSHU5L1d0wTg2/UyQtn9ImPMAKQWx8Fsb9okx7NbJWBTnIdEYk1+PnZ
+dfH1RbVjLq2RA+vkAfAQMF0yVsgddRofGnFey3xxCK2rHBC98sDDZGbmYS5sctKYdOQ2GSnQFpI
8QuW7iSQx8WlL1v5U6+KmFz2dkViav8BtwRcVMU/nBiIxa2R8fvIEHBBs9fHXeHLBl+KQ/W7M1a/
KfUbSaBYcvv5nPNP3YNLXLY8VnVU36dE8tBnhgUSMinKhtOU9bAzzJZVir0WvM+ZMhFvKXqJXZrq
rTsZf02LpUwUEN9qVj8mBRM6IdNV0mA9EqRgb4ZPsnGcp1UgbF8TiT1W/5yJpcNuCsJtnLoINQON
Y1vjRSWVzdtJgzTInPx1XOuWxidB3TgBvyTSwjiRV84KAH+7ZJAAuiZC9Vqd5IO6ZAK7xvqxU/mJ
xqk/0NrV0N5NzLOs+2Aiw1iK3M176QPXN3cdaeHdWMY9QtU6bsnLLifaCqr6jMH5IJwNdKwaO5Bp
BnOIObAyLnC8lIb5Ldo4fKobm1Sc1RWm+mRWRB3lb4RbimCcVQnvJMwLHcPBKO9tZM2BqTTAMGD5
zha9fxPAIPRMrNsMJdL9aE//rVDUjxkTM3s0FH8k9mLpx1e7HwCCELjF6VCziGTg8LJ9XFBLu0Kf
JH/tvtntIAuMIOo0DNc9EZdAVofXTKFzmhrRZ91yAP3vh0iRbI4L+Y3LkyqtZ2dOP5TSSb32l3Op
FRPPBzFWSV13LoQLFdBYHMB9eQc2ia6hb/amNsv7lXmuu0nudjNcEJpnIqwpQukv6a+LlsKYgUFh
EXl5FCrJBLgXFJ+02cpTaq4/zaiJcJ7tq06WU5XCI+TszfBUH9LNNWVYh7m2viIbBVohlWrYCE9Z
5+/R4qGKEqW5pBkdYKFxKeijPkAEk+4S9KX7Xq2fqwIaAMO4/zoeTb9uvtNtSJOMyX+6CmtoWS2E
jSSm7lC4wEZQYYUufeTPm3Vl/l5l2HVzVZCWlTBgV9ecp4Utt5UQGhYaP/zvimKjSLcJtU0AQ1qb
mefMOJmxSzDBK+LlrEx0xNShAhSmqxgD+pEkHrNkPA6uHMl2hN9Yim6F8R0XfNidSVy1gcndyNfC
1wdWWkc05FwbqU+3q/W1NP3K+xFMVplSgeA40x1T8qE0jjuKW242NsOnaAv8oc8nAivGesGwWfPQ
ED5SsoKHWM0JF5uQOhWtBQLP+CwJpuWydVhtMd5w1bMNGCid4iiMOMKDrKNNpk39PzQSXNzm/Iuq
aKNFVgTAtDp34VKEkjYQpd7EnOgLITM2Ycy9BqsETX5QyeqboTJt6xUCJUXMKFupr1aaQ35M6O+B
+mOimuTPjdzTtkP0Q+h6EhJ3PewE2Sc7tWtr0HzsRz0klCRnVyzHjCGmdtbT/CuppoqzDX2NCman
2ETXun41a+N7oGBFl1iggTBUguUpt4RufZcx+g6m/kdhcLVt8PQyAd8EpHrnhDMcJdOAI97JKAbl
fHgvzPHZ2mRZKCt5X6LkENuCVaBG/V2AbxotZfITK7tK8fDPEFvYa4PjgKTChyYXSSCpBB5yR71u
E26E4Z2b2qBpFHVsTx1Xi14JJLkl8WHO8a9V5JZGDZxoeNoUG7T9EnPYsvnQhi1pF8ZWFGhipmXb
2X96nATw96UXUPHPcN9MqomyCwttxTFjxYHOMHGM6Zy2AspwszTw7zIipY30ohnRS3QpKsN47nJy
EqHJJsz+jlmGAFCujQ3rzt/NVmoOy/AMjPUH/uvLWvuEnAAzmMCG+7HTt16Ct6Ofx1DT3x176j/n
AlmJtvQHblYkxM1MsHjX4PIgOUKxZ5y5CG+YTZ5rZ3KephU9WErLIBkm1CMdcXi5ZttBL6uvzPCf
JHv+0hkr00hX+XzjazY506ES3LYLcwrLZv6yDQPlcMJzpnTARaeIaBZSBRKPd5fl3k8Y6TLTs/TY
IXoSZqqtC/SxiGd89A3nud8etwxPvTnAzStHFJ8LMmuqTZank2fuHIuAkFopZKbISit02VMIetaY
IvC9gymhYgSlgZCU3dJdqTHkVNKOA9Gjq8RdP2ltuPWeSGqQa6ayR3FguMjN0InTb6ig6I2Y4qTM
cvtKXuG75ad6ai59seGLTXAkGOmstMm9RF+FJyfIZmbZMyvtb4UIQihjfmRi82VJyQcJmnn6n5DX
IzEafOhG+4kcgLpgVo65oh9bBCaDWjJdmkMJRSw9kvKOGuonX5YD8j7C1gXjFkKnCEWoWb/0C/fA
R//KS0wuNv5F4ibu8Pg/m5gsJe7ZG6a95TjRMcsh6jW55qA3dZ77ZOy8JwXHCitWfIO1wvTRbKm2
mFFCKwWvk1utB4HAwc7xPBhUshGBmq5a51+ZFuNYrvSJWS+mJ77NC23olcCAZR9F/ohpxTNRfAFw
I3uwksPReJNmqwpX00g2uu9VtWmBpRBuk6jHvVkROSKBGBnSldnp8FN2zfNYJi+o6N+qLM5cs6AD
bieVyeiBTdWSTpqMQbZMdHFIjfq96ZmOF5VZB5ENjoCmZQtgDuF37orcXk/NSjBQzE/Au3uehXbv
Uv2iYcfEr1BnYdYowVBo8wEYhV8Wpr3XDf3srMbKUCS7SBGdlIyPjVutBvCfyZseL9JOh9YlIN6E
OhUKgeUYgoCcyRX9k5ngymgGtZF3I9S+pryZHRN5hW6Sz7gN/8FYOd7AxR4IEZtg1Ei+2Y63XpsF
3SE28QF8isklKVAwUZUCfaylD+ZJs+VDepNke9wvSQ8yJhv+mUivvSy0qpoGXcPbpXYxdyQL1WGx
Mg3VQCFQHI2u3CqE0EVI/weyecu82ps1gQh0nx8N06Ngq+9yoxVYbd9VOhiumW0MYbY3hCohcgXH
1RNeQdtcUUya7C5Fci4yrj+LLh3JNHgupu6PVfWypy8rom7wtdiuHDYURIdaaoa/otvE0NEJkkc3
dd3iLSlbWBKlbo7imGQsrNWYqC5zP89UbQn8bFqCeyhCU7AoKBEl0k4cjf+qi2YbYKMObpn2rIzW
GGet9anOZ98EvkDAUSMdQFs/W7FUHmrVuGutpp1gAOXRttXngHDkqA6kOet45jJurFakuB1JrIEW
MzVrpdjYa/LcIYvRvpJOvE5d86RagC00TA6usyynQplEoFoW3DDDuWChRE06FQe4Vk8EcAIfXFVS
a9opbEpOV4BJLpZqGk7tiQ2Hwn47q80NJTFRpmUJVZPjcGAbXcJVN7Ic2mlygtG2fa/XEis7zgao
VvgVVkp4RSB7w07BTc6Kbo6GZWrqNLeUeZCgHp0F8PVNHfU0T9N7hNcG9JNsk9ubHBvwbm5taeLQ
Tr/7YvZAdSwO8Gujo9nRdRV1DDxv7N1RLQtf6LRaW+Md65EGPB06qCm+m1L6W+Sssy6fi+OacyoU
huNP2xuoGuKgdFwrFED7DcDbOF90KMSpE1ZYlpCWJoGSREbQVc6bbXRAunXe0yrvOt+wYXwRyZLN
+hHR0sk0ynsi0TXsHE7MaSZEpicGhU4b7wwSdNPi8clJMloIGKsJBgSvg0oOUnmwjAPgzm19Qbsh
hlC3Fwy0EOImVk4hSR3l239mpNOuM9Q3J6Z/i466i9MEC3pMafTXFArYALIclzlEVYLXX5GP/UTz
sVoznhWl+FeZJiFeG6nXMLiWR0PfA9FhzbO45xMd329jaGkKFvxkQtIvhSY9ATQOzHk+V5VSuisY
sJveSF/VJrzNLU9lzky2LGLQzVvNUaQc4w9T+qeujRNaBRtw3C2YWNGshgaGeGg4DBWsHSWQyhx9
SS6KKPewd4j5Tvl/6PbeU3JbEaZOrrMqxFI6+Xc1s78vTpuF1aMG9lta5CqOBmy41mpr9zeeAr3N
JiUEd6tskHOrPBsOk1KqH4Ii4PQbVqvhXKqkV6uC35FqEzkycoJpJCJhzmLkvxMmnSCn3jagGF84
fsbfryz3hJTYy4br5u1V8/+mafZyZynv6fK5dk4W0kW5mLhIuZTjsOIUTSUoiQ6aYalbMWMMBqAf
VD67ZqU3Xk/t06TaDVdiFN7lVD+mnpC9WDAOwPP53ijDdrdWzUAo5hNpyh9RLx8K2MHlWL5K30YU
gSrtLcBTq+UuiXFvF1BUjbZFvumBMSYByNPDoLefLbg0gfo4aSnJOyP6MqM0iFDzcbkKHF34q2Mg
XUsVottM+11DgGEWhI6QhwPiUDlj6IZp3gVlx/M+8SrsWnzmgnCCzGE7pTeKOcyvxfjtbJmFqVJc
TXwwQLi5uGfd4tfPs3nWzEWixT9Lfm/g8KkszjyMH0Fjdue4iWrXHpRXaePaQ172xq3ISCTkYkZy
j5F4IP0CS1cnNXdp7T1CIKe37acN454PXLpzQ/0kNRm68/KexfaZOcG9w0auTtKxSVGrrqr4nHGG
uVNT782Ulybm+pPG4Hs6a6+rpL8CIEPjA+6WmSNmbwcFfJM1Hiv+szPXF12q/uqC38glcXI6GE2L
IW0pyI1vSs1z0SQFuiL0Nash+csMvmhR/vRYhLDLbGglHOigaf7TcLnzutnPhMYvy1upKB/tYvO2
6KrPVJMqMd+EKTU7+UDMNLkAODOF5f6eOwRoHwUMLkx+eyIzOEVaVPd2ieYE0/NldCJfoawtmA95
ZWHFrqE/16buvGgR4oeUIlBid6milvTkzs4RdXPnNhizmJkw3bFXU0/gmV+AIUTRGMoyQHj8wpbb
ZNl0r8d2b1nzh5pFGHu0p47+kg8hHa2LOd8oJC365/iW0K+mqnnJu3q9LJ31vhrmH9nES6yWXJ2S
pJ58vbom/aZ1SQSe34zKXY4HLp3NBnXjmEnMAbjvVuQVMV0EHcd1L2dBIqVfIl/ma2ew7acSjNcy
Jr56w1OtaEq93rIasET1izJq9t3I6egt8Zx5lbk0B1XFM2/iw79PJebjn2l0vipbu0kqj7nhtH/n
kd2iF1Q79iuOJL5fJshodxZGyTE2WC5G2HblAlxdyqonwZSe8lbY9hoOToH0l8eq0JDvW+XdLno+
wowNck7qo52bVPsD15KNHjkq8bNoBxqo45SQ5nX8vbC0KKh3SIXhikFKrzKBDNi6IXGpzxMTh7sp
EwIuv6GzTINOyCYK9PQ9G9r4KClFF+SLFki1nJxqZnU7WZgPo530faHfaAukoYjMCNydm+uMmJC4
q3tR5s+jNbZX0x4OuNFEuHZxFupKmNmrdMlr7TVZ5u9OapkN0fQ/cdkTMM8gJs6l44GJmtFsorif
Ua0ZXc2hG/NBqJHJTsV7ZgMFogEoXoXxKKU0Pmi6Ee+l95YAM6WnVSDsY9TQv2q3e+rvWRhLfIFM
fUYBwGkwm9fY4Mi2h/yqSTSAgdMhSTYurWYTtWhsyaGN9WroqPIFjgk+RCdII/IH15kxosyH97vR
o1jAczZF995A19Mm6dfv0pWIJ9CvcmFAq2u3G2hC22+S/hXYyDxdc84E1N9kZKYE/IzXLaewLbue
cWBEGlkzfuizdbVHBNW/zzn1yj9N8Lmr2ReZC/SV2+YfSh3fjviymJMyN2vQMkZLEv6uhrHA+7f9
jPV23WrJOuptWhdtvd2I6CO2WY3dqMI1kSw0QnsHswrjXoQb+zmt+ZINp1mSEVKRabhCFNt0U8VQ
j2rmfDoTY9I00v2msJd9lnMDyCxYkXhXt40ICBi+2YoPJ7oP+otGY/Fo1SsNusJn++kJj4G5TXc4
cWXbd/DkszQGRt9iomSX/mXjRF7Kkg6b+t4zASr4mYaoaUG1DrYK+OE6Sfse/ZTTUj5Re3FzlCXf
nmUsDo3iO4ljHUfrqPTm94pv66h1McZLFaNfYvXz9fffhm5UPBaqwkB/TgMnAs00kCOMyBTzsswR
0cdEDutQFvFBcoY0mg1ud2keBnHuByIvrPmuSjyzWV8amC4ROBIJVB8Xm906Vt7VNDoxryyOyijx
JCe0KVRYWU/gLMBbTWNMVgKxmVlM1cP5uAcZfDNs2aJhUaZPvVz8FDqnzGyKgZaC7ZmRWvxpMy1E
oRlqhf63zpP5vhoLpWR6S+jMBPGafVeyxZgUwglCGw0eSPRhjJLFuJ+c+wYq1BTjZpoKbo3WpUpA
vgyQYMw+uzoOMjOMoCUXpfYdLCzdKIop6SinXeclSvYHj2DMMzlkJ0NQ2zWx4wH2hcJm12dIzRsE
RuvxczUYj2rzPzBRGBwgbyI1QK6LlL6asuIvTOzbtB1oq/FEioLMgYfHONGy0WcMhiE0Xf6hgD3B
ZYHXk023kTpiZ6Td36qCYp1I3yBOL1JfKVhByBhQE4jlpcNcI41XqsM4eo97SfqwxsDSeo8K6LVu
YbHMVvfjMJf3pI5WJ/3eprcEvAlaLTpxs+S5VINHrIwZ9JbxoaLnPkJKW/mhKPcrWudK2uKYTBgi
lSNJEU1+LZtWDSsVFb6Bm6AG2xsq0fgpTVX1OgMo4mpZhPS1HtWCVH4CkqxyY3VnbUujdJh/QkQ7
YjhP+XjGq5Uv2X7LCAi53Wxd8BkEeYPreJj8qtHBGVGeNYQ+7IgJfVXIMwHKAN3UqRb9EPEP4LAr
0/FjhL2J3lrmHOPKviwKKqKmVD6LHtHoXBRKOLEaN8m3HkR5vPq1NYqwxFq66FV+1vLln8pAxBtI
NTqq9JZCPa/+VAnDTkedaQ4x5Q+SOYDhOZ3U1jl0cU1SpNFzOyJkcs4Q18rr2jEnqonQjkfGu9Ig
ozYhX7OJN+2E4hu6RaN0qSbk7hAuTIMjlIsNxHpmfba1ts+W7idDa4ZD7dwmlUanuc4U4ba5J8wn
D/psfMr1STk2EIJdOq5+tUY0U6iH4pY4AiIHnhorVig7nKQ7/v5Sc4ofNaVKCMoEi/f//6rKLDCl
03uZ/rBuBgC4rv/7q8wP+aPf/xfgyar9+f0KqfyaIfAsECtQWaTVsddHoLt8jvTj+bKg09NAy6IH
7HbjsFaX1woQErnN4OGVCiUilQ1Bk6PqoEBZnbvDE+ASKrgR+Rpnrzgbewc/bRY/OYmQPp/NFeRV
1znRdbFYLJX6hSj2J78vsaQc0r4o8e9GT003nXKobjdeQ3qUm4F1bfiWnYIul0fnSVaJRiGWwSfO
Kb1XKdPjYkhyBDA/BoYnOmS6hbANt1DO93tRONBXW3oh6FnLIXiSOHCoDNinWdP8zZO8p5Mw/c1K
qK4zTlvZhL4y2XqJOiBNuNdol1joPfkLfIZauj7mZhoC5vqVqw1pfoKDFTop70jZIJ9WS2O8tDWZ
QGkz75uaWk/lylRmVZA62kngj+NmnT+XZS0CKa8fMwFzsEbK44rui70Zka5SDu99HZ3NvHlZcokx
rdrfTEFgwIQr1Y86caInRRbTOo5+X4wGmCFYt4mS6wcN3R8E3nmrsGo2hN7NrfofrUUu6Ubx7tRw
ylMrmIwI4GQJJGagU9qS/5aB3d6edB15nqPN6XMFGXicLGtHQCkBJHHnHJniH1qZ6fKkkuQp4O5V
U+xhFWfkjrTKNhdOYQcp2JROEEgtrcMezw0q7vqrJqtluAIo29poTtgxVqP7YAwPVDqgw0HykafS
HGgApk+J7OwBWvVUpMdaWn6Wys7fEVTAHVeOY0K8TtWh/cBaiiemWmYk/vTyqrEnU9NRhyCvWOyo
tbDOlu0J7C+jryaPfTMyiaqReP7zpvnGJGbhnrefm2aiM9EwxW0XRtPZJkMaEyM76bMRFKUwj4tq
ImonNkLNJkKQobltPnFrrf9lmvFG4sp/Q9IiK0r1MxziE7M3j8YQzUgigLbO0juyvMSPh+qVRWxc
9QUCXS8KsQdxp7+YN9xBw33Ab5dhlfRLWck8TV4rFPOR6ZnKRCI5XCHJKku/YLp1FOhReVRG64J5
fApBZtI0oyDfi760TxntokPSSc5xHCPn0God1hODl8HyLw+xY2qnWq47ahBHPUM1WsM5VzW46o0d
5NpoXOuICTupPV2rR1f0UJgp1Ey+WUpU+VWr4aFl2oPCBVROjxX+WaEP6RmKMT7TgR28STKIvIC8
Mkpc5+24nF96ndE62vL0tdUlssBEK78OTru4sW6VDyQ7wm2tmgtwgtvYYVB+UCIKKp0nzDWrSLxN
lDEuiGzx5gjBCjdSzJwRd1PoxdVb3zJEamazeMMKn9MpYC4si6aAmN5lb932RdVFJAQwtojmSI17
iyD2uz2X1MdcISIoMsd+sDHRkO8a64G8qnaVURe3KHf8dKlVOtzIo2yBIvH3P7NkVa+QqmV/Tv8M
hWnumonZeuTgX+1a6ZZkhnFIzW66RrE+Xvs+na4T3svzkDDH3H6/b6feb5xyZE5lGZdO6U8is/bK
YNpvfW4/+gldZLV+FfOUegOAnF0jkcRS2vHfbO0NgEyCmMS4szxzxgphVtmMOTYVfjeU9NZHPghp
rhVoQul/zCuXIIVURJvahOKAI3MnZAUeAvcSGiO55ud9+Skt61mWlfqWYeoM1+Y6TVodFm1u3VZ+
Yikzz1WcHZ2sLZ5Lg+2YCTDRwpHDfjZW6KL4+aNcWKd8AgGudEwEcU7Ru6uMTbAj9W5NqligSL7Y
TNsYCcaLAazmqAObPiLa0bCiDs99nJ16Ua9h25HOIRn5TaTAOsSUHedN8xWtbPLjyDwZvPkZWviE
HeIYtRYutxzAXMR1ikOg/6gIK9gzZOv8EjQLCSo03HLyg9m1cSSDsy8HAZmdsONG4BqLtrqWKQkk
OhRa2nZbq8bu3AqOBjNpmfqZ4RojxEIIBgFXBT1oJ5rjo6I0d1rdcWEvRplVZcM3NUzzknHZ3FBK
ga0tw0nRJ1xAtICfMIWdmXydOnzJxP/YJKraqXpgQ5j3LD/Q4uWThOcNEesaTGNK89zC91ktHVIQ
EqxcGDsGNhiTmn6uPNATip+sI5UDgQdc/R6dqbS3eJnVnUZTjG17DbUtvJFSCEPEG6jZ9TmmjXC2
WrQtlSZHly6ZElcTiTs4snNEEkdekqYz+y/YSmLh5kNrectMT4AXuR6KpF9v1or5DQOLLSv5tbPN
YJkG/VykI/c83ORHHZQP9h/MTIW8hOOWQWEa6hNTQYSqmvYuZc3PUohHgpCZlbU8mQ3D8hnS8EVa
2XGTDlxIx661B9pB07KmVzuI7CxHHU2BbMHy4kxPCC1mi+3YkWFQcfZH/mImG2JofK9n5iMLtnE3
HSoyNGZ9AoNI6aFaT70+kMScMLCBnA6pLyGmeoQBNSMvO9gL3tXMrluyc5RrvEYjOTgYqFUV05mc
1K+UdQpqI/MkZmc+9rNOJIoYOzJMMKEvPTBUNBFHw5KEPy0o8er4ryQ7yN5pGYfL0N6WueRoEKBU
OEP/qCplUKLZW/NnLyxxdVRJdvWuyIKqJSYsyrXWdyLEVb0ZQ+UhVrptxL3TqIBHLgReOWDKkqpE
89YZyJkayWduNguLcTxb5Gxih4dz15lPv4Uj7+ROlKYUJu26t8Dq0i5AQTAaIZpU8y6ZQoU/bRR4
hPUhKFTrYljIcQvyAv1cpo5uZRVluBRf11Jtzh2Jb76kLaVfmjptncihS4gYz51KdONjlr1pcVQc
87U6mLJqnvDEnZfM6Pd6lt0MKEteVWBH1Vp9OFjpRC3Ux4VyiutBOa1QkP1mO/x/f+/3l3H70whk
I3WZWGhWl53hlaal7YXZ7WMIOidkbLbkmiIL9KgtD9rGN0y3P/j9N7VizA94fuuI95FnX2wR6Pex
Dw1MibGHUsE8pusOlah9H/9MyN1fY689pJ5yq/7YH+N/zllhXJi8K1KAMZPGbunpb5QL+r1lIej+
dLeXS/RJEHM/3bs2dNASEp5DW2VxOz3AMav8jcegCbO9vC/Cyjf/4zee6heTv4qMXqHeIEfqTb2n
3XX9i0OeBwORnXHDyQULRTyscxqsF0kOpP2bqFHp0+TerU8lxIJXRoTyl3VQr5nmai/5l2kFpI5j
fJXD2WuBAX83rzmNtvZiNU+g4cx7/Ebia9d+jc2FDaFjxMg5wiizOimdDxoLcOUQgwTYDReU0WUM
5oOGnefYYbrFdAAzOkdFiBRGfW6/arxX+7K42NjgpP946YjzAu2R9y7SHnpM03d7QFjSM4r8hFEx
X3VkWsRKHJuQFLryhVu3Xh0WxZeRK7J33PGQDIfqLXuTPpAS0ErC9uDX4WD42pv+VRB/KQPJctfk
p79oD+cIAbnYkzuhW/uYYeJuPBGkAbeC3MOP8bMcd9od5tONF7e4+n9zOL0383H8k7wObwrmeRep
7YVs42bdLS+cakiIws2m6CMXGa+6tWtcQTIhOtiHXHuoSaTXTMJkt5tHn2zMqL+uT7hXs7NTMc9h
4EO7cgfSBVtfd1xfpj32lzpg2ENGE9Otk5Xs+GyWIz7BN+XJwCHm6iTnqvsChe9FJwR3Nw7HmTnE
i3y3XtXFU1k40kFmXbfen+GIN2ClN5y50rk8QVn1dQrJ1+xQzNsKiKk4ln38zsBuDKofcWn/Svf5
WKDQD8vD6uunB8JJP7mUvJj3tHMR1NBN/q/jyvspPHp/V+V7pt2/M7wWm8OT4Iz7wA7xzgZcQltq
fAUDvB6ixOg5VK/OATAhUzPrsIDpJmTkYcPAppKdjxZNZh5Vb3htg+pKHY6WYHEl+Zi8FZuu2uMT
6RixkHl6JjziGL/MDykEMRemB+shqpuRHkyyyWLvXbmrt+jA3RSsTvVOglL+I05QmSagvd7WWw1i
LPUoQf92Xv1HnMBmJu9DoHvSM5hYoLz9rt+Tb4aaJLnOn8URe/mtCT+BA3RncGY+qtzWs735Pf/A
EPJi3dG41H/0XU0vOvahYqWxj7m9/wdw/P9IO4/lxrEtXb9LzxEBb6YkSIJWokjZCUIu4b3H0/cH
ncHNpHil7uhBKbIyqxJu77WX+Q1ebt28grC9UA6icls70pamT/dCKFPemPNNgHoQ4Cu634hgKAeF
FwNS00lPFtq58+IluxfmjEzylXqutwiWF50jvVUvYrRg0GothD0KU80cFKg1x2DyqVibJ8mfd++Q
QO1y1dwkp4nRAxR3nIlOdIo7RzjTKwprPintIPGsLuX36il8dRlTLYyVdhyNWfmYx7Z5ok4c/0xC
fbGT7MSTcrTQQ17TBnPXIw3kA2+IYj3cRMgGvCF8Vq9IN9IFYyJ942+yG/0J1ZwXd1duvVXq5H+q
pe/Ow7dimjSh8bQ1mJ7wl8+QMIEC7WYOc7ptY9zFx5he1xId3vievv2TiMfbDZ6IGkkTTBsnIQBB
ngEN9McT9yp43YYjcWZ8gOMcBggwhw5oDZ6+RKDzJETJWcOikYGD4XcGNM9G2wDBG1dZ8+Zn+YP/
igUxJsvVOxUrkuKIJ6Ge4FD4+YvKkW590MerEDePbYMSIh+bxZRK8+lomrAPM/MmP4q4yWW2y5EV
bIVuBcsaADTwOn1Rbdx7NZ+rw1ws7wBE9uOtcJKZO96F9+C5BVrBqCSuKnUh7QcH4p3qgJ+r50Td
d+9g7vPQbm1xUe+EU39r7cYbgSEqGcPe2nna3v3sYJvuhCVVIjwM5cyJiNF8+qSdjVvj2TtxJDwb
a+VD2FUO+y+kqKdhkMBHm/tO+VBuAAMFIEXn4o21gMww95/1P94WmDjSVLQ8nyUa/d2MiUTLjNSR
DshxYULv2dam8sApzAEAI8VoWQvzVKLg/Ef0FsImfIE+7N7hjXNTNK/hLnl0Wdrk4OCVcSCcU7UB
k8ls/iWrb2JC2eA6BfFQ7FbqusISe50My/APasgIS5i21nFkqnuEdxj0CpbtoU1MOARdazfPybrK
HUZKYCoM1vla2DOCBWU92ApgGQYgznj009UkjrHw7Lqb+wsDaPZRgQe8rB+svSSu8i0kSM2YFat+
p68stol0IzxFi9ohdZdvg09vH2a2+SG2a52YejtIM7ALjW0kK3DCJEHqe+rUW2acCY9Y3OObNHRz
3Mr6LTBff5Ed0mfriRxd2hUCalwwhG3hlT4/cFz3QztEcOdvkQMokeihTKnfLBGcHgDjfekSFmzh
qJ+89qj3G8R07GqFXzgEoFWxx+XlLX2Uz8MT0mXmG60ff2Nu00OiLjC9eciHRfXOlsPDqd4qb8Id
b3cpbVzf5oUZ3Q0vAmHWoLKDc+TjoncMsXqU1jJjNIRDBb4Se3qmPIrBRjcX/RqpIIzGHGk1AtJ4
qp0a5C5ukv5M/3CRJOhtjDnFrSvaxr79U4uOS+9Lphe0Sh8qAIPz9l54HnnT7QJ5oOTG3AboDvWL
dLiLt3G6dR1EgIEN7HxHxer22NwATMz6YT4sq3d3rQhzK1g2d6HmCN2yusfuAv4ixtJAVBNe3haC
4rDApNjLne5Ga3a6j7PlXN4ZfzLWNs6f2szYM5PXjpiNK8JpIN8I5tpDeeyAyb+lYC6xHp31t0gP
AqkBWWuATMZgccHGTFeYMjtJ7ZTjDSusuk3ytZTavjhnYAX8odnGNQJSsyHdyHf894YwS2EbtIvh
DisxI1pO2EoMWOFMJggPLZV0iY09NXugH8kUwuxeV/d1bVfmmUJSaPYkbPlneVdbpzp0XNLQlzBZ
S0cCFPAnObifmPt31U1wk8Kp3HTFwjuhm1KsIgYvGjEK4pBtrE0Sl/wd3XafQ/9Bu+kVeCpLqmKQ
AbrjZYci2tCcI50DhRQcvFfzRd4TJOLP8Ni+YDrmO+1Cecl2xdrfNNv6Wb3L49XARBhM6UmZHCmh
TSlzH0e8xEaLyXCslzpZmSCKkm2GM0F6kxo2FEA0ktwbbzxlH/lL7sPcmFH6BSap+aenLaB7pH/g
diXqJ9yy4QnuIjSsWJ+BkgM4OAG+8xkyZDcl4gMb2qTndBU02+rEtNN9FITZuB//YL5wyp5Cc+46
eCWQfm3SBzioc5RTe7h5+1yzcz4W1BF9XrBZ+UostmOBaAQIlHl8Tx5Xp6/YFmS0Rvc9fb1H7hNy
KOQBjq9NBK47mpl3TNzc/FFrj8JtcoIp06sz0nGm1yFQ0TfAnuMnB1sBMWI7abGh/rYVH8GtnCqq
jo2gzDRm7QfTqQBM01dEH+mo7cHRhw8Dfllz9Y2FL2zaeEPeCuHHpmGOvlthl5/4WtlY10IYAfk8
AMh/SAnVG9chb7GTY7RVSltbZhu0vNbB3tzlcMFMsuC5sfdvyBy8F/ZMvG2zDWYboBrRPsxP+rjJ
w+XEt41AsC+Q2UCxBzSdpG20g5HM+i19dfoUquPC4MuXETsCW9ET41/vRSJgkVGFNsSSdBsh8PHg
SnhMfDwLL3mP2Myxje3iia6zJ6zdJRkUco3hDCA16Vlfnnu1WJl3uFUghxgf65Sx25w3Z33wMThV
I9J4Cpq1PBP2ybm/N4NZ+2IZdrlR/Rld9o8BeZYzhBamkxLexrclI78lMscOn9G9c4EUdZx3W5/E
T17SCDZlx79ng2Ygx5fqJjl6K0C2JvFzE6/jHfb1qMxu47N3QCszwwD5sQGw80kj4E59Yz5DIUrC
ai6gyVg7EMtIqgMW3wS36R23Ld2KL+JROdPM4LKwo6gRnuH6tCCSgbNvM5uPK2zjF3p3FArxZ+Vu
AZBMU/az90E0ToQNiKr6YD5C2H3Dq8vBQdxc5wv13d2hnirhFArPAQW1vXUHl5G+Xr7rNgky5Ha1
8D+SkBkW9ZBTz0DJPCG+jWfkjPXSPNEq4Lxunmh9TC6TEFts2fZu1DvhOVmK7+KwRBcWawrhFuUd
SFIIV+3r15D+0nv5h1OrK+x6xIjU7tZ+aysL993dVo9euQ0B867lnWAbmwSam28X7awx1+KyeJ68
jXp2KC/7DxB6QZtZG3ggBlgJ20VJdWUdcSq6B8z5aA52Bv8R4Cd7FUToctj5r2TVSKSTXca2Htjx
20CDz5t9tjkoyyVpE/hsTvn6sTn6yi7+0J5YnXfBK7JMDnpZfWBbW+MgwS/8YLYA6MJCYZMG5sJQ
gMLP1BdhJzoosCoLa5gFNtFf3zI6sf09y6qvFuG62vhQ4G+l0xRsJpAYNZyxlm7zqYg1mTCs6Od5
h+FeenoqJMbyNm0fhrZwzjkYi5cYLPu8X6oHFg4fyT/KW/8T+qt5F2Mf9Cc8t+8cAsJJWqbP6XlI
VhnnxNFd4WB7IkaxKYwPpm47ZTdsQojCzxHSDfF8PPGX9c+1ZzfjWo1mNG+HcO6vyYjdT5DjlOtg
b8NPbMRxG2fcyNnj76FXiXdEeW/WQ7fYh3BgztkhewWObu2m/qbA1Gfh3nknn/00cx/jT9Zw+0QK
PWzAY4rH4IZwhJ6lAOUMo5p59Vg9as/VI+HRv8OtcBbcFsvukdpV3aMzujS26+goLoynkt1WACjF
jArjZ2BBz+TW9+1L5zCNeczvAagJ9gCOdINDOnS7Jwp2N5hVuxycJDpBS5GRH8O+B2vDanorj4VA
W2YeAQpL7e5sPg391rLbg/ve9Y9htRSwtxZXmUptOQPV7xiHiNY/2waGD0VcB41xJj5PG6g/FN02
/+MuNdkZ1SU2HWgMo/rnrfgPs5W2HQ75DVEQzKG1GbjZclXeaZt+xRsQd8qiYiB4D8fYnyFiQ0ui
1+ACrQMOSoZbhyl9hkv4lpKW+Yt+IX4U5iqqFgTwR4FAPgEXZrlj7PPX6gk6hUzhKR2F+wC5Vw2h
Qqb76soABN1ZsbsRGM1svn4V9XoLAzW3EIUTQ9so2dKA9yE0vXiRy8dTog7/gC6QsM5YtL4YbYOv
348AYSVRXbBUrGhbSa2JViLnOJwn7BFDCFPKGD8JGB0tjVrjuVGal3H8S/mlZ0YbGIdM/ELYJQh7
zUEpgxDtmttIDFH3TbkfP2+hOg9shm76EQK7mTdMNuB4jwowuGqnSnh3xJOvxtcP/EP3jZrrq0j3
403fpYwoVRLKuIyLjfVpfWaV1e4soUGpBzgXTVjwCYsEA+ntf37o431sCN6K4QJNTADG+M6VAemD
bz4CsiwdPycxB/cIBZHGswr3FCQHLdph/BC18CxEtx4diw4PA0ADEtTn8tCp8occoeKehhRzunl0
ed5NUDD+K5LGzgpqLleg/rZgdxfe8Knk7t6tXZkUFgMDtXnCw7Fiq4jwj/kQjSo74JWTmTBZyY/9
0agafGSgWtCZYXDm5g9q9TiooFenXwdmX4AWqT7QTT9bcX4q++quRsyeGKkisB6/dnpOC3V4HBAj
WtWq6NBZX0qDcRsNnpML8kGh8LRa9y6V1JPhUhwZsoZI+EDFUiqOHLtHl+HOoqvNh7wZtWXkgQZy
+/G+G+UbPgcJTKa69InyDxMTLhTXG7sU+3cTGUV06X0Yfb7jKuWuSvtq3cCyIs7E8bo0SF2N3unE
wT8g8Eb+UMIUR89x1WIWMMcSkylmZezN2Oq3bUqSabU0A4uEdpAwqivLkt/RPlQWpmygegQ4w/Yk
F/7o49hof9QO4COC92y3Jl5qMelCIzYbCOyHsPCphiXzF5c/CQmgf1z+TBPwkqHplgo7k4teCLog
kiWnrWCWTqeiD5FZyBRMdk+yG6yrpJ4lSbEq1XCTKzKHcTnc/9f/Uxj6n8jJfF3dkhTR1JkQqRf6
Lkav9bWWGaUjRh26VaotVh6tg5AuhjABlNxSp9slwpX++boSskPfHluSFcMyNYZbSNrz538p54iV
jnF1L5VMWlCfKmGKlfoqMLrbQYcLP4qg6ZNyDw1vr1vgORknU9lmylq1us0vtzI9498+i9MXkGRD
VlQ0BLmjiy8gRZo4AA8tHRdrDTssBGQhhE8/M0FF3vg3Xs58chKEYfkis+W295pbjHOLTBhHmV+W
g3HlXmQJLKpiqpr8zfNRw/NPxiSbWXmBmTy2qf+RFYiH/NWHi+YKpvrLl1CuLUAZiocBxUTUVf3i
S+COmY95LpSOntLuM7rkHotJcJJkWngNAN7k9RtS/ZLnGNQk6aqCiVr0pPbAAWCZxBsFLyUgxiFa
iRQwkUyur2r8T2j6QruFcVWWDyYYkHwAmVqj344IHyPwAuUICiLAYYvArI8/f9Rr31RWFAOKrDmp
Xl2s68FTc04lr3LMhINQRx5mphfdL5vna5Ferhz8OUVTE9HfMgz530Xcw3QeagtXiLbUzmjTHNvE
2HYGze+aHZPTgjW69DjmLXIMFr/ozDUaqXv4Hz309fio+6youMpvu52rmju+/So31U+rnjRLMJUo
yv04IKCRo8wsVu6t2Ph/sjIplz+/LPmbehY7QJF1TUbVUrIkdVoif21GS1N7yZMVygGL1NQzMtQK
dDBOjFoGHMnwZw0SJzGUNd4VC3FqK5vLtIwfPKkD4BihMKL3n54lf5pReV9NmguKh1rB2Hm3bmKW
v+yRq7FDURnccXgZsv7153/drlJZemYE3C4ra95IqNpAuMI8DtULKWnvI0bqE6f/pccBQ6F36QGA
oyeDlDo+xz+/uqvhWyFwiyqIeoChF0vAA1giIX9eOpHG9MQoImyXURsZfHpChVysPI39VLeM2D3G
GHjvfPx8A1e3r2Jpsiqi86azEC++HXyT/6zBHkCRXUrY00Y4o1bjcG82YTiTlWxWTTsPXlaEIMj0
cVr5FJr0lSY5mR6aHDT2/tOdBFFGwP7zOpQ+8fCk4ert8zhHuyemyrZq6P3DufXdN3QiEN6mMSKE
7WZSWaonGaqfH+z/82ZNHeVgRVbNb3EJDCoLSCydKttqDS12XYEVCGpt2SM1U4dgiUfJWsc0zkOU
X36++nfdM9lihU2KZyKCe19Ozn8tMbV3VVRjOROGSacHtetFNzJNbTFhlDzjPtRSGiRd/cszX4ta
Ktaqpoq+D0p2F3JyUd+k7RB3pTP2fEsANy+6mb38/GS/XePitAu0WoYnyoIF5Lcf9XKlmskvwffq
mmQzSIrFvmDIfbkmrRCtFrlmUxTSUukYAaBmOrPQGmfEnR77L5kgNVhoRbOHL3OE1MQwHvxwHGPM
V2yDst23IvxQU5bsboiZUiEtS1fKfwlyb4nFJRWfwkrGYuXezzmbh0kwyjPu8sB9mwTHTBeUxs8v
7sud+99ojzGohm83sccCsn9xpqha3igCYkGOBzh9VnOMz9Q4WciAoLCvYZsZ6CDD7mbkgNyNJxRM
TXJS39xK7Z9v5dIZmiNNFA3TIlnVZMm4DDrF5Mw75ErhFCmyuQzbfZn+tVFLzHGHY1/W7lZBsMJX
tj9f93t2AmrSBFhn4Cj03b8c94l6LKO4cMbRtw2ZPVnxsudZjgenTtAt3d/yoWnFX7xznm8ygNYl
TVEvs2OrCoIRt1DYYaqJfgTIbFLZp7wMH35+sqvXUWVR4gMTzdXpyf/a7zo1nGKVRuaY9G4w1VsJ
HWSGwv0l1zS/p72KZPx1nYtkS1Bi3QU4kjlIUtSCpdpgvqny9ZnQAwuQMpW54h3WOeusCnvidv6s
hmujCM88Pr2GtmmXgjVhrpRkoYDHkhRfXIZkQrPRT7jjFIsrlRaUivOpg50SUyyPnpFq9dDvczFF
mR94S6+JIHpR92ksE1CF6528BB6Y7FLmh8paKypvObbLLPGTXacyoZMQ1J5bHmaKYVYvUHR+h2cu
rDsKSjiTHfBIZvl5896aIvCCyPcoiOGLISjy2hk25SmjNq+vwauZz5IBUgLZxxxyU1fb2RoYknSG
x7jBBey5S3QR4CrqOpORh5f7f0Q08ezIZYJtaCY9zFEylqWmPYlLORxvKZqLlUuHNbMYgLc6dJsw
Ajxg9v5DMI5nL7j5eaVIVw4mEkr8EUSigaRol9lSHI+CQpmWOWGCIIDsd6c2To9KJ5/M0nqjG9HO
xCE6Qud5tJLwtrJ8FZGmDqr/DkXpzZCqJ8jrT5pULCQ/vx+F+EWavMdlpcZPMpZX4+DT2Cl0zMq8
h7LVUz6u22BPJK16V/woK/jVRnSE1saUSvUfspbRqYAgqGK9xV130mrrMNbNScZLpsJaV8UIjnLO
OpSFv1ChEeKiArUgDlDvbmy/g8sZHhNZxUUhPMp1e4Iy55Uf4YDbliJ9DJ60cgXjgB5MNFNK+RW/
0VXeM3oMeO2uyxQrCGJaTYuiHAFXwFmYT/cpqx0ufkZz8nXp4+v/a/VdlVVH0Ld21aJQIQPnq2Nr
0yuuozEWbErxtQpbx+2JaZL6pMjpGp7FJg7S/ejLt56m3ngR2hB+eS+MmMfWtCYV37/3u+i59LF5
rzFOkbFuuavTaq82mP5pOt18s3zMoCPeRq0Fdyu9hRqX3VGDsqZcCFe/rJAp57sIWmQPkkTzSQOV
aVwEEzdBtVQuB9DRyJBlXjlsapRL57pFHzIptWWQWB8BAHYgGSVwFpHPHlU9Q1BX6Zxf7mU6zi/u
RZENFbkJCy0P67JEocvStl2eZA5yIMDTN5EgBBNRLcE6w5g3utRuAN6LcyHvXnujfpcy8VSVIGt8
31QXWZszTTQFb93V/S+HmPS96lCo0ERdlyUTVczL2F56Qyv4jZ46HpQB+l25CVSWwQvgcm/r9uWz
m4yoExpy7FQGOlu+0K2bRnR/OdSUK/eBvi3nmWlq/HNZK+K3YHbu0CAva96jCJCs4P8lwuJLNwRS
x6wP+2GbxoATlWxdTmoa9cQ5V1sLWHEcwmjU3zXMiqET0Jbvb9H7G/eZKwB/glgiq9FctkDOumVt
j7pwq7QxzxJg9E0uhPVShhNNgwdTQsf8l4//vbRXqI8UJBk0ehuyfJGHVVGdxxGcKhRam0MtW4ze
y1c0qGZtXJ6LLj3HzQD0RxkRi8lef7749wxanU5T/Mdpb1madpFnRm0Ou0kKoaOYjJvgK9n9MJzp
1i0Dvdh1cnI3CoCHfr7olTVF1o7ctWGQGCmifvHEeZVljdc2sZNFQD7BEuZR9TrqDaIf4Q2a7Tsl
hSPXvyahcQRF/fHz5b9SwH93myoqPLYsqZKua5eJmRfEOX6OReyMWq0yW2xZHZhxDxCkaK3ehLF+
bCEHMN7GRjQVkLbo6E4ULd4povlYNsq5mf7YDKKboYLLn/eY7SbZ6zDcKc0eGT/sbqHoG+VvX+t7
mODGKTpI2jWN259C2l/5T6HRt9abhBuHdO8rsIFH8yOEhO91+i/VwbWFodD003lNZELaxaV8oML4
1FmRgzHQI95ii9QzVonW7A1w3lDGqChr6/HnD/M9YebxUExXEDmfgs1l2qXmCGsKZgQSiL/eyl8x
kDwjyWCLuXT/9coxT1+osvHLevyeVqoiJbnylaxz4YtNoFU0MWrXiByhaTZD3Dp4Td8Eurj7+fGk
a+9UE2l3KSbKgvJlG5e0qw8C/m7HS7Wj3lLDZ2w0Gm4cldlzISi7SJWXoagtTbQFVPw+ZqUC06oZ
1gGgQESq8FtTRuNRcH9bWVfSJd6BJJK/m7KoUxH+u7R6Qe7TMIT2W8IDGgP/pGg9McDd1UG9bdpn
yQ0B+YRoREm/LTVtOmkv9+MU+gwNkTBOmotrc4DUFipHkWNpiEuoEP3ogKC1IBoZcT3r1jWabjMI
msg1oESSKh6ntAmqOPFufEjws651R3xFg/2X4K0pQQQ02dSKBPe4TyIUazgJsIlh29Mwk+TShhkH
KCRv0qVbpXexCom8nxRkvkTH6lyFQA+bBJ5YPDHazl9aBkJhLrQO8aKv/xxBPLwvYWPmkMhptSIH
13UvdaVtyhZJhjETJ1K8t/RNpZijfYwkR/BGXw/kW4+4H05IWNnDxZal4hWB52U+lQG/LLhpk357
saY1tWYk01IvF9wYouHqqwS6oRNe3BC8HAZJ+rBJStBoBYIortZsshQlEkhTH7BzFkpe3f58E1c3
F5YDhiVZMrL4F4EkUQuSBy+LHTidQKp4bDGSzqZR/1K0Xek3soItnbqXoK7T6/t3BcN2U9IcJ0Sn
Uxg6gU3EzKyfZFKrot2QQp3RPAAPzrepFe3oN/KudNtdZ46/3cj3TGXq0EuMiUyan7z9f29kDEVo
xEizOlKF7kXDD7svV5X3GiXDkzZROasqfisL7TAR4RPz7X//wnkLKge6aoriZUeObaC3kU80GyL3
Y3rfJfiypHR/Cdby9yKZJhiRkTkD7Xv5ctfisZJKY0bE0CNGDBY6/7M4j0FnGcdokFB5IGaFSu1g
1WbNuppVjvL8rAVjIpeoiEcQHqgcnNEi5Z3Gd4FqPSZo5sguZgOT8XslAXD6PQxfizbYUKhU+NaV
toyplyYSfm0EsrPZCF29EfL8lVeJgYy8G8Rfo/7V9yQraN0he2F+m9zEvCRDp/vlDP2NIDVIIkf5
a0PbFElIE2RNHLw18ZuK8EsnIFfVkZFisR2kAGB+XhjGtAMuwwEfiiGvKimYk1ycc1YjI/DkFZED
yRiWDkL/JsIPKFAWqFYGYL8gSWV1deuTTZASHC2zWonms2Gq5wRsTfbZe1BXgqR1KtKlkAMSqWkf
Kwd+tJYEsr3X9prl7odaPps9zYycxSAq+ataRw+WUp+SPHvF42iXI1Q/q0BOquUzTqyLAsPiiUb5
SquaFqR1HqXiTkGtCVf5SXj4M8gYtvsm3oiZrO/gGN+1ChIwuVFu/UZB3kJcMuHHj9xA8FR/TAPK
XJa9COK0F5G1lHc+y2EWaQFaOy9fvzb0ZPH1lvOCjoqfvYXib6eqevXbG3RYiX9w+y5T+9KtppZC
wslWlJsUsSUzajcdQ0572hBl14EP8gdHk5qSAuZN502HlnQOy/Q19Mr3xq/Wo6iehYAss+4I2EVZ
nNDiuB3VEiM0ul9R6b+Hb5KF5EjjA0rQh1sYXk6GFlk06UwZsQ4yWtA/WhaXmWvVvFXAPU6xWDH4
IxEFfOSlctg6LUyCzLurK+ZZhvDLMXAtwZBElTISgrc1lXH/RsXYwBsqQEDEEWppJvXpnde7GzFc
SF6BpdHwKuZgddz4aGXDLzWOfOUIkgiGU9LMsFa5zPdliV2tQt92Rlf6QK7tCbH/B0PysQ1NT2H+
0kiKozjDpz4RyzSAO/6TmBk7zLxezbY+pQWCembO1C+fOlWrqgdAIWN8T78HSpVVn/wyXv+8V69F
V3pakk6+Tz72rexuUVvtSy/LnC4E0Wak66Khv5N0pzJK12MebcTOWCo+DC1QmkPKzYEjmXVic4pr
0BGGD3XGv4mN8T3s1afEFD9GtOBC815KhteoEn+pqa5+XkliLMkshpru8vRVBSsMSrPKHOh0h0Lv
SkBDD16db0UxOHokW2ncL4bQWw04zP4S2K4l1lx76jzLkmYRq/9dW4S8rq7UgrWFecpcZjVLvbpj
16y0zNaE8ASzfuOP4kceix/0qZcotq3Szj1ocnOCmj+LahMYM+LTipjuf/6S14pdbo5yRiEHo3K7
iLqJW6oIzvMlxzp7Qm5sOYzaU6gRLj3fwMVM24kpvSVP0w66Z23U3nv45Q6u1FV8GdFSTJ0Cy7xM
A3NDDeokpbtUDO1p+j6dbjlehYh5/aRa7UkUo4cs0Xd9ZB4C+GTgPLJQeQqr8QNTtyPmY08pIvuC
CmvWkH7ZnVeOY0kBVWMpKmfSt+l8i75lOtKHBgndUFdnn5pWnOOKBRR4xdFs0t+GwVeqMAKyKMua
JAMpuQxErAw3k6sxdegOLEsPNDx6JjOUV+1cx8zZH/jN/pftPH3ji5OXeb2oKQoTaFW2pgj1V+Ge
j11fii7NKxjLjyM4xh5uuFHvvSz9rfFtXPvaf1/rYr1ZQhiFqjo1yiz0sSqM3fNQQqmLCkcKXos+
Q4DNBNaoKitfLA5jnhmQcMytOVhsWt2Gsn6eFH0TzMMnr7wyH9Zipj4iVJ8wycedBLmleFzl2Nwi
wyOuKyE/Q4n1kdBXapq1qEhsjW3elOcv5WMgmgnjR7T58k81lZxBIS/UWmRXwnFd+dK6SI1FmrU3
Q/DhyQbOmSlIOmzf4WDTcpH7zKmzYSUW1jYv24OVIPoiDKtyrA5CV5wjBHwaAaopBNC43SftsFYa
WGpF8ycM63OLTza01EOfomCSuONJi5mUyBaWRhkk7XlgIGETYzqYv5lrP6I8y1QLzRdXfMLK5jmq
dKdEskwYlGGOkLbV262ISY6CIs0S52n7S+HS4lGWKihJ2HjqRgcTZIResUx6kNJi8poDzaKzWOGD
VW8xXo7RQk05R/QCJ5+MFYi8wEpVRhlRJC/YsINhgjJqWYVeB3Cz7tCmQyiqG0IMIprorklIEhUm
45N8fsxfManuA0tEK0E7+L3hr1AWAjJOB3uGCcOTW4CzDi1llWILZAr5ERk9ODqs+tFMj0id20pO
PmaI/bpKOQo1VOMi+MIt3kFW9GlBDzKC6ozZ41Yzy882yI5emWI+WYOlcME8qVDas/fKlB7lGN5i
GmUPYb9Gy3Bm6MjdMjh4NBBHcnNI3ogUW77ja/xdkbsXMbVqEA5QfG1ZC+tpSfR6ccQlfWvqAyRS
bnKKA4ikr8C3rpQI3UPX33VB85QZXm+nzbD6OVxe3T+SYUgEBwXYykXBqhdVUQ86AUmuXLvUich+
dzvkOF6AElIHfdGM1pZH/CUOXktS6H9QvQKmAKt0cVnNH9BQ8QZYZIx/JNE6pFFCPz/9JRJdPY40
MkwmnLScEb75NxSpgIMQr7dSpxssp+kaOFEoweNbLNFNyYDTIbrpH61S3gfY4hTS75nCtYjPoWro
vGO6sJeFo5UnRZJ3GhMFOBxxAeK0Af/eCfqO3z4AFKDoM/EfHu8I/gs/APGKJOJOLBFINmk+Nhjy
1HV5G8lYapn61k3wDq00xJJdjGg6lDNnCfamRli5jhenH5lX4/3rbdAV3+ITj5gCblOtVsJQSOnm
exiFeBCIk66xh0w/Kw0ycJh5zpthmhHGwlwuUSv1h4npJA6vSjo66Yjhjm/MJcs4JL4IkP9DriKA
OS0EfHy9ZoYS3BX5sTQzMOwqpAGxHl+nr5mhDAb/q49sM9QfKKWiREe0YUA+KzyW6C2h3Esm8uIK
HcCFaWLnEzcUdPRsyQto1LTh3iRJxasgRE6BLlSVGLUth61HlwEZRwkJ4dgNVlh+4EIAQL2O80+I
VAiTimhz9y2y/AAjOk/F0qBWz3nfFcsBzL+R1x7yDhYMbQkdCmaPRqtvKhESZVxO1q5wbNvwAcNb
1DeSCSQO5zNwucAkK/jzHrx2XuoKJboF3o2lOu3Rv87LQKy0JI3aFPVDZkzyfaLH26ETV5GEXc3/
6VKXJVqbozecIfno+AZKiin6wik9dmQS510t/PJYV7NknboKXApwNMq5f59LLOQ8K9SS54qcysdN
z0sXfp8tp7wdZ+dnycNeDCY7csO/POa1rIcuDS0pUi3qsIsUWS+BFaQx4aVn7IsCepJAeanrg+Fb
GODyffn3n1/s9StqdPInY9Nv3QbEqUG3oGPolGEJAaw8oyrzKrnDYxaXnzVnCKpOi58v+RU6LvOs
CR9LrxO0snEJ/hmrHFV/HBScsI/9uYrJYQvGEbKlhdGoWM7GWj9VaDPhBdfFJ9M8FxEqjuVAjlB2
06gvg2NeHwUOqgqyKzzTpCYjDcaVNQBt0IQM1QmcR4xE20aA3mh0uZDixrWeG/p8LMeV5+b13DDZ
bx2sNLwG6G1vW3R0bfbKNgjQl2J4W80l91TGEONqNOESS3GyRL7vreI2FVK84unEAmi2/dpHTdgS
IlvGP4HebAfreGKfFxWiSQAAMQnL5lSf6Rwd/+fQRHVCQxzv57d6ddWyZhVGQYymwaD+u2q73sUr
zbcSpyvyz3h4sFAbidxxjXzdQVYXdWOH8B3H3xqZ1xYQekA0Mmnoqt8qg6rFwzqX9cRBofozHPl8
1li9DnH9mkwYjL7Mj+j+nH9+2GunP5MnEO/i9OMru/4r8ohWGQFIRvkw4gjJkKuZW+C0pqO/zLRN
aEo3cVacp/zk5+tei3h/Xfeyfg5HNW4zTUwgNvcrM2aNhWZ16GTpsczaw8/Xsq50qHEh1gGJUZYS
FS5a5XVnYuiBKZOjpOFd37edHQBb9+jGymVcY+OS/9Ewc2P6NK4G0YfLbqKZ8d+MnVeT3Mi1bv+K
Yt6hA29OnNFDVaFse0vyJaPZ7IZJmIRJuF9/FyjdeyRqQnMjpJLIbjZZBonMvb+9FnVDizdaIDLf
eN3RSX4UNfQj359u88S5h1U5lQLAqVMQ8jOsH4nPLFbnAssT3tecjGRs28Ty0Ny7HYzBNAec4y3P
vQZpsshH1kbYvZCn9ml1Yk/LWDTTJh3T2pjbXn8Ol/hhbqJ9YuwuupE100iNwXnDAn+94eRFwbhm
r29UT2g2OkZCqDsL65AMHo67vsOmhxiSKFVceePXYXFHJHAce6zeOxD3uhF+Asl5BH6J04RbcA9j
Qm4TG4awdKZ7t0jP6765aZ3XkB3x1PHZQKkQJ+n06iYLGqz+Ka/1DboHFQfSuEzSi0fws5mRfhpL
O8de2p9xzPY3Xptii2L4FUPvn9xi/uiiiVYBNY0HrtZfQ51FoTpyl4q6uuJ0VTuvAziK3nRfPeVd
aPi+9ijK/mSlt//owxuRyWAaIqBV/OvnifNlgreQBcIvghsb4D2xW2HvrG7bQMLNVjuUtbbguiw6
+iJHaViKmynL82OSl4+tpq2pbNq+JdYOLO6VUF/I2yO3GpYVLSEvsHjhJWiA6mCz4mJgBNjyoEH8
5+viDyYFXGYsyHnYLDfUKn+5LhJjRsUeFjCPRLknP8WEu0nFe2qtG7fkWeHfUpuMoT5jhr8ujRTZ
XhQRzJ5rKuQJg4hG1B8GzSrcV49Y9chvMep0wFrAJC78dpQexcvg7IXvAI9XEC97AwFFYa5qaBPv
azakx//8pP7d+A36kdCAtW6mQso/6yfmn1a0yJ/Dsred4jjZedxQVAelFj71NSqL1p72ViTUri5B
h5e29ZTCV+AMXzHem+AG6St5yCTHAKiVYRr+yTr0R0EMQtu0jtZdQvBvhdlk8hYlBhZbFaZXOive
jKK5T2sGoz2XQeQex0kLx7vzpifgj7fp1F97tL42g+Dk2XfBy7gv0+qjl7xRUOqJuZUfM7aCYORH
6Cq8IK0h7eMan3/ympp/sIKSjSAqQMCNxs6vXU0zF4lP2agkn90iUpLM++mZZUOYZ8zPZER4dael
zk5jeo5G0AN1LpfryITdMKY/zLmxb2mg0d0uIAY5YvVz6obUmzW/JQuXy1x8xw9ZxWPV30JHhXuC
WTFS1Dgqn6vFywZjl8NVxdvJxTZDHffC7IHFCkBlVQfHQkYutt2Ks1TonGsbQ46TUhdeO19wU9Iz
ADUgfQUFimFYuabigznFh9eucVKyhpERm40ieWo4D6GXvVbEkDaOdq3NqNgrhUZ4JaP3YGQJ9nP9
I/HMnfDYzVTDkSDbrvG/QSz9SERynhLYT0nu7RKnvl/vJ0PwjAbz27op7AvntWvbJ0vrHza9Pvrm
r0NmW3T/+cGO2T+l7PnHcThFqqdBnl6g1g+7JBs/r4Xp3ETcDRI3lweqhYyktw3KlCi4R4fM8REi
IEvsAPNL9celWLmjs/mtquf3P/ks/NFHgUCaYxJa4VD7a1dtpplQdL1THqe8LsBCOhvwvg9l0k0H
znO8Pll0P7gGEs91/WLORpbWnyRL/mDTwnhiSM7cW+/ovxZ40V03Tblu0KKat28s1IsfgBgeoobX
hjjpMZqbeGGOdJPBWv6zq/gPVn9KJfR0KOOyQ/y1+l7RY9djmVVHqZFIqio/ujUMswDQ/c5pGK+q
GUa6Cr1Hj2tgX4oUeGh3FKrG+5z24cGu8huhG/vkzKsCcIiAEOLlMr3ToCdxDS1zhzDpKQsRh7K3
OLCrYU/Ytn+/i/3X+/TfyUd99/djQve3/+HX77VCvJqk/S+//Ns1Wra6qz/7/1n/2P/7tn/9Q397
qkv+8x+/5fBR37yVH92v3/QvP5a//R//ut1b//Yvv4grcjXzvf5o54ePThf9z38Cz2P9zv/fL/7l
4+dPeZrVx++/vf3gLYBGzNjze//bP750+vH7b7TC193mf/3z3/CPL69P4fffLvwY/S7nP/hDH29d
//tvRmj9NSLfYdN7YT517b+NH3//QvRXak3reZfuJ2eyNdVZ1W2f/v6bE/0VFURkkc8mAm9T0frt
L12tf37J/6sbhRHzUmtAz7RIJf7ff9y/vI3/+7b+pdLlXZ1VfccPXo8n/3IoZGBg3evS+Yt8av6/
3NUdn5UvXFiLSPHltNXhFDXK2mmfbHy9jmxHCfXLBRRWQKNbQW2jLJoezek+M4pzzob8RINmQDSd
i70ZCNA4UT3FUw/pmkYXwWqnBH+mSpOqQcikXf4ojZ6931QWO9Pvd8VPZzJS5RMp/I/W3meWXt7+
6S35x7P+52fJxNO/P09eKe9nJsN2Oav9cqOfOm/2JEDik2gXa1t7/X7CX3AUDaF9wcHmzK0AWlJE
2S0yzPacWPxeUqOgCdjbDAhPj5VlvlTCOS+eqQ7Qb0tgN3l2ySGqpL4AC+Pos46sZ78POMLq+rEy
zO9uis7450PBkZ4t9gSNPCLQTiEDZ/YpM4AsBtxN+iqv4tIfSjCHixwvRlGf5sXQx2wpm3gOpnZj
CnvEmCAT/u3um6QuvcNZA+nObJ9CI7XO/voQ9UZzpjrZm5V5/vlAKdo8z5wJkD3e/+9vRwF3gaWk
yoJuYddhUTg6q/ng5wPpXk4zVgRfToMZ+PkwZLo5O0LcE7629sLrMw40fpnvaQZ/BVEX2B9DjZZ3
dhNEVG3fn9n5fqlNzgF5avfnVPOaoeQWu8Q3zTOAAuB3fnST1ZJA76QBPjm6WcEOxfJuueUc9/V9
IScyamMakjkvHnzEImdVl+Ls+g4OXgl3tFp/ufRm9E8PP3/PgI3RuXNwVGWVHjKnu5vW7+r4+HXJ
qI/2hLgqL4BB1AUiUwnvOg4svnlTAwk4QWWmoROhpFx58T//37ws1rl7lUYz7HtLT3jpMfsmFUYL
RopUspBZmcd0OAtqqeeOy4HcClXFMMt8yNwLZy6iDbbUgDqbhFfEcjokyRaIPH5rMW3siYm+irhD
4bYYVPzzQfkmd/ykzi6D4WUXXXcTI1kavAG/9fMhSSa+WC7GPvKc+8VMDSB9Whvnnw8q/LRqLLpF
Resncb8pWQwc5q58jw9VY+JtZMzEOzN8ALpyZAu5DgyigYA/Ful4aGDw1+0V9/F662f2t9D/aupO
xlMKlmc2dHc2TJ6GyixmPxzjpcYVCdrbz09kBTclofKacCGyqSUn/ncZ56U6JwGC7HoILcavo5fI
z8u9qHLz3OGh6cvFP3V5n16qOfH3TpQ9JTmI0cIrKM/d6dLKzm0mrwtdAtuLkl06NeGRviIYS5kc
gxxXmgECHKhexF+d+TDx5NTPB6NnNs80GLg1Goil7YymVXzTrrb2iwgB3HgD7bKkbs9OyzU0mQnn
5wZOXT3Va9kLKFRUwCc1fBLP9St/PjjxdtnnxYdk2np6itOmmI797B361HPPOSadXTmgkTdXlLTd
7JlndfeMMm2F310gpjOypPqXNuvf/KUwzpM+4jS0TiKEJa2D4aKxpRzSjFwLs+oYknZqcNUeychz
g6BhpxQQ/6536U0G7s4tyWAmY7TxC/XVGVNnb5fVOWg8tLpJikPXcGoq+gmzb4Q/bUb41+dXvVQc
avaTLJbTkLzXsx+cm/WhiB5YOOaT5CCCMm51+q0LJTfM5uiWQywarwF+XN4zIBOsBmCGtFydoDJ9
aouuIcLkQZapIZTJEFYtQ7re1kOIs3dIwhmdAzKHEb1TlDD/ODnnSVYXv5efUSLhq1dnLYURS3v4
yGtzv0p496GdX3XWiLK4iL4QU9pWZAv2ZlK8OPXIENaoNsssAJBynNrMeM1Q10NItHP/jdMSoDLl
DOe0Mext3sgnHOmbsHGeKxtrI6K0Q6+bm3rtDZah+JiDRzepkOOx+Kpk9/NjPhcVczxtd0A2CSjd
9OOmYLQnibCItVUw7vBZ8xFu/S+Gv6xi5SHOA7fn86DJ9nWF2GlE3qAhwf753T7p7BeRQS1gnXgI
nJfOgiM8FNgYo3rVlS3FwyChJ9joERZ7Xvk1ZUy7NI17G3e6YVaUVfQxT6XJABwclaXR3o21BseY
s9rloNx3M/A13pzRk94xUzAftKfjwnD8bRXBKGtn+9jAxjm5mo9X5TwUk0vb0DevybR9BTWS58O+
y9SHD6vEDfHmYSvzd+3U4MisvGufofW51M226zUGu5C0ouJPQPOGKuUYKUZwsH9CLgt9olaw2e1i
4rhqH05YMoRkutyco+8cDvaZIcX9krSkrhJT7CJvWBUuOG7lqbFlRKKuiL1F1GeZrnkIynGA+sZe
IaFCDLLhpH5bCNRGNQIj20ohUUdQ4tg1b9qM7Us6tN+DNu0Z6wdtaUyGiksjX31UNFil4R9zsIip
M85xaNLLqlJtHWuxXE/tmiNrJNg4KEsOYU4qzRPnBfTL3gJlnGI9ZASFTy5iihBx4Z4zO/+M2XgO
MsZLl8qAT4k5rIhy/4ZK9plS3jY0ip3hvwuR8L8KM3pnA3H1+X6r53AfDHj4gkbFSAwqQONQaoOI
dSsIcaQ21dcM+rwYHyYu5o1fk6FOQ3E3+nbz6Kvi2g10zBwyPp0QC2PrGPt1Kds7fX07UTJ+rjR/
nXz1I1yE0h+HTcZxPh7a9m7BcbOrJXEgyO6VTK6ZGN+NgQWpadL3WPuKg6FVTeb9m9d7Lxkmb24o
kpJnxsfScqWxM9Gob1W0HJgaI2CBv6jueftVljs46n2NYYdNoUlhqJk7edVwanot6lsvfRB9P96O
SfgVBw/TdUupY7Jksh4pwwRfCo65W7cCDq87xz3Yc7jQSgi+5MQVYqFHOIKlT2+uK+y7MoWUWosv
aVaGBNNGBoVy9CCD+1kE7EzwlF/JkKHTiB0Ze5qfrc10W1jevOuCyj/lisBp92nI3r3otU7Vi0Mf
etYp0U5cVTDllsyt3+rOaQnvDuvJMY+OmCMoPkgBMaHArYGakXYszpg2SfqrIGq4hTy5dmkfGdW9
sqbmOrR5YbK8wcjdncLROlqw+bedmYzfZuC9Yzi/hHV5Cie99hEM+u0ELnJv2Q10VC6BgugXFT+6
ENgbkZ0vrofMUBEj9t0aNbcFkdDoqnjJwvocSmeOoyD138CSMdUdLMmxtl3Ylh2GO9lMgBZnWGJC
4usB16HB2pUeD2geymv8OE1PpqAtv5PiglTJ3j3vfvCmPyK+upcerdWoKO9cALtFUVb7DvfJdojc
cstwSvdzn5fkR/RTTFCRWaJj/R2fAqwLmR4qz9k3oM/8xL0PQCstVWAdy8q0tlJCc2ES9jYR1XFV
7nLkxV0lgKmt9j0mcKuPid58k/j3yxT6eClsNJvjdejTtq57EH59Gu1tob9NBU7sVH5hEH9jBPmb
33egbl3nNBg9M/tltZM+EyVJ2d1ZNXV6e4SiW4Sa3rQyNbOjp0qLhp6HnbFxSGlyFZrGU1u/9vOP
uQLYmFT+DUPz7WGoSJYiT3y27ellmoIvlRKPtV3Ym6gfvve+EeyDpWyP0fSiKqjskxsenVkcstTY
VrlOt4jHtkF76jVXMLpatbGtcud0tJgd2SybkYlNcKFWxuXU772ZwuVoYVufMAYNKiE4kPr7Kiyq
vaT8lTRRrAWoK8/rLpDLXhrE1YHjgpMEd2VaKMAQWF25FUa+qbLhu7vLNo3Cj1q/jZ39zP3m4EQl
Sh1Pfyp7ODULwaAlG3GoL6iS2XN+BroY90lZXZwROpzhR9dRnVwMeY/1cXzo2I7VTutDf14eLDt7
yFtwSb6Z9LQY3pfqq9I92HTBNmiwfT6HiIY99ZDCGzcK87kU0gR7Up1M/Gm8G/lrY0KQ88lI+Um4
nKo1FD2LdpP2UGW0SVCoga+WJry31nLhvq/uhbyxvFOTyPzKV8730ZIPTPKYh7JwOMl52bWYw3nv
Sf/O7t2RmHnDOtw4NktKdTaXEQ5KAvamghrgR3gqAkj3lK2nQ6PIWUsPYqOwsJQFtIX6NDvZEnoC
8itrK0Jw84zbQXNOMC1RdMImglB8MtlIJmH+3NDndLxxPLXW3Qjvk6ix+ewx2XRwq+AmgpvFAu9d
DGVDvxy2IllPVd7Ktge/KfwsPQQdupiEI/fkLDuHAmus0u5LUCe3eEZtUYtNA4ErblOe9FS6e2Tv
+a43l4JR9uib6yj7uls7lKO9Keto2RXFbTU1L8wPgU/2jGnbJh4rOaUB7pgfGpKoE8mdwoR00LhG
KgWzgaY6aP/IeEiFibYQ7+zBiNpyvwS0u9rWfZLN+pKyFvoME3VCzaA0+l1QAa6XElC2Ufm3teEQ
wyvYE+uuvcH60W4nTa/Pzuy3pBqm2LHsW2R8bNukdWkM77nwnWtMsu8iGe+DXAVbHzl97ILMjqV8
z63A2w2Z99VzYSGbaSnZWKFPsqb6XLHfJf+eeUQdNS3xhLGpRpk4WV2/hm7IMPrqIGJxXBJ2jolF
6ivrb4rKYSuI7deYPvWcfR0zONSJbb1gWKKr3Z11Or4rQiUnYz4S6swOEdowkOnJNu7zrL6Icd2U
WAjM5Vi86y69isrovWYAHW2TjyWzRqWhsacjPoiMpuNlim6JFF8CnZ+s+nPEwIshgj0HE5AUtE5O
0rPjLoGg0DF/ZyhzjGHY3Rlkp6kAeLHVASpPPafZW4t/8KfF24Ss77PGyKvEQhtTE5xpBRCFLM9O
jk0ULTWHFQVqwQSkSb8NJVv4oGxgJnoyQxAnD32f0sqZYPD5UYv7JHmunAzWelTHJH0eVKU+HF9/
2JxF3BLfgLl3g/nbMHUrCTfgoh+/FTp8zFraFateKCfLiMqHMnodia3hfyMnvzFHh1vYFNDVFAY9
r+XYuRwciqBiMqJ55AezbcpZwBAOfzG7cR2UjbbWBHDcDNnk9Ugy930/+Ze6/5oVY3Uqk1UuamAA
9AGauKxVZoIyLiBiidyKTVGCfM2ftjmFfJiw8CDShbs/OGT0l+m2bvBvuKzuyHW5y65ZSYMQ4tZk
h+1FJH9AlOW7eqIJsCzqyYRJsPdLO6ZI620ZQGAPKJab9b/lqcABT2yIWFRaKYyG8D4pYO+GCUf7
rNRG++l2hl2amumX2ii4vxr1pQibkCzpOkpUbrqpZopq4nJgW8AYQ4E0VZVojdT6Qkplv4ZXA53s
nRn4KBWIQXi2AHAqaZZ43cQS4MDsiOxv7gLvRRDqgh6paMiYDT8i+ixS+agybG/Fh0EtgAhlvskd
G22p6915IC1We1y48b0FXkFpAgHoXvI6oAItnmnCzvEUhU8Vm8it0wqF1UPcGw03sknILbCUfvX6
3K4zusLIzO3yEGFW1zn49RkxCy0VqL8rHaKSHZBDo1rozDCk0h9Ne6jp3owTN8d38J1iVwPpQ/LU
oAuXOF0X7hPJNE1H4fO6idHkYquBXndCbMfZnam7NZzIyXZtpsb39ot2MgATDgRfL00Oooti5WAL
inz1nYl0eqtp9iDWK5JpeEiwKr/AsnAOs0gpn9jckPIXlbgvxWDJAzGVKzUa7+MIfVf037J02WUq
ONJtuW4hfcr5mjVk0MajRyp9Y2bl05zcKgxjU4nTWwwR3zYebS1u2gmZBCh3IUPnG8OUzrBnVnP8
ZGuRGs2Dl+MeDL1p2cLyc7YCnl0jQ3inhsM55NKOWHMdXkB2+c+TVZ1RTK+k7ZaKDNdV7vPeEfAu
dj2L6CJY6TJOAojL0M8xWrwbxSf7quGmiuaHphcJXTMB0TCC+Gy0Z912xy6qr2yX3XxRD9MxspZn
p5kekSTf9qFr7lI/hfKNjqYGbjTO3oNXNC9u6t4DbHY8/ULY77YzffJ+EDDZUwRTcXED+dg7XC0D
u/60tB/KFm5KUMdViT5CJMElmji1LkD8cm4MhfgqON0YOqNUNdEAM7ZZ2n9YaM92o1mx0pYnXetj
ZPS35nqtOfVH01avNXG+7QIq0hv696VGR5SDktpyKr/rdafiIeqf2sp+Ftaj4YMIpmXz2fUzzHl6
65mh3S2fHppnJf7lpJ3e5QKhdsGKPqAEsbB2TgbOi6DD/WuXznc2bIQh4NjqLvnS+NmJSBXpzkmD
Bh+yu04jqvU/7UHeBLWkVmYlbzjS7gQnzqxWt37lfhpG+Vivz9kY+2e/zpFXsZCHxLYtsrqbjndq
G6wzrHZRnxvMr3bEmEc67ge3/2G506ngVbxR5vWUYE1zcnWSbFO3VRuKfVtFgIhNGHScg/eFysb9
1FI4o77PCaSYGGCbF/rdc0YJEYH3eWYn2YwgAKzVJwCEl6Eq45QY0WPGWcFpTO7SiIeEtRzRswE0
XywOHeC1/XLWJ3ICSBE6BehYmrdJRdw0IOYp0C15PcNmYTZvJyYqILaR+ZYJVyk+yTUH2+2LxfpK
BxOeM0NyB6mqM0GX9JiBidlNZncR/oKlxucNlcv4XvY+0jst47BmulUhWmM5DpGUZDm7V5MzHRjb
5kXuLZWhoOote29m7kvosaMxBuyckyoQAGA4dAykgmoy4pmP0SYb0LpbHCX24UDkISOpHi3ytcuR
OxrdQ4NMb+eXafE4mWcWIqaqO1j+a/Xp2NT1t7ovnyNa93tSsz9c9rpb477w02tLMUU+V21GtG2Y
rsK0/dGnSbR1M9cCez0xDudI9JVs8tlrLW9TGZEjzwsX8S8fhCac78rFXS54NndGaefXSkm8H0nJ
4Db3EFbQsg9v01RyxKDVtGEMPzjUys/iwknGrVis+QjMtJz6m2zpqaVZtMR1AMIMV4U5utfE6BSk
8U8nRf4Q9ZW7LWYKlT1bS563Q9GWAKpWU85+mnJztLj2dqyfbFOLHREu8LtGpjblkN/NRiQ4gUxP
YxpQcLAyjz7REsOVGmLWuHDTVPw5NY67pBIVqc9B7VCgTruSTmlkl+klYzIgzYHK9tV8YZfM8jVD
gu6C9ntWTj+IxtfnoPLOgSruiopW87AMaq+E6R0C3x9jkQffW6+JuyAUL1Xo3ASJ/j5R+7kw0AZf
0IfvPI0GenXywMLG7jwL0i5h2+XXDXsk355YBevuLZez2AwMjxJdBM7RheVHPqOBg/ZUb+yQEwG2
QgjmqrjvDMu99mGGImyVe5lbxYGncuynQj2MLRf35DvADJrxxjTSF1EZ2TlU01ufN81VW8HXDpmn
360T8rugFxvHMJneHOfTPK3FSldvTYvYqt3FJkQn8NDs4pwcbiNh09usCSp01XnEVQt8WAdEy+mK
Q9my9Rbf4/ww1wgUwfvkptL3WWXGZmufuE00O888pZXroSj5bBNjvOLN+zE2OUKteqGZESHYsYyr
wByySxB+IX8lDsQ3IM8bzXKtO+95tJ36NlLACeydy8F5H5UH06SdUCYSLGFNqynEoX6ehpYr9BZ7
X38Wf0ey+leUZjsAPoggOrP5QTziIZnzBzWn1/2CAIm7h4QmLY3JOzQj72jAGTTqp/7gZx9NX7r3
ytbPHJfFWYSfAzjYYspdDBP4IhRH+gls8DkxdB3PWblsjEU/uHVyR+loPLAUEmvtw0fwxvDPl/BJ
RFW6JUiCoW7MPjLJRAJnpF00c4sfmewYs5SCF5ekFXVvlXTCw9otROUzeXFmRl8yHw9iT25FTKrb
FKBltTMnXxLBicOULnzVuaLJkqIi8Gx4Z1n2qugS7AFZJ4u89AlF1EUFX5nKfOhy0igRUFCnWP3C
2nNASm40ES2KEcFMtKy5zx1z5AzE9JEVDEc7dOfTMF4FPXXMwkNho8LR3aSiOwcSLmprQ9Zi9hO1
B3O3XhIyFNthwKmR0BWBgPVSLmBp8Oj2SI7aYiSDuXBNNjfe2XDJJ+SCURnqjGLDpOuVupa0JR46
Qv1RQAncX0+TKR6cJYGFBDEP0nrafbgG/840V8CIEf/4pnvdMke5G8LlvezIHOswPTqivlQRmozR
ISciqK+UPmPa0mNN7PDhaP8OpXBNc8lddraV+zTyLAOOGrvyFHRYiEknqcHPtfOmNMWnqK0S0VGD
O9adqdfJG7GU7xyu0kOeJQhgordJMYlMJN2mlLiGeDModu1HMQ75zsgyyQEs6rkG3QCn7V1bOoQy
muqBgCwqrtnh8kRSHkb6W0IUb+hmk4xb+NqUw1uNNvRK0u3eYYX1+DQRcuLVGsqmpe+hKO70RJmo
Ld1Kjs1x04lDmPrmzumR2jn9fFJrFHsgO8KbNz0hrJfpcpOVbrGn/abPlgf6mluJLatmH0SzvXXM
VWZT0pZ2OtD/UwI1ZEFeWaj6URsZfPPxGLkoTCgsFrtBsQiUlGdyvdbtF6w9RZe6eylo1/tTJXdf
a0rVr+kABc7odNyacKQyXSY3panGS9/DBGyBgDMqz50e9Y6Q9VVpQShZsro7pU1j7exsfBhl4p/k
U1/IJYZNTl7AKS+CD8m+N1NmbyzDvp/zCChH9CwLtwP61dq7xkxNRs7qg22bdG7M7J1tw7LrwwyZ
UeDcy0YQ7KLcvMksdiBqQDWRB+WDNEY29x5C0XHRLW19+EVtLX8kzN1tqx7eWtEHvC5BchfIYozD
gWxNkXscTO+X0vVvl0zZ22oJHjwsHqRxkBdwIGTR1tuByOSZAdz3amSjPk2r7sy2k1fZ37b6U7A3
v1/sKrrpjCWuHBhIi1lvZoleQdtIIollBdOjM8zNEUK+x/yJ091q0/peznMRZ9K47fSAwjbX4Nu5
PQ9Fj6xCQZdoUNm6Y/PS+svWSgDvjZV1WxXy0NrBVQGVPtPRh0xBGMpTaXI1KbdxiM+jnKjdYzKy
B9QWHsLZxvXKSsvmHyTgwQKFkroy2vV1Do0RqeoFYe1ev+aL+sQ3zBa5RxfROl8RglY/HCyyXknI
r60R+GKvGB19wHQL9x2obqra4rKU1k4ZU7pfvIBDEQ6mYcR5P4UhF4DYlCRotsZiMpNQh1SkM1DH
4/hQC5affhIMAE/ddu7ISaCN/x7Mudz2g2XvVL5co3unDM8w3j6bhyvPT9J9PpVXWkvG0jg40N6Y
2t2MXqdQerhYcjlojatLT1/aquuY3zSqbW9k8eSn5pUsa2Yyy5WfAIdrp5iNv4xQ3jiSBrxTs/GN
krF7Hsvl3h9BJQ/j8p3dhoE14K3Qfr7tx7UrVPnnxMyQghZgw+zJPUg35+Y3WyVqNfY3PiF9s2uz
WI15cONTLhczDPJ8cIrbSSwBNYb+0LixLf0jvbX3vO2xspCZQ45mUBLj+GEJpkej0D4HnXsaXTrB
/PXdXlXFQ9Ytd1A8hlvoskjzAt7OvFm+0668Drwi/1iYTOWMx80Mc1HKs2CD0z0wBXVlMmGmPC/4
nneEAHQo0c/WyY3nau59MKg5MlpxLp29SanomrvGhl5bf+v7LW+fxSUtm+s24+9EGed3YH4oEnib
0tb1nZ2uyIXMcOKiCbPjINSRrjtNY5uqdjUhdoq4cg0L/E5e3Xo1PM7Obmm+5FfFZMnHgPhoNhVX
Px8MIy8RxwtOFgMqTsVnAbMvnmuroyspix2UfXroWa7Pbc1hPivtjM5RWF+WQGzRhw/7QPnfsjqg
d5suzl1kNqya9BVJDdCJ6Brz0k/el6SvGMvE55OnyW3l5eVrWfBe9zTfKyAum6T3yJGsnU6LfpVN
cBRp69mZb1tahOcoZMM1A9RlZca/TNGkumjE54A7GKWbg7hTkbGjUlfq6Gx0FL2YfTw0nu9sx6Hu
txmzrKRPAnAUcmKmD8bwhKHYq6dbotg1ohRjv0TOGDdsA9nEfUzVQt+SOuaoNWKyiO6BrxIUJL5X
x8pamLKd2aC0VIhca7yQS2F6pyoPiT3kN4kRPkizpGq9DAbb5IjCXe9S/PLBQygmIfbZ2jlkjqBT
co61b2O8FM3NzwczyOMMFdngOdnJVS6BYyc1gWyyzFKTQy8V5e1ryo7KnweEg4IqTpM6axJZ3Giz
c+6mYiWRTCMaMUquzsB4T7VmmcNgOS2eE105JUeBqmrvkgG55uSfAXokX6aeDghOj7Cq7L1FnmBO
lkufFy9J43lXdpolBzrt0J3M4i303CYuC8XQZJjMOzFH9s4e81dCqaSKpRk3g301TSxMtWpOxkvu
kt1QBsJ56s7jMeu4uduO4CJbhvRQWBOdNyXukomddzJixrKiYXlwij7cWotzlWgZPGISfw9JMNvu
i3LY1ioDnZWCjgqs7irvQ/BLvD+OjA6ZX5ZnNwvuEs4IrR2ir3bKZms0hXH0JvXpyOxH0JjhvjF9
sIBB68ZeNq8Tky6XwFKrw8Knqba970UZEbQpc6qYxM9MI7jqWqIoYOpOofS/VllGdamPrnW5JMzW
Ha28+j/UndeW48h2bX9FP4AzIuDxSu/TZ1bWC0Z1GfiADbivvxPslvqoW7pHetQLBsnMYjFJEBF7
77XmQvmOHH+v87daElyP+MtMMaU40QOTECo65R+p/VlluPAzht02c6TWLCQ0C8tpV3rmuG6L9FCZ
fOgt1cIq7xmoJQ3/RJMbY46wsefoUTMgo303tca+rZEHKlLmWMVuzYBEPdbtOZrNHSrYEDspMctN
TA+l6hqbTd0mt3yoxqDcd6YeeaUksJjFdGQMyLCa7YHBZHfXlM9REs67AJrcQSgtN8akPl1iAyWj
IdFnlzJ3mNcouhv01YP06Fiq+FrkJtU2PaCgm54p+cNjlzKNkQECB+wa6ypsmmfPF9RK7ZFuC47T
dOA9M53TUAa04hlHUCNr9rdiepjjPMB//lS2ikppjE8xcr49DCQ63EOLtJcsL+mi9/PH1Qyua52n
gnCnvPt0M984CMgcoU6Mh9oB0B46XHfngraZ8N1tSSzEa+8SQeFX85M9tsnWskJUmGVvrDCLsHXD
gl3oJCQLWR3HKk32SWf/COClowlQh34o4XvYzQmxGplZSr5nMC53FPDTKVgO91u20DBfodSichR9
u8LmRsDx2G4ydPSn++GuxkCaQD5fLkaG0DEao8ZKCdU2USmdqDgY+CQlG9aYegp1mOrqfE03mrkQ
P7r//H5oxxokuuG/8dIZ+aZ8oqdgVLQ+JcCl5d79oYh2dN0HwyFdpG2JjXAo98qdnc8Mqbhm0IjP
uh27zu1MMB0XZaKjlwOaQgQgKTr8ZLCo+Cbdn+hw698P73nHH+0v6jNlpK9eo7td2pP5d38oIHPg
dyfN/0pL/T9QSf/P5Nb/h7TUCMpcJM7/vZb69nP4t8+yyf5ZS/3HP/pDS+3JfyCzMBcZP44dLCZ/
qqm94B8etaEAKoftRNyF1n+oqW3nH+ikl4QTF9wUBAHEwX+oqW2BmjoA0gZpdRFB84T/CzW1/Jvd
gZXZhqttOdD2/L95pGTv1r0QEcpdVGkPvci755BOKlN9FuRi3szs2dYT7hMdhb8cd5HiLeaLf3rT
/gu1s1yM0v9J082rAAGPR3Nx3/wN4tK3wphrX6qjQpO0qwgi7YPiOveTvBExVuwmYoka11v3sckM
XRrbyOl+TWMFGsMh+dFGqvW7fQAbwH8tMzf/hjVA4S7wj3nCQ9f+NwJSY0B4rnwUa+ZERZ7lRrcR
GiF2nns/mHuIxxzpY1223d5if4+TrkSpBm8FjuBKOcZzqBjSaTXoveUsA9V8CSel6bpWwnTWnsDH
R5iAXHv0kmhahM5mSYQyhvaAS5RcuGh8+xdv8t+MHYucHIsT1j4XcuNfjR21IRjAtQ26hGAWZ8sb
5daPy2ZLfAMSsYCg6rABY5KN5kFWbP8LplPW2i276uKP6pWNJ8Ns0/8ITRH8C6e35Fvw1xMArDsh
Dy6i/r9jg7q2S5vB94pjh/4iHNzNYImcAZ1Lq0MQOQnPvVxPVv3pBLo7IS8rELzUR5rQ49pCrfdQ
GA8Rwrx/9br+dmLidRD463lhATBbrAv/yW2XCoOmStsEBxtRX6fQ0hEHtHYMioBKqksHP32Ku2A7
S5XuzWh4r4qhhHZes/45s4Rf8698+M7fLKGew5yTTDaCqkAe/hU6MLVSzFE49gcrlcPOobg6u01B
B9U3rgFiz5c8vGamFT0x8EhflXS3k0Pc/Wy7ya5YOqwirMabshdOUG9oBri5jaI7Yj2exUczLFq+
EGacRW577pOl7mT2qzuN8uL24mQzkqA53VwlNmHfcY6jQZNqruiqJcu0wR8RPYXTbyWpKmgGg3EH
Hfpit0vRUrXsXMrPuOsIZm+B7+ds5CyjvVlDY+xKsHG3hoDvafqFxIydfIxjePSqfuPZhB93ekTE
HDBsmANUAIMa+s1k+q///2+JiSXlr+ei5yzYs3tkBGCpv9qvVBH4+Fg7fTAHsJdmUd6sKDzXKgjO
Zmo1x7ReGma13z+O4QiJiAHGjB3gMY3Vo6EZergdFn8lSTMM+uZnU3jTDofgvJn0jyEu+dunOjzj
uA+Zynrfq3rZ7yRTwPtroqjEyOx6RvUZdtnCg0e1OZotLD3TOw2m/Zj5Jn71uD/GrSduRsPhfisL
oojtj37sA7dek9NCVr0h44f7IY+Dmwz9EiO2DCmDIDq16pmPUd9yVM4HDAbytbfV9BSHD+PK04+q
K+ReZLN8nVu9ztomfghSspaHSUBph5++aaONa5b52umKdF8Jp1lLWUVUem29iyFhHbGOHW1G9dcu
qLIre3wkHIpWk4yuZk6Cxjzr/MgCtxGuTpn81iCCzSY7xFNrX1xGQumF6Mbu4vq8evZhyZX4RGyt
UfRUpB8TfbwDSxtaETmDim96eSM7zzSm6eZ64tF3aoPGIAMuSR/rMsR1c7RJ3Tux8/PAqlTyyMK+
6IqKHoUanVjpa/KOYqSWOgnWaTezsYzt8dIyNssLbR2Y639Tff/mV6VPGASfEeP6ZqkJ5cYb2m6H
a/3TiQN5iuo8B3pKNZd25dEqjFvE2GfrIQW5sKoeg9pLnjwoXUVXWJdYZgnRjX3yJBB4Ijmub1ZT
1nvDqOWLVl7IldmnyT7aO2m60cWp+BtrX003EqDo1dgT8sd8upge4m3UrfVT4NL7RcIm9rpiot9F
6tIyUd9MgcZJjw49yJwR+ps/rC3CxjapEZFN0DP9IhoxvdjLgQawdQiH+JbRf9gFEiVJXEous/74
nMK3PxmOTB5GARQZMQxRYJqRnnJhJ/axNT+WKhGPobtMG1Hp1JP+Njb1hBfCGB/7rngPsuw86846
zHK0nm1RGw/JQNzzco8soFeFPvLkyjJ4mCaM/lUbnDDZHHUUeA/3gxM1yTHwEUzc786B8n//QQZL
hF7b4G/vjwEmGDyuUOO+MMv5cv9lgHLJxvGVvQ2KxN8VTILWNB2ip2Y55BgVjnxJ4HUvdydATnhd
4/FqE5d4f8gW9KHWIBJaqxjWBLzF9Haz6CVTsbcnLIMMedM20A5yEClGlXyab2L5jdgX+pD7yzCs
unqMIB/vh87kDUXp8f1+r8DgduPP24xsHBleM7PtE6az98PYh5/ESKgdQzKiRvTSbDRSynmvs0ld
pyCfkdg8BjmFmDOCs2S0smWBnS8G02doCMG7TIS3KoZ2IO+9J6E3QtdZeFC8SNHTTtohVqRJThOP
eMGgNW54Z/RKE21KxEhdffrI+hL3B1Ky5K2bOIkpt9C6OO8SawxajII4ZSCJK13b3qY2x+95qYPH
BuiEhxensPrHnhGjnt61251tl8YrddjBRburVNQfpo7CKwwcuvlBfmaodhz5XmyNlhmYHvKjky9T
0AFPVFI4F92EMBm8pqFfmcstNh28GLBnV4jbp31e4FGNBtIR+zSTR1Elv0wubbugGmyuXBqo98B1
gtaFu5Z7hBUAmiy1KVCyPMV58bWzdLxDmG0eoKOs6CP7t9Lo4o0RYt0RPUPBKrXXxmS+pd3SDpja
+tGN1VMihtcQXPV2iAIfhz7OjkCWzC/yIN6GfnTNYzpT93czt2fjONPMllCGjlWGyCtJPxytu0fR
uURjMjy/X5/m3LdeJ87lpv3iC7hvrFS3wpqHM8ostZb++OK5Q7LXznmkDtnP1M7L1t1FUD9Wp2EY
v9pIanZ20t40cuG1HrhIEOVIwFsQrNuK7oCdzofY95kyoR7reYLPKJ9f3CiyL0mEzEiRW7LPVLsS
4xBAS0iMEyG8sWwJ+Y5lcebze/RxdDP38x49tFyrTITetp4yg4Gpd3By8nyXQFfNVnjPpJyunh+6
bDSsaTczl9uMCZHmRkzGeGPI34ShGvarelulabEeCAA603CGwJ108WW05LmL/eFiRzQz1XyTNMtV
mRof83yYAlycTAumg5/kGT7B6jZrX+0oyPK9VysEVAa++WHaxVn/Qc3PdmUMXwVFOc0s5yWj22Zr
BjecjsZ7REcI1xYdEd17m8mJ5ke/fmqcRf3VLuO3aqz474lcEp3PwtrPZ39ssmM8wQcfB5k/iMJ3
T0E+X+FkrKMwHo5ZXTinyi/YgUesrFNVBpd42QcU2B9g5J/QlzunuWXyuQjzyu/CL7ONGKr0QJDT
tc7N8iaCn6Sf494LrS9sahysT83PJC1pwgpG80YXPEhteSdI/M1WucAWozwdGKZb47Nrz/KsPJvl
2O8wCJhgC0U3No+NDnH/KNfGL+BXn4kXv/fZgNWxRZ8+2BVy17ww1iCGiIbVEaqCEJlsg5W7zdH4
JH12FLV7q3sgZAwUVItJxGiLg0KuLNOiRGmLD6wqj3XAzL3ziJryUtzsvhc2x/uLN7qofap0cC2j
yjiJGiKiMxGY0+lEXIOCmOWokLs4eO37uuEy0KMD7UZWf9+OD06SfoJhJuo+a1c2f9lkNN2Dncbt
qrWT4jzG2HqDVIe7kj1qrXsL4Wv9gPqgOYztrgWAeSSDB/bB+LNxVHkdSn/YzGHzq5p90gkiFvAU
DUwx10dJcu3Ox4B3yEvLOrGoqa3Nh7cOJFmUbkRGfIxac9MyUt7ocPww+woZyMSfkCVFscmM0jgu
kVr35+hCpCNKyZoI+h7upeXASGIsaJsROZCI/KMBCM2IgHbNdSXYDTmQPcW0EkIOs7Mu38yNk210
6205TcwN0JskdX/mdjI/xh3KJ887ml3g7xv0BLk90cmtNJrxxE/3Cb0KpqkgRoM+f9XDBsuhz9yt
qc+IWrwytl4bLRF0IMcbdfmBErfadUnwivAPuCtR43qo0UeAPaRxrpodpKL0TU/iV+NEiKEmL31u
dMGLm6xvfW/M61kWFQIbRBUx8lSmJn1Fng//T+4sBmydsTR16c1tPfamFp1aI4azd7/LqGC8sLIs
fAH/DBjAuPVONr6gzDtmRoADdHCvuL6HM04lNIKTG17Zppobz8yKLzIOH40h7X9aXnuk93D1m2pc
m3aQAY+FKghzzcG1rPVW9OZppIy7P5IMg3v2zXxaoV7MtkR5VXhel9/FgMu/0tW5wUGCftjDmqOS
4dLoqNpo9KtrVXTD2fWmaJXElEl2gy/aNcIfuPAhfg6V2CVO8RU2lHHuoyS63G/dD15MU3kQHsPU
qDQW9yvwiSAFlkTLkkkR/6JNstNYd8Z+nINfXodOGiz/zXBSC3+1a/5+UDmfXt3XRML3S3Q45dfU
ku6HVqbMH/w5+RR1Ou0McZOUdE92zXTDdR8N8M5DGVbPIjedA638Zc43of5ZHtPYcddR0/t78D4G
W2kDS/AUN8/omAnw6OrH+71Qmji9ifDA7MgPo4OjItzsDKpAixTJ1vVBLHHKMAl3TetpypiLZzCz
1vE8aegRXXqsLXQeoyvHmxi6i4YL/RLxf7BsPMOiiU64wIBI2LycppH1xQ+yNxkO3kV2/tG3B29j
CzIsRRTL5y6T4pl0tLXd8gLDLrB3JVySJDGjLa2pYWXq5evjq62JRIZyo7z4XH/XDoNjtDXGg2wD
zOkzfvBhLmcMqct9r4Lf6tmMLHwIUykF0tmYllFxkU/rlibaCUn/s6X9Zj9bo38ms2o49Wzs9DDO
p/uhxL2D4vI/7sdMN5cEv5mZxsiVV0+A82U7bV15cL06rla187QMiE8eX6Iz+/Ief39MenkVbPgX
6dmLo2Y/tvXNZPC6MxPniyFmvg6eUPguhuOo3HSrEp+Urai4YNH80pTub2Ej8MLkzUEEqA6LIrn0
OOL5YKMnMaS3YGYU01COdOYrO7xDKjXwJ17qJHGV5gUavMHKLx2rgO+gR0un8WuNNHu9CI8NpM1y
Rumfpsmrqyi9GutosUfrQxfCTQcnrMFe4Mz2N+Sph8Hv3wycjet+/iyEO29cogDW0WtchckK2F65
V+PiFvBxfgzttGYOdEjt7onNyUe8rDC5PewnoJrCRDtVH0yZHqP8aDbxY6Zc5JQMsIWJvVUqnNPh
UGJCn6KLYU/HwWs3LVEjohXfSv3MPh/9HwbA1Tyyq5GNJ4+pxZjFQUnckwK0z3tDHnKX71QtUfeK
smH6odEKeXrHfPfbiOZ2JTz/wyzd7siYcwzZoftRjqIEP8lE+GxKT+nkLZfL+6FwNm4Tu8y6gp/t
zN+Z6nZfo1qU6Bu3tk3qUELqYgfXzCwlNjGkOGuEzDvmemjMLMNAbWAeUtd4Nqy43ZV1723HMv9t
DDSb+KW9U/hEgvvvKIOMbeiiFa7bMdi404zqrsFuXCaLRxr7TwInYUWG9q+Qt7oaQrWZDdZtQ7IR
6LL6W/aJRLd4rATjv6gei93SQVbV3P3gwvHAZSheVQRFPRBr56zU4NUH1Ia/Bme0Sb90GIOOgfMe
udYtqJ1jmXQMlyNXnlQeI10OYuvNDaovOD/yU1JRAtsBw/c4GNKLWbfntq5IKfGW3ZdqviaqrD74
SK5GHr43dY8Auqm/uRqpWe7WM3ghJ1m7fR4ivcapRfjsM0V7hpRbjisfyCrsCjJnsGxvusRsbl2W
e7u2M957Lj8qoWpPp97fVhXLlx9WpA9JC5B2EyKMzI1gP4vnYL7pKin3ROhVTwlg0CXxqNBQwm3X
8yjKXXPfywnBRlhc+rwyKZbehOzEBQtJteEUbqmFat5Eszmj2WlgZQN4dfKmXktDQFByuq+KxtFq
8Ft4UKhUuO5x/XLEg5VL7zGmQQ3J59FPj709iW+VGGr0ZJ59TrEyHlKhvtbspfZZ7z+J2UVOj00w
c6Sz9yUD5LwPyNAdeuBsrwNN5YORpP2GLnX9UNbJi2cjnwVAgCc06NepQz8Jo723xeW09VOkth6m
lLOd8e0/emOGk6cHantfNyLDfCPv3DqyUbiUaKU3Wcurz+30yXeH8K1M1Q7cz7uHRoDpr4mdcdI1
jeqmxMOXqg2B2k+SeIKtGiPspLimJe7kxBwgWix+Cc05DXqifujL9pYZRYXolp+jeUXWLcKQsqg+
DG1trkMV+it6E0OXjSujnJHuLq5+OCismwVjutCb36ATVaeldY0DernZygSnexui1eqqrxhCwtUo
XksV7IxsQMU2gM0+VcxmgVNQU1ZADvL6N38GAEaD4jSzByQJ0HR8UAvcVyYAX8ixRzfBHFtBRz9B
cStP97v3gy3nBGv9f/fjcIE8/Pnbgxe0O3geL74JpK8a1nXvfnpZjQoCk5m7dQ17V0yKtJy6CA7N
8gt0pk5zSZhr7UCHDxr8FUicT/dDn05yN/2IqcEtAXDe6C5hrpNjbqDPdB90xbRGJ/0TiD8IYil/
T2GhsqqKb1Mx4kizWp/TntEnLtm2CDSVpuFDU2wMMCxo/aMonZ/DGn6Jh5pxJ4foydsTtVq8JF7/
1mCK2vdtgqPRcQrYY8FqbBrzPElsg/sqGLwX3TBWCXr/Q4xF+RrgxHmdvWqlohHN+3A0Sjc7IcCc
bvGEetbxDMbBJeH0QS55a3JAOrE4RB0RE0Or6WSQvjrboUFHuyvMxXRfnHxclTRX7ZeRCxcC9VNQ
zj/4sMmbB25ytAeFw8lMO0wz0xdzIAZ2QJ2zzzHjUCiu02RmNW7akgpwQiNa+rR1czorOo8wkaft
1S/R2NRa7QPO5A2QhIDfgvNvjbFcgx8w/Tn7gtCiOQMc4XKZtArLzFxfslzdLFka71XgDzt4O/4x
76L+CaQmmX7O3H2HDo6qDePb3Nkvngeqi6+AOoRxrN5LFZ6VSo1vd7MtyeL9bcQCcGOJplAKeixV
SfyNCfYbVdcauZ/92Ufxkxsm3k/s6pu+a9Ym1xggBlZ/UVEKeVdM5B+37m+FsnxKLzwMHpyYQ67j
ZzBCdAY1TV4Kam9TRm12NKFib7zCng8aqdZ+hoGzmSy8CLPRtbTm5k2J2Gwv6nFPi6M9tYoEro74
0ltURzn9wBKthKtRcjcGxIuWaGeK/V9W3cJUSd2jiw5kFXnqIZO9fKXZhsJt4cwUwXR2FhCEVcYv
BHfr7XLPQ+W51mTpkNoJ+2/EKHxobE3o6KReY2qEdaqpgqOmIHrc78u9LYCKhlNK3HNpPI3RdUod
75o2EMsFqATyU6aj81WNcJkx2MlxNAC2CPNcWRVvTCDRwKWjsWuq3rsOTXH1U5VcZB6gOBDjmelk
eeSaeUXVqZ/Mwv2WkWMX23mxKen4PqaihWUes0jJcZHn6Wfdshi3ERK20Z9/tCh3D3aIHdegubpi
bqV2rmCA2zTIDRs4yt6YtFcLBPEmHTRVwixW6AObg9bTZxxj1R4HUJn3tlTgWHvGRu6zFN9qC6CL
KpEZ46b74lbEJsRVbAEawaqJE3CnTVgXZMky9Yzm92Ra4PvT8MKnNR1dFVADZf28U6a2V54/oX33
tLnPIjHvJCcYl4h8DZ1gPWd0h9uS3wdx/xGQcYTvpl/Vk9Bn9KQX2pzOZZSfni7QubXNUzwj4VVu
1F2Nol0hMWIzOcDtc6bPKRhucI7FJcpgK/L2nqZEfclnfzj3rntOIa7c1DR8RMooH3UdXrxY8w0c
XCQaIyObbHKxAwCPz0z4sXPUPsy0tiOPiY096GQ3l3V87hL9PLsZnXTnR22NgGlNXF0QbDcWSrdt
a6mlUu/oTAJc7HrkpwOuadd1sAIN3XcxTPF5hpe0aXtSMvoDQKpkX+DOvMaovNZ5RCfNmK9D7Tt7
a2osgjSreHvvHLQYajeQmnBdRnBGPHQ0iCn1OvFrCZ2ct4MgExTXvvfZvKHmLKBAPUxm35ymPnuJ
RjO5pVNlnrOO9MraFttxCsjRiavySqauBLF6wljoHgw7wQRE4RnT0EOxJ/ZzS/lPq7j64GrPLlyk
u5kU7q/dfJyS5KSxFN9cg1kzmyQi10UTiockWvJSmDw9xjhhcVt2xiVtDJ7UjB6HJUwEy9XVt0N5
0C3mC0kRso2YSqzdmfePja17jktfA5YK3gYMjPvabMK1bJT15mGX5MKzWKQ6Z4PtMYDNK1LzPIbp
T7Sq7q7KU4P0rudk9PUXKJJfdMcK6ynIrrHkI8a1SdR2M8fAM+JpHTOfnwpGY2j0rT3qy2o9CNHf
XMRWFZSgMO3sC/4A7xiM5bst0/jitGaNMN4MtnkVWvBm2oiTELwAIQHWJvHJJzGtNNyLeK9RxPaj
d0CIWJzbLq5XTjDh/2XPGHY0jrLe7PZUuPXVMQQe+piuqVPKaxK776Kw9YFr1TujCuxaqqxxAC1b
C9kw8DX9lv6Sydln+hVK1QnfxNgRqcDqYBD7HWU0TgAq9yy9aPjAqFV21u/tZLpINhQXazkkJlfk
JtLYwNkRVsIn3I+x1AlE1RWEjHwdirzbh6mRbIz6TCe1OEcW6vR2MH7lIViDFp7IK6TJ/sHIsr3j
fwqwdq+t0bivM03/jgzxRPQdObSyuTg6PHiDFJSIaXjiHZnp0yWv2IudW13PzPP8LtuENM7ORW4X
5zjKfRyBkU2wRa3OpJ5SIBbjFTQmSAhhW5vccfW4MaPkp5sS/qkXxpUrcv8YdO9FVDI5kCkgDy+D
J+2ysNNuNbnZLJSkJKuqbUjLYoUseDzxAseTapkKYLGSu7GPaPp56WSTUBX1R6hsQOfrsCHTpSW7
onfGVYmWAtAM68tMPrrJirgkYji+3KU5g/hedW+mlQwHsqtSSLKKERN+/eFKtukccEnOWu+hqZv2
oVsO98tOzjcYHUp28MYHhpbs1WsCG27eMqa2R6TEzvhgRk588FOu8KlC1DNNMnuIl1tImX9mcNWQ
tQ3uYQBuQmpKvyGdjMdCdXXLvr3Yab732caeGxcLUIXV+hinBZVCDN6s8ahAAxBUDWjozhZiS4xU
ysodudehG9PDUIgr6DJ0earA15fFR2DDhMuH1Yy4V7o0Y4t2n2PDij0IBsIvghctkytIRoE1dlbg
apEZilk+whrQi669QoOSodVMarW3m9I4VSL/OkgT0vJAiJBy1DI19+DYA38pqpMnrOi16eQZD9N0
jhyN1DT19AqRz/cptht8ceWwNWLzHDM3+oQ0tJldfE0NW9KbrKLwao9pxHa439o0UE49Wz3plfI3
HDC7OSmYHrAJxd1GJ1QbDbNNk87OvrfwQRR1G7ymKiAUp0MQ3SaXMaef0ANRkrKpH2qBR8ZpgD2Y
1bexFz+dSH/HkFAewqCdXiva07QWXpPKSg5DR3Ppfj7cz4xQVHubLccWWkNJ6kkRgnLDc8/JzRnf
Zm8gBgS56IgFULM2T4rKdCL4eSWAW6HJxlA0Ol/7GKsoibpMTTFQXKJUvjIAF5D2mOf01G6wHPk/
csada5208LwK+1iXdCrSEfxN35Tjuwqcn0aLLy3Nc7Fnn2m+zZpdq5rNeX+/CFslU6XEZ0/njN33
AVnKtWhasZ/6GsLXYhhtUtMg6MlzrnPrvcdl2b0qEdjX2DLfs/rJZf7/4pLv+BpgrcIQlch9nAbI
BAIB0G0AI0dbgJv3+2Rc/XFrJvXqdL8bTzYyqwRmQeF0LAlJGhwtQovnf8JDKjV8yAbpPVmGe9xg
1UnjvsxJiRH/fjNjrH0cpivNZmzKy8FZSrFgKbvut4ROWD0gRoUbvvL4IRbxJ6rtAGxTAZ0Iffxy
WyUuMHu0pnAKjfwYJmFxUoP84xD4CZgntz7LriaBy9I/sgXjlgKHW5zo4Ac7o1an+y2ZlS7XcPcj
9ZwYfxVNs9PvN+HplKdkUbvWHlejmNSVDXPlP3SrdwXr/e6fB8eLk22dMatNAFOe7k9wf8Lfn+o/
HmvsYIPNqDwUFGCIZ7M83Drj8H7/NRgwPHZ/ggwSWU7CEy/hL0+IuzLYImZ8r+mRIoMf+CCMNK5P
v99fHoxi0HcDogwcGBZ5V7lS67anyGd2B4NuufXn3TAGQ6exfP3l8fvb/5fH/rz757/HVoZu989n
Jsktp3cAaOz+DHcJ7++f3P2+YVR8EqjpT5z8gsFlYp9Cu7FP+RBjfeicAkEG0WXD4Ae0Dl/uv2DY
0Bja6jh6WCfPgQTNc39eb1acEfebYdkjHF5+cr8lYx8vbNp9//Oh++P+8mv3W+2S4jp5JTS7f3+6
++O/P2c50vizK/RzhclFmA4e4fWt+8et+937D3RCBZ5nYAGS6iVYBM9dBRFr6kHW3WGyeV2gQiat
ywS4cLx/zPH9dPvzY82zXb98qe6g1XEBrd4Pd+Sq7U4ZU5Ik3oIbGU91pcaTSXueph53/zzcHyvi
mcrQoGuedWEFFqQot/c/JEr5ktwPk9dEW5KdRuQivnoL0h6pE3qB3GGAjM4FjCe6phj3MBgtz4VG
MiW0+wIBHA9zGGhiFFv+q+ETzMq4eZ8WiiCn3t0VdQ1oOX6TSj0TRpZvgAqTy8buNI4MSDoS2cEE
N8Yzz5jsN4nM5HqiwlsxOnyDE/qAax2rwJT98APqHQbhby5EEavolski32lDlR/+ZB171UJ/DKF1
tJZ1tTndVqjArllEKBVd0Hezdh6whUSXyCYxY16azUl4CTOXmApe4GpYeVP7G704ZuUMRlcIwLIq
5JPhCdFkrFpoD9sOKk8x1TbdTZK24JohaskACMPLCG2Qm5a+Ai401uCrVq2bPpDyfbanNsSufu67
mhmpnjZOqz/snDwuCF86fCOOQ27iyf9eOR9QNyH+dMGxjbLvXK03DAH5e6Jknxo+eq16+j7PTO/t
go+bwSwZhP4qqpw3c/C+GWIv8FusR6/77nfMWabAwxcmmReEbYbVf2KCE5sUCyzjyT3cXKt1ojN7
ZYRiq+kBXaMw+VonSPIHnRMkYo7HErFFyuSmx1bhhuFjQjDsOprYyis7XHkV2WDBxsqxOTDNoSHj
+ybxTP3R7rBpoEeZKd1kh9TBf8lzl7QT3rmWSuyEg/5oRGDSmCvEC1OG+XkAy8HdmwFlllWwxa+a
cNf24ROcJVVOhBkX2doOyCjw2ddsOmvdU9PmLYgdtl8MAl2Ggxa5r4htALnUmokVXUkTW1rQWC/E
LAdQVju9RhvxTIvqyt9OlMaUoChOqKs8XPxjE8D+cDCGVK5659v5S3abbqZPmrYMuNngH+2Ik0tK
8xDOpNu3Vryf+6Teulr8RgHR8pU1ZYOjeQGxE+W+oS+/GndhV31MHXaPqkx+SyqsjmiiN0h9wy0G
SHA8hXyePOdH6OKEHE5VhgWx6XiPdSPMbYithSFKEe6b0Ya1im1aoNzZCaMGFRR345uJV2o3Gsa0
ZZds7lWsxKapyTNPI1AqdtzZr+MEawEKynkOYtQAReG8zkq2T0zVMWFSNtwfijIAmXqQz0JNBquQ
E2zbev40saFeixlDrJdmxTq1aRfMBFAeMWJ6r4aOaybo5EozV0TQ6YSvI+riJYkANFut+IJaiUfz
wJHIfTAnhfwFrV2pJ9tV80scE6rRpCVKn5Adj+C0CdD4oWtBr2QxRqMz0fav+LBSiHbpGwtF/3o/
dONpHFvxkpaXJOSZ0tr6UftYw6QbDq+e3dDtJynESOefeZLoEy7j5DGxDDzj/4+981qOHMuy7Beh
DFq8Ag7AtZN06hc3khGE1hpfP+syuyaqsnu6Z97HLC2SdJIuIK44Z++14V/WN5WxKne2lrWK20RK
HkiZ3YMBPFY0Zu3RGA/NatAj6AcJS+qD1mvWw6wkwZKv4508qNembL9iuXD4EdiHedHKi6lj5Zxk
ZdrZSqYxarSIbSoFf2bRAhl12rDSO+2MuSccq7I/IPz+YL2TBSllROp+c8JyUceUnz4XdQowoJxa
/wZjFNr3I0KPHjcNFAnyc1k61SwLc/nUEOR1MtRFP5UqcsUZXUNgSovJnZwaIkoSKzg4NCj/ylFX
9PtmHOkumVDiKFd1biW9aPNonrTePs7orgACN8mG1LMZjpVSb+ARC7V6Efvow38vuQqzndpeT3k+
vkEvMafDsnbO1YCfGRvZS6Es0xHkdX1KJeXhR3XTtFQlkwoAytpuR5OX/++VxYoA0/+byQGKryFy
wy0VDD4xKf+uJV9HNXUSS6u3mWJn22mk6d0XWGPRDD7ZiBavcwFFtF3h+glxx2z2yf/wFtT/5Paw
bZsBVVYMhXQf+e/hFs4t7ocUQf+2kJA73Qb1YkWMANIUg3VO7bdcZX2OIKCGOzfGZ520T9gl+JxJ
d/C6RitQxkXxQYhN5VEpLqMdPfY0l3dsV+WzUIH+VKP++wP3X+TKcORkHP8mOnyCkIRI/18ib3Az
5FpazRw4pwdNYyj2Lhpv4HpXZO+gK0JjxL4+j8puhPobsm3K3lZtC9z1M5mWI6FVsBHwktrxp6nK
ZCOXC8Uf4zcCFUNn/GIJTDXmrqsMMmXxl/4PgWvqfzI3cNQdFReB7UCJN/4eGb10KZ4ZxawY6kqW
7roEW7Hv+BBGS5NtkXeoMvBzRx24rNx6Hc2E4UE/pb3T+5Va6T7a/uNkfxpZ2sJztF8dUQEBZ/LG
nXeXznUdwlaEw1rEYLxT6Do93PGfk/D/LWCP/0Ochs6K4F+uVxHY8W9xGrvyV/JREu/wVzrHTwTH
X3/zzzQN/R8WPkmCMxxS6LgIMHT8M0/D/gebVItdu4JV4q8f/dMBpvzDIn9Dli2L2AxTFzaPf+Zp
WP+w+AH2D41YDdWw7P8XBxhBwuL++beBiSxAYiRNivjw/tS/J00MKtmVK7KkHVCWVR9CIJWofNKk
uNyw2lMXIwkjHqxzl86IdYTJFOkYgjzIAPRtVQB5ekhKIwFsgh9ARqSJoCUPC8EW6FpI5gVL6Uz9
NK0aTWWp3Lemqu/HjPhqlL/In2IR0wy1oBL8AqT2s4tKEI2boBsw52GOZLEBY7nb9fNrL0gIOBPC
etBGYkQjgjBUoGtFI6AMdAAQFhyh3seiUH0cBWVBrqYWsYN8MihkbyS1RIzSpJ+L2uNVxpDqdWio
S0FuqPvhQWIh3zqsvKxkpKheGHSFgHL3mgaST8UjEAODWIBCVIIOsYCJQCWXHxrAEfxKA0Z6CqUI
ZckwKtVJ6ZjBaO2mevkLg9ZbyqrcgjoClbL+Hl9ISwwMQasYBLciEQQLFfYBAi8rXKhjeqbUoIaO
wNLpM9WeUTG2dGX83Jk0/2YQ9lTVxU4eP2KBzcBt1IDRKMBpjGA1sPThzQe0sQrihgF6g/7llnia
+HQTVA7W+2jURJsgie8KFAY+o81nxGLsEusm7JnMbLZVJF+laxErUZB0OmSxooYmUA57O1Z8KBzO
2RG0EBHQ3V9oEkQvk6CJFIIrogEYGXRII5M5eNoPe+SHQgKOpABLsgg+ySJIJU1+n1EasQTBxBQs
k05QTTrBNyl6IV+hptyAPjEFA2UUNBRHcFFIc4lQLhYPlWCmxIKeEguOSiqIKiQm33eCsZIDq8AK
kn/dKocEGKsOzTKnyDxNIBhoCW8TW3pKyttfGrQ4zhG7s58AzhGVtIcAppQNzM5nQhXMHfq/h14b
FYLVp253s5Ruo5o1SojWhyoACkeD6jh3xkY1FhYd8hQBJFQE0nhBUi+bV6BL9QshD7DENzZhDBti
u/TgJlOOGCNQxiVUl80aY6iwhnwD/0h3K2g34D6eM+g3ncDg3AQQBxA2uQIgclSmzq0psDmKAOiw
W5QFUKcUaJ1YQHZSaDum8W5NwHcGKDzOjR0si2MIDGy27EGScVJhb48g3xRVc8HMSt6ZAPsMAvEj
yEgKyz8Dea8nF/mEHrGIj8T6fiSr+YKiU/bQUwJ8H94Bo15SAROy0TmTiFg/sDM0jgTBWVNqn7M0
HsCT5plrjHK6Ga3fmcAUTcDXQDiooaJb2gb17ycA0SATcCMHyhGtg3OsSQtqr3aLirXwVRKgXTYT
AF5boNA26CjA24KdxPqHNHXBU5oFWckUjCVjMO8WYgi2lY5ZDUyFGUyJN/WWDRS5f02X5pAKZlMO
bmYA4lTmtr5JBvMUpfVtUzLBBlPU3w/G8DuT4dtJag9JLlk2Fugf70YD0u11C3UR7KjmJNBIuiBK
jSXlhlXDLdYfVbU7R4qMpGXBy4QZvwRKJQOnygSlKha8KkuQq3TBsFLsdYu67YQHNQbsRpMvh59M
9pKO65D9u1TIFur9oyLoWHM5s7CoAS1GJp1cEFqxYGmNNo0Ktq+zoGzpgreVOJC3ehBcIyguGSSX
caPHGbGUmKSXXKWLiULpRdJVfBYJPK9lguy1gviSHFhfWM6j14zKiEMxC5U7RLDYrB5jEGHxRKOg
VCDerSpaUHw+H1GjnnGrTP4IYswWrLFuhDoWgx9rwZApgkfmCDKZDqKsEKwyXVDLKmAbkeCYaQDN
boDNZkE4iwC6+ErbT3uHcVwZymaTCSLaQAnasb8jQUqr1OGpFuw0I/lt/7DUgKrVgq6WCs5aCnBt
BbzWAWADh3qq5PxBmuWHHkCbLkhtyVj0gTXZ6FuY8iDz9ftlvihyF9gKxWCUQRF9nnr0bXtGsDyE
0SqzIQK4VcvnqUvqy6BYTyVetJONRhO/USyF+FVLWSdwCdgcuAwpAJT+MQsO3arEv7W1mo+p9a2s
QKVyZ1dKRBnYqPaXWvHLVBnuEemCHFkv2g2ZjH5jDFUz7Hszmm1lSJdtSyERxR5Cs2QyLim6KhcL
Dw7PPJ/cFf2B3xlooSh+QHW/RhBXVEHgM4X7SDD5spwMDGlA/RLL6Ek6e/246WW6z+rs2bRkWua1
sYtqtD4G/oaHYk62WWbntCEYDcwb3YYkMk5tU95jtDAhi8jkNDpgvstWyimj1L9rp5SPbQaxD0g/
jDVz+DCxCuwXI/VsQXxsbkjOb7Y6hMZAREgOd5rsgg7FpIac8+ZU5GlMn6tmnGWk9s+aSZqC7nyO
FjvDXjTCrVStAwTjKf1P/JeGuVci5luifn/RAP9MfxiLgrbYCO4ig9KedFvmcYiMpW1coXXNuHkg
3ukDUwUO72mz9M2jnLHEkQTd0QDzWAve4yzIj2q5PsKxkvyhz+9qpLaAvTozUCsSQCICN2tHpdXK
cNYLqmQLXhL5pQlClISNOKWdDPJZ99YUgPysfIN5wjVRmycLYGUkyJUL5TDwRLWbCapls3UE4zIT
tMtScC9hwFthKliYkaBigm25EDEN42R57QQ3szeBUdBePxldvClYPx0WvJDRAmhIXUf93I/5skO1
8EGMGEEc1mCdolEm3gKbaGhYmePJAr9KzeTYFBMeOTLAcJGlp/Sxwq0BMbL9NVtDFVRK9WTqzXsv
GKGZoIVGOspJdJtL1efXpEeewGhoK8ACaqkAowNzlN45cj7slLHgkc6CTJoJRqkKrDTpcHhDdTm3
oNqY3UWbCrSpKhinqqCd5sHotM/1nXyTwsqGv4oFiEm+VvSAciJK9lHImG9ob6r1K55SlUYLbCS8
Z8g7oK3WgruaY4GbBIm1FkzWAjirNEBphS/AwCbIrbZguNLQ8xygrtwoZNhQXgAMZlKDqL1qGOVL
PjcBdg8bVJk57EYjmTyzpIY2EHpFUjLAQWCytqDKpsUpFpBZQZvVErizJgBaXZBo1+5QCDJtLxi1
K7DaApOY6yzPKwP9jNJ8dgAK27kdjIoSeXA+VEAxKWaTilWgRZxN35Kx2BOoWBX1GcvheyzaJAur
fNcoiIBJdTNZDreYyCPgvvvMKq+qpVXBXKKRctFcgBulE4qug8AI1KwlSepF/KuQFASFOXLLebg9
Jnr8mGA2pzXQwtIlvaVwbZqw5JzRL7BvVKwQhA17A03zHvNA+x/f/zzIGlvZZe2DNjkF5Dod+WST
MZjytylGPT6vVCXa6hkoO3x7QjD482MktnJgDPKlGWCyMIvQJBJf/Vff/lePzaNqYXClnPfztzmY
dq8uzJqC/P/hWX5+79Yo0KrMeSAbd6A88ue3jaygtfzne1BNxSa28cf/y0/+5cs/bwpB8wrmFk3l
n7+WJFVyqbqoNL9ZTP31vP+3nxKBFDsvGjwet8D70piK/+fV/voEP0+V1WTQFhpGqz8/rtoSH46V
2RQ2afY5BnuqvtK2xs+l0GoRulbxA+jSdNrEV0QoFJvoxnT25wdI/wn7EFdZTvEauBImI/NHo4qG
mpbMj3z1559bWh7QX+YAeDnpYqj7l39+HnOQOMLLzQC7lukakh+yVQnO2GM9KvdZPvcim4IWn6Xm
KwiqBp1wkT+p4oTGBVdoL7ShTjEXfwlEf77622M6WSVyKmC4P0042iyICJxyry85K0Cc1DiFaSz+
KGhVg7QST27Z/cYlkI64qLyRoqyrVtHo/Tz7n38WA0lqJTq4fx6rTCfIrdUIb6I5J4mmXQSYLLhN
2ZG0Rlp4//vxcZydYKnAh4kmF21ndtwFr/nzR6T8PMQE/wbOT+84ihqajz8/0axhoyHb2v684R+9
8M9Xf/tWXZYhWPUDV/TREH1t8Q6Iw0tCqaFVnqlpu//5yuaW/evbuB6BV4sUd7NbGvLc0QC3oi37
8+1fj4nG4m1ww2x3h1tzT4Sne5e2XGg9MNXgRXbcMCdnoIsfWn8KsiMqx9MLohk32i0BYVQbIxzR
weHroM1qBHfr/mUKQtQGrkllGsGpu6RHGg7KurtdwxF4+xGBT3i7tj5OF3cIjqY7eiArPIKXw3Xf
bVBt+G/ixTA3s0F074i9eklt7zh72e6ltDYvthSYl+WLB4YNLwga+WpQ5qh+gVOVsis3dlgcX24/
pWIWOrhyY9tD/LNjFXzPe0MgxYuHPDfX9ne3wd6xUfZkxW96l0TcJqYxsKmdawHaJeZYLIDwBm96
TZqTXl44LGsRwjasDBpmAqDpr9j/jdecdfT7vFxKZyLvqN/G6r7pKMX7oMlkKYC5gD7QWYgbuDOt
3S3y53VHTZlFzpnXvp0Q+vo5K/XpDubU4NL9nDSvgTuItLt1x+/SxvqLxm6jxJ6sbOzphfcBQdIO
eRs6rqqF3CN3CkwmhV2K1J71IgV0fLlYUpAqenyLM4rUedjSqMlwYJLlpqMjCuXp4CwerGhOAksC
0znZbJi/MCuqUiDYkeZWeR9vPo+iqq0nKPikfl4nnJiEGOrdPskDqzyz+BcvNtNn2HAWqtdVRxbl
ZkjVNa/qfMncJDsyR7GAwfyXLyvz2omwPifZcVm40eCVWKEaxqfejTrfvtqXZmfbyJHvmLF8/qe/
gIMLGe/Ue/IiYNPfMEj2Yfa8gBp+1i4EdtTezUOLrT+UJ1XxxlO8h5Tr7nXaL4/sMBXQq/an/IVn
n0rxZIfxJ+AfhC/In3830P7eOTrF8nx7YFR0HfWcxx+IvYL4cdwkxIp+brtHOfDxAHfHape0p15C
1vy7Rr8j7QpPe8i8/LMsTulEKzp7VtqgRbmeNSf5Ab3SJtmQ6fB9+2KxaHC+Vu9cn5At0W18yuuj
tPvWuXGa6W3czfl9r26tgPAtA21BTd4UwTRsQWmQNLfeLzRtwxLHyPfa9wwO3aNtfkw/uAQGQyIF
d4fNYJP6w3U8F7+IhmufcUrZfVhoXg03ETTcs1nfOx3np34kXC1q7rvyjT+nk4SwjeOhX0jGidoN
Z11hj1348/xOZFy9XLgeOWWD97Lu5a+QHw6v1ErelXQ7erC+yaLPEHvXXr5uy28HMQ7hYg8K/try
wmsjjKO1nH9z+mv4Htw3uCmVe70+cXFF8KQt8ZIGZxbo9XqKn/lwPKWQA3Bire6BvjhUUq6pDCUm
amv2ZuupxKpGBAlPilO1mw46mQzZdVG/kWqhZv3gSu5a+qRE6x7j6MRFmVsbjUwqPeBBsLG8mQPW
m/znKJXZPrOfmvrRqb8G7VfceKFT+ABHKszrA2YuKM4BT5mkR6n97IiC5QkM+6q1QaEeRxb3Y47h
RwmVaYHv/KHd7kaNJeC6K5r7bGk8xoqmfJPRm+dQSeuTfV2VfdMr2Kq5ifMKrvKLUi5UVnYje/FY
CXmKuPr1UrpO9dx1ftSyENtw71ELhA/MPZkFNm603UCT2tO/bMVdgqzdDeud825fOMNqu+W4jt4H
gN1L756T+MEIly/uYFNxGZ64TRgWpnbbU3XdFs5l0v0P7V4L0V4Qp8eFcqQ9g5BWyKk8Kxz3oy/G
bsbYNy4lXiNU9sMX4+rMpmjx+aN1X34bfOPzVo7lM3WmJVBZjaGbBFbpfNSI3a7S75ZC3Tu3Cgbr
5UsOah/1QwugiTX5eQn0q3mxTvHP0JQA36JgUPjanouQd4Ls+7V34zPHgLobVYxw1V8BLpoE8l0I
Z1Td6JGRMzly4rDpcLSsgc61p/PLRIOOPrrZV3sOlgB91fLF6MNQOnOvDURJMi3etspeCcXMoUeb
0U885CyFXz4zWA4bNveDK2CB9CD5DOTOJEfzAml1hQuwkZ70Piy/pXe85KYUjHtOFmUcvHPKBr5B
sXPgJw5ukb6/6Vfp9Hu++fIXh44ojoZdI+IzMaCLp09fqKQw7BrJDnoqdzA/Zaj+eXmtCCE6VUdk
ER/Wu8/RJ/TxvnenV4Cf79Y90x/n0YIB74Jg/uKLEFtUK2aRjLzhPOjdknlY+Do40WIm1DeMDspe
ehqx/LpcG1p5V0OQsy8p/VSWCfdEKfpcWrzX0k284sjGnssBIQ6nA7tVyFISZi8f2ZO/PrjymC6I
MXb7fXNk/rIvnCXnnrt+ZSbuAvR7R+u+4PmYD8IX651t2BHKjIclhV9nUNBC+SKdpCdlz0niv5f0
efa+OAjmdfY4LxwmA1IWR3XD5+djcfEzhWKj5T7FzI1yhg+p3DO9GObGqJ7zZ/XKaayOTM+3q3Xq
fa5ojTGKtFGGLI6VdWL2M+65ywpgFJv0Iy4PKucPcaZPrhavuIZMZbDFF970hI+J5Qmfk1jDE0Ml
ddaAUbR7feOPWaMQmuo6KEENFk7luk2OnHgGn/yZYVDZc+fRLznyyRgDXpncjdMbn0J759OgHGYO
5cgaLjoWKeClrPe3tjsmTKjv/EPFc6FJu4keueyL3RL51v0gcUHXPucF2KcexB+lgRSdyxnry4ZR
kouVng9vgOy/nA7wRrtn/OevZnGRmjNZxH7+zdti8ucl2Ipj6EEHTUv1i9v6ZoWclXJFTu+R6c0b
46Wd0+hLeO82SP/5y8XczvZVXKW6nyuhyoV+JO7u1oBwBbEFriyY7vJvavE2q73oAWXVGi7rfKV+
EFN4HZ6YN3vG1OadIGTXMKY7DgGai7sU+/VE7ptX7MD4RX55uA07UdPnqu+dDaggDY1N6hUWOPHh
JD1YFAO32MdI/t3XTnek+DFSK4m7jt9rh0AfzQP0lu2qsYXf9VZAUwvhbd3dtUQGm4817YNctf2U
pOjTh31lk+7WhsvQgLQs91TFdbxpPkfW0x1Z45CMc1dP3sFdrYSfE/YmaS7aBfSUXtb3O8T5R3Hw
gTeJJVqQTNeXvKCyGLBsQqwxePZ4UK8qdLbiwhBlUZaYvua9slDBEEUA/I9J+sZ0OvE0EwoiPcV0
zaw2w40IKudUV8/GyXT2NSeRhgjypFtQlmdn9vVRXAZ2dapbURv2nqJOcVf7HLewh+5YmctTqFan
mMuVFbF+0DcyGigGf1aunJ+H6ATCGUB+XPy22es/M7VaTyk7Si7gyNe4T0GIXRrWNOICO5JAyItf
kQuL6Zx1NtduscWOPN21etC9jYtHIg96HUUOcyNoXonmkXe3gBM9ECqsB/CxmAPL8hDbaNOD+X62
z4rsEXg34mnW/DAMGeT69kF6atuAK616ZbziCphl8sVceQ4gjgBf4W0l9UlPNo6fhfTVV0YBhpXF
I1VaUREZbNhhsFqZPfmXnYQaInj5cUKJ47jsOLi2whgQOPsdplfWbq6KIOyxhPrC1oAFMEKVYauc
c3DqXCmsU1gIwwJoPe00L1s12hTH7mvuvmFHm9I93b0SO+JDb+zVR+W92XBTWiFCvwxUUXvo0TWy
NGZA1veavoLelTYQzu4aKtL9Td9anwio2fDHbw32z/QjAr3EViZxrnm6N/rnLOQPI7aoQVI8rO2B
Q2Hvines8zP5ADCYWj8mF6H3Ci+BiZ9dknvJZ23pG1xcWxa2qPzGQ0/kDJwAIFSSdureegG8CJlI
WbX2D+aWlkVOTiYYabc+2273xS1XpfhAiTlApMlzG5DMuR9pM7CQQ0le7qh8za7zQr0JKWlCJBvV
oa/+m2nKOjilT7KEdGIw4eTGethnJxKmImmLrbM4TSeKjzQ7u3s58dbineZus6fTQvckDmQKiCxd
cMoRlCcj8Td9cuta36QlNlGuNXcLVOLJlZDa0ag929qd/IZ/jkto5lYGjDOg9Yzdu0YKiZgoJMqx
v+z4rpe9cnie6HQb+1R6JRF8JQ1SO2GL4ZGFnfdzRTbLeSmDm7bRGfkJAJpfZ0P1CPLqgIv6nfPb
NBmF3gYDiT5ZNXubn9A9Sr0BcBEcmOG+h8Mnf9BQ56OYSVgTBMnq2QTQ4ptykHn24wMopwDtjliY
4Ctnc/TunLlxrAfHCIvf0dNyx4SHQ9RO8BgeUiq7asPIuB0pBDDrFhJm9PKYaixDQslbfkUU6R8G
fZMdSqZBt3yRBuJw3Nvjbcumex5w1WgwL818L6cIBaV+otlzbzx0FIbJ1WjCoudO6glSbN4txp/m
XQTp9hE7p3jD8l4iM7L1jIfbvVm42q9c84rn2zt0JioiLtSw9BrBcnGNB4f4uPqTVKERuGATTjQj
rxjAtXHDMKa8347Ev2PhrHryP1ofZWE6MStymvVxl4S2erxhVbrOe8YfLgXL5Zk417m2bayj0Z9x
2rjtYRnvE+Mumh7X/FUf/Spewjh+03gDVHTdpHELHTGkiejgqHRee8m/Vm0z3JdvE5QLtvIbZmBG
ycPssn89LhtEd86+OzIrq6U39m77yf/jS35Rn/o7GjEQ07KCJB1INhdnPCN7uOl4Cj0yWKLUl06F
iljIb6i0ITz4YMTokHrKJI+40HaQLpSq33nGsd6Z4bLn2E0N/O33NZiPBmBBlxzmY6QwEo6bkuXB
hx2eQPg+Zn42sbeMSz/iiIy7ztpE5jvqhQ35LYm136Y1a2X2e94af3SSfSdb3FP1TveqdydQAsZM
JnO/eQaLZZ/MJ4osPkxWJBa4LrjeVa7al34Ehx2AOlco3NFHdQI5dWv2V9s4UFijEJ1DMEF+Sohr
CbJDxILeuUiHw1LsaGOY99GBYOonddg26QZeEqgaCnMXRlP9LTvNB0N2tW2R+dpW2xQPmEHc+Ijd
WYdz7koH46JsqHgzKiDz385H7M58fGz7UI5Qrr7CGqb5s7m9NfiLqQCEBIGaeyw2x2FHJl5zd72d
8Q8erYtEScG1LojSD/LiztdkO0h+zCpUPRbfM9u7SzNv5kdCyQJz8qL11XyL3oenXt7I8T7dNE86
R3zLO4Z0vh5l9AjYcTCHneoX5QEVZ3VasnOlHirbb7srJxrvA6OHi4gV5FxC0KM74USuUGKw2Arh
UYG0YkysPIcx/4whUt1ZfvcKNI4L6Y0OWRQqHGWSuVD4todKR4fhQuMamvca6kqy4S5WHhr9Dr2t
AhpRRwf6zarLhn/FpAThNIFSzOafFAqqobL7xtaJ6Y8VggQFgrVZheijnVHDRq/i/5XRc8Rz7uaj
7Zf71Y8Kr9vB4iFZBpcVQmvqKryXaFeYBEZEEOS93huO06uFBIE1rf1SHLG6kjo4JEvYvqBRqCJi
cRFQu5FfSweaWeyqaOnQaoNBho2sc4d73d4s5AYC9fcqfA+4S0t/hq0CupXcDyskYp3G4BPLTXbo
y2umbtaF5HW39i3nblXuKfXLkFjYs6Mk8RNepHKZ/6lmSKcl+OAqgAHAsrcIadss6XtJqLCHsv4c
b6dftP7YNZFbClOFvs9TPrL3hLT44mAzdx03eR6sADOufiL2+E2M3tFTT2vI1YL5NftOXobPjCoM
5feN8mVQPdk422wBfEiuyk4m7315775zrAwaignGcedESCB0Fe6Lb5G/kKFc5GXKo9JsaIvTgFI7
WKX0+bZl7DduvqPNhD6I8gEKIFYIjPIoOmppk77WV3g8XTjRwdjaOxb517XZw1Z9SLgy0uBWf1T3
RB0gmDezA/onikPOOb6AJlTKbf5iM1dN8DA8x3JvvwDy+2T12MOx0wwNqMqmhNu7T96GjUSlSBO7
FwhySogRz1i99IFompHts9O81c+UVL/69J6VlhQW+t3QbyL97AD2wCtMUnpfkch42wBdwKAoEUu1
m87Ki/2G2jlsQrb3R25JLRiv/Yv5FjOK0hIPqojw2mAw5m2U3mUD6jVgiOzcf3ME2AV+F2e1+m0g
9sS4qz3MrCeeLAvN8in7UNn3Rv7KJVK5SoAcFK6LT5Ogor38Un/Wn9WXczLICBAVDvmCXAC1gNZc
c27oYfaAefgsVX6n5KDDZknunLN2EHmSgA89OzQuc30fUV/Y93sZlM6x/0ye6pfaF6uyy+2x1GBR
XKLGvWngAmCd3X43UC9XQiGhHk2PeRKQ8WknvfsbF3TqrdvoQGnA8lWM4b7O4OayAmAA3iYhwe0u
WZLcPjxrTNPtMG/77YwWAbG5N24ZSaJ7lrcnB2ut+0iW2TmzXgG+2yASN2uJLcUfrw/OOXqnXxWD
DJPf5Cs1tucPGkCmGG2f4xeWUISLARuCY85IZ9/lDpghpCguw/74QtJYtaEuftEYyTPXofjpEvHN
Pj4sTsbL/IuUk+pde6iebrsBGsBLsp8fuRJ/N+ndWDYUtJ/1aG89POqgE9wvspSe4JyegW+unSed
sz1sUmZkLoXbHdySddOE5DliAHkvkCy6lyzejqqvyq/rwfTMPYszqhuZet9Pt21GpJjzaFXSsZei
u0g0T6NiZu//8+Ukkuu9dmENiUsGhGileTJMK3pG9H0WnIsIvMhxLyY6QD+POU1yqNHxhJloYcXC
tIdEgoKMCjuWkX9agJr98yeF+OrPt3o0onuQH3uZVJNetN5+/v7nn59f7fWUZ1oyI0ZtSRbw3/4+
U1tlF017XCItVkETfIv4JxLf/jx2qyeW6LFtfDhohnyyVwtriP/lV//2lz9/bghb5Z9nq9pbFeRZ
dzUMG/FfG/s0arcwsZr9zz9RI17j50uDhr0icFnN3sZbrfgQx8qwm+PDn1/H8fUfb/PPY05EdMxf
T/Hz4M/vFFg2tkw1wZ/f+3n8z7d/fRUXsez97SeZTmBP0zE1/fmBrQGTJsWbl68m1mW4YUnqFe/1
X17+52OjCI3YKy/cVvisbJV7Grba6KOMovglarhJuQRjDaC+bYpdOjZbA0tlQGdfDlWtOUUFPa8k
pXa1ao8KeW4gJa6d4mwHIq8hdOkAPqAUDMgnWtPw+p6p3YzthySSPu2sP3W6+u5YfQhL4GuA+ZW1
8KVAUb9AxADdTMsC1guCEZ36zyLpmYeWl3RvJ12pNdvhWCgEFlSjHoyjspVbZAVkEztbzRBZd9lL
Dn/EMztj1y8tGjz5sf7R+mTjzFPOT/i1GQWr9DpN66GAc+qSnVOOywZsO14Gf9ZZWzbZXVq8RhHr
FKock4DdYIGUOsBeFcjWeMrbAGg7+5XkEndFoCsWY5cW3a0fWBT2FkQYl1zHvV60T3UifUB5uy+N
LLhFn9Oo0QsisweNANFOl7UtKw+Nik2X1FAxNIENGBQKoCtFnZv1PiMX9Wa7vENqFnlVWxtsjlBH
sgOg+8osYjhvUYRYr9Yp6FRkpJ3g3Uw36/fSz+omq9VfKElOcmS9RhkSVnVYwzn7UuB5TzlBeSTL
TFAi6G926FeH77i0P2kjE5Ala2NYyStxFAn549J2bZAmGvhyZvAMhGqXL9aS0itX9m1DoHtj7oqC
Pst6O86J+tC1492yqG4ytaij4EBndITIu4rlPiigwLeTyVqM4f7WomrU1afBCUf70dSJvsCb4w8G
tmvTPkTUPHvjncP02SH6U5z8oqjpp85qK58dEgkghKm6N9VUPQqOGQECv+t0+AQZgzNo1VntMce3
iFw4YotpHXtLgdbbGvEhXm331is6D9Orc4DQber5HnaU/rWSv93ejIeiX16LuqUO6gxUU7GNWmP5
W4nKgpQk6TB1WDT0qtxmjRXOBWUwY2BPpYs+NQvLNJUWchbTXxUQYtWSN1ExPdU2s+vSGwCdxm6G
aJIeZ/RAm86YNyAkcIvJeX1OOvltrdUM1LQNIoJAAdLbnudBqXZdsb5n5irycBW0MthrkAFIG7OY
3tjr032KPCVHeZm0aeBo+m+uJBiQ/fNtsj96kC83utKrhVRjleeneR7hziR+azYod8eCQCX5tFjR
1YrLPdjDnooV5Q9tUh/m57agoJM7I4G09DJrtVe9KNGftMGe3cZQP5ovWXO+m6zAx1lxuGZ8oLG1
HFRDuQVTw5M7y8LkNd4OvZGMrtTAgYyNvRJL51W+BSh8b9jYWlCgxIdPpILd2DzktfmEmhx3n4r6
dmkiMlSMDxMqszeTpibREVsLp/GlVqZrQZhzuhQ+McHDJZMr28vWM+Jn4rMy1h/t4gQ6oS83Dcre
NLwaUGDcBhCGARcUmgvd7XhRbNToYKbz4rslpa53JsH0se/bW8cig2S6cvzWu/WK2hn7e8S28HZL
Zi+t0oNpdi/JwO6iUCc4iCh66VjT7MjtJvPr51wpMLMY67mWpOeYe5Oja7wmYABhxlKRSeQdgWj0
Ks3EG4b0fZmUlzFG/qW2fRTiO6RgFRuYExaN8hD0UOKgdlpnnsBvHMxE7djRyGeAV6xUp+iu+j22
9S9MkNy2NCCLvRav8qYh28yLiUm3VMhypgWMa8yptWFkY3Sj43JbEiLzhvcKcxlwUMqeEmPPts1v
VMzm5C7Om3ej7p6acjpzzM9rq24bFrTzkNI1leSXyKbolTmPt6m5K9Y1lOr/xd6Z9NaNbFv6rxRq
zgsySEaQg5qcvtFRL1n2hJAsm30fbH/9+yjnw3Xq1kuj5gUkDqyUdERRJGPH3mt9q7qNHZveR8HC
0CiYTEEe/3RGUO0jcH9bYo4oo1vhAKq2JSjrzEzXyULWEChM14bbo+iSYA2dVK/NPvsOpjFCXK1/
OpL2Vp3VxxBjVMrDe63t6M1r5uSINHg8q4AtP8/vjMjvFRxyxIhI4ZR+aLv4JyTE6dbSXP1ziFqd
rEJaEItfc07LXe71Me3BLtkmbf2SjmDlWl3c2LdgtGaDTO8w/+HmQqzfpcO4oI6+ZvpNRjO3uolz
lXx08OX5vEWofxL5nRE01+FYt9eoqxdVKQ11q5zY2QBXCaCW8CTKn42oe3MFsEQlllHX0qtzmk2f
Z5iDy8JgeR6eYjkTz8hsEtmnWAUI53Dx069HwC62RladjBEao1k6jIFTA/YAHfNK0wTx0PZiqbq1
C2ZfSHGhlAfDF3P0p1XseMemDMjxIZYDTbX7xWxMKnaz4KrtNI2QJn00Z/EdA922bLuTD7g2pFlb
uVRPGeISZaUoCCbpXtkJnXTN7jOiI4Z7GINpH2T9kXwNaz2QfWufjO5K2QHjJpMxQxj4aE3G7GCl
bnAJaTn6OaJPZU/f/YzulEna3xZW0p3R09BPveu8K4NN1Hc+R8ucpChGIgRri0Z7VYALgxfUO6Rw
SuI4sUGdzCWf01qSOmN8ibIhuzNeUjxb4jwtYj3/v6Ws0LGe/mQpI7TH/idL2VUJWeU/TGW/vuu/
TWXevzxL4ihzbM9R0pV41P4ylfnOv0zHE/xHoJbFZ7Aj/mUqs+1/YRXEsy09KZQvfEKv/jKVCd7Q
dzwonUL4JmuP9f9iKrNMfv7vnjILl6kjbMdyF/saz8NPns14aoauJEGP4UVPuHHU+rSXpsd6JkZ+
8uCvCkmOTESG5EQDyR3zgVG/h4arp2tGCDsosN2kaGD6Mr3yLBfvR30Z8X6xtORPxP8RBTtYkPA8
FDWZbmGdex6IutpeFWN0zC0UPwzU665EkSqar5lT50g6BMkVlVFvuoZ5VvPFu2mjmhFI0/arxbdc
lS+ZjGHTJXZPOx/Eb2/4YHOWeUCgrhYo045CiSBDCnuomjQ/O3PvFYCk/IaDqPPXGtbAQTrNY1O3
dHtDftfS1D6By7SbHUvsQyb1Qb3k0hRG90Or3iTUpDowUmQW2wFPr4xph/0LnUKRvVY5b9BUE4Dv
CTZP7RODNdYjYTXNCgTNQn68YZd6MK0SQCcOjy3cS5C/43vrfY0s7OVQFkKGfpIAhlLYWBBGdsxx
gvPaspkD96iOHYkQBUYr6bOCh7WB/aSTCLhCZhSJ53xj32n/uvn/x3w16z8vEMfB5kcWi801hyv6
76behIyOHsp+daxs/9HUFtP/5SXz2MC4sgWuN/HYmilHzI6DcjBszbH662T+dnfd/nI6/q+iy9Ej
Frr9P//b/49rFVexbeItNskewxn990MRhmXyhE6r42A09FCq4qsNHbxhbNXdhiJ/MvziB0CKP52B
T7ZLbhHMTMIiis3Doy7sT2dg7pDNtpHMjlgcSWKn98eFvTyBI4ZuWgtAVZgwYTNSjVcNPWqjHYo9
0OgTv4YEyjQ///N5+GwP/zgiEEimJblhPazKfz8RiSnaIS/a7OhEnIikMJx162uKgEHvx7K0V0bX
EH7qZIBkk/Q8FNmMAy0lqXLGYmJLatzB/9GPlb+WckYeUeIVWd5KBul2tCkA2iB5+OeDtj+5qz8O
2iXFi4BFD3ryYq/93R1OvsoQk8nKQfsN2952OujEg4XSGySlJBSUpgKpaA/1V2kR81OH3IdxAEfF
8bEVNeK9luBCbF8z9gN8L4nfxqzwBNV0W4+CUGCqJ0qrdYZjVJdU0Jlo01OPgYLAzumNRKVrTImc
CBG/j8aod4G7DPoicU8eLlqHzH/8w2/8KaBs+Y19SAKY4m0gK9bnIL8xDbMoT834CMbtaBukyjY1
WLJweIq8WVzhGsbJyNTAFE5yspwZd55hBegHQVBVSyZ4ZdMe7/scVA4oE/oCOwpx8tuoxcRIqEZN
TZ2QcRyk/VZWPAT8CqNQkQWvfmUhtuvq9OSC0d8Vbvdal+N8aAxaPyXt9zpYIA7O1umDP90vnxIZ
+bVdk3wB5dBw41V9ul8yq1UTvY8E54P/WPrdwCmfb5ogezO6oNvXP4up3BSCdMiRtN5NWMJZa7aq
DYF1YI7ZjPKs25CC0nKd6z/8Sf5vx8bxCeG5nuc44hPboampv3QjCSqY6LOk6jRn5UvpNSwJLZIQ
g5xsyJ7bj+VA9Ka7kpUDpZg+vp2hTRkQw5A1vKo68a1VEVv2Kd3qUN5xWbabrq89pppYpqy5+ek6
pke3/3H2p5OLCNFzb+vQIjpSDOa2TJocV2l+2ya9szFC+tRWlZ/iJP4WYyC7/POv/Tm38+NPoqRl
sb2QvpLmp1U+DZMhDmWVHGcZAI7Ikls2e3iIJMZqNcd3hIFg+Nb7QdtnP+CDeaIVZNXRfZI7BMLE
GBT/cEif1hXHdzkMMm4xyFN6mB9m999gEU5sDFYfIRKOAp971ZxvyBF09gR7EC6qnGPEdPgQ9uZZ
+J670aq5jhWZ5W1u/elIlgfP77b65UiW6FcsBsp0/gP7QISgNBqD21QTsOk67+1isc9x/NKbGwb4
nJi8piiEjR0tsdSbsoyqg86XwSvBLmtbq6fME+hDgKnvXOFuSyn+cIz2ZybJxzGSJulLVj6eJsvZ
/O1sdTJrG1mOPEpa99rXln9qyC50EI0a8EO/2TWcIDM/q7gODlX0pnoyDNxBmNdujDTCd97ThI29
V73TW0seRktin0Buk3j5rTCyEFYnVqrSd4qtN+c9RizjqQPFsy4n0V7wUTFObBggqOqPZ//TsrBc
B5bvsaZb8FbArXy6I4mOTePa1fHRdBjy11pvgOhiAPQQv+mWJpatR24jdCTaAkpdLrvXgDC8k9uW
YKnUcBqKg0oT4w/3jPup2lgOTCgoJpK4U2rxBezw+ynvieIu50ChfUv8vdITiTu0Q1jrp0eXfA0G
/2hH4nS+9wJyBTmBEQibWOycBrgrAeyzH7KwqcLdQC0wkHvHULJtFNxisgjnRSGJV16qIbuBk1Pj
uUN42MdIPjxDHuIs7h7t0bQwz4L+xjp2dG3S27JJv4+pU23JhOpQIDCbdQQbYje/6+oSysHizNUl
0N9aREjLACpcRZ5+D/p8Pqddd12I1Lopev6OOj3UbqVfvTm5jOLEqd6WOsoOPirIzg/9vZHOxC6W
DLU+KIgBB3L3zw+BJR75863ncjH7vmKH5JufUTuUq8EwK8M4OJQfoHZiVm+MjPPML54R03tr5/1d
4MsACE5f7Oray/Bp1NVOWsaqtEKxb5vMxhE4ukcFRtaN8uR2goc19WXF9r/4UdpOvZNO+CXI/PbA
/eytQ7/B9U+ZuRr8IUY976DlSAN/V5vVTdU3ztcqeFQBRC5HgG/Ksl0z+y9gWtGTNQIBZxEExwnh
NxBaPP+RMFeZgQkxwOiJ//g8pKgMu+Hn0BKm4A7M3EMHtYMEMbIacFcK7uXXqCXLPWPW1HjsF2zE
jMS2hQedLuIVAx1XGDTRwa71wfKYRVeSif6Q+d9cghnugJjdcMQ0MptyR75HcnLm8eRVrv+LJvM/
V/+f1ktuAs/k+jfZuVGrys9/INMvdNlmnCUDcNNaF9Btg8I8VCNi4sma9okL+mZg5FV7mkKG+GGZ
pSmtxfIuci17C7ntgkqSvkgKqAMyiN7+8yVkfSqyPo6QdZx6Q0BrU583BbEhuIiMFh/QUsDWQ/+Q
E32yLU3Wds/jjHObkW2JaDwogbw11D9hXX6bYspkNS0Ctyo8OLOaVmpmA/aHo6Nf8OkC9yDDeIKt
A7HdcGX+/hCZvNZtHailR68RDtlFJiKIbviWJYrJiSCGtRqH6Ww4mmTUPLbXbnLIZ3pgvxa9qA43
/3xA9q8d/d+XO8/GfWxCkTFtDu1THZ41lSH6WgSH0c4Y9NttimGcsgtaU9EXxgufggQXF1chtJF9
Xv3wMxi45AFbCVKk0rab7523lKpRfhhmLzo75Q/KGdDT0MxpSEEIi2L7NsjncUuaq7cjVJH7uueu
6K0ZG0NGSh9+Vgi3UAfG8LZRMVsq7uojf8pLMrbvZVUmF5mU1YE4zFtyzrnPIUmdFGeSzFom87Pf
23vZxG9NEhEw6CIAScum3/oJVTD0mJOdqFvgc/0p8jnOnoFC63jfESEIut3Q3E6OPfqHugiBZPFW
iV+28F1UjWYrvPclwaJlxOKfhwAOBZ3dU5UETPLKedxHffuTP3fL1Lu3YUp673ZTFdsML+6pZ/yj
vSVgNZr7g0kYh8g991yGMdGzkZM8Cu8rJzu62AX52aYTwDKI5k2o05RZPbwAbXlIhCtCM4MsHJ4D
BQy7pe3nF80mRpsuNp6omjML6jdDDfOdjarWUbQk3BnRcj4wesiWzkU4gcq1yuyrsozxTM8XNCUx
nCu2TQh/eudrXjiEpwXxJvXVBqM82TKjN56RhyCnYfU9+B0KpLLLUHdGQbRnqixfZmxajtg3UT8h
sRQ/J3BB912WEAI1DfSBJoNsQQfxlVzWEOnt5WA7mxcegte5ZSD+S9xjO+jgGqI/0sKiR2YyDvwl
vX4n/EQc7CAHEgcKblspHHejHkFtzEZ0W4m83jDLOARiob4T4bgnQA3bQtGRyukk1caGDgCgQz2D
76AlXhXX7UBqQywRYNQmoi7oK189PWdr8F4YsGNiTuTgfSepgZgEhfGSHhCympqJbw486ZFtc76T
XUqso0u0rUWDfhf0XMtRUeqjbIb3QfUAJgwyyjwXijO5zOGmLasbmhfo6whejlV7tsc0P0B1f3Jm
BBwUVYipZ7yRtaVXLZX7Fhu0u2EidHb8lrbQ0MpN06q9cJqLmWTRJZWMK0SS7jpZGBvLYtIYupJ9
cZWP+EudOwEME6feSJ3ajdimyg7t0BgvY488PI058W7d8iOYFKqsNO/M2jpHPdtG/RHeTdHdFMEu
8Tt0GRZxKoDc1CrF5sQWRxxLYmIYWhHZaiDOYXBIjUgQxLZR9rgHnOzt6Ll8CSzSawn2Sddp78e3
WYb+e25Zvmzvuezr+K6xDBiUaWbtgtLsL741Wc92wA0ZiSfA7OOzaAWtQCaB6KOQHBpRhFW/D8WO
kNt9GoTBVYfiVZLWs6OHzr52fOiLSV6ogaokDw6+wXhVjs6ND47wYubfexP9GSkx7mYkF+ailoOO
W//GypS3RCRj9lPM3SW75F1qz4idorDe+BFSfEKIazsKrwXeIbhRU11bF7IwDCK2mHs2DrNwIync
K5MkFDaDFnCjuX90cnGIyiS56kcbGJzBUu4DswEhR8ygNK96a7wEctBbUUTmnTF2G7LHx+eyAaRi
9Rgm4DyNz16l0y0gkafUElfUj8YhyovmxhMcHBCe4Euk52cyQFDdG751mT1CgyJIqZ2I0Q0Ps/1c
KYLAwCoyBrXZ5bIaEqCVrbmtdlXrFlfSbpiUxanzpRCh3NjEQJxBKeDmNBjR1oHD2IMI0NafnT1b
d86TR3/CcgAwpbJl8CqGNVkm30sSTQHloPkxEmYcNH3um9DyHwgvotUxkeVgucm3CgvsnkpNU0pe
TyreUmiw9a/nF6fh0VN38AoyYAxN8CPv6Rqwa3wXJSOP2rU7JoFGfxPPxOqRBnPXp63k6mNEwjab
HU4RHjp/RDY4OaTbFgdEHY85BoobE1D5xokRJZTarvbpcFHBDX/K7GgNzZvyR5dur1Uds47nUG/0
9jVtkheLQgYKeXsaiHq6ABMg51IsQVR3S/DYqmwIT4RRjGk1a/t1k7QYCwcEth/+teG1KJ1nDRf1
kiaEevaNqneVQwZDipqWzjh5Q7zr2KKtNmMv2KbEtmxNzya42PrmjA3PqgGvfwSrXUxNi/zVrKCu
i6NtLzmb0F8NIfNTJfxTBvHxYvYj8kJrKHYVeSRJ0tzVk4ehq7VPs0VghO76hyaXyS4L7XoNLlTu
JisZN3Mp76upsW4i2uGq87CmCCcjJFHPq5gs8qPll1BOwr5dGSYA/oEENk/6Ad6A7AwKbN25NF2D
0vGRu9cTsavNU4ZRLUjt/iXrXnVO84Ydi40oPL0eIzQsScMfOM7N9ZADDaEH1ex4XgyIipGw6iK5
KRv3qpCSATbAAMq1QaC+d3ibNGJVYxGs89J+iH5SRlpnw5+2voltMzHK7VDk3hUS9sKy1cGpwTlx
xR6zSLzMvrKuIoWQN41OptL11sopAW2fNbryS802stMHv0jPlfdIdN2GRI9FVo95xolZbk1Turj0
UEWyBVVbkmbxIOVdczYljg/I3NsgQh5RTBUMyxYp3ZAqa+fP3lM6+u/ItoqL7xBdnNPk6pKqW3ew
z8I0mM7z0DZ7o0+2ZhqhKUhcyT6mW5dgVG8yZ0klYKiY9z9bbSKMnI37zEHF1ebMUKY0qjdZishX
4btvWrS2+TjD9Ermo5P55V4xw0FaRxy2l5cpHpyhOvpJ8+zFwzf4UWMu4XfEkhbxtK69gADlZeDB
cxyJE56k2KcydJvgidlwQ2pToUBC2XytCB3rSuCB8+KHuKPNyC3XsujGjIUXoI325r09gGxL9asZ
w6hnJR6n/Mag/71i50fbqdmR213vJg8O72gzIGnlc0g257ZuA5wUc3CnasahOcARqQ1jHYzgFKYx
3HW6uoaowJiG2mnXWA5+KfeBknojYjlcdYyRoVF5u6mfO9ow2Rvq4aJ7q8IGLyjNmKm1v4YK89gY
ZAfPSR8bWiNkP3Uv3eD4q55lABEueudeY0dx7YKMukmiXAwo20R6bsgj3wDCIwt4rtbmnBChNRW4
A9MuwL0XuwdbYGFR1tYc52jVm/2m+jL0FVIXuhuA41iage0/DvOLgOm9TcMu3jhkuq+s1CHuQeV6
O9SIJAZ7pH0r3y2nek6GhjzCscXLaCQ7w6OcCDq9w5m3BZH4lQDeXZ22wzZr2n0So1ulw4rUGTpP
JMYr0x9xzgzGC4Qz/tzTK3t7zLk11viW7XY2Hr0l0y5KSVXoCgG60G6fIjZwlBVqy9chRYN/GkbV
myXts5J5C6t97mnARJe+oGWXgGe3ESe0NcayJvEh7stzA382nsOZFArjhoxlfwYWDPxvpaCjr1NV
c9q71F2PeXA7BP5Kg09bJxoLcQpqC0eG2a9YvW7scD+iWZ6adDWyceoiBRZjUTRV4jXuCNWeCJ/S
aXkFwOq7ABjlh1eTdNDhT7iVLBMHOpXbtQ4bzXLdmOsoeIOIdS9V/lBJnLt99aTpN6xm2hobFCt6
5YA0SlELF7l58EMefD5tmVWQcbsMdfI91QJWIt6+uXuKyD/FWesAFwxStiaGjxEC/Pq3FmbtXe75
h4hHAZpsFEPJ0g00EQjtmyp6qBpiaqbAbS6MALklalRORH5/ozhiySYbGVua/yRjk6XTKgjeALDS
Li8f8XpeEUBEyCEyfHz48YmPL/n48NfLomeN1WKt6T/+OQS4odGTfnwdgirWsY8vREP531/z8fFU
m/HyFDp/fPTrCy3f9Hf+aOJZXL7vtx+1vPWQeuG8rqMAy6SxyHmJgKtq0mQ+vbPQlZi3v7/t1IoN
jXic2wsY5uM4P/716zt//bDf3iX0BciABPK06OMZfxrnw3Rjk0I+IZVpOZaPb/90fL+95aev+XTi
Pp+aX++zvG3YEWLQ0oyawkvosl13tAm5oW37G6bChz5BHTCo8dXPugO1agfBiZAj5HDzyWgUMBtC
otGklROjUiQnCeGO69Dqh1vbo8BP8uEljzqC7ePXPi0uGTlix7ZyMdrpXeOkoCB09DxoxDU67byt
qRGkxDUZ49bYfwmjwr+oHGSROQRHIqkKlja8FXFeY/5Kq3aB5N+ac9pQWhn5kdzTEzHxxVXJ7B3E
65X08vzW9o+j9FLE52zB2ICQUxYF1gr+8s828sP7xHxrBpc9cBp7h6LBkxj4zrjzjnNBfW6M82sT
wwQdo2049GsQfPipcLzUdPs22JSKTZIRluQmwzFDG7RqBpxsjX3XQLTauEGJhWa80hGhs3FmHsp+
Vut6ythKebrbS9Vg3ZOPAdfKxZxQwrkJIhenj/aecduJDpNlhN/W7oErVIoBObp8kp/vw23Djm0d
lk6wrg2lmHZx0trAYLpJ0jnJYbeZ+RDT6gbjrb57fSfQWPk4jCONXOoouXRWSrxn1GwCbZTUZGBa
bgWkUGUIwAN9QThhozYz4v0IPZK4hpi6pw82ZW5c52ONP8o7Qma70Nd4Na1FddrhcEJUmLfsg6IB
x6XSTyQTe1eRn+/ihrNn+9PXyvJvXaZJRL9bdHJxufSDxqYxNKDbuySmR5veVXZQrlToq8MYTLdO
xgOVpIpzJMpdL5vroXCzYxEMzLFsguwRLcueQqRWacnR0k63k/aqYUd948EuC+trhdXyypnwxltc
9aux9BDq5w4OPNin4zwlfC9pBDxAd3E1BlhszaeUJIG1NxsYrPNyFxU1kxzpkIW1+N3pPQQWGJaC
MMZZIlr2OloeEZPMyS82qljyqjvWwMnoIIGaBvrYpV6UhkRBOYFqzQSCKHcO4wNIv/d0LIpdbtrv
hDhG+xEJ4cHSEoMz2jqr54jRmcwboQjjnLrqll+tveRMEwrmytdGYtLQUD/aDIGLgS5tJeLOgmvk
docOwBkQ26JadJkGPGO7ro8Iq84FlruNV4fJgxrfHbM1j3xTtNIjeEDEWtuplN/6vh7OjXpL5odm
nrNDPXs08O32Mnnrqo+b7UxyOrbl+RWkNMq1eLjJiuAxDZ13pkgOmkEki9MxdY0TvHcOMs+CQ688
Yx05kN+q0GOgG+DUKWYfh01avoxdwaVvxx41M/EOIVEgdgKzkc7RiklzehVY5TZqmAiYrmIhXjIo
pro5C3RqhBS9kY9ODpuF1xsRQyNSzKqZ+gKfNgdCQyOJMd1j26Z3y3hgIuCcVVvGOztuH9HVX7nu
m2lHWOwm47aZ0bVEeRhhZCciO5vgBJrmqLdx2N80WTutM0FarGdW1qGuCdfsFA8NEi+AzmAVVjGa
ETHk3dau9IuVksmorHHf2fO7mSCAzqcHUQ37+GcXhBZQTHlCG4d9Vlk/uQCH9TBCuAUt+mwpsErU
+ftAO+Q0GmpCHwyVQM/TIbCJr6C5yI4qWxc2DX62yYCXJ4v2nADeQMA2+R46jM/A6U+zJFMwBjVA
Votch6K594sE6kk3PWeune/S+Nk37VUlCGpqTcLU4sS6ELdKaKsgNMeni4p/1Z3iRyM2Gizh9FRV
jT7PI2dl37yDH9xK8nsXmdKMWFGQUpHbatvl/WNC28Kuk5+54d15Gs4jlnDUrbOzje/bvAZjWOMv
Rlt5l6M5n1xhbhkW2Mp6h3aNsVTrqzysvwC0LFdJiBqgG/LHCv0xqRTgqo2BHrgfAOUfZxC5ygDs
VM7UMzZ+BodmgqW30uLHpFNb3qJYCy+GeY3V5LmqsALY9vAaIJtYicwCltRNjK7n8DlJHZxaE9Eq
S+tpnuUpKSgp2kyoe1tHO4UTZ4RU7NbKvmq5A6LGeGsTng+DejEAMR2dRpSXXusFBPGsrO5k1t8m
06xxTAQ9D7/pGLbGrUmSDHHX5mlOibCkDIf1qJidRUHT7Y3Ce47CMT7XZv5VUujV2gRE2ZEq0ga0
y4ZRPs7zcLACW0KV9agza1QvWKvIkHDWRJOzn82Zk5bJeABAt5GZztjQB6+RE5lYP3R/6LLyEnfu
t44G7s7X5JpMiuC44KVHaHtOffFDjnxth31oLtkkxngD2yohyHugL+zFXJmR7xJxJAqMbRbJErnY
yYL9hhdPpMB3bbHr1QmIJRzfACYBZX7t4ShM43S6GgjvgYGNzzKo9b2Q9DRqJ3tsu50hYVDYPD3Z
qgKEyfrmmCXCOjfRssVrWwHBUT9WPvt6ryOZr6uIyrNlb+5jh4qfpepktvgNknhiP9jgmkngIhiI
kQ+uDn8Sq31EqELQM3mTK2Ngsj23DZsIDajWpJu4WjpUA3RBUihYOM1oOo9Jjv21P1b40hwMdTw4
ZdZJfJ2LwyaNnwIamXihR2Bf8Yg6enosip6mMPGKO4JeLg6P7wHbk1Hj4VIhwtoWq9eSs9pIYhYA
yEKh6bEJLTcpoTfZlp84BUm+Z96KLxm0p+OFB/jVOSc2KdadZVDTTCLemuBSt7lLB4RmBVmZw6pg
THdVhz+KOMNK1yhgICBMt/SE7pOu8PadhZhXjQ9zaRfv9MWzGucSMovqRNZ3/AXK5pfO0QRiJS3F
kVWfjZExelEdg9mlBmqyvUte8g0c91UtDXXmJnp3S8DRQ5TaJ0jXeAxscW0M5KEEYc2joRcvYJJ3
HjzC3Dmw26FR11bf8nYcYb7joSAh67pW8tgkeBGpyoddi2drSVDeeclBV31ywkJVyo0He/rsi+Qy
RSSIT+Z0PwZ4+yDitk2zlwmYUKYFLBLfRDxA5N/G1cTpsboKgCojIU3gZGN30Gwq57n2h/upbJ/r
iHF2HcESr0axM+abzgmgswl9MSNKEifXFyR8ZzO0b4224QwMajWAQpDc/rBi5XXi9jk3ex1svKXf
2bZfgg6lfDmpjTM6FvJnlsaa/RjXiDWuNWYKt0W0pqyiP1nhVTnqR+YEQIkNP9/Q978ngFI3eHwd
C8VTrUkhdiYi/hIOpwNnPRvNFfpAZ9uPeFmVD1XHlfV1YFbRBfzqfWeRTSBK+pFM3i3jZtT+Q94C
SS3ipDvRuqUpTSZguE0quim//mfXM15vEAcJBVNwysYBN7IBDDqp7KdQMKPqQsNYtW0imMgME6tR
WWw6pyzZwLKZP8hIbcvZN08fLyo0RuR3lE4J6OyPFxnMJcQ0oKTwVTvMV7y0hPVhMyBqGZIwqPnu
BaVfAN9MidOQYVnTugIgBeP6PMgnHUfMCYxs/oo6d5vanUKM7o+nCsLxPrTLq2AhSn68GCZZjB//
YrmCXEhDaP3x/2B2uGMNZnrBUOoFNBkv/wr04h8kA17vS8s9OguGMqQtdRo+fsN/f2x3udpMocfE
NVd2d3a7BNJdRd7WtCQgypkpYBGzf8BtB6t1pb3wi1giC2kJTRDdjx8/s7Aj3NL//vEx3bc2D/xD
kssBCGqbEPRagNzpZuPB6cbh1H5l0NycouXzH180jijeRgGpYrYDHtAaUsIa+QZZsoW7lkukXqiI
eviIjvWIvGJVpBvR9BPUC2KIyB8s1kWdOJsi5mIszF4TG0xZwRXQV/QWeSGZNjvN197yS+VkrYKS
8um8VEF89AM17WkHHX59ctm/84dkUDi+zZ5dMQNbAhxrvZBddc5vwrD7blz2nx8vCUsFSeHO4lAl
0neKifDLk2SD2vc6kTka1EonG6o4i2CCsjmNy0tqtEhmGJfrQ5PMG0xf4gQtHbew4YmvqTvroxen
C8bVPak0fK1lbWxtcplDrfNdN6X69PFCP3tjdYpSeajVespITkhK/dcnP/6VLR82XsUkReOhKLAK
rSMQ6Wt76a2pfnxuM1xBqJlDa+ngiAicR/dUSkgF5qy/ssZ95QmIbw9ch4eIps8AdSmBXCAFttqb
P0OcMau5H+4y75wG5jPBz0wzg54ur/k8s69dIVm9FaP9xRLWs9vH7VoDUvFzeR/E/Q78FDYd0R2p
iX+UIXXzt9DtXmpyy1D18daEE94oY7hDgfnc9oRaB8bTKKlAVP9q9jBkwErrjVG/kRDzivjybmyA
B/kV3iw0Szjqi7NBkx8aBC1zISAp2RoBO6XZzECLUV9OychTCWSvmq7SaGZTt/yvf7+09KMYOnTR
sZjAlS6fzIi535O8efr43KcvjbPl4vt4y49Pm51WWxLdvnz6ut7v0dd//M+Pr5tbF9t4DeogzZkK
FTlYmskG31CYP2t3IH8AtUvtxy8BQ7xNQ7cprybIc1QAMJ58Df3I3HgGSOyA3GHoy1tJZtgY5HLN
XPDOaL2bAHwlIgsoaTVOuyHkDwKgHG5/cO/YyyQMjmWY+uxhMbS4Np9qPUYbJN8xNtaVeuCWs8yf
HekPN9W4jotx2LplcwGkH1xJWEdDDGwujTaT3yf3ZMgkVPQUN0WZJmA3kvPY5uO1G3FbNUvvLswK
5hiVfquRee5LJJ+1yA80EsTBKOtHtv2Kmq7euy7UBBeitUCjDP2wmDGuWg9WUo8HpwspugPWYo8a
Y2K53tvy2m78wxjV7e04Z/u6NfUpCsQRF6ZarLXNPvHGQ8SWhVIRxXWEyJxYZJO9vrZ+KjVyjxKB
3qZMkhIb1MNY0qJx5q1izSfh3rQ8SHdl+mrFmd4JKb+3mXdRsr3DFX0rdfjuuIV5NiNjE4ZXFUv5
05CKvZliEyYKdT2YFL9TizXPw6jkR0954wlmwwzqrHx6L1vvuRZ2uKuXQUBbqmvujqfYj9AbWCGs
SNsD1x69Je3wwtOeX7E8OrZgLxFFj44/3ioXkRPz/jkbyYRMuc/0UO36sh6YuczdHsnXD+OdfdZw
lXjy0ZLhsEWEqjZ4Jx5xnOiT60xky+osWstQ/SQYKwDAewmKFtlaY5+YY+Y+DKuW8EY3nR8cNiu5
K8BR5l9s6XxXRRFy6zL7YK4G4gYttGYaS4jrvLaD+L/YO7PltrE0W7/KibpH9gawMUV01wXnUbMl
yzcIyZYxz9iYnr4/wK50puNEn677E5XFIGmSkghgD/+/1rdmLRWAVEUTSXV+uY/q7I5SL6tcNudm
uO01Yw6tv+TDVOwsLWeIIExFiuhOM/Uvjhne9UF3FyMGsMjcWPUyxHzuB7DZvIrSdbKxtDlUe95p
bqvEPo+lfTuZNK8SlCQGCekUkIanQKcJnNfhN82cDKoL2jmvGoRJBHxmw6tMWK6GZn+XFA5hS9Qq
WutB9N1LmHaf8zC8OrAxYmr2Vlx6WNGyL66D/mzqgI1oXBayL+Dl5G8cfaANMri30/Ara60ZIxIe
jTG5MNAL+krf7Ka4KLv/GHT5oWjJM0C/DSmCtsaakzzU3ZRnNcbnpsWsaFycbHzPGvd7idC8REjg
1bXg6tTvzOYbGpj3Tre/GE+twjyKorgjnaX4Ogqbbz/8GFxM7o5vgdgZ4pswM1+TaS4FGPQsmu55
9IyBPVGMWMANuERbKhRgbxC4v3JeRttYOBTZC/NmDMRz69rAatAJU4cXu2r+HPQiNYt6wlrGITmb
bv2ow7+lq0ryqqtBKPMbsUKrM8sAHdZ6eO9EbtC7xS+Qgtk2HTAbBb940hAmIWT/FFdtuccvTqu/
OoeqfW1TkdP6f4ncJNkqptVMh87pdL53rgdjnWBobjXrNhygZei5QRm0okaBhlwnnHvT68ONScDd
CoEBqRYkPNXVxSYMkTZUcRsGBrP6bTnbhmT1qabIa5O7Q7wAJ8w8ZhkQ7gI/PIoQaDA9KUpr8msv
kOEYMQBRVw83Bt54KITqyW3ihx7OVEXldSAqPFYFHRCN0i9OntkMOzzFOgtY/rCDVrsHrtJZJwxH
urlXpvbme+4D3zBs9YG5HXN7wNCTlaAw7Y0KfUyN7a1KCG0JrEOBcTvDjllk/TMFJtMR3xE/54oE
RM9JHopifOza6aXsAUd5ekoeQHapCXVYaRyezkL/qFPA0qOvCEOS1Lw3EywqTuu94yZo1lGHrTjs
zV0TCRQ1VrcGItzsc7NA5dogJXkL0NKtvA5kVg8NTuf3wG7ah9qd5UNFExOCGvqVynynNAHJDYuS
9MuvbTu8SOo6cQmnphg/wO2LdW379K4ca6+1zXMY2Z/oWlBEU1SQo7T/aIsZO6G7UOmCvapefeGT
MeqIG5Fp11ifvrqR9zwEtELpFCKIgxtgTSwa8metZrYtgAsHIZlJrP2YeOpq17ngtRoK+xin2Z7K
5jPNJPz9sVsesCpg8+o6dG2GYPUwkP1idBic2b8kUH5rW8AJCzOxQTZDsTz/LiiLMrl2UEx9LkrU
BGNc7dgmP03NVy3CdqQIYF4ZbXvWO5+TCEE/PP7HrNYxjlWI2sj+Bh/bsQTOurcxcKJr5NUvARGu
OEyFdxtQTV3RS37XaQoc5tCAbZRBrMZpvZYajQiECdlGw+m2mTS+z9iH7jbqlEAnw7wUE3VW4ZCR
04Xixptl9KL0T4Fr3biDLR+r8dHsEpR6BfIKHTWe5bcxfQr4fhnhLExH2YaEla8+i5pzNTV8xT1e
EeX3+0kF1cFkIwaSkPSs1AzwGJfI1wub/aUQQqf93HxP9P6QesieoiRjfDUMzMdoGcFyIq3Cf9ae
otaFO+mWFfBQPN1uWj628QyPlk23Z7kZEU+qKEC3SXTOrfG+op938WTrXOyoMnZ4S0KEYlZx0TOv
JE/GuHpG+h50znQhmKc9DvTEes+pLmq+cQvIcIPO4cW7Z5+M2XcyDum5GCiRixLCQ2SyQUySubKE
WvJUp8rbzTbMMc30A/WzWztGPbfcuGpiMUvAZ2V5+8RyxlPUwBnhRCd/qSetWjGJ6hJ6Rp+Av9CY
Sm6WG31EuUdE1M6R051L454klX52JSL6XOmtR6ISQcCpPeAsjIlg6VD9GlUhLwOTIYZsKFayGIDM
K2JyWat2j86xJI/o0bXgY6XCMs62KrBvt3S/uqyvn1p9yHa4Ilgl4uveuzGnXNBa2r1ZfApU4dwt
D+xAH3f63MMvtGLVSQs0gcHlBfIVRXfSNMAOppB51WY1UwqTma7l67GNXF7Ip/loJHEJplHbl3TC
WaUDobHp0K3tqiEkIkT84/jmjecMyOaUr23tBFtESiV4LQla20690e4Ng+1eG0/2qu9qydJSo7me
tXwaJEA5FXT5R0HNpfVuBnffm+X4yKcQxdoeRib12ySuoD93eoEMrwPV0tt85t6PIv0SjExxjZEg
ZiSXioM84NiWii1DODP7FWSezjxqHhajkOVEGuvxWRHkUtT2Ifaqh3YCMpBEOimJ1Mwx0dHEmLTr
UFtq44as3W2F8g55TLvhMoPq0IJ7HADLwNgdEYySvsTMFDW82RTBzuYr25c2hXitpK7YNK276TvU
F4gHMFHKEykxGuW4hrWicwpSeVd08VGn8McKigg+zXh2ia1aLYZeVcpoLYJm3ZMEDTNV4c9jAt1K
N97qMhiP2A+uEAKcaxgPKWyv+rac5GVqsnw3OPVr0mnfPNlLtKRkoAWzvKVI2RBkfBHoddi6+sk5
zTEfswiEWoijnvb7uxzHm6nLH8l2T+h5gg0tGviGIWs4s2DazDG1RA6Z03UQbd1sDFZpJ78n/gxB
p5qHxGm4cWL/PP9/sph9Y6df+5VXvYSIxGhrhnWfnl3feCLTe7x1e3hUHeO/CZZtGMNXLS0eikZb
DXrgI2RJUHhBPWByJZ+J3tkmIp14Led0agRQwPfgcMkWMCcpvO9p3CCoNUdKA2MxXePoa5pb3pHN
PgVUu2kYpEbghjkyzMjHUqzZ1jXJK3bENZbswKMIVkOx19keR2bczrVmCC2+oEdmv+CSie/aoP9c
+Sw/QqUOcBHEZgIM4sVNtu0yeR4HNVumSdPyWDLZelscAnKrWM204YGEUFYRmcAOmQU7o+r9E+wK
rkqRtg8mUeWx/OYnXsgaHMX1QGv17MfhnbI67Uj60EsbkMRATx+fUqifm3hwNwVJwwC1oGdn1Ajn
c5yMeJPS8OQl1Xls9V0FNGYzDu4xVCUcfsxXxP3S7Omm+1RP78Iqsw+5BwmIfkd0ya1SWyWDc8t8
+EkM5SuXkDiGGlpPd6q9o6PDgC6o5BlG8WzQhdrDH3rPYYyelBU9oCqe3SbDZYzl1VaRyy6Y9UWT
9891QgogvE5/pOcx2BRn7YDEtQIAjR3TIZmmL1VXK8qK1qUR2AdkyY7KIKYTmp3jY6WMT5xfEbW8
8s6qp/VQKcw/Ton7PJcg+5HSBPd52QFuV9bZLbW1hWiZroT1kqKIMC2yrKnLYujO5bs+6aR0JC41
dDoS22goN77Xvi/W+OUby/K22ybAmjAm+Q220OkTICUhqNqVrnNu+Go3eV00m0KyREz1En4JKysU
5rg/UYhQB6ZI4cr40njWfadGVkyzhWIx+4m+tc42J/jatwbQmZY1HSwU/TelfFheVbc1Ck0PTyuY
AsTeOWuQLoQgBhXA46DD7rVahAiGu3d62wNhmLMqABKumwCGvEpCEM/jK/m5K1XZCEcSF0gW4rhr
4TUm7wUv0Fa7xZopoGwFY/bEXp+e2RQe6L2cEz1hsYmbpkjewz4QB92mGNxMMA6t6D2XiFiRtMD0
mL32OmitvqeBm2dImHyuAMBn7DunNt/PoY0yXGczSgADOCZNZHqatPAsfDHLHps3slHiXpIV68CW
Y4N5LnCI4K61NTvMp1jykalZduug8o+pyTeOLuqUYbRaNThglY1mNkqfZDXwoxOsxtRMDrLs7pTJ
iitteHvo0/32CXVvPF+tlleS6Urw0TykJhaMnED6r3HnPwXtyEhHDwn5GrtdNaab3tO+m13nrbMK
Kl030aFJMFDXWEPQWa0nJEZaZXxjPJ0tbMmdXlKLM/ocdpDLz0igtoYhUojeIO867i6RZb45OuNR
IuqbImRFLUpsugbjfEj/GDkj14J1q/WSg2RYDxUnychv5Tba05DiKS/j8bVV7MXskq6PFnGwJdFl
4RizMNJQmTXNZv5maEYSPeqyuGsGLVoPKDwocO4dxIUm4LyN0sP3ZT6ZKueYBvlxhDZoWF/Dkq1D
6fGWpXxXgx2bXzqwlhzy7nM4cez0QtNwaubYoRGhRBy+GyO+lbqZ7+1yyM6xBxytxkDQqHbYZSGb
XNdgOe+mvfbJDtvh1OvyUAlxMzV2Q3aiaq8FPfeMnunRSfLhOK+B7RQcUGoyaEajfFVBL+86lpFi
MGoMf+lWIwPqLmnnDs+0odeWb/p+IItA2a9NQBbxcqN16ksYasFp1EprmxbRRQuU8NdU5jrQVVFw
zifnJew15LPWaFzHQUQHQjdNdjvDA832bj8Z4qG0iEtlLLHOpgJGlXWsh4ZmU7LFP1Tw9r1UN9ZV
o9+HilO0HbVtbzNJzieVmIkOoZKfNWfGv7bz90d57WSNONOkDzOeIih/5WXwCDdqvf285x+H1iFu
ju1k6x6cKgV459BjRYtA464Sm7SHUEuQkke9CdmtrqDEgTn7wSZgYdCtPJYJ/bxTM2ryFxoaMG1B
648LMTgWIvocdyhBEwc3A+vHeyspb5yBNCVn2tS4e5rMQW1aR5xLvXZTsJJB4sCiKbWTR9laOTKc
Dxx2LkR5BNg6u/WVg3aI323mhNbVturt57Z0a7ZBLJcC1D15Uz3XrIzX1cAYtAxElFcK4AqmtyrJ
KF77qWZxsb9P+bwbVQ57/yi6bSuufoe+BL17FrfkJw0Rm1szP2YOXX8qa93WyW4zAbKk98fqIKBE
sFJEL2JIFB3RyHrPYzRWTfeiaxiufZZlEi4MS31axnDa27Q+4XpBbdsxqS7fk21/1nq0aVLHM2/g
GFp+4XIaSGJltUWi8aeJheCGpStzPQwUnRS7iCb6LuQUQJiif4xjOGy4JjdaIXFjKcQSbu+zaAWh
jmgMqojiWo0EQMIgj6kZMGAZOkNNgtynbTvFqoemQ1jSM3WORUIbLyrDU+2E77P5v23S9yznbEJI
i9hb1zYG4Cry9LrHQG+fR04rPEqQVH6egqKm6R3j+SYK9YmolIQRKxkZH/NdnVc3iQfSsHaPkR5+
xkVPxlePEQ0qBMsSXlS0RHFnFltfv/bW1NY+BAZ2qmXuRtQM+f5NNo2MyTbceYVh0wEHQ3wDaRQB
IhP0Ac1qLnuvXawuOlHVXnmjBRgEHR3B3DxedWCYEEWg2Wckb0Y2fAkvJ2XRpWXJKOYY8bvXjNel
pI6NxFxl7OKRSRSU4OJxo0n74sx1Sob2CXjvTLlIsrvSUdeIQQaM+nurw0mFjsYEJbLtlEt6/dMB
pmO4sSifr7T5OP4YE8ki0PSk33l9/A6lNFxXJmaZVN9ERmeeU9IjWqv3IApytbvjLXuS8KaiCwUa
U40vXRcCfEdVQBBeML5keA5FDyW5MNVHREHnUA2WuHML8TEMj4FXGF8oVKB4zqfpEkk7Plgm3PwA
s/pGo0BVCJGeiorsLMtQVxNSedax+fN0aVxJDYaDOqGzLkZ/T7w914kPISVHvom2n9O5BHmwqhzi
AgE4bqK6qejv5u9WrgPwSLke5zOk1glp8MZPhpFfYQrc9AU4EL/uYiSR/lHU8kjtm02OgqlNQXnT
z2ePJSoGKVaJYh4JBg9gns+gYqaaySXFFScD98ukxpOT4nO2ZfIyj4dcJ6gOnC0szPfQ8Z+KpLrP
SSBqx/BbmtqHsM8Z1WJLrahqrBHNdBxS57FieW32VAjNaK7spyx35XwRVQM/qCko7E3WbIXMytuA
jCSsvpzeJcsOfLdAgEeKb4IR2YOjukmdwzJh+3NuhXHGNBfD5SNvI6bhoeJzdzZq970U7jGRHu5A
4xjq8IbLtvzqNy7nLCeXUNbT4NInl0TZz1z3bFzlBKTaI2LeKWfydTtObUkjhckvfrcxU6+CyTvM
164RN9Mu49cZNPdpaBnuahGDzdPaGyVYK6p5OTGYBEJXuJXd4tYvuRhEjlu6odRtgYcu0OGBwed1
dYdLO7bH28rVHlUnNdrx2N9YRZSTd2PM3uBxYiIgkrtZtR6DXIjXanBuqoTTfwFRLZdLEHvEWeZX
De00tUWOb4AJQak4Xlslw5KPOB7DxrM9P831MKw6cPgYSxgd8NduMsAfhe6tx1HeQLDlW5AOKXxw
Nb9Hcsr38/NinKMcqszdpB1SISRDtV9xJCUd0/Eqe19tlp81v7ZhgAOPBAS9hJkzb3dKRxAUMccQ
qOiKI2qu0jPphHmTEEzQLvG+21yjW2Iz2JaKk8LF05TaNQcvYw5TWfpuZOapTlzsYzMnK45geTtU
FP1gFtjZ/NmTFwM6z86WC58KyilrP20iZsP6apXsVPyM+TmkBO2EpbdPNWFvWfk8d0Q2ajWbO85+
QqiwDCzWXJd0A06guVI45Fs/IcCjYSuepSwRHNfbOMCPaO5gyNB687EyAHIjb7NZgxH2G1M4cTW2
AvO0yclR4Emf9lg0tO1U4T5LcG3k1ZeCI7eNE+9Tg7FGj7T7qAGgFGUeXVNJkiC6OwjeUuz1Chi+
3zSPslfP7bzLSmvn3HYmRL+AadoVtMvD/i7G271Jp+i9N7joa2nvlTexY0tY1la4ODAg1UC6UdXS
jUJSMnmUjOfzsV/4SLB2+W2/L2M3XjoKDToK9qEgzj0fWTdyyAbTfHSrMr5xRvmRZu9gzODB01If
nQsuOoT4KZpenMxHM4nGU6VD0Y8ALm4sJy7XyBoSYoW5ptO4pAhjO6CLMpL39MJ9pJ2zzvuQxAi6
GhiFkQfhvtO5go4yTre9N3xK1BhuvDpBhDM2tPhFG60pHvYbJD1b0ev+VZtx44YzPrkmmiguftwa
Ha2VypsOXdPc6fyO59hByDZa9VFGfbWrx9uGiteEbsmN/Wcv1+tjiS0HHY697wJcg1MJTwNmhB5F
CVZTr961pmKODVgAYW4o1m6Yk1lRtXdgjzC1jEn6oJsobwqGb4w0HaI+Q8XXhh08UTDZJtdEfjew
W3yYEHAq9CQ/kD7/8TdGQfPP/+Tx1wJbWhSE7W8P//lUZPz3n/N7/nzN39/xz2v0lb1u8b39H1+1
/yhu3rKP5vcX/e2T+ek/f7vNW/v2twfbhSt4rz7q8eGjYee//BbBRzG/8n/7j//n439DJzQMPHd/
Mf/PP+HnO+c/4b/+cfPxXr81yds/fj57/PZf//j5pp9wQs/6w9SllITTzggcOX/eTzghSt8/0Ahb
NoQA3THdmRLwE04ogRMKOr3CNj1butLkn37CCaX4t2CEhvMbcwXIigWKR9JzF6bNwPgbcyU1lSZG
P+wueSdbSm3ryq+vXHgZZUnid5d7v27+/eeCOcTXcyM8Qv/zx9Qy1MgnKBTVYN3MiFqYf35R2QSe
LO/spBlzvjPRE/yE8+reT/vinHqzVs3o95VLwRqd1FPYPxduYRzzqcdCaPJ2V9dfM8048lksdq1U
nfK8fslO0nF2cVlRb35TSssRiJEOR5HetFW3F4RzTGZHyp9X0q8IP5eKybhGgt9q5qeW5lnWVOrO
Kl1cl5Tc1n1djCc/764sBJ/dHGVoWttXjIBssrzYOpW9czRMPKehr5XwFMVWZ8G/EnRdQTo/O579
1vfz4gAT3gbj+boENH2yRE9Ol6G9ZrMnHY2gflRmT8/B/Kajg8z6bpXzc5DCGslODhqM84DkAs2l
BMgOY+XjHMeb6zP9RRPhOJiu5YhIM9YbKmU7h7kbXRbBPW2ZPxtxcEA3qI5S677Tf5eboM8fE0S6
5Ihh3vcT/Pks30O6YqvSBCvBgWLGQlfhG5vC7N0D5QCGsQMmxdLSLEJvSajrUiCQyCnziE1SPn7z
w96jRYdYS8YSvIwVXBzLffaCzGPZ7lbbrn5iBfGtDUjAkkK01zFC+dMX6V0dVuEesS596R6vhffS
xfrjZBfWTsoS93x2P5XuK5qIhr5ZMq3zoEJapsC2e2yR0DY1xyHRrm5sHs2K5o/pmV9nIcy2Z4Rd
Rbr8EntJsvF7rIup/Sx6YuGLfEbiCZYLykE8EzrFOlYzmimg9avf+LUgXISFCFsi4h5Kb1ojxUri
gJQO6n7Ce+tsAu7yMsRhSxW6LlufIgMU3A6vjvWmOWGzSwUUhsimG1UntK86YtQlFyRuRWjnKk04
elAOkGfQTnNjFO56SBqRLW+nIbdPmaXOjklFP2vNo4p6cqB6t9gGdvGcF055UEZZ7VTX9bsy1Y52
Zm6bishiUujXxmQ9DMCqVwE2RiOllm9aaJNNxDJlVVNQcnpWiorwJYC5eJrteTdmhDdZMM39dm0u
ApLILNtwo1fOe1pn72GlqIBWHZ0l5wGn4YcQ7P1C66jy0t7a1ghdWL7lDjZ3p4ksaAzjxetRJI/T
t7gjvdNs72VnGqRxAEYnCuKeTdfKCNIvSZigKUbDl3avpPTVB1QqAJnb/M0tocg3rSRlzfzklphb
Vc+xYi9vbeMW//L7oJeP8/i6ctkEc9Ak8gLswlU/HFplsz/Cm0mBTezzwS/PrR99t5PsgeFxi8w5
3hcqKCBFeLQH7Bb9Czme/VYirMGc8FQnOS0gwcZkjjL/cQNblIidlygb1SaOjLu4tu+Tltj52Ify
hcQWDw1UFxCs+9jXojsn6fbI94yVbovzBCoDwbTE08s14cQkntS5i6NFXWMzeWoz9TXm6pIa1Y2O
I6Y/aPT9UX+uwcfLc4WwcIpekBwiFGkbvKFVnyIBpf1LZMQmQutsqB1SMDKG4368EMGx52/5NgWd
vJqIuYbI59QwqoOqJA3E4a5KAyQmQeMcnMzEd5t8onQGidQpKYN71jVw3HdKUP2ltoirTOKD8BuH
/Yf7UER4mAK6Ang6nS1GDMrU5q2IBmSNnU0gUgKSUrPYjsqpGe9htOa3fkVvud2UglWlbcSv7JdO
uJWoyWroQ0VGlaQdSaGXqGUyFzuEiwdYnz7KzMJnqvp9Mzj51pDySzkLCdS1Ji25mmO6ZFJuyhFq
dJhZd5I4Nx3DMokcPt4YpJpNYmWozKIH3VbY4hB1uQp0VT1p70q6eFdLKnqGxKuW0mrcGB2OqtL1
7nJ/43fUE9NiqletCVDLkcNKR9WxDYdsWlPnIWMEpdsUthtT4UAe4xlE0yDzQhCfWva4TeJvRkZq
oyVP9Qy+0+2cPV+hfVBC+MyAxLNxt/OUfinIL0a8dctkcIGbiOglZNCFqnJPY6DdBgW9J4CPdf89
MtCioDP6CO2Q3Ct4Oo7Rfh/9EXFzEj7FbVMeOkx9gL0m9kft93hoh7XmUu9yHUlduvycW9T3nQjv
rxaBb7F1znIchlvNd79PbUb3IiTcIqGA2GDciDMLZTawDt1j06JS65b9tQ2O38qg84ZEYkr9nQ37
Qz2OF/pm6hh2Y37pACAFAfU9I33WW6mfcsgG+zaH6YtV4s7180+VoF/t059dWzHulcmGggzxCDwJ
OYjEvrdkvGK2nAsdGzOBGFEgsWFf9uHRboJITE6hY+joX+XZS7iWc3d4bQGHUdAw39hurqXiswNH
fS+9jMwjSdRxa0+0TqP7MXvGoaOfmIBo5QNwFGmwTUb7u5UOzs7Fr1hiN974Yc3XZDkPfCR8ZZAB
YQ9OIBK0SXUjuCR9pV2Q3ZxF6RHimYXeQYJjWgFb4sX4p6tqPLvtA4Ie6qVkFXQl0cZZ6hHGxfW0
orlF2buAI0P+3KbU9Y+q87aeNIgwtcvP6BPYscQkhXfkWvai2rcs6cicq5DOtqQYNg01kqzrQUpQ
NwCWsZI1WQwJdY01NVA6/ySnuhW1FZuBLciicxQUMDISihRWtDX4haGKdXesI0E+DSExoDlx0ibD
8baJ+kPrDm/IaIaVWzTOrjP7j4CCWQHOgIbyppi0V7IXsG82jqJq49qrNoWr19Wexx9jtpuKFIx1
mlTvOgCcY42Q2tdgXGtgFhFP3o4tFBQEf95GBWLr2Brio4zdn/QIvA0ywDdDth/Zt60bDtYKcglJ
yhLFGcp2lCv4Zfj+8L671YdSDBimSRnRieD0MJbBwxp1ynX0B1ddRWaVNLV43zpZcW2RT+vAM1bK
FpxAQwxvwMw+QJklhJTgN28Poo++5RzJajJG1ldZf3QQje/Ax5HfgGP00js1dhGL7qaFLnpja8Z2
rEYCjydm1jJwSPkgYnLOyvJ6KNr52FQ7gYqOSntOfJPMVoU1QLBpaEPN5Z9dbev1vovDh7ysk4ul
lVB70GUQ9aaunAOsQdJjNYlkWwWYizEHfXOa5NsUC/qZzqMfDmD3IaCgeFJfKjJMtqNCl17HNKFG
5vetZY2ftDLCOZFnw7X2zScPbxX79FEHnEr/u/smBw82a5htGNRhp6Tc4LXfM4dhu4uKc26qr0Yb
WLceCJrMM1v6QNpTlrnlPcDWyLeObkXlUOZ1TpvdvVb4w5AeMpFPQdltqOgIDndAeBpORjvGpFY1
Tk0IQ0SiHkLWMO0J9s1Fv7ccG3EiIJM1bWGi5Sate9IGC8ZJfZOkYXDQTVkcBAyXFWGzhiCtKQzj
nAGxjW7ABUhcZIa1drRQP9laRh2v1Ll4Czg/ScjKxrRDcvDwrDIoR+VF4ATadUn1IeaGehOb1Xm5
p4z+1rSEfjS0gWWj05uIxfqR1QKW0qDoX7SRUNQeh5m0lHUTOlzYVoSgBdHisWfaBCme5vtYdESW
jfEN1lfz6Ljzst3x0LCYLOWMAkOUFvjXUVfDJu5Ka9dboCFQph+YKC5wrNrzHL5xaPzpfqS2ehhI
Nlr10PkGpyVBGQ7Qqe2ch7Qr840XSeK240o8Z8S5xnA+Bn1sCQILwq0RO9tRr1bdKMwz9qOYtFP3
mjGQECBzaYpJ3A1VuDb1Mbwo035tIyIbhUSIlQzFE1og95yV1aOFXmsSuXMwsodGuNPdJJC3oSyt
dm6ekVjvFfk+Qm5NzJfv7HromCdla48CETvlRYBtOdQIIxX6C/SsjpUbxc2sxyeeF7d5fwn8vqFm
yOK0yCvWCfPNhDj7x81vz7lJ+jUKWHH4WEhOpdsxLaJRwiCLkrA/Lc+K0iHukPGsLPPhZA9+fxJI
YsBO/fm4y6LoaBvz/sGgF99lY7VFHP09Fmgl15OmUBzPN0WGGGlldsY5qMy3iMrO2s4lvjatwi7j
edl8dzYD/XjcVm9BaSKDnw0+hGKhiqQ6NRwiws3q2Q20/MNyEwGg1boAl4gcwE4xkFtI7OkDkhcw
rdMA69IPT8xyl0ged6v05iWcfS9yjlj7ddPP1qDl4ahp95WkPKUaX6xVkAc07DFRLJ+x3AgGdjYg
zv7XUz9+wExhRzWsbRYDzfJpGJygOy13fz3pyQhhqxj3CytCsC44sdbC9rDcrb2AMHT9khUpV0O4
1A5a4193fT3LT1USDbsx1G5brDcnNh7atG2bwd4P1A+AVbUnT/lQBkINhqfZkXKtw29gxy/YbxDL
1J4KnzaCo0JFV5+vfrnR5i/MviQVdPJtMrFi9AFxLDYsbz5Uy70hMxE7RNrKZNY+1cZQnEwvYmE2
3yuFBVuPCjqEG1zEZirKk2255ako1VQcRncCMOqJA/NCdQpNozolecoBXh4vNiPWJ9PBpE2y2Ina
yvppLJJ1og6WQ+UTktapmW+We8AryLA1htdufikoPnxE4SlC7vHj5FvuRW7E390NVE+x7KONms82
mn0UZ5c/fHGhed4sZXbMZLvYzRbnl4K6VR76LN2HsW7jY8RuttxYnSxPpSxxnzX+qRdBvl+emoiD
outpsgfOP1nabIMxc2w1iwVLn+8tD3NZ1tvBVN/goLY7+E/31WLDWhxZsUApS4mGk3S5GUMw/4kH
gXohhPwglPxiiSxPLg8nknFWVp17+UVlbMNJNYNYMqkLmzifrF1OHI0twzb0s89haGMLrOe/YPmD
lr9leFAFva/KjGlF/e40iw0y+mxlnyrUsSdHcxpyLmkaQTaiK+AbD/gC0J4v9q14NmctDq2EC2VT
FzHAKgRap+WGa/rnvdGeiTG/Hi//LJYnsRDBwhnZI//5PlsguKZbzue0ysgI6Z3v/nr31JjZsaF1
iKmF0xzA1OnHXYliiFGcfOjlyZggqFVWR4zzv17ZNWl1Guab5d7ywm5gHqZ6M64DgQPRiNW2tOzs
sDyCq8tJND/vmfVnhBrwi+ZHdFCgK4pA5EBgS2tTajkpDRi0UQlyES2vWaITf3toA97xbEaV3mWT
uvr18abZaBvgy5BwZn/c8rV6Ll//L7tc/6dx7v/2krCYrEOXM6Jb87VImYnTsNB9jCQBygWHgifb
bJndFiGD56BXPfWzgHOwmUcXx1IYBJe7FTKQyIlt4Dx3xWh1R7focoyZ8+DkzaeXu9yljAsYvGJO
aIt7bTmaaj5Sf7mLXiQ7uTU76Sjs9t4ySDKFM1QWXi4PicQooTgWpt2521ITL0x95enXr788jOZX
LPeWm7CsXqdemVtjHo+0kvyTjiELt+Sfj/1+JI9Fafsff8785y33csbPoTOiA2XimuROwBbL88uN
1aBrL6lBbfpgZIeHVQ4lVHPiAoIevdwdNLhi1LTbdToPvpkxtKd4vrc8HIKaHSihKurUpm9hr3fH
TtaKcZsbk1mfsWm+2+vaDTjv30/C+Zy0A1WdlnPSov6201H8/OX8Xu4SPWSvkt526d1zgEszTPap
rp//8rrlzEZ1c6NbKI3/cvIvr/n1Myq9JK4+o1m8PBeFAddTPrCCJd7q5y+4vKWxS1w/A1gfmBv9
hK8nhJ0Wzx7SaL7Iw/nebw+XfzCxHv2AHv//jsz/Ky9KOjr85//4a8/nbx2Z47e3sPhrO4Zgmfkd
P9sxsF7/ENLkf3RAhG1L/Vc7Rnf+MExTt9D82K4DQ/9fzRiPZgwjEH1Yx2Mvo9NR+VczRv/D80Ad
C4N6hmfRUfl3mjOObvwGa6cdJEzB7wWtX5dYP35jWSe6z5bf8e0bNkXdIUEXhfEugDs6cVHBb8Kf
B3aRS22+KaP/puu8dpNXo3V9RUi44HLqbnoJJZygkOQ37r1x9ftx9pLmOlnSVCbhTwi4fN8Y422k
yivB64jvAS6ZQlgTBDo9/PsS1Ui+alwToBFQLfx9weW3Xg7Tl79v8yHqudYTIul71gOgChah6Quj
T8Jyp5Llfz03y1C1P6pVxjAFKva0Hv0tSn+P8JPlSRmNMsYhVObCgP9zgZUTKvbp4QNFKHoYVYW0
fX2XCs42syqlV4WhxxrtKeT4AewONjrR7YBnPIpOoFyNxC90QcWkxJ0WNkUPeqfR0s0LPx1y3PCh
w2rSkZp2jsUeUX/MT1i04qeeKTgcTZ3BCyUAKRK0B7NOgAkt1vvZgqeqJmuX8kxdTGblxXEMpM6Z
qbynINLOzFt8VcToq5yDPYtvgdRbknP+1uThrVMx/D2sKxTpU6fCHiMMVowpjff3Pv8W5L9HENVV
/4HZSBK8l39fhDeIBvOD3dDVuRdWI9HcAF8wo8upyqR9Dz3YLDZ2xZ0jKJjnf0VhvHrFnTFvaiAl
bCMLxoN+EPSMO9TBlwP5RNQd3rVNSkgxa9HfFiT0Egg8AphJgp0t//sSTOXWf9+O08IF0Ss6DJrQ
OvFUGf99IagY0f30rTo1BX+PRE2E/ydDZ5j2wL93/vdFnb79ew7QHHFJKuPZ0aEf+3s/TcQkM4hd
ceYlJ6bT07AG6xEobxhHH6Q1dlQgEuVZXJxUduUfGPWMU0fQocbJ5g5T7W7mwFZrjMR5uNj4IZo2
tfGrabxyBl8CyKQ98khHFCuZ6QWaKt47NW6sc9qG3uhr56GsahVK84YSPCN0XrDeRnVlPokecmFL
xOvGPqYnOdyi+r2ThpNc/IAykZACUGlQkVtMogtADzTISPzNcoVJEjpIVECiKXhj57+f8zOTo5am
IDbCIwnsKgRMosvI9VRXytwnHXZOPSFaM1JJ4zXz1iCzOq7CzFZ+o72uE4ZmQEaEzNuw88DqOGUn
KXKUi9Ja4jAdthJBd2wyMGIWEMpY47oRgs13g/sNdDKDer/RDFylMBKogm2hP4sfNAkcvl33ER6U
ywxgDqrEujl1MOPAYyyGsEiJ8fYVCZ6H+aoReWFg13QoYrM+8nzxiUmV/RX7EIJXk/OaifVw8YlD
lwSvkNEV9mIDrENGEiaxzHQ93KxLtIBD547hvqhNpqHjb4vwp/omBlmFoYEKLvZz3Hu+50StNsfJ
hBQPDxTtIJy6Of8qWiaYJHTaNe62LtjNIBrIOiH3tEfyObO9eJauk5x2wRpC34glk1UfSFBFXlmc
oNP6Hca/mS1pMPIdhXvzWGgeSfYwsjDDmEPFntvJSVlnDIWu2VM9ZxfdTnbRlOVpM67Uq08dAMQb
ocNzFltcg1zg4la1NFak7lsVodKfNTfcJLSye6R4aQP9y9I+pPXsRrwmH4bLVv6Sf4cPmM/BSlkW
PvwmsIHQnuFdLFoJEnFmV0hp3egbI8w5iWuRlW5EiZXCky/Eiv3lx7eHOD916/Iy7MW7lnrVjeQg
kCkutm6tQaHUjfafkizlN9HzBhwQLqhFAvZgMm0oofZQsUCov1crmwwYxc4/SL8KORMkRFvwXYUU
sScQ3Mt6/8P42OxgoDpabatmvFT+6d+vD2lV/8o/0nLxFf7oB9adEfHIKbBBhCZ33PcZ01cEVcSP
zvNVsa8ld2hM4fpgdmfqcJztHmBRN+Qd5vJ+txszu2A7UGCkGfWX+JXmdo5rLNdD6mAO9PrBmrqv
jML66TZwsLtNMdjKFS0atOHU6Ta6pTCctmpbii1wlscNZS8ucxuMprBMKleNVX2Um+a9CnXWDHOh
e9o/ODXjZWqpGuDGWy19snY8RsjoOOn/yClswOPiZfOgYtzni1/MG/NlyC3FlsvLDTlv1q4+hbkh
eRFItauYmJzFXn5ELswxr7/eH5EjPPNfxgioGzRvVJx+4O97Jfzn23herJGEsSz2bmDLfo/+BW63
uTiHnyAMWDO5k9r23kXO2y/2zJihS1UPdEr2q0YWv0WCAy9hKTzcrPGS/ey7LKfz2yO3S5bce9nH
8LL4g2Jo8neGdXt5vP0Bj+WRSamlzxyNz5ETcYbaBVfJ1aI1xRjVj88N+RCWyUc0GWpbwcwOvqYB
jG4Ilf3KDca488iLH7Zy4PY+kMf9ZKiufwfH5rFc7FSggbf0q8FGEPEfU4nPvuXdOSo3MbYMJwIm
SQjgZR6FCW48ztbq7F5PXv8D8+t19S2cmtsDr3o87/ZY5nXkMF76uZvmlwVMjoLoQWbWspOnbiNc
RqyB54d62CGNfuH2nOCey8iQi9l+yCslgVH3m4JFMkwWDPEw3AoSmej4ckM9vU+P7i7WvzWLLHcv
ylpRdZiuQ9dNaqT/eOwp6Z7XkAPdmA923DosFnAI+IpbQx8YMCNrnTNjJY/7q7vK2DtFS9CP/B9u
2H7SGYPzGDAOdVj/5y612fL1HTCGMT4Y7x6C5BbLG3Gb8XYb873pffNxq5ZAhyFb32qOghh9ZuYN
wXenrKPEjFNS7SxQhYxDm3pv0MTcFl77vMILxRaaTde7vL0Kr57RClNfyDe4ubx3vFmh9UFX0PsZ
5zLzmU1Pqh5Lrg9qDEpZrOJPfSktoyOeCp68lXbv3eOsLbmiCWdYzW4ol0qWmBjNMTk7N95CnRpV
vZuFTNCcTNoWdWIlCBAfXheSd3QSAWUWSyEzH0e4dR+4PVgSjmUGXvCZExYQQS5hs40HrMw2jBlI
YrFj5wKTkTO4+BFe3/KLrBYP3aaEKCDHudHU4LhMrlnBFHa5Uo56j9/aiill+WxwJoD3AqnmNfMG
4MnciyK3FEjpZPt0++gDv4l2sRE6j+Q3LdkQbsTPi4UdJAeyiQM49TMT3+PiyEJ0nl4KWHn3Aj2i
ujV0v/jNS6s6z/Yy7gNTYjzAtslZQiAZ/YbxAXMsHsIXykaXJIFCXIkINLHha61YcWcy6KNd4mQq
gTxe1N4j7RHXACCq8Fu+Fhv9M9WM7MCzY+U+Vq/VMNtiBRKb2rVETGMXR3HVIfdeD672lK+5NV8n
xxEB37ScNv9mqkUoNH7ITuXiW9q5OP26kp3dm8PM7Q4g7PuZsGz9etevpM/SOyiBkf1W92HbvG1t
hyKb/5Mp4zHiwgILtgIeqlZ8m3shFPDcBPPSVhwjiDTjnAQEIzx1CDQelki5qtMr+Jlmd/FF2sOg
IeaAzIcstvBtrtz5U/+cX9v62kHWOYNRd4fUSWKrPo0raiXehUvNToJtq8C3MpJlssGoPDrIq+Qw
Xvtrdeb488fCdlUwTTGqLRsHjEuT/PqP/kPJjMkFxMJhccI5k222VC/C+f37Gmwp9NJs8z5XS9oA
gKuGe1C0g+92X3zJEKbZWg1sotGyzEUjxgki9l7H1g9Osw/1hwuncoXzvLlCsF5cBMkVBqptkyZC
mV+19wnu7Jx38sXQT7gkvFgBBdarumP/che5uzCBhFTJgfcckzrUGWt49oQ1IeHpjEd2jw4wVUp4
C62deO3cyVt86Y+hYsM7U6a8XadPgeMd6SsBHUY19gVhZ5f/sE/rTCfxh7xUhkhCzM/bnrnQwxsf
Krb4ONNVlbvmPH/iVqHfyAmZO1iOCpSe0CDqDYLEBxTznup23x2rYyVuBCDjo5S7euzHn0hGUOxp
q3I/iiaK7/IUf/PhS8nud/wB2AxBYurhstxDr28GGxo1HORO3aLMnoXLVjPq3QQFTjQuGx/S7AiF
O8EDIbHhDnPBE0ZfowqJd48r76gde25mOFq7LncnMlTj0Dbp/xaU57Mln6WQD3HvVuFJLZ5D6rU/
Zebk/Q3VQowUCwmvQzUh7HqfY54CjK7J4kCj8jdPfkHBMxCqyQjfam25aCNtKfXgKkXrR7mgLf++
qFg6L2e44WKOd39ISbfsXnq7fLft/zz6e+7vC7lE3VKfy1QYWoXAucnrVQFzSGoejHlrEkIRJpdU
+7TLy1dYgKlMj+Aw/88jHOuohaPpX3A9iFwkuqtBn4dzeET84LCQmsz7P39bLgpo8EpPHbnwoO0h
ZCE5qgo6sk2oFMnmK9AUMfhrpz8oarTHocSh1jH1SIVxCQuvIXULBsAjY26LKQ6TzemhROrzEtsD
chf3Csttg9bpCsH2NxRXMbf/hhatZnkkvNRsKndRuSnBhR1JO0YLf4W/yp0MnYFwt18CrVaVJ8l+
py61wsieCuF6azqeqDFm2zmdBKa1nwt2ClNU17no1JGlEXO/jDcdSVdQT7D7BMopLFnZAmQbqime
lJME2unk0WpGtJVqDHNI2Hb6m13H/cxuqEXx+OBvUH9eGdE91oTCbdpP8ZMG6b3i028h62HhYDYe
BgwHWN6tg3RwU97pOvFI0mSLQKgQdqVmU48VmKRfUWgqn8Fyvhfuyql5zkiY/23Qi0PP/CTxgUju
GI4mRD8jWdgiPnG/3Q8RnwxLk+PiqVmLw0CjhZDidVxsE7q3Z+ZkxONBmTOLdYP1M1WSWf+bYY13
i73x9+UId/xL+0/1gHELh04zxm30Q1FMp9cr5uOz/s3vCD9ntYkI/aW6k9rbKn8pLjEC+AyYfaCI
0w3xUp1wxR7YkIDrWV3X0hOX6vZQu5wRBITlJrVxSEysl8PpLsD792NkkORyaJbBpscTbjtptiIb
xgP6pwzC1U8/KWAI/aNkbyJvWPHXQNyxaNPxDcwcfomXeh9Lq76RePPAFspqRBVOKeEFZoT9rBOs
J4wMSOEJfYKeCsclDieBmNeZ/T2Y8InccE0IoIlWy1f8N0awmwf0ebt2wqXkIQJHKtq6zVPkFPzw
qqVk4iyZec1Kx77qid3u7NS87JTf93jiODuWwCu4myJiZ38/0j9LK+YowkpgYTlFu0DGcsZcvK28
R8HCeUWAqB7nPXpnnNf4IySPXyuomuxqmCDROaL1YiM/57KB9cQyWMk24nIMyEtq+PL4ojQMIcsw
hIGbz2c0JVfCvEoy9Q1m1kh3vPYc7Ra5pV5Bd1fa4Ca7/P46xSXwiDX+qKZ0IDoAe5ng3CBG7SGJ
GbrdPUnSkjjL1xFwYq9AxPmRab7pqGawZdApw0o2sCF+nES/8oYrZ6N0dafYPRgIfaIyic84ZaYb
upd2KgK98C4Xjk4jMDnU5s5M8oUjxfmhSG0iLzjtBVofwtYWJlA+dD14h7FH9AIPmtoZRlRbR8hy
08aJ+xPdg3BoMQ065S+bXDKcJ8xU+zfIpjTboIOY0bt/U/zRnipuQcyrsYA/0hrkqwBr9+XfxIAZ
QWjSkP3TUrdb00fOIVTf8XbpviYLA9mEsZTVvAlXAeenLGUrrZ32a/FMYSSakCnfTCcjRxWxdT1l
ycfi6swvg1/sQsZMA0UMxnEw8MAxTPQq0Jc75mBX8swxonxDv4JsCG5jD0+hsITVKP/NW2qzvk9X
0V37ZYqAzcWJC4OwRW5DBkCc8PbAVGB2o/lePLlIXrd3g0eDWd6lt7V4QmdMk+0LixcGErf2lyXu
9VmUpFRYxH83BD/s6+1MpKayumuB1UPFIsn7YjjhK4desZhyRfv+rgsYiaCwwzQQt5prXDCZROJj
z3+Tyq7vY+G0HLR+A6MFWhNUdASP2r+a+Reu06GBh9kSWT6W2DPGPkG47Ddoay3Vqp8PvAm51DdS
a6SXt9W60Q6brKg13tf0rh9HQuRiuyc1SzCT5JDEHw9Wpiv2Eq/Y7Co36Df1MI1ZWEIV+Coo3hqG
QwFWp454gg8LKQCfKqiZxpyhA3MCojbL9fva7QGovMdptBpOZ268D4y1TLRWnN3qJz5wkwTSSV2w
hW7ekoczXjq6gNt66LBCS1Z9xoL7oDJJ80royef0gCiq3BT9hakXO9FjsX/plAo2W071VG11ywQt
XElX7t1mboybYqfsxz1pTJOtJKvSGq4YqzMphg5RzLSjvNwhLNCyWmXvj+dppYjM14kzP4Ho13YD
LTmMcAjnfudmfLJr1IRzwjSTBAy7WXlX+Tne9Hv1LluoxbBMAp2VvZZbLl5BJ11YseSQVTa+oLY6
GpPQEIcWnJeMQd8/qGJUJPzUiz4M0L/jzYkh4uzQsQhon/hPm6/GnWhhK/rsh1vs6sJZCGY4mCw+
yJhVipDcQz9UiZgxOIqMPG9cQrxghKX9stVqZOmO7iy5KdGKHYpVlAsr7DeqQKtpNB/9UfzF0LY7
cbtBzkl7m5E4s7sITTFMdgJde5s/KCPXUA2d/ZUbRQQAM17b3H/T++P+jbMCzu9fkGwKkIAbvNn0
Nt77DXcaCzZ2lMDKUgfvHtHEeb5YJZKZ+JUPURcLmUlAmft0qBwrJBdUCwg6YEhcM4KKIleeHbtp
oZfob3nvHG/5VPce94WSr3EIKVbSHRqomlkYzxdvfyJzaW45OFq6w3JZ+wlt2mOMDh0BMmeKHfsH
LFy18kZMSmu7wlSgt1hBTtNnZmUpbWadXI4Glxjkexwtnwl1CoR5pMzd5lV4gbqPw+VIBEFNV8m2
jXIlM2YPk3gOucefH8Y+LmtGLTNOcZrk0LDA4LbV9hu2DfTxIX3yA4aQo29ZfiGYKxeUai9qKBGh
i8N91/8K9UnXnLqju9zOz2yKDAVbuqSf/FAj4ncjJ4TZLFvSVT4Hh+As/+Cmq25JpmsYbQ5GjeTd
CDx9J0yzX0v4jvbBqh7MLvfT2OUeldlgcaR2mYtAyp5jG4vvP6M4fhs3Q0IT0IoADpnECOlHgnyr
nfAcSWkPjDcke5NNJz80H+jXtcsIYx77O+txqFlIpnF0TLeY+2RHOv2xPqNc+IqPc1u5lzkxPA7N
ffU30G97X7jCbPunIyl8m1gxmcA6mT8bvovcq93A075YfnGaTM9skm/ZmZ84sAhFuXfrX2rxDrNf
urgCZGAz+2JLj5dIQpbaprgJ2HX8U7DfqxySw5qmNyJ43nOXiQ3556r5WMYMwnhKngar0A51xHb/
0i09/11VQdyo9uBwVgVJelZ/7u3gknIHUOCRXspKlXlwpNMVFojKP8w9qclwWMK7mhkplVrFTxri
cliL/1h1IQqEWHLucJzADuuU/ch29sC+0hq4EoxiPR7gVjx+X7wAiDQxicyBouUb8KP/laxxGe3L
I5odu/rmTeI6VzdrhqVFseMkl8uHL1O6uYt4I9K23/Ef3co22aRu4hARhy5gSrh7MNRp/7Etw0ZM
PsQzpddiFdOULJO1sFu89yOetMzITcmiOD+yRlWSJwpOAkCGPmMxlRkPYRUQq1LQ9zgNHNl8TWvX
PfUnN+cspcjjYhF/xMbi+Bn1hpTVZbbj7q3Pw3WMLG4oi8P3c08+3uvqVJ9ZFCPmJ8xvPkLKBFv0
5c/3U7++a3c8x4GZ3tmXFvIuabev8ZuNhvL/sZbuj9J6KSvtm+pkhjFy5laR/zqmlA8fi0PBQOcU
i7xlI+FyW4sfiNKSK2kDv2ilacp28WY4zG8LjPp9/PjSdbaSVZv0Fdo94qemQHRIRhT7fmHrm2AP
4/zlDba8yzMqcIQmF9GRbO6ddWhLnu5ke301eMOxvwmutp7kxjRL25G8dc41vucmQMXL4WyQBSZS
SOFYgbTKEJDhG92JNbKe1g0jeQoVXpEe5XuAXmyaOWulUdONsfJRTRZ2Vbpc4XJmhuuFi1cIcMDH
PLRoppEeM9SXsIpByMuEl8i7YTU6JOlh8ZUSuZs42qltjYx8W6y5EVgY8WS8aSW6Je7epua16nKU
yKbzGOpk07Rh2VIii14i2BSIhd1/C8tq2dz7yaxh0VvibTAVi5NOxdxi3EdzuKProzA95ihu7wtb
8fMzHd8KQMCnsVDPuBzom2RbvPxksorEkGtqNerPOZNWFv3Ay2lysYP+wuLvNvwj67fPjdmmvM0a
B4eCy0OENe0lEMnMNjNi7KUv2mr+ZHBF+oJ8nS0rwX0dhwvhjwuMfVGm/xCCSErENM1XaMjmXiNh
ju5EyHtDAACGm5xwu0BWR8pSYdTAeAjeBlNcT6mbsAeH++JlztfMfcbTiMWprbraqbwFTJSAoCjG
1dFOGcYwJjnK8b3jExFrfwv700KG9GaiA8MHRFwzSf/2atwyD82R04bqnbRmBm8GbrYaMaiMyFlG
vDcTzp/GVP9JuGeaj8BOA3cBxCZ44V7CfDCxai4L3PYIGDzjQViQdc+VTxucQPvzCpA9TJ5ja+bK
Xh/jGWAkGW7mJhPFb8jtZnBDmT+HBs1kGhs68iArKyaJ5SiM1utBpYHZJm0nLd64S7YNxp7cMHvt
G383fpi+gIgRNbHjDat2QrdDv/czOpi3O2CL+3IbrNTAKGzRKZYpNw+lMhtJsFnYhZN/tZfFs1lH
hCukVvA1Z5RcTctv/C+HlP+v+dQgxQcWWJ/i1st69dqAsQb/pI/I1T/qZW92NPzjXf43wBIm+wtZ
DuuJ2b48nLe50zo/Pj5m+zdtPwxyTOJxe5zv3+8tr0gEwHB7ZKtBNAAkMUZhsY6wcHwstZioAHMh
r0mjBqSTUPxg+fp2ADbDac86C0908ZnmCboLaEl63gMDDDw6Nfdd3yBVl+QoJCYwUWUMrZsFLhG0
f5iohp8jtG+jPOKBNenIwehuUrcENcUBLh8sIonZFurB0r4ojh9bXAWw7ln46MRtKEcgWEDf3ADf
2WfKbI04uxdJgIfFwg2Ty8LDnlcn8ZECxoi+XxnG7vT6sZd+YToQ4B8wt8hXrpIdAEePQwBhEqlH
41KSgEudEDl47c43wV1kHaO6t8UahIuzRwUcH5Cov4XpHbw1Iz2INgdHwLwP87a1aLeb1y5abOrO
xxmdDZEkSCYxLkv2lo9LZRzdqJbTAgNoMKLco0bTv9QzRr/ZJf4JFJtLPV3Hpm5rn0wCcBFhMboz
ZkoPwzrYAp82HxGOYaql6273QQ8PoKh/Vuj8GJhE1zLeckv3OZ/Anv3239onm5y4sKYNqfNIKE/v
bxyJcSWlb1CIjaa27bfyb3ooKXF89TvHEsWOX84o+o/HGlMMxV3cJItrImOH5U6KHbD+YXTCzG4q
KxsdLtpprebkU/Z+WGXlgCaDl6nEZxjNNxsouoGf8Zxr9kyg8OeQEmc1v2BNiZtXZSMammKQkefh
UGhHMxyM0MmQRmO8ua5nxuscOvUp1ow5Iqx6pWXe654UZrkvznnuqTMPcAHEQYiY2Tl65wvRfuwv
emST9QZb6BFQbPBWnPYZM+dxFcY7FrAg17ps15txk/kLY+YxOuJaoLIrrO7MXHZE1EbBdFL36I0W
O3HJ9ihfJKdy6it62GLm5bXZnUXBrCLmtusppytmLEXsIbXYKbi8T4KEIvkeak7DGwSGAMryMDQB
mFMbM1qYIcajIFWq4gcv512RKbuUXndlq9g1VotmG5nVLYRsEJ1xTyGTCets82E++E/yRtntxj2A
OYBR3zqKajGypNyQAX2xugQ2vjC5sIGxboSFKmdhT2LArvxIjmzqegVmQFi3K/0AGKEkCytD8gEc
QpO1+DSXd9Gy3ykIp0nf/X1c51cELwmFt19+Is1YitbbZqojfTHsbu7M/yF4zzBDM8VVdcfLw575
zTk88XFk6yHYoByS//JDCAYs10gWN8Fu2GQuckjwlGhC6MIXvhZcwRRf1Qe35vDBRcaCJ5bO4iTd
NBbuHYaAgq/jFC6uu/wTgqJ0Id2padx+sIfMSQYwWVNtLODu4jeTVlWMC6eRgpWxRXPsKXdSrx49
ZCwJ1t0x0jl7wfLSW2rs5PEy0ny12OBq9VL9tnAJS2ll9z2AZTiwyGBQK8S+xQYWg+APA8ayGPcS
NRpfE4jjjbrqZlthw8ZSjUugL46e+ofHRQtrjgeiCh5tSJ/Vb3hKnwO5Hr8AwgdenitmOgnLGr0k
Jsk0Std6Vf1WGBzjgI69+Do6F7KBZfZ8+nRS94csMdoqDSBAPHQ6pn4fnB0+I26Vb8qwq7hqLXWj
7KAJmfOVdgQ7HCpb/VlEtvVgDlGZMDZfsrGIVsoKM+bvmExRGtF/4Bx+s60GoymNIXL7/hK0eCfa
uA4gO84Owa0rjZzJrrpRXazRT3NqWxmgE5NkS2otyo0UzG5SkRvjM7zSVDxIIXtZMCEwTBntdrng
PoXS89RWBFu+DsU5ganuzHxWh7kjRW6FcjN33r2HYk+wuQ1KLHWogeV98CscR/Dmbw2FoQkt4pz8
YilT5IwlLPHK3+scPjscoU19nXvSGUgRN77T7FM5Dp9B5CFKWriNKX5jMxv+tBY7BYO48yzwG1N3
wRbPJKZMxmsnFBGo367BiUVBmU9EtIVsk6VMk7LVNr0HzlAoph5hS2aWTrgX3P473jeAbyREzg2u
+OIsfcqAPOGJkKfirD2hDS8Y/qzaD8CTN3ZbsV3hwWaMH7xGc6gO86e8inc6n7XCtsmiwoOPMlze
98rFVR2otWbQwFz0BMi8QHxmw34Tb8SpnV53LrvgNGfYbGo7IB/yo9L11xdtNW6Qc29wY2qwX5Ww
nnPJUMh88Yd4j+FJZsE7Ref3CW5ANsWrYDyKwJpQZhzZjfI5mbXq638JB1RfJ25gBiyccBfARk/p
wwJWBriFN2Unv+NJcV6HejVVyAMbL0QAAwrJmYHlqtmmO2IGyHAC/Sq4sVahUx2Lg+4v9qQV7wki
ekoAhri1mdFK9BZ7TbebW3jl1kXNYWWHZNtboIvjsJoT5X6VGctTdh4swUc3hZWfM4PSoXrw8Biz
MJg/SiwexfQh2mtz77YKnxb49mca2QacalDKt/VaYUyK5jSkXcek8yx7RPUG9nrxr3ytuL8Uj+DR
sCTI2vhhFvMK7FnttgsDegdENy5fiDdMHQAR1eX7IIm+sqPEjMsPfTlfpSyfbD3lmuuSXJVzHlrq
l/LkuVYwpF+WCC4U4ZPcQZSj4rXaiJZAxRZSEVmluO/xFQSpGY0MhlVqsmTzCeXAlehsS5Oxc/+a
LpH5R3WA9zkDcqOjRl8cfVG9F9IHOpzubQuiSwi7jsT9u1zzSpBlNfLx0NVf+pMC84UbAZc73KBW
8uqB29tX+5F+RCuuT8Br5PQzJtsQMU/NZraMP1ofFpXyh/LTNR7F9Wu0ep9KvWDp4y2yY9Igvjzt
CoRdkri2ET6Z6/4OVFXr4JKtJ4pYYGnD/TH6+q78evncWm/mqTc4IeA2hYm5X7Kesd1Dn7MLffeA
EQsf7lLdalrw3pITi3V7uJWgu0ynlsEFRsdsrRyYCjQM4O/sdB9xvNQOEMsO0FwPzWd5neNnhBuc
U3yxYs/INDA7ictH2k35gB0jT1hDcgkNjUG4SaEplJugNMcDVba6RwY5vEw8xtvqMH7Up8W+X1Vu
EvsoSFQq2wvBZsdh18rObKV/JIGvbHFt3rEzM/54Y47vBhakmFVEshjkNSIdCc0zqHoRXkiaO7q6
xUpwq1RruIB1V5foop9pShuNib+hnwPaIMovO7Da5S15bLKXpU4Jz/hxGcSBU58AqY7/Qny6b9EH
DQNqzUXgJjRNdrmvthE1B21NSaSBnYtUynb603zRqYadG231++OEtpklEePMJrVecw/pOvXko19l
xTaae8q38h3jycCh4iCuVXQksQeMHt7oqdqbPAKH2ArA1XynUuymZrzvf+aNl5/wHN1ioUUHp37N
9ux0qbRLg08MnkF7mIvST/XeHBF87+nZMUwOveQ9Xg7GJXAuut8S/O9KDYGJPmVGzhjLKpmtnIPv
IbbFB2MOk9uHlTrR7DT3+sIuie2M3ba64g1Pr87WVDJOE2DLelxlVc50GdyV4RVYE6GgEKI2+apx
8dzltUbKKp5nacE6Xlmqn6lgF27/DDMfY3cI2auFYr6GqaEmDRE5MgvyezZVNKQyoPnHrZQNODiN
XvM7uOIq5A7qJmxh8VFfYyiqAREga+1hYjOMrUwueXmyCWFmBCSRwd5xckh8Kk2bKXyPy9e6YJZB
ZOdEU2LzaAIyz+0XexXRLoeIoXl/GZqd6mvApp0nSdBQ1+zTwNK4iiJX9PrxGLwtaVgSqx4SANBi
Ez+94TS5CQ8oo8Vkq0fF6re5JbCpAEZQW4vT4S8RAO6K3k9nq244NPkRWzEx3aSFh9BFGFDAk8Fw
mfV+3+2zcamBdoFB5gATy6HbSMlzVJayBlnsMmqMazKPsoS6jFqIIgGProphCCU7ZbdIKovDWsnp
ICenH9b6zEWZhG+ASJYqwZiKBe0uuclHfQ89qW3gxpoNgHXuzWYGhVFWOEL+Fch+PawXAxyOCwtz
qPjdWXl2+z9gv50g/v9w/r9vBYlVXUkxB/3vH15aME1HKvhw/MKgYGhsphUJEAvx5f89Nz4U2VEb
dd89Ut3HDM5OWwZjUc2dUMwYyiEVJech6NspZ65ZqgWM+n4kr66s1tpMplf8e+rvH0XSb6y6YbT9
95yA7+YUNc9v/H2vV7KjEUqIgwF6Hqwya3s+hD9CP3Ht/56rpn8oY6j2f1+QjSESmr797x/+fu7/
/wqOdwShzcKusToZeOvvhzA8xsf47+HfjzZBTmMSifGyWyTVLuh8ZEJWLY8QVdqHJ/FmkX9rbtXX
uUO8tTvCARKjpjGHXhktJbPDyURuUwXjYXjUjRVonLU8lRY7JQt3SfL60iUsZeTZl0ienSMnsmzq
wBuY2fvhLLIr7tf2sRuyQXJfuRAx7b09Zjp+qIiA8RnNzBi/OUz968BJyeV+5EwQCOKzsLRiGCxF
c0udCbQ0mkqb3MITTaRoS1DaLe3y3icfBpb9HJo2tvcQcNsQ4KpuBy/FSyMJ+698nosrjEHhXQcI
VvGtw0R98hKoFvPOqQVtwTXIaLTfpw2hp/oUxoJi4kebg8VrklOQIzTGeJ9W4x1VCE7bbwqOtiOl
6AElDY9lK01Iaa5D+J0L2BZ1VwYYD0BrrHs2wrhm2NzPBz/JX7cuEpc57NRJSPIAHmj1okCj1jCY
i1qHA5KZizzIoHyXEC/1ssWiApLXW44g03XdJlDE33oOnVlBzZfVgvN+g5cXOHLgeaT+YFTylenM
M5Jw8TDzBelSKsyEQYP7QvaaH8GmkFWgvU4SBGsyzBbQzhYaidl9Rse6S1+Q7SAEjv+PvfNYjhzZ
tuyvtPX44RrggDuAwZuEVgzKjCQ5gVEkobXG1/dC1H2d+bKqq6x73IMMYyRFKMDh55y9184+oWGB
VSZSZwgfSGNvatRiVUcZEI3+arCmfiXL+dcDNzmGwSUk/+PBy2MET4G4N3QuHNKU48kOMMKDS6cT
VyfpoZbvw7iTmYablzVwzLHC8pZD7kbiTkTZRERM++yRt7Ev0i89QvngVQjW7SHpF1MsDy6zgA7T
Q2jQc6iaMDpHDYnNzbzWJNkbsfbR0jhHYJ5omjiIFmCzQ/axXwPbJkzDU+9uMN2MIqEp5Rgoj3W5
ITSJMR+vyAfwtBSBGs6phJec5N5OBg6bXk61vW22a6jJkJXGCTU3OV4aKcpw1fJLyZG4NmbSd0/u
txCII2MWM8AHX1UfVMcCcO400RMB0cwCnXF+eD3IAzlZDHkS9q72K0tg8WWl/mekKlprCde22KBF
JThkm2uKgtadJgfE7GRylkTsBqyofgFrg/iUDlrZMCCqLKWtRatYDETyJsuUVlcVPduhYCPnoXW2
i0c9piTotIy+MkgxNgn6nQ8blHmR+9jCsV2aRQwdiKUsAj10a1D9i/7O40ACB0QzQvhwigsiMYwE
9Xf21WtxezJiVm5LmCu3LdmRh2m4VS6j7pYtTQRwdEsSabwsEd3mwkJnqGeo5xN9OxEMwAU175J8
M0p1VLwBXUn3MG05zLqJLrjfB9bOEUj8pyo6tSEblbRm15cV8X3vv4X1cDAsdF86IgOWWH9nSWc5
Wowhwrj/TJOOEWnoPwfAMBa5nRiQaeLtaNbtMqziaStaK9vUzshpglLV7zKa/9VkhRTA8XcC2S9W
fDeQiNo3zBCHeET83HIEB5WzSDSaWABKFqGrrchC1+9tK21uc0EJEw8fuq2/DAOfdS7dkTCseI0s
+73Oqe1Jahd8tKN561i0HDXrkmEXZjcxS4BGBi4RYVZ9CtfDk9XDQJDJC3EEC2Eyq7TpBftBt0ks
7dCziRCD4oJTO80h7sLXpIWGjonuaNaBjSqScBgJKK4efGwJHiqRcCzvXQOCSxsRHWQyJiaaEA2V
YeqrrsyrTaaNt6IZ10LZ/ip2PMqeynxM2iRD/E7P0B6wehoD6Ol2qrDf2MFtZvjirIv2uRIkclac
J9AB1s2gU8bb9CcCvwauVlCASob2k9QXlg5COaeas/ui4O+yvgnNe9A8nzlFqcUHtIgl2RFARtDu
ugzJCRZiicydZz2mTemlEQN8HApGNDa7mnBHTSXfXILBCPhpXxsngOVssx3u1Xui0h9jQ3iEHHoo
QDo9eJK0lS1WsYe0RIAAWmF/M27JEkIyYOTxyrGol1rg0kL4ajv57X1Y1MHaDdyLlesJnWb6FJxm
KOXIYXEsZ1r5HOUo/Za1j7+HiXOfRWqfOJvOR2+Y6XW25Gp00duHsa8vdf4wP8WDZwccVIHStubo
LYzIlBwnySV0zYDANmkcRMiMpsrGnjEOGg8AVGgLG07FJB8BDbRspjMGH53SWiTQ+rI2Rm05Bb63
6Tp5G3vsRm1p5Wu3mvaEGxRQOAh/T9NxlzHm6Z16a1uCTIFgQtgw9biaU2KPw5T0XGWPcpPGNQYR
/shAhQMf0Eir28znkLejuluNc5u6ZiNuhXymrt6k2BLQrhBivFCkdy4LqOkk19D7Ep7OEKIhokSn
aZA6p2lmXFgl6okcVgfKpQk0CdEn+YCTUvpEZWRsId0Ua1/k0+UvpNcuOo8kO48qLIaXzwSNEgbh
SY9kwXfoGpqABjd2dW8ahbYOpM6QcKCwjyy6HrWi9uu4wi5sBk9gakYciAkzTA0tNsqRcuy6Ranq
YutD31nYSp7HgZ5xfnBHgo2ylvl+aFtLwdK/CSqMMrEGEt23ZbQLGbQbQ7IJPQTyVSC+Gw7dZY3j
ew25aZFHY0iRqH1zk9pZeU7KkLMnALux0keRRRetBOYzsCD7bd3Th6cYmSlJrY/pJasjfEtcTNLK
/g7JTVxS6zyaleRCXuy0lgbmqMc4tpr8k3eckt1xvytH9s+wjz48AtsG0UzntO3qY+/vzYF5gFBh
f5QC0qNyKeq7lC5U5TonN0vfpOcFy05nip9Hd0Pg2Adzar+NHIEcrGxr2N0Vfb3F2UrrlUljBF1m
mbL3QsdFoELO/ClV1nOaMsjSELFBDqbwDelhmeQ9oUYzPgGZXQhOMFYDaR5DP55CD9FnR/2ykl2T
rArD2mYwzJKgfoB8tA9VCesZUYMwyq0D92SZ+nh+TF+9mnUPOq0BRQ0/JUi17FwA7lfVhGGM4UGR
io2rEeLT8vxXjfQJIhmrs6cFLwQFBTtFdvu0GqPUurcafefPwcapgLxV2t2M8KKzCh1gZenJdhjq
aO+F08Gqe8CBebglUHobhHSvjAAVfw6Kj/4NmD6YV2tHq5J1wF6g7rhMh+7Z741xTwQFiA74j7HW
uRu9YEifwOPOSBDS0ghvPuNVqTAy6saX7JsPWCL8mH+HDHo8sr/jDSu+gYdz9uXJHRrrcRIK3y0k
rBRL2sTmZDtdgItYGxzg0841sE8zzLE8jlpjkieQTQxTgMYZZKPgD6rA7NOlH2pRUufcFX6K4XbE
SlqDjXKaEW1tCst5stFd9TeDy1WiZ/ZTl4qMnRE1JGxt0zQjoLDED7CrFRWGSwT1pcFHHTaDuda1
ap3h9oVTV9r70S6P5LP7D0UUkwQTLOsKqSLgabWxyubVdov+lLruEbD8oXNlse2G10zekB0KjLRA
l287jIBGUrRDkkwM+dgkJNO0PFfepgg1YepBe0njp9F33kMJPcgcTXdTZ82DAVnnlFosZdkYv8hY
+xE3vKGSPqkL+CKQxUtVIjHW0vo5FSFzDT0/hzAbEQET4sKZu0pVtRhJR1/AhNIoShIsTSZEJ31V
hB0ofnp7xrb0HX3j5MRGN+ycymw69TL4tHtiQzX/HSo6G/8YZgubsU3WFOPZtI1zGpBUppGUY24s
o0ByXNBUa6l6Wfzd8h4OF53gMCe3blb2RmW7d+1SW/om+i8Mm3IiLE767D1rHCKlHC/WkGJWdMIG
8zFhSq4sjyVBEADnXnLBdbhPtG1s0DvKsxilEOBUnL/aXYW14Ak2L92i+iUdIpJ6zB7dZB/bW4kw
Pz6qTlBCi+6oTK4fTSAwmQCWWDQj2jndNyvYc+jTpFmtwxCpRgWKa9l96BP5ulpDmEpA7jAe6B5L
WWCM/lpJzKF9FyJTHH34yB6l3mTGwNwU6QUts1o+jXzZynjdJXq9JimRnngJbQi0GBFpVbc3NXVn
2CX9rnoT6+NBQzcxpIyHyNdge57RPg3Tac1FC85Av+dMdh/qglTRaxYeHTe0gpw8aJyI4nGDfm/C
Lgy8irHyGDT39BS+aQmAOCvVdqbHB6gZFT2QoX2N2yxeArdes5vXILXqJxhlmAFkigqSduOIWFqq
e0U1dDDkfa8zEIvGSwThyoU3ubADI9mkvsYbxskunHXUf5eGZhHkZCCrdWe/bH3B3D0cRYHe6tbK
Mvco82lXJuDuFQitramG+64zqLwrNjOeSYZBVzpnU9F79TX/ZvLmzbLBwcm+FEFOTQhRl64c32W+
6747VVvRjYqOhtbdRb644YVPZAlQsGl9jYe9K8+2Hr3GZhxva8k71IIR286JSBZ5rWJAPd6ZDdKS
kfdXnz93Dz2paXhH4bnJd115tBm15hg1s08x7ZhAjkm2SEttmzSwAgeductAVkPLR2k1DDYkaMab
Ye7z1YV2roL3dgDiNzbx0XVqjg7HYqxT+bh8kLQ6lBUEpTC0nnDb9qa9D6KHPEHGAAD+I9DRVFQ0
B8qGosdlrj7MaVOEEYHf5t0FftZu/BbBThMy8NZyigtF3BdO7aHacRXAAA3jMB3RI6qSxJcgtzeF
K/u5lYHHWyCKC4XXrtVgIlidRLZvK/R1LSkQVNuEs5qoyXWvcLYtGpcK4aPMLYWpqvoaWXqlG4wn
eGmEEYyVQsSI+qh3pbcCONefoZnuum66mXQRHzMH3R9RV0e3beBkVoRsEk+9lpF3H1eIr7VJHAGi
Ez4OnGxhpfVFET2i6fpK9d8n39cPAEEu8MYRc3VgbHlSasHnGewsDd7wMDByzySZ81mLUapBOz1C
gepTbWNKfA3jxUwUVlR9GpZRgbKq5nLgc9QDe9Q3QxZ4K6rg70gzCr0SH1P5GIjQWM+rvs0HisGU
dIazCEO8wWZ4nyPsKAQKw4IYozpOVgTfeI86PODFxFyYF0Zm3/dEmRuiAMwab4Vmhke2hfd0TCbE
Fv0208UXC+VnMJXASzOqu6ztCXI1U4IfLG1RNSbjNQGNMAMbrUICTCLHfcpGyUmoOFBthoU9Nfyt
YLHBnGV/TGGIJgThO9mkVDuqf8FBBRjZrKoTiaraMkBRXQLM22hlxJwDUOT9qN4d/wGLQ0FPauG7
rbu2e/GqNwxT+nl6ND7bPZVLoupXoVPWFZvas569HG8pFqyD3qDzSNrgjZQKtlMwA6I8InynZ1tF
gOG6LstnTjkaTB75CKZuvVRm2y8ME+GprjKBzF1/N1X/OFXMNBp1jqscKQDUWM56BGR9/BnYYXY3
IdUXOaOyfK5jJSWcwR6u6P2ThnGCuKZ4MSTGyZtC51FWDER6hlcjzS/fDI2znRurXGKjqjukmnEx
ZI+Tqb87hRG8U9t8So9T2lBPmSvpahLvzfUNuju9FwkQF7Uc2MlqRztTDv6w8cvwxdLJ9iDOsOeC
GlqYeeuWthpLwylF4TJm+PYbki3MtNxKn02MDauhMvsNly5GExa8jj5xlpnRvXuCHAyBUjz32J2M
HkHved3tQAcbhPOyvGWj8ZZ47jdC3vGvJNfFiuGTN5xht784Rk0ksErrE6hWh3kXCFYV6mDf3PKt
663tXGaQ9CWn9ais6ei6EIwj9i1gkbNNR4QGC110dIRrLfyCRB/dMZ4Kt6Q2TAcNqSemONk+c/EK
7+OhGZfScR8d23fX3uSh+i/rb06WrdRYWqshL7Gl5uaj1bD+ZYYFGdQvtjY8rS0aVVFgfyJmOOU6
R49nYO3LBr2COtKpTVrBWM4z+F8oD8zEbreexibUwclpeiT6sVHBj8AuSQ9zfPKUel3AiuI01l6z
WlJX/GIZZ5G7M9lbHPzc+ghTzb0No+Ju0jF19sIcNm5KtTc5OF7SjI28Bfo8khuv1Dfd2DCzdLPm
bL73CE9SFn541+lMjSfy266ZOnjfoeWtnclEpN8xzwiit6ogwNehHU3VMC5UZ19cxHcpVj88L9a4
loX2BVxy2ytHUblpt3Zbffo03tb5nNnUF+a0dVFiTAXNemIeCMvji1xP840P+2/RB769IyyN0OiB
0CabGan0RjZyxCjiUUFR7GloEEbBimHQv/KnSiBlHbSl3bYvvq9dohyYbqKokoMiexbjlO6EjI8e
AfHLscd+aLazyLJpVumIj1/rWUhzg2azWd9VpJavyS+hz+EHclO/tlp7rOqRadLUY+pQFbyCuq25
WGn1qjPw8ujZVK9kmDHbn2hHDFzhlpHhJrtI6AT0Ct5VbdA/VCsfzDqVL2QM4/SKitdIDW96A3GM
CGOutXc9n+wFaPxh0In3DbIaxUrNOZgm1ibKngeq4p1XwZHRUDNkcJwx8kdI39Oexb/BlsWFZFhQ
j3B9VuUHwYlsSA0HeXE+w9/++stgrO77ZjZUzUC4wZV5dHv9cb+0nZFB9VxEdP24ovDPcIfOPzTf
/LybEmiBGWn+9h9fXn/9L7//89enruJ5/bxvO0wY+62h9V88JBlZMznxik/8CbPXZtZdNSPjrv93
vXv96vp/P+/+1f/91Y940GaK7oP8i/UYYxV204G8kbjg1YzzS/zjy+v/Xu9P5sC3tBTah3Dzxyv5
83rD0YXj9ud9bfL+6741+2zx0YTPdgoDMJ60Jay9WizBaU6HJG4mXqXW7C0vJQ5vdHbeQECZ4zA9
TbtSHgI9kIcp8JwVCdBIVua7TTn9+xvx/CO2spg8aObu5y9cf+x6V6MptFV9cLz+VygtYP7CwcnW
6rGFfxluz/Xnrt+53pCfxINTdD5EoYlxW2UYuqL5ca/fboSU+1x8ECouEQwD+V5MCq1ACEXsyMYB
ytZMK7JLhvlewrW4LJj+WlFD0DoDmq4ayZDKAfNdb8TQIIgI8mpC3zihEIE6Y+fN56ChtSBqgO5n
ZIRHYjfZLTMxC+qacSGJVPCUxe4KsrvC7a4cyuvd602a9ki3W7uqdpXfrHKjw95w/U7nZ8a09ors
R9LTlf/5e8kVnDe26uAV2OLi61+4/u3C12byiNYdeTnh9ufj/fEo1z/7x89cvzU0TFKMGVn5849f
CZk/n971G7/87f/jt3/+hcKJ6q3b1vufP/vLY5JusIOPfkwMNsAws1j+nBSQgnSJePXdx95CuCgM
fHb22JxiWs/gpKBndE7GMEwLaV2+xZZREufpMRXIA5JOx2yvgqg6aW3PVClmjj/D24OOIItkr/no
VsoclBeIFfKJtbeu0r+UFaSHrmQQXyVs9St2LlSckiobUgGJFfTEmFkKj8rTzcwBAgwMos6ttx6z
D03RCqibisab+8QGLD/HPUuaS6JoY+j62m9ib1X4HTnTNcP6LqsQfhJWBOwWqEENwyNLf3R+qK2r
Ag0Ue4EVOPu7lhbdCrs86iKVPzWKAUIZQAYxUFJ0dMmIcrWZdzf4FcPE8vflYDwKO7tle1svB+Li
2YhGu4RL8K4Ddr5oMhg8BnWZ7oXIqRz8XHl7lxgA1MvQa8+DwWCpZYJJVC/Wg1kNnvjuocuHkeAa
TFuRhpZYTsXEqQUUx0arDPdjRChJMHR1lzNb9KJboiCTZTq5SGiM5lMST7GeotJeCdc45kHfIj/1
EKODvvUdDCC67X6PkVU2zEFWvh/iIGpR9GQ1zXuNWKGYdL6sftftTZwkDYNGyUQ/ju/qkmI7kgUa
6gC/rocaVDBcO1ry1SYNWMQt5tmaZpo1Gjup0I4HhH0u89sOOvHKTsrvuAxSAl3hnFRkJyxKhz6p
EYeSS2A9AeRgfdCsfNiXNrWDzww2bsLqaJPcypyg6pqnUmdfbFCZNhkMk7EOScoYzn1snHrTkejH
2mjdOPmN1pglkHHvVhPWe1bOfVuejsYhTHNEaAstakEGZhhjYi/7spMQ/niPcdwvtZsgo4fG5Qym
UEhmnUrE2YcyYurkDlQ17YASCcxY+GKZxcaz3pg/VKyRoY65gl+9oR3ACRNMd6mmHjtVDXf0HoXP
Zi2WKMCUtN2dDY+mpBlCqIw+4pqK473hUAVlrna0vcfY6uQ9wZNfUuDiD5NvPhsUHPUZul3rpat1
cCnN9D3Yab5BmTCJiFCGWdermg+GgXPh12tkvFHrNTkmPrNN1kXEqmamxsRwhT2rmTHSRgJbZ7a+
Yowl1nlsf/hdFVxy2lueBwE96MNN2QNu8+jrbogLPOgxCHEt/SZKy9uXvEOaa2q0OnP5zcibU0LW
Dx8vi6iV9tjqLDi2ZuDsmsK7qYOwOlhE1gNHIV1rwGCOCWuou5cyqV71gmeQFohgU+++yI27Ohgo
/Xi/4cp3kq2g2Y6fRqy0m4o09krUtPBA36OmQYcVh8jAI+k9ByGi6inTYeoE5FGkeICbwLvJ5xA8
nfMDeoT2QbmGokLfZy4GX789Wijseow9dQVSieV8Y/bQ+Aot9dHUpuV7qmgb1BASVwRzGTcW+jaD
1h7il5gwqsnqH9OmQmUYIZThvUXA3ATamT09AD8D0e2YHRs79O/slmuyz1jIskJ/M5jGqxO5OmqY
DP2liL+NVthu65gy3AhseYZ6/NHQQmsNCRJDIO8aWp5X2ZLO0RTgAycT96zXcnYPXYcsZly4HZ0p
6SOa6npvI6dBrAu76Z9agldy0T+Vda2jLQ1+CLM14c6a5qaRaH4HQxjs4fmjTInRuLSzE7F3SUzE
M53UaQPvJBJrrbvlKYqVqL0GxSitD2uoy20Go5IxPkrYYSRBwe8b0HmoSRFybCdNk+s+wlQBDSiN
URqrWqZkigEWklpwmyfsRINhJiEwvdt4kdPsG1+/LSd0YQyrvrVTgqmpu+/reloKh97HWBjYC3Xf
OvQOkUKQUmm0ZZ9DBJKwrwIyyDr9oullzbtO+qQmIWWWzXjUpYOxrSXkI2pp4edkFfqmPWNAM8wW
5fA4NAI9uBXSLdZWkyimY4O4JpF+ejOLzDhy7bwLT3ExpesqTU/0SW81/SpAD611HqmSssOutm2D
/r8fpvgw5xRu3Kk+W34InKboPNoIw4sdowFJhuE2pm9/6AsGK6mDjWuIiMk1c9Kzh/ilR/BqD8NL
ohim6yq6aScNffSI1UIJLEx6RT6DRAo/duOpraLkUG7GPr1PCoM1NXPfiqymmd9g8VXVJXZIA+dA
flQMtbIphCKquDKnmv2p5lNVCUY4cXqqek4genbs9qbh3dPLc6+PBM6TqLGIcLwbOpZsJ8WCXAZP
hltLA6muW+7R5aQlQgQooPy59NAr4HaMmbFBzf93/cbkwMYrbesprxv/6AbyOUwgG0aV3h7amWDT
zzdGH2Om8LNvgRYEhyCt3MNoDc8BwR50+s3xYLDbQ17CTaVJfy1T5AQROqhjXGbGnlzLlZi7h14t
tsNcA+g2xUFJHenUubHVZ8jn9Ub876+ud/94ivMv1GHIYG59/Y/uSsge5mfu9MaTFidAfuxeXzl4
y9FFfk+H5lhkZAyzfQRafyV7k5PIlwzSiXxVmbkyXA0ASeVuM5iIafVi+mj/DRed53VLf72xHA4F
Md9c7waaQwedgm1lNaCmY+/Vt9ph+uNJmXXdEyAw1vfBfITHFteDJorJFeJsobikiCgF6JJ8vrl+
9dv/kWPHdVNhMKpERHNyLp80raBH5Jst6stYnv22paD7GX94/aqey7aWyIylzsR5aZGtke6Mmcx6
RaT6sU/Nkumk5ZDO0M03kS2RMl3vhzOFdSrpxriJuVNX2P5kdwDOZzJrWj10jWPslQ2xyJlvpgQh
r9aUybLX+5lUBSz20Ba4zqpc3pBoxwKhhDgQ9GYerl9VuiYORa9ymhm0Yv2ZEVuSmMNeTFJycO/6
HK5fKUrdlbKQcAXhqZClcWhqxzigY+8C5e1lCc1ExIh+yWDGBJ8Y1rgPzAfGIvkhM5yShAEHKFsN
wpx9HrVeumRsAN+cMGwieDUsO3ZtHgphmIfajKpVyzV00SjUB7ZgqZzRybAuXTuDFgDxJvGgKRQI
SgumdWNtEQ/dUcswx7wrPOKdjdTmcHIpeddNqH31M/D2etPOXxm9h5h+MmkM/Rcm185CMokTGiJV
5WTHrDOwL2lc0KB6EQoTDVGIwpkb+qv7vJmM7cB89DDNN9f3/3rXpKWYpDRzeLt9AHrzZ8DO7d83
7gBDxUErsJxcDQVuQkEkAhNRaU/4HIqXkg2vO5Pdfx6A17tjhKc8HydCI2vn0TT7l6LAU9dNs1Yy
mqJ6E+jDu4k9nnXfJmemOP5HanV1QHTGcBbACCd3T3MH+KbPlZeeNfDJeJvH63ht4w7TX6fPgAIi
ok24Rl4Nz3HtPpXv2lN+ZDSlI1JFqT3vBWEuR2yIlzia7FPwbXoBL/Y53DKx8L4FTylaj609Qjhd
pl9AFOeTctjS9mSCWOBLYhRAlpS1ZggC3ToCHMk0/DmbgWMgSDYs6tMjPOmqB/S6afUtVMeg2+kP
023zkXN3RDZI2sg6B3HEDPBFcPoaK4Q5zTMPpZjFIf+qFvoDZjSGhClucIQ36hS+G1Qx2FNdfmlC
zoDfWDvinWqiNTvnatjiCBHWJpAfiGHA2xaARp+Ml3sAVuvwrmUct8BmjNDiiZhDyCfYzqMZNOWc
xg//TpxQpwEuWOOPhUiQMHr9LLicJUv1qD7lWTxqr+bBe6Qfz16vxo5lwt5deMGJPQPLiniJvo+3
3ueAN/x7DwO72fqEBe8tDPztsmfRVhSSG4s4GKZYyMlPwGcn4pCxfT1zHOCAn5hOMDU6JcfoHccl
Scje2rA2foWjAEcseguMvQAeWm1RhoywlsjjAEX1d+zEWDeQxLv3J9QW2+HdJ3rt4YfbbJoRqfxp
xOftlFwMd1a5c+1HLdn+gmu/Y0fi59n/yNr0Lg+zpiYu14HOzr5w/v85PhfhiS51thPSdpCmGlIq
vv/x9hAinfnP/2n8R1EOfZSYBkZN/VBoSFbW8Zd2zHfxe3vwH6CcJugWNrp3F9qrMd3SVrRPzs30
wRHCvhaNXjKzXUa1MjYV0Rd8FMnMSY38beDsvewOZmdfwFBdmdpWc8kgcNg3bAWSv2eIJigDL9MX
dL9NuklfoHDc4AHdFZfuPnpIn4pLQ8dhKVbVj+gAsfY5ebMwuGy7c3Lg2o8OU+eAxVi/M7cjE4mt
fc9ihtZgh2wGOzXyaXz7JsamcUu2mbXi7FiCeUNZOlm4o5qLfQOGeaCbfVLd2m03P6ruUz2lJ3C8
wRfGBAwN9hcOKDkt1ZEqbQUw7SV6Rwypf9K3Rv7aPzJYeCr50LHawCrmO5zV8Bo0ZP1IyfYYZr2T
vOeQbRg/PiA2K78jsXDO+eaMUQKvLr3hhPfvgCTqxQ7ZZO+Sd7T6G+3evEDB3Lhr/8f0rjB2m9vw
KZk5jeLZMdfhqd3rOxLBzvhCrde6WGKfWmO9b+7BACJ4Tr/nkEVwvaBsWiN3xhzJeWrjBniP1stw
n0lwrQvOsPF2RgA8mfryB2Cy0F6zO1g1y3C1A2YJ7JMJdoCB8NjOxosjPgVw6mvjgWGlEbDTOdEi
hy4+0xs4bJHxnccVu4yVVu4gMux5if7GvDM+03Rf7oY3SnCeKhfwrTyUL+PRfaGu3LJz27A332k4
hlYzaOH8Il9REqIQXR+irbP+hyN/hvv/6cBXQjcsZSvXFb8lMwOyr1F0if4snO6MZylYzWsMh9c3
230Ws8KUfPZV9optBmUTRqNvOJLqmfg9a5X/4ckQhPCnJ2OQDm07ukX2we9noYyaQVVu159DQa+Q
f42+D7L1yFsEog2HDdePFT47IpKpq/zborn1GeBis/yGfyS8vT6d/5938Q95F0KX1t/mXdy81fXb
R9DWwAjrX3Mv/v2b/869UO6/XKEcY85LUFIJ0i3+nUJum/+SulKmLW1TWIKf+Bl8If7lOI5tO4yP
pKAU/CWF3CArw3E5MBxTuYalq/+r4Iv/fqxZDvnnOkFREumVY+junIrxy4rvmqPS4kJjkaz6c26x
BcQyYweFuSHV2sPdwOL594e3/RePyEDZMnVbmewif3vEJLMyayIgeNczOoZHxdTum1DQiRF49V7Q
/sPZNF+yfjmzry+QB3KZQNuE0Dq8/b++QL/RvKkq4oLtPiYQ4DGaPV6KKX5T5XT5+1f2Fw/lkCVv
6UQg8up+X0Q6RNwuPf5iN9bxV5zEX0QNf4Xm2on9979/pPlJ//aieCTpWIbNMfCnT61RwVQHksgw
TwMrQV8SRE0AXCUewn96/wyO+T89ljJcy7Fd9gWG8duewC/0lFY5r8qM6TN1pn5xkBQWjjoOOpAF
ZCndInf2RoUhJB/LjQ2i1vTLNaKTm79/1YS9/PmZCOEKPk0D+dJvi7TdpcyQ3L7YufMmJPZuVDs+
jP5wIfv3gn3oobbsHx7k1L9/2Osr/P3dVqZSyiZgg9CZ394BzZA5aricQ0hDBaE3e2F32CL7h7IZ
HqqW+PXMP2HduZB26i1yLXyrrGpTEJSLgoAdyeCoJwQUT/8vT8syJeoZ2yK35rcTSVV5K5IgK3aN
hfzIT+RO2TxaY4JC053ms9Vv2gpLexMRwawr3Gw5pOd4lhe13aPDwGKc2k2v/Le/f2J/+TFJm92l
snWd5eW/n3FTG7VjmGPh01pSwwvUHauqRZQ99pzgFmcEbWZbNC+FwObx9w9t/HbpnM92Fsyfjz1/
/5flzHFcq9PapABNbt72OszA1meT5Q94cavhMuhzvG807Hql3sPwW1Z5zT8cLX+1CPz6DH77VPo4
DejF8AymYEbV2sNFDdHblLMTJhLw6+9fLxuUP7/bLjp+h+OShCQh7N8OztxLpZPmRbrL9QJunn2k
Uv/qdXRyo94xkizTbUnSSRJ+axuqvRHN2zJx+gcJWKwh/G7R6uQg8ztjwubL49gxNZc6GPBDrWNx
DJGadWcfgwCCgoc8YoKefx9Y4NwwelMGHNe6Ax5AYZDlpwKpjALFNOX8nfnnWzWyXaLI6vNtPpqP
4+gti5x0jNohgGU6looDNI75IUmOEL3yczZVZARIg2MFdYvXoeDjhBq6/sGyMFsKnLFGABArpEQz
uyWfaHZjBxAMNAs+Vzm+9fVwF5ak7/hUeoxkcpfnmDFBm+LsrrEH6oQAqGGattQKQbxPUbmPngkd
ebqgbtlZ9WfcRm8Jg97Y9Knt3Q1iUXhiPbtiN/pKZfKVi+hrPp4YkOPHyngNYXZvSogR81I8vzN6
3ItlIDDR06mxB/Gh2R3wty74UkG4FbZ9U9e1h8K0fzAGteuH7ilp2rWUNeOi4XJdPBo1HIOqwcpd
0eEexvTN4DGtijeI8cqld6mx+nF8QITOh92+9bSi4SeRV0O503ZQOD2b46BvkKbmBs2a1OZjyQe2
kinoao8FbH77PRlR1WB0zrUnVFG8k3n6VaX1xq2Cr8b2yURhrkjQMl32QD96XfHhBvAxB14qWkyK
1Em/dGF3jtwfg1OAx3b6C9Y/Yryp8BuXdbFwD2Vg3BY5CjHP4pl4znQ/QBq1uQi7TvfgutMuTfHV
xPjlpVu76/u4BmDEBON/sXcmy5Eb2bb9lWd3jjLAATjggzdhtAwG+ySZyQmM2RA94Oibr3/LQzIr
lVQm2ZvfgcKYTCUZDeDu55y91/5QPm9BBW2uSn8243yD7P3D/IpqnZ6SyVxoDKXM78NC9N5lmDOs
4sNd7RvfvFMcfu5mLe+CnOY6bRPLsz7zOv9wsvJjNFI7d34lCpxRK9VoHT8isoWe0TpPWUjJbgNX
bmK/h+5DEkxZ88NRt2wWJGzQGWAGFPV5rGwaXCFUf1k024jjBePJgeSdft/oFP1tk31kOSo9dsd7
GY+/cNtNV6iW8MVJtRxAKdW/sIA7D35A866v5In76nx59kHO65ud8cnsu1nTgYn4EExc6X19TCX3
yOKdVR8UTEIKrOLCBblkv5pLeTKbs2tDwxjo861RecwcPpuUBfTgoYQV0fjqthmqv7Zm3p4tL+hW
27M389yQ/w88XJkzjIxavW9swjVE7eJ6c7P7y+XY+CTwmht3LbkOWtCmrogfg56ZcRTwqy9LSZgW
n5OcX1XBvVIfWW7JH5pe3YR9yrFYi5nF0gJYKcVriFhSITccOUd4OcwzqfDDLc/dypnwsmyNZqtP
BrGZTPqYjkkmmimAs355dcwHtalj+we2rjENHtGDUpEHwxMgqOQzqKFsFDZLX9/GmA3zl6DNP6zG
o6/Sv/vpaVy4B0YuFyfOP0JLg8u2Z1JI2bIUXVy2cOI5poZmxeV/IOsqbiZusmB8Dc2a2Vs8rVny
1F2XX+XwWyL2oW1ruXddiCY+XG5mRAmAK+qA8KsAg+XaAhlpGa/nKrq1B94bRY7xYbKPvhp3c4sR
rHLxj0wF67al4nTvt/Nt6OOiX2aBjNbcXbLW/CBUwP2Agk9zp8+tieZ2jDWpd9Qu7Q00Oyq20e3q
x/45t3hjdBjCjyI8qvYmWr2YwOxkOrlucx30rKKdNttkPeMNsPm10kYuuDSIQqS1J7Y43Ii+u20W
U5wnKPhi7T0nI0Q9a9YEOcGRmuMRGkHllTtV8MYVjg1vi/uqSHiv5AR7uphC4se5IC+HFzlkn2Y7
sMvi04/l0bJ5a1ji+r5iNtXbP5vIfs4YkWFBeZwinBgDoOdprLeRROXx20e09G+DKg9zGZ8uF/9Q
TmjtT+5gxk8pFxQSnw/HyRccokhaiarbL81Ew4bLOplHcpCW4dcQjWrn1/K5qdRyPUXZtaNcclRK
ZDvFgjR5HqJu78btSzPwjsRdine+hF9mkkEa57scOp+xc248cTktxt54WLJGbO2Ja96NrUMjIbQs
84CgXDDrDkpuSr2KjZ4lgTJujICU28e3uA+9CAt9jGVryNYay5eGVbIesxXLs40DCHEyc8mVGKG0
wkGZ9A1UOyPLSbkJW1nfVhoIajhybA8XIBf9nRhYtxb2zKto/CXtstqVDW/SmA+w9F2EteGs0VXz
y0YW8yZzm6swhX6bN6S/mc+uLriHxrVH+/jatcP9PHO59HjAtoRzf+TJEm5zm27ouDZMs+AnMYOg
yxsgdLX49V6HP4lQFs+DfXk5E3li/qEynNahytR2wbGkcrfHjI8ZrvaTGOoI9UUyuUzmewuBK2fZ
aIB6PmA5hRE8hcS78KIyr36qevlazdwCSTQ8r9X0KMxa7su71faJFum4RePJ/RpUsDwvS5A/lOhC
iOBKNBBImDEpe5vu/Nc5CH8VM7ctMZEvwYTSYK2gZLmrtjd1itC2mPiKT6XY9uF8bigP9p4uTxSa
9DY9FBa5CUschnMcGiheXKHJIV0riOg2yqxsdx774nZdZH1c43MXCObIioMB1lX2uWb2z0MFjaR6
Fn04Plcw8zxRd7diDX8s5fToBOH0PaPfmuTyFMeLfGfcjuyl663pS1Z753F0NdxYl0TgKf0adiOc
IJVNZyv0b/K0iA4uCQ+iGQ9NpFMQNLO9VTLVm17ETO6KZNm4Sf0jVTDE1ybLDxWYxNR5VWiQ5JIS
fzIXLylbKdayfTCvzfXSQPRWGNLsBrohFzQI17lKD10Z4nJoLeT+KbFPC7CdOpfXbeLeog98riaJ
ifP9UpN7XPYTEUH9AN8TVfk+LucWDci5SlFBtL548GfCcZ26vs8lEjWfnC8jPMYHSU5XkZS7dAlf
nXSpr/scgguqQ4Apw4ONLu7gBw3q3Y4cgRLPkTc0+0EiPJE9NOUK5QdSwP6nNRGEURGVhTdxn7qp
IhyjvPGV13BT5E8K+bBfvoYTAyVtjgztzAKW2yBFNZpmREMSfNsYbslm//SDH/3M9mEj/t/3Uw7E
rb5vXZTsgWHHWoBnIAnaIeetcfa+ehbN6SVmJbdihFJZTGHSuL1x83L/L8o7jqgQkFYnh8DlF6oG
bdOqfdziOVvAKAYQ2GlYYWzkukSfrNqO60uZKRCOKByA27jNbWiHNVp16TMSy2z/mMwtHualOSdO
d6oXRCV2O++HpRsPoWrv84nUDr9GM1LBFnT6PNh12G85x47fAEuAplynEa4UXB+XiLMqJABAieoY
hBo8RkBs8YQ1v7Ox2HcExKm4TQ/T4DPzgfjXssNsUbkgTtM2PjOLjKaYkx+Oi+9jR6tX8aaSWcpv
l31/6P0m3fkywTgTnLgHkWuZna5ya4pMAg16SSc2mgG0rO2ag8vXR5Yz3ERV9YTsRxxWE9gexu5x
UC7RS8BDZ4vEs1kktwrVOhaqlyJC9bqM3feisaL9EuPALkX+Xhe9ImT+ayMrDFZihICArL/p0/jg
geIOe/kF/XG6p3rDsJGOt3LpXlRI8NeC7JRBbQI5OAIQLDgbrAOjgBl6bFVxTHfQs2BTp2QyR8rQ
EeNhHPBSUT4AY3JeK0FeUrhwTLc4JvspmsBFFx9mw/ytu9QzSawhCXD+yXCvYpGCzWh7b6PPhLnG
zS/NoSAPVmBTK7McC7xHJzhnYTg3ykhyQRhJZWmiDpdjK/o6KLwwMJzurejhFEVUM9nY631bTg+z
wlFrB+pgOURMji4f0MSEjzPe5vKerG74pa7qB9aktzqEYWeOun1GmRmKHrt/CrY55PCWx1gf4SRB
vV943a3dfCh9MCflOhKvFYM7T4DXkZU9HlLsN1ep9c1n7WARZFYZxdVudf2j+U8JXnTeZp8rOBcO
8Rn8qgL5XAHcWVV8S8Pb2JbNsBcc7dqKg0YJgMRpwvRoAWvGQpMQRUNhutcpVDgPBNfoDfx8Thfh
QH1XRtYuSkpuXDh3IF92hcXHmJliazC9lsG8C0nYhuQ5Bi94hr9jPXr1s9Y4IfMPuBJYddaOipM6
zZIqI2e2huhOUEVBRQKrlje3Lh6Ccb5bA/+5DOWdonOoPeRbWb8bw+auxkFwxcb86rNPb3TaYLfU
HdkHzbNvyhAkXV+0XTVHqymKvYNPbiu7+sYFGGoBf8DZEs67KK2+Ld6dL6gvA6aNeUStR7kSh5Sm
pMRz3Mt5+O1I1VePASwDXVF8LQgHmcRGG7WyoZqyVPbqXfQQUfHZ45L57QpFgwpZX603WVlsQ828
ui35rM3THkLcRLVDqoZDtTDaxVG49r1EnLwlEJrxbErcGWSH57RQx1yzUzvl+OSWinC4xDnG7vRE
ntRN2nI4HgLeeE72FGj7Mk0/LUV2cTaMT+hoBPT0+BSX9a2soSD43XizCvF6+QyGtARUWq3HZDDP
wayrVW1qC1Mf28ny5snlYyiZgOk2XXZhBDgnwLp/damS3WI9zgG5Sj5HLWnTrF65D52x4OIyT0KA
UlSmtK1keWsOU7xPLE+mWNXZejP4L0GmsGHUpEMJcZYN90TnL4+NBa0uWG5Qz2D4cvcLShpr4V/m
Ff+H+dGm/4HV6PtUv3iyZWS5FDjG5B1G7wdFS88V8lgP4bseQXFoZz47K4fdJUg/XFOiT9Ay7Ojt
0n67PHnH7DmavOitKGlUZGxSTio+e0nwfM2/tPKSPq8aruk8m3oX/lvHBZ+n8i4q6aU4801YOo8w
LSD0ufMt1k6Alf69hX2Td/7FLBhDpXEWbXKb1SaYHeIEMbZdyjarodDB/HPmoMEhmFpvAHXkNs+X
bnITs9K1/rsVSppngvIy95Ybsy8L5vn9SordyD1tivqx5sg+OEwrglqdPc9nB2BC3EeA6XA7wztw
YTtSCXMF8y+wixmQt2PPm8tdu5ruGKrcn7rvIdiaMiIkSE7/dqPtw/lUDd17PlOAmIVWv1Xp+BOL
6pNZSsynmqwD0dn+xwxqKiPZAcstiA1kh+B+2sq6X1xxa6t62a4pV4VpQYwdd088z09+8CUfkh9o
UyFzkYYoRcyufh0NLBmreU/G6HFe56/mZUrL9JRZFDUeOj+kmRlYfPamcTl0gmoSNW+V4VxeaKbR
qJg8L9/NJTvXZTbg9ugzon7mVUQQGi1nfW2s7nMmOqu54E/JgEu4/WcO6mg8CaxsQOyaAUaGDRqr
qzhlNk2vEZ21RHLlFdQdpuHjx8knNBtrIyeeddJZ14x6Dg6HxMBc2pcHArZpToEXhcHX2Gl3ZS/A
DQp5N89cgl3DgImBxU5O80MgC1g0ps+VfCn8RQPpD8HDTVx4cUoB3qsSiyIXuLPsa8G03ZwEhsFx
OJnRZ8/pepQFBDDT8UAK+lG1w91YCHxw45P0TW3NVSnm8tBZ8pB2NOfmS/ssOwA1wfcQRrc4/njh
rOqKNycTvExe4txO32ke7pp22hUD9pXBYUcrnfJrPzq3l/uhjzw+QtzJdUpBtVgh/F/EJmtPLdSA
T6EO3MfzNvbDN9zPx7BH7sSAgNuvC764EWzlS6kdpaBwMV6ir/sca2q2ZS6wM3BBm/Ke/R5+16eE
64Hmat0NE2WRDPPrdhqeimk+LFq4O9TjnA8c3FIJcB1tTtSAap4ulVZsWmUFZrOlAiLX9yU5BWZ/
ZOBydemRlha7bkrTrQLJYFGtZgmrAfQW3HzK24w6pjmV8IH4BZdkswoWUjp3JRYDEvgIeObDixzS
AthCD80wUoMquN7Nkj53Erxcdj25CRBQpIho5/H7ufVjIjlNVj0qoai7Exk/u2F5HbMXdJFkG3Ys
MYVf/Kza0bm71J7VKndpFgKaMarnPihf2n45TxkK5SUayOjqS2fDwPUjcEpODHex691BHfi8dGks
ixeNaWPbaMnZ3w7Dg5+Cu0rY2jDp/rbZcVTMSRDlsvUpjZVPNneWcTxdgp9BEnZ8nLyPZeRx0WTh
rzCn5G1LpDkaY8Klk62x9SNE4b3LVUHbiTMyZv6HOisD3Lzp52JmAVoxQ0qc6s2b5ecwezQQie2q
6SKkbvKJt7Fc2EKw79Fgq792a3+vDUQRkhlFVOGzoLK9ufGCHhMD8qVmrpB/by57Wy45RveB/NV0
pKuaZvVqWlPC58as3ByHQn1Pl+GKYTW0og6HQqz2VseBBOIRe9ZQfoBUo2mwR8453F7u5c4S1Kga
AZg5zV1eKEevZat9j7WZIo/ObKnMh+72/FAPDnks0sfYaZ7w/H5XDBgPRXPrLPa3yOe4rRkCAC14
D1INDidxI1oOmKzMeyM9TtdQI+qKBExz1c85+XLYtayw4K5sqkNXLd+siLOKDtK7VT1OQQxtJIn6
GxdAGTuvQO5527GXspS2WKiq8pTx0k7efG2HmqKgXX5GbvBmeWAdKc/x8prseAVBtFHlV90Qz6eJ
T215WeR/LH4FEKEaN0nzQ2P0RZ92HxHiA6Tu2xpDoMeQnGKv6c6dF+vrKg8sVFDZuPWX4mYSqbid
7XF4hmH4UubEpZT+fMxxgGtL7Vd/ftIqsfB9I29MbSDdw6J9wuKs9rVb9yuUgToC0FOvbgPjvsju
YRHelPQehhnWpg0JYcyRP1nFqPe5GMO9HBAE6XggE6wpOmCGHBuyYb7vsLqdBTFJyZiseztkModG
czzG2fSlHVx5XabgvThuUx59VJOhqocvvpfv/RIuItSD975WpkcK43oF6LPTdv5WNrl3mABhnJ1o
EgfPrx6qKYwJsvXtJ9kM/b7C/3YqO4l+xzz4q99cZzgjYjEHp8tD5PDV8K1G7HniWiAZ7PLg18Gp
zxaO/7aRacaViwh+0Y9FU8jT5UEa5abPnTPFMTm1sebHF9V9kYJXXnBgGJPkNnEm+gcJ/WKZsNI4
oHroELLaRbkSW1nD5+iK4kdnVLhDaX+rNAOFIgMTUCaYb2qjC788pHn0TbWL2gkXRyKknj8+XL6X
aU4eSZN/TwkdXoBhXfNueqe+nLzT5as//dFNBvcQ++0prRsCcJBK76QCSGFVmX3694OewHs4Sme7
Eemyf9PMaQcsEilqpHe+NQ5H18pr7n4MQ6j9WQVc9P6kupVTEu4ntGwzxKmdjWS47BdxujwMSe6e
2s7cVzT8d//+iyziFxU5HQ3Hch106zzQ7he/fTXkuVvCGOCbWN1pUNjoNacmbR6URWJ1re2nLnfs
p7rJYgJxaQ0mkUS/VAXnXKQvrmybs9f3LYVjWh6two6N0fWpBhlXzjYcQNme+ev5TjoQat28yK4V
sDwakVW6kSEZC2HVuo++Y4nHNLHRyWVJulMKr3rvkGbrcSJg0VlUx/A37LmgzB9ptDewriGAmD/N
k+/s6PBb20lVMDAGnk48LfppdUv9tCDNojVOn+LyvYAyrFeDfPDIBsjt+nFt7miKLVhoDC6gLu7T
7UxpKI3Hc6S7v3q5x0bE+9wNFl6wy5d+lfx05ljAL0NeXRl59eWr0XwKf/ieLVG+xd7XcILLmE+k
bE0i+GbZQb+fVQ6nqAriG7yHs0rn02geLl/NY/JM42y96jQ7eNDZ8wlM12fGoH2XMzY8Xb51ebBz
9fsfdYtWMCh0sWPRK67xcF8JepInP3nnCT5efLeiBoTgF8C9HlUfjUybeAiX5QfbkYdWfCVYUBzq
qX32IQVFbb0cQ8/dCXMDX3TV/aLsw+Bl56bsQB31ERSqqt/TcT/7i8N3BEE+3E/2rp/vgqHNb3yX
drjbqhZfd0xMAvyjK2IFlt6JT625xbsU0I3sNRyT1HauvfSxhFN6GnNJdkFpVpvCLDR1VAM8HKCh
ek2GNSMHPK7BaF7Z1JSHYhZ3CVBCRoniGPV7HeThPnK7G/5fyYFuVETs8aOk7fv7rAzvh6yHZ184
eGzXGWz0apEcI6sfTcPvXg7egB1k9NrhVJsnEwsMURd+6skOPVIJwhhuaR3OCIJTD++A7Z0uX10e
Ig9KwuWrFJvivlQhOyehy4FeDgU2pVMicQMtU/L7V5fv+fHLFEfrNd1jxT430x5PUpPJpsEWiQiL
v8BEBD26e18c3tY0YItexgedpF+LBPqyC64s0e1ydOL+ReQBnzw68WUBi8zFTOMBCkeUhhCdXXKm
+kifYczQpJPxtUfJUxUQFFJtk2zpHbKAiFwEqPX8rhr9uvr9Wz5zYnSgXU+cS6l8RXZaBEd4uDgv
fjYZxSwukBU3lV3Rw8DwTN/De7exwWzGsfvZcCjv22I4FLHQu08Qy1epg8VpmkL/OlmE3DkBMjIH
LqIMTP5uRPJT0H3N/PJ7J8PvFCZXvhN0V/4Qf5+b6GPxyKcIuqcqhmVer+jBB6AfVnJtXoAtpgPn
MiiGFEPuYc0562ULh9shRECP8uJLn0xbmiwbPcb7lAW5zWbWtkZtHDcgd5jVrpXvMC6/tSs/BOzR
J6QnWBBALNKEVqPjl2+xRhsLvPWLUPF3N+i/u5VD34uwHwlePOYEhydfkADYfgVgel7d09rAirEF
816JFt9fiayzFygu4I6+sgrd5nbSXlsO46mg0WBDhwfR6HITzuBAV2J/ytbydu4YdfSH2eDWmvAV
S4xX7eNc+dOO02x7XiUdcEZRn5kA2XXp8njWABLcvjEvIzGFQJF9GYOWAFMqLIzWl3ldpHqxyUi+
jFrYugC+A8qnS0cvU/GnaQXNl4LKpsOCVXvTi+iEf6bcZP702ioIkT5Wxgy5hd1HFJDuhujwT2FR
t3gZYbBd0D7kDWGYMv9Ilf2Mi4XE1piaOSxRJEOBCUf6Av6lhYSUYKAtVKTFh2hC6wqZvDr9vd7G
MxKz/5CCKZuqAFkT8F/hOt6f9EXdusYeEJ4CPLl/xD1FKohjJzsHNsjMjCTQZK7YLFd+U7CdAQC+
tLsUA7VBYCBOMn/XceqmQQGxuDSVweWtjGkzeiEE6ek6hkGG/oBMrsrp7uaMfJfBp7gcIupt7aMY
WT6ly0UwwNIBGXVMax9iJt0ejHzOvmu+yVB8zH5mbazJtA6KPXRexPnQe8qBAANkLH//pjh/Ek97
oXlT0JA6gecb/eOfdXmxiAFY86a0pfM6ICdqc0pW85TSObx1ghtCVmJFzOI8hNu//93iv/xux8Yt
5XkOAihlo5P9o+Cr80a/pNVfHLWZeJcRHSN+kZOQuIL0Qfh3tVieJGqRZXZew0BcqwliJFUYY9Gn
SMXEfXmIrNG1LEN/2xbqevZo+fz9s5R/EYUpG7S0rwC1K9dlaPifz7Jq5womTc5lE/Isk54CMcQL
d8UyTDG5mPZahSFay0GBakJXhWSsmfJPI+ZIUz7FsmI6MoBtramI0Rp8AL+ip16g/gzq6iNry4+C
ViHXxN4THMriLHkHUMLh9uEiQYxtU7ebdmDfeHfN12wJgqsZ2MBvOg3KhE8GwRKvO+DZkUJe5IU+
ZGy48Trf5OZZhm4iNt3IKG5u4aBlQKUXQtdKf3xayuQXZJj7b0oWT6Zgo8/zIdvpqWg7yN7zmzBN
xlQ2137F+Tb5qFdGj627PBdzcvz799px/yKO5c32HQHBLghs+RfBqp7T2gKMnR9TmfsbZXsEHTPr
EEZv0pqVzDMUuQmoJD0aYkirBQIXPvU7Z/T2crZrtgM6yiF0KmoqKAtVn05H/NyHwuzcy0Q/Zy2L
oDwlMf0TlPpPXsQAWDv1ee0UWS32+lmuFnFlqFL2sln2l2ZznNCxcHHbl8lH3JFUqw1gIeWjMwPF
KqVJlk2s/S01io1G5co1SFVBQ9TNxFEHdN9oM9Qt7TaQnNB1+ocpYTCVO9Buy7r4GqxUxMy0P0qh
EQoRW6IXVp42Ct6LPuBUaP4+KXi4zFsH61eRTSbfemvhC99lVf+jVJd2fVkKTgrurpjSQ2JXH4Og
3Vi69iEkB9mzQDZW8UhwlBuY0Qhe4amyXzjo0a+i4+PRmssFTA2aXGgYeNW+6p8uvXZt1Xfw+a4T
TdCy4PKpqhiCV+R/c0aOe5EHYCbLKbBsdGUgixGy4B6s8F5apSAxLmu0wVPijs4gsX9gx15OE7Ip
SCn+q89fMiGAETV996YEJ2O1j7zh1tXBtTYiAZkyamgVDqHWeo9L7nPzVJvruE5+WdP8NOT1eL9I
vNrOYCMGGOZXF4rHMjeaGVffnoq6e/mHy/W/7CiOLyRsDwmoxDcegD8uYED+osyzuvzompdsdoOA
73GGUz+hE1YE1MskobvE8Pkqqs3wzgzMaqOk84yMqumLf9Dv/lXxrVzFJuFzHwk6kuJPT6lf5CR1
6qRHLOTfdJk9cHy+Nq3vYiIfrV1gu/I+1tP4aqRXZVh84Ld+c0P/H96b/7K4uwq9tcAi4SGJ/LP0
fEiHMZJVnR77ZNYob7irSPElBGODsoV8LSV+tJRq4+r/kC3zlxjJeWf6G9Lox9BTbDpMptsyCr8Q
TvBFeMmyoxNG9Jme/0GJq/4ik1eezZqDQl45juv9WYfLAdtjDD6RUZsTlWgxRUdZsbXHDndXJMww
m7J+LWSwg9Hu3lT2DZDS6RTYHsmE/EMa1OclT6fdkIYmQjvFXGa6UTCvWXrhndBnJT6yQ5hXD+oV
IASCB3sqKR6r2rrSAGaup3x+KZeMTK8VVawosbxFIG2U5atXRS0k7CfRPuMFb3eXnnhs0IBLux5F
joE/BBE4TjTWijft9zlUvGogiyxN9twWmx5l5YsEXCxLdSeTZb1VkBHShbmF5ZqIAi1PWctt4wIi
hMJDfCf4+bdWdyB3ke9yBdtfwejdBjCcTM/xIhWt6KmFyvqSMMC12SMSkTyMkgV5rapnlaCNit2S
kDHXula2/1AN8adf28NBkt+TFe0RciwN7XrOwALAGZRrc26U1k/FUlGc5qxW5dLPxzZNf/VTWv92
+vhfa9Q/WKMcFyPTH9a57Uf/8X9+sQ32y91H+ev//s/xY/pI0z96on7/J797ojAb/QtoEQsf1qaA
Dfx3R5Qj7X8JT3ocrEMPlJbL+bqq2z7BrCqwPTlYzH0wqJ4UIUL4rh7MXznhv/DA+CH3nx04/I3z
/+OI4mb9j0O+p4y1xsPmIcwE4K+WIVsq1Gf0u55tnWFuX4qBNhVTxaxybvM0t96KiipbT9WN0w/e
S7gCZhX0BU95SWt5ZMTWdcAai6iadl5qO9yO3nzq7ZL40Ma6sW1jY46d9sA9G23mHgEaQ8jraaCv
VtFoe5rokJzdvPtCubO3+/QYYB8/LTkIFjsqpq0F6BrFod4F7MvUGLFFghEQ4njqjgty8vdQkcUL
JivYFIqQlDCc3GPaU2ot1RQcqR5A744EwKwIqjCVw8+sE4Iq83B4bGIYKqvdi/0wkVPMbR/e9kO8
Wzv50pAIJlT33NTz0ZO0HiGN+jdx7u/mISY32QXuHVNvV/BTZ7e+cbwMKA1LzcZOyVGOgOGhjx5B
CHuTd9+N04+OAFxr0R7Z4Xo4lHpC/2rJ772/vIWV195NcfAovFbfj70JtlggJDR5+bj4MEDCjllY
nYG3hO7uP00623pN0L91YfTZYHHh/ucwNruS45RX6F06kBVXOlsq3u4o1LDsbKerjqAEoPROw53v
xbflHI3XWQDYvZDeqa7nzxorw/00WF+t1H7osC480bwnpSjv4ucqbfeMWWb6rp6+HVuGEPCQTYyP
/Uk6yEQAjf0j65W8azlYb6MZVn9s9/2xWdcvzRzgP+6T6gBqsnkoY+La/nDPPfxWlv7Rzy2N1+Tf
1erlQpbIJ7g5KFgRdv+pWi1Xz8sYk0gEhBmz+Gg4Mg30d8nMrDXyR2gRjqY9mG6SssjeEQdsAe/W
lBVeRg9QdPejQnNq1Q7ECQwcE5irx6Ca/W23ju5DAyRExV8wRgVX6xIiXAV3k+YodtYEBVoxI7lx
GItMg3NXEMRyrZnRK6sHrbjMtFsbZH4tiF+nITrEZbR0HtVEjk+1s62uu6tLcP4LXn56/DR+++IH
Z+KPYFy7tw71n1qD17EY/KdEO7txnd5FWZHM0nGpqtggi936nhE2njAm++7AHD6gu/KlLSi1K9c2
iulSPf/9Gy7wXv7pHfegsrAIUejZSA68Px2dcMWFcWTr6jlo8mGbLD0DDA4d04jeEd7mRkX+G8Ct
+L44z7kebzLo5rMe33vbQgfOsQQHiwseYWh/+AP9fXgi1dEl3eK8ADCiIXnLuSzbZ6FAPGQeYjoJ
Gycm9qHTk3PK6Gxv2gg9BijYByerr4ekC0/p/D2uvPxU6JGwBnSTWZE+NIkZwqZBsl3D8rW1MJPE
c/pC7eDc8C6hHBLuIRzi4FS08GkRiT74YfQae2TSthDVTlI7EzKVadwE6crsLtDfJrs7F4WuDiXU
n4MXnju99lv4oz0t5hkEeKi/pXYXPkgGIhxCCeZY3Z+VHM5TK5xjwOK2uIiES3RCm6bK6tclns4e
PFq/BDPaexb6WhQpKPv0Psl0sHGBNm68uEYTvpQbxuK0JC/tqjLxTpkAtEW/Cu62UQ74auvC9k4E
gXOcr5yxlvsWuNFVl6mvgT/8qFfGJswiz9p7AeKXPvveeJ33EFULjj9GzgVgO3nqQzTwq8Ow05oy
tbOH2D6WeAIyr0LxjYuCXJWWmtKChUWQSJ6t/o2WzousVtIbp2Zvd/lsygpxVXTptFdJSLWacv5X
SVByNQN9gve6IWUl3GrdgFXPvbsh3gbtMt1YJvqpH7ml11Gj+iBLxcVLdwqk3tKxHa49izRqQJqk
29vzvgms8MTUl76ro4Hm+57/HIYDxrxhOS1LfDvSQjlwo/8EGygIaKL8HIQi4CrMf1SgKI8IK8Qp
tbdF32MpBLsVIqATYs3PjU8DObP1DQf1a8BTFZnXS4WGCepaE8f7hkr7fl4e3aT0HqKBgIQq8g9z
CrN4gHd9IItJ314eAhLSNZL608Iru4orDLtVSdw35p9br0Ajuk7huysoNXFK5HtHyyM3QX4cyINS
i98RI8+Jr5rEfMxsV23GLM5PLoERk4jdg7d63XZZA7anPD4nE7ujCPUDktEfQ5tM/9iC+M+F16cd
JhQlneuS7ucioDDFwh9siCIeoygeA+CiBViPKUEAJapG0Z1G5D76hB8pr33Mm/C0zBgh2mBQCH82
iRWk19ws3Y4ZDYaRdPWR93N7MXp+jVvqHoft/RofzM81tv3nFHprwmIxzOfOJ23db05hhb4FHY0P
lI5JiUVUaZm4/V0T6q+z8gjBXefhevK5kq14STcTY6qzimGVyeBAI74Pgp2IkV1zO57rdECF33U9
YQeksnlu9UtG7nBD3yPkqE5aU62ji8KOgYmABRpX5yaZm33dguj1koifP6eMWOA8VagHRfR9Lt34
WNpeCW7Y2w71TE9MhSe7CMRtM7L2TxbKA99EtGl+PbZAS+wWbqyzqx216eFRmrweJiuy8A49US5M
wfty37s5qL3KYja64EYrk/dRp9+lFauDGGO6QJKpmQPvfYyd3eAv/k1HCnbSy3VfqSbc0dokMpYm
FhNRwFI6AyfNDXwjlUAXNbojITpQRlKn926nytUoHktCGdXCuczP45s05uPt52zayrnIWABIJWj5
RIVpHf0/9s5suXFky7K/Uj+AbHfM3lbWDxzAURPFUEh6gSkUEZjnGV/fC4y4nVlZ1Z3W72V2L1NB
SSRFAvDj5+y9tiqTO5gOoEsKXFpFMCRnN0i+F+x4d9V0iZD+e6ZjaWthaM1Fj0V3Tiv7St4OQPHs
LBlRFvT0z93sBI+3m/3Yd/+wg7X/toPloDUonh3h2nSgaZkvxv2/HLRDJRsNzLR/afxRbVQfqJOP
ePg0t3qzFyYKtJp5rTaPl976jGc13ZmWxxS2WBvRXH0I39hpeZrA9k+pgvURHLBe6F7IFO2c0TQD
v3LRpiY+ji3BUkntPmlWOr25ecNwQInwUmbkhtLmj3YmfbmoajKGczr0Yqsmctat+w0UxvGuKriW
GU6NNAJO+lkPaJpm9oCnIQKMEg3y1FrJvB0Bc7aNcUeuaO477nn0kS7beQeQpTXFxQLbSxHNh2bX
4kWREzA7s9wPxtyuqQTtM7ORljPnMYaXTIcqdXYO5swqIpb6/101mH9rWC5vPM48yaetC8PRrb9d
LfI5aWoJD/yS2nO7HWM53hNkF3ivZjf7jzha5p0ww2BTuJYHxBp/Y3iiuduB/yLKYTI18DjFfR5a
2pZu0ERuYGJDhS1fhC+sE/1YJIZmr4gewggw0zMqXGkhIRTM08L0JKkMDn6B1sblkrFGYu3skdix
J7D68pRORnKVwnpIE/cNFikotD4M17nu52eIyIzlRfPcBsCfZ5EGHlXyQcMZ+Q+DF6n+1ui/vUmO
6UhiCh34LH9/k4asjmqQldaFGpEVkzSjh0g+NTND1zrsxY7nfLX1mNyTfuyOoptHtisxuT+9NA9Z
z6VOU1a+S5qupfYlfWvyM8parJCb0ikrwu6VBEYnT3agZoSbwP4NH24V7ST74JKkcwTpihQq/lp0
wqTxcA6z/kyftvCaEp7noKOld4POa2mQ7FTjfEPEa+25Ks5XRzWrejTUoTTEaXabCH9OtpHEL6J8
j2evpGLc6G42bqQbT/epyUUuifDsaFHjaWJih6MKExhk7p6JVEJz7Q8MhwmPWrnJfRxE4SuQAgZS
0Vfc7/U5IiJ6wvd459jEk3dTaF6FnErEFLN9yhpMKxQSXEiwDpFpHkcZ+ysdXVLYD8NOB0KtCdwn
jcRmUpKA11bWqz1wWg7sdbbjACmoBq69Mgto8kNmy01MTOCpOEANTZlf2Npeo2h6lOYQbTVV1xut
TbO7oSZrNwyjTVPY56JLu0s0C09rfRhikCfv58J3NnEkgHFZ0WtnkLObNUQAF8k3nRiQDzehW96C
Jqss32XkaGwGSvFHvze+90jhxyxn9IjRMc9MxO1dbe5uK5AZ5o8uF6hzARQyKrWHdJDuA2F+teeG
aQFMjGZT2tyb1nCoBDKjQsl1QbAE0cYghKE76LGjHcvQPoi8Dl6MBPUFJqjpKarCYw09mi6Y+JoB
AfwyjOpAdw1S5QjZmyQJuZ70qNn2PYziVgNnF7vOY1t+yZBeP1QVuxy9DT1ascgCEPnhV6JL1xun
ZlyiaPruBDBB0dwefjiycxCK2oGHTUGsJp04KSM6hpEWnis3IFSsoUN8+6cbEJ+XxZ9GkRWHaaSK
45Ri20sUPABFLCIJb7uZ6meqJRiHQ/tsGFNG6hCTR6cNSB0YA3HHm+v+wxyMi9l/2B9RGCkDpJGS
rrX0uoX+tx2pm8sMk0BfXSyb4mDEk4aAsHOODR2VexalC+1Z5iZoph6cRHvWw0WSUjUlk4iR+Fe/
wt0Y21QU7O6ItqlPRoxXI/IftSx/MvU4v6IvsEmWexI60dWRAeo3NEMdNw7gpMi1DSbGcEkLvby2
sWvtaLozsFius0bdZqsobYYDliQ+CbrwD27if+/x3YjUUNcggJXFx4zaDq+yLuPa82mgrFkz3a2F
8GmN9m7cUeHC8lYamfYFzJkGqjihXLa/92UZEvDOAE1ppFemg+PV2uSetNl170ndDfYd0H1YyFXO
Ewf5g9UZJw1ONVsnIt+sPOjenHI+xBAzr7as+m0aMHuuRp0YwPKpz1uLhkwRfjFwh++TiOdN4SZe
M/+ZPD1+Wsza3UhMx0GRSwr5VAE397m6CSd46mUm7nwl5k0mjHPs4+YdSFR+oFL82uCUW6O3SBbX
gn/oQxOh/yRiGGnOJ574/BJ08BUAJQcnBzPMqsTqrYwBODjlDCzQic6NcjZlPzKEpGS6tIhoWnoI
u4a8OIS2rFxR3h2MhA3dKGeqeTDyXpr2O9x4SBiczL/XqwJss7CtdSjilkkUWoS2JVqvGRP6GoP2
EmEJ2OZ+KXb1JLnGQRXddhQdBZOmU65fhQgrUqp6EpF81J5+wTS+s8NFcYstKxtAC3ZqyXGkA78a
7JpDp6rarVsyS0wVsYRhEH8NY4Z1+CWNJQVMQX6RLjN2xR628c99bE9PvA8bq0k+ByuVz2QAJDv4
McExKvPmwUa5Dvl/oRRX2ac0H1hx/Q8CG8Gmt5yRgRzSQ1JEBg1F/+SbWXIfudGxIOb0SyqtbzRs
5F21/Kut1EkF84XRrXFEEKxf05yEjwCwmGdHLxl63YdGNMajHxrOukR17bmkB618kbl8hCq5kF07
rhiUfGf9/+mjc7cr136KX3RDC44hpFZv3LcxIu1I+x61obtu69o9hQyFVoGTA9nrLayOonC/mHOa
7egiVlstTotdMrDvYhl40ZoMYGXLWokW0d74uUDpy/o7NtmE0iyDXzcRB4ZRND4EVv4FbUy360QO
fFBce6Om5CmM6M3ts31V37VzwIAVGb3Xkp0gjdg9TZleE5OOW23GfhfIMLoXtKnJ320PyCJtLzCJ
u9etcnpJfA47iqMwbOfXCpjGikwvZkMWSd9kXIXnLM2TvZm/lWPmrMHEOXs9ts69WRaPEHFnGOxj
+oht5rmDou+lqtI8AnTTu7kjWVj5tCf7aKQm05rpGHQxfhHd2rrUULiqsaVnOfl1TE0BtekyfM1I
hiMXrHce4dLTc6gJ9mYEHQagVMeIsUyeINFVTmrvzB4+dwv5OApa97rPqY0uVCsHLZ/l2TXDL7Hf
ash992nc1nt8qYRWNiRm2SUgxo79E6xJ099nmtt4gAlIqIxlf5Gllwmr2Iq2QUyfIxxDKeQ/jhaN
UxOAzSELCHDvTAPsd5LVvFFkUDnLqJm4Bp2rztBv2mp4Doo0vdNdomOMfjpmGYr3W9k8WR9tWtYH
Nu/PM7IMUudUjI940u8jEvTgXpRd/MkAOiVp2kWWXMEf1zDPDg5Jn0VB9ow9+Wc0LPM9LlSMSCWT
8N40KWaFdPezNN6c3NnLpnlzJGYEkU3jQUmKhKSNbRyRznAv4+p9pllM9BOMUfRsF2YIijdNPXKy
1FhbuuE+LUecJrnxM60C0lNHiRNsyh+COiQjs6y4pplJfUHb5Sn1Ajo6f3XpnW/a1BIoxbpmb1O7
/1op/3uy9A+TJSUNCv//8b/+/XP8n8GP4j8NljZRQzbGZ/tvxc9/W3PVy75FTLd/jZ4WhOmv3/89
ZXLsZS5kL3wkSHN4Z/8cNDnOHxKTvGLE9C+I3r8GTQbTJGUq/BbGL2YfPd7fgya+tQh4dL5pW46u
o/P51yv93Y5v/vbvv7bnl6f/S3ueEROsVWHCWV22M7ax/OV/3XBPkhiGEBrDHhQqkX+rjOEmTkF2
foLUEgneRZgxVj9348sfFulZTf/cMWsS83ddQ+Yp/G00cjGGFjwMj/idRfTQVq/S5BSMHv/yNv8X
swT9Bsr7c5jw69Uato0Ij7eHAI6/tbYLy7bBhtDpJObpKBcnTJOVj2DwZpA+r5Mqz03P+gPa1nL2
WiYujgukZb6f3H5fae03HQ9Bb+r7mb4JHZAtF4a7qECdju8AxfVqGCi/CgikSO7Vg2P8aEpS6hYS
r//Aw1R5Q+SFT4upfFwebgJc7S/38RNJPXhmVXwuP9OzJ0UggrcRcpSl9oPyCZpgp8tTtQG+E+Ps
9t3truVHloesSrlbXoFbDkg4scdb5bFxu60oP7EO/Z8XVS3dXV7T8gJvL7iC3SwsGmfZennhEQ8X
VNPKH1jq2NA1jOV9LJ/YP9bL1xVfN4O/9tFNU717TUAorCselp8JM3tbW7sq5Ff59pI2EZT8yvKj
AffF2MHAeLntg5mMB73L2NfyfyLNl99mj8Dlz3+3mwopN4+B+2BThQRW406v+N2KHRHYWybzmyFT
d8vD6TFN22Zv0tlafgLlwVPFTxctl+rlaYdW/NTdehVALjDMB6s5mex0+Y0k5wF4jtvr4skrCXfi
95+6PF+jjStHyV0rVlXe75dvmUZ4+++4t8S3BreoXnXb2x/A45g0pRHk7Za3Z/nblydf/gbaGtsq
T7zl6+Ut9Jev+V6zJLFgdk+ugpc2GfmLKUbobmEDyho1iB6IHU3GVWdyaujAqPm6Lx5j/erb2YZB
5Fq08AP8FW5JoBY+uiZeNEgVtAT7SQCtpoKtUmxQce912KG6Lj8t98ORXPVE8cbze8RzLI/LVsaL
kLNC8Lk9hM7X4JhIfIxw/vLcOhvA37+KAX5dYSRLBqC6kUn8DdRhvlctD7stTf4yHo0YBwpi2T6L
lORXfn15BcuvsU7a6o2KGm22v+8XUZmi4x33xUcWExZskyppk824tCFLmmKg7o1w89GPeNG65DJq
/lUFKPRTo3xP6KxhClqpifIwS1+G0iba0cIPzY4oaFByT85dVcs1CfOLHmvthPodIT8ogt1OYgff
0YZKaaG714ToucU4phGvSqIeHY1JDJ+5GaBXAVBuB5wwmgyJDjK2DY3YBL+nMbRPpJIgd2y25ATz
DhoPXMR+cxv/ew39hzWUhWRZav7vi+j1R57/aJofP/66cv7+rd9Lpyv/YIVzuHpLCJOWaaO2+K3R
UOIPlizDQYIBfZRIiD81Gob9B6BbYbumLkyJCvMvS6f5B7qKG6UQbiktffP/a+kU+n/iHrIK22BJ
BcoSwYL8t+WIpF1DCwcrP4TSwTU91uVRLjeDaZDEIl46ZlPHwtDh9MyCWRjcixTLMXfevnO70XBD
YIWVw+87Ry1s/vLt2zdu9+WYstdjl9IfcdrVLROAg7k4iiAIsSIv2Qq/vnSN+qCnqt3ltm/vaeQx
ksI95iyRHX9mUnSRQI7ZwWnxtMp4uMVYUMdCwb59OfiFmglPXOI/bjmAZpyRxsWQjxWNtpVNE/oY
DtqhMm1AbiPriOkmKJ4RNFZZuYQjQh+YT4OxOMExpKBNTgHt+gisRj0n/dbOT0xsQVs0MHkiWkKx
qXQvCYMPObYY18bySy2xEgN8+dQeDFO8ZZMdIkZddAGjxlVq9veEg5frrDNhHJbpQyv6x8EMky3B
OHBPpE9YKsE2UUdcdQdGMewDsSXuBZ9FEO0tE8sb0+ZT2zqeGjqffMnwtUQYR+8p9kxGFbQX5zuH
ydRJM7qnMW12kYlT39yNqCc8ffiS4GL0MsTv3YB/VqBk1TPzq7DTazO089YGw08gCkSIfGTWm6Ea
aaJk3TgwsUyttLwl7jSQPRmZesc0133N56UMq8et5RNoMwl1nnoByAvs7F5MBZfthhEc6jvpDXUG
Tr4is6vdxYWYv2jhZWjjtxS4Yh7NM9kIDc0VtD+JAWdAzd2wgd8JQHFGGe8uYm5n4CoN7cORJoUb
ZYIbPSQ+nVtHphqm93ZD1HBDW5i4hzh078ymRHVjyp8aIz5YiDpMxbR8hMpbPenJ0eprZzsteK4J
1EaAiMoj6oX1mwjRTS4lYmBaIXSiay8keZvGk7YDtnEKWmdxV4HTxOTzpkdQV+g/kFBLVghDO/sb
mEGUtPhM4vEVCmO7pxdOfrnLKujrAOpJA7mdKPNzkxbktevjo8gJwCBtxSStYmBdCs3PoLVJojMQ
AKUOh42PfDcHU7absnrXdEC9Wt0+SjPZ1VlKip4YLgoS0QrXToO50C3ZOk9b6BPeiOR5w+CB7Lce
ahjTm6PoFzTecJjtgUaHPZ4jjQm5/6T05GC5PYsWEZh2bT3rUf8t7bSYUXDxxDA7X8t5XOT0nD8E
XpW1vmSlzIs7fSv9slobmh4hbsAxVA8dA/toXYyERmuWtYmXhDXejdym6Iy7VG5HQpeSspInCE7X
WhBUFoH+F4Sim+b3SO+qNfGwFswIcZZYjleNSS0/Rv2EvrP4xtEBy72jYy4iupRkNoSAwCZWVgUr
kjYmR/GSK//a42Y6melOW+JJJBn3fpKbJwkjoSMd1UOSJpEHI/qymCjnaF45sogc1IJdNKt9amAu
LZp6ZzOl8ziAnooatss0vTaDAgplGoxblxdW5QXxmQYxGXMYNIfMvJKj/J44funRiaDFSQOLgpNe
eS5D1Ktwr1aGN9wZhvOjQ5G9t1175uPw842pm6jQE3hCHGZ7x6BbH+DIbWcQkxpCWF+FsMBBsZXq
TpqCj4cKrwcXtAxsYlGUu1CpZqORM7VTNb4xZ5Dfq+kQYJJKAlzOsjTiPReQXWpyaixy6SrMQW3y
JAX827kftF3o2O3GF3dCatlifLMeGeN8Ty2uqQxtumh8HPuovZ9SMn/7ug4OjXpmDhq8oDLDZz5F
Iy2H/FBzjIlusr0ZGiAzcA1zeERp3ceIoBDTWSpRm6EXn3rCvzIRfCzTtwgiw5hEwNVxr2Zpv/FD
wNW+ttNDrpw9zdPSQgTVptuguaUUGjBMaJAr034xRgrJMWLDNwbM6EY310F5IQoO2AVouEE92iDF
dsYwb7e6y1yLOUBExBMCY/IjB2IYh8lG2ev+MEcuL8hr0z3bNcRnh27qk/fUzg/YwCn+6uzVMn8S
/dqupUbjqk0jBoMAtYvyp1vkOnFO/V6rZYcxNr2OGW3wUavrXZ70IGnS0H60ANfEeUM0guYfZsl1
s/tOC2Xe+7Pxoian34yJBBjVDPmmyInO46juPZ3LVGlKwE3TwXEA+4Rr5Egk9EiJH93Coay72nDI
p7ZY0Bv9eYaxVBo8DnKekx8T0qy/9331DtB0SSgiC7PqDGJ9oa6uVJx/G9XwMU5emWG86bTxIesJ
/jCEOsbYIE+GekDSRfBFnqSYKf23uhADAX3o15BuHIjG21ns4ddmmyOoNOYUOejk7+o03A+WKcCa
zdmjVoKZFNgtfaH7ZNkAVQ0nIghDbANqPDXkxYKatf1NHcZP08hksnmpCSjyNGqQDSqpngD6aTeq
cTz6FnOAhs2rESPHKyisZ6N+yGHcrookvBJGGW8hMfm7VEBFQYFFaE/yE0YQPMeBUOWJ+n1Nb0s/
NF9pYO5VP92VHZU4RrCdPadfXYEUD7nNhg3TUr/kP3OmdmsFc3abhyBZcxaVoJkeJkYNtd20XmLH
07lHI0bZUOHLNcxLICOonkib6FSeuE7fR9B6PcuoXmpV2rsJ3ZUWe32TEurTCAK7EWgj7pm3ZDNB
xaWNuLNN+0LQ3l5ZmP1yxAJL+QKHzt/YQXYitO3eya1nzpxX4abTsSrLcVcn4ZG+aP/rJqGQSNCo
IoW9lPSjNTOpNlaIjhBnGEnWIbFxMTqrhXN5IGlUHIvlBi/TO7HYC4DPvRu7HFV+wkV9TtKnsCw5
8kL13ocY+Mqk2I+BZez8QIxc68zKZaNvXUW/YBT86U24EO4GU6GfDy1GHyLTt4Gbf5SLCbhb7MB9
ouEMb7PsIhK2lCggSLLCQhuV1h4oJ7q5ovJ89d2fmmprkf+2ipRkODa4KF7HfD9o2jeu+fCYteoh
aHsLmheXflszDeA7S4o08e9ktaVMkytSuc0JBmCKRFWPpl1sNU95hOw209IDITjC6mfUuFy/46Eo
UXuRtKbnfYVUq74YKqKATvR4CWHvcXNHzjJkpapOjAuB6gHKY2eB15TVUYR+cMh5ToYKAqBAQftG
48zb2dbwgCZg4xip3N9CqkWeX+k524iKorthsaw7ht4TthbjUSd+fBhDhnnFQF6eXiNxaqt1GKf6
Hs0LwBmnOppdWnl66l6QiswHI3qeQuRQMfaKri/QNvBybBymHCdE+qos8tLeB1MBDjUc/QRbAoyk
JXEtn7CEZJqkJlR6yui5vMYq4a+dqKS9btTuZpVYh6xDIAhj4xf5gRw1Wm5TlmxlLH9UuNy3SWaH
B2CA6wo9wMauJNorH2d0G/UVHYZmQR50iK0j9GyhoVdHejPoE77EyNC8xsyCDSeJMNxL1hogEkPx
AsOLATGNihAh39Ck5ItNHY0thN9wm6HRQfP22tp+ZbYrmJY6wyYEdU8CcTAfC7xFW8fN3rOobnZz
mpMy2DVHhzqqzTikgvy96p8zaDUDPSrGZ4hFYqkxBE2PqjKg9WJvqpJrVGmAv0qC6lDPYj+L7Q8V
gaWcLYTnyuWTF0xgN9FQUptzOskgfZnVkrsHWiPI1Ct1YOgpPT4XuU3AcSG8VO9/MC4l9iw/+kGC
6kLAFB8RnXQFIXPiWrq6cQha4hHNZRNhFqQW2YyPUresQaBMPdWocAAQLbJdprsm+l7EVXRpytJh
zJ48aZVV7awMSq0r4N8JVR99fFpwb3taDHkzHTJ1qSfbOTIPcY5D8JmSkXuYfaIR9Sp/WUR8GT1V
qXYhOYARQZaw48N67VZWszPYuOElMzwwCW9UFGplZVxsHHPTtibNm1KAFslmF45k/qXiYuvZwCXL
qT/h23zuhzAlUM7pT8QirqfZlYep2zszYYxN1H5QPbykFThgzW7AjOK87mLTozUohnA66vDXQAiV
JDyHlnlEMLmLqnTcNxaUkNxBmldmqX4E/OEcnOJrpCHOSLmW/zqpTSI19UrP1yTWksC1HIV6Tc6f
bZI3N6YOfcqgkKR1vDtxxeG+xNhlQmOc3aXndGy5dNia4rKCdynIRs5uN4Z+2fIW+S0cMzWRxl0r
+jxAdHfsrO4if4iO0yN8fKLSWh7OMYIrTFHbaxdyQpfN9qElX/KGNfGh4KJ7dV4CfMXrEJQGgHsO
Eqs6oZIFkYhUNEU/tupK0rW7iQGhz565aNRLFaHjC6TR/DrMJwyKyD2aZKuWxCz9PUxK6AxTeUb9
e6LtTsOpnk9pADgL7McKNi3a3Jlw+VpQUjtAZfFynKsk7Q+h+Z7liHX0Ius3lfsz6zrteLthdkwF
5lvG04C10wuXvSuq4983adm99EUDq1uzft9VgVeGMtyT07Xc+GRzrPI06M5C6LciHcKkfGIhbY5y
AdIYSSe3pEZ+QL9AKBpF9nrUxp4D02o3WBX7Y2SDgEjn0AXMDjd4QbPamQlJI63GdapVvdd+xWMr
j/7ClogIKP/1FXRO2BcVV2vWoXyVWE29DXISnXMNI4oxhhqA4qHbNxWRgwOxpZUJywWV+k7YlbOf
K2zBKBCO/fK9P29u96UxA+0A7vdWLT9SFWQt23F8yaXteKTqosGNMHBkE8/oT59wd8m6Bvh3jIuE
BRQDwT1dZ+LhbMHKrBzSviuM8nndtkezdgFzJsUrhIeWtUGBUijI9ZWR+AFuzDfeyo5eAVjcMF+l
dcjB7LpPbMVQwVpu+evGX1ZJGVLtAvidj7cbEffzPicP2GjsRWJYUMY6/ny83WjzU2Vo9uG2rP15
N83b0uIcmjJLHMVyM3flFSou/lu3qzZTZH74Damw0teH0+xwUMWQ8bczl+I9VMTDPCfDKbf7rPBA
DOfbckzJy7SX3Iz+EGig03TlcQ2AvZGBKLkppm83YNm+4Rh6tlqHMbCSXyplgBexGf7USHUSkjCL
Go5Xr7flbuH1YQEwd02c7hytmu+A7zDOlkG+MRJpnkWMPyeNXxJsBm9jftFimtUIv6m+IK04Mvow
+06smpSGvz/7TyEAn2cMdQbW+zW0ZU51BC6Pvoq4robp97YmVl71WAzKbmTOgN8Y8/q0tZMExilV
xLULjZPlBDD6TDYGo14Ep1p/n0V2cBPVveVNTH4Q/ytjlCZlzMxV9xmsGhHBuAJMcx4k6yFuBsbo
YjygXv/Rduk1FJkCBSomDD4Ilwe2Zz7skcscRQe8gx9+lgEoqVAr2sNXxFLGhUjRYGPFucnkQg+P
g9vjUwrGe2Cq33HPzJtoZmtZtKZDrzDuTwN5xlarO3e9wMWtmC6vMndQ56j8hkjDOJUPY5qZF3Yg
i643G7w6Uhsz5IpIPmh5iBFIboJSQvYNun4Lnop2v53rXj043Y7dLbh4eK0wS+rz4I8+PMz4Yg0f
0xgm77o5EvrW2tt4NK62sj/cr2kg1T2rYrCpW0teEXuuslbph7Ek274M8+ncpnPjzagcd87UqHNY
JIwHmlau68zYqCBzdn04HktEo5u+TCaIkz9JnZ4PNiyW3Uw5wgbE1bb4w6/FPFHFCgqM2DFR3DbN
tDVamxBQuOMpqsQHK2++hoVrksayLLiaoIWK94tpJYvpbRHWqCiPSFGzfQBgC9k4dGaFYUQtaKsE
jsDRrYGDFVp8vd1FLTQdH6uUKOXbzbQEusYDCPpUnwFXL13afunfIkesjxpQX1KcOfkUOP5pTtaF
5AAkaaDwYjP4kixX7hpDEezY0NOWeGS13Ex6DcQYOPvtLv3WdC11+wuEzMDTHVJ9bzdi+cq1UbIv
Ob7RsuJU4WMTAfS6fd9gpV/icTHn5iG1QibGcm3rDcW1vaQCQ6z5fbPooCefw1cIsmw6e5EtWXQQ
jreix2/4o29fpRKvXJLLl9tOp2Bb4yyUonEkjRYI6R7QwXegxeEOuiB6VlvttUWcreORJ/eehiGG
PvCLOu2WKY/3pGP0sOtSmypXdXv+PJoii7hmwh3th1w/MB7JhHgbv5UgSquFRGL/6MFknCbTPblu
LGn/wbiFX0PKyQXt0xGQWn/k0QEV+MmV2F7oPQ7d4wg1I2pZQDxlUT3EFc/VV1CB+bgeAz3wt9i4
m7WFvvCOo7Xc4OPjElnom3CrJdG2dufwAVoRjsp+VwBhDdy0QIxcHGkfDRtVLpcahO8GYpkeummX
BJu00vWDEzuXJIh/0tRKdnzeyTh6ZSjqbToTizuV/ZckzhDMkEI5uTBlGGtoK7Q+9QrhHcPXKSdP
vYEoWsdf0sj40U05SRgA1XFChR/s4x+6YNwlKqHTQ3S8V6sYTw77/Ibh3FixRDsNIRl8Sok09uDP
II5pcb81LB/7QzcORyWhFhjulG9KplxrZ66yjdMkzOgMGHMGEcCDe05A6myQ9X9bVD2tSs8ZIh5G
Gvz5av5qDc4xhkipj8lDpVJ6dPhqN2WDZk3A76PJi8FbUNwkNr+NaROyESoCDOk7p5ufR0k6NsVr
TBYo3euGqWVaGUwIk4zWphbLh2KSUM4xHwg3OpOLsLIlwcSVrQ8e4wwGwKq6I8udEiMmc4Ge7qCq
88g8AEZX9h4NCpUz4JWVSNPN3M732AhOk4Evu2o1DFT187bymb+U8hUzfHlYyth8+BDsrlcxnIdL
NkevAVXRheH6wIgmpnveZjScKQejNHhmIxAbdy25B3TFQ/JgwJOYPivebC3Cx+wKPvfOoSbumza8
G5cPuprM6gw6YSwCG8aD/ulU7oxQ7CVXBMakmfOF0c+LZTZyG3amuXPa9G5waIUo28ci45b3EIRB
7AxaxpIBpz/0nUMTSn2f+/Iuhc5P8ZT46054bj1+7eLIAcE0XV0X+LY9qU3JNYtVrT5XvbUhkHrY
J8bY0sxHdtXJEKdP7INXsC/YqDh/euVvRTBsZ2mTzc0suWEwnGZlDTYReGiW+k/E3XUTotJZr0HX
MTURPgqsyUaUMGlkjAyDtdWspF8L2eKHY9STgXnY6MYPTbXfDT2813MkqoFWpBTGb0H4GHaBf5iC
fkXXkKBaygPAVAMNLAv6nWVPa577LDMDFnczbJ0M6ReFdMWbdVNtH12tfrdq8+f4mTMlBF6V32mT
sM5ZEH7N4092qiHNOzSJbcLR3aYbBG5s2crHKTKM1azoWpmaN6JHvzYmB4gzP0OBw+rSEfYRmPmp
i94xgHOmDba/nu3XWA4D7QHDaxtQCHGClK0DBFnidhBlwUB8oCVgAlVl6TLkBq1IDIfItbJ4U+uv
RRz3qAaML2arf4uMvNxWA3L1cC5ecrgSa9mhuotkeKq7uvDaEQV2Qjcxn+R1ph1ek1Hkc86VnXn1
I1XvMTLD4EquidmZaxXDmbAhxiP+dzEmTiEXivwjQFbQl4RGw3yY1waTkzX0QXIi9wNVTwOt17Nz
krQjFiyT8RAY3Tkv+o2LdUwIv30OTf1rMak3/HDk7Eog/S2XdLIe73U/+om0Nl5PQ4CouUQx4sYx
M6Oc1SikgoqDhpAbN+s5+6k9mik8NpiQ862eaIcOYqqnplhubQMgmFZY9WqQKlixsOEsjbRvjdbs
LN/flLIJvDgqMZuP0ty6Nch3p99Rf3xysm/CWvAx5iOxbEJncx1qa0d/MLJTj4N6VcVfKvZnK7su
yX8TDCuaAEB0in+XPfNhdktS4CwAfuPSwEuKjVnU50TN7Q65AzXNQ6MD8k5rexEzNDzM3czujjci
ea5K46cOuoLJGq/fGd4GB+GFH8Itz6r0LrwmmNe74WRbOROgyuZtUDxEH5bVHWTsVaOl7yJJKFai
9itDBFiphv6ArUkcYiLJK6uNVubcu4hfqEDS9mGEgoYCa0btkRWON2+hUYOKN3Vtw1lf16ENjjg3
tiNQMK2qCq9P1Sc0ct6ZubTvgng+9MsJ1dAj8nHordC7OBX2kc4qOUVYJxqbVm/OeolEFCt5M7IH
nbqGPRDWV5zFmyH3uy3bco7CnFxt553u5mdV5LVnRv+bvfPYchvJtugXoRZsBDClJzOZRukkTbBk
SvDe4+vfDqi6KaWypdVv3ANRNEkLIBBx7zn7wEcZjhJfzWNUSNpBqWQNwSQxsL5EU3uVTIV+ZKzZ
zGN2FDo9Ik8GW/er3Bt5hr01l/iiYlUy6qmxk+Uc6vptasaf6LBVu6htEXZIxjJUOQ81CS6IvJJ3
/cQupo807HIO6U07TznxTzl44Bz3s2jGR1sWaELreOdW47gZQzqQIdEgGSo/jq6QQVW6xY4oSowd
OCAdeLC13KUSkp89Ma/Uma5XY3Zg9vu+Sh12TVPEqwr0dkSDcwC1bn+JndS6Mcv+A9aXaFU7hX10
8AnMuFW2SBKA1OdNsXVI4cQ23HxjjJHrSpfuOh/7qzaguzAyZuwNhcgL527rZt5nfIlXkoCubTzU
VHvcG3q5ArMbpcOit4vU3be9He59Nce9XEg1DY7N+Jf7Ln+izQbKGZZjAZJTAksiJylOeWsFKQ1T
rkZ6gaKAKgL258EHSJ5lPMSZrThZqcsJ8fL3tW/S/87Sp3J5+vI3P1z9/nLqzwtVTMAUIVeGegnX
6m6NWfFZljdUF8tzLze/f4jL+/3w0ssfXf78+/tNQ4mmz5gZqv0Yq7h6l0FVcwL14gMsOuZe6k5D
EOZAlFaH1tF8wvod7WWg5zs7aL9QFJsOXVsm+6pwMRAwu96WsfgipuTQ9y9RVXA2tGAVTGFxIyUw
pir/EM/D9DFMGaZDKa9dE2arZsIUYLFE22XwmA29vprDIT1VLgsc8pk++qpeyPzpnwtyFVCELLdR
HXjGdrkaml5Fm0f9VaPL+IQBKPV7+1hkV68fX15P5lSsv79Kqt5t+aPlAofav17p+532zNySyE4m
ckic//05Lh/r+2tdbr/1N2/dh1PePcoGSSEFdKeZqtNAqXEl7QkvvboZqv20+fejy7XlvuXR5eZy
sbzA5eZbz33rpcjRGJi3sS1q1Ryh0UZdiUJ9wLdlB1e337zTKmvWHJfHC/Wk6PKk5fbysKhY/XTu
kRARXLsduzT9aq76hZz+ubo8tFw4aM61Sjtenv7qLZablj5Y/1Nyf5db/0GFZmI5wcj6n1Vod6jQ
mintP+U/S7j/eeK/NNz2X1isBSwTG2m4S9bWv4Vorv6Xo2BbPEwp3LEMzGb/wIJsYEGURYBw4KuF
uOhcYEGW95dUwDUYHZjzhUqRfqXZ/p2G2zD1X/LMwREhajB0U7lT0b79rOJOM6uZs1KfDmNaPhBE
MG/9LH4gUAgIQ7guG+GBmDVuyTRCtaQLLJsmXaAMUnGTk9nsVTJ9h7Ira+J8NbeDDdmkhc8V2cE2
EwiW5UipVqT9eF3I5n7wzGabaW3JyRR6LzbMNdaVXrirmpLXimL8Cj1rsA2s8d04jBSujJfcD2Ji
nBBBF/akXisJWdlpN2YaUmW94bzq3xWf47qPjjWoL1Jz7NVMY/EQhYFAp81KD4lJvGkqYtXspHP3
k8owo9r54tHkI8XIodWpAHX1IJAVN+1THL6j31vuJ4+pYhuDmAdiTVOs3hstXs0m+DY0Yt9Yhr8N
p4puZUmES2HECrmsQV1MVaF7WksBgDADY8Fy1KJ1NuJSgRWsMkFAJ6Yx6E6/M4BDkIO31rUxoX1f
f7am6FvoI18qLO1JyJ4qbKz3UPUjMMmpS/UktDeRMM/SR9HnxW58jOzmnFjnYeQkmdiUykMoBFbu
DSTDzCM2GOkex8QM19LrquNs6sO29pLoBj6wv4qpfBeiP0eB3V4Z4nMTNsk1E+mzpVnyLCRa4jFu
um1dcnID9ZasKaybm36Uyc5qEB8JH8bDhOqCaC995bUQmHrdhp2YO9reiqMXG4coGZXYEouAkIyo
DBviADKKBLKhDlNe9fUAe6l0DyFAS/AciJjbL75RfKpHDJHjLG47T2a3jo3dSooJ4iOtU5hu7XlO
U+2YFsGtUxTyIKPQvCGAnaA5+wOqxfbWD8prYj3LKxXvQwi1QYvNSjfD7O6tQpseCWNkVg/aJU4G
GCwzi8chqY+pSkXwO/8J6UW2FgVYicaGWDdxrobgmOvEDCEbMsUMAC6omg1N7P6QufA7urSg+iMH
JYf/Cq9nU0c+5oiMTDpDZjsn1/4mcgDdwziDK6F3mQWBBZNlhyRSHuO5Z7UXd9c5+Ei0+HBikAQa
9HfsCm02+4mf8sNJyBi4v6kq9Zh+BoIUjnPZ0xjq5cc2DJMDBT1siyU5Ak0FNn5udfgZJCT2Jhob
e6zOuqy+MiHnKWPz4AnqkUHjf8y0AYt2/jCHBntcHp1tN0C8naEJTxKx1U1d3xi99d6rUyoZtMlh
586brqmPta/xVeGN7otJnItP0awUc2oZOpkPU6RTRyXS0tMgghnVoaOfvWkmEo3SyH8MBu1vN0Io
mIwDsSDOdDRicw+D6IEyTbXNWp3wHCP/lpGQMzfgMsPZp2BVskwkNdI1gvracRF+uqg+MSIzbk15
c8WHte75lT9H8XAq8gj5AwPSNjXl50qynsu86hazyGNt1NdNbVsbIR3a4V7WXrXJkwdXevAx5pez
BLIwZ/fJR0LjvibDxIcYO7BAggDLSNdWQ4l1EA/OiJCO6s88z/F7vzIwETrEe64pUlM1yV3W0iYo
XGFf+a5apbSjsRqTZNjQvv9skYdLJy3cMatHny57dj8slTvH9B5zxG4rQ0bODscNlRMbzOJIazGB
hxtVBsXlKEACSlFPL5x7Mlj7m3IMs4PpMBgZttwPc0R7LFQeCqwGXv6Umo3H9K/aU4JNumofolXU
dMYHx4N6ZJqH2qSh4MfZNnOr9yDmmw09g2pfIBasdOulSEsDt3oX7bqeTCSoEyT1GE596MZEZWn7
m6GJsCjk8UBZi3RNlEdj6zRESzPQDe1jqwo0MTkbB6bdkICyENCD4a+Fld2i+LyXvbkbimFalwF4
riKensgkg18iW/fd+zml2I/WdN6yCJ96KMCZdNYj6CSJhgJPBZE/LiKZONWvczretnUahiS+mSfo
xV0XFOdERGLTOl+oSqKwomDjIZDYeBlyYVUOzDN/r5mYPPtaN7dNiw66SrScKtUJJzSkDeernRnv
dJXK2fmxtq2lsRFiRvVWRJ/n1sphw+cv7baNTLUszTd6QBXOMupN6wv36B9kR1esj6pta4V7TeF9
ypKcODoSSBG7oxaygnRYHaxMgFGB9Q21xnPiMGBMNbFuVh2h+G3jneH6SHEdnZUfVk5ye9+ZpABz
tJve2q+tB4hDZ8cm9mmqKiiAOccxE5E9ij2byPeAMqwVb+ZuYgm71icLUEgFZKPMaEcQdw+i96Yl
y4vIs52dkQRseexEaKNADHyoQjCcI2WZXRDSywfJjmx9mJiXGy05lwLHh/ugF1TzMjxWO0A4yABh
rOMWN3cgbTkVp3a39knak5REcn7jQBSkiTPxEH5wXxvzMTfDrR2WqKfnI4GBWDfyDiu3H33sdcc5
Bxq5zB1tosjp8nWdUgBlsU0rwbrJvPwAlZaiFbRTinWSzdy6tP2H4Yur2FO1uzdj/1MwySdv8tB+
VnSVnWw86Uz5k2r6AmYs2LAyjdg8wx4lP11mTNGePHYig8TnvBDX+gXBoLHp6ucGOTKMGMWMeAkA
YCHaam41lCTdSIaA9K5aQe4NH7DNIZsD9dVs5BeasM5VQJ5slHKSlX27zRkL1rDSARe207b1Ifcy
29inpX+M+qNTY48JNJze7tR8RiObEbKrJSJEG+FeG2XFdMQOdp0Zq6QK67boezqllNAUyBz3LVIE
yzoXfhjs4zG313psAg8uXuoObULN6LaWhdxHBumfKl3MmpKv5li5u1Gzbsu8f5pj0oliIzGQ2rWb
YZQm+utpz869dcMAv1dZst2R+8QVmsA0fUcI8FNeVV+VlzlByL7xfLEPPCWqdx9hWMYrjrm9r9Nw
DSnaWCF7H27VXUT6F3Or0qrrFRgtDieBzMmPe8Io8qfAZZ1z4MwebC/hNkNLSb1Ls2KbJEQ9rOAw
cmxW6dEPhvFUl/mPF8t9YgRguzzADsCUU4AkX9rv+NOr03KxNOJrHCNHLUD5RhUjXooO0qHKsdzm
4EyPPcU22AfN90biDC572ynZla8abnH5kCXUWHuV+rFkCS05P8vFEii0XFsecEq8d8sX0ShqJytf
+S6Wvl8Y+xlssfzY2EazX+4n0h1R0r8vlr9ouuqLEzPFXu5f7rq8xvfXvLycUWJAvCqnhG5v9XmO
hXUq+gfi6ryjoJq5L7UEQ3fuIKxR4PDlD+Q86fvI9Y8Sx2WCFJuepEuENyB2dXW57XdY5EbOWetF
PlcrD0idSfo4y9XlzsvFq/uWV3h1nx81lNyQmr26/3LTJRt0HceklBYFA3kYIvsq1cp7EdcFCav1
Ugxy/i62g1X1nJbkIA1qi142a7x0PZcK1rKZ07Gm7L08LsbhOUtSH8Gvuk+XQXFoKAxcnrxce/WC
aD1Zr0jyfaw8L0+Xi6U/+70Tqx6I8LtDUUONuHyE5aWSZR9bXvD71cAXL9SYxXYRGnValQOipEiV
zBM/LcFx6mTSwZKJ2GfSkK7oQJhdLHI5rSdSOU4ULo6B0RAELmNk9N83WxBUPPv79eW3jwWjeeG0
ytIyspe3avOVSme5XCNlG+2muhjac1JmqiprJ6qMiszy+9VF3pm6wd6ptISv1b5c9CySnieyenVE
5U47bdyIRY1BLAsBwpSnrJyDCKd9fVpuLtd0ddPuVeFpue31ccJKFAxSLkGhl8UHzXO7qyLqA3Qw
4jCBo7rj7nWjlfWjY5zymqHEbKePTeXvkwkAmNFcU55N3rmRsydc8X1NauZJanR0KqbSu6St6l0p
fRwzJG3lNkKZwnJ2iZvdg04L1igSY0CKYJ7p9SRqvGQxRwTstpjVzMOkXGg7CIvCjgla5abxoZnF
F5jS8aHvBEIWyvbGLK2TE+s3Fd6LjRdZ7rqhP3s0RmYRAS0Ot8GE2YgmuQKsG64o72Y3pllwhhQz
cxe5eIFFcvKRwo1OUN7qzrgRoOquurH/0Jt5tLNLKFgh4L0tclRrUwVTchJD/o0j/NHmRH+sPdZl
mhaFh07XSYjrumkDwjLMoR9BjWQAEwh9J22yz54LAI+zAhCRProxLWaERk29eqC0lR0Sk5jdOWap
WardLxswjQ1qn5uw9RBWoK5e7nz1N8ujXsQAd/m7ohEfwHWU69ryzstjEOWQ+SxXaWt0u2I07+hO
oJBxUf0a6mK5+f2CZcnaSxPO8x1Kh5jlzLxOkYIdQ5yvJYGmnIS8DW2V8qT13t2oU/xdXqgZ2I+X
a3WiIxyu5/EoxrvLY+RxV5teSwjQVe9ZqSW+Pomr5YmdevblJS4384YmgTlF2Qb6BKcyspxwMQTN
NlF15TJVVfLl6uUideNmP4jhGKvCJ7l0Fp1YVe11EcdCIidqPeEoX+67PHC5KWpVPq7zoNwjEGes
4LnLRZBMn8wm1hlI/nVX2RBGZahoW/qD6kvxu0Anjfaxb1+Vi90P7PV1qhnuTqottWwH4UZs3GW7
IhHz6Liq7W6qU5JuOS9Y8UdgF4T2LBeTkswC0CIcqZ5dEnpRy0EMosCqstmGuCRblInT4kZkXl6c
lmtI8f+5drnPNg13bQ6ml24K298Eqli+lMW/V8zrpL6qpADc6M/3BRHER20WqzJiEjlMZ4BoDFRK
/7Jc67OMiCpN6WyQx9mCwCqnNw8sXINtzaGxYpET/eORnJcBsVCfbfkw9WBjv8l15XRi3BoJA90V
pXVDPEN1gr7YHN3+4xQP3Wno4IWUurn31VnSFICXbcR+5AEVp8WJWdMOJv1R3R5TcC3rxveQPIwB
RKe1Q+NRBjMa47QekZ393arBf7mAzmxnh06dB/RMq5urIJ6Kvaenp6WBsVw0LWzJWvJzL02M5XnL
A93S2UiX80e8XHYJkZihSpb44a/Ui1/ecXmv5en/8T63CTmnXF5hubY873Lf5eblZS4f73JfXHGw
+gE1s0bGz/7llZc/pqvP1OP7Z788J0zdELcTHZLL77R8Pc2UVE0cGISdkonPSqIFUVNgnUtuTTzd
eDdktO049bLE51BeTGoUr8LiYCtzwXJnAZsPAznMyzgWh3kI0MWgmSqQ027sGuenvuwyy5677CeX
i5FWXO1HqOjmmJ7TcB9bdDFcZQeJcIisBmRF4NyyHF0WyrJVq87DZSw5mSzu4OVD6HX/MJiEg7gu
utTIyg5Ck+jlcxTlrlvSSM+MCKMrWSvIUK2sihAG15gqNLI6jku+XDQZd0baQsnllL1qlUB1eQ3O
4iich9lp97WRMi6F5Ne32be6RTqwVMv/Z2//Q2PBMHSLSv9/bizs0qKOvv6EhfnnOf8yt+t/of9w
BWMoFnXzQoVx5V8Cp4XjIcsyAL1IHvqno2AZf+lIIAG/UKPHxqUM8f9QYUz7L3IMwMy4usAVTyvi
v+komD+nDzDrFxYFFRteI+0JS1ddjR+pMCy2dHQRRXdwEmYfFdxL1sFFfNWU1W079tRJ0jDcRxnp
cBEG43UHGG1dVMkmLu+otYVXZteB+kwaRCE1hU5getfoWNckkgFW6fLm2Br9uXEq5Pt6Xu2J//5T
Ktcrbz5zJGpctFdM3ZX8wK8DZCoMf4SDjO1eZ1OtmYftEuJ7Vlj6OCxNiK4zjiwK0l8lcb+bH7b1
G6Aa4xUo9Pube4TLYnG22SSvwAC1FfeGkakDkGIgdcI9gDQ8GlNI4ZLknM4PbksBWyXBYuCjwlv/
P96fzeZZqsUkbAsGwo/bbzbGpAQPQ/KI29xZ9pBsjAHZa5MLqmzKDJocq2jAJpQ1W9dBvPuH93+1
/yzf3+Lb2+zepvVLoNDYtx1hSPz4jtOGa7o67wKwrdQiHAZWO6RSY7WQxN3oS9276XqYwItm9t7V
tzmtLFDi5Ev9/iO9/YlUJg4Hl0Gwxs+/SDuGZM+TcLHXClusjHgMtzmQouvfv4vBwfkjTokv7pgc
Loj8UfRZ7usEniZwLbQ1frcfZ6PYTC4myXoU8XOJ+jARbQCiIfdv5obmgtkbB8R9w52sa0TDsjKv
Sws9RzoKcRVHRFX//rOpfe4HdtLy0YBJqW6kyS5pq1/oB7SyU/WmFeLMJunxq/TRawkt/GJbyPcn
/zGydZ2KHcTp37/prz+7Y5pkIDmY16FxiFd4KT9MqA9bEPVian2A10nnKnWv2P7+Xd761U1bIbGk
7sGxUo//8NV0tzEpaCV8tWB0SRLga9SFwGNgQfD//Vu99Sv++Fav9iNh66Qd4C7au6qT12GjDrr4
axkjzyVAqlmRmA77fzr//l2tVw3eZeO5EuKX5apW9OsBeaK36A4DB7QpEa6EWpsfvEy/aiOaUXNp
2qveu0Xx153LcnhspR1vp6o/MDR4q1IDeNCnjrUdYm1P3dEk9pt5ZNCZ+LAZd92uH8BtKJL+CKCu
8/qtCiesA2uGaG+e/YmaItTZb40hZlbmd7VbgFlPKPwZkGWvleyyvTc67aNdOdHhD99c/aCvdltL
t6VuCHDgNOFf7bZuEwizaDlwU7OFuT9G91aLui0M+FZa2N+3Cl80ELMte++xSW18ZvZ0h4pbbsbR
6bcif0gbFra6Rs29k0S0u8Wwsaa42TDtWuU9O4vZ99hN0JWuU6e4ceV8oPWyqiraZLNpXeO7js9j
8yUiAXEduIN+8N9Pgmhn1eLTzPjl918Z9cBb35lzlxqsHP69+s4xAuFkdtIW4jpRDF0HRqVC91xM
iP8GCrhFgk7N1VC2OuNhSQDVnG+ETd+Q07Mr51i7DoqvecL/ug5OQ9DTKw1a37OxjZTU0nOMnegc
oOkteEorlY9e5x88/XOMgfgpG1t84FKBEaoOSBejWdtnE3pnQCR6m11lXsPkG2QFeKrsfuzde5Ib
ntru2mCNYlP9BiYhz2ZLLHIOLGW8iufAW1uhNFfRgAao6++Dcnhy+6tkJGC5yLqINeADpLon10kf
6hiMNFZwzAyEf7U9RYsiP6VJjiPf1lA9ytLaFCbq4s6OniO6AAYo/HZk7R880am+w+t4WwMgSSOS
b91p+DKVtJy1Mp+2RlBhhunIqU1Opnsn6f9l2qEvu0dbd9r1oLW3wRBdJRhkdwBoqog068mmX1z0
6cnWq5Z1Cq2qyamJzei1d0YhPcDYX8La+VIQFOvYj6JoHArJzkfTEI+EPrzHQwGnxRuPwCvEypeW
WLUuL1L33ZMIYIPETh3RyQSJzXiFJa5ub9Nw+sNe9evA5ToOs1aGYqZ3cqEi/zBGjk3gdA4rnn2H
Xa/Mxr2LJxwf2/jojzV941CnKU2R/vf78pvv6nDWdeijqRPBzyOzV7N3eHPCaVd/bqzhvivSb10t
bsZZe6rt5CXxxPvfv+Mbcy/XkZwJkOVAZ4IC9fNbNphQci3tmHvZ2MdzynSQDh5qrW229SeH7J6t
p1/prUIEO/MfCIW/HrhUQZEC6UCmFNXx1YGLhLePh77g68oCkpC5iydTO9pzou3K1jzp7UFqX7VB
Zn/4mV/HJXJ+4I1tAhNNl2xXfuqfv3Sm+1rW0rva2528gWWE/yPL+nUawCNNED8BpxBrp2fRnIbz
TcPgSVBF+kn0z7HTGX/6NL+e9fk0gDFc05EGYQKvPk2CYdvAGNQo5xBBgGrYCEq8sQFBNJkLsyQd
GuOmkQhiAruAOORvUipl2ywcHgth5nsn1Te/3y1es7qWX4j5sOGQK0C/0H61WyCGtueoR4xogulc
IzjZlsI2dvS5n8tg+oYsGvFzVeCkwcrBeS99yazi3SR9/bpJjQ8gWYMV3YL2FLoaTMjOsFeE3eB/
bs1NqwePiB3OLUW2G6YicAUGOIJ+dq5UcrXtg3NKeOnff6VlWvPzqREtmoR/BtXMY632ai4S2Jqm
QVYGtG7P3j6nt9ndGJIU87wnG4W4KyzIMSLe3rKxuaQgqudGCckddeBnrNYaXXwiQqdcCdjw6wR9
AChoxBONt53x68khBYzrQExOAt86drb7qJuFpMkWzpvRRkJRe9feCGfHKfjCgX0MLE6rY5oeAn6j
IgLE8vuvvGRb//KVVbilJS2b4ewVu903akyQKBn2fYIRNQwPIe1YGaLanSvjuofaQKy6fUSFk667
PAeoGH6LIw3vAxP+vrO1A9NzaID+KDYsAAdwUDZij34y8XcW77OxwlemFrNtiGU8/ay5w1NNKeqU
koS97RA4TcTSb3DFQMdW8ceOWULA6JOTGwzBtvSbGf799GlulD4XMMg6xV63wWL0MBTi6+9/jWXW
97tf49VxNrTpgP97avZBR3LzlE41pSBsggUltU1Jq2PLuFCuBwp5wkChgW7PXEvpPPVxe/v7z+K8
NdIzAeckzShkyNdDnzv1NlnMsDdoBvf7wXanK9tMXjrfI/rYmK4jBzVMGamw4iBgQEiN22wsklvp
lUfPTg8zH/zaLwhJdko4Gk0+XYHRAPQx0wbMJqZ8cV6tRzv57Ji8CFLsT63R9UcvsMFPVTgT+DEe
ednH2u3QQ6CrW4d9gS3fTUDSuNE32OTT2pfmLdRkf+dk4n1WYjlxPXwF1uxjslP9YEs/hiZDFAGN
+K7IHN+NHoLGSH+xbP+TIYsnemuc20tvK9vqpUNKaFVhdB1VQMbq4KuLh/IPwSO/Lm+oE+lA05kD
C1iDrzazQ2AOtH+GU9dOPgV+W2w0FfdYzMzpf78V3zh/CZawtsdCeYnh+fk00qSJyOuC5nQZ5N/i
ElqYLA8MnXfuANAqLEN8YDboutx+/P0bvzHl5TvCkTM9G0So/nrhXPlBR7MO2IWZA8TvY2yq7mir
3LMvpgUjfnb9jTTh8ItcGT8CHD/ZxEreZ15PNgUmROl+tZ0u2s8lRqCJMNdtEe18YYR/GHbf2NGF
biPetUjMoQqnHv9hItUGUWX6sd7s8zDwVkNFDE78qdfTu1Fz1jQqvjUSHd7vf55l0vLqSKfiZxKg
aFKaE6/PqF6voTuNOLqMvrvRLR0PjLaR4LpmIa+xCRKZI5pyp3nWgSrDO9N3j2aD6YjKOhKQwr4b
iZagpY6TrfaZaM7R9BgZw1Wr/WkK9Ot6jQ3pcOqUbBcbed7PP0+EWc4JMeXsB5dIT72UeB0TGa6E
jqrLCeNvv/9l3txjWSIRuEq5jUrfz28nCOEJsm4EkpKfh9Y82zbvaubihsHZUi7Lcu3NY7rR/rTD
/roid+FQM5m21QZREu6fdoO4MUCX2Cgls7l9GSb73pCsDv1QJmtE0SQVAfYLWH8msC3ISke0FhPd
FPYa63CfFEY3a8Ta0pH7uclpnkX5h1PlG6UoPiAQI2pwKIOd16PGMHXOjAiYI0qzPzGq9CxkUJsl
ZXNm3fh3GDE77m13J0zWa3J6KOHlkn2Oxw7dIBWy9BvSoX+cCN9J6W9URu23thczZLYUq1vydV+N
ZS2pdKaV6/V+UtwMePkhGQLOMW3mWHlU5U3Teh5xQIG+C3o9QHNXHkuTImIXu9ndlO1z04kerHH8
u4vD4aEzgvvQJ6kzyLHBWDDA3PBmZqQhghm0mPCh98FC0m9yzgtebJxb1wAL6YXeeYb9v8l7pnAR
rd9tKDxyKatzXrJCINOr2x+btv2Ujs77GTXwUbNi+WxWwde5irZJb4T7IQ/Hc2pwWsOSWl6TUtpU
zAH+6/3b9YRKUNUJH5ev48dDzY0mJxfVvg+ctTXTD+1wBG6HvCOgoHMeo7C7F1r9LR7+WMRWc6lX
Yw7p6zbRrRgLXLx9P+/hUWxQ7q9ltSdNTpJo2NmAiXx/b/oWAolCkDdVg0Pos+GU+tQ3LatyTgSE
//drKtZSDv5z1Y345cxQ5nDpSteu9kk03dY2Qrgq0fVtNOQFTGjjEzBC42Yq8uvYNps/jPVvLSZ5
c6q5LGIAKr2uPpkztoWi481bOTmrDh6N6WJTIBkNi3FlQtf0csJ3CMSBoleGWP5+v/nfGGWAmggY
iwaOd8d7NbwxU8pbLwQulXaYPkvvaPnr2G3As8UZyA/9j99YSSff2O40q9DRexLG7eu1pJvYRRfM
Bu/ZKxeiiYcdcbS4A9E14MKsH9IcWqAxVt6j5mAhKTr/qyXD8EqOfrUPRt+7i7VPEDbCbZdNwWqI
ACEkg4XO3WyvG6OyV0HRaThVCalJJf4I10caPpFSyTw5udaSUZJe3UJ180vil9KXZurxYTR1/Kkd
vZ2F4/O+QUBPF6GAlyd0lr35GD3lbTlsozIj3NEcrZfEtj/3sN22REzlHOkd8klDvZBt+J8Sqe1j
nNBo4d9RzdEebeSGPoL/5wga25Hyl3/2cf6DMbW1O0fv6/vZ9FPs+NY9jY3qqf1mFW6HKLMXL671
3M1G/HdPXb8eMAR00aNkBXFfDI52HmqsFWWWs+Z2Q997h8MVdVAwXYVddDfPk/Hc5AYa0Mny3vs4
cPaWLCgRmbZ9CyrgmZlMd6zjYL4ZTf3KKTvj1LbeRxZBybk0xvjanTFscIbMn8cpftTroNtkw+zh
ummnDwpEquLnP9mFg6CRKTkWWRQRiZ4CQkPO8QA34IsZlvMXPTHuczf90GaRtgPaGp0n2UUw19uv
5QQ8JITrMNOXLjpyPTHBBLbqeBe5EsSm8KwidAcIS7NRbKN+XMtU0bGKkll9l760WtztiWmur5e7
ZIh6ZCZbCAKmjG44s0c3bVGAWKJMstxluKVzal1zn+bRcB2riwIYzPdry30++bVNX/t7hLE7TPXO
NaVHcb1cu1wMZMhsS9KAMOGX2W5CfY6Ev4jO/jBFZ4KEqXUGU7UN/KS4CkddK7BAtgXik/rjKApW
L7MPqx841Wm5NuN23aapCRYN18atVtTk6SbQuvzqdrmHzt90G+ELQgmTHIpaXLeKVnS5qPJuHTFX
uZEZsTekNJHXRfn90Exoa6VZ2k9jQlhBK7P90HYwagcfXXXCkurk9dXzxBbY4TQNtoQx+Q823mVj
yo0XLSyKqyZkLaMxTQZNR9ZQaWjvxqK671PZngvYaXdGTe3Yi9q9jx544wQOxo0wwYnZNEoTx82M
Kf55mlMMIeOx7rVMQ5GXDHdME+oBuPOqjaPuTgWK6fGViZbjHlSOg5d9REOLehkJkoB/o4v43i76
+J4CU49KKZo38yQov4s+vLL0qAftVJJBZUnvOZ0gRZVkeG9bMh2fRdxoUC5bAotw+DRinJ8n26CE
gSj7nGv+/Aw45KTZhnef6XX9nH1M1Z12E6ZHOJoqiljuK5YvT4HvTQ8CUwna/goMQF1BhSVCrQQb
sxVFR4uOJfGtaCILxwLXmLoqTdhKug1Y6aFljhRPVn0tq1nu8LJ8xFfsnKTbihPkKcH+TVAGBvub
fswCOERtvXeMcJPxXYh7o9tgJq5chWBRd3FuGQ96hjNd6++6omy2Humue6/3vac+zOFHjK7cWwlv
3EdduhmNoQRmYc5XY4ntzLwy6kFFEHX+fdv33cdgtN/3wAUMUFO3YjCtm6JhPylMd9xoddaeG5Sj
aKHCr6HABWHagUMNAppVgUQeQwfxLnHeZg9z1t1P7ig+AGfMyUcox6M2as17Z3x2HJk9W5G9tUqN
wjFRlns/q9wPXXiqzEl8pP877lCbtAfQzsl7R9BoV/cLTGeY8Nt53Y8Mq5ZbNE/C1ohehG596NDT
lmhnnvMp+shAkn7MLZ8/Tx5is6jvXCMRz2G8Q7WfPY/d0N1bbnQOp+fSroxHt/aKW1Iqn4Ku9p+c
aCZ7stW+LLdSO4rOeQNfLvMB+wy5xtag9nrPSQbtlfAfSGX3H6bWBuIXzvZVSgsUZY5ZHywAZJuZ
4tKhNI3pCYU77ryotOi3FdNTajsw5aX+GTcjSRhF3Dx0+PXPnh29q5u+eWjVhaGUtmPhmuT2Jbjk
eoeyM/Y91KfAhYGwxA8EycUPUV5uiLL86GV1v6/cUR4G4b0fLQjGm0FwLJpgIzSbWKkgiT43f7Oh
h0OvDR0nH5cIayFZjzvYtBoVoBpAqhsTd+8Su2qthhqnVdCTHKu55RZ+REiSVzDdBm413S7X+pCJ
TJGka2eGjDuNFv28sUnuxqwMiYZ79lRmdtajKe2twLzSe8u4KskzWclKzhuhCfMkVCwQrD3cflMm
EbwRG1+GN3KSxVVgJOWVjaR42/wfV+e13DbTRdknQhVyuGUCM0VZsmzfoBwkZKDRABoNPP0s8puq
f2puWCKdaAb0CXuv3RdRPM3Feiw9ZE693d/tHHuPo93g1NmhOOGi4lMaAF56Hnaty69mxUSjn5jL
9XnjsTewysiMCTNPz27UbcHl2wc3SX4v+XDys6HeFt1na6i/fmJx5jBn4z9wAkR1GKtM7uioo00b
6G3uDilIihT+WoPHs2kROc7LXtJGrDyXjFAVxY4j/uVl+VqWicNuF9rKkn8as4zlI9DAmNxt07s8
C+o+pfttGxAB9tBeqaQ4Y7j8GLpildjyX6HOLuc4DQyGKfenyv1X05hxU+TjnXIeZCiSlAAr52pW
AG07akijds/hOHzY8/CyANVhHHKrgvRx6rJZSlyUJNh+gvIjtJO9u3h/bTuLXfDF2j4mKnrArr8a
RL2zHf5bAMesmidCNKFoDcIJX42Ft2qAvTSwYbJTQgoBM8m1gQmfZqg4Wu3yHaT4C6pROL6VOCCa
PThzRaQjFClapkpMB00G9qrQ1s5pFnCbxnZWdlySDeRVrByD+ZOO8y7wv2/mQLrrWrhMIGs8SE1P
yerx3xINtbJZntSgprMv3suyA4tfeK+Fay7rERz9UyS9cTzmtUltorQN/4YWgW55XqPnq4Z7EyWv
/gxFxNCzBWOQysQw68eQMQD5SYpaG96qYgzBHk4D0Nb6MPSomR3oK25j3HKtH7bGndcu1saUoMgK
x/rVCPPKqAQfaBg3JIUHC71n1C//oPphWVb2AQ+VBX2bpUpnIK+TCJt3QI8udgksHkVIS4ST82JK
w1n1XoV51irWlf3DHsMrKGyGzx4f1bKuBOyboichqbtOAcGAprbkjlWVIoBIlZu0ta+eQR/RSJGT
dWTjZ/W5JLjBpzEoQf6yQ/iCY65Dr3VW5RJdS0XQaA+CebQAySP23oKDaXFLDylkP0wtDP7NdZp1
kH1zY9zOAUsLn1iLTI1HgDK40Jw0Bk19tq38fVgWwkUa78gk8KthlJwC9enH+hOwz5fTt+jAF5Sl
I5XFKlASQxDvsav6775yfnWWQGCA3cd7dW+5wTI6jRTXugnsCowLGG0GL7AwETB4xloUwwlQUVv2
YmNOY3VRSbpbbP83Ko70Efhb7qRP0GM3Ko5dy99YxRSC1RrOBK7Cejf1D88yjDiYppsUytnkbD5X
VjedxpZzSagAnWQu4wQhppOay6Hvxr8NB2Ah5vw+zPKm4MVj8ssgQnVCn3CF6tPzpz43NxJ1ObQc
jh4tXdyXqTgJCNGnPKDNZc5IDCbJ1KFrIAXJThGcR1yVgdxGeGA3rcnMGFjtRtWpPIVjCmvH7lO1
bj1G8M8HxwLKnBjSswNlO2Z3050sA5rmJEwAzlEJWYL+BmfxJGyYeeMlePyDnTuLU+AHXD0t7fEt
DVetlgzGWxeYzON/kdW62TlB8feJhi0ekFhYO+6qyftxo6QCyA9HfFOZZX/ySHVC3veQfUi9bFUe
Xtuy3NupNLZ9Uv9RqWi2AeBWWNxjexofLwI4O2hvJECyRTHGU+YF876dvThj2V5rqNV1iNVfc2b+
R9kNpd+sHL8HUQQEcBbIRqYpMddOYIO9f9ywF9wFvR3tpeHhRqxBAAweeeAdcZjrKmP/30lii3PP
+JBGMu36x73nQ7Tg57wJINHL+pS3XXPChNqcQr38woAOSWpEWMYgSmxH3+9WbbJA7y8erzI4yZb0
66U58fQaSMx85+EFH4qQgz8zq9NAvgFUeX4CKB2Dnx5IHRuJXUzaHfeS4/OmXYJh50JMBKtLsJfE
ef58vKgeURrPH0HPbBnTBfuumdPTXJbZ6flTlC17AygOkTguQG5r2udCxYHs3JZ3o/vIBCzf/+4a
GENPfKTGtet42CEzujwcB0Awi9PzZn4gf3X7gYe+/u/hcMC73/iFxCUvqmY3uE5Pr5EgAHxSKbvy
DzDLZMsyIzw6o6q4jqurU0b6mAX9pcvjsJEhOzRzYuPJuWYFfHyqwTH2Fu849tK8xPabuFt7gla6
VMaGHLnwUjGxulRaIOiOTLHrDGHzJS8RbPSBxGX6uYRWcmLIByCxlHItm0Phd+bOSzyaayc8zka0
rKcS7rzL7gFcChew0vw7jQbctYEL62xG/2Z72Okw09uSlPJpGjCORlaG4P6hFYdGiJ78+eOSu21/
erqp/OejxI9hyVMPNfzz0acDy+usYuskjCqM2douYJb3z8edrLH4UjzMMKY/hliXnw8/b55//fMn
bIxk6kRE/j3v/vfv/Hf7/KOtQbprPUK1/u/B5+8Sz6f7/PG/+zIgYW7CVPK/56afT/75y/89E2+u
Pjx7Cf57Sv/7jRlReFut3Y/WVjk19+MJlyQa9J7mmE7FcPyfY7Gy9f979/kLz8f+v9+HlKPakTr3
/nz8eTOl0n5oZ/kLnveDtPd2Hdz850ML1oytrNs//dDQKocJ5vgocDfPu/+7WQoa6XbpeLefP3JN
H49upD0AZlgXLWpx4jC8dTR1xFS03VmZhntBQ+mTT+H12LqKOta1haJeB4RdPHaBsH7dNeK4L13g
VNYppv289v9yEImVycU5LmV2AKK+bDBcOS/DbPW7Kmn0xQ/pxLG4QrBiOCMJkoEUABprQmBll9Nn
ZWozXrKa9SmR74W3MbAcrHPzT0jrcssYddBnf6uDn1Rs2UZyIV919RKs+xoqqely7fHL6rPXw1V6
9h3BCrJPnVckryQfLRN7vMNwvM0l+BUFLx7pP63u/iQ6rY7JTDohwWh0/8nwXhW0dKOcSNrzYZG0
eAHk4sdm5H1rBsRFzdLtaa1eFriEOUEbEO4AOE4MTxxrOFeyGtYh1NU1jOSNA+gDvAhBIBNL4LyN
NlKB61NBDbOv6v7k3ybV3XM3IYfKAcQQpS9Oq1/sov0aXG9b18Qrcn5+KmUlYFVoPEJn2KjexaAF
ptYr2CJoFBY0dgyLmLEwEZNUSANNqaG2VtuG59oRP/V4I2X5NSm7KZZpCEmXqNSXQLV/VFNkMHW7
fyId34yhm7cjwVrrvNEYYzKSBndGLQPe2YcscQSlLDO5rQHLBm1DlpREm5BTG1nNZOxH+9MHlwmS
5D1DvvWaQprDRUSm7wNca82QB1rUSI55jqJBbMuoyNf5iAfE7OoGJENucTxfC/GvdVO97WmBd5aX
pqvSI8ltyckvVKYK4gh/3qouTTLG0xZUZcdhL0vGWlZ5NQyZ7vtk+UTjWF4DspwfVPFTrTS+JE9N
dwfhWV6LDwPuBjm/EITx3lLtkCZ6qaAxeso1D3OZk1pafzd4CieP0cdKJIo1YBLq7YIJf9cG0Dx7
W/ymu1UbdjhtnAa2uuX+yhwp+RqDtbwYwYgQdyM3ivUmgvSOjSLcBaac9O6MwOqtZDrAL+RvNDRz
nLMmArT7AHGrOzqmiMqE2gCpwcmX/ruyQ+JLwfIZFRIX8jzG2jgsCOrXOdb0Q+034gxsl5OoFtTB
+O2cxOlXC5NEVFHZzwBnK5Y+J99goZHngfkQJvxq5dahhHWOtS6cwh/aEtUx/FO2o7zh/iwSCWzC
s69jyoSh10a+L4mTgDmK1MWzuPRnmV4Xs6p3vtdHMdrXaJOV7q+pMkm8cUEJZTn1PhmqKW0FEIb8
w9GIS4l/J1OrpXHKWopUmTbVuurI6DAIfoOjIjZBO02MsZo5bsX44tnQE/DCPWzTxWEc+5Vr9hOf
mirczg1sjyq0r5XNWrg0XUp7n9z4pOXCXJm/HxowYQBoN3h16OuY6FfLFyBygtjznwZhR49EuSNE
MfzmQ+rHtY9cqwZCknpRzdeIP09uvb0l2PJvlic73XhEnw95S95ZFFyyCes6TGK8qw1yTk+yk2bu
d0bnFG4Egm2OThcihNTzXrbtEhfDI6HFnv7l+N3vXAERwqhxXMlOj8e8LLrd/KD9y6X2DwbdnIXi
+1TTu6d+154sRQFGJuR316gTQr0j59Bao0cJZET7WSWnbiymTRoV2bdBO/8S79KKK/ZFk74bbzp1
RPGytFZ0yVqc6otHbSZrvtqPb9HkkA3RaesWpJImLlI1O8og9p0ZWSaF8qV73AB6y1xGc80QHAeC
zGKjgwgTifLy3439YLY60VfSZRRYLCG2ZgSLhH6TWWocdBmBIchUvLwAg0SUCStAhoMdaVpTORKd
NIwnGkq9sUP2F3WaAFFwGhLrQP/zGve9HXsEdkVk3ENdrdEjGA0hwPB0oVru/bkxYLN3hwH81EpD
jCTHZS2AsbImz+zN9141/q5ChMVoC6RvFkLkaB/Z8zZXa2MuGAyBEXfN8ffcLATMJIq/i+itJOq3
nCtkWC3ZNhS52IrRTtdhjyvMhCh8yh1I0iSr7/w87f9Otfprm1BcS4od4hfoY3VjUSfOny0ZKLPv
xHM5+8xCQ/L4DHFG5RwrKtgXy05XBb3MakS6ubJHEp44g37kdupCZm0+lqEA889SI53qImaXY/Bx
w+gBgm+fMvXaobyS8xsEa7EF+eURNpv+ZNjorSlu0e7YzcqApcQ2J5KnpiRjzY6bweYaNfLNjPg7
HS6Pt46Xb85ulKnTToxmijHfJ3rrQdTpi3dG3piPIjg9zi1awghlbVAxUs+rdSCm65S2PRVDFG6n
+tFjPeKcogpYrDHql6w/DXO0bu0hvJVUgGllSDA84m9eRnzoXFVedNn/KLsij2eGL7t2VDuPqdmW
Ojkl7RhhnJxFuOtK65K5dCFtmq/B35SngGU6qSiutUlTd9lNUh2h4JNxx6QeX+iY3/qIw8VRr9aS
op8rHoCWhyVGidzazj+xdNSvigUS6GCAH0EDIbxl5LVrXQRs4bA7azTiB5WW/yYrFWvHggzDd4IF
T+X8qarIjt1Jco1l1rW35JJsh2BKVyzUDsxl5oM3yvLUy2CtBhAlRr2QBhzqP4YXOaduKKKzjqJ0
V6GpRI1ls2zTERBHdH9XRgHmuSREwoKg89K59LDJbN+sqNUhmYZt8XI3c71AVPPsfeoVCiSqRVqN
52t7j3MLj3/yqqRTfxMVPHXACS9oFJpvaOPLXdgMw8Yaf8oxEW9eUYwXneU/+bp1bwP26RM6kwbQ
zpetivpHPqruZApDr83HXZRx9WbwyaR0VKsPWcWMoQM3POmJ8Mq8OoVigJ6mN6rzgh81eJaHCJAp
SUCvOrf6FuLJw95AHJLBKIkwzmJv2x0Bmta03BxeZsg+bn2oCCNeg/PRcWRUu7nLfnlaHaoiVHfh
Z+mVnel10PDB82rcM4KykKNVXzhC1doZZbpza/OrHG4FIv5zN/1hINETcolNa6iQVmYN6XCkm669
kUjEItcH0+pHvl0m9g1jVKeCZdaEAiauEfWw26LsnDs4U5GaWJLQvDRpkoNX8Lm0U6Z4fHCPpv03
J1jcmxVZSjBtt26e0OAmwy/baa++XbdXz2JcmMC2Ong9fuui2ekcsxLYhZ0hSNhThRfD8PQPLG33
aphePdcjtrCQJicIaaaAsG0Cezhd4Xgf0O5lsWOa0bnqqGGn5oe0MxBWDC9RVUb7Wth/4Hk7hwjE
unYYIzja2foToD7zYe6t2DetnD6jiQ/dc63TT6x1DESDYNqWxeJvq2aKK7Ml2SfLm11aDcCTRn9c
BykJc0kyV8wTtLt3WpKGoPKwRyluhFxtrNzy7nnueSszAapUC4KP7IaJCIwlF6HJ/CAgOqCu+nG/
yCo5IOU5LFllb6oQaJ/DlWKS/s5hVLXxWhMUQwkgwE/m7xngsJODY2FV40gmAayOdkQbkpzY5+Kb
VdXb3mek3KJuiYVPcAGLqhycQc11i/H4yu76eROweLPM/sAVSSP98BWDD5W9hqRpmsiqey/6tNxE
HUg0BZfoEP015xR9mPA3Nl32WgBk3qUhx6hZu8bWdseLVRozhIgOwB/t8mmhXUbumrAk8PJfNiPW
gxtGv9IpURfpba2syF5SjVmkGkPqJN+sKS4CJiqC7o6OVu5NxNqO7poz0CiE0zR+RQ/qP/Nk7OSA
dZMKxbmvD0lJ/lnXB/NugjOzmcqXouiCq+yIL7BM/Q4bLimk8WFptjKBvBdzl+wMR/+dqRXPpPJB
hTKB6xbJsi2R48S8Mcleuh9J6yVbgr+NX/70Lwka/8Mq/oq5TraRp+ezG6rwIJuFPRwREEFeZpes
wQFjuc07KKP+kgyl9aqmN1HaGCCQJVyyIiyvNaQr0nBkXCI4udcZQT1BlfsXVV29kF4uDVFNhzV0
P2Anwx00fPI1VzK4GvnMBNtDvAoFbZWHBp9fwXhBecDAgnrBTfS46aEN72SwBCvKxugamXfWXud6
NvcpZOu9XJY3AbPyzIpifpXusjYWUEjqGcTuuT+6fgnvzxvGdvuitD9FS9ZrD3EbEWoAoLifMQOl
89uSFPrCeaBeXWXC9cp+TYyJmVorNjQZqrTAiPrLMiY1fQFZyaiBeFmd5t7C4odpPk6Mhkd27PDa
1m2F9jkUE9wXfxZM5RL5AmNu9HYR2kUQ7M68DYhp2I1ZXRDj0MMUD5dTw6B4m9smREeTmadpKNY5
Huvmzstia06me4luZGJJ2RU6POMd1ccoRbydi+kz76aOndHibrsH/smjYYUl3W9U1mGrrVPIXZlN
5FHIWNE6lVUqvjVeDtpr7WBaOs+EVcxOk+2kJ5KVnXvU7wDa14ORpOc8bF7KzMn3GQsGJqAz6Drx
g+U7VxEX9oouinrj58N8c1q4l+xHCiIA4Z83YyHX2cwyyPL+oEU1Dl4mwlhj2UdvIE/PG0NO0Vpo
XhjR5vWdqMetj7T9TfGNPxaqH3ERmGSZ5OFP6KifYDnCl8oBE0PXdEBMRRho4kyUjMQELGVNrPHk
jJtWQoaKOpAu9ZCC5qi7NA6WsdvDncoZ/zO5m2fN7DV77Phzds8e2WdJHw8T1WGXhz+WfrlUZN6v
FmeSJx3kgqVI8wNj7MBHIsq3mWH9mV2T+neupuNATxwXFijTwifObRnltVa5viVJe5pny97MNVyd
hqtQ3EyluVHA0VEPZR9zb0C5G6p+6xgI+JKwoBQqyIIVTCRuXvo7sr+6QDkfUTuh6/Orn62BP1S7
mgzr8BHQzEdscv0DjTWMoBbDHyF4HZIBh/zoeiIMuJCXlpLCI/1t9AeIalxHD1hgmA7E5aDyPR77
N8JxxCYBKLqeAtJ4vSH0d3k5jIei7JCuRGZ3HU9mHXyGo414s0u8je3Nby7BZodxGFeh2SNWsBEh
103DOzoM9B0hOoERwRtSm8FbkXsHBDFd/vkkZO9aluN0j6LljJvhLZKHzX4C4TtmkCFtxS4pKolh
IUCyTldUDiWiHER4zLWAAzKvAJ8px2ZT5tZvaHC9ZVPpG6z9BhFBkbP1KonavXDnFqFBRqg2OtO4
Spa9agRMXoHoHUguXEa2nyImbM/9mswD/hHQnObKS3LnxbAsBTTe2LdmtS0rBle2Zv7jJ+NF1sZP
Xeu/qc0spB6BUjYLuVNica0DsNXbooLoIgzImlY7hBvUVDULTZaonWXtGmCFW877x1e3WZckv+8c
/aNobcqU4NgNQPcCt9tIv+s46oN0RaKa2DuUU/k8AYJr9H5wcMj7iY3kkpEMtQT6OjGth5Ztbt0W
QCOL7Ec3GkxqmfHTpKLnIbTlgce7VhLAijDLuEzm4JR6O8vq0Y4bfbMJGoZfUECGvREBdBzaxokT
eMVsQ6rhCCvrH/NwMw6djug9hzDoiSVbVba/WZMRJJs6jLUMrDVUQVuyu5xV7pun+pELrJ0xee0Y
LhEbT0IY7gU4tQOx2s3w2pUEIJMVhBxiNNxvQ/M7sN3qiAyWyJOa0JsuI4F1fPT1BoM1GHTOfsbe
uzZyXAseo3A8twVj9I7KsQ4+MjBZjBdFE3dmpjedgNlZJzrYcTU88WZpfA2S3sTsnJtqrCP2OwI4
XIK5uc7yMcRGtsIIBbA56x34WflyqKf6JQqG9tw0BZOfXkrI9tSc/qAJxqB4J740ulU5c5Cc2Vpe
dN5K98MbFRQxPQ0UzyDrD05oFxsXLz/LTzB8g4zixayRUwA47FpYv3Unr2OwvFlsyh4TqeBo2VW9
ccnXpKfmhZuAuV0yn3jfIbHeunIZSHRNj+7sl5hupt/jZFvg4Vpiex3Ge0Alyeze2h3lW9paf7IK
0OrgNv96mvaYRLKERJHPpuyzMxI7iEde8W/yHqMuO632BZZ7L5zajY2LEIxP8se2m1sCyYW5LYPs
2WZP1meYf0c+1bDt/YPVZPBJI/YvdQvPJx2Eceq9gkIWayEBa43Ldbb+ZM9Lk1VTviSwtIiyYFgU
ApEEhKQvzvCLGca6oBD5CKbDPMjgWFrEo1lewbsTdmxFMxhwGPiP0eL8lkFh7nIzK49a+ANCfmtL
fvx46B75V1pyKaGOvDfJlxXI9m663owaIiQ/WRRF7Kd8M4NIw9vnuhHRbYgI20jqPA7WOjqU1fRz
IA73gX+8C+CuqezEmfhyY10QEL+BKRQxSUCGNXkOrzH1QF4xDJpLF6wzIxq3HHiXJ2/fBpNa+Z4G
f6UiiGih8Qd6z7uJp3XHyJHzQM3hSTv891wd+vhHOvIkE1du4JCFtwj6rBMg6WJCm27cLnHigGVL
mfnHtA4Jwpqt9hAafhUXjP12yv1pzkZ46vQQYWCd8kPgXuFGozriimMY99TyYErYEZ8Am9SgqZIf
TgAmEmNfG4uFpPOW9ZN2fRb6TidQkQiu++4QnZ431eT9E8zWmP3l3Y7hRX5gX/SShMI9Z9L5Q01p
/q2ke/cSM7uCDg93VpZfAqJ/OF+VtWUkpHZNQv+D44w3uE8qek1/z7wl/yii9rpMYIYrhmCFeKzH
hvRtQM5KwVQVAK3qQ1f21TE1U3lotHd3mkDHdsdFayk71ntrjoyMyKQKncffgXJtlOFHUkmK8wmS
nS7dkmxhQ1MHOO9wa/f12P+22758E4yEYtZlKDyU013rUb5RVM0HTUwoSVfV94Yaac4G56AiOaww
gm8JPKVNg/XNFWmCf1kyMJ1DDPYdaVvZYGdHaXKKQkilN+w8DOZ9SSuw4MKwUiJUARqckcztHkJ2
uItpeO+zVq0NLcwdJMBfAcI1UOQpxnGN9wDr1riu2mHf2a1z0nPqrSJ6McJbx1MJFoFBw2TtpENP
s7TmJVoszsFAxDXxsKu5hLbEaAzeeVTGfRvR6uAv5z1OXq9VQmhREY2gzju+5b2wmdBkTXIhNm9v
ajc6VtTSB1XhMvdFj97Jrq6Zqoy9hhqaevTlRvE6twG8TnDJ1wjLYFbgn7BTq4pr9pSsoHQPwdul
VTYuRds7a88EWe9YRDEOzUCUGRavTWgCyR3o2zrt/6j4rrzU1iwpFTLC5YP2VgvjWs9Sgagt+2uU
pqAPREY2GN/LzNHW0athk3c6AYSAFi6D7znA4O2J3T2XieDtUYMdS7j+a92YBWFVXPhDRTcZGKRa
tAOhdZwd13ymVDQ78QLO/ebYDH0XVxFQUagTb2bAR2jgQg7wbC/K8cJUvlvLTvrfEp/lRCbtb21D
jUIAWLRRJZshlVt/mkI0L3nQb1XbuT9DBi1rrEA8JfwdW/hqzndT7Qf1OYjBfescc3gJi+EN2HeB
GEjb65IMmu9elX22vq8+25b5njdHq0Wih/VAsdn58kiA951Db+vyQopBvERa/OQYbNAg2sWWVNrs
OBIKh1ByDq5ZiaaEkGHo92oEMgdK1mCVDr3rrc+j16xe+BCZdOdz64g1BukZyWLtXAfJ+ZEUg3dT
Ajp8BoigZZR36x43s1mDRe2lfnH1ZDMfMN33BdX4Kpu+45OLHj0uWI2pepmFQ1ayFl+1KLt1WASd
T9P/zEDQL1NkpVdpmjXrhtcmofNldBOcPOacmxAzA+P7jKw/syGhMB2DDa21d+h6mWMCwNu2COp+
iZaWuAe+iYycKeBp6uzJwMebAjr3rBvuZCPGtpntbEKztlzufwXW4lGRt8MhbyfoyLkst4td+jio
sn7v4nX6VtbLl+DznYeqgfA7OvuOPnpV8l1eTGXeJs3lpwgemWfLhP+RtMJLLR/CFheoI5Vocqql
YMuy5GcMjeXVts5kpT8+fKRylUV0H6q0vU1+K0nh5FOHY6g/hX5iXhQBrVe7rw5m135zPIPxM86c
QyglBc3gre2AiouQMOcd8OErw/7hqMJs42IRWM1tmnxDI/zdncJpZZZdeer8pLrbALJXLcHym8DJ
mZAxzbtERcvwz8agqzO7PrOjpccS0P8johjHYrDvrX6agr1NR8DbWftpfx1N82Jxzdj0Y2sTSMkp
YlSMbv00R3mHtmligeVVS8tccBxeybkz7xGRZ36M2ar6C0gW/Lg2+5devbRDRcY15gIaz9L6gTAR
A7clB7xgy/RBv6imSyLc8KdTDC3bHw5Fi/EP1WHAdilNHwEW4+9GF0gXfeEea6v/RUdgnmzJmQCL
dGtiBw8mYi4H9OS8K1ycyJfOXibyXNuQWs+1MiYkj5uQBRXIjfFecH6/YIO4W8BlfRghR7fo81NR
WPlJzVGwHjr8Rr1HICD4ZT613KQD/TZ87WlfjaTKqtI6dFChXxOEcb7ZbQOui+vaUcvJZ4Cxn0kw
ZyQDKNTAFigiJ/0uc8auad0nZ971BgdjxwDaLZtfVUIhAqwjv9dkJcc929Hv7LaR6d2Z7PkuwL8a
wV09HEUYiO/1A7KK35AJ+97ANnRxU/M9YaH5RaInR2Dgvfgjkz7Vm/ytSehc2Qrdy4liKBySeUvu
bQIOtr62i8qpn2jR21KYF5NZPzzX8duAQJnXtck/so7xThfiF5tmOJAkAtLRWmuPIlTVSlxEWUl4
xyXEnY7ETqsg30TWhOg++OiZr77ZRnqTGYLbsWx0TDYpTVvCPyPd6u7NYXhiT9+yCZ4K5iRVsm8q
wD/KndV9wl0y4Tv44UsGn2WZ3y3chixKbH/FdxKXRwIjc9z5ve3/I0e5JKa5bJlNPW8KzwquRBua
F2hMm3RjsA/6UbmdPPkVH3irbMwfg1QjIrUsPDkT8r6xzwLwmqq+iLxAu+154zuk8JZhb/kdMVUR
Mz6kpVrS4CAI1wPQHok/MyuiObfMc1aAPhBh5B1th4zDofVxffSs6p3a+RsiFXrvGeFQDXjdmpgz
iaZi0q/z7LcnY0g+NeOgV2IMlp1oECpEz3lVg8a0ERlppo+7vuzrczh/BYFBwpvjoOwEKmOtIdyN
cTc8XAd54bx7y5Stc1s5xz5Rzntnmf/3rk88BOKIhRDWSo17s0UWXjWE1M3TjFmgTn/No5O/V+I1
ElH7nQSI9HVyJjQXRXGPpsy4AT6IRZa8MdWZz70TZcjzouBeNkn23XruIkYtjipp1hG+z7esWs5D
5AWMU8r5rWyZtGEyO8kKEQZtjnOaAixRaSS7HwvA+Q3mAnHEm6liKZk5RKjZAAuM0a4caaE9RNjN
Q16+eFLHfT2F+Euq5urN+CAbQt1XM1LzrQIsuGO7i6LS69sr+fJfjBrCuCNvKI7syTlQkfOVoNhY
6ZoFfzIbXGaodNfmoJfdGNHLUlvPF5+Cfy1agng7z7D2keUON7XQ8ooytb/P7B6GMRxfeWJfs5TR
ZkEeQmJuNpGDy/pfDmVyRvY9bNlqsmBNpH8rURSH5XpQY3JSKQVv3Y9fvJ0MCNOetJ58dHZNTbQo
miznhU7XfaGtJGFl9k614entoNty637MXl2+dakh36jfSBQ1qiz2BPXR9AjwmB7ZsJ5mUDbMwcfo
mOM7Elta3KCe76x2rCsQ0M1YBsUFC4fHBnL+Jf3BujxvDGWx7MEDyfyCx1iT7WH5qzjMlxPvFfRp
2VmviXfMx7G8iz5xTkmtuaZZtDV+4Lwt1rchMuwP62/Vj9eQDOjvmWGnN4giH9qPCCX2ghZ/Wzbd
RtlPtzpczjhgk+gI8qYgEIm5wa6ZKVEXjK+siRtz13eyfxINTma5cCo7/bD2RG6/jG71u4jQXupC
OB/opDJEdt+IDCTK17fSXesoecn65ha4yrjRMCACyhQzHgICTlZqHHvBOw805cNfrHHvqgCEYqB+
0llYhwcHmCT5Kt1rbdW7SOOZkdXSbCN0oAxOStfXtKpZsCVKkhAkvHO4zeT3jKn4mmX378q1s/dl
fPEHAnkw/pM724+fSgyvs7DCjXbb6QKp4qhaxwMel76nxN+dxnpwV95sLBvOiTD+P8yd13Ij6bWl
X+WE7rMjvYkY3aSDNyRBU7zJIFmo9N7n058v2a3plmI0c3Q3ERKbBEgUkOY3e6/1rVFWh98Nl/8R
0XRzL88f+b39X+tffZU0seIw6r4Tuv786QSbsGwRPf1ff+tW5vzvX3/ln16XqK8/3p370X380w9e
0VFcfujvzfx4b/vs9/cQ3sv1N/+nT/7X/ftV/h9EU6iAEubTf080Pd/H/9rfm/Y+/+2PV9z9/Pvf
/vizfwSlKb9ZImQEGA6KQnfYgGQx3tvu738TDO03jeA0mJyqLEHk/N9QU1X6TcGnbsAKsmQDqgtG
+pZI3ejvf1PM32DdGaLIMyL0QMzP/1FMmrF68v/iaFYtcUUE4PggnoS6pPkvbAK5Ztmh9CTctBOV
82gWTgveAPpu0wqpBFTahjFC6UbpvDqPbkJDTowQ5/m+zTtGhaC+hVb32IeA4ZIuSYl3WnVpI1Sl
FDeOPSG7cJKsTAgJI+fE7PV3FTnHIYjFc1NOVCPnRdkHGrUkfK4skvRqo7wlY94crLYEmJOv/q2V
hiZ1iJfU3mKilGfyNWJlfqo/Ain5hL2XPLTYOD21Nc6EBmOLbNIXuYRZMwpWfchagntaNC9EkwnC
mkelbvqsupp008/mkN3MajmhO2s3zRS2uzBDhSiKLzRwBC9KkY0Q8fUrLlCIMcDUTC9yNYWOLqj7
TkXXVve0EsIpvwyxFdz6Qv0SxuS9Vqw1W9ccrnVCjGTdlbsuY8dAA4BgmnTPop1ms4y25oRElBKc
kpxo98UQiBo2Oy3NiHQqcWeWobBr1OKWLCg6ahU9mkb8d6DWi2uFKD+bcHye+4ZA9XFjBmOxkUde
udIz8EN5TAx1PKOxL8X9IIRvYbXgXWisWwMf1o6MW1knM3r6+JgTpb6vga+jjNnoFYVlCjVOHUuU
98ul85IhIHTAaG1hrBF49JqTSFithYbEgohgx8GyeJiD6DaDGoPZArVRt/K7GhcUEBWCcedk240E
1PUIKOy2oyVtUjQsk9HujCn3jYoXz4L0kCn6jw4iLt4jpxy78rEUY45bPihECZAlg6gDNZxIW3n9
i1E3BC8JaAWaCdA7K+ExKDotMUjtlXzctR+LZIZVyrcujv1YiKvtRRRg+tcR9UbeJ6YCxldL3S79
8lJElAS0JfPYm0IFwbbzxGreHuPgRLiBzsagO46jVPrqLOPq0QI09dIAcSUdsalNnjAZxQYXEKaC
/JkWyaPV0BFP2PfacbqfTQvrxUCWENtEDi0XXSwpaNBiwjSCbbrUJs3DPV68F3niUmPtu+Eanmiy
MV8Ettgt5r7Lk84Ll3pHUd5JJsskeyZffGCNuF6RChpS7FLdohPRI7EeFeEyx+lbsVxwRBgHanhY
kbvsjHCekm9LMtwkoVm0kLTXeHs8DJ+fuv5WQe166oVXTQJEwUld9movcFJ1bOJNYh6njoOULtFb
3ybCXhkRtzZzqO9UBcRrjtgywrz4UpOmhyxa30zgCbZTSVFIr8FblFLzhMGjO5qBWLGaomJIu/tB
xgaRN9Kw0fPuoWQBvwlWvdekttSx8o42XYasPNIxoyDGol1BABI4fgmP2qYMSmVDH5C6ORfP6sHB
cy2g+dg2eXUU6DZHQwToTJksAnwb9v6UbarS2ipYe0E4vUudhr6JgSQmBo41G0SDBgtVeJ1zZEmV
WbRPpoJKCHUL4UdD5gX9XIIrB9gvMlXrJduHxCQXkuowdh15JFxD0K1NAHJlmcZbFmKuwR6PsSmj
fIgthmGxpXUmDcWmUgmEMjCoTgVN0iHPPmP2+U4+Jz/LkMQHNaxva92UIHjEy4vI6U2aUWSPkfWu
0aaa3dCu9pEODsK6OPkVmivtZ+Q8wxvczpTJFqNhMx5b2XHuKMVVRoSkyBiesoxuU6ZUKPtpdLtZ
ab4I+sglakoLC3ZvJMcuFdNnWP2mKwkDynFaTPijgRMbm7Au7yZ7VGJ3tIMsCmQmxZ/ClBe2HmXb
Lq3knd5KdP7K9LNpBTAViI6GWHFFQxi4oKWB1Rk3UCOnlxIvnqOShLXWnEpX600/jacDMgLsbOsv
US7NOULFNlwgYZn4rDepRgWR7rurjYnqkUWCAuFdVmR2C1FPg31GnYgV5Wb2BUozZT5aCpdCUXrC
jv1exxiHLwSoR39KJets0j1e3Ti0bsoqQDdnxGDb2HJmZQsNLg7viVBtSRRhUI1/htFwCisMe4Ig
Dq4glV5rzsRdCfmMPhGRTjtRqh3QmqQhlnhVoIZWlOE5FYFf6wWNaD02f8WGIB91rAqbpdB/tJWo
H2vCV3ziM8gPVwLxPMX1BmRdi51AgbW5JieSHIrBTRmQ6pNSciWEA0IYtVl8VQ8p/Y2LMQjxERPO
JkJ8L1JN7VxrMR4mOuzAHAbhSMAjNZImfWhawugSZhWhFOqNGgrBA2W/s6Uk9UGjMeMXsflzEpR9
KMjBae6iaQMG9dciJ9oxyPkQhZyBfo1rXDJtQchNytDUcXsWMpYfLabyUpsoRsvphxhasw/Jdb0M
tnnUYQdNCA8citRR13mrNwvfStqzOlN+EgJ+jwBOLzT2goB0MkKZHukE+SgT5Yog+mS2HxxaIII3
5cPT1ECdos45pEtomwOd3UWsU79vJnywZfxIhGu6D/tTP4fYoK01qYwgL7YLBHZ3ee+EIo6a75tx
6SNaqHAMmzEgk5C+okaUVpWqC6t+khuSaaFsJf3I5NDa6JmFNXeafat5kVsBz6Ulgj2GaFQ2DDUi
L8tVTLpiPKGwFpetpAdfFL5Fu5gRESmjGdjFiPkc8gwMY7p3OU2urTLEj51gurrSPyEt3Kh6JjtI
FjqHhLGPRTZvTEODS0o5rGJzjN2+nybPhPthd+kwuGkt9G5djLJnttIvJmYVDMM56Wd0t3p/zhNp
O7cKAeddJ9NJbX4oSseFwWhLzRwoSTrTBWygws/SZx6kryUu3yMZlN9TGYKQbi/Hky1ULJC0kc79
xGxuSBnqUhGhKqaKvbTqirEiucFsoQ2CoREnPzAS1l6xWma7PrpZantW5jjyRws5icrBdWhUlzaK
eTJ7KvW1ElC/UdtBUWBq2m4yL5jr0ThImj9HSPeiiEyRMWNtAqaCgcGLLJkwzGqHDENXG8GNZhEe
Gcc50UOEFuSuHIVZ54T2I8pIvVY8BF6oqeOJ9LYyLi9UbQM6SdRSZ7P7Mhf1ScdYcKUf6TdtYj7m
xVPZzYKty3F7SOm2HUYocFavHUvm5py58bFYsBIo9AJh+WfKBmFTLCaWncdGfMWz3+/DdGFERZWs
NkjT9GC8NQAtj2mt/EyCYnlKy+M8tSKe+n2CR/L2/WWskucZoAku2Xa4qVOhO0y4A4lxdeYBeFow
ZwfipmqS0okReGg6r9SpVfEgIN3SSlV2Sx3p2qjEHIi6oLpRodSgQsqkvWIumrg84yNfOVPEk0ba
ZNzEUDZ2qWpklOpTBFFLZ1Brl7VTVy8/9EmzPKmYcUbSg3pkrUxrKtduojZrtyBNfRFE5MPvD1kR
hotRLBDIVDbWQfWWhtwcbV0OW5pO2JrHWt7MgjB7SgaHu4+66VkSuH2lLEh8LecjRJP6pQH+pqvH
yZU7gU/x1VYW6pRJLk6FSK8urPT4bOXyHnYOqbHLMW338UK4r75maI746XuwUfFQp6i9d6ZRLp7A
ebOPYLLMR0kim1LVh+csy8jnVJrZUSrJn2T1YTYgM/YjHdRF2FcYeJwilLCxrImf2KpvCmFfFqr3
F32KjTVOQC/AhiMUo1nTV4EbFPEL8Nlmq8ojCgUMzVumuNgfx0yy41J6HcXGVqMRyJDMDiDoyzc9
pU0qKEwlEdk9awtrmSN60msgKyIa61AQdToxa+2QEDyPyMU3qR5yCGgNodDIdY6QxHJhWzRyf2bD
8VCEvZ9LBpOehVWmZ7JDVkt/3xy8pOrRTMQm4nWVtnU3GDdss5k/xsigl66sN1oeoti3ZkgX0ie8
9MHN1U6yiScoUTSqh577plvzYMO1sISBH/+thezTmdfk2HjNkG3WNFkGVuAya8LsRNTsvGbOJmv6
rEgMbfLerpm0rEWoSXMxm4hqNOVGOAhGIAQLbreuUAZ0+I1s3Io167ZeoONG2ieL885TCVjjVPf7
1Bo/27RSHhhuDogq4S1Rz3P0NU+XLhNSHcOfJJ2ityIr20GQCfREpmUZ6S+Yuy1Bf9wCOlG9hElu
ED/tYPdBhbMwcISKedd07g2R3WTeTiT+1tXWJAJYyMeHKSYTeJK5dckIjiNlttW3UCN1OoxhtOqQ
xztU5lJIvnDDKg72QvKkRdKbWXFG8pQ04oF6vGKSTxwM4alYwPEEQ/ZExNJRaIJ3U2ezEhNuPKwp
x+3c/SSn+bSMhul0eUESsiG/mTUb1LQiJXlZ85Jx/6RbSL/vc0WW8rCmKndrvrJG0LIukLhsrdnL
5prCHOvsIsTMFI84nis+XUgyrgzUPSbAOaQ/sWtNP1uTnWvWJkyDRLeOJmvZMP5VhaUvtwsEjzUZ
ul4JlNFPA4DUpluzo7H+TNtEJ0/aWJOlUfEMTrCmTedr7rQzwepo1ixqbU2lHtd8asAuz2lIYvVA
dPW0ZljHa5p1Q6y1teZby0wStwEgTiCSfW2uKdgBcdhjRS62RUA2VI7uMpa0XXFN6DEZ2iqehG1K
rPa85mu3BG0HIonb+pq9ra4p3J1FHvdIMHdNAZ8LpfxgefCVGnKKSJo0Wn1rEGO1NQj3Fo32Bo5k
dFjC4SlWhQpbbt85oYYVbVGFF5gBwoZOKMaRmuEiliNm/DxnmsO04yS15CWpxCDZIp8WwjZ1iipO
N1Ka9x6MzhxNTGecFlk+tUucHrXmUzf67qBG/UmpzX2c4PMsZD06F3I/eqwO650VMz709WLugMRA
TiLnxDECltTIaLalzCov7U46iAbynZMdVyTUWKAtgWCANpb0XS8FGNMkpCuzUHGP9tazpCq1ywLr
TiP7c1mz3NfkBUfmjnWjgVXYSBgwTZkhw9wq3rT6y2xUmB9Lj8qirl0dKSKLBN6cWBQb8u+aDR4q
gjXYpy4CN9MCjx/N+x4HRYmzSCGnMGIqD3tWjWqgUlNV22so07uoG/SQ8aaiDeIIOLR8PUQn9Tj3
rY4PyCi9DM6tXUWTHaEPsvsSZMmwtJ2NS9PXl5CcOLhX4AKIOD1kKUM5qzBJpExIBI8MrWsYSfZR
2eBleOTw6oSsUwp4Z610QhcpPZzbedqwcX1h5vo1zHwEK7UeajKubViAdtJyc0NtpUQ1UqeCwrdF
caF4Hd4agBzqU94EhGqpLMkXMZIceXrNIlHc9N20kSQqaA0ZFo243FUZbmasx+8BC/BCKJA4LvPH
0JVkpilM7A+0j96heXa2WQC7UdYkHa2FqqQs6tfAPhzJSOMpaDYcMfpEjQh0yZwEt8e1B6ZwyjwF
pNLSsTRk6+eVSEX8ob9oBu28pqTrNSVbiaWQm6ht5+WSdiU1iLs9VQE61ckL2AQOL0sDotTTYK+l
2IFL430xxOZHeinIDUA33tAw0vvOX4SvqKMs1YbvksILWKzzNwWtMmBOoWcpy/VbhzjQXV1W45su
62wOQppbJvHaaPHHAheRhVJGU312lK0jLSyalFZ0RqRNXpgln0vEllkWKcXMRDIVOiqoHP32Wl+j
jFYFt1lD4DfHOTgAdnFJ3ZuuoJwDJrPNEs69q3VupnKcv7cSZhvwqqwYo/q5a1aeU2kQqhrCAVge
RiLGkdEB62szk7EPfHsL/CRMyC1iNdFsVES31brurxIQ5EsdHNieaX7QcfvWa54BBSoR+YadU6rJ
STdbBac4HZj6PWiZkk0M8wBoUyV6ggyObhT3asQeuZDLNQJtZ2RPgqS9kZxU4mdjS1zUJKzpshuu
pUqCKSOwNmGINVZ/sroUENGIcC/ManK41fo2m0Z46JP8ip+aaTtCqVSinnTjKrhkbJxOQznD6QnC
rzEDahW02ZPaz9lBpq/X6eOxR+R4bGi0Ox0bb48qyQJtiaKLlUbzY67Er3098CnZauAwOrRoUA+l
DppzLuvR76V+HwQVTrkcCrFaTU/xgveMawQ0UnEMYc+QXaEdvsvy/1EH4//cdvinbsb/rH/x71oh
/x92MDCciiBK/30HY5dlMd6O9q/9iz/+6B+hbMZva/SZgtNc/GsmmyX9poEf1XkYFic+NzCcf2Sy
qfL6FI8D5zZ4BypNlH+0L/Tf1qANyKmWDp+YV/xP2he0Kf4FzKmaYIRYWOOUUg0NLt4KC/0LeZox
Uk0yqY0oTT4z1lq7OYDONIPOdd5mtWmpo7Hr0ePZsGujUb1G1DFQ16Lpq2n8U0eGtNSdsNUieDHC
HJOVTv1xjK3r3A75nvq0xeiMmlqw9jPopqOJepJtHHd/Fh4wsWgvFDBM6StURuNpqrUjM6TpTJqx
PI4YUmz6F4y9khhctR7YwAShKq+zztfrJAGYNCMQWQBQKy17gOxtLKt6N06gRAb5OMH4wEiZbaQx
ebVmS3ZTM2RPDBXONTSV2VnMPoSVP4HUkngGNAjHNslezDlcDljH8ETK/hRuxw4NGOWx8G3U90IP
62pGNHCV84L4ZPachoHgOehGm2wDNvcK9aVwgtDGJuzYia1yZUkfnBEW2Msqv8Akx/AQo0W1kuaV
YEUV2g7oChTu4kZBgW/3mgKNIda8BQoNY2l9/v6C9XCHUXH2UpF83XnNsZVHf+6lcpvmlk7VMlG8
PFGABxUNMtRYeFyT1KFWM3c01bLRgHNXTcOiGl18DWjFs3St9IyKJapqFVTKerCKlYicqUAEmarz
HTrjTrSU0ctawTdMTFI6RkZ16mZAVIujGul0Rd/ALDMKyOFK9kWDQJshQUSXoqKZEsXaL24bxKSm
Apzyqqq95SPLKGEqDmoxohtGxOVH7PWgR5QgcKyLKe3lplCeWdyDBS2z2ENBtk3KFdNL9Z4zKBD+
nuSvcUSfmyhKt4QhNAnGmxhg1xlb9UEY2WagvKWUxSLmqq8l8MIw3wMtGjEUCI5M/+qAqZ1k5zIX
uSKTfq9YFDR0vcpceRbQZpbkbCrMC0WvuN2EGoXVY34sJj37/Qsfjc109jTE2REEtp21DSv2sLqE
cvEjCFq3nLBAaXK92IKJHHMMKlZ0ZrylkKN4CsYplp99eS0RoeGcFU1Xkzu3RU42wTA7haL0aIBQ
kKOlu5jw+ySMEKcU3VUbKoi2e0TXnTDeamMOz3md74SUGnZGK+YTUJerF8kxr/T2cW4rVppWHnqx
4Sq1vBtg09x1M0KtI32qUal5AW1AGlfDcKkb6YoxgACiYprdRaSM14m0fno9Jvh7OofIK/ZFjj6o
DRNv6iEgDZ30hW0tdwVWFGKqBScWSDgiLJxfAsHRiOTIR1KPS3iYaFepKFPGIBt2Vb6WWYYFqWDX
E3SQQP6ade2Iaw2dMIwmDFclMlnc76zlR2vYU/SGwCZ/aU16o90r+JZY8NeohW1c0q/JYLaczmAV
Xps7M4kWmybfa5mA51aLsHHnqryKY+JbBUvyqYyxZqds8EsVuf9sUIjPqz0e6noe8XHmPlYnR1dz
znsqXCJ9aV08Ic/kPwioR5mChZaPSGQvuXsj1RQFloM0fuJ4fZHx59l53W21mjVKoJa9rQuTTv2l
BisuNGeFjKs620dkvaoaLb0x1eG8lAgZIvOzAWKB1sG/67lMhoj8k2o4FVP2wfTjigskJIL/2vpt
NpfEy8yBZuGSln6s0r4LKLWiRcM4EPWJpxXRchWL7Fcdjk/oRGs0FC7RymDFlsA1g2kfKz2QMnZX
O3Run9mkdhw82gxZvQsrNs5yN/4iZhF4SVp+dVnVOVUT4Nlupj3MzZDOn4aHkK4q5JJiQ/Ylm7A8
uYZlQI0lksAyB09kWP8aUHCwOwVUCOAE6B5QTrB9kN3qa2bdIhNTdKQtr5ZKe7fKAndu5G3N9TYj
amEZ/hxn9Ts85muboTwOdSHc6gJEpmppLTsw+/c8mON9RYQ9TkpKTgPAzkFHNAza0ImNcGWHYGOM
FhFo875biKQOIc411c/iHo3hNYuyCXajeNY7jRt5Ug5Jbp5oPu6iXCacYlY2SaTJAIWG3JErMdwY
IptR3UQFE2TvWUbDxQjnn0Ri76px/kGzElDVoLyFdG/gzsWvkyidI8CLG+mtEsfUq5uQsofKdjOP
xc4mFQwbld6+xqy/gx70+RgutBPFKraVdnlaiuEXyMQamLOjBMEDZB/VFmDfRfKvcmEl242Wua26
pLxYRDF5erbsgYxRgjPf5ExPjqUBYoZ7newReBi2hR5IpFnTdSYbhni4CHPhDVXzczFRVhZJ0ngd
/5bd9bgskUjhqfiIQaEOEs5iKZgQIlb6M8HST/LIzIqs+a5qzcFsEuGsGIKPDukSatjBQMBVBSN3
EmvBIRKW7Qhf1JVlM/CzQcQuDEkEHDoyr3zYgZDAtfUrbrUPlawOYm/U51om5DUtWy+3BnnX5gN6
vbdEVB/nsFZPfbSyl+cSxlf8xNBjwvR0W8pO7si80WXA96zlGQ28zOJh9lpAFNZofmjC8KKLpRco
6t1kBqI7nHoj/lGVOk4szz9qmr7E3cwNYkZpl+nsUFqYjiwjyl2fvBpxwjlD44MCHQ/hbMg/8mAA
P4JOk2b9DHmIicPQ0qOhiNMuhjxtd+sYTuD3s8qN4Y6YDsP8J7fqshMimiSWirySUzznMkuZGvlc
s/Z7QcqxWjpoFuJapNP3Ucl2Vj0Dbo0HDW+m+NYG2uMahIE7UP2qp4eA/TTMCwiFPZ52m/2BDVUr
OvQGBZiFbI8K5h70FkeKLvNCE6ULsQ9kCkNXIt37nKm0Qt7YE68nRV5F8qSN/ZG9XP5Jsvql05ST
2BSfcqe9h+3LBIhFjqVNYciUw7hke5PK9baLtOchA3rSo1QtdHycXepwofsp6w+cpyejKfbJ2Hws
M6aoerpamfqIpu0EC/+nXOuAFee93El7c4b2qlWv0mxi4OcSE2sBU6+w5Wr0K3GJNoOo0PdjnX6I
C/Oz6H91EUCDsgX/kY80s8Ks/JoCLEZfSr9sotRk5xwaby0+jTbUfuqGLLtTYNzj7FyNg3DqloGS
RTLlpFpZPxJTCQCKc8SilLEPZx38dSSM2HznrCM7OzDeoe8e6NfQRe47upkaDaMUTx1HiTgBS75E
Ckwhln5csI48fC5W5i/68mA04Wc4dM863X9zXVeKtbIvfqpQ7RGKdHbc5j4xQJfJRFsYtaDuDCbS
RFahQQlo6tAVC5hyhciP8zehSgG/98e8wLtubsthdiXaRAHxaNO4HDS2oUaiQalBvtxJmC+tnKFl
ysVbPze72tR36ZhMTje9LnmDjdgC/WROOKUMQ96iZ1d5yxpuLexZkkVtQbYwY9apxVllJ2BXpc76
FnK/VBQjkSXSa9YINO6xLtWW+jWlw6ZT5XeL8lkSCp8GrQJkETW1Mt0JRjyC4aK5maKC+84auy2h
4KZPcipAd9K1m9RQl4UtBnGiPcltIlEQ5fQPeoP6s9g1KQMdOpnZj7PW1hXmQcALVAPWugCdnw2X
DD5mmEcUtshV7wXwp1E9Ntwi67ea2VuuOuVrFYqnzVBgU//9zPfPcV1HrtlTXv1+7M8nZI696Pz5
4J/P/PmYAdYlkOaYsIt//MvfT/7ln//95/Xpf/mdNE0OioyQJ+2LTvK+f48Ztv3jW8b99o/3+f0U
VqktREECoVEiaWX/hL258r8/8fcXyRKb/Z8/fn9HsuRfH+txxexr0dFAXHhWb35AY+Lf+P4t9Z9/
9ffHVNKHyeTMMtiRrZqW+379Av+bMgwMEBc/m0Cpa33w+3e+v2hNV+4nvUG2qd9Q6oRk5/3T3//5
I8r/2emJdXBqmvmZ/eczUqmnm5ojVK5swknTck4pnWWJXrv7/ZhBo9kZ4Uti4YNm1c7tA2jqellR
XeU+yle29ve3vRBewZa7OcruMToKp1Y9M1st2on9RJI8m16iOyxKA4+Zem8mzvRjfFCeYGpecE2N
znBg5RLa7TOW88CpXpdXVqQy/pAvUBjwUhxW0vv4JqEPUvMn87gKgPS9wS7Iie34nlysc4Ch8bU/
TZXxgJzuCpzA/lJw6pR+Mx8l1sMO8RggVSuXwIz+zv3LXuU7I8DJ3xtgb9SIbMHYxh8otUEXi/mG
/hWxDqXNt90Xoakw1UhcBUVSDu8AoYhAI1a4d5VPiBWl0zrkHb0ylNBkhM1h08Cxg5fqBld5YIPs
ruwbKM+kHj3VdM+Y0k7ZBk6QdFPVfYTPXJpc1dPN4Qy0/ppdzOvCaFHb6abrfVGq7ZDNbHTJ9yXm
Dr98pELdZEe+ErEQ0a6GQCXLbwvSYuQ/5mxPwomvkmGbgt3e0f0tek9B0w6Hace+R98DLYTQYrfC
1oL2TCHRYUoumnTPONphLBK29KXYWu/l1a/ArO6oN1we6m16TMRn4ePaln4XuMtWw210yJ7ydwbo
7Brb0pZWy1PxVD9EjmBTeKS/R5jpFoQKi1wbqMuH5b8Z1mV2pip0ULRDrd2jIqENpO8RZKD8hU7k
QxIaVIctplvlbvKBCHTbePObeqm8Lzam4dE6dejf3grTEd6xuR4pB2sPr5MjX9AUHDugXnvci+xd
FJftIdI+51qPdrM13WvqQJ5WqP+tX8vExQR7DX6au8E23W6r/ghu5g7M8Ua/xid9p/8sPvkvfvZ7
86rvEEY9E8US/BR6v3vFTcilGlxpddkEcNjrAVC2Vst1FRHUuyckQXfv4rV4zR0CW3K7xEq/Qy9i
l2xGXWrsP76sZ/NqXsWBSEonxwW7C8K9VbqpbMvalSKSARPEp+6e2Ru1B5tvh175XN/T905w/JXf
7r6X50v4+IYNXHJh2sC3soGzUV8ta1fb6hNaIVC7Ng42E8iOQ7i5vWykR4Ss8XNw1M535fExHnaC
gw/Qaz6rzjaovl8wMq2aCqd/viXIAl3psNDfQN7hxA/4ALIfDcGL3EvQVAsH6rdFDBObI+EePhSX
2euO1aWs7WWbPhMNPBzoLtWb5YBqY+HT46E4CLG/K5/Xduy7RBrFH49S0PDDfW56qLzm4rEvuQN8
LKIuSD47xI7l1s+8bnKpN/WdFjLXstNtY9LMR3dyqpcWf7kjWy/qhjoLtR5n+eJi+zolx8mn/+jL
iDnOYBUu3VNH2Z8QI/ME0d8hung77Won8u/qrtlSLc8sN+5cw/v9SrmnzsZyMvaoaPDc5vUr3TRb
PGY3aj7M3wX5OAlvhSSxzp1VNz0J58DFTjbZXDz5ejtzMrnKDkLihPv1YLb3ncTT43MK/M+yi0tV
nIJwZ1DjwGh9EPfal4DezEl3y0OV28G217mTt1O9i8/RlU4R/q/yRMf7nSIJCMbX2ENJ56fvBGLt
a6pDe/Y55QMLJo4cTmsTUeiDP9a28YldPfXE07IjJsgvdb+R3fz8XlZX+aH/teahzJdG8OE21Vua
1zoYSoujVlpO/dGe48eZLg93rzs27/JPKJKi9MJKl1JWPXjxhvokjuZKountV2gvl6Mg0Xn5GH6S
uFZ0pxpE8+Ra9vuCX9FBgSZeEsX+lOyQ1h60p7NW++lz4E6vRIaZMY8M4CyAQtOVX49zdEGNBRSy
cvN7uWkEh7WV8jneEXYuMqGgHkNY7MV2jSXEBU3k4Zvda1xNz8hFH8bNYNBgtZdD7YBlV+3mE63q
gu3PkQtHocHMNt5cr/TVjTf8KE8Sp6h1kjc4noW2WWx24/meuzB0Smzjy5F7JPZgpypbsJTPksuU
qoLNgQX5CFUQfzTox6kD3e7km6X0Jk79eE9cllfrjPGkfDJZMgUCDT9kbsjgMIa78h2SeKrxI8cA
Gs9DzETvT58zK1URpohL+YcB2lnPPaWa8iPfY5vZorAUfyoum6VFP0X+sIVIR04VbvH+Jd8MwXra
Y5Z4ifxI4TK7vQPXKD/Ch+wJnu7lkbco3psnPvD6oU8MPVOwi6Mt9xskbjvYtT4W1eXcbcFlfP8f
7+DyGdrSIfT89nkSXdQ9i0ud9QygyQkeimv5XD5jj4zUbTDaHAkyrcfSmVNv0jfZFxBt27wv6oV2
Tr1JfN5BumyszmYBTnqTODMlgblMhA167/E5vzMzMIzQ57El4Awj78epLlznTG9IyG3RE71wy2WV
/DR/6a0Pgr9umKN8LqGWewXlCseRmZQPCEDmAY+036ocFelTvud7g+E8s74M/MmyE1CfQ8ieYBLy
F+0S73cqE5Hvp0i02z1f9+TAuTmRNE6AoNI4J6HXwUAMHpZdfEcE4yRtRSrFuSKSaRBfEJxBxuYa
OKc3Nt6f3av4zI16j2jAM7IB93tP3Nph8GTMqO1IdrRP44CbGHK6T9/sQ99XO26Dt/AjeBcOyq4+
hL6AQdI2ncFnit2X7bVu2Y/b2VX+CA9ogeEKg/IyvO+ByWVwcoGT0KXLXq40cMGhIbBAoD6cOTnt
syltOIQO1ChOosKUodqJe1svUwLvqBrZ1cFESQ5XgVQFf1oRZ7vso2CJxlgHwdInEzVxufPNa3UQ
GAvZNAjgyhCRvCzlO2J8FjyrJD/fzvlVHbKDyvwlpCSGkg1IXrAjK76Ub+kFG+amGp8iSr9xhAVR
3IWcWj3ZaeohIQroMXUM574xdUfYHlxxo9msPZ8sy8b9WeZeZ9mSv3DKFX9lZL43lwjYwLXaGt7m
v9k7r93GwTRN38ues8EcTiUGUcGyLOcTwqmYc+bVz0NV91RN7ywwc75AwSXZCgx/+MIbApdqlh24
eJduGeUPGBXgq+AAnjkH4zmsQRdt869aeGyycDt9K2STsmKdhENVoNgFsgi1KyO8l/pqv9S5Izwn
Czp9W8ZyvjM/wgTiSTZ5wq4zPjKTwdH7ld2BcQ+WR7XKHNGn9cl2RZlqMtCeg293LLSN6qzc1OJL
fgT2RRcXSL0MtNfUkerB+mxnDe+qTSUBwZA9y460y9zijK8uOnqfrG3sJwTSEiq0LG1M/547l2Mf
xr11CVdqnD28eqIw5hOoMvHOrDzRZoz2/U+9rZ9o4SNQV7Fw2ISgBNTVwOLx0Kq29oCHF/V4LCjQ
d8W762s5oJ20BDCCN7hOSZo34FW9ctafFKY22xVOTkTcXXFB+bTdNtel2lWu+qP+gF1ut/rP6CFS
06Vv1Zl5brykTueL7WbwqZggVD1zPMuG6somf5BW7sMWYiJFYqjYlEpSLGSIcylBQ+GbWSu2ZevG
rGLMeDBoW/0KvoN4Rx4h7tsylaDSSQpfZrbK035Sz5RUluzUxK7wECR34bSlWfFuvAaqbap304CA
+mb4FiT79/Vg7cvYUmD3cMwwSsnVfa52dhZIPA5t4qMeiIw5/smAONUN7b8KJcn1XjpM/z59TvfJ
6uqzmZF25VzqzSPmQVp41EwiYv0070VssJ1qOZbp/XQoEc1d71gHNjo7ROKPoB4hlCN9/R6D4pAc
kbBIdhD6xjFuwz69vCb5tr9r7uencnRG2RXLh6F26tTrU5uiivjUxjuhQw8E3DZBmq/oJ6W9zsJz
ML0BMoB8yuICfjp/78QNEeFLR4WZEDyiMb+VH5YzkmWWa1huVjsEGDPW1mcC1OWQeyVjXjtTaDT2
PbuASIiRIIC1rU/BevUYSuUTcAFkTs7hfga+NvraJ65m0XiPNGdJ/4Dxg3StTWIm7YYKosRFj1DW
2SnBY5a4BatBuS3sFckGGpLVDMszAHRt+dlYq1bmwSDbUu576Uw4w/7YVXsWu/HH/EEXuKUk29gJ
uGi8x1SIuZSkyscopLUluMjcYowmVo7KpTnTpA0HLzFY2xCIRevLLdJ92uyM/ABRNMc8o/9FnoDh
k3mlFgIpjFIjhnP06BRtO8Kjnu0iwVvXy1IXf+1ZgIlGJO+0GJmE3nkdfjsLWX4bkAftmBQj668q
ekj8AlMpV5f2VXKckSgjCGMf0Ww6PfMlrN0swsXHKSzy1mOKOHDQghgE55CGdk9CItRbHQVtYkT+
Jdmlo5n5xA1YPokGY8Ts92nKvlyn93mKv6sN/2MQaJccItZB9cM07hvRrcU9WzZKLpX6Ob6jQ299
VgKIOvIddiVZ2/5gcKSUzgwP+15zdJpfRzVkLyeIhUJN5Xv+YbERe5tK8KiAwdvQOhYzT4136BVl
whN6d7kbWTu92hQvDXI80XcgbIjdtzmy4KUfT48cNGsOkBal2ofUQtiKCJhY65bsAnRoeGR7YH/a
dGfmDf4YtLDdMxgO4teaerhL3NFd8x31qy2UuLvwI/3oju+VX27eq29lN718wTzTocpu8U5UWcE3
aP+S78csTPOJm/BiENMwRGH/8zXNPbnsLj7ll6TCHW5Duxzfv/BDuKKmP111LtIHONAzzorJ18pW
3ipsY8bxEXklwc5SFlRULj+HF9bSwka9n7EHzBaFKK8dSI3oJtFFJkrlZ3HOT+meE9p0V5TIKR54
zeiuGy9Vd1A4LssNmV66L86gdcaH6RtaFSENvPlNKO6Qk9coRjCqMRpr32EdCJWDJYolU/cwnWmh
vWCzunJBqUrwDMKb6sfmMaWfex/Z9XhaN5Lpytzim8jcvfqJZay89B4TLuX4apDirFnH4srkZUZm
Lr1y6gWs6RNr0EYmfBp3yPTQBPcl5AXWUTb/xE71jeRSZBN9GIGd7wE9k8hu61/ik3RhuvMtOUnD
/Url/EYVO/9BVuJiHErPcAjv9NPteMLhnHyJznK0cGMgRSTIr6pddg76c5G8LcYeqgonFWKet0GT
0UzuSkoIhMVrw7R/UgiorJfklZzccCWE13fyDwUm4TPFzurLqOz+IsN9WxdITNFYMymrTvcMLbwY
2GVfCC/1bfe2OnxTLnDPos8dN7zmTK0E/1AqT7Fb1I5IRMvFQaAPLdMvCkdxC9DKoVhNRz8LSFwi
ULUu7oQss/H7yrNxmTWQCWVhk54ImjTr8ccY3NCRn9DSJmkfFKcsbPOt9GAY4aXgk2aIqaOkZ+j5
cf4LWYcXvhwZI4sRzXZcr7AQuHlwgQAPio+CW4pr9WDRjt19iLLpw3iXITzjB020IZpVlfsy2Ilv
OrUP/R6FlvaHAeQHHucgb1EJYsnqtzIaTHb60QB53iD7HHnCFzqQCarwABcGB03De2yyMPwAwbWp
7fCoF+5L/aV543F8jA7BS/M0smGSdCI1DCvK3EQXxNq218Z4QdQMC44PaAawH9h1ctdGfW4ghLCx
IUhtNvu62aQfwa/hWlpHhKOlakeZK42voNhr3WYmlvpjbNlGR9X+WA2v4wf7GV/znoMYB/Lw9oLY
T0fzg3oTOZsq/Kpamqrb9D27PpZbJTy2F6KR/h0Fh77cyvKho/CKh1+5A3FBmRHxQMhBW3jY7Sba
MmdHLG5hjv0oB896IDY/5A4ZJn1Ru6eGKb/Jbwm6xlRm7sK7efRhE8zyIaWjuxyBisguyQTbc3El
Fsjf5dl7NOiGMVLrLRUQChhUelinkYSjDrIWO36SxsvczG5Pc+rxW1E+CIwhXCFpaLQncaHW7CTH
FssCbZcbT1XgjOo9DN7qhZpvZYCGgQlNsN8e8mezO0/NA3f9JNIARsNr4FTPVkMkkH2WbAQ1NbgE
cHXFq42jOL9SoSv0PVq/QeFqyyf/qMhYQHDW/+4UlIVQOh6rJ9Q1pvagr3GoHt8DwttV5e5xVVmK
vtEVHIQD39FT8feCX8WZUf9FbQRbAPSYBpgQThPYLGhHcvy1PrLRYZa4MY7sdgBLctc+GMHBREOW
7ErZBG/U6QjhC2oeRLxkSxQsq70QbH0uNLoX9VPQUT7fdi/dC/+tFbed9mI91MVDScU50Lb6Wy/s
SLzuGPfo/aXeIG3J3l4Glh90zwjDWDXOZBpm8SECSWarMlF57yEanVhR+RrK12RtTOaIVZ3wN3ab
XYKXmR0jCDI+82GfJJdIaADh6c/YkKwFXfmgrfL4Dsnni3DHNlTaLKo6iBMaPwRRuNGFu5yqjSen
dxhANIM77dYL8s4RoZ1nBDTCNuyVZNHsiKDDYmoYpnNbAfMTy+2VXB0PHLIaPbmbPlcU8guxFsta
tC5XqPHT3+0vxKXBG7IxX6QuxMXUclkgY5dlydjJyYHE4vCTIdP6FqtXQsyEoh89Icj5yyer2/Sa
S97Aa/SeOspI0+kE0j+5UtRgat0RtWd+G55mrGJGXKn86AWO5/Qp0cSG0kJpJpDc1PNJ7TcTNNHJ
E1V7eBFHZtoFSIVhbZJHkTZlipT0uTUd4Y6LHNfA1p1QBRjv9KfxSXUgg9Qb4mqXSaZ8dlewZEcK
HjXVGgJQ843oHjo9D6n+kwoRUuBTNBIjwGxNn8HrYgPKPgCMRdlJybkHNbWBof4rsyBTbACaU3JX
9+OI3jw1GMISkBHJAKzbLn9G7aUgh1Kewn3ivwpXaqIsGV4a7SkpcVjcINUbRtxCN+MvlU2xnj06
EiUSlFA8E48rCjAlJUVK9yRJwds8npSX4oyx6Zk7M+7E5CUgziL/NqnQQDuqbAHH0435Fr+noc/S
sBqrPk2ffBLLikbCLm7Y4cf+nIGeetRJasFbu2Z5RCNRPsgscO/RdbyDgM0ITJ+DhCTBCU4J1CIN
6XcwWFdWLZkrQ25xhZdyzZ/pJGvzsd6Oz3B/3nl9FR5RZ+w+U8DU1+nARKZYDRLszjwxwKk0mWw+
CGE2MtRFdD09NCcp9pCor+kI2I3RsUzMyGgpeWL6rDUv+ezRaqMZSv6aPvJaCjs1wUXqyOgUsvhZ
7qDRXHImSkKk1TVYrPuIiK92eN/Y2wToO8RmyCRGLlPj8VFW4YcURzX0yKm5FtZbKfzqQMfMCDoA
aAE1DsfmvbBA8e8q1SdybhXUY18Eln6OGUmZokFkdpc13gTZn8ETr5kHSzapNeAXIBKMyoLer8N9
WAV50OElbXMiwUYNha09uxKYgDhXKFaUO46eY+WTeaBIjGfq6dzdmgJpvV4bzrdTnvhCVjKuR8WS
Mj3yV/SHWvxJZYdqIo9Jucon/EJU6TFBUxM2C431kukdfVfTNxe1H994O9+zpis2F7ojPcdCAZ87
4JzreVWEOwN3xBaUHYck0a+nBcafF+A1az/HGO7ZC7niXC9V2HGNEtE2YZySX2GlaRs4wSHdtyEv
rriLlCjfGZ18pj5d2PeCVcP4lbNGD4nZ9UzZnyccPpX1bg1HNP4kU7dmpWTnI6WWIAvSzdRsUpRy
HSXcM86VbDBI18iRm8o+z1XFK12goIGINTOejjfQlsrlrnfYucsOYwtNeyuwOXqOkVvEqsBQCjRW
uIvQXnHQ9mpcfrec0RfiO9bbUO5E4ZdK2f5khjuMEjh+6iSUKvGYWAetCRfmlbHCU0qusrZ+9u9v
5huszucQVNJqkG7oXNIfh6i7qWASMVBHhwPlXGcQQR3JMBK4Ppefr2fjL67zQsN6PQU64+sNDRFz
dDj3JLa5jZwOg15xOComEX/hJdyO0ZvQU4vX0+ZsZWiV6TZrbS4dl4BjjFHnZCWvbD6OM+dNHC+D
YL1JFbBNuwDZhpf2RiUHRZF8bd+Ic3sM9iQbYcbeQ5REoWVr9vZ8Gt/54uFKl0AgY4IrvuV0+Le0
Vz5Qp8yjwTxGc4DwH2dr9WpoZ2aFpvpM+Vw5dJrf0xXQxI1KE1i0wb9xE/mwdWLAb2AyaHZf06x7
NA4q+Y/pcmOZIHwHL+S2c4acJjpLlT3oXn0J5R2im/XiQNKrgUmu/QNgoES/9rBO5e3NvQLtfxe1
WKJC6VHPDhRPBEjk3ZUxz5cHoJ4FoJzObNyj8YsbRGnccz4jQ4l4EHLVkdvAay3clRmLAFMoP8vr
kFqhr1TcCXcYq8A6n8YffBXAjXKVOQpex22QIEdpG5xziLgbfJ9ATCpPvCESj6N1pF/H+OBW4pUW
5F4t4e+DUaMdIdQc7xOBqU4T0DqM6+wzSPs4Kg57OdLYYFqkcMT6A4Osu+8faJCGqKkyF7Ftf8yA
eKIqgh5KTdgCSsejxWZSzHYRMlSiD7FACmDLPNYih8hx6jHowXJpW+XQ0wv/YbFslhOrh3z/hpg+
AjibMvNz9QSkTZRdU9+08qnj4xcXikYp+rTGoReBGEslB2VvUXvhHnOYSLUw94z2ylNOd0VwVbBf
dsTlGL8ZKOoJyN0ybmlzrRcWc2ggOjLqVEDCGbz+7fJvsOQoUC7HGxn+2JM6+b+vMGup0O3AVHJ9
Uhzhmm2KRFvhmM+TD9aNM4MQzC1hLnJ9tNZjwhVr12nb3KvP1PC4Gmif4ukARZtRCKbAkG20drhg
RbuLchxv19lE11qJHLA6kAcpaq4rEM8x4VgTqcKpOG5UMZiKxZ5rKqkEGuvgYEK20Lw3LjW575XE
k20ZlgF9OzwpSYCyg/VZXwLOicSJwRjvubCkeRwS578CggzARVv8IwOK+Yg8r7kp+MhY3Tf504Ku
GcAHBsFAKXM7cD/RGElBnHhoTxRkZciU0MVyJgvjUkpqmx7zwdGqtx6r57ZGnAaW4fgQo6/SbZFX
/gKlmj+s41XY8smDieWUmxTvZA8MMhJccmCVrK0cH1MLreijOAVOLbyIYDxv0w7Crj6sVxrPTVYy
qnz5hT2T0EJpgcJh5k5jzI81r61BVGBtw3ppq3SkrK32jCgfFTSUI+BA0sOd7JlJMR8G5QKkv36k
zgaSwzIPklAAjaJCdDGywGMarPNH3SJWI8g2rOvsvun3ZQ+J2uZW1yvjlqTCtmicg2G5C565oqJ8
AtmVULmXbWYAxGvIo1a70zX4D7vG/FzHtXLhXlJoFWmI0vaEuthRqAf0gpcQM6tvXQCXVHJZgQrK
pMC5cmu9bvNs7lmHZRkXQIUUv74zwPfLtmVtA3rkww57HBSrUhhn4M7UPcOQsxhCjwRaIFBngjZO
QlLyTrpbJ74V3XUhAHA3FJk8ToegY7hjpoHINBO/HD+ELxArLGPqT73H0G1CFwDxD64p4Y31ajSX
qrXBIK4jqfdBliPDqRGknCwBtvChWQ4KVkiBH9aHITrMha0Nr0P3uHa9KCVEToQcEDO02bNWyZSc
ULADmoy9tbhVPygjQHdTvKreMTC5FQxZEP+UpAqsLu6YgRq1PoIsA14aNPUnNiOzRCdybeKN6GiG
lCDXTWaO/PYifPLcjHw+KowedU6h8rlr7OSw8gVzL6QPmA7n83oWvLJERounKOfghAcwMjpEgK2N
zWRhkrxd5z3yus0bFRG+3oDIrq+zh44T+zaiSnyAzGik6T+vC8i6Z2ONKPusJACUl9guEAChGKRd
mJaA04P2uWahb91q2KPmidlNFztt98WApwcSKBemboeMLXSFxYmSh4kTAuzArBBae4F/KnpSt4db
AruQGwYGpj8o2i4cd/j+iJTOQ7sSLtydMXOq4YDAB4UcLrdQXAIiLhaW22LEZK3uszfGDFOKI2Ml
WtCt4QhuyzmLESsHtygUPTHzuWmsPDmgFX27entxkgh7fQAIYYFivxM0n5f33kjeTLycbSGIEoCV
0pllrI9PjQnOmNjcDrEpx70sWmMf9j6KZTzlGhKcMVtERNDTezo4mkXZfm0ycFt5Vx5CzAEzfrIk
NjsoOcmEOq36LIAl0z7XeI+PIgRJPZaQbEHFywQgnODfUwyMfpwHxN5nzlBPy5SPBzABtGSIxDh7
44tF/p7aKMk6+eq6fYM8ofwJsgir0xVm0LWg/nyQFhST2ZxxwCLlE5Zm2+Hn4iLxmAMnVRGGsUQW
D82KqQrVerlXaiQ1Gbk8F5qCbtGgYWSHndi0reul3fdNLYMSToiQ9PFuMbMEplBn7DWVYpOSoEaA
8Cv1XBGKsK5eMBdQ9hKijHs0CICRJYCoCvzJIKy9Jx00irybZUyBGVOIxPjiGNHoFiC1xIjIOkKD
nFcAvxK9mACO7SjLzKTVAGMQWcQhK4t2o0vjfm7ScxXrgist3JF2VJ9GfcwwDm0NiBUTK1enKs4Q
PdaIqXhZKJfsVkG5Nxbtu8nDjzFgk6kUdudoyb3ecBLimjA0Cz8FNA272kJky5Cuk4lZl76+8/Z2
TO1nN0jN8+1XTaqgOKmI19vf8jyddxOVm2KlBd2siFFY7fZjHXPJ+uEYy4A10//8IYcLIMnb8y4y
6n0vV+ZWqpm4jVrVaJVE//qhtJ6mlWwl41wTbogPf16Q6MmXOeu9oxQFTaD1RzPAsscS8l/Pb4+G
luGXo+g/t6AoY0MDxXh7iF0ZD7H5TLyiWA4Cst4sPc2M8CXKLFhGMkeQqgEgFqj/PFpTABHa1CkS
FreHt1P4/cb13SA7+cufX1Zp4A8NOVjXUutpDJCQt2++/cBor9ynt8O5Pbz9UqvqF0ukkzgpsJXC
HIvEXmWnQzv3nz/G9em//e7219vv5B4bhwSDYsUYj7mR4QYzhDVQFyT0RsyTDTSDWQHq50aU2w0m
h4bd0d+QQzxTxUFD21sHZW4dcSTXHS0zSq8VqqeRyswCWEwz1/J2QmWgmH61mdiQ+QWfoZZmRAT1
HjUy5GRrjcbIAqYtoYSWIPtEe7QIz4UAUEZRF1K/lUgXYQaYVWZCSN7CbEJ7el5N89K5R3lvHu+r
jg15gNfdF1kFpnkmJcrummllEyJLbbeDueysyfzM22ujURDUGqlAIAOBJdJ1Mc5HNzTrxNPkikYI
RRIkEC6zLN3X4lyibAXwtR5RD5kIT9DUjj2t0UvcXHudlID6XDm7qxWEE6tsaeXQP+CJi93vhD5I
FpyqvPe1wRdR0qMJ19T40vR0DZGSiixt2LXZSB2qUh0Lcp+TT1zpcHbb1Uux6QsAe8YxDaWGjLz+
nnqBDTokDNKptoUVzfREQAk+YxOCe2hs6SpEtpSQFQp0ZRaU6d0aSbJqwEtnHKiPWqLiViOIkFwi
w0Dh5bkUOx88fayj1lYm5M8IXMS+BHF6LKkymxQI9TFFISbp34eSi9bUo0rl9VmxyB2KiWhTtFYh
a+TZcxht0zv8wB5o5gDiH9sXBfOfOUDYso+QF+hL1UNw89OiAoT1r7ab8JraVhnBY1TQgOkpViEr
35IgkTIgjQOmLcHrseyLU17LV3nNuqBC+CYlRKBeMGgNkEfWebJGZs0gGJ4YjW8l4p+2IKSAAgXz
iISBdieydxlwxvG0WAjsAXtWUfpmoLDvidqnlVjaMezZ4HLsDDDDDl8kncwQHHPvC/J86KMB+x5U
Ig4WOrwHETmcwcBTJZPW8F4qIeWPRXaCDoaF6HBEC1I5FXJ1wToEhBSNXigoy0EytNdaVoASDALm
znHJBDJtNJ0zOQwvY3FuFd16idcSouZYo2IeULnxkxjx/77SVumr8qAJzaq0O+7SunvX0fNApKcG
q8Lk3daCceklRLiyeI7tLDTjdRCR58TGQDXH+C6qZdwsI9y2RFW/a4FwLswx2tWJR7C+QSUgNgAz
5G3h97F4iAxJ80eQtMky5yCVcFOWkv4tRVPZy9ErcxOJ/XdWv43QGHdjA7EP2sedMqTyXkmXfVhm
RP9z8KEpOnSOdDy1Qxh682NeG/jCSNaxqeojfJruAG/lkAXSLwWd/A1Lm+mwBdBrAJDUaQdNkxIP
qwuZ6ep0uVTvxeWh0yHPtm0j7wvAEdD8fHMwQLHJM0lSlWTbJtPbPQypfisG2reYlzlm7LoXSBk7
QdM+jU3xPuoZlLZe8hYlu1tHOkxdS3Q0IZOPRjR/mmmFXmUcIRwI5Q3znBH1O28i/latnaBIuzGu
oDTrUG0KC6xHs4zo77OPWPiZ4V0H2RuxwmgFLQIDMWoYsFiY+kJPvKXJpYgfibHPq4GNxQhmO+2j
GoOwFslZAStPpZgvahTtkgr1wjDMP7NAPpkF4PWunJ6knDyuh+amj3TWxpayYdS8qe20U81OOCDM
Em2ElSBZTUvoKmb7NIvZ5Cuicqy5NZQcQX+HEYKTvfKjjeQ3MK5GagJERatGwkR/dwwTEqFYW86a
qrw0ltRS+Vhiv4kVYkJsFaxm7sgJIWHpyIm7QjNM6Gfq4AYjusgCxjqSYpeIvG/FWr/O8F/3c6iO
Xowd1HaWiwLlx2GvZ+Wxj1FE6uvkMZCs2mUxTn05edLDUrzrEH2zwkVBwnFx9DSWH7t5oKkDFKtt
BAn99Xf8Jb6nuY93CMb+miOUR2QleirtEMqpX5rvAiJBR6sqT0E940wE6Rj2gPiRrRAJMaCfZVbN
UawqXFmk6LnQB/I8OhlzJp0kYWHZxELOFVIjcqS8emaUbqtaqE46AkHsMCNxs6Vl2OkIdAFD7aoK
jZMtGm6nU/WTTMExaWUFOC1WJEtF2FmilYd5kw4cgLZLrdIGMlNJP/TB8NglMkq/MHRoPKwlErjD
2HHEpzitXdXIf7Uo2XkQ+wNI6pBAx9Fv8fRwNF1+6fJwdDDWnrxxqHQ3N/Ct0RB9HFVZd7WR9Mho
VAy/s2cshcBotPNFMEKaYvg9OLmZ2wjdFBAfre4oTwqxLUtLrw6yO4pyf5Sr/H4cl7ep7M4NRprk
FZOyW8ThqMZV6HVxhPCkPl5VqobnxECMXio9Qc7RIelCwzZ0DZO5dAbiIigwo+XAl6chI7UQmn2n
QUhqdYoKdSdnj9B/zuM8HYUhvRMS3XKMJYcFQUBfV3XNjgp2XsLxLkqE4rtI0NdJNIf4Xf3Ax4JC
ndk+FKpEqdww/ZgIfZeHwDr0qEdgz3qQoCGHBVL3gmgWALhtoWyTXTW0T5YusbQLVBWl1dtsCc2v
eCHaLM0eqIxOnaqRQ18XKWmmhaH53ejM6PpPJIcSurpuF4E0LTtqc2bNnBGl3lONEpR5MpxgPU5p
8Qvi/qbnWnxUy2vdDOYWqaOC7Ibz12G8LPi+n+bobGo52Ib+bVYnwKwz2YB8mJfkgNvGdGyESQQ3
/B1qOoF52HQo0z+MGnj01GprHAuH73hWg6tFZ0ks4x45AdM8heHwFbZG4Am+olU7zKR0iIATZQA8
UOqckD6V8kPU5OpFS9svqcPAQCbcqE2K4I25vMYBQIwaljB+10zjd6NtHTVcOkeTBtrNUsAWtKR3
0nSalTg69hUtVDNR3FGyaBAaJDmk4V2pkfBi5LmdSuwgMXR/Q7nNH+X+jQ3nAbFbFHtWRYnKG5mn
ThUE2rGyssMkLR1s87XGJJbXyYpLPwEHNyMJhJoOBF+NAr1iqbQHWwX+s147TY2Tm7ycjbivTwgT
UNafCVioEJjRgBf7VJ0VqdOPqUXrdYKIk0YJTNJkQf9eTj/NEqujJuhBByWpp+saJddJQ+FhFMvd
aNi4EpMjaQdpElrXmKUXRU/PSz/qJylDbxPjXY9ID7E/COmyzJIzzRT35sK6T/EJPCAUAapJVtDI
x/I9EMfK1qULFbMuy1sSijpHJgDtQASGqYB31Or0SnOysMWPdKifW2CLbkV/HXWHB11vKF+oq+dE
RkA3iHTpa6mgNNyoBeS98tolPemwBuEORpcf9xhLqZZ139ZivOsTJD4JvqmcGe3wSGpaeS00bODA
PM3NrHOyVHufcXa3I7U5jJCMKVpK741an3PMekBALd12nTw6joskj1xcvIlWTC4hqZC7hY4Iqdqh
fFjHhBECK1PWI01WUgcJEvW9JPZ1lFz8yZuCnr045kBCmugQ1zvDYpJWcsgypjDAA9q12dhLPnpq
5lYpc/huLJMIOKK9asKVDdpHBZm4Uz1Q2S3lclfGKw0BwGchadJql3UnioO0kxGH2JFPIw+9RgVA
19NQdCdk+twMQBgJ9V5KkaDtYzxTop7merrSIpFpQw5Kn5WjGCCJlg86VbM42OJg7Osj9CPT6En6
UEOAlzdE7FcpNakAhV1pUQhPMK3MZqjfc/hsagN407SAO1ZKr+ErwoUdpokCLS1jSY+tRTmlxgrD
0RGQupuNdOUL0D5BN/FJFKmL6Kok3Ve4n1OppuanhvniTK0JU15BC0LFQh0YIF4nwVLsoq48wGP8
qWcjxq6wxHV3at97vfLROmspOWSju5TSPmhAbltGW+wbymhFyMmKZnjuFG5ui4FlLS4khhomlaMp
AiObwWYIiai5ZdG+CqujsiIPFjFL0vjNDBydLIKSUwzqv8MlcoH/0nZ3goyAoCkmZ1kdhUfSXYW9
82tp2nqrtodBx4tMQ6Be74WHsjD8oCBRMHq6mmLA9p11dNEL445kyC5S5WvEfRBccyxuEjVHkwsB
QQzRX4dgeqbsoJE+maxyWrsrMf2AQGFVx6BXMBeWMz8lud8bVcPaUuP+RKcf4fjAS+sU0z78iE0o
zZ6woBndjdqahYq4ALfIBqchPcOe0LnAbHmUFNgn0ogIVt4p9+o44MqXOQOO7iesC4C2W3WN3LXB
cpooi51oImsnuoaOqgvfMsyCgynFr1PMtiqiiryOFiY0ISz0oalwG1TdW2CvrcQyiikTQl6havKC
5q1URoTc5uZdHLWGpmLMFK2wR4uWVykWn6KEVuEy0JZHSzYA/k+rP5hntEWL+j2KkfpTsBZg7sLD
r27epHQ/omgg7cpT1J2Vq2CMeEBbs0HfY9mYnyMCkRgPVkA1BD0neGhwTIwuCME9LyjyYrtJAbgv
87uibZ+WqNgJqDJeM+2lHYavCUtFSpSkkhVlDpvDRSyR2q3civsWS117BkEiYfeliOZ+MNNT1BwV
SXxvFiQZcsU6GKgNbCxNN8HeDg+tlQ+XVBx/lBEaiYlVDoIKlrZpjTS9anH2qo/PVVlq32jlFnF6
yaem9lHbpg2UTGvTmU5Qi+6zmKqniQ3JoRr1a0CCdNdZ9PLQrUFzuEAtDQWllMoiiEb0Wz6Ehc6C
pI/OMMM9E8DwOVL6woI1uH0SgJQsWN+rIf6Ky+y7QlSSqm5930hBfyzAUg7sqsZiflutKDn6Kg0S
d8vzR29K053YC46Vc5HQrcAzG+X9WnaaDI8YqRl2BsabVTF26F73aBtK03EYQsWXQ4WAPzoteTlQ
SzBoXVTLbkJdYzvNM7SDHuGIGHNmea25rMTEsaGIMXcVBfG+tqNxIZiSqzMcX1oXNXM3qtXXwrJ+
lFwo3aRvPwudOy6jn+nNiFAqmURFOjHcViAqMsjtKhMqjSrABuwLhDobAOOTihKIBW+Lu870USO7
nQywHqlGqQC1NhZsqAJCOgd3g1V9x7Qpuy7/pQVjCEIeDioazwIrTWCJH0IOnAjXZoy/MvrIMc04
QdXp0jSfhQQLKjDdGcleDClKlleVVC4Yope+bV+nYVnOmXZv5TCNU5QG0TIfCrCLiCrh40sWSS3d
4jPQILx0KZLbqKz2m/8v9PY/saoxdAX9tf+3zhtLVNl8fJd/67z9fs8/Zd4kUf6HqGIEYFEmkBTZ
lP7Pv2xqJNH6h6iLoqGYGgMX0bY/Sm/SP0RJ0XXeKaL3JovIs/2l9GZJMv5ZhqYpBh/yv1F64zD+
q0+NaBI7G5ZlYYqjaKqlImv3t9CbmKM1FKC8jBVAlKNV09f7sc3QPvjPR79/V00lnYw5xsNjvD2+
ver/+tsUkAw2M83Sv/6+ft7t6e1HKcn1frVhdsPRuu/SXl2AlGSXaDBYGFbCP0bKRBxt24Lmog60
vf0yxhh3f/tB/M6ff7+oKRJ4Mrdf31510wH489K/Pu7Pa/78+fYIq20456CLhp6E488f/+1bR5XQ
5q8//3ef9/vIUKoHa2dNsf3nNeh1v4jJYGHi2PmV0QxeGyDoXyxjA5NVp/tI+Yai+u23tx+G3v6X
52mpNZjJrS4AKAxJghb6t3fffpWRUu6lx9vjPy+8Pb39+PPK3y9fv/avL/jv/vxvvwuL0nTbFOYl
LMBeFyv/zyfdHimWcTIokyB1jYrC34IK6/Nk/fFbX2F9JE8BDRy1D//5y14RwRFYtHZul+zPXfy3
m3p7WtzuvxnKbLe6gYCOXrEENqoJZWMdaolqQvGZ0HBLIkpF8MoZ1PhDA+OXKvH3C2+/u73l9/tu
Q1rWBCh6nXR3G6fz7Xe3P+eSdKiVKPVuz7JRN2kmQmT76723hzLoZL2HunN79ntyrEd0e/r7Q9en
NEUnSbi7tTjUWEbl9vbw9iMepcHvIR6unRDsFCA83npM6dpo+tNyIiWmyywoQG8lpd0bZRY1u9vD
bl7puHUI5YwicGfiWvAf7J3HctzKtqZfpePOsQM+gY6+PSjPohFJiZSZIERJhPdIuKfvL5PaKm3F
ORGn53eCSJjyqDRrrf/788DhT6U2sp8lkNSpI3VIuEkEzGvV8fTXFWYeHe2qM1k8z/U5gup/zvCb
ReL1a9/pajzm/eqzPXcNPyUb3+PL1y2nMJuzpTZ6l2nVxxUI2z5QVwRkzZuwck+zp/5MkaEgIAGR
F8ZxcTIVqwPDnuocC6BIm9+aDiWoHtUJcILbXV4XnE2yqDxDAaQZkPciCTePV15578ehd2g981Z/
MCY/vIRuBp5UoJASklMdRiQdmbeW74ggbUWWwRF0F2Knl7cvrEzsbJWs8dUd26iPP4zcsHpXbwgc
/dzNyxbEVBKwRCfLOoiG/Jy9uuRaATk25xKe+2GFM6K/hUxyD+iWfjWmTGQVXbHNrG4+L2GKZmCF
jpxUS7ufJ4HCxpWAI+O0pel5A6nnnHV5kduCnGUrCPk3BvOVfiCvrt4Ss28UVUnGHVrbCOn1m9K/
CZG9La5a9kkf0r/Q5beKDrg+Vmc8denk86J8bvoqVha77BbqPS9ZbVDOi9KjN23YiAj6Y3X3RcJ7
DucW9xmyGxnGA8fVkP1Zn9Mt16IGyi2KE784yUcz7M66hZ8yeGudWGwTg1W3I78Hg+Lv6Hypkyvg
TqdSp3qfael7i6D2wRtdctmjA8tKN6OMTKpuBX2ZcjPFNzohDHSoOedDTPr7kuEl4FSTF+KW9sL4
k2kkPZAwNrp12Q1WfLfcNXnVh6SMPwfj7O8TCv3pUgzRQzEto4MTr7cSMuFZH0riwT6mfn2a8+Bj
4xb0978+bFC5LK0v+wBN5o09G83u8gnfPqaj2Tr90p6bwbKpRrvRqeLLp9S7+vNibtSe8WM6zEEX
HdMCKo7pQv7Tn1wnrfEC4jYEbMZWH6jbZuuLyT7pdKycwW5IO6MY8XK/6rujzvtwR0YyR2atBv+3
f7D6G4fSOJaJYx0vh1y3vGtJCh7szqAHdhjiL5sYCtdWeOmKiodkcB0ALG7N8T7zwP9MKl3tqmFf
72Y6W633PcsFuLWO2T7UEwJptPRgamMGJeK1th0PRYqYxx+dkOLfgapbdc/7czSdS5GjOC1HMmtN
NZ/1sahavoh6yA629LJrvfGLfN0MtQl4LSkRbK8Is6TF6DjHNUAo1RJBzE1a5d181SFqnpZgIyrq
mmtVO9GUJZ4OjHv9OVSbcZ5j6i/mEorsP5Pkb/tEwjAqgoBOfYy18wGH/bzBdcJfb/CC4iCRf2S0
mBtv4xUbbcyox5/Z/8HAE5x8J1maOmXE4+vTN7duXXYHqij2tTnJPUtzsB6rddabOLY+emOK/UzN
n91UXafeiJT+9HJM79ZrFaJsU2f0Nfr0ZVcfc7I4OdqLf633XEZoAA3qqd+a+uhvz/PWDCzo/gP9
nk8qBPeX9sauyv5MHqQ72/3sIZp+qG2CiVIKd+daubKmYIkMpxAwPuasO7vhPivUVHJQc6Legui7
cdXBt6Y+T6fyLiqBz5lF528qNbRMapDpYoN3qZv6oN406rRuEVgXDBrqTrs8Ru+OD3g6pm9Pok/p
o/qJFl+NWbm9jigF/IapidongsXQ++uZEsDz+Dl51aQmKChs1Jlaz2d0M9GTXHUwUy29m5cTP8Jl
X1942X07Xep5s75SP6jQ/5jLc+rrL7tvp/94NTJ/zKv1RVTI1ACamrd3oA/99i7fLnx7DtF2eMNE
ARVEOYN+PatBr58Y9PR+hG3qLo4GihPUMb2Rv1p6dw0YMvXFunV5rN6VK3GtgipOdZUbCwZW3TQ9
f6XcST2VAXrg52u+Hb08z+WlGBEp+SqUn+2v17u8vG5dLv7tGS/P9cdb/OMhl+vmlJ4Cmi/pQWZC
6m+rN2QK//Wus1BpyQDvQbXiEluNba2abVw2rld2+8hbvutDpkwZ3kM1Nbtc8seuPvFvj5G6oDRb
5iaEDF7I0fOFP57r7VX+5Xk5IjxrfaAAb+/41wfV710f63UnpZuXa/TpziHv8dtHvVzjWbEHhPgU
UnxBarql2pdvUG/0lzcZAz+5IExJLtN/3zQVZIVCgnnWk7xyHG+TuCSmo2ZpnpoICT3l0/uXzdvB
rrKiDVFNatv/uMhRj3x7Sv0kel8//O2g3jdJ3ODQRKVJIIxNEuBv1kxY9HFXhOehwGjLNDysXXF+
2gA/RZ3pdc66bxsBoMMxPCa3atgjXj+9t2ZKd5e2P40uNvbS6kAuqAm0q+aSUs8lVz3TThI+f9AB
W1gsBSmVoXsOV9M96xYgTsCq6piLJc2Rpf4pUaVoOKq351DPqjKiYNvQsTuymzHFwMa1Ba78XOop
3kyaCQZIwZQrVeN3rDb6IBUWxna0e7R75LjsJOwOhRnPlI0lwdkE+n0cZeCdZ7WRuPtdpUMEubEZ
8Nhi1aJb5dhfZRlzhs4ENTKoDZZo67nv0AzFtffiSlOeR5eqr8tGH/OZIewcC78f/HCQ/q/IKOre
MRgoMOorDPSvEPQ+rR2FlKUejgM1EutNv1K+VNcfKTXjY+lvwlPzKv3F6Jbe6BNFE49Un6O8TEt/
Or9t7CI5wZs/RLpvHHTPvKrww6T6Z0pLaOqjZpXeLS76lgVPqTOZ2JBJc8rnjbvl9OfFluqt9cP0
Gd0iqNg4/Bh1Nwy/bcp/7uqz+hix73pjhDMSqqodz1G4UImQwYwOHcxL9bHLCd2a1VcVzoBkcjWb
17+vbl02o7oH9G+uj+ndwVJBn8v+W2uVD8m6yEP+tlpQT6hP6Afrx6Ux4AFyPPCFGHKlGl2ZG1Iy
8WvX0ENkohd7vTrfWmrgvVyapBVmTSaFm79dVDjpMU2pSxlZqpIKivoTtRPjORAEYPF9DpgcWQ2r
Xh+YDQuMZDsJoG+j08gbvZEkqsUgg5MwsYLbxhaTDr2RJXEo1D7BbjRl89aBt7rW8tKHlZZJVneU
KVKJYDkXEMMnp57O8LInqmLZXHbliu0Sqbi/T+uWvkZfrXebyCxO/xOs/U+CtbZrhwRK/3209l1e
fE3q8uvv0dqfD/oZrg3dv1zlTu7ZjhUqX3FsvX+6ilum85dp+oRdhW3amHlw6qcxhyPUGWEJP7CC
wBU+kdy/w7XOX77leR4sI6pUeGzw/xOutVV49x++4hzAjcMOQ4u3YTm83D/jtd2YE9HxKSIzUnFd
1JRuTUsDMzQPd0WUPE/duqViCnxYjn2aNN7neH9sa1ItuwRdXFUO0zVxDkqYDbcgu8LCtSXra1JS
dxVGhkEwkpW7C8mqiztnL+2rZKrSa4kmwqQK3xkjdzt1w8vcEgZc+1qZdqxUrFCXuFinMAnzg+uH
wXl1yvDcs3LaZQngDrv2xbnxvefGK1FA9ExoOxOIy0hG5axblw2FfbNNEGQx050nQgPnJq60YwuF
tm62Uy3OOVn6Q23kz2FBtXmzxD83cd/YZIEjqiE8AdRJ7eYllUuU46Ml+HWxPqE3qbpEt/Sz6NZC
8o80XUWRRQz4p3tN+gmpDHYG29Usymu9oT6mRHAS+Scvs/dU0dnnsDfs81trqKmbh0+7rPlIHyOG
q0gCclrX4jrA0Iv8VWg8QHcWhzq6cYPVIpXnY7btxNX1ZYNVNOtbP4cdlUcZoETo3ggCE7hdno1T
hZ/etBHlT/1d6XsTMiibYrwcSFTWlff2FHyjsI2C/3ad9r5ZfKI0oNgRhv0SBLh/khR9iKas25mJ
D9E5CyqsZCvCmtQ7BYHxWQZgapQR7tiixLLCeT3VfnlDPiPdTJ3E2W1u7VtCHtbtPC3IIXLY8Jsw
9k3kwNnJTJb8ygCqJuyeMq1GWnDMllensqpb0sv5jndzO/XViTXedZc58iZawD0M9ks8oQFJZ/Ct
lYm6ibocxIcdVFbHq53bpgMLY4ysj0m5vV/qZjfn4XLjU/yIiq03NrHhJbf22HF3YuJ8mArEUJML
wpB6yjuX6csmKYnAk3QdmcLmIzqPblqObmscyWYyxTJZn9vldENZo3vj+ARUJwAQwVx7N6Cj/aMI
sDNX55iq8u0Z5r6MYNboC/zMD66IghwtPvrtEizOraXe9dAnz9RmLTg9Jmh3ObeqjZ+W7xbboxzH
XKkXRN48uKyWFtK2Nx3erTe4HfN9eMUxtI1vYh1iAomtdZ4wDz96i7z1Zcd/XjOWmV8x+/X7fxyb
us9dAnBhiAm/5El5bdiheVqM7mBXMZOzsB6YIqp6DN3UBy+bKhFIKtGs0QEilVIzUovEKTWIC+x5
9nQMMTcryLwrGXHfjhdq06ly6h5WL36aUwjp3Bv2NQELHVPxZv4soOjvCwIgjikRhzQFPr7xeOfk
4XyW3orb/NC5BF9Tot8+pXBXwXyfJ/YATCpAhRmAoFXR34n6rlNNhjYcbNbaNeUlTHRVsyFq0Fk5
Gmg8sdbttwKDBqyMGJ1tPUQXX12PXy4IHbLd9jycdYy9G7FZyYv5pA+FHVxmy3LHPVNUCL0V/Y+k
MGuTMqcAtQD2wazjkjItpZMIlTBCSyJwVfiW40W+T35FwRY1rdLxMH1sDkBy5QVyD4qLSPkEaEMt
/1QOlOjhxb1S1IccX0SQmDowO72aSeu3tKJrsVI4U2/fpJyYkQczc3MVrKrcYpc68wSaSkCO8lZl
kOR2+7ACyjdzY4PKhrtoDjVVw3HNwkfHBJHi/B1YIntz5UcImG3m5XqanjnlyUmng+mBlKpwUJVh
cigNJDJjNjw56+Kf2yCY0RJUH/yILx3/V6pqDHSVeO5MWD+Z1Z6hkp9xIEY3IQHa2IsTbkVP6jyu
bvqxRa6eGt8rZwyRr20tWXknwzPeov++jmjoRIAO/PVqAqlbU4toGcMcpLyGmSCFnQFfqhtgUdNL
3err+nFgIgdnnXm1TnH4VGyQLVfhKXxgGbyKqEZMCdewFMOyw71hQiOFQsklWIv/Xzfv4sHBcWC0
v9lCUFstI/fgrD1yzREm59Q7JynR2Xz2+h863t2WMXkKHfUWWxufl3MVIvqbLUoGk8B/TQMsNPSV
Re06zE+pldBX536x7CIlWooyuRdlhvPpZKcnzxlgfV+1WFpfIfcQhAaNdR8si6IxuB/t4lFnPv74
7Hp3TE0Vx1qhlajchP4a+mxUhn7rSe/pjaG+Dm/2bwp7eZkoR6Dg03eIKjvV3msUrxzv1zOVsFCR
WlZcJncHPjPoJhARrAtYm86G00NGDwaLMWLsdDcLp4b3YB36oZJnfKduJq/OkQoYCclDfBKxf7B2
kWXAOPZdyRKRKCPLVJ0CMc1Dg0noWyrEHJP35kAHgQEFGtMMIAt1PpJk0Ygclgis3rA+pgOrK2Cp
AhHEXqG/w+YqQSKsczZlBgM2T6NT4TMWEHUlXEzg45LK0S19rGdlY5IjeEvl6D4Op6LmrFt685bS
SQ25iWPR7ZI6ZmxlvaD//b+FffU+xrYhBXTCQ6U63GQxSIHGxHhIB6T1ZrBkDwE2euuDypUuPYHz
U1Vox3sbBxaym/vBNb/o19X97eVtXHZxqDaOlV8edC5OhFsrGoKrKG98MmntAmkgKD72mAptRmV9
qDe9Ubi7vuQbqc3Yxbm3bY/24L2WzL/2c2Ik17Zr7NaqmVkMfTAinzw1Nj7NKXEBodgj/yX933yL
z7t+pwjRSDh0Jm+KWuMK5Uc2JtbBnuLPBUCajAemKv7fC5uOuXXya1n3ECTUctpWy+JSr6l1U2cB
9JnLaQiqvZTO1eWcvlRfkEUuCtvxi06rCXRgJwyltnrvkni77L61qHq9cia69taPqSZTgZc6V2lj
/T02nl+P1+S0ji4V0+A+VvKG5BNwxzNvMmWD7ckQcwoD9b0oKd3pqh9pOVpnC33FuW3q9WCF4YMO
y+vkh27pzEuVdoTxLpq4yzX/6pjoZ/KWRpz/Jq3Tjygr5PBWO6rCROxu1OaPx+tjlxSBnFugF4aD
BYz66zVNmU7vdLPt/Aq20Az/EU9M7Azo0OVcH1q1Rp3VMvYyhF52dWvUS119Wu/rYfayW7JMLsd1
OQ8z0atKraG1aFFnNX6TM07qf+SpBbheiidqaa43gV6qB2rVPrJ8n9RiXm9mtbbHfpl+Sa33G7Xy
j3QQIFTxgEVFBiIdJEhVvGChtle2J3dB7+k3KjGom3Oo0mOFYRGT++PUb1fhtD2Z+xkz6Lerqr00
iXatgt5nX6nBR0cxdEtvZGlCP9DNhqLp7lo3WbW05Uk3dSzESvy6POnm4sz8XS/PYmPQs20EQoPr
WMVs65a1wMYaOxUm0U/++5HLU0Y6maNGQn1s7m2ciwVMBmZNf1yVLEmwvJ15a+pXf3sj+lK9n7bU
CqDT5TO+veLlqcyMgjk79IcKI/GFDkJdpD/NH+/i7W1fTl+e/T84VpfXmWjNTvF9oquVGtCe9Wga
45zj72DSNM56Mqflw1wB9VjTCe8eq71zM3PdYZJLp7dWz1kaECwOm2fsy9GYh6t3qDrTPVoRmJR8
bj6xFH5liv51ECAnV4KEu5by4kNtczl2cMjDbdTkaZ88zR4afhR/0dkPYZQnEhONiOrEvveXfZGG
w2Gohw9OnTLSBJTjrYwoG38cP6xTMEGGMT/6NSLRwYJQMorruMqujQRWc2ZX4RYjxxEAJauACX1+
YTDw+QIaItielvnpdh6gmGDRheFuXyXbkSTisamGH5Gf4Eg947+cmONnxBHp3vc/BdkAL6Ahw7tQ
v+t26DFn64tjwC0EhFzPkok2RVarbzhXQvoqGgxstc/PicH3VvTudV0Pkq4v/YwfW4Vb2fdpeSnC
6Jg5VbQZcdOFw5J8HEaz2ggnuXJbFqQVDhux4xydgbLMBihiGrc4dsTyOw7Vu8YMvaMdEZHIYCrG
HSs32Q0fDeF/94xd56sABrXZu4SHgjtaHvOZVHt+8Doi631Twi0syMUXzkseFQ8hoYnnsXzBcXwv
mXK9WyigKeEsmG0Hvik17ykbXzY1YW3yqqLbFlPFisOVzTb2v6xhAAGzCvurOofmbRZufJU5EDZZ
ZR8puOWX9Y0S5o0S5bnhMQyGr+aKWHXu4ud+DrPr3KBInsDJABNg4KNb49Fwc38zl95+7tzikDaw
tS0n+Jpxp0OnM3n/7ghnIEk/rLP1FAlb0auM29VnAloyW608H++UITpPpioFQXJ/mmLrfTB10JqL
+iopW/cxdYP35IrvJuzUGUhAYw9W/E7i1TC0s6oPpxaXcAakCMrOUz9UtnrNPi4p400zbD7GHokS
NetdngOpoqYWBxw6uN61+u2a0E0q8RH2g7uszrAJdYuzt5rvwrQzr/J4oHBNZDfmuCzvwsXIr0oD
oyxyQnPP/WpZMA3cxj+OWJVbdUG5+LRwc0rUaLMthq0Mp3s7c6FDuaRshwEPMSZZgSnmq6n5aLgB
3SrWWIXTQDqmVtwroeNV1eDdBmttb9AmkEilMOnatUfn2I7iEYODbDEPRmFFx8rLP7WO9+L13qMb
mOanpq8/NnRR+DiT9QpaScHdvHZHe53GW9O8TbHc24qZpaNr16RHRnJUQF8i9AR3gDBcDLep0LMe
/Fr290v1aq7p+3rp/Wt6Vmp8Evq+D+KmNcP8sYOj3cazSwDL+L5a1nOFyVCBEDJsQhBXWYCFSuwP
x7zAOGfJqV+oxv57lBRg09zwvSfIBLXXiFrco+sqS0YfLkIqwZfUBsh+3434u3lnRKcw/cNgPxkN
jOsxusHuHp5PJH8wyaVkf0YiENE54Y/a43iXHVMpzG3ZhxiQJPOhxgK2jSz4oXH+pc5NxoAQtHRS
UAdd0/OJlknoQNzHbiocOJPoI0522bZDTLT1ilMyme8boQxukNImwgv3Q+te56ZoH4wZ85nMmvID
nlTfAS30+H11aK2XEtfAgTWuO7OKHvq7Kpvu49HxD9I/TnXwYZI5USkktTtqYr+nPrqmxQE+NKVf
V9gP1PWZ28iGgdtzfx2qcLyN7O7Z6bxps5hLdVgoCEns53EsXhsKQzZB2AngqZvKM7h9G0BRC59p
RGtDScHnMJpPq19/QMSlyNv5d4kZ4hb3LDQarmI0u075vvSDA+Wzu8Cy5H0hbnqn9I99XTyOi1Xt
YheZ0BQPxX5oUqChiwMWSIGqLHCX6fxVxtOXGXptuE5PQ1yciV8V/EGK92E6PhloYqAW4RbRQ6ox
Zija/stYHYaCriYV2TkcfZQalfKAR2o9m69T0pg7CgRfA6s65QkyTytENlat3H5pIyDzNuudpb6g
KkjyQwFfI5nBmAS5i/sbkluw7U0FpgteNyXBULRk+tJMewx8230mx+OUS+pf2g48E0vPgKGqgFEo
bwv0DHsnRE7TpC7l8ZX1fakQaWXpJ9dtIczUEE/rfnyRPcRRM8Sf3EbAmyZIbkmd7uwvoyDVGjW5
OBGHaupx2/vSvYv7dB+ZAERNOEMbNBr+gBIMiRvERCP57HpoAqK7uQkIX091enQj+dl18nPNavjQ
Td619H3/zqqS286sq00culDuiuCOeHNwyMoBtkQcgtIiPEzpbgNZzToxCrf7cHAPmUidvZ3hBJtk
6M0oHdqPvl3tEiaNm2msm0065Q9+WiPIWIiRJPNX13bNXcYv0vfFc5eseKQY9g+7vo89wlDU7uPT
4y50hc8+PNT+a5NkT+5qfB3ClLxaBNLLWkc8b+bubokqm2lB8s4ZrVuM6Kuj17wrK+s+WLsBmnrW
HkZj3q9U+cAUjq2rxaUzTqL2IEfnaWgxx5IJ4zIBhEfXcJ5ERAeZp4350MSVPFIY7RDmweu5tlDH
ynAzjrhSyQECclK7wEkzqs+S0DyuQ39PcdPGFqm6Idab1Czv51r5jPCTlUJcLTGu0pFbuHtLiGuj
ihNyqjgeul2BWhMuYQFmczGRVgrx1OTdtaySe5G2/XU9ui8udFar6c61mwL7gg2zn4G8zkkGgVCW
VIFaZnUiY/zNSuYPcuV7NLIW4HOExoNxTJkG9Gh7W2awo41tgkNtena3YmtjGw5I6ERgMtBD97BQ
67lj9VLUU33w2g53hQwVVNhD7PWCr+hKKQ20mQI6Yf/OXLCAnBsHFrU4ZgG0Z6+Of5D+I4rvxjL8
2BnVY0hKeGO56UJIuLk3Kfyp6uNUCQSRGUTQEfv0fY6tRyOnR1a5DNT86zrLoIfzoCljAg2QA9SQ
bS0fWOy9r+0+v5lSa48JKVEySnN9N6RogWXIWj56rDp3OYhrahxXRKjNAwoo69oAzNVUxnWfKecP
ZG1bU6AyXWGdPIRjR6w5sPZrjCJ6jZsZ1mJ9TUg8aSPIgJ1gRWh8MpSor2fttcW8W7kTBAeiTdV9
nIbi3ZIe5qEOv9AdtRuHyTw8MCvcF3K27sYuv+5M8xyGjOCpFc+MtNW8l0VKBgZk7+I5V7W9PMJC
mu+FowzmDAvzY9AsVEg38GyJTJ5cH6MIS4KxIvRVlfX10uevwsM0TTIm7UxZfasz9ztlRsumEIh9
YqZWcKPM+d00QxedPlRMCUHMNv7eL+RVM5nJtq6s9eTQNdAhhubDNMw3Sd7a79bAu/JdYrvFFO6Z
JmGhNMLRYw27Lb3+LncplMZfnAKskQBlKBqy6GafHkdgV1nqdleT1YF483Ebw9c4PQoAeRhQbgc7
9Q81mRvGjhfpI2RcC3rl1O7RgfVo5OsE29UoeU3726yyDjiR3zGNjE5e2Tw6/nsRWtaHqKPQENrB
IQwE+Kl857Xt534kcC4H+9lFE8s7ch7K2PvYOP2OAN6DFfgl675q2CMhBtHfw1kz6/Wxto1xO5eO
gUMVFtYJEkMritEQNvIETG2Uudx4AuSAOz9KCClbo0YiLOYzJBHwfqV9P5Do3A7m/M0jk70bgwnD
aMkhA9rNxuzWZ7QjrAsiG+kqPGA3gkU1GaguYzJz4G3wD2sw5VvIi2GCXso52VYLo800FB+WspuB
LpffnUpYu7IUPuuxoMc/G8B33dqE7X7YSTlQqR3NO0QgSDvCU93hENEJsoN5UjcnK2qLbSYQbhVh
tmeVg3OAzA7kFm9BH0BRqT3KWXpUvZPzzpQMWlSf4Uy7ArFO4dxnqfwi6fu3jkyVw6v/uUNHTIen
iFsAb6wO36F5+JDL8MFFSghUytwGFhZC0NC6nrJJZ5m/LhVOQqUdfhzLDA9BtB1rg8uBBIWAlfVS
cmdPyDrcaxFQ2E+KiZA+AaAyCK/yzlCf0t7EXvYO6ZkYzePUl+O5vh7T9AW0CSbZnSOgaTxPGY7a
K6OSN3sHPx5/uMt6V+bqB0Tlym/Gso3qjqLslsMU1k9By/hB6djHfLUgBYw/ZDk/2Qn2WrF7ZFr/
NcqT5SoOmSxXof9o9tVtYswf8iza+IUxwCyQx6r2sPdYD15uUlke8Iekfi/djc58W8cToKMI4y7x
1V4jBNYIT/crSmbsSEg0x2WJG0ZcWzfSBLzo++18Pbh3pIYwr0EVvIG69YSYgO8J9wJ+Mme3FAvC
O4z7Ss+4HpiT0guHhGvMQT6vlVPfsUqx82hEqMtXBs8YthrAhyUZvpG3fU0kpZX9qszJbG5t332i
l/jekjw7NKVzhPbb8sdAlof2EVMmD/LoOsc3ozEyiMYB7Fm+6BhUA4ldZIZG++zH5njYZUYcPPLv
mbwGPesUIf2D/1QW6XdchNeNKL3PMBB6LJG3Va5oOOmL6DyCftyTvTBmcis2XnujID4CScGwCCb2
Xf2arC2O88kC0XN5sSoInu2YXcED4A2YY3Wykg7QH1CJ1vgkY3QZDK6QC+VHZ3Ded/Z471TGA7W7
2PrwK5UZgs6snL454XpsB8YnFvKtdMDRpclTLCII0HVIOXoeULQ5QAU0IG0mSXwf2rWFNUvCvC/B
c1QW0tqPIYrgdHCJMNOrLZa9nbGbdIpwwS6F2bucoYryVSA9MAd07t6wnWNyN8mCpZa5gGVJA9e6
yYkwpB4Ci0JMX522/xxIZK4rQNG0ASNTTNnzYn1NbOtzXGI0MvQeJLyF0XkAYjha/Z1FLXVhkCiZ
/VvbEd51g8RhdmWE84a9ku6/JvqUw8wKi1PRm+3dWAAUlvIpXTD17qZzEfiMw7b9UksXOwU5yoPB
Mp7W9Lg0UJkGExeiPH8NMZmnZNxErICooXcgeScCE6zQmRY+EUqCcoBYvyxiVxh1DYT5ca6NJzm9
hglRb996mrxWgt6DxuI9CeEzyjlwI9xanKKC1SJ5oo2Q9AAi5vW7Ar4Hya+rpBF3XmPigFDH1k21
jFzETLXNMFKyceee64ZqfZDKhjngzRX094lBUrDNXbqH7D5MIBNK88WKo+648Ba2jUXPx3tOnKDe
t+TMLaajXWjeqjUq1ESUvZGFe44y+p7N+aOUHYp3fCYzw4bsGntMv/3W2TTBfTpAJDImhOBh3Oyt
NXzK++51KOtXVVPilem7saqtDSuViN8YTsBzgps8RKFgi2UPs3MDGHYCPqH3cJpJv7lFee+Vq3fV
rp0Lpmvdjytle3aLM3hvPPWLRZbYr6rdGKFgey4jCfQRyW9EUfjOGpJvxhinMPxPqGuxQS+bDwya
t06DJXbM7VnuHfU7WXkWbqfR4TMWfIFja2NfjhhsA/IBq9vU3sdJw9wsfHQm63OdgfoKKX9x/Ksm
g3uYOOJ9QgAakuVtDggR/1SSg3FyTzxu2nhTfi880qeUWbT99MFfsg/puD7Oc/oQpwuVjc3dgP92
1915uf255iNEwKtEi+kRi43JgLcMrdAxbua0od5mFQe1MF0lsnFq1fBUt945efzVjpyn1Zbwvld5
lFn7miWiw6u6PY8lsGjPeArC5dQgYxplaOEDMI74nPJxvdb/4q7jg82v5UTufmY6mLjwCVdAiHN2
sj6TVHAKJoisSlE2jeVhKLljAGmAi/e63bCG+9TsvqxCfPHLlhCCdUuR/qvswy+OlC9V9TL1uLpU
JDhKM3oijfTQYsdU+tWrzZst1uY1TnIU8fWHagSNRMQSnE0lXkLuZ+wi5OeKCTbmMXRJWbsgHxnq
r4XiKSCfqFJSRG5BoGC+cqGzFnbz3kOM0fXmR2H17yeBn9JMqrgOoodgXoksj91rHuQPYfw8ufKd
3Rs3yZBdocL51phklTqBdhXHWkpGkPjHiXvoxhZQax9CNbfaj0Z636zp53zof5TxnUO96bFpGgw5
h+C2tjFZkcm7yFLoX+dWjN6rZ4EviV0VrLKdu3GEnE0OjSgSM+0EYC38iWj46LgAleNP3RwbV/Au
H4yIpaAwqUBLH9f0+D8Fff9JQZ+DZpoqu39f0PecdnFapf8o6Pv5oJ8FfcL7y3Z9nscmaxQgv7Z/
FfQFlOYJ4Qo3FNTneaFDKd3fBX3hX67nuZZpmo7vv1Xh/V3Q5//FszkEIn0k07ZNrd///T/f5v8d
/6jv62KJ4YT8sf+/Klne12k19P/9XxQoqoK9twuvvv/3f/GueH1HCJ6Tt2GaqqzwdwF2MPp1XS+x
dRrW9sEPrRZ8bJXtxY034P03xLCvQ6zeVWq2WMX1MLGGG62jXxKP3ZRONCDLmyT1QAsgBXFXE22x
bKpALFUyXjddfoJotw9NQGVlQyfcpXs0N0+rJcFtSIwUCEoWDsOqNJddgeQmsuZHQdl6LAMs3/v3
vv20Bqyh+wrLK4G9sQWMVCR3+eu6dh9hRX6KWAfALoLBscTzl6m/T5+pw6LXmsA6AMYUdvMl6+MX
XRtcwmyL+UOhe70J+h4DKIJco3G1sHDqdhRXEt7sFaVWiHFBoQp8KUfoOKkoUUxh0iaq/HdQVexz
X1PTFQhJpV+EhtZNZqBjKnDsuojARJps4mZdduGy7shkvIoSzGbJg9sulBu+aUy2Zfs1mwuSGHn2
2JnPRfidmtAPTjreZmn4NFuwgUpVHlSoOnZ+vseUSOYhVoU9JBNwMvRYxoPEMj0UX11J4LuWsdy4
gwHdJAE1YxNyZP2fs3QyTIwY5/DsuyLZgbx0P2XGRDVXlh6HlbLKPOX9247j7ztu+6coaT/VmAiA
DbteRP86s1S9AYh7XbR87BJ2y5ng9YbIW3pvy76DmVyxrPAoS7CSMf5/JJ1Xd6PIGkV/EWuRivAq
oWRJlnN6Ydnd0xQ5FlD8+rvxffGamQ5jIyi+cM7ZTEeTo6OT9FaagOGmUR3knC2I/+LwDa2e9YYj
7NRoa/W4SqKwS+uopzjbIRcpI7YX1jHIHp3cp/cJsesF0r2NpOXgbCkAo3dq2Ofhw6/YXRkOx72z
uFFTvTaaKxUmrE88afGtuAmtzmxb2zaEUT4H1qmbDf7cWBxqYvklBRE3/5dCjrOJV+VN2dtvIq3k
3ltV/OnchafZO6Y+H3+A64D0UUIYs4LMv/BlAjA/JfXfJTAIOQcNN9lMJcyYWWJHanyBkaMnoL8S
zqEKqku32vlsq6r3q3GBEfMmXcAjrCFA4C3zp9qynFWI5gEdLKc1w2VrTm59mrU8552L26QrLELi
yudmyVCfWvqH2n/aZavNIlTjJfHG/OCvj5qY3QngASg5ZxU1/H7pSnZtiP4geq7GFiPRkBRWFf+4
+keH9YurjE25ChfCVbI0F59pF366GEDjjraB+Y9bDn/yALHBkMMJ75iU927go1BlW8guk6h9Ufwr
V+/47y2b9smF4yXlQtd/C79873ilQ67fYYkH49iKbJPVvnmaYkgPq6f190tsFCd8+NNBrF6JX3NE
ju/Ckcwb0Ev5q48go0zd5GMws9bwI0J0LAAF7TUru9c8G45ZN5N2lIt+l43echdXGZV3Seb/tPr0
6jRhNojHr1NefkBtdB8wMtoPubhvW2b1XlhEbDUeMJdRdwoJ+ZJdyZDQk/6K5m033RVDsQC3CfdD
Yg5k+6ubzKABNDQOm7FhbKin0twVU0cnb9RHxkrd1usZXv/aS7IxcCgUzFvbToQ+IP0goEke//99
puKZgnBiOYpiF00RtRue5ridjZ2c5HcgewgT/KZfV0C3hkKvbqXlr7nqF+31S7wQVD495dNAG6VM
Z2MN22pVKzl+cN8kPpfWo/Ors/I0k7+ECloff00hrWEVURn3eqNw34VTlxx8w8ZvXH1PJVnUSlsP
yUTqkOIo2HZV/6N9O903Ndz2XsF/H632UVicNOxSyfdPc//Od7DCErOtn+heIIAsKwXOWA4DowIP
dIQdOPcBA4Ci8Il5zWCfzC5x4swOlyZ56eRcsQNgi0JYo8+JQCc9abQtrnvwkEXf2SL/a2sybzwP
AIWYdE1zX6RRiwx4VQD/vohYg177JMMWmVTTZZ7z5yqPAR70+WNeU0zPGJqeujA8JFbXvemu5tyi
n/z9t0T22d5HehM5w/tUoTa2rZ5RgyDFvi2M5FBbuYUMD39oFSdcdfbgUUIIemTnFqqm1v5vGOVd
2dXdYx5cJpcs5DEYlm9b1sC38ga4InwpLjah+m3ovHNpN4HSw1mbzXxBM48gPR+uSqYOuxaGD11I
CclbEwO3F1vsFtyJtOhkXRNpuzkEGbriPIe85M9xElWugYKyMGJATKVHI4gWnhufIWDPJqqnMXxI
5I8bL+Jct2yLdddYOzmrh25ZAo78NuW2g6EqeKau9Zz8NHEWQKyATJlbwYngcP/ODtHIs/6/dG4Y
HPxuqiPyjd97dGMXQcrf3vAq54L3eWQgA9oYGwOjitpwd3FBQmSfMI+x++zNwxi2yTB8R5OI1R3v
dMY1sgjIepfvnigrkoaJw2/SeCCCdfKw3gT2HVqHgEikcHhmUuHGRX+Lq+YmyeNEdWJ6h3ywx20u
F2sbYya6KwvknrxF2IoAAcyD85S66sR66iWdLPM4UZFxTqj6vAQW3FBjJFOrSoorszcv+v0FLmG1
8xtmeZid2DPlD5KIqWxR43PlVN6h7pMnZRBlhaJT33thVaEa599SM3sqlLnmFYYvSeKc0EG9xUMe
f/XCnphJ5M21s6CPZPkzvQ3OTXe8ow1RkTVDOwj8dPju9KEwJ+NOLj0daQ+2g/00nVlZKGRsbbw3
O4IuR5fIzrHx5qfJ6U++bzxkU82YcUIPP4xtd+5JYyYOQ41kBiOXJN1N86kuqqOMg/UzBcMLuZ3l
bixzxW1VfBuKjpbIslvuEeIgxvaSBL6+VM2FDhFyuYht3ILz1R8I9ZNd6AKcd2+L30/7NL+p2UlO
ZDcnu27kNy3eGlgeT59qCZIHa6gOJHuFOzEE26rhlo1H55mPiKwZ70J1OjwZuln2nmV8jCkoUius
ylc28tciY+CXZ90lJsVuy1uIPOHuWS6dQSDXVNwzNDYjXVr1GfvgszA9xodlZ9ykqeXV8Dhagy82
ickDRYRJviorWeXKQ5ZlekMkb71p2F28ji5to+qy+s7qU/WqglxwZk4wJxZ42i5Pmw7q9rW0Phbs
k6SV8fGQUlFKKEVWLQQcBs3HYfvuHBXkxh8zsTwPaWpdhhyI12DW9nu6Zhsq7xwOC1oNfya2c0jP
Rmjz8mVrdsmy5RoTdHrX9Mw7Rxkue7XkvPcRoIJPks2hcVPnMo1SHOMZHNIM+M8Rg/Pacn9tSWbS
O+kl3x3NyC3N4PqEHTu0LKkHUO5QKdhv1qfCLYPHeewY+unHcQm7F2RI8671HXXNfSO5g/XeGcW5
yTQxBk3mv3aOzUQ+2ThNOrym88AIUJf86NxxVGHljhko5BqZFhe/Lf9ka4SHYzTBZsmU+EBRkydf
dl6NN0mJuNPkZsLAcAeWaWOAjsZ5CnUodhz4+ADImY0aIQnjTRukMWzoDkbP0kgviXuXzAwJDXfo
jlaSwHXK18U9I5/nGlFMlFd9DEUQaGXP4tJM/ObVBOKAbsGVf8XY8Og1wWu3MBDHIGTMfvdaIQYG
ozxzqrdL89lnDUGzlpHAsoM2UvmeHcVj/eOXHSwJTYChV1cIuvr2FTJl0FjyB7HwTdQlMUwc9C55
AlGsybC2UlYFKiDVuy0aEMeICu8yT71Jpu2nmFCRSAi4nPliHjxOO44p+LAEuy/XVP3Xl5651ZNP
8URmiDPkFMSjx93BdSX3l1j5kiI57t51bHUXN0lo5RQKqdHwHOJptHs0EJrbmfTOXbgAIikrdj7K
Dz5kGZ/TwhOPGvUJlqruktf9ihMsi0Put+hQwuybvyU+Vy0BROgexfcYJvbNWdNg03BKDvR9uyWe
rY+B3rBdkqdkToirJRz9WJcSZblpks5tcd2zxN01g68fioosAiI0mYQusgT0De2uIMr2IIrhH1JO
+ZznSE/gLLxX3ThFLJyKkwn6x+Xxh9ToXANLDnvkSNzGItwQIR4/jEX8qKQQPDnGv6pxspNnkAJf
n4jyC3fEN3RHdKoLMUngqNLBYM2cTO4x0M2xiXvjahv6kq3gQg77m5/FCA0CyaYCAcxZpmVLNP64
T03PuFJ93UhDoTOyc3fTBf2JlwTmOFWnp0qIH6IBEaFnnr9h1VBsVNL7h3Rk02Wosr7OhfeYquFl
Cpv8SPkb7OaxwUjnAYJs2SwOtl3zNy88EkmID5i/2W8dEv58cHu22ZGMX2U3jhvqjcbqn7psbsiW
JEm6ZFm745QEcB1n8V3lQJjxk5JAQCqMyIthFJWBuo8/GUFMG3KPu2PJEGPTzxCcq9J1TgPmLFJF
h+M8V+wtxhRxnQe+3EWperGL6yJgRPBmsne9qoEMSf9DO/JQdn7xWsXmzUAKUZWyvLCHUHw++QHf
zkaGfGqkm/KziRkx5ATgWeSYmH1IGXc4Rc5GMvKoT7zypzK/hOh6zypfuMjMBI0sV48GVIc6s3Zp
ZcJbbIb/FuW259HO+e4r77tLEJNN7giNoxrMO2NBSYPmMTxZqIeSjLToDunHI3LLT0vaesuONaHq
Q5qHwrIgKJ9IQxIm5bEk9SHLM+eoV2Fl0IzzUZiwE1pdPhAZFexIxoSC6AXYgpbgz6BDAAPaUKA0
bDC4FvuGNp8ufjzdXLank7+Ej1A91HWs8xeDdbuj5LMXJOm1da0H00iWu2asn4yuDhEOJT0+OINY
zXK8sPeDZ+T6l1p64U0K/DTVuA/LFijU4Lpnw/9r1hiibFRxGz9r+SyxQxPzjHzTuctHfgnV0poJ
mawqufQU2BNtt52c+8Rg/dI78YsbqI30wxqsefM1MIIsM+uB/b38BBzAFKfdz9K+7wmF5Tp1FQoX
k9hZswNPI3K23esblyUQ9Ne5nI+DhtpdJOpxxmizpaM0jwTpHXrX6wGwoYBssO9BLrLPYx0M5yx1
EOlZFIhB/6Jxku+SgR2wh3aCBHdJeJMpiJzPWXoPTnHsV4jtILIvXtX2rrQqfecpwCoyUSfZu1FG
F3iyXO81kShRcl2zgLCrMsK9iTvytTC2hJVSubRFsZ9DhzTynlzNMJdvbN0pawqeJ5vrvecVsGl+
pjyZH+cF5e0yjn+Bf7wQwuTioBJHZ2rFTqewwszwP1HM9qG0yj/Cy0kAXYZ9yMT/SjPMvoW1wwZ9
u/3muCcU5eGrHVbf+RQHxyVcKF4Rmu4DxUjFa69D5TCLByRxVlbFKqFXzTdKpmeuxIfbl0Typ2dK
QflYYYgEl7GOEooPOdy3dqUh27IB4Zlj4dm65VPpBKewTvTJQC05jurNYvaxs9yQ14Gsb4JH/GwY
k73pOqvasZsOHmtcMn1onxIBj4svkANz1oQNi4vMiZC1741JUv/6HXf8iNeqs1GjUi7d0rQH/Tci
6UgYO5HbcMhdrqieGBvGXvfp+WynZY4JQ6L/T/xseaqM9HkeKT11BxlDfWgcQrTvDNRJy4v4b2w5
a0hQRtXsTWOPyp7gRpw/DNAbTrchJYsXo520xwF5NJo4AnfWTSjaCD4msGseA7/R+m5Jd9092P78
Pk41581c8ypUdndULN35yPW9mgL3gaNfPBSlh+6m4EXpqeYx7mvQaqYPsN0IqMgENJOuST9tOZ5o
qIqvUpOv4RsWcpJWXsvQSanUe3CFZJJtl1ZCLe2YxJB9198sk/lLwI8VeTL+SwAVTIMORJ8LCoIc
sDI74Wx7rILFeegNB4pAgPZ3dhh7mGGvjgvqPgLhDMLFhe4payx57Ljl2rpDGuBuJqdhzUDXb7GN
tlxQfS0D1gcURdNhKrqBt78z8S5KxTX0rAYFjfJ3Q2B/F0sInia5FlUxHzQvdCU4lYMV72aXNeTi
+EKCTX3GpHvoHVW+CDyxpCaCi1Xuczrh34U9cO5SxXJXvBBOFUeEi68s4FY+jesX6VVfrT+Uj6Lk
BqXr85JmX0ww2QLsuGzxrBsQPV/d9VmOtKSN9YZFz3bUyRV7ElnZOX5ajwDzvnYqiCg8pB4Yvq5r
fKSp3GGsMn/w5aKsb98t1H2t0t9zan91CXq0WED36qpbNzkqaiBGoGyD0IaWjas8ArpUN2E3n3Ps
HvOZWXeZPi68B6lzVhY1TlmxaOTl+Y8AiVdSK4rwoQng6tmTsyFjl+lz4vX/XCzRG/JtdsEaIl9Q
8bBxtm+zB1HXFgc1qTNj624TcCfiLkbDsq7PJw3+pn2VaL+jOjVeq2IMKTuVZHSLQmGRkkdOfTra
SaJRsOtcA5zSCQmKA2VxDNlRz1n5PtkU1klTvwNF9AzqDTEBQtXjBUFcsLFm/hSOoE87fZCSSqEp
Prgnv9ySbeRYOcm+8frPQbrpwbYgO8arjzSHu22Y50ar6cg7nqU8Sj3XAkuYU2Tb+LrszHoSmsEp
M4qN5yH8zgsE/+vN60rGK8aTb7UN34rjnxm+vSUaAlQhq4YJAYTVrrQPrm7CTRKgVaz7k10U/TrQ
psmswdAin2ajgBJRYb7cEjgQ1R0fn1lln4r54CZ3PdL0R2c7TPywQ7n8K+AW5ZCKcNhRsM+7oLl4
AQnTuMbJ+FdHvy+6DfPLHxXMPz75d3gXAO02HLVam8euNIASWLsePk/kD6AfiXqntWz/89L4a/F6
AmbnnM+puFdZ4O8Q/ZypGWysQn7YHi0X3IyLe8klhF4lLEKFrtB+Wf5DnTOlGTuXfcMw4a4UMlrq
/gva26OPDZxgTLp3K+xXKgMtYH50QyyeY76rGbPQTEMxzfDN9um5a5o/iU8ht6TpvkMTd7X8czgt
P4QDrJirIdybmTqLKf2BF9Of8gDPUuk8ZKa2TlYb+IAEsshVnFGB71w8fon44CSKZe2wbuz/i1sx
3ZYOYbeV/Jlsd/ygUiHHzK+uqIYOUzy9+dTcW9dIJANvKrsaS9SxwzhJPq9qv/IYPqIy/Pw2aEYO
eEaDfcDPhrU62QyCiTc2Ye7s0RnJUutO84JQSGSwiqckcHAz2PdJ7ucXwIV7w1FvAU5Wbzz5rSq/
TIec7NL4Z2Q2jLaFO65YpwvCcdCHAeg1h1JzUGHZWKoO4plvjeQ0qlcZzggIm/4h9H2GNnZxGRw4
mHaxLrdHKrMCDB08Gad9EZS0ZKTy5qjoZmv+jDsCBcj7UZE6RPdZue07LVn3mXkNfesMUScWixMJ
o++3pMty5Rh5gYWY1dHIF5SI5XANHHEJK2STSW9t1YOxxGFkY4o4WD5TmJ4w5E0bBnrjQd7sYX5V
81jdV41+QiXGZsBuwfgWNiRW99GbyCasS4BxiGTKEKFcUrjNRk6BsbMNJuxtbTygabJ6Dl4bkaFS
9Q0R+9NiDs0um3LIy/dlV7Zovxw3kl4gUXjKG8mt3qkfl6/YNn+U3ZBfONMk0cf8cNxYQwyUxsQG
4PSkAlhEM8hrOsL4kPmo9z4i1m3fTwjm+hbkS+x0+9CT/qHn/suKpLhUZlGdKuqDgH3/3p3eJTKr
qOiT3YhQCyMke++h6rjdq3Fjd/G/OF3+6dwFqkLcxSbM5kcwT/gRcl4K69TKBVmHd5czwFwqNxKd
8eK3X9iaWcEvyYcUCVP3ZjO386OlA4xatv0N7UOcy9R4QE91GuYa1oRpDXhw2N/FrXMf2s0Pd0Rp
sXGJm+bqAjCASWHl1yqkomCxlKCsGF6nEa2DVstwcYoG1hcG8yHAOYRtJSrr7i0LhyevBSwftCzl
SnJO2ARRoXvE6xKFsGEy/6ZrjxHA0lqRSrW9HzvtXfxmiJbBf4UuAok5rvFImDUk3dQ+O2Z24F1X
HRwj/AnrcvoozK9aEsDpMA846rZS+1Yb1nFZoGcwgCEA/4T8kjZnAnftvztt+eIzc97FYT+/TxMu
y4UVZ5weEL19TXUsts0iXy188XgojPzY+X6/T1M7+bI6FNNzWd78MjmylkT/jfZUd/JYpR+IWVla
hpAXDWawi1ecmcGX25gxwlKC1LCo8MJmdak5atc6bAknyBaZZT8ZnJH0h9ZLFse8jxrid2PvTsvW
Yqc7d3ixmSW4/J8apT3CZer/KuGqfe39nRpiOMuGYPw6N2pGpJT+bXlTLVcM4ItDJks6a8pCdklH
VYPPEatcZUQ2X8aNwfZGPQ22+aX55vbxiLXd9ae/pSfJiC1N/egN/uPYc261M/CoDvGY8NS6DJm6
+8ICA6rPprQVvMOaURWZskAR9l1+8li9Ht0K9/MiYO5NNiFc5bydEli7om/2DaqYO2tS72GHHdu1
3/p+NYrP/su41K/2oJ69zN8hYTsmuXdMSrgYyWjmD81o5A8ZZeGdMMPnpBnNc+Ayl5PeeC84VmvH
M27svrzmSkRXfRkHXrImSEJfGkzJbFpp9AjVR2VwMMHrc/M+eJjL9oFSmxgp6ZwCI7HujdzMD2nD
u6pM33Lh2Bfk+ySbxOYDzzAFMBScNYCG0I+G6gJHiePNa0OvY3YEA8d5qaKJwI5INPdBNd2mha6b
FyuJ1ievaB9HyFzgkNsP9SctzfFYLd6XCEV6qMyS/FhVPCOq5LqlaJ3p03fGymBUjCGDmhGF5bHG
XlBloxVodUj3s+JFygxrjtD2Y2elINXSJMJSy5aiHA+BwccD0yEOX3J3VteQFUPZKXM/xWCsuwLb
V25Yu1U7l2YhFBOftX/WRkXDeqSV7msSplteapwZOXBuKG+1qS/LGhLRZuQlUMlFLCELuPIcdVKs
TUeYd1cNQqxPHvFJcrancjmYc3tdQpvwa21zOrEFYH1ADc+NKYefrLGsyJfYPecJja/FCV1b/YS7
7gfnBIvMRb9gBqcodqZpM9JUurn9X4HiOcoX1pPS8N5E9k9lzn/T0l0aH2vQXMC4DpIq4YdhqBek
OOQXjBftZPmI2lZrBSKOhQlt2L4xXyvvBmd48xsLCLoQt5SulF1L6dxg++6cKf6b+/aKkRLGqTV8
4iOm/BsPBUJA8WRZnKP9FL8GS/A0x51msW7aF7wzJ9uboHRbI7PPrv6zKDIgnCVPjgjPLfzsw6GZ
4FzFlLt9aModZrPv0fIia2zKqPG/Z9g12774Di0Nj7sNNxPi3q1fm3M0KnR4qKsbZI0ETTlOKqLa
yO7HUm5DG/NzN94CM37kCu69OH4Q0m4PYz4cRxVH3QQTK07gn3P/EgekhweAFmyuREDASNhgEsxt
1mETTE/nXuvaJ3lH/Wfk7y1WlsoPmn3nOffLKkNVSx2h+WDn4jwy+/1AAomKjeYS2E0wp0YUFh7/
V/FQBYP8mJdu2nkjiCAgmiyq6ephHpsYfMW8H9LmPpuXv0aNctnU019+ILExHWUcZPdUm/hCHpcl
mV5ZeO2FFwDSG8S9YIWocwG33qWhFXH8lJd+wLCz3q2rPeK4W4Y+eXvg9rl6bXdjWws9apBPVgpM
qDX6jYWdYesIn7RrlDAoZnd2GhbQLPv3mHBD9hygBxUfEIkMmk1reBhGBtiyInuPaEgEgsuh9OAm
kXazhjslNP447bKS03W1YFoeaEpmQJuMJDOmY910NCZgONpub2MtP1j5ebs0xQ0YGshs/FsRi8fW
si+G6TypFm8eE7qrQKuMxIhZkCqTl3D+U5ZJum20jS6DuAWroAMETEhmI04+DPk8bxWvI0NjPnKa
D1Tp4rxqm6hdC8qifhp39YgjyNDdXnFHHDCcqMhpFSYWf8IFC8CLisyLIx+UD8nggKXlWO8ZmmC/
ALp3iaX+6IPhWldTcW5LRXgziTzF4JGZbh0zi7bLnWckKEV9tryh36u0m9Zon3tVhuwN2D9tYbxg
f61wN0iaJ4mksStYrsTeaY7RJeVwmbuAqJdpDjdmU32vv5pO89Xt/FtrhGcaL0wA6Sax3jK+c7BH
m8ZjIjF5e9dFnCOnx3no30iWw1huvNTDOF2Kxn4xjz0uaNiXVwsaGPFDIfjSDAB47z2FaTm/xIWx
syQ4WMRP2b4lLicJyhFfG0J67EnMB0Yg8cZgGVGV8Q36urkuhBzt1hLY9n93eWlEa65voydZiiXf
Lc311tEQbz1Iq0oE+2Een2eLIgkHnblzTbzhlunh/esFljUEt7vGRdLU5wnq+LJfPzYTN9iUQnBW
/fKQJ+rqTwxF41SmkW0/C2QfUH55rdVxdY1lL9kX2dZpxXqWqL5tpBrViEBqyusbKTUhrxRN61Es
FzuezzmfCQitaR8kTLCdavqeNGtn4TKM6YnZOo1BfWL2HeUOvkQnbPaugVnNwRbZFznPWXck4dmP
0hAfZvIZ5+igcantnMw1qIkG8mG6u0Iqj7cc5vsAylWIEcGXoLN4aoGPkWA6zoQXZVl8GyrxbfZ8
DAQV4buiadBI+bcd1LCxz7Cejt6p2+V5p+496yI7szylQfc9W1iN6deBlbqY4mwzuamMyW4QF6u5
I9u75vwXSak70qrBWQ8PRUKP7JAu+ejhIUMkdcRcFe8yqzhCI9qOdae2A4zL1C/guRkgZH3PRHWE
O6/CAW26gmTMWUdSpRm/uxkjEwPBllDzG2LG9GTHKcU3Zp+hu1UOczGe/GfbWUc3gK6cYSDoLzj0
uIB24yx5TuzGjeoKPnRW8535tpGj4lmes7hvD177qpZKRybIWt68GYPeHp23fg1L8UqOQbPX2XBA
UBCN/kq9G4HC9P43hhR5HH8G7X1otg+bFIfBCU/cU1Fm3k5o5iJh6v3IoLCiNG3rnarbf4iJZmNd
3lazExVEP29auhG/Ll97gmqK7GoHuzaw2NUlvXlU4XIipm1XsV6m0qoW8Q0vS+8MXhJ3GRuvnRxm
l/EXYOaKhE4c0pvYKaqPPG+2TZX9rQjO6KbEPzseW6eQInDmddUzBwUZn58wuuo33V77To9fQpK7
Z+YmMssTtVjIP4/Ldhb1tTXzi8tMngnzcxXWRIfb/cUmnyXGzQburs63YeLQfIYzUQ++Hxwxl0Om
R52N8aipvzsDk2Hd2TvB6XUy0vCgnH9ZkLln809FfxqZyhAn3AXMSUtbkltbKA4BtFzEkO8TKbqL
bHEKWta/dI7xbKXqxTJjxgee/6FcdSDj1nqwDGU9MJ1D6J8wGHZYC7PaW7YxK7kD8/VuN08FEphR
fJjpuGf5YZoJLbeseElN4rO0yI8p7Mc5JGSust95T/BzZ6sJxEk2WiyKmQqxbYmPmipP62nnDu2m
MPUhr/lcm5xZrNUruqWQgwzdGVzJzHkbxq+YleF5MbvioGf1yF0EIBmXno/brgBzR7ewDmtZNPXN
AyJ9bxd0eCVb+rtN3qXvOOwsYyhfu7m8DcyJ9xUEuYrXzE6yziP6YdilOrvyEbTPKKMedKxxahdk
/5XFk/aC69hWnwN5slsvxDkpbBQr+VztPEIUDNtjHaVRxA5NoVngOxGsFPSlsZ9Hfvenzwq203pL
GX4neiE4GAjq0IvxOM45JWQTsuwm0GWunb0YQJK4HowEu147A7cvyHAkIw2s5K6PAXygCSM8CZcf
iYBbeIi4opFrmm6Bm91qubFx0PZaHLVfLqdSxhSrtmC4rDhTRwSH28Gvf0Ze+HdLEGBZJlkK0Jum
9aneCdAA0xvGN9QoxAcQ2nhkatB35bGQbXX8zQ0imwx+bIiluspOVo32JRxuZs8z4Sww5XQrWK3F
JWHA3k8px/aAKZZUsHLkXOZyOx3jJptGfbv4EAcb6UkExJl/H1JABQtRYjl6qkgHDQMWySOoQ/da
Zc2p9kMRJaPHSSCMa9+W/8VZNu7ppGfzE/s127llRkv7JJQez53fDSfiH45dPVLf40PacrbtUoeg
qSQM3GOBMEYzwM3GOqrFaEWiIsDKy8S9HEZEjMzReKXSwFXI8rjtNsXMbVni7mcFRDc2ULks7M30
nD3h86Pv6uNXu/+2VubFrx64KHSD8wGXWE8SHihDihXdiJhAwhbtxKr5q9L0lLpQvM3M+g80eb5L
MNFs2IySXcecqtXedDKaQZzKTt6jb/P2CLihlXRm91KEdrEnpoi0fYIo+cJCbURAmMxxfme2c5SP
MSZelCv7omjlSYSk/rkgQlBG1Vtommk0yzc3ffYta2EjHz85JDfvfyWeFVyQ4pcNE8AWnF1Swn/F
lrwJbu6ChCwM8jvPsccD8+75jifsyuiZ4crQvPzGo496sI7S7JFPTDffAzWO2W3CDbnmjXVCM0aH
GPP77cSez0ySf43y7HnqyNxih+NGpQ+86P/q79/E83Qcnhh2t3sy0Oo7w+6ajYl3KBpHOPBbh5ke
YoQlziNDqEcVN/ogKAJ0hrKjDQgVwDa46cmziTwYtXi4Qkbia8xIUmEaDIz2BoEKHa+Z/mkCmLgT
D4dnCGywMh0ooHtyAsK/Yz+2JEsgGSejccpSBpP9Cj7lRuzL8knxHoZX4xJcXq+6W8OvvmuzhOQa
SHIzRzeMFsJWd0msP1clBmsa/2UxVYDqEDUnuaaJe/BFfVSyLHf9YnxZTCBYr1SPgxWLaFKVv+Ox
vaJDh3wo7S+YRuYd+yK+EIULIZoFsaz7yE2oYUJ7sTaxm1N44YD07CeoDMEuc7v/52MHayhWm8s7
Hrj5QCScvpvy9MOrkLxa5r035OdJM9dWCRSi1NqTc8SuDs1Jwn/aIXi8dYF8Xfxvh2xfVB1IhouQ
SBqRwfR0xSm37H+JQQZgVkCJzMMYkGuBNx/NcsYMrHV3LRInysycQjLOhx3ywXrjCmTbgzW9ObZF
mAuHHLEW1QmubHAX53Fwh4kjsiuS9gOHxCRmUquWVmrvp7DtVcJIApXU3BJD4s1be2i+aXHfg9ma
t7r0r7wAsS+bSt/VBVv+ALP5vh3aJ6TT0y4t/aeQdkDQkZTTcIA4F2+Liqmm1gVOeojUkDjRAtDa
PAPCeVukW2+n2vjw+hmIZRqjNy6+f5XDPtXH/7XOmiHqwc3CRxoHiif9LfLVHDAs+aHGxWSEYXK3
mPtKJfeotUmfW4Z2m1ELJwku3Cau5i2LZmKYK2JZ+MiQne5NwZOg1uS9Wlog2xllNkJ0+84pnn+f
KjJ3+s1k/4+982iOHNu28195obHQgjcRkgZw6TOZ9OQEQbJIeO/x6/WB3ffd6mrF7fs01qAril00
SSRwzj57r/WtqPUqMToIanCj8L2979vyW/X8/ccCV0HPgks4YYPohKtR4zOhIy7iFqlzXzbnx0yy
Bp+i42k0iOBh6wn9WYsCnkAUeEH/bWKW9qAw14HNkWUbYfL6apsS9Uq93iliIILmmcPIFRN645NO
aEPKExCteVFCHfItNCwvFW4C20C5v4cWeNEWjit1GTwXinAK9CTeKmtW0ZDfEhaPzzpcWtbkiKCo
agg/rWJknyNbwZ4ROKMazf1Bp6mWyMK2q9e7O1H36Ro4JK5y+y4K1a08c9jXGf6MwFI7LQw29aKi
vFTyHZk8Lo25CXBpv9hW0LnWNl4Dipp++kGDnH1fgzCis6F/P4ChwpIgyCOTTIFm9UoiC4d1kZPT
u17qPYz5WZuee0nrMQ9PCMPi8HZIGahaQwYRpfZB+qE6rkhZQgeJ9spIOaP+ZIf6w2/0s79otTf9
yV1kiaAtsN4odOUkfC+/4MJDa+w5mE8NCvXkc9HUgOxeIEcFpGGEShqG+oH7VzY1dY/wRKaFwtRs
1t8s2ni/u9j+5H36+bXwRX95MSrEcg0DscFRRNbWF/vxdhsXIdYo6b9n4Dh1koOh8orIpw1NJUdi
BgdBw/MkV/UdJxI3ChrgzqivaAVFDQMPpXBbyVzQLZfhY1nepTxaRyNOi+OqhKbVfFtFaXrW6ZTB
UYIVNUd0n8hZHyOzcA2ZCCCVcjIxUtricayQzpF3LsaC9hioBiLKFYshxV3jdGYywyqlcBrTfBNL
anrbdbKKMO5MjHv8xeT+XRxEcyvJVYQuF6kRW07PA888VsyLwOmEXn2YNR9LAHG+JDpfBXg5G9oW
2i5LmRpoJbW9qlH/hBnbZqg2YEISyed2FF4IzdWUeleuXZSxFs7yxLAwj8iRNCsxflrgyIKiKDyk
IzhUcPonujnsehWyuFjpF9LonuVmJCwsEspDrHCwgTFzK1SNuacNga2gGaQzYKDQrZqYZVIjtHxQ
1h1zMZULMdngtqfgaGGIf6SJkoXMzDl1K74JymI0DLowLVMJJLfKJssCBG1lYu5ErVyYamfWRmYp
9Wj8dBvEDxJwdvE50+CaCJp5q9bZcippRrtdpcJ/hqGMZy5pN8iz1l50854GRXiYUPvikSBEXZIz
4Ujn8AdbhbRPZ15mmtBEHKXcPKiBsomNcToaBYtgOXfTCaUg1nNVu4hjXb5PURra5pVdonhDaBDb
Gvwtppbam4XoEbpU9RgHU3oUmFKialO574P0GKkLGz2txTKX5XtZwOeULckLtpMtKSyQttQBCseg
Lk8kHDcO3OovpZLljZhzM+FHmdFPp82jZXSvUiaN9D5phY1zJuLNbvKdGuQ3/fpRog8YuL//oeCG
Oilyl/kmDFY7MOus5n4xFjqCTPvFiXibIDTkCYYRX/n9NVgN6RjNRfT7J4okz7k6GLZtoNOVQH6W
7lVwVHaPl81eGpmSVIt7pjrAWiLNmm7bqQHKIiFzm0AThuajmqAfKBhER6YBZiw0FjSz4Grmsj7B
1xZdMU3wVlf0UhcqKVQgAB54Jou7djygHcpvxNwIt5WuOIzk56NljZZN+jeSsE7f6VINbFxoPmsB
/rRltOwAJV0M3F4FoNFGvaXeRFUdXLKaW7/vA3S/kaz6YRlgh+LCXjpArhg0UvMkAjaiEofeodEs
vEV/XtqgNgArqC0D7wDX3lDIjgSG65JqX3U4jA8mShpN6kKvTenSoczUDnEikmyI8SU1O4ntEIWv
oSf0Amfj3VyZNaY8qMcg7O9aIaxO00DIty5NkPyU0e8qMC5mv9DKK5vM5Zo1fqAujHJp5AhoKrAS
keE+ke+crQmnhXJOdJGMEBK6s7TsD4nSfPeYOs6IYDRAe8KXmcaReHBEpQynGx/BKOwZfXmnxds4
iP2yDdyFrZmZpCKEtGX+ZqMw/rI2G5pOtInJUi9ii/1lo0gbSQ70Viy3KAocSt/GUaUi2Ytynhy1
UQbWnaSfDfcxjpkMyYAJ7ozRf+pamhgf5UG4SDUHpaLARMKs5Ytu4t+8RHl1wv7slMWjqumWruLi
VU1F/nUvMxudJh8aqO0kJYrXhhg1RpMBHlov+SBm8N76PE8+A5ZyNc0BCGQy1ammCDdDMrqSeM0K
Wu8R7UNnWMxuMzSTcdIRq8WlqTnokiQa3cyr6BlWdktBT6uzlP9mF5R+CfBQLdEU1zxo3VTJ8rA0
skJ+3gQrASm9OE8lsrGiPqmhdoMBz9Y5fLiapBWnloj0cjjCSSI/SK83MURTJpoI8lh9RvTt1YPa
xLFrTW+Mk1DNlbWAXjfHE/avbwmV7JRfrreJzEM0LVkyFOsv1xsbohCUULi2aaIjhKpDzIaVqG9l
sHBFWOOQacePKWyudWc2z53+AYS5Oxp6S4ZBgbHDDPKDDubXnYJB2IBOeipq45AX83Q0EXF7TcpW
rzW1RYEty/YU5BxYikojAAoPmcYA1K5yQ9kMYwOuLs83MmeKp0CfPoflIszmdK0qiHRTpm4BWem4
ZZH6ix3tndRAGEFnP6abtG1EJnnfl+Z//KmW+d3H/VFWc4Pbr/vlw/99j7ijzP/n+jX/+Tnfzu9/
fnSKP5qyLb+6f/lZm8/y/JZ/tr9+0p++Mz/9j1fnvnVvf/rA+7bSX/vPZr79bPus+4f/fP3Mf/cf
/+Pz3zHkG/Akf7qJ1h/wxxeuv8H/+m9At4rPjy7+6LufM3Z+/7J/OPKl3wzTEiXdkPG8/8mRbyi/
GURdYLo3TFUyLJ1n5w9Hvir/JmqapBCursqGoagsDn848lXxN8u0dMpcTTMk2bSk/4oj3zR+rVIR
XHG3i7JqSoYmirL45wdUI8vS0st42DaZuI26AGROWB/V2ACct0Dn1bruuRO+0ka5NUXmLyj6Oq/o
J7i9iY4L1wRTFQuticeweKpK9SJ25r050DwJiyo4DHSz++w4mPiJcdKe4xI1jxjvMpHeH7wOy5l7
lXM83ELbWOXe5ARswB2CCdVhExXLQ2z1FO8SpMdIuFaWwPBNMd7aKX0wLPmaSQwixXBENYMyybgh
syAYV1FAaEs1iq9Q4kU2eX4cRz9QpDfGY1ikS3qA00NgLokjx+rVmm+HzLpvRo2QgeKeVuVX1Ohn
XUve+9G6tHp0GpvgOHWEW4rNOYVq6FRo/1A5YY+phuZ5iar7KChv6Ue9oPfbzCC/W0hPmFuNR1WJ
bnoj/RrocDu6Vj1nZfxVrgSdqeQyY+256pV2aDSJXFCuU4qyE7Vy86yW4L0iX0GzGKxdzrE4487x
REndsK+dQTI9k8uAnQBvWLq0ohsWP5Q68RoUTbHIZUNLnEBiaTy65Ci7rQClew64Z50N6fNJTuE5
6ZRRzPa3poqLE4KcIyJ/YX5R4fNPMtqucD/lEYIhqsZKNHfQTF8Do/sIGr6OPjSy00RwoK0d4iLX
nCiQW5uBKHeKQKtTX14lfeGc0lRQVTPRTqdwp9cA84ZUvS4GzcpKkbfrN07UwLS/321MMT/U6gnp
ZotqlKZmPZlPSS/T3kqQfgAOvLYhEchkYGMccGKdsS6CSoYDI8KSYWI7a3PwoOO5LywahAvociif
rkI6gCsuIeAfekfYWkzXKouvVgESkyW4huLwHBvcOvy36cxWs3sD6VxXGk9NZw4H6psPBpSS3TXW
fWI0hcssO0TR36KgNKJ+RFSXwNwhf8FXO9prEpYjYZA+5OZDSmPhFmGxK2UgKMIetClqjNrSA6bn
e4booBQNI95ipx7NRqHZymsdNXr+gbGLhmKF21h0RyyO7BGMrxpFzSJ+VcYgIvBQrvnAM9Pg86yn
8ClesnNKwzKVuECidh1i8NCyFLJ3FbGfcuRi4N7Cqyn4NSs/TFSSmwL0MnL2MQ2BU1XFwOYk31pd
19jhrTj2xBxYBj4MmvdU7XafWZQeHvak20pWyIbEJqqKXzr7FT2B9cGr010WEQ+cMw4geQuiQ6rY
ssxVaWQkw+M2Yh5O644nQXyS1uD1QEMYLAnwh7GSEQTkgESunDznvQoL2jjLGD5LmMTcrtQHblO0
sk3bPI8Jk2e4NKEJ9zzjERN46EBYbuoKM6PC7RAroJVQlw74nkJpASb8npLfnZo5+zzXuudViFL4
pVLo9qOvLvF9vEw+PusbMqEqxzR4aJoBaTRJSnZa5rR1oVesFrZOMVIvi/h33UzeFZSVNmsjx9ya
vk7DdKHnLUQGdS83ioBYovf4F6YeVmzZcU1Bmemsp5DFUVRGIzX1mHmcGZ4NXF7kVkOuYq3dRO18
NFk9U91I0AbdFBUrUN6akl/na0RImr8LLGQO46FdXrGwFAb025KUALnVvCqsiTjAlk+fTPdhF9z2
pgJqMKz7bY7R0EF3ySCO8d4qYuGZ7Sv0WzF4toTFEr/6m1xaX/KUYVVsM6DJdN4D4JVlWgX094SD
2QrTpgsVUouWfRMpGKVqfiErQmrGcpQayIjnUTnGI70/nM4tsCnG8RZU2iaJCzaD9KRwIWwtN09h
cBDBJjMWVe4wWHpTR0SayagAiDG2hCT9QjkA810AbIH79DwKvIODqrVOQdcWZTn+sWg2H8Re25a4
9RxJs+uTmNP0LHuOT2Let65llCxv+ajBL+shaIkYUgMwbVM6eIME7B41F21P1brBquWrygXag2IL
QXGUq+ADQgsZZ1LqRlXyoy+yOwVUMSOzZ4wnub0Y6eKDorFQq1XvFWlRdtFq9+BTZUdXIh69DNGt
gAxLUbld1rUkbOXr3KyqBzScRhbdiU3/Y+qnh0bPZBv2PYuFHt4Y6Y/vu3yytl1KWFnSIBDRN6M6
YmNtZzqpRnmJFeSu+chyW4D3rBWO/N8bFh1NZuM4d3EvtIEztHWBjwDUf6LF78pQXdAuvhl98RWp
+QZv+QvJ6egipOyHKPAs5goyglDON7kqa148qLugFZH/WKS7ZvRf68SqDwhANwAdNxhW/Dnod0IY
z+RT6OdlNE4jVM4gEVmBAwZWjEO8PtY8iiP2qUX8pFH5aC5UuFE2Xxclp7dY1C9xT+BOFbIZCRIM
EAVyAkdXnuVl4FTPTPAstOjllgKfi5Hkb+KYPjWVuJcWiH8T+yRH90oUPzUVDKgZTK8d3jRU/LDw
cCerqjo4Q8WR7yUiKIrZGrYNeHKw+KYOZrrOYsM8fGcBpHSMrit8YvmQSMYiai5MQsTKOkYIVbyv
WHxGQ2A0tLBUmCEw9V6+DiCQ636a/GVdIHXMQdir2IlFRSSibzjUU2DXIWk9AUMmPCFIgJMIZ+vM
gT+TzgqBenkm4jc1oLN/b4c8PArq8eY5W6uvhGPQJEibIWZBFELhfpm75yld0v2EZ8xB2Ww3mnoV
BfKPJTHyLZoIoPROGiQR6jfKBkGr7oSR3yWyTkpLSDAWIRGcrlgc2zWpVojOa+kSV/KJTsYKN5LO
8yI+f985mNnA1DAtNoWZc7+ge8ZERFXPFuerhZ5C11EbZgntZRyCpzhhyKpqtR2eYUSl3EgAPrXJ
6BjSBTfygg2uSwzef3FV6tJzxGQICq74NEeJgaOmV34tBm9dr2negNw46pFRGeBVjce8pFRKBcos
HY+3hc4S9oOtV0Pid5J6yyUvtrKud4eOsdLvf6Ak7Q7NOLS2NjcFJRNiYwY5CnM8RnzSlgr8JSIk
B0IOB8E2/y6Ox33TWNAayuwJXK9Lb379brdaZLyFhpbQ1apkUgsb0ufDlj9+/xjhfuYWAzMjuVqC
fVRmlyRB3tEr4p2JMp08R8YE0hoJXxJ8QWcSTSImgnGdsmk9QcHVOmr7/vD7D+CP9GH9OWx7+Erv
48rSoS0Gz6YGn62vo6E+lqH45OYFxbrmpyvQyTIbTFfrDFNQwDHIjekLna8Tu7VdjBgsu3qW8kja
iLGOfi8NwEurdSIxp+mtTS5jxFKxQ9qEKfS/57NNefagrZFtuKH5hzrlluti+IsSh+f9QjrDnoTD
uB7W9zNEIkt67i5uacT1gJaj4jynneihR5VpREkhZ+nuWPVRT/AEY90mh+YTdNlRKGVxQ7Nc35sZ
gR0WhpZIV6etjkSqKYq7QPvUpyK4axe8Zq01fJRlMxwjQxyOyzWLdGIaFLB8mant+SkPevRamaG+
VxCOxOGQ7bIuYd7fcMOYrTjtyUQWiAVa/7rKT/lZ2df3RzRAiaHpIXETRniXrKnJ3wFe33/Dg6QV
RngwdKM6JGXcr7kPL4UAS6PmZnWWXn+G58H4lZnffoxSZa+LCrq7f34sTyG5mkX0g8m7vBfjycBq
8f1XNVUd6PnUjgE/R2gqeS8RT0XLJLIO+djGLmUOWfaTudB4kI91OQhETJKsHmqF8/2RjFG94ZjF
TJ48vsodzEw4fP/Rrp/8+4dj9ajEQeDrZWcw/6GpWubdeOisTvLkEYMXmLjhgIaasyEWfbTE8XgE
Am3YCkA6e24Y7y0idiZiwFAmFvrvfwtQDbpAwpiBr//v+1P6Gpt4C3KEEGfv+//QRdIO+FZXkTRg
byR3aAS1E4mdw2fFi63QKLykTVC4JmCNM2rqnBNNPxzGetRPsyAck4UqfFHHO8IWhHOXawQQ4Ruo
lVUniWD3XmgLBqulHm6+P9SW6KzkSNKMkdoMzLZ8n8WJdGwXeErYVktnltB9ZpYZul2sjK/VAp9o
MnCZaTK5run0kvdG/lj1MCMYyip2WmiU57SPFLq6GJz1+5/6Cze/d/9+HipJ62n856Ygp3VVV0ww
fdws5DX+OlOyBHlR6Y5t8UwXGznw1rNqnM6mqxTmfd9Q1Sgix5KBga4as3v9v/x8VTJF+mMihPNf
ugXWrMoowLFetcb0oC31uTEoJjnsKXH6g2JfbpF09Xq0D6Tlb1qJfyEHrr86OgqihSGck1Lz50YF
xb+gxuhvttnMOXE9MLa9dT9lM3BL0kwWVSSCFbDD/+99/Tu9L1nhOPfTzfGX5tf5c/yP7VsO2Dhu
Pn9uf/3xlf/of4kkQksm81hRl+k9/REvbci/aZqp0xCWdUU3voOd/9H70n7DyCtpJHIozHA1Rfpn
70v+Tbc0+mmKYkgaNnPlv9L70n7t+Jp06gAMmng6RdPkefrzHaUKOrAY01i2yAE2aayfWAw8M/aE
h/qYbfHoo0KojT1EeMTH/X33pn6E993jKrMs3NnaBLNPlIEhPHXVoQ82kg63aVPRMiP0Tdxaq2nQ
RU8SPeBUrYsd8qNsk7uyX7wpPDAcmpEsBy7upx/1wXKNneUCqPvpPfn3Fgx+R8vksmlU0rr1y4LR
BDK469wkLWwxHntJuo16gNom3sxR/eib/ktAWM4BMn7REKX+6x8Oa+svy5VhqbxTDLcBkeDd+fMV
5pw21UlIVpn5YI0H8Qvo2YVWg/hKSfsVBTaLff9l3Km3ZeCqB5zz6Z3gmyfrzjSc5YLwUL1KSMWP
9V5+y8/LjpW3d9szyWHjta8cODDn+c1cdx5buzMSNBAu85KP8jE6KjfipjI/Q03XPcFaHtNPRDf6
jfrSAvi2WR4XvubEaJHzhS0Qu/VaP+QPA0X9Cq6xme1ieFXY65FVQlyGdwa87Egf0Rd/0KZQtp1B
sJJbGC6waNNt7uqzRGr0gfJxr7j5a/nASSX6SO75dfzpqfhaNgKsXD8+BVuOqeBDhrfQ3I7H/pJ4
IlrDz3mbuxATSVWkCq/sL/lQr9AwAGXCTsTT8w7/Ejme4ObvLaZwmHe75hWrEuKr5sGkGMAcDbuC
5tI9OUrWQ9BusuQ63ywcVk8h+Dzzvrymn+SmTLktnMp7bbPccmwpnvLxHixLmbhcDlwUz8Wb7jOn
DhgkfyW1w9hI38H4T0OPaWSIkcb0x5EL4rLio3wERaPPz0POPY34CM2K5BXiVRV9gmWMa/M6HvT3
8gZhOcb+O+zrGHSHchuvNiTHuo03wplw43O4H5ZteKMfkO6h8M2cVnGqt4zEXfwCdnQtXdTAXujL
4F2gD+T2+N7RWxj8KLUTzF9O8CwjlSlv4vsuOjE1n11jpIvsJB4N68OyUf3Ig+wAxx64jPYi/QhO
FZXnaXnGMWW5+QUh1Gt0kk+43oUdQWJC4aAuA3oaEKe6MY6TZBfJZj6YTwRO4f6cSzf7bK4ZTPwz
THxa3y/y4Gm34Q649VoUxQ6Nj1FyrHvEM0Zipx3+/iORwfI2eet3zH0vRLxUtvkQvuvnvj10gh0/
YWm6oori1ga81bm9Zis7/Zxfxp3YeblyNK6tivnCq7awq306NMm23mbPFhAr29pSPicn68Z6ZEBb
9htUwZOHJ5Gnw84+h7PK1TzIyX1SOvWl3OmXNvOx64gYRlG8p/vxGeCfcVVbt8cRi57fJezpDSIp
klxb8iwqWa+l3etbV22PgyI6gRylEtVwLXkA9vUP4sTWX1D3QXYgWLaxxtPql8ZNcmJmX2052jZO
c85BnO2iU5o4En7gB6VzQXgQI01wCT4FwG0h0PQf2UPkZVuFus8mLcHGkHUDK1ffzJGj7ZKH7nV2
t0QOPKjkeADbD53wwnkSLo12H7y1X0K774lgPg3Dbn6q9hNiEttCOkmIgS1s5mYHKnzawNxq6bJc
lP7Bug6n7iUCkGUbL/Ot+CS6ObpWW7yVQDn8zeL8l9ELfGZNNS3Up+T4SL/ORkmENbVRl+stDnp0
98tGzo0nk1jPf70M/2URXn+MZslM09nsZP2XwqlphLknnrreatJ4v/4Ia55w4k2fSxsjmoH3CAmA
Lf4/wdT/l31Hlv+6uzK3ZpyqqRB+oT6LbOM/T36VsFb1yWrbrSTkT8pMSLo2Fcm2YoSKIEtB+Emv
JeP0GFSPCUYcVzLfSshw5Pe1zsCsaKdW8z2hHMN2QTXpZhkIrR5RGqW4eEz76QKNnPaK2bS+pMya
E4uxivlNNv1GlsirWUi8Tuv23E0sGRlHcKvESqBkyaVYFEZc41o1JyT76H5Qt+2jXOH7w1RHwoLY
W4giS8FTzOW2y/PA5y6HRzdvZchr0PceOs3o74DVyPg7C5pfmE9yiHWAeMNqZ3XtcQLkQf4qGxly
pRdrgAamXYgoM/xM+yAozcE7nWHowyo7oawrc7+suz3aGmmjiAvRlASV6GiAsD/CndMh748NIKN1
/jWOzFGkYriJGZS5vO0dy4Fpk+no18Qx7dHj1o4ZWU+QDoiXZMCPETL+6psuPctjg529FO9SPVDx
0pNgiB92YKGSK7vUhH1qzlutbq4I9NM1w86foMwg4irowJXml3wfSQFrahHhQpUNhBJZVyLRkOjt
E9C9UWvsdziJfGFNRFMS0Th1rXFKVDIPDMYIdmqol7lR6IYJdC6sST1bnadma9ukN7LtMMhE/HQa
EAn6T9OYQBUQPiyZV1Zoy70mv4W8XnLg8x9NqRI3VOnsZ4t8SYaOxBeoSQwHNJ/0oke6i6TJQAAa
gxnot06RMIC5khqSSBddv8OwfyeiNklS6Sya0XZF8UjTj3rSbpdKUDZqOD9NevWII/wtumBERK88
tbekH+IICu/luP2Bnqq2F27gZYVbaO3T+nd19LCKmd4SC4mvkQRD4BXie1HgV0zVLb3PEWO/py3o
h2QVgJFMUCD2R8VB3XmOKu2BRPqTIIg98m3eaYijJby9DaE7AmJ/hnkD/TolFRls9uNjUeWOaI6l
M1UhHZ3pc+ZWF4XsfqrkH4GB4nkuGhY+fHcYrYW0B/gQ9g0bhX4jGiZ6UnaG7jzwDswB8leuDuI1
aQZUggCtH+8qtXK6KuJ1pG7V076eI6zTvbu+Z2Ig+FP2yWDMN9TeUSIU3Ai4iSdHX0jw8I0OxjBH
mEV2tFOUCJ+Qapt57wDtxVxIxHqz6xu6y2MMLPVVG8B6YXVJKbwK7TOJ3pbpbhk0V5mGB7MdjxaB
q6Yh+ioxIrTZwckyE6REGyZQ4bnR6AclRGAOtPMyRxrd/pCwUc801k2j6ZVjIPQmGjDjDDsDnfK4
0zoArgiLCZQupBrrcDFvk5zzbUq6NjKqqYc/2NwKJeJZtaSJNYH/dEot+qPDV7Hy2ZVitq45yOF2
HoY9AedMUoPpe4zmmQSY7OcyRv+Ke+H7D30mdS2LG2o22eoi8m3Mm6BjxFcI0K8SqUU0SR4akk4x
PUDWTveG/kb4LkXr9/+KzadiAJhd4oA6fP8fLbJQsq+fPsgfPBHJYdEKbW1Ng4KpVQBnqKbtqMtY
PicrowfZy591KAu+TKy5d4MHgFiYy3LbEqtGPk1vV1vTbU/llQ4VYWEGKGw7eAGNv5Vfkspr3eaU
naaT9EZLrD0An9It17pZIJ+1Tvoy3/Hs10cSsqavZkP+DhXCUTmbL3Z5jQgQfWHsrF6it/ao+tOp
Rwh4Lt/zAyW7aGMikJ95j0jyPbR30VZ1Y1LusTiYF4NIKaxj2I7I2AK+QPQiaT2q27SOcRZvyNGS
KE9TAnX3lLMD+XQZaqmddDVdCnwRYOKL1NJIO0qsCaqLMtJw9MTW3s0b84e5qz/j4SVa8GjQrCJ2
hy8cvmrF0x7Ho9wT9mUDaCnQNfRO2rnZ2doYj+U9hXx4A1HtEbf2RrygYmscg02soNBQvrLXJdkU
jvm+vNLlNzZgyEuZShtcN2Wzi+ucBvJWqjmq+MNBnvZluAd4NomWYyZnsr4bbaNLhxHbDNbwET+6
jwQUCDsdXEndaQAweNq6gxU44olpEGupRuKYSnyNXdVkctogmqjPBW/UbzQJ+oabXrFFL4fcwwxg
+hEtfVJWUUugUKQ3CGySa4iL9CnDJw9SwTbPJq+cvtKO4NXmWa42ioS3zCElCml1pjng27SLvDcx
XO7NEzFdZcukzMZnazJLdMdnrnHK8zVvOtFulK3M9dCPU++DIE7wxw7eDOwdXLEXX0uuFtXlpxYA
3T807yUT0Xe+Db5HEegUy/jF0vcMgjiF6MXtOOwm60U4s4RZZ03b6y9C5Q1bbouciIWR4Z6dh3fG
Wf0xdKx+Hkeyrto3w2okY3ruCOa9cS4aZAVnMz6QxuwJ1+UxuHB+al8acomK2+5+ahCE2uErpe9z
cax2ww/OZAWG7k/Fj8/6KX/rMd/AOX4aIdKiRnCsM49N6oH0BERDx7V8wLp/F3HUIpyUWGlbec85
rCXuAJcHGELHcdOpH2DYgJQ5pw8apSpAKemgJ54FO8VtngagmCMyCbvb83rFHjPSeoyjhMKTDORF
tO+b1Klr26g39QNpcHO449fkWw9Ij6VnBjUF2kHzGGpunHqk2nIRDQ6SZ9ICNajhnnEI9iYnUBgr
Je+Uz/eoU5c3qGBg99inj+Fqt3cg2Gf9QSDn0otvyfHA5qYx6aQQO1uXmUTExc6n07Qbjmlrl4xP
PA6cCFvrDUGZqU9/fZ+esMhQ2WQ/ZstJnkXrmB2DYsvZFjFEQbFd7Mr3prYDTnM2dNESQcbzGv+G
0RTiAfMBQgy3MmtG/5546rZoOZmDhZlsw3TTZ8gYukMxwAFs9KZHRmRQoTZB7giwwhS7HVCTA4iH
koygklsEa6Q3HrEVDYW7nMht4GZnaV687HWdZYy4W53oyokc9U96P2yo8qx7k3BZklQZSG5IEtu1
jvQs+fIG3OOGZs5Lvsbm2cjgT7GvPBT0FTzjeCiR0N6NuTfdMJCvb7Ir55mXzk92cewQz8Qyhlgd
ialj/EB2DPXmrPJ9h2fGmK/8DldOumaxjfZ40hZMlfzWWe4unkU+qTtdgPrPDWmZPoNx8RzcYjsl
eJpTXeWgB8W0ddtehJf6oN0Rj9k9m1ertF+jXXsIaKRQJlyDycMjAxYDe3wy+yaMHjvYkSf1Dvby
kS20u1nDTY+kKZ/Dc/PBpBMztHyCBm5dBMxmlFsP1XvvaidWWPVeOccP6SHcqjLZ6Ht19vBgouEB
epal4KZ3lXijX9WTcVc+IkahwIwLlJYuBrdE2zY/OBowvD80O+mZ0dZy4Uh3ZoehFcIZMX4nHqKT
mWh4EJZxIBqklamIRdwq2HPdCfV4rg+w9CrVa54lBds8t4EJuMZpJN8QNkOwjQS0tT7vUxCRsoic
4SpOx1LdydDUDHugo9D7xYm2CpCOpDxyqpR+tPU7VYWF36w7qtfoXrAVZD6+eZU31p2EoIe4B90O
1xAUGvBO7KGrbXaR7Cq9PR3jbVx4pnWmbx6xIZ1r3YEOYH4NjavsuO3Cp+UjP38vc6oX7vNXuitI
M6RXEEiURZY33+Sbcp8SzsWk8j0SnMS8In6LX5GuMeVYGow/dtIdTFgfmX5i8ccGFqaHYLzvJe50
4cvGrwpGrkxuWH8sOPsI39L9cAeu+0N6EiyXE8F4yl7oQCjP0oUGyECewwXjoV9fpc5GwZFfw1f2
JRYDRXnDOgVj9lLeYqvSPjo/xFf2JBIsic9HdCwuwGgnbGWsjyFHwRBfoZc9TNVDaFKFI5rYWOwt
pc+mQhiD9ZK8doaTXhjSz1eydoI7SOb41Ludwh2byC6ZXr239HbwCgWcDPhC8qr3+qF8LYOj+ljF
t8mNWR0sbQts/GUtPAU/fgPNByJ6iN0GwtU+uSzKFlLC8CRtsexuemxzdkRDZCuSEsHxtD/FaDsa
oMd+/2lqbocTCmdujSDO7l/MO3E5B3fF1vCCl/6zg2xIFXAPtn/1yALPAM14JlLxwUDvcFNecUrd
VsccN/ibntr1l+L3r7jjwq95n7/JKLdiGHsOg/nxxDBr5Ja2szv2vPiKOPKGDE0t3nV7coxe0drX
D6zqSs4yCYFtX58JrL0bqj27COFAjzptyty2LjSU3hRf/OQDSSMzBqoHViNXnTaMzJPaI74k+D/s
nddy3Mq2ZX+lfwAn4M1js7ylF8n9giApCt57fP0dmaWj0tbZfW/0c/cLAq5KYqEKyFxrzjGfdKqX
B+sBwqcVrsP0PvsycHf1q+zLApab3M/eIdHWysrNkeefIfP0d5AfREripP5lUm5JzY9+xkeHWcIM
XmeCW+uEB5S5Kmhz8tOLmNgOJnc6IU/s6mXKEKiKcJKoK6ekVUs2Z7zRiJM4TUzQX3PMf6fa+NHU
nzWRQXf8TRPPqH7h74IvxjD5rcg0uDeQrQQLqLrF3mlF395LFuVbjIqHYfOXz2XM91bC9OOmex7A
ASAoeOqP/Xfnc/jLtxFXLuYP4Iog8polthb/R2OvyeVDsbUgJce8sV4C9GbiKbTQNoSCnEijPCJ7
YXS5HOyb4Ywt+K0uwS2ARltr/bIk/uCmOkerGSSOtja/qzuGiNEG+FFwME/VloIft5dqFZzTN2ye
mxC340dH25Gy5lN1KJoFmlieFLfupjq77kHdoPn+cs98K3EnZE/zKTzln6iEbttThlbzw9sROXWE
sET9vPo2Tusp/6HNd5NFjN2CqdcU71CkR/V6/HTcTUmbwmMqg/WFLzqO9BHEEnLdQCdVY1IPs27y
OY+VhUeTWWxoOeoBNIl2GOUBTW1PpPQpG2AX9apNedp24qhcyPPkmnyZMwTcyJOk4abcaQdvjLTq
cnbhzOXeB8CO4XzI4vC+UbVlYMG3IHyM5HTuM20FTNlVAUA4Op9XaZC/nJW44eMR8EAIA55Y2SAc
+WFnDfK3UsMbQjM28sIDag3+b8Aelwp80XWP9wlRg+rB9alMAnfL5EbvE3ybls7NwyYSSY8ZUSlO
u/YnddU4Lro+TOZr37Ooc/rkZbZx+6YleNcqoD2PKCOIcsjROuhU2FWPAXdLY2tZQWFjJlw/No3h
Qn9x3/WQUJMQzieUfujFdbAMaiiKuufUBGHXFM112AF4i8Nv0DStyjQXSuxo6yjAydEbPjmnwoFb
5TwKC2H4qxgdkbVLdBnuj3pEcpSOpHuqzXAwkdrQvAGW6LnDIYxTkvkqTP6q5p/CxnizyU5EKVXu
4y4JASFSyTQV3PzFgDTFOTg8nAjeOkBIW2oz1IuqYoQMle8+hT1K8nyzb3VElYArbmzkgky3rXWa
rAmhIlnKKXZJcGB+fdeWarrUTSKxJh2H/xRBGMFUs6K2aO6CwXsOM5RM5BOvw94FeIauoxxfcVXp
ux6E5jJr7Ts/fk+7Gqqdp32ZZcq0jLSlVT/F8UYF5iEKIDHpYG+my2TFT9DCzm6JX2rGAUEc4cMc
3Gd5DsyjeyUASV2MavuWA3lcEHwWxf5TZf3QMAeC6Uu/9SEyiqFKgOTV3o8qdw4aJrEbBZAlpFf+
D9mkoTk2V4MOYBHqwouC/HfbjgY8djX8MSMdITZb6LxS0piht/vU8qpufq6wGm27GC9dpaBrC2xI
13YwvEziHxOBpIk2LXTgEVSgAb7XCI9t8gToeCuLKNaBDYf6Vi0pT0eGt5kTvNdJHqJz0Q/d/IJN
8qXPw7PNM7T3sNzWffGCKo0oF/HaLLZ+0BZPJEYNg01DPS1yRqb8qXtLhDSamkl9alXzlbCcbVet
bIz3yLvViqfONHuQ2EiX6dyA/4HzqfnNS2ENe3IiYDnAcVgYRfucVzjDcxPekwMprh6hrPgfps3Q
GC7nwSkYMMPju4ENXXjmm5dqr3VHxREGN2CEiDS/YToWxNYGJVMGPaSFElcR9ME03Wh1FuweQoum
UjExo0vCiqyjiMlMg3y1cpDpO9+UeGDa5NSMp9U3Ink+4pEnjZv7m8mjHpS1Oytq97XekSMY99aN
GT9XNszA2OCWAoXFWYVNWpALN69Qwk+ratLbrRtVmNfyyN73Gg8AJ3jqRmJZhBmHeWnc9ipoFfV+
5DHVNDAmlOjJD+N3IhXJPoacu0KhiXQaTZvRlDwXdc9bGD11CyUw8l1TUdGL6CByiyTTFaBc7XdL
1aDfFnTlrevl99FQP0M2EWUywtymRrsJtfbBG5qG79vwnJmIkyLdZibjTKjIGtoWfrsgYod2siqs
iPDRAltZlxrcHT5avp16vq1NhrSWTHJLupcYYd8C9ToF9DTPjhD4DJcpGra3N4doIj4pfzqbeYYu
2H3qh/g442j0dTNZg4rbFAVzaYJqofMoyrSMEyjTJX1ARS36tQ3C6CZ1YPl6cyAgio8xDFKQ5h7w
LWau2L2fRxLvop5rZXgGMISxnbGtVeeSMkPb+l8oupZYzHGQIKBvJhP1HmbHFZw1eunmuG/6vdvo
f4UjA9myfVPtQ6CVZ/oa2xJHPxLZ5ssbadxnuDBhGJAgdsLnTm0mC06LBxxvuwzuDbKS81jWeKxs
Om2tOkAdqb+X6d6b1PcgyHicYqy9cclUBzkNGHpy0rdEWUMC49duhacU1grlUdCdAVOc6e3dJj9g
QTbFNkIWDeOLOqmh6Me2oypSK2KuSjBa5OYMPOLoXq3hfKVWhtOfti8aTeKxvMegjrN12k08WJNy
2zQEvdk9eE/yoItaKRaxmj6MffvWC49YBQPmJtBhB9mMibK8vy8U5X0UaTahcRv0+QHpxC3ctoCr
0ZFUGDOVRFfqKs64TpvQXpgWmxCU6q2fqJvQYU4MEq5hHJU6y8LLniFCsqukrIY+8gAh6FmFOYlO
DCCxpW2qIU1prQ5Uf3t903A3Q/ueUO7ojbM2699AX9mbyEy6mzklRTKf38kuO4AzUHaxqt1nLmNQ
7ODPwwg+qrPbx9GgguuTttb1CWNxkxu87m0MUwR3dSnzJnqtgcm0qnesTeOjbK7gD0Xl1jAUyKEU
+ojy1haRlu+MtETLFj0q/P3fImE3KZJXIFYhT+KQ0SIPMi03Erptg7ozIZqqHoJV3cgoIZMDxhjA
jNZhycTeaVBLtmSr4W7qil0cM++Yo3yhBjEkzbzvb5Ox2OMGxo08kMAe6B4J7AMUWfo6i4kCkBnp
TA3t6d1MANUOqCUXRZnsZlXbZgU+mrjtVq6i4SPosOzlBXQ28D4Dig3gqBOGHghMjcr1t/15bYTM
y9Bl2UioCZQ02wwSlhkvaxciEeEugKqcfIOi98dQ9ZRxyRsbnnpFtVaubS+qKWbq0HSnRgdY1yGe
nc18O7ntY5MJLXpb7/zO3aYOVBCntu6HjEduOXe7CMwVeMQCZK9zLG1fgRjEw4amVZpGj9UEKL9q
rBd9LC1IYNkbHO7nAdvDxkJD2kbeiwM8a63349qC57mIvCbb9YH9arozVYdYwQRqEEOfodnXSMDg
cg/rQtNf2578d0K9qcSImrWlQ5JWlENYzo91QgeCG7sFka/kZ5yZw5ObF9YicLXvXdbVJxOjPXV8
8NSwgNa93z4Eza5InQ9bR7jd5IASs+lHXATh2rV798bnEypMc9WN1Nc0hRFbRNIHIOdpUY38qom7
dqqKJ5vNVyJs/GzZjo29TNZalojE5lxQRbVnX+2CYw+flHw8yqN+1y+IRX9Msrhb06ABJ+2iCgJs
RTUUCcS8jlLYeiMdDQS7CgETzkk3GBlwYzs56kgmoneP7atYtEDCNhGhVb2xVlydvnzYGZu5zs29
pKbItT82x7SYdmHBxLVKPiI6QyvNqCysReHvC7nPrSeRkR38JaFMclHBxxQ3LG2VlYzafE1/U7vC
2Dd2/gnUgSy/xNOXvargvRNaXyvsqfCBHMEWwUQ2dsFYwChfIaqippkycwvKdt9DcdyZVJ0soeNN
qvTnopvKeyUznPUsYv2aGD32jS5j/oToVxeLPEd/0r552ujslV+LCHmBOVvVLhb6ZhkBKvNrrYq8
VtyOD9ngUhUzrPxO9eEi952VHOG7mBdp4k8L6s929x+O2D82/580yKLP01Ab/BIG/IdI8LHo2vB/
Ld+Tov17avXlhT81gp79L6z4GnM0D1Mr1Bbe86dOUFPNf6k2/nfT8kxHt4VG4qoT9ExTdTHp4tgW
JtnfdYIm4BUb+6yn2apQVvzbJfy3i3lNsf6b6NZw/pDdqqgXLF1VNQ1olq5aGsrI37UMntrkre9X
yiFWIh+im8/0H+X+otPpd41NsmsC1Gyw+F9dy4cpPfn7eGxe50y5Q63qQKlQJ4ZrFCh62+F2OFNG
3U7MlFIG+G4w3AW0Ux3iIWk6wkuk/TVjgpiMHO2MSWxQwXw0BBu+GcnV474QYsPNHgiWejXmZhOo
KMPqLj+HZJdWlYtnKcHnVBDMY0AN8O0OZZPmvam18+h5xXM8z+fBHD/dknzpFLh5R4CBSawR/pit
B2rGSsBNZqFzSryJcAQ9eSja6MOIZ2on27xUbEalzUNiIYXXxegd0T7Kf2D8NUr6VCdMEPdC2WDb
x4jE/FHBVMQAn3HcAY5CXmJfbLq7bmQWpqfNrh/deukXP4aQkyMY0tSQzOeOFt1A20FxAkYjBn8z
QWQ3ydDcEyFKiFJH8ZQ8uM9ZM1dTi3UuqXTmysneta3HdlBHAYYj+q3zlm6t/NVa/VNZ5e8tOLUW
rCo1Ei1GUcEtN2GUQKzPyBgcE9JShdoyg9CyOvgi5P9giLZPigDCaOM3Ne5J1KpQbAzZycr4cxM+
hUahzS0UGQjVi0Wp+zlY/nBLwJ4dlw9tPm7dWXcXWpcc5xiJuCsAHzj23qsppB0xRSgS3OR7kYKW
tW4tOByg2ta2MP8mwozXRVG9HHR1qRs04YI+QPKmKGc/IXwsssYPcuGOCo64GzKmorUHKCR6KO1P
dbRPyPaHfcuHAGJzfJjGfBtPZHx4HwB7DkyI8S93/pM1znch1xpkarEZon5ngREAmFLRPjUTwo4T
XMXa5BBhEz53xuBuw7o9JaVeHkqnJ7rTpOSTdltttpJ172Dfs5qG1GAQwT2tdDQG2ktGbAakYDqT
gZsc7aKK10QeluZ434R5urUa1Pg9ajjDQWCC4/U1c0v4yfAjc/Wb6SQvZVKmi6Q3eQA62rckzz+n
/qR6+Ymiw9pNXAHunwWx3YFlMa7LtngsBvthzsh3IGYGNCH+nYARgI0AwQj8O9tqznp+RtgjaKHI
PpxixC6xtWZ6yRap3yu1hVVbJAdwJTxHWgOf4q9FY0cSFxtBZAm8GxJqcn7Qw/TquczbiHSBvPvV
JUyVEzfXGAxX0WKqsuey5BLpAINJeF5os/lWGcAb2hArUg6QfVmmNAp74z5te1APqgLYQTW+Vz2l
o3zql15N/J2FFa1Wc3VvoBXZD44/X9au+5RKw73BMI08brnA5Fpc1hqxJm7Gq9F0X38ejJGxQkoG
0N6Z13VlLkkM70QrVB777e0yImTMklZrqZswqAdoiHwxL1vQAlr0zVE8LQ2dxE99FJH1VeZQWLbw
EZpNyHyuiz5xOYzcPtSKiMRgXgMsIwkvDxcOue3bECIeHJyCZ3vpFe0+IFzvsjYY5d00UZ2+7pJn
xLV+jsbIWV/Px8j785UTz5IluWpUVQvsxjBdyn1p0NScHX1TUxBEeSD2kbpHXLk4RS5ySEI7CG7X
PdezIifhVVEx5dzctMsrL+/UyveTb9VH8UPgESzj1ny7rb54bEi7wp4ZmU9DphxojJdDEr/TrHHw
63K7cY23oXj2SXel0xRRFS6c6k6DjXozQPI9ZH2/6ao2Pgx98URUcn3qdMpGtpafJb+0a5l815Rs
GBcxJQV4Fgbz+xj2D7Q1ICYmdMWUcm2INBb02ec5883jOPVPhJQUq7xnpuU7M3nSM7GItYNAUQ+K
58ZVhgWWkKNSEkHTxqWzwi2zasOW0tTrSPrjjct8gDDw15pmW2cpb7Oo7c5KPW/GMW7PBfknia4W
BBg27xWFk62Sk6mSTcWHKUprrVWF27DpXZgP/gK0e7JtI0yFpeJmO8UN3qqp+8rDrnmwVb+405Gl
GPQrHKXtnjCGRPu5yO86H2c2ATbFiz0mq2wKH6g2+2ulsesVKFbi3Rz1tW/JR0gQ/+8Tjwduo3XL
8HtXjvVZD+9B45TrIfMgzE9Vgy9vihEHddDrgxbaLX2NBXcS9CWUq0xyUTe27h/w9Ob7WAD0whpn
7VZuu5hrjd7bjYOrZtu+ifK9XMyRf9v3zrBmNEFqWQQRHAFEM8wr1+yofPfIH0zclrAonV7bpfEe
JaVoIDGupkYfoXZGxUNRkBmoXADjxT/viS/jdXsqVX1TdhP9hoJQT32sy71cAB3FArbnG1rvmeRU
+7GBja4oWBSYMNEuDKt9/WtN7rtuUsf/BjdQWakO7wHvptzD5kpJpskRlDBWINkdWWAkqK3yqElJ
ZxHpxgjHKjJmuFJAHcjk2aWwWPdywSTQnRdy1bVcAjIM6wUshUsluQPzILhZJoDMi61QzDciwVW8
bmrhQPZLQKsoY0KXYonFVHlZDTWCsuS2As8M3UP5aUqwoq3QCePz5BvJx5D6OdWxdCKYfpjdRYu9
bY88zCUCiD6wvK5AiLk5huISW2VmbyAEr+VVDuMZsLFebgEe/7zA8ip3Cp0oUsTyvVyT+9Ip+bJI
q1x5BFfui0H7uZBfhOumXCNUcUJ4h4pKXnel6HPuSCwi8TWQ+wAGMXoBsB2sM7t6ltfe1GbaB3JV
Y9xAM1JpXn0c6CvHUUsUzx+NmIz5qm8uk4A+0Sw+0Vl8ZHLR4s1ddbkP+u7XPvl5B3FDTu7Ybn1F
pUb+a6GofMTXTbkm9832W1XE7c5tB+jC8jOVXze5lmQ1NTGCHqiJ8327Lq7fwesX0UnNncoPa0NF
gyZrQD07yZEDU0UoCGRhkQrypaWQFgupTQA2o5JYqKj6GhoQ5Jdrd/mNqgWyMLkKWY5bG6DE64Vz
AkD6DFn+/Uu9XkMDSXA8ON1WXpte/mYvv9zLuhWXn06MA0FemOslklfsj31O7vXEMxDcfP212lFZ
7G157eSvWR7RFVzyVah+01KgwZcfb93wCcjtJnb43UW9k+0Y9qGeSFEfyJ+M/CnBYfj5+7ru0wJ6
mo1uonmnhdP4iCKolFtOM24abaj3pmA7y2OXE8Q+SDU4La3OWXoq90NVIQna+bX2xz6lrujBMXa/
Ab5GnTRi5rB20ojicTjXBy9C5S5vHD0zHbmWeyGyGK/+S15CTdxQrlc0M33uaXK7jHJ7S8no8hOU
P8miCUN1FQQER91Yibvqkh6dhIbc83IJ57M3VPHlnkuzjry2OabsJH6SdmMyB2vScCUvsZ0NDPnk
dS8N7T4n0nUtLzTh0zTt5a9VLnyXZz7RlT5f3i5hBiJ+kJ6FvJZRhVi9bjeurcB6oFY/5SPfucsV
Fpe5FDduVe7MejqrSRuv1V+3Z0swm+WmXJMLeenlPr/Aj5JX3vZ6u0z9GW+uvHNeVnn/t9wLYBYk
jbn2xEMmE7cae4JdsnXlnzAao/jD5DE9qOeVPGPUGB9t5ao8xDjs52vlZkC3gf6VrZARVIbhh9+C
Dg3En9Rr/Ely7br4p325onAXvZ4TZOKj+ae3GJmr4AwOf8i3SeXr/EA9YHSLNr+97J9e+8c+sCT2
kmgcvo7i/yqPqqnz7gzWsJJbBbGgdlMIoXz7XRvE4yjX+PmQZPpz0Tc8ra77hlj82HQiYmlYOxsy
Aw4QUrONYYtrIV8WTDjG0afwNvLFcucfbyM3f3sNLa6VFRtHqHHENtTGC6HR7kqedXm7y7mgaOhp
uXwaGsbvjTwuFyi7+dfk0R5kCkYAb6vQTk1vmoHHf6mpKtjosBp2jV1OpOAVeb3tBT9Awq2j0GVY
kOebWfxGNbEY5cO9NGLuOm2hJfv5kVhLMsdj7tqVHCWEosEW+NlrDQd35YtfwARJDBoCsroeJKQv
qAh1FoFPmRSM0dxk8n37ayE3XXnnlTvJgNe4XUBvl0Tiy0LetuUqfBu+Qu7U3psubIzB6L5nZlmv
+H/zuxELiViWm6Z8IsT5M8Zq+jVM8JamuPP0apDzsfl7+bfIXfIPkosg1uxNTw496MyRhowYDIRi
lBCJR6Pr0ePxxNMvEGML0iIhQvjiGQguK1l0Yz4tQjpIjBXEKIWIbtjdYq1ps3CPtwkGS7O3UvXN
GmaKzkRO7GkR1mh4WGgo0TFuY/AWt95RnCrXoEEiXPPnbSdu3JK+nww6X8ErjR+qLkUlXV2YrQU2
MhLDK0cMpzJcSNwlfarqAiQv6fISOH9ZUxF+IAMmsBPEZyz+Trdq6r1cq/jD1sBgTnFliWDsky+e
s/IPlwsbXMMy9y0E42JQkeUqf7csCRfM5VUoL8oM7oGSuSzRDqGyDqkAbuZ0CEC1iV/jpAR3lVWM
hDaJ+6eGsN0CPMe9Saz6rc4D2fSPlRfMu9kiqkSlnoXfW6x24kGd6+q0ybt4C+Ihx+3AIEyucY14
Llx3Eu2tLLuaoKBE/BHXRebGzmZuHFAf/95viTFES5LZom1QG5Ym4PFRUe7lu/ViSCHXrotAjAtb
rXkhJcpdyTdK5bNLrtpjxgdvoro16t7atiaTsYPfB902NKqlJcbgcgEEl68aQa1GnI5bNQEASiGF
o0phMDloq3ecSgy2xLfN9TJ0nHLbyk1Ww9agn18a73qvH/IsmBgMiC+fXETUCPEC5MEPin0V8bG6
ylvrEHPzKtpVZT7uvWAY96oKTPTmup0F1bBNSnfpw6/dx3E77Au3D9GVVbC/GHqyN6K7vXKt/DPP
K/qWBKpD32UhN/9jH/YJhc42lo9jr+fFbdVncNr8Gs26vmJcQ6Goh/6UmOSpCltIayuPPaS+fUSW
yzrUada4UNs2YJMRCM8ZaQXqjMxQdec7LXuY1NwhybYkgq56LJvZPdBnfZpN3982kUWAiWG/6doU
HocqREg8q3ddpxXHlCa6754YbsenblKNw4hySSMXMdaJnB20iWQNiGspzmmPau43lwbnLulLcN1E
EZHEKKowgLd61dkPCYXKEdT4tvbne3wb0bZqnPZQDujQDNvfIj1htDBYaH6gyMy2csL6pC6mJq62
tkMSqzIYqD3HxtiRjnLOfQ3mqQfwwZz4RkPP63Zt12FbJ/IyqOCrgTA+Iq9RKAVPLwMd9sXgDMSS
A7agoTUWa91StV2rE7LrJdWhjo3qINe6pPpqjAz8fdWURyOUg1zUYYkyhnD2KhrUJYqVqqv7RW4R
ipvDuVkovm/Sxzajc5pmFD6Zja/h8M0p9krVMIttTNN4m9f1ee4dSN3N8GR0mA0mnRhHSJh0bXJ1
2BCDnt0mqLpDvRZlkIAsjVitFjWdaqKnu6OO8gA8E1BoMJnxoiyiYqmQDWGQs7t2KjrwIbUZk6gF
SoX3VqmQGGK0yFujFfxj6zYzuk8rKg6Gh2OCUuumS+fmxuxYkESX4SrySKvrvxcYewvCKdx5KFF0
GU9Wjobdh7qzNa3peVR1VGAx4v2xAyJThjMRE133V2EiGupyLV3UVNanWP2wG4q4ef+9DHztpoTp
t5q87TxGpHfY3YkgXXI2jEEnw0ClEpzGD5Wt1RuyVJGhNQYKc2tUcffysBzydDmrub7MyOVYuzwp
EOzjO2+B5aTgRojuJMWtmqyNpegrU9HBMANKviErkujerJiPwRTgomHovzambNiVsz4tMrQ18xB9
79NtiyPCYAhLsmT8pWoBwh+GfQtVoxXbhGjLnaw40WCPKTXxD5eAhW9gbYTnUSlxkEWORTG6gMXX
0cyI3OqrtcR400CslDDBxHhTLLuk4WGvBzzNW7WlAgFnntitbZBrGx8AxNIoUMb5tBkNYH7LkS/o
Im/cW1/NDrQCk2Pltls1LbNdklQf5UizpNBwCsuW1P/v3j1NJZTa9+8Zuvmoaevos/0d1EFvjT7X
/7l597/T9yb5W9vu8oqfXTtN9/7lOTpMCcZO6u9dOw26B505TcWWyYPkd7Cto/3LoJunmujgLAPC
M/28n2Bbi0OW6nEUuoepEgP9f9O0+7NnJ/4/mq4hwbJRRdAmNP4gT7tOPxE5o5pfc9P+qMcpOIbo
UM59h3qFvIf5PcLknWht/B3NDyo9xmj3ddzQFqLotilqDJXhMN4HYT+vuo5sKhAbxWNd9809cC3Y
9Wn5KBdB11qLLs2sTRhM5WNQleaps9w7x9FgK7bEZtIbUHkwilcwyp32EG8R5sxBunDLlEJs1Acn
YUNAmXa6LpyyL05u2IYjk3qsZ81QZcvrYbkmz5Fr1BOVo8+NTbyJ3J3r/rfaySBpBzhfkCdpr6mj
nTH3dl9aMh4mrevepnrMl/1o2ec0SFLwtgYTOvIqH02Ci28qB6CBM6NeytWiPmW6D8O7xcQPKfv5
ukvul4vrvspNVwxrPUafvEiJ7OY4dPeKUeDxSatyxFbJAmHVeJCbfNPSrVdn/7Ef2yl176KEPyDP
lovLdjFyX7iRbxS5w65Oh25L8h/7gMeIV+X5uCMEGz1ije0HenWDW4KuC89RQdYzswMSLQuTUdJn
B1Is7P9c9fGSHsyS5CU0fUj96twdTrZ4Psi1eShoUNHwiQ/iqDzQVkWwoc/hrtVYyMCSGo7h7HOn
6/tgb3qB+1omCPU9fOE+pNmx0BaO1430b6EeDpNTvhHhg9cQ6d7BRfX6TdOLhTOU1duIQXXrGDXJ
EOI0wvPui8I0HpzYHn57OTkAqIqNINyUhNk6JL1o0d51q7vLph8l5hkxTwV/xu7RyhCsRb3m1qaS
zQ8EL3s/VgpOEA/TpVZ4t5ZYeBgRw04zD9f9XZj7e0eHKytOlYtunr1bM8XwF2XDz/cIGbvjBRuz
dZPHEE/Eolct+GxZn9J45fv1xwF5ynUfoAL6cGEDD9mJnUNjoM7UmupFbnWzCaRWrv65HSoph7q0
dQ6MVGg+daaxvJ6Z1+QILq1ed+hi8r5yEbUYlSo6rH0btQ9yoSJSrAHsnbO8ax+6UmsPdR7dV5kX
f++15jypYfZulJF2k5Ze8Dw1mL6jwtFvdcYKG3vUsoMfD+XBiZC0W4XXHQK1VIbnsGXcu/L1TDmj
cc1vlGrStmM/RXeXBRXCY55q+992iYOKW1kLKwk80jn+fW4EQPLuuz6O4c/XiiNZ3BCnmeOLigH3
3hACxcBF8556/qAHuTB1rjO8LnN13Rf585FUFOOUdWP7UBPedlRd5fIiP4qhmyCEh6Cjm0ePSMwj
JSC5EcVzBBxB7L+shlNjHiePQC7sxz+PDOJwTF2T5mGI4WwyNHggjRqe3SnANVeZp5jwthOT1/Dc
iv2wBdjvuyiI8wnpzuW8bvZ/Hs8a9buRafupD9uN0prqQ1On04OzlOuXxYBrNWgmEZSWaA9y3+xw
d0z8+liIXWOQ5cfWSV6vLyKV2Fr88ab+5Q2KoL+tQB5wGcP8jsBerB96d/Jnti67kq5ZUy3uF3Iz
hRp656GNv5573W9NebPOFIWQan7T+2xGIzubvX8aYt1bYHfIPl2GvUo6f6itXVFczZKTO6WcYP18
KvzPJ1iAkUpmP7+NB/6B8kF1COHLlUdn2oDYDF2DKoJ6xzRA3P9dGFM0tla0uAK+bI/SeMunfxzR
nBx1y+tt6r4WfZKsfVZ0TRBmzBKVaDQXm1J85p2rLKdRt26Djoum9VaxUyfsn7U4KPeFAYYzBOzh
nkGrMBXGu8ysE3eXx/FHOlvhgjLMBirfe4JQ/yntq/G+nPK13JILDMKp3WX4szg+lNFRDeforg0H
5clqsZpj5OiO8mCZweTImbPQEOJcFTpuYxce2B43v01T+BPGPCmrMlXjF1r5dyT1xt/x9r8mSac9
F3ZkEHmVOOtJc4+EQtrwBGP1LopNZ1OnRkSTsddOZobtzPbV/BkMPfpEKPabKY26JXDzZK8PTDHC
vjcflI4FaeX9DXctf0cCo9jsU/CK8JnEljzNpSbJPJd/emocE3GHOG3XaRHQMTStd4XbUOm3Y2Xj
tZHzjLHn1q6D/sPHhnDDt2u+m6t6PnRe4KPUGYsPn+Ajwry0DEPlnJYMf9rEPv/3Xxpd/3smCF8a
uGua5ZiWa9lQHbU/vjR0ScasaOrg++BgAkr7OnnowXKjXF8lMTadRdWD/J7b6s52AZBMfgMhGxPQ
k1pmJG6QIkd0cjwejCrlG8DU/sD9RDkwFsXvkykaoWq9f7gekGtynzxPbv6x7/raPw7808nXfYww
sQ2Pzi6lagqr37ROpZkoO5BoRCujVLnLlMpdhKZivk4AY5j8mT+I2kUcZQSfRCBqSB0DwzpKICht
GNCgFDLAEwhAaMgQgUwDsfeyesGGtlazQcZ7vJwuTpT7meOiNKHqdwSIDhJKVxuQc1l568UGaViJ
4b26RXs7aYX/FSn5Ruurcpd5NjNyxNDnVO/mFaxNNMd9xibxBjpeaVbHtLqNIefv5Xly1+TbxcrK
Yh5ziZPxaLA+xirxjlSgsKsVYPRQixsrQXu+DxIWagnptSkYFUhTgtEryb1rhhnYPYcJvzAqyPOI
vFG2mcvcVG7KxeBWyr6Lp9frLnPss5MzGzuDj3yp1yBs+VdiAbIznpMaaPxowwMRC9OoBiITYbjl
4hF/PSDX5L4mwnj0j4fh1JLUQqja8o/XtXrA1NZujHcqmfXR9oIvMx218+h21jcHXXtgBNGTNgfD
Ix4X6C6W8lCi5T6WnoHopw21D9sxt37g6i/OnFkYo4J0NwSh+sjD5VOeoCfpV2lZzaNnRdXOnACq
gaVRXurO3ZjloH14fhAvDN0bbu3ELY88fealPJBugjzZBLMufKIG4mZ/Dk4JbfrTZOvQ1ynl7oZG
D84MjcPHym/voiJUTwCbwkfybr1t7ICslQflolfqu6nW1JPcup5REeVKFiOv+vUe8gxK7/7lPdoY
J+Wgg6irMKahEBHxlpdVGXep0GnJb35bHe9mss83TmdQcrE65Zvfg+RgGmdtjdBVvqkG/k/T5Wkg
j9o4kBTHVR7DJFcehqzbWOKsPp+r/wE/qgtW4W+POkflQUcfD5G2pXk289q/P+r8MBkjJUnzr0T3
QCrofXkzkAwO4D089EkNYig5axEptihD+mPcOvqz2xXmvo2VY5i6M0o9Y1TJTU6LtXy6uUmKonoK
0z2+mIIyeztMa+DxdAoTtBT//V3XELitv/33LeBfFpwxRwPcaomp/+8SVkXD7IgG3vgMDOVg1wXA
qDJK+i2M6BI2jtj2ojC8a0T6x38Rdp7LbStL174iVCEOgL9iEKMokYr+g7Itb+SccfXfg6HfTW+d
fc5X5ZpC9wTKDMBM9+q1QOvkm6vTKR0EwaZqZTdj7NwFAWImk0o+bRy508opTax5cyjVXPBLjDgG
pN0yqyhjMBQRnaRPNiJxxX0dqkD85g5rbmzCQ/eEdz3YOv73/3hGDf/zf0wgwTJNtHI0h8eM8+V/
PCYkvyYxeJ9KHx1LN8uplM04qDvGO7G2dpv1PgpMhmG+R6rkySg5QhEieC4ReIDIyXyHiJfCntyA
L2U2vTb/TIy6ejQcUgGE2y7X2UVmr80mmMOLrF2ifV6rRxMNuqz/Fg5It/rQqO7JE1KSIC+vdmPX
e3kVWyhVrK1ihAAwb5UVcLJumed51J0CFzlNKxDAWC3+CEhpYsfqKiqxYmcfJrZ9bQAbAy6Wdk/p
1XIqdOr2U2VcyOe96fmrsGmcd1ND5n7Q82Hr5kV14a7xKQdU3M/gEFGc8zQl9tbLq3hdQ972kVgo
t4Vu/L2ug3gdD9zUramBB8hVkXOtC2OlduJP0xyp3okM5ZKipXqMtDA4yivZBMCU4CBx2vWXjnDy
093//vgF8O+vHz+nfAPktoOOkiv7/5Df1Ax/VN0hEp9djZbaA5qAAGdFhYi2egKaPJ4Nt6GBwJRq
QD1YIx49nmVHojSE/cV4HebXvbcNfOqQRA8aUVO3QHfJSj2BkvSe4goKbrVNX7vc8Z7MqfeeRq2I
7y2fiiQopNHrULOegDr6rvdyhhw4+T7cYsLayxnSTwXivKp0ZL5JGTirSkvOkKumpIMXt1UCiNQA
J5XhvRwXkoIqUXg25koPcrqwhl8vZ1teyeZaAyI48dzJyxb8kloZ1oYypGz9vz8FTf/Pj4FQn4nW
NPB9pFntL7dNHVRKXISW/pkUqOyFXhmf0io5u0jh7pDZiWF1oulGLT5FoRFRIoUgjfTJsfKqApNE
DgbQzJeOoewbaG7G9y/+cajih6K/fHHH86vrfnRo8jHY39aXw2olgsMuMZTrq0vftSHFvqrbBmqy
v//e3zMy+LAaitO/dGS1Hx/Rhf5jwu3FFK24Bw+s7OUk6Q8p59oFTgU98JxBQwmBpondhPq+2f56
KQd41CokRPMZ+8flH2MDIy9hOfq62Gw3SqEsRQHbR1sN0LuqiXOUVzaKOGY7HK2ovYSDfzH8yoFO
Hsw2BUz52gqaEfR1HjgH2QPrs3OQ5khEbt30kCfGEQlbVwn6l1rXkHGt/TMxtwEyK0iKbGVSP5LU
hS+ni7XD5DvZc5Hoe+knfBCt+8YpNmkQah+6OI96V70L4nLbgjz3Uo76l1WRFpyuSYF/SN79WfQB
n/l/3D9ctF1UqgV0niHcz/75wIxywA49rHifhHn4hIU3zHpfunOM+2rdkPjcSyuP9ADBDJ1SAGLM
EO7MQ/7o6aPN4CXl1dWMKhVoJqpubLrNfnkbPEy+ex1To+ZzGOHGaAKvvVd77lt63CLQOzSUV/bQ
9iDZcBJQorngyJ6kK2uyemda8ZxYc+CimZtiEhVZOQUmnNmU4+KGohVViPZe+vrE36MbA6VelUGW
r/XWXl7dGukTQZCtuUWjMTuPs4EdVNfLf5v3Rzc65+NGcTm+h575df3/+nK3Vy9rHomjWP7bUJSp
7F3Ce7Sf1EE5UP2oHORVGNavXWwp91/8wzzs5jMq9vwwgs6bMSLnt/lfxvUQelIHK6zll448Lz3I
FeZVkctulw5/7eIPp1yREg5t4xI5DFrL3HtxD3qbHAPJ171fxzCXKg1+2ekMcVjdpUZoXcfdZhBv
pBAQkMPNdZsm1wygPPQuxLORJ+dvWalK0782uvVhzMH+eIBmjsjKd5TeOoAT1NV7xGofBz9ZVcIp
vzmjMy2TseJM1Zb2IahJ7qGnLj5cQlMy0CESUoJKoCaXQe/jjV1GzSaLgmWPhu1JB5ZSODa44Lr2
T1R0f6ReXkLqGheHtuxGosyYbRjY2zRGiOw6Nm31+wqChlU89/bVVrEPaQhFZJC1/aMxRNV2VMV0
X1hKeOlzgviZndifKhRBCPmSQ9BIwighFNbl5GwpxIVoKTbmJ3o7nQuTUgMRVRBmzj4rqqFHCSn1
nCdIF+kN2J2Csl36CPCcZYfnG08uxb9HOaIbcv6DBPVWvlfC4wYUGKRo5VdISHADHAdr6O5sVOQ2
o1YSvOBOKRvZe7sz3jpini2WTiT+5urlIrcb6u2Vbj45Wvt7eW+jbeVz258ma9c3FGzdyef61Z4L
PEdQfKgCeseb6/b4lzWfN/O21G1z8GW522DeAopTpG1qffD/2SwY/3HEsjhcifkfaupkFudb8h9b
NqNKKLqO4vqnWflQcYbFISk8OJjK6NcAja16RSlcL333rSkUe8edUv3pK95zzl38VQsMFSliy93X
qKgd2eCaCIHnOsxEZbBHA2RmTxDdcRoM95ka+HUYqM57Bup009mmWA124L43Zvu98GrxmOR+8uS7
/gdh/af/vTGaxT3/uT21HG2uaXTYHKma+Bo51dzY0QddzX6KaADaFQ3i7FEoNcWBeJSWqjr6fUbk
Aq6jscyoh8iffI3DmOxNewFqXYcJ3XNtk4r4CJi4N3n7YSy9vbwqjP7UqROBqNlPxlNQeTxfysYa
a+rNR3XX+xaiXaTldqXSVfsGTZ77Lm+aUxAOPHKJQjw7QYksqFuYd21FcU5AKQiva4X+wRc0RFKV
vbySvgmsxra10aWcO78Mk2NnnC4Kl3O3Us1rhWH3AL6xfGETZq1tJ8zWU1Qqr82Ygso3PaDps2ka
2puiuNZJWqq+LIepeXUH1YAsanqqFfil//fHhBjxf3xOLl9Itgcqe1udCtB/fifRAlJhjLCUHyFS
Wfdtpnwzki4DCEaDYGFCgiZ65M+Eb4HTv3oMVZgMRwGnhxVlT1XrA3GBldhVSlirkFcVjyFaqWEX
jmSVv1u94p3kWtq8IOUfpBLM6uH2GlbIZ+pwv5HrSb8SVi++lkFrpE9PbUGBfVx6LhIUlrYHbz8h
9S10tMLTYBH2Xf99Ls1K0VX9y0n6+ywRcBT1woXSzPVBrUzNGsU7RPdi6LQQVXOWpsgfbukglL75
Uw0t/jNFVImz61rGQaaIRjdrj4lW/uuksG3QOguZYM8T5LqKM7SIxOcPTZCAninG+M9XsJTyMbQo
oS9m9qM0LdtjFVYPYaw2Z+niRwFxSwAWU5pa5+Zrwij+kC/L0RYH06t+ZTFKAL0Ruk+D4Vx6flXv
laghEKegn19VK97LAN46JFQvQxokkLujhFDM/i4dwpU5Osk286DHi+IkhE45z/fmmKxF0yvHWxOo
YLekWTXoycYdMfZLoHfGnjj270b3TGOftJYLoaVfm9vEgitp9skhIyw0+6BGditWOTlXUd6+6T8r
uzPe1KYcj2mpkrieTUUpBoBDo1iLKjTeKh6Qd32XQcR4nZNDuH4GxyPugz6AR8wogavx3/hZI3Gg
Fuq3MIXkTChg0Ko2v4iRw74aZd/AEMEeEyrmzu6b8QXwwyYl5/LNIPuyUow43eaUkbxHwBDk+DTQ
qNSPCpMNFtNd626e/JFR7DMzzrRXAZ7/uhHXNF1Sxf8Zu+JXR7X+HLWi1tu5ZqH+eC5Yfl9UFCHm
P5yaE41ROOKkzU05QaXWpGq0lr6+LSqSiaq+qZwZzfb3uAAk8t5LAJH2BtyIhEIQ0hi0e39s3bfO
71dRp0/fgR2jDaI6/sHMvXFnjNnWV/TqMbMED6RMbO0grB+lqzEj976z4Om5+WSHNQl+wEl39Dxm
lhW8OlWaa2tL1TkapQawC9IF/V4LHKheO3Ak0vT9mdpFVGO/v15KrxC1jlDjPP4Pb1GQ84kiGFbn
jmZurqPn2W6FyHjkxahomJQDm4pXXACbhvBZQ2BFCFg9+5Vo4Hy3m4UV2eM6qvPgIBuPgYexyCDp
DmGFuvnklTP3/lefEfeQTIrn2yg5lBwZLMFqBzVKgTxxXrT2SlFKFYLNxKasWXj61ppPJ958lBFF
s649DYjK7IJ6J0d2c5qVrZwn6aq7LNmRmADHr3sQWNo9j32OZUZejx9lBYbT9I1y3RZi/AjCYK+z
nXr2ktgk7WeU8FcxjA8GmjyKnx/6zDPOXWWepR80TL+qRtvfSlPnhBNN6YcF5xoAJurAqAKOKGq+
68YgeG7mpoOgHnTP5eoJ0ID1k6HYBaKyKE9Ki31gNXA6txUfAY1i8tkkQR/tJphELnXgq7sqohpO
9gZTB7pBHQsqHTVrOUZ++ABMBWw4VB4ozMftWZ8gtOPA6v3oy2YRwlz+S4jyjZx29dbXMICq8yQg
1zXaliJao07ZUjpXxRyU5KWdcWa6NojqmfBUYxuq590XUTXADhZArDNLVpCFcje+2cAPVPgQ/jlK
upG5nawj42iBc7qXiR81zfotABi4mWL/jU1EAsO0mxy9wJkuBDQfsvkg73uZtYobZViakxPtqDW3
HwOzcQ+apWylVRa5/SivHDVfuGouHpwkJCvhDOsYNoXpTt5knXCEhU0PP+R918o8ajRlh7QhRkI9
p9D3X+7PoWWc+3aw4EcLC55RwIYDN++fbFj14ebTw5fEJdFLKUvwAcvQpx2rxc8hH3edk0KI7/ZP
SozcbhtjCNQBH2TjlHCaR56Y6yAt1H/nDkWxYDLPtPdwMkhmyw6ldXUUCLt7N3PVgzdONE6qHaTp
NMlMZTrbVS3qTWkXj9dxs+vaK21+Hup1ihzHV+xRLjXUySmsIDTTggg96EjtLrLRCM0D+zqLnAyU
F5UJ1JVxhT4SA/w8yI+F1r1Iq4XL6FJW0Q8rCaA5MwgBFpBYnGTjlhHE9sBQVjdfK2Ll1Hvu2k9r
cbj57diez3DdL15JOelqyQmMe3m64KCkraVTDlZRwtxWUfaALHCzBQiSvI+Gu2mslNwXIVbw2NEP
6Y7AWN/HadOupdnxRb+LuJmdROY5z26jLKW/cWyqCJCrWOqak7zHQwARchz2a0dDhPNR5Nq3XEGW
C/Il85ANo/tYZJQ+E0+svnsxaXjgO/4T2CdgCzNJ0Th0aECPsMUOntLsZRPrAnjuzR7QiV/4PbVu
qEU2+1R2+1HR7mOhN3utsJNtm+gKsGEle7RdJV3UqL9/wnpmD83wkxzvsDC9sD3lFEaQWW15hsG/
9Tqk0CHMI0NdfY2gdXyxtHFcK4kHSVmgflnLd0yIvEXxaPcTLPGJZkN9Nl+aQ2zAnTpfDmZ4T8W2
v1XhYNmL7mcLmQo6maLb2r4oX8pUa5Bb6sNNR5rnBbLFZtXzBFmzba1e8tHhjQzQ4pC9btrz3Pcs
dSl7oc2E+0RARivNOuWWZmoUYEsz6NTsAIkGx455qYwPzE5McfanWVEk64Jfrgs6y+vRX1I9QheO
Y3+LPIouQs3JLlNdKyvL0zx+Gx3F+A6YchDKUPFrkG48IK4MMN/N9Wcza2APtYvxe92o+xah7W+x
bm7J6PnPog6cxwmiP9NWqYbPlfgDfZn0qFPp85yrIXpNrekv8szMIKZKxn1u8YQZ04NsNPJ91ytp
tpqNANjc3IagwzmsNCsjFNT44xo6vRU8J6R75oY4cLNHeZjET+MI0jupg45HZbYbg+PzSTa5m4bb
Lmu+31zyirp5yGTDXNsoadpASWWM31LdPQHEiZ8bZGr20u/P/khVTko8XoauMvY9kJ1l5cdoZI9B
DsOenj/IK9Wu8gfY2X73jrMpfbLXTYDC9GjXvsPOgCb4qFoPhhjqI5RoLnUlMF93lUI9gEg/gJZX
61pP4QkpSv0CVet3fWIHDFx0E7hN9ZCPUfUgr3SiX0sO2WJB5IjPSXHolj2OiEhu+VbF7RjfrUNO
HmuIWA0bZgXZIX3XFSw9vNhs0e5NvT64PMZA6IYn8HXkrEvHuJpj7SOKPZsegWuq24tDXw3Ue03V
uG+KviQ+YsePU9H1xGNV/nSOy3eiHdrHurGjZQwfCAnSyHjJHKskQocMWPVPU6lED3ssQa70u+fk
fInL1HhW9Tz86AyTcvcMRLHZJNALl425h34R1d12DO8TRy2egGsYi6kUhIPDIL/nl5ucOtd8zcJM
3RqzJV1h5ienxG5hommjap1ZpMJ5W+hOg7hEXWR+Y6vy6BQiOGt9N0F+jz4KkOb2I0gT4GSifdao
ET7A0Zov9LTsPho7UShlCIcjnJLTpdHNo5s67QfVOLPcjw54ZJ4OfudO6bLoqaQIQCbuCVA4O5ms
lw1kJe7VlB25zPDfxpgJEsIUjaw0pTUvuhmtu6Rr3hJ+n/sUuNXCM4PmLTKQKqcuDP2LuZePUkO8
orcPsldFZyEzUufZbErvMSvB9UWjesxVD27IJPceSVJGx5yCmGy2pEs2WfYxDsI4UezhoUviFts4
cR9VSDeWpZ7mW08qPqWo1jZphfTBbMJc9L0Ze+tBWpkHE6taRmdpOcrKt4f2oqZooUdluTQKIQ71
2IvDnLGCAHq+lLZswn6W9q7qZHUbKDu+mC1C9GDDij/Wuy3yZey/rdmUZATRVQrYhyTWqdX9cGNU
IUTZBFbiFeR5ziI0I3QZ4rdRtOKz6fhZmQYF2ZT8nMowUT5q16oWk2H4537+tna9Ou7HpCAOTQn0
WhvVeOMNRH0HJKr3VkFyuuIu8s23InjdlOJZ+sMg/O2nIOZksR066933Jg2Dx3Ig7FYUQ/UDho8H
Oxr8V8ur2axnnMHq0RlfK+IPcoAiEGYPNXM4hVAGHcTUFvw+/PpHZqHUBjbtW6oIGP0jJ99pQdKf
xRBF17WdKPr09bS4DP5cN0VF1brmO/4xwVsp1zYqxVvAO1qQmjPthwJmmkU2/1V9Ym6CPOzvSPTB
+xmBBZeAcNlI/LeEisurW8eXcV9MObgMgxitk8Ff3paSV1/Wu70G1W1QVukodoVCRco8H4dNXY7N
h0M9etfG32phAIFN+JgizYm/EeRZdIg8EQs1JhANZbmSw1LkCVyCKM/w7oS7zICoL2zGaj/0drUP
1bje38xu9sWO0rLBmS+lfR3495SbDxYppCLRYV7+2+CAKpRNZVGXpqGhEsYG3wLd1Z7bOvqJslV2
NGerGh0LJmBr2jQKFARKyCMruMsbVFBkQIm3x1paAsm4WxjKGcJ9GYrgGmRyXCJvUR2+XSNItwlX
O1L8fT0PVqdCXfKTDnYKJL7ku5CShDHp99XsU8yo/Ms0igWQAPcASwDHkrmR5q3JfYDvjfbr5vky
ajKRCZmapAfmRjVsldfneMbGjWCJgPM1LeIhmFqjmGwuY+SSqE54FvB3grtSPqIeAE5pTO4izBPt
qGixulRyN/tIymqHGLv4HAf71YBL+jXzhbUyq1rfR6mtHtuwhNIqGQFFFqmy021oaWwP/rLMEMpJ
mN3vZoCD767n1IKgUILO5tzRKH1zUtu1NMbIpG7RHqt+TdBuV0NamjX+zJitxr80mJcCN/mrC4Nf
oeqQ61GgfAXePh0DUlO7aurT+8npizPQRJRyeED/SAZEKudJ7JEem8IV72oNZambWeOphU98a0Cx
rUFTH3hw8VMp3PwokfOcEc8hurwQb5fo68yoPo2ynDGf0FJQoMrXzUz/0UzKKWhi70VrQvPeUk32
r7FWvZiOd64zUXwbbOtlUtP8bMdddlZth41CaST30pQdSgX5EDUZD9Kl2Cm5bNJijfHGaRkUgFZ8
anH9VqUexS523awN1x926hRPJ46GA4TmQ/bTzPfOFJefaVeSsnW1+CnxlBK24bC+d0kfPwdNBD/x
PKSGF9egmvuDUg6BnITtHSZXd6hE7W1IWafmw+rSjXxdAuIz8WwUnAurEqs68/qHQUy/mxyw0z71
O8op/s/vOkNEMCkC4V9ybFrcBt/GjD3pAuocEd2NrafQU6N7CleDV7Z66hKemXRzNZ3aWSQB/wlp
TlqULSIvmaA0ZLAVU5ra1aq7J5iG2ZDtL7W4OsresPHeCUjbMLnF4SvH4IdisNvH60KkneFMis9y
ombAMtU36VM7DovrczsFdNbHijZXaP5+lrd9RA6xEsebS44FJNeXRJMb4W858EXN2aza4B645net
geCPx3FSwvk6/QQ4PG1atU5PeckPpcwNUpEjUqmoFLifIylXfcyBcJRG/dASSf4WZhYsv5DvnJGe
5CCoALUVXp/tXYIX94WWNdB1c+NQAZwukfD0lsJDdycswVoXrhWdZeO2yVYFwfNwtcKaOK1QtmJK
4usAR7GmeyOCIdpukKlr9Z1ixcNRNp7eoMcmL0f3vZui9VT73mvu2cG+rykqM+PJfQ2RYl/rUMat
9dl0e4gm+Xq5W9mL4NtnkZnOg5xqJd1dqxIuI/BRnI2Eqtl5jnAK/VAYEKdLM/dFsskoEl+pjb/y
TLYmU29Whz4fXW09Fna5gndCuzOi2kHzhnDoQY1yqtJkV+5SRyvHG/IjSMcCiYck1Rc1G6GThk78
LjLSJ2nllt+c/ulX9R5eX+nTE0gL57FGoNfXYWBW/1hD+qVrCMf+QKjqBdVLpKY4DJHF0lddS0bZ
1tPwbZiSqz9VB30l8rzaurP/n+Olv6vy/LmCGUIRhrdvuxYU+Xylp8DL9YRaHSUmWD6MyrTJS0g3
b/tNCyHzw9SXe+ly0DB/lF/Zyts1ZPi2ZVEqFemV/u2/bu9kh95Yv4paC9gX/WM/edsKtnGvEXum
4L8W7wRN+g8i4N3GsyJ3Zc9mEPYn4qNshJJIP/o1qR7pN2KXLzaSA4dQFdlzxz6/4rzh68aLEqQh
RW4m1SWpqnzEuvKt8jrriUry+CF0Kw4Cs19A4goJdVYQ0HK7lZ53Yterrrfjq0eg+++6DajdkkUS
j1T6zqUd7DeUR0+H93G2ZO1HEanVeur1AQp8fKk963JEbb3Sym4FNEN/rIbKukSJjQadW5X3vL3W
haC5ui+FgRpboZgXOeTvCQPgRo7KEYBFV02fB6iYJt0On/TZgtc7XuRp9Bwp8BPXtb3rxETYLmsG
7yG1U48yo/RxsOB/IOu/y5Kk2cNTfcf+oTmOMzhNNvp88IL39N3ru3orXdF8QAvmRhDUWoB/jEnQ
kMJTJlTPJjRj3WWGGMrO8Ibj1ZSxQjMujmEh9J20qknnhuqg+kOe8J5NkHeRDQDHN4h6SsoKXO8y
xdq0YvOO5N9sQoPhHihN/GbGDaqDflGs2V2Nj3JsHiJCAHOHcl3NCOe4sx1Z1JKWysWAI+Iy/Rx6
VUDHMObqnTDDbjc0kBK4lYv2bvSagVb5S/WoVXGt5t0PCn9pZ+JThMi06FHK8TpEB9HqTPGgalH9
BB919aTBByJdGRTp1xHN0NgPslMOmyc5nrajtgMxaAkooxzYOdgiD6plqIUXtYK+hA0N2iUwE9Ez
d19HltoE2ZphoL53mykHWb7/Gfctch2E1c5VbTylpjm+TypHfcJH3Vqa1At8S7h5PdbhdB2lNcTU
nAbYechBcW7Y0/BlnDpgtH/7Mj8LtmRIS8oYGxMRsmSC6gGk6xCxLe3rcO8NIoBqAlM2lOdnpJWS
/K7MC7bC0qklShCs5WUMIgUZ3Xm8nNmsyW8Wm6YWaHkHXX32y4D6W9PuPgEKcaF3P1TIMRYcn+tT
47U9LCw8nrxeALTrlG+kJrpPPdJ3XgzHfqKqu9RPW/++7SxS6CHZfiergiOxOjZUXTs9Gr3ar/Qq
M146KhjSxFIfrUw1XgaseLZkX0/FjexT55FzX1HF2rXvP+fJPm1GBP89DwlbNAiDOFjUcYFs7ZCR
URu9dgvmur/nMVBccsNFKnAG9wj0wUxigpFoVm0aIhAMSuhubFP9UZmqHB3MMl9pINi/lezNisn4
0frzR64Sy+i6MH4AdKkvZIdmBFANcmKqen40VR0Yu9Bq+IKWNo/Cee0k6mcJ6fA10Aib6L2Wb7Qm
Vg5AeqCN8U1rF5WptauT7vfVIHK47/pgY+TpDIOZh9x65dVtGtzzKvVkXvTAdh11JUO8+7YO1Wcc
D9A4J977AMtRkJnpdx5TzUqHTH4nuD0/8zY9Cm58d3BKQ5oaTd2zVwVAteJWXbuj0j0rUTwQOa+z
hezt1Jp6RMIRRmYjC1I6cP+3Rny2KK99pk6eQLBqTvvbSlBgqut8Xpjxd5SnIbXpxe0hdWEO8btI
WRTSrG0+/LnpHGEgUjlfXgfOV7ESvWp8k+6l/9aUSPGAPaPUvqheue3Xf1VzzIHKhk+2vB0ybG7y
XAjbB07aFocaFr29GSL7USgDapT28ASj3fg0JJArWQAFpEs2sJWiGVO3J2kRwR6err1yQlCxQ+jg
mbitUbncvpNy2N3WCE1n3LtB9SpdKbeSB63oAQnNpcDAte19N5cLN3NzM1PFfwvVBuIxWVEsO0C5
Qz9lztXD0pYNZMcxxUrlQi7wddU/7Cj0z6VuOhSkoweigShbarYC0bEODEM0WncP3aj22mllCfRm
sHblpCXbcQ6u+zpIpSCDSjvJUFYJbKTjYdTXloHIkpcoK/WtgCxxMfZq8tJZcXBASAHNFWkGVCnp
bv4irVIBy+qWVbP4wgsjTdkooUOKRF5G5LKc68ganrF91MyyNEWrrYTSPqOclaK22iCCWkf1rhqc
eCHNSFjJPtMz665U0+ElD0ZQQaZJPeg82B4U59ANMJQlwupfEM62jlBK/MxmKyPc8RBF46vsa8rE
OLlh8Sgnxr5nPI5+sJd9kNFYT6WtrGVfXhT22fNhGphXcREtujTZL9mFsE+MpBCB5yiEkz3eZHZq
Pstx2djeRRURUfnaNvzjpNmdJYSzcDS0Invx+nEbI0zwCHY+f5mC5k3N3fpB9jkRoFg9GuKD7ORn
ni5St4p2slexoa4x2VFvpJl3xAmyYUDIOtLI+xfOPoNu5lj8sxmhplR77SDdU1vBOivM6fewSNMc
tKbbZeuHeo3sJfPVSGHM1EzTBk2yp9+mnCj75eyojdS1F8AyQ0TG3RWiV3dsB4g58cgG0mMlxsFo
nWGBelG5bDwDUVDp7EuEi6Cmngc5IbhiFarUsEes/NZMg6+iTWsmOxB+W222ZKf0xyPxbyrE3eoe
QhsIRufuTKOK/e42iPh5uKqrdt7QKH91Beg2Ur7gVnstXuaDSA6yCXxg0t21Wkm2Ttuk164U2d5w
RCvmjzHyUlGi9GDzZuf2OJzQUuoWeugX0NhF9WtY8nSHX98nHoNZ6eV5itXoUVrway0noxsv7F44
auQHyIOhaqjKHIkkEuThpBjzHct8CsoYPb4wReHWjWDEYauToWyU5+vY5Du3QKQc/R6VvNnV1ir3
FKTOdEhN3XyS68BlxPPFeJzm9fIobB6s0QOAzUtIF+VH026Mm7+k6+qfEjhLAhM1gnmS9HVOTlkv
JGOroNPyteb2Jrsm7pHx5NcnmLNR5fKMYzMfzqq5kX4FCopAU42jHGoiDWbNqlNX322YnPX3WOlP
nbE8aDrf+7YIx28eEtiKlqvv8HE3m6F1Ebqltk/6fU9M7041NRtLLdu1ayLhxEYlOJhl1C+askSU
E5br82in/TnQNoHTmE/Sww5F3xDnRLZ6cr1kEWVohiuOVW8V3+7OJiC+R43z/7UXQBClOGGAztC8
XJDGvzqAtUvRjvFrO5TbIUv1J6NNYgoLBWUc3Ci0NHRegu/SWYdOe6ngmZYTsoFwRS6avewT7PdP
rjK+yT6fcO1R1+vsroX6++x0FnrJ1acOqd1zVPriUoh1raBQuGC5F8X1lKM594mkttHRzpuNHNo5
EJJDVlJzs6A3nTz38Pc6+ljLdaKY/WofUjpca/rJmE9G5XxaKjLjokW9cZSWrzbEgiCuXyk5hyX4
O6uHebzszOfxam19HU/8tl/JTs+Yqgd7NE92GgBaShBtmpzB2YnCiu+KvjDPPKTMM3QF1l00uvm2
qQLrDNulfxqLcCM75bBAG8xl7ROOv82y+ktO6daTnKMXRovUHbrut0mDVp0dT4+Oco6n5Ehzzi9s
zq/55YWl6UfRIa7CFyE67VRZFTJgceC9Qpfyl1sZ06/AeM4VI6HymspjzdGnjyZEpXOYDMBHPGbW
ZWVN+zj3CKwpHIIQDnCfQntsFr3tWK9ekcJaBWlvOaSXem4qv6cCQwEhk+VJenEdNhJ6aB2kJUfY
ZW3fua7ZbOUst0ujA1I7P2zTRiqjt3OOzHHZgtSy+y3VwMWdjtrBA7KH+ja1uxOIiAHBdNlCh+8f
NfVDjri6KESMH6RdkmUCGafutdkl/WLicJJF5bBU8xZ1XqPmCJLE5QcsqNWyVLVxh2Cl99ZXz06q
Fx+QA0JL16FIZYVxSQwyoUQkRlsk8BVYHN2iOOdzY3pouAdTUGylz9A0Ar4cgxANPFMOl589grCg
O/LuTvbJUQVED5QplEer74yTMTdWZnWL3oL3VvpqLTZOkEkYJzuwnzi46LubqzRa8yHUnvSafcGd
nF4AFecHny74RVNg8jmJ2EKvjkZxXEJd8jLvEJ+7y00fAVdOR4vboHpofw8n32uxA/0/M/BbBOX1
fgt1I8xxwS9kxMh4DtN0QBM05BecdxcKfu3/x9l5LUmqc2n7iojACXOa3mdl+eoToi3ee65+HpS9
u/b0//0TE3NQBFoSpKkEpLVeQzlf9b5mlo1/raH8Ep27UXy1/DZalrFIm1Q8jUHsrifFtk6RUWuH
ED2lGVbt35BcQCjeB6clEKCr7Y8gSZ2Nhi3IVpubCsU7VJLEm2N49j7qNH+dY23ylAdIUiSTZ+xE
ohhvrp+9QLgTD/qQRegb8k3O4ToOoqMSZAP6fDR9A4uptEvN//Ego4gRgZ4q0Fskpwst+GYFQl8V
TWNwNYz+FSFMBOqN4p115YepgqrpTCEey9I7yXClwSQeK1wZ2zAp37PYQjFu6C0KzEP4SiXmfvSg
66QR7bR9SBx07ynGfJCKQcEDnNAmKUb/wxiDB68Hk6dwG72SxsdobI6jdqOtuDDm5KYffJTTpo9E
8R5kmsVEY4pWQT54LF1MbQ3e8qR6JFA6VoznTtPDpTJXt6ueFNDYGdEZ5Gz8zPPgKMvcVRh0m8lp
xFYWx2F7LXuqPK8NqPfjWOAGJocZcGFggVXZ1UTJ4zaO4l2etszjFMNaHyjT/CpYurVe+VEn6FHZ
VoOj9RztJo+/sCf3WdfcUSd8/OYS+1QoeNiCDtjX4zfRqdG40IzxKYoDY1dQm8y3ge7gbA8D6DQJ
6ghx27hbtQlMaA0o+F2aDgrDEPVHkquaxi9PxvLw3CCRm88tYXbdhvlwvFesUTlWRY6OVp+6z2E5
KlfhJifZig1zep41T+Yup+vbY56neF8OEdwaCGunvKJOH7aw+TzNVPl15cF76rjfi04oP7ApW1Ks
CAMkgnPUCqvxOzojCXIUvXhFOyacAUbYj6pDt+7DoXqalGFESqtEcmJudvB0H1w1WI2a1pDeNkBr
ZhAW1oHheZdCd0CtAa3iRv4YDj2NPi1XsYHIgexTgmI4B2YJZZHOoI4ZEWs/cC+KTzGUAsS1SZVQ
jWyWRcf6YipT81q0qnYHgelD+StTxxT9AIpqNhPclQSHadjWZSz637SqLnYGFlUbf0A+tMpJudb1
V67iYZ0EkKu5tf7SPWzvOgfFVrQcKmNVGxjXRHhtfPqVQd8AkCnbDGQ3Hy37UM4bGfxX/792P483
mrb7fbwMysPv3RU25H6Z6TenJW80FHH31VaBhdjoJi/ii1OiLQFQO7iGrhJ81f1MX5Sd6T5XJfxn
kDDqlfS4tnXhj6LAVtVHJcIUwlCt5FClwrshOdVtAzdgxjw03k3GetgQS37LxqbLVBLDScfvMEF/
JyumctsCeX4fK+urg8LSQwWF4SlLjW3ADYLVaoubxWSBROa+Z+G8R5IIFEN78vS6d85jAYzBDfqV
GClAItPvPTaAJHZqoOc7cDfKY9BzDRXMm16MWMNm0ajR3oaV+TbN5rm6JeKzmJuKizGdk4cvSP4A
Me3sRxlussHdx0UarDzmCm884z1A+Ua3k72OK35BUnUvslOGZLPJsVyG//4yDP20c3sk582+1T7I
iJ3bzhNPeqb5Zzuon+PBwfZU7RAQzQZeXNeiTZsjN6rPTTB2FdqwGU6GcxNignJAU5V0NLjFFwO7
vguWFh+NIj6yPHhTxSie6zrTN2DF8nXNF/BseDOS1q6CZVcr4tmhOHExi+gl6Wt3oTf9sFEq49QK
u33qZoRnhkANAN8oPo4zBhQ1KX8/JWoMeoBeOS5qwmXFBPAmW/2oo46QArl0SvcGSLg4gLOzHgKg
APxu6+G7hiWK02XpF8+MgjVze6Y3uqNe2kLoSzmiQFVOyaPvDVmrJXL4wcWbQHXYla2vJqxiv9Yt
PszKdLHK8ORVdfZuR1oAWixuDwIrxPfedJY9j6GX1ra6S18E1BD4It67RHhrZqL61qjGahH45EcQ
/ULcVAPikuNvmZT8zEMdYQrbNJRLBLLzMBQ8Zrj+xTOSpJiGlkVxM5Mg2qWGopzdXvu9UZPyUaDJ
sf+MNyAvE3No9mPW42vCb+xDmfJrC8b5l5fGq8pSk+9ZSEbPqgA7wUHEBqtlnagOan+0Jl5Y1VPr
scEbbIFjqv/NLvRNpIvxF0ZUh5FszJdax45eHX33JETkL5QYd24VsvFraGTRAWkejOXmZhVY1hbM
ClW6uanH6FMEqSc24NOqVwq3+crWbGc3zr2WPtvhmCWiv3MvkyFYvA3/CYXkxOsE5jUvi/gmz1S0
cBByxHqB6YzPo5HPiDdewNCznVfk1rUdhq8AutpfnrM3VSx3KQbjZB1rxYsFnWaNb292TjWS+yJI
s+1InvemApdcjoHIv8ZOhTCz1fxKS7HvSbR8iQK/WmZhNd1iPYTirKTNISuC8WyqcY7cRau/GHOp
1oG6+ROzauZ/zS9uAT9SK1ZfmwS/WtDROb84GOIJVNTtgI7Bg8BRYom/+0bUfI/A+LuDkj0DGtVQ
urab6ohaTU1Oa7QjSiRmXB3lRnZ9NjELBVTloFv2r2Oy2T9ZK11lx+Mjv1TzpgZzstKqvluhOZlf
yC8BYZPdWu3E/+oJWdMxY2eM7IXV8uKykmiGfe7wLL5vRO4zO+qbDTa74FXnjr70AGZktf6BYJa3
b2WziiIHFUIAq/MQVaD2T+6xo/iihUcq4hU2m/Pu6Gvz7pTV29zrLveesvPCY9d5ZbCRu/8aHzjX
kQTLzTXrTUh25G1SjexMTRFI2dwMG7/eGQY3Bw0B8ze11Y0VSZNpJ3t5UpeLKW/7s+ylqI5yl6I+
ibEsn+ZTDo2mvMpThu2EoPLclKfsqX6hAEzTZ3pzP6VsopWwFWZp77gGVUT0yVb50LEQKcNZ4zMm
96QRmuirIb33yOBfY/5TjAnLDmPvMxUeE2r9S1Ok0KONznlofdt5cOByJRaayp9xcxj0RZqAmZAj
WN86D8mMSmzIxFKh+udQveKr0a2uX8hxw8E0KMpyf463fdA652re05zo956MsVT63fvXuP/UCygB
2fL5LHninz3UXONYtw/NAJ8QJSIYsg42muZS7prmxKxD7t4HyLEU8/RF4HT1/VAZwymZ4+Xuvw6i
XGIfCk00qzGwU4gCSrULO4C6aVL5D1Pq+3A2NKaVFTCdMnMpPv7pGGPbv0AmX8phn3E3RmOW+wVw
e1LVzkJ2N6Z+BlXcHz/HKZEeHupwfB+EsPeN56obu1aHgx67w6ETOJcvZHtykhGt+Nwz15/9ZpHR
L4fK4H38va2bvg4uEBAoqk+LSL1mDp7Vfo5hmJpkzSEIw/5J15p3GfcqPNzGcah1iOpM8xLd929p
rSkPmYOCGj/2ZlXVuGnhh4u5GaVHFbW6AdHZqWysIyjL+2h5CJNL9xoXz7JB7Y+jeqFsXEpcZxmT
GyMBWwyEl7uKis1o59Rz8nRmyS76OjNJ8sQuV1amHLo+hprqjy+ekTY3/L/KW1LEr2ZRjO8oCKBO
uCmDQn1pXirP7l5qrzPY1+Oue5FY59/7loHwZOpPV2jazjKycn2DJ5rO+grZJCBLPyujtU96mAzP
YQVCM1BZPYWRNzxrA270LTPwlexV6jw515P7TXYmpaExRTqCS0jaZThVG83wr8bYgWg0S/csN2lL
kRurz7HZdgpK8ff2Z7/cs8t2p5qJfmjbWG23jXRlzciuulHRHbHYc1FT9pT2KNv2HJR7f8WcREf8
iswkEzEDQQ3dBO/jGOGp6Wz/2jr9742wkQseoqnc/NUBYQDVpxKXu88O8nv+NTWz6MzvZflXXJ7T
C/KnEeWKvWwNlt5TVSORPHODJNtn0vp8L8wcrtY/tB8ZFyzSoKJ9EokYs0dv//AZuu85sIc+Tydj
8px/xsrQX2fHJfCoWWW9M4cpVmAzI10hPGwGcLAuYCK0I2W6Ps/3nRPPu7TlXoZSKjYb4UkPsEOI
bc+4IGhlXkx9wrkVGTCtU4qLNXoIEWthpq0iJcoA3c+9JvOHvsM8c+KHAlaZT1eN4duo8zPKzC5d
yyYGI/kKKZNyD244ejO06Kc+Q5tkZyweuUrsF8Z4DxQYH0pNCd/AMroHq0POUA7yh7LidlXqoBs4
P5d1sgQPWR/l4CHwzhXl6JtjWdTT+E3IcJ2KCllaCzeK+SAdC1FF+XKHPhTZRxlb8YOENDBHqW9E
YPAkD59IBzDof0Vy7SOKu/gBsHB9x0v8/89zf51avH+eox8gi0FXPrTZCKaARHNwrFRvtJYA6IGG
zRuYjc0qmxLuE1nRQldU2uiUQlg9yb1GBqcJO85YbwJWbvMg2R/WevN7/H2UPCBOqagj/AU096+T
yO77QZEdxKcWPztUyWK3xaetdZ9J8OLYbg6iwtec3bDPfBhW7I1ckNw0IDWA9rM7MHYQHfkdhLjO
i8hjKNmRRZ5dBvdH43jRak4jYkkwFx1lJfI/FyVlF4CAEt4NG8UINjjPZQfTHZALgaBa6jOatGJ9
fhclu7f/dNdqr/SXP80hRKd6IZXKNNSA6lUSD8u+FDHeIFHjbz91zRpjvL9AJKiyXP4072dAz2dA
PCbtIXVO/U37sIQwbnJTWTrWOmYA3D7g7tUFtbIPbdxWu6w1blmdmLe49GGMKJjQfMZc7sGrOrYp
vM6nkh25XWGzq1Nh/IypqvXuxlNzlGeSce6rqxr8ODQijjS0PHpQ7Or+ejJUOWZGebZ9lMfgMHcg
i6TvQ9ZYkPeL4WQ03K86z+2YoeKlkyHYgd2u3kds1UpQ7JoHjB42cEU0HPz5wEIOkrueT+ERK+t6
/TkRk661n83/xYTtfx5Sx3WzANDVboaOhc8EvsFv/erqAWdGbXjeWHhuj2I4tDzmBcA0YrisvpKB
NfeyZcdVdc0MrbzabvljECWo6j8hOWLUMRRrUfTdjQIp4rgrlDMqq+HCC7rxLZmgUw6t1zwOfWqt
k0Lxzm7TaTsT17mDjoDzqXYmf2vkTfWgmKJfRWmYvkxTyaK5E85r0g7dUWlVBLcokDjANNnge5ae
ivKoZaF70j2fzrYzf3fKEbo+RidTDxYqC2M1EdFDPhcWozCyL5hjrmVLbhTuAofEaH50ox9HS0yb
+23hljWMBc9a1VZiHmofsrkfBsrWHCfnuVMqFq2ZfmwEmEJK2g9ueLGFiBFDZBPzNL41SPemjt1c
Zese9108QkflRAECC/E8q794VigOcoSaJMnNQXx5Qela7EzbV/0lBA0gCXUVbD/PrqYIgWKL0q8/
Y3mdKOvJSNKVPI08YVtieUpZnU80vykxb4YsbvYY1uWL+1twVYO5gaU9m/U0+ksLZYpz0HTbz/fc
Wkb2kJM+/e+frh9GBGRSQPPz25bD0WG/f7rP0J9P+PkOItOhJBL51u7+khnLDYAqTB8+XzOybTQz
Mypwn6/ahYq3hgr3+xPKE1Zh9vsT3r8tXNuQ+p0/3f3cuvCZ7/Dp5Gh5fvkJa2TEPt9kP3/CtLn/
/+5fS19AAo+H359OHq3a4qD4Dqio+YuQR+dp9iXSK4G5GKH726fsuBgqJVoBwyufwB3NfFe1OBdW
6zxSKnuqddv9gHyD4hzWoodM88q3XMMm3VLSS6675tqdsBJo7PzKjUk8ZToZuWDyuMuEMVXPxNRP
imZ8lZ1yUwLGMIQ73sdXHaT5hgToRtZD+yhoT04R//gc72rkD3nmM+F01FVrKMz1ylmmPR2GVR05
2mPg5/ojAlEnZ2iUczS3xtLuD0HEVys75TDLQ7Ke2XaAKiRDcBJCjsJB8ng+h9zo2Eit084u/hXz
4nrjWnZ9vb/KGNXk/D19IV9GHtVglETlqkgPsjloY30B3HxvyaOGBjmj0ioR5/zzfgO9B32gOQ8y
FCH4sENMIl9+vl80w3/lagIbdT4oaaLgbOv1/Z3KENru5EGHOKDaxweSMeMj9rv2/pUA9i+2apQC
4ze+DO7Z8LLsUisaBNbRD69yTyQp1Ck8BneyaYsEJfdSB4EQmk20+mu0G6vDvoLt+HkCOUJueAUv
G3+/wmfYiosIMv4/r/DZkZTt71fJIaGgH898SO3QSFaDdA2UmdQ2kw4ssBQDSr0f75nOI2Y9ucOR
qrNDub0qL66LVcKgBs3NAF2wop5jPSuB4y87IxveRd3jFjoY47cob86V03m/3IlaTRYMzAk7qspM
zfxF4ujMT9Tgu21qPxu8ZN+D1HXQy2qzFx1ezypFbfQGdYmlqWGoF96utrWCzj7aSufs3cyp9lj+
tScjt6UNCzMvzfvOxTWegGoV7aKWW40pf2N06V72DIY7M44yaskLvUvH0z1qG+5i4EGwBlGR8S9o
+C9nS3yCyPcrWrJpNaYnyzKby9k4nuIU+liiP7QN62IfVlpIztT1r6oLHgR8sYIcY5csYz1tzlNt
qY+RWr/IuOPHxiqaqubA3V171fG+yApb+QDPquFz71kUkjl86M+53iJB25vBnktDW8swK8RjXw7q
c3QTU+BAA7OSBilUF57lhmkiSUgqvsmxH8zkWNdFA0d53p10VCscoR16zc/JLwar0OmK9TRm6Ytr
UT5rB8wRHNtKXgoFWwUrB98hm10L5SrK1V+yNSmNg0K6e5ZHovkiHlFJX6IUzLN43jjZDmRJ8ywb
fVxsUW5vbvLYNJpeTD9UL7LFJ0GX1wuikxya9IAAW1L1e9IHynPK+nPPpVCoC7OoQ3L1bIxBC5eq
nRnrCQ+9e2xK4XOhcF0DFBak/eTAaND/6Z4HWu2Ea/mYAzX+Ey/EnGjosBxzp+k1xm1lYZtl8tYp
o478P09+2TQKcp5GZPoHH5DWG3OAV1WU0QN09em1FSs5SMvc5GoUHb9jzuDoEXwmS2MmMB+SOIJy
vuKBEph7sQRDVsienLPsnah/g0PyX7DS7m7CaC5Vk6RvpuaEx6kJK9LxHJRjX7axwFhs5EGiUBVQ
viGLBxxWjqj3exs/hoYpN5H05XFDfHiS2bJHBg2whGRHkYKZ/Kp6ikhrjXGr39rYqNAeDuN1zje8
kZ396HhX6oz3lgxVbe8vs2TkEpoPdylpHzUczBbGUFCARBb0RWn9iGUCZyIR7O4jyAUgmH9pov6G
sgOwn3CmiZt28RCbpdha3jRz5gZEABUe2W5r1U+NjiEe0t7F19qGPqXNZXStxSwK6NJ3yyuLBU5t
6ksRWJRaTF0nkW26ux6FqL2rTDOepAjXKKvmL3XC0owfZf+d/NrqfqYyi/dYCppfYxOmggUx/Klt
yHo1SZieDTWnchcP/i5Ube8a2Ea+crQ4fQst5Udq2+JnMtzu58H06qZgtfLRir4BfNUpNxfVh5U3
Tbg0DcnLhK3VM4amxXNX4wQV29mjDEW1OS1gbYCsnjvLFi/GnHT6WvZyb4xPndkDEZ17C9SFn5vj
57mox81Zrbg5yX7bTdN1a/MjUz4yt+2exy5dlcgZv7XC0YBfhMZCNo1C2BsraEuErJv6jZUYVk7x
AH1iHmyk3obCR/ekeWn1CLXqHh6sNDhm+YyOnkclOdcc9JFhO6qtOPZKg2evUPrzrE+xUuugX5rW
NJxlTG6AIgznZN5MUWOtsHRiyHxEj5DtCHaVHtnWVQRLP7tlTPYiBwd6KrOOap1Ey7afvEtt+fa5
ye1hORqT85UU3MEfvOm1mDBwyL263MLJDN99c8JbInG+KhCaV5k+YbDTadFDRvkGWq9uf82i8U3D
fMKnsoEnYtaDa+zDh8+N3XjnmonOETJj6Sxix433k2IFCzkkCe3fg/0QDWJTzc6xBZ9+YZGqW5Si
qbn+ZZvVxaZM+XpCkY0PNYJmh6kHyiPZAd2YfK8mlJUkc6ChBaQnQM0JVsHoht9Vqw0vkh0w9zXz
yP/DcfIsphj2jlaFV3WCKqDUFOI9EbuPgejdR6cGPuJYyPMRGVWSPsjkNCvZJ2OW02wGt5muspWI
ON7VPcplASZw2dLy6gdEa4dzNJ8s93RnM+EiFerCegzwWEH0PmVhYjTWo55Pzi2xgbnQJyO1JZS1
B599leQ1qo1RHK0NCCBnDVS2U1XRMori6lXLs997MgbNqn0ah2IJhiL84va/DCuv3u3CyvY2BLe1
DHt+eHTt1qTYy90K6xikDDBI/RJN6nco+90tiNv8MhqjvZDj68xAKiK3+4trqOnN082fMi7cwmMe
UFrI1nCduU55knHurQ3amWm7j0Tqv0eYVcq40ivJNkGCbSubvDvx5931vTOs8/ldoDBzLFv797vr
mEote93b1EipRGWf/yxt7UpGNn+folysrHhQz17jlscyR+yx78P4ZeqAKJCnyX/CBl/GzWBeW0NP
V61peEhd+piAzHufm7RVxq3VxScXR+B/xeVYUzVffdMJXrrOPGqJpb97Q4kOWRYH51JrocfjWrrW
U89+G/Tk6oWO9iMy8kdQcemb4fOx+ipXjpEx9WfUKWCOmkH9AVZ+7zON/qF5xResucwXtVIynK5J
vhtho156fwpn0UzvS6z4azkUOSQcndyifs5hf286s/UPKlT2K+pRwxIvWi7i0eyQ4h49UG2Tae+N
yN2xwIilWNDblFUN1vVj8kUU4bcirb1vZBIuOQIdP0t9Wqvc9rGk7s6InuTRorWQv4ExsoD6sTHz
tPrpBuoDZmrtN6MLf05dIHaK5fYbFeeRJw/wXl48IReRP3VVyQJ09LSNjOEgXl0hju2yvM/vI5Ar
9JduYpLGwGFuzMPHIIvcaxEKUMzzHkz8etUmebhuHORE1gEKY/wH3CMu6SybDHCnB1HGj/fexoOX
FDlNuI5txIsod7ec559D7jG+1fsh8vyBlmNSPYTNJnE6ZREpiXL1nF4/4k2KfZCfV1+76BX8sf0t
qVpvifS2duYfZp1NZIeX1dzRjt9TeMhfI6uP1n7FOsAagagUao+8WhzZ3yazgJHRBu9FH3eb0InU
vVII9dGJ8KqXI4bOejbgYL6EmYlzcCUcwHtW9dKm2pMcgCRRukDUD8hZXVdbXQl1vgLqRUAxgdfV
7zaY7J2SpMWmwgjGbuPgFf17fY+Hbr92BlV8scZ2FdrZ+OZVg7lzdHxDZLxSvzVDmHy02LltW+BH
W80NrS9JmoovhkNGYUhUe1u2ffIxJt9kXwzHecOy2thh2TK9jUa9knFNsFCN6lQn5zUErySUd/Il
yO/Yq1AJt4aVKMtKBFidsZY4yr1ibn7GZIcZVP/PkN50TfgUrbn669gBpP0BVXccLZH4k5sqAqdc
hoXxr1iW9vmVNxFtqRTgRfRncDJ3oNbvoDotfvwV1xsot4HfnP+Ke36e4ezcLbvYGpc1rOVl3/dv
mairWzkzFx00fI5/QrDe6xvmNPcQVbaKJBKsWIVlbWCO2qrAUe/m58JYN+aA4EnnupvCMIuzy0pv
Byt2OKoN/0/K4t7et9zimOZBt6tR+TwLD0WdBlfti6vg4hejhfwQRDWaAF7lP6Vah0JsxGQ00tUL
MID8WlmGurG0zltkmfBYWN+/C3XcoZHAytSysquMyT0Pg+ADzKCLbBlu5CNllAbluaYgFSZ9dr3H
oirFQjBVk1UwjuoTZHD/0EwVAFbPHEvWesESAHR/k70iacqVHWIPKptG7PSnYsy/5VWqPtVm1V4Q
W8RG21NeGz0KqeiKeCebpqn1i6yIvHtv2E9b0429R6qn/nODcbEc5UzMXyqTebwKWxHgF1ozo5io
E/ZedAoqs3kNzWoZjwZyzDaZwsns2rVstg2uy549PjhpF98y1p6iSQCJuqaxLqyyQfeSg1LcqnIq
Jjs1x9/VtkT9WDlkgc0kPLcqhohxI8Jzx8Nf9smN3zfVutWDam1Z2pQAhG4fTGGpWx8EyT4LvfQq
N5pZxiu1tDC0M/LsHgubKYWt5Ae4gFrAGefBMib3YHBWO7WlwPkZ85TAW6H2oi1AHhbTuksGaiOz
Bk/qtukhgtS0TWg/cBxydl3bcoNyX1zd8H6FyYEHhvMzKr1fejuor2mlTMCS6uDa5LWzQx89RGvR
Mi+9Bn+3MIryVYuKkPpG2f0EyysMw/1lVNFz9JxVqskTarTumya1Uajr0lsZ51ia/vd4N3f+FSO3
gf9Iu0hE8KsUfq1fXPDMUDLUaW0CLDjnk4HjdhT9xJJoRNVlHI9y73NjCy3danELixp7N3feBMxD
YD3Ou5FRPXc6FeJPozcZ1xV4+jJ2H/xnnOz9HDxUWrlOVNPbKbDRtpitjqCNLEp8mqKgHaiKfVT7
4VsQp19Dy62vPLjDN3Ougif1q+/ZA6nh9EkeMpW1fqBk2GNNzaCEFSzIL9geZGF5pow8NqYeZpEY
bOPFikxtlcZjfU00PdlpapmCXzCsUxklySaoBu3RhiS27KGTfPST/UiSfQbyM/2iaLXwYLKHHtOQ
wDSqJXTH5tGseYKkpaaeNLRqD5mj+LupVKdrEWTjasTI9LXvWSUX79xz0pMpCkoAUd0vSHCp8Qp4
a3LyZyqV20KFXMi23ADJi0A4tBMejfE/PfIccrgccz9GtnUFxda++xhrM70Fs/S1NvT5acjKqwxF
cwgEgjhHfbOVIbnpTb29kitYyGM+43JPnzWx7zFG3If+OT/SYNv7CdWUPF0a11cnyPKTHK9OobLx
BEbvRWu4W0Fi6ziVUXlo8t4lBd8GZ6c2jA34tvgBJytnxcJlfMpH0VAwNsr5mYuHuWP4K6eFd2bG
pnZEsQURg3RWC9GqJt7IYKRlTnnfdXwUmj2yaeNRHXUgaBrr6dxv66euT0CCmx7J6lRNt2rbI4w4
FOZ+TKtyn82ZyQhFxs3kVslDochUtu4/m2qeLi21Lt/xEQ7QCSW12CFMCpszY6o8br15EbUAWLju
+hKpMS+3t7YzLsQM+OhKJTywAMfvbW7aQest4EsopyhJu9c/w1obdKEzwJjJA+P3MK+2PEzLGOZy
NhmXZ7PmYeBa/j2MWYgFTmBKTnHTVFslcSjux6P+FFpWdQu4g1tNIMqlp0MK6FAkOFRuoj/ZVqbv
cl/A5J8HO1i9PGVQe+ahZpHmSw2s204O1dQmObQKcG3ZNO0Gw0u31He9TUkI2SD1KQ1Q1hSuiF8L
n1VPO+nWexMxGebfr32NJ6Qkgkb7oWQdc64EoW1yFQuHNFe08KstywxMV8HTrOs4LW+KUpvLuoVq
XkUdGk1tSuqQIsBXSOTnPGjJW0TOzq9y5xf1uRdviMqPIhXF0lZK89EAJbdp0FE9W1Fs7NsxNXaY
pnUXeUakfjJEuTxUs7sh+FrlzE55ds254/sZyxT0znxGs3OL5TiLFJrAovZyjfOfVkF/xaiIlYcg
JbU9iV0ASTHKzSHDb2ZM1yn6Q6h0K0aR3sKmyF/KtnzJe0O/jF6XvfAuc8CNgozM3DkpOVJ3jlEd
ZK/d1hH6naLbyV6qHiXqTp6FPyfHkoYVm5pc91C3FzA0Jfh3I/lwQvUkZg8Sy2Z54nvue2Zas9xo
2F7cqAaY2Wkey/MGQlhcdovasJuf08bzleJnlSQDABEksdSi/4Da4Z48pfq9adp6XCd5Yiz+6vir
aVU1qy3IkTI+hTnaIS4WgulkuqegIQ2N+DqL1kiwwi/D4QczMgSZh/4XyoevGIoH726KTjC8ov4a
JYPY1fBy4Lo4xTWlILxCZtvaWuboLnm88bXPmxaCwdHSHHTkBgN7cRnMcUXFWHqMqUwLj+fXFC5C
0zdPfV17z57fzxeK3mDMSDPt3GpdtQLLi3kwLgHWdjJM5DbmZtC66Dhjhnw/lV247SVQ2hd56MSq
+BHBo6U9D7Watl8y9Qk3CesJeJH+FK+KhIVnbiiD8dam3H7qFeuGIVgASR5wfggRHRCrIh77n2qh
PWVUGb96nVUvdNtyX/HzGpd47qZPaquGa4Snj25qoxMYjGi2RlO+H0DioHyiKfmyqboDUw0HPDu9
mm0mW0U4ySqPvewpnTcjlQUqDTcZUT3/5NrTXqXrHASWe9a1XEz4dkOfVi0vXQER6tWV7K9GMsJ5
h15x3XrniLz8sjQHZ5EF6nNsw76yav7vI+WnjeVl1VIqC0nhoGgmwDZ5MVvHA2tVpxpHxER/tU0+
nhPrV9lSSaGDvH7GU7V+0NAcPlR5Vq38zBYfY5f/sFOR3gq3Vi7IQ1P0Fj3XET4PczbyRjW5/pYG
7Q/Bd/bBw6XF+xJYQGS04RLF5gfc5vtLDolpHToOSGLXxjJT6+t95UO39tCbHPHOwW5HnU5cLV+0
iRskPiD4vzWdv7FcEJbovYU/XP4xRqVou1iLlB0JwG9jhbB5aiJAXqKH/pvLgkJkphf2mzma3har
k2xrlUV7C6zinHijjimXwdK/Sr+rDcouJJ2DBzsqb70SRPthCK0jIt4oQs4bkVz94mv+X6ydV5Pb
urKFfxGrmMOrchxpsu0Xlu09Zs6Zv/5+hGxz9tT2CXXuCwpoNECNRhKJ7tVrFX7tLbyOetEsaH90
6kbW5G0fFM4nP3O7da3J5dHmAHHxeInLsOEhS4PBYYPqtn4px8ZbdsQiqRYqQpiiHT9a1E1kUfYp
XzSlGb8qk8Qq5CnpwrXynE/UsMlk+9WHa/ebbQcwq3QUnHFDCbdmCTOKKxvdq2MC1yp1v/3uGcO2
9AoSd4321Ka6Q5WedO+Z6a7WIVsYLEhHhkhd1jUi013i29sITvJj1lf9zrSlgztm6VoZnOMYV+1C
JuhBIKbpN22gmZvMbT75Vlqj8G4Hiyodgm/wMl1to7Decr48UDmjAQsN+saR6voA9evBob75DodJ
zJwKhbt0AJceAQPpPT+8Fw0EZcpRimCln0yRJEErltjGmtyOcu6sQTnLXf6pt/NrYaZE47PyifLx
+AKxs/ycScoLLIXWnRrm1XkwymsXAuXJkzA8Bs5bKDfpSYZ0wgn7Ye9ZMKAA78/0k3TnNlQq+mby
uQOVsQWbDjXTNJQG8zJFth5Mte3uGrOmcF0C1KZLYbAq5cY/qk5zVurGhrN+QhxOwETfoccjwl9R
7oORGqAvEHbRUIwFnl64iLHjV1946E9h0R6ee7SFLkUcPtdKVt0RaOWbNHZk+LqqfZHtNFxQZJFs
y6D9yyYTco9MsHbue4vSRt0PljxtZCd692IS0vjuHl0E4Mpj9I2wPh6dYgx7J4jyxW0cqFa/GCo1
BlSXtuu8t4uXQgubNaKQ+VYMTc3k9uMo8Mt6I/VvTj4su5oyUKJsWnq8dS1OrUdXp9JvOYEqjpGn
P5AKlpZ+hwih7xzSargWQ2hc7ARUa1evdUf7i3NdsZDD+lunG+11rBPSThk0n2XweSz5HoaSuhya
sPrR6Y+dbcHyE/nOqSDNtICFql31EcUzTYgUeSA17g6hOAJOfJ2vCUye13TqkYa+JmpcUMSJSUy2
GYVSXcdvpRjKqp7cSUr5LQLVk6H79VRGcss9CFooMbQCbzwPNsEy7nNPYD67h6TJlpRBmE95JieL
AJgAifP+vbbaOA3jSOOu65tf/0laTXiICYfbw14buPpvBTcLpuwhiH8Ubm4f+gLuR7tB34aqm2QX
6FRYUZ9JZXIJNxlH7mGj5VpxGe3SothSbojheFenLrJdxqP6MbXJy/l8/XfcQ0jOZVApQHg4XiBl
ztZuEMgPzRhZqAx18lMe35clD6CTXO9924bhrtVRhA89p74MwZR8ceLys+qmZ7ngmx7FPWrrwJmI
cmlL00JyXWsMfde4o7wDK42SeabGa8Wwir1ishvg7umW0RVkpnkupWB5rcql+WbnyaMyIBNUZbKM
bI207oww/8Ep787nt/Cz1/IKOz/KoGgKml051Hc2X6VtpNrdtjfs4SpbtreCA1p9lUlQqmYS/kjN
M5ksoON8ma9mX1ufLR+e06JVqgcSTM2miOsMrEsJNpowFs9c1TWr9GaZVlb0rcj6pZ+V8Zvsl4gg
pEH8bAIN3LRQnxzHUYOlxQDL6zudQk5/OKu1bj/ZjqPwk70hylV8DXyD8k5bLg6u3lngCbs3xYv4
obQtoPhGZQKEb8IjVMThmsjNcJc4Zr5oDeNbqOTeE6WIw06BOHUL6anzzBkdqsjU+w6NBQDCNBke
hkTvKPsp5U2Zts0rvKgH4RGY9UjVGvE5tauybdNXO9ny4j2cEOZeIf9w4n8ZkfqrzQvUE84qgMh/
3fQE3Qc1GE4pYd9FHzjuk6HrhIPK/jBhTzoNhuCiBy3Y1/E5AKhHRU1Zr0sDmWqP93Jlon+55+Yi
vTTh6C/s1ib9Pc1WjY3ijKE/yfLERepmPBTV3EhLIBWa3nb7piF6PdpK+tmJrbcOpOm1cEL9mmn+
X4i1pxRAO4scHPWSOj4YFhzZ3CMiNWz7NkofPHWKXGdN9d2EPCsJGuWNU85bIQfWcwH101pRos/2
UOYr8p7ONZkaMMswqZI72rmmpErwe1TKaizBLPlu6VyFo+OYQPNDktizLZd6k+gvPyzTLsItJq50
tW973zaLTcR1mkvfdgSbJc9f21meniWvQoBgjCF+arX4BOriiwVg8hxoxjrzq0coqIOlOqqnsXKO
ekIc13Js5Zwj6r4cB19ZGXXd75y4UvfokAyXfGqCXToQcgFlEOxyzwlWutmor+YAn37Z9z8ohhv9
jhM7tFbPJfH2RVU72bqDIImfy9gbD2QQlr4uGQhF5dpOHgCxxYWpEKvxrJ0bSemSjzzfVyX+5Dsq
NDA2IjCanA+nkWLVZaKRjg5NrV91RkSEXh4sSuqapl1EdfMIWVCyE7a5oSrsl0tlq926szptwdPI
WSdV8GpXHWEYSw9eJjbKVZsY2jVyfGfjU5ztJsaWjNR4osAo3XkGijedWsD4E9TnrtSSRxgVeK5G
ZQ/sld7vhU1JgL7ALgscVLKvHAWsN0UlDDVOcmT2g6fxlIzaxFdZkoaDr2fjATw2745LBiOgqP/U
gD3iQTD6JFWkHTqKcNctBMy7pOjtexl5T9lSWw49KM1T90qsNOCM4wfNMvaS4ARmON0HIwELG5jH
qrBGdaX5jgu5S/fgEQ13DJMU/hhK5rkGoehSr3YvZV52z7P0VO2MbMRo8tTkgd59NhECQI7c5yEv
rstnVL4Iokf6E58fE4zOEob39Go3k65w82xRjHwl8pncmoK89KqAIWw9TF5iIiwq967Ov4sBQqfy
moRptLKscrzCMOUsNKXuybJo4/Vmkw1zq8a2Dv4VFzHBaUG/GEAkJ0vehdFSNhBwr6WmPPWOVZya
Jv7Zi6FagKEbGkZIrwEpC59bl18iPlex3G5i7oTn0kDdV5KNfJsojktVJQ0fA2ff1Bbx+3Q8G6XJ
DSAJ7+tCivj687PIE6yF0isM3QibUEJSGta9sNV2RqCxgrY0tFWOSZVLko6oLqi/7Sin6SorhrsG
OqCrDLPBUnN9797nVW8JzcVkCztY873xagMmOvGlqzplBa+gzm3a1Y9OribbOtQ/t34bnf32L4Lg
5V3cDPnGsV3YYgIUiCoX0k3Rg1MZmhzRnZvauuuLfiB0ivxIb8omQhMWfNVS/NmFFeWLgbzFwtCl
+oXfe2VZh673WNglSm1h6V5MmQ9FEEHaE0RHs0GbV20Mbi3TUDQdpB5UQTpZny3ElNoTt067ldTF
6lWrHgJBziSbMfI8vME37iaZcNyeqjDSFyNFJZx61SnUh4CbIFgSTeErPBb4ZrNRPFm7MS+VdYMY
aa/CL/SbjalD1wq+aPMUZfAI5KEXrxpL0Q91QL2+A5jrSfHN6oHj9ELuk+wJ5sc1MEnpfnpQd5tK
edVipziVSeDehkaeJMtw6MINBC5orKRtL60RL5W2MTDdh0rPvlM6AUYs7boD37Vg0ZGpujeyCLyc
E49bw3EBXJXSi4+21UM3JEu9KasnbxjKpyyxrzlkwne5J5VPjtYZy3YYGn5hGdq24m5JUYQrt3bv
jCzvzm0+uHcpYuvwc4avXhKW+0D2cwo3vOjVjIhNEocMdmI2oo4ajDypMjHrSghXpZH0KNu6/MD9
YyfMvdWmp9jPQDZx0AQgOfqQN5DBNLQqXlEPYT4bcQSBtwp3OBVV5nNSEfsGaCav7GloDLKyzTNu
71JkGc8JVUpAQpV4LdaqTuttYfhu1re1Dchh7vYaDL8484RXbbLR9eBJY6uo7QNI26n/EkMVkco1
zPzyRjinHZh0HdrR26zsRSmhGz/f3tb2vbuC8EfeCmeNYopV6dvubTY2q2ZlUWa/E85y0AF6aqc0
rLju6EtLva6jLbjRnWE57aX1BmuTBGN+sqNjRoTuCbWvVpG7p6mS5ikp+xfyc845g1lgB8MD7Ppa
312aOt5T0u4cLU2CjUXYauVrMVKZdTO1Whfd6SAVXDlXA6hLU/1IduRgd6hNC/+0DOIV5+cA+XLU
Tay04xEvIE8shzECdeQuEqX/nuZG+zXPfRWZcM24UJce7gJ4o2rSYdfGiJ4bGakw00nVAzH1dhk6
vfdaEjreaPAcbMSsUiH7URcx6iLTbKYD6auy9uoFtvbSfK2KxNupfgZpeUfYLkzMclVJRbkFucx9
y/bG4eAgU2GsQ8P61Y2nrq4khbp85/CuqydKvommai/PeHCHznsx+fMoWh5WEjRALxqftns3Roho
GklGp19Cb3gQo3BMs7sCdJ4YgbEyThoKPYtgYkwfS0ie7L6H73zaFYFObTOxa61CU9Iugyv/bHRp
b0mUHM5mHvjzQ+wCppycZnusw7noD4G5/DCReaG8KNxk2M7OwoV4BGcdE67535dzWw6MRqkozwgT
bKjvHj7bo+muxtrpToOSymdZJdzVqAAHQ87I/gDZRDApCommmGSFRC/WjIkHA2HY0UJRSNiU3704
m5LMLfK0HyaEs5iFtRfRj2lnsQzNXw8eBYgs1iMg6tuuFbFlYE8kpZoFSOZVNIzpIauCnw21gemB
yHd6EL15YvabJz74/Qcu8/bAzSC8F/vP68Rw9pmv9B+4fNhqXvvHV/nHq82vYHb5sH3lSb9e/h+v
NG8zu3zYZnb5796PP27zr68klon3Q2kH9B394EGY5pcxD/94iT+6zBMf3vL/fqv5z/iw1T+90g8u
/3S1D7b/x1f6x63+9Su1Pb/k6VDLEO0deLQLpq+haP7F+N1UVPmsSskR3lbdxo0eZe/HtwXvlv3j
FYRRbHXb5d/5z1edX7XcoUKznmfe7/Tv9vt31+cww9G700Oezucr3nb9+D68t/6v171d8f1fIq5e
D+PVKLp2M/+186v6YJuHH1/oH5eIiXcvfd5CzMTTv/yDTUz8B7b/wOW/38p2SqhzS+3rIBnBsZHa
iSERsNkx/t2ImWgYioOqXYVZWESvEgtmX9Mtw6OYLkkg7Z0YWTat8x4yrdGXXmVQW1Ub0n0WxBCo
1f0Tp2CIbKdRnFNJ2IJvmebFmjHQzQPZ9x9iXthdeKI2YwkjlrCJpuphyzB1QGA1ZPsn6KIvkHrE
l8KW4n1nOwg+d9T52mZ0a2CojM95CgPp5KVFEUpyYjawJOBsnny62cS0GulvLQAqImcN1DJiq9zv
qXPOVXl9c3RhlVxVRmDDk2xQX5KNSOxwsgeHiZjqxo/QcrXhuzGon++Ki07QgLx9SHXPNBwCq7gU
SlxcFKXRtp5eAF0Xq1utGnZuAbLh3WqrdwAmp81nyAXZUSyszBxZIqO+n/cSW/udVhHU9I63/YKk
aE5hGkPL++uSwi3tu/6s8mBxc9NHjmiWunPksqeIGb0gb1Kov4nVQ49Mifo74fpGpv5qHLqtwf/t
CCjXO/nVpGUvBO+FUSyfpwtwIo7k6Ieka0BV2HlB0WkK00dm7fPC8m8DRwkc0DCTPQeOC8EVwavb
CmGcl0nWGC1JetTrd2tuntVQrrs4SY8fF47K4O+bULr/sJcYGpl5JtJt7JXKQKs+RmhtlDvvLmgS
7070AHt56LaW3tYFMktem9l5Qvh1zhidRypLJ9d55W0jrX2w7SgmbhroB9GMhM4OKCPrB9FDMG3Y
J1KyEJPJbzcxdHXdSyk4YUVGcTRis9KidWTgZaiN+RCPNYV610qSciesLWJyazC12lJM3GYnd9Hr
RpmQt+qdhO/sQcbJ3Eg5lB7gNX76zrOR4j8iMqQSsP3bpDZm+k5X7a+z3QRPqMKnlWZkeVx5K2bm
izloGIKq66AwmV7179d1G6aU6lFqaK/FizAsT+UdKRMYtmz3IBojy1Csv7WztYtMrBk1IUQLJ98E
ZAvC1wPKd2PcSe820IucgEHcxdJtw9uidxuWPVyvEgwNKxVm9KM+NWGYN0cxFL25+WCjTg/aWA5i
y3niv9pgXna7hto7mwxqu5SDT9mfEo6IKCCrydWX/fQaGimnqxBBCTFBvC1CgxqR2gyOdHhp7QOl
ACN8RtMY7OlPo2X4TwgtyBthBz3mHOYVs28phC3FNmLt7PNhmHs91RhOvR/l6LPUpGQycgMmNz2M
HgMAanvbImgg8wl7LVptJzwo4HI4czv+1Zpg7GlGdV1uxiWQKgsK/wlO0k5wkmYA1JOPuUnqceoK
Yz3NiN7sI5ZU/cbqkW+aXYX5n4aBgKjMO8XyeOe29XA/OsZVr5PuqeDAfch1tVwPZZx+9XSDlBIA
K0JnAyRvUwpKjtxPhQFwNSqgXwvr2l1I9bAXYGOBQhZNXdnu0jCcZD3bBGw5papunYDfWoqJGzzZ
ddxwq9l89N+Bnr26jfYwL367OTZUcVcBjLkIXLkHp3CcAydXPV2IrmjgYjeAEFRo2t+sJVXQfaEa
G232hOzURYZz8iFvhEzs1IjldlEHACwJC+Rm1cMYmkKoLo9ejWxOUN2VObzPoieafEiotk11UB1u
9XMi+t2LPUAOMDnrW+Esaxpy0JEPJ2ptVZc+jV9C17EgH46BnErxgG7IL1tIKusiJvyp9yd70qcv
8e89ovaJsGV+qp08OsP9H52b0lpVDqFPSL1+msTkWHQjeJJKyfeQ0J7k0R66hfCpOhDU5D1Rhk+d
iPrAaa+kratgK7pxY7zZgZpt39nEpcIfObzgJ9GXCJn2vZZAdKc7h2RqelOBkXIeix46weiSmNXu
o11qncM/2XrDdw8Sok9ouk8+t12FVYzFGtG0A6UnSzFTFIO8I6vcGqZy1XU/f6mJN/syQHYz9vVn
oh612eQvnpfKKKh34Prl7EVBQv5idOajWBHmdnwucx4ac51ordnww6JTcn30U989il7S5V8GzzY3
YtQNhXv0KiDJ3Nx/uYS/e7OtA2aKGo6L+sQ0O0/cFot9xI4fLldTrbNK62TixP/butn559pARoXC
CjayH2TbYtS9e0kuYaEvnPgT0bvPRq8rPxDXdgyd1K/thY+xFdWfnTYipRO2/oMf2vxmGqF0NGsz
Pn7Yp4H06+h3JXw3fIhPilxZ+07KiT9BO7CoEc85BchLDOcGVsBNGwK9BItglq9hJDnrGLauhUWg
nIRpEq3hHWtOzdSQrHvfzDbhosjKOiptaT/bxYJ5KNyELc01czdGDlptf9vSyMf3V5jXayHpiDpJ
rq5hUAgVI+5gwUq+FcNYzpM7J4nvANhG+bJJUbPwfNS2fK2G56tHgUvRgn4BqVZH4vxvTYZeL3qv
BtzeCzEVdgo81qKbewkqsAVhtXdGt8jMtdaFoNycqtkESqRMJQf+o2gaHQIJtO7vxcgrIMCZPbrJ
rcMjsMZfHjw1gX9UkPdWirRakXb0zqUgSSrqmMd2N+vXwgh1pn8eBCFSPDkJ45995jWzTzXRLomJ
MNS8nQxWDwahXHuGKyRylfy5rVCi+zX4NVNIhbRJqY6iGGb63dO8bB1C5bAUP4Pzr2I2wIzrTxOz
7fY7Ok3og0sgffpZFc281TwxL5u3mp0zBJuI1yYpv+v1+Eitf7+wybgfxgi9GDWxPHKtlBTFltsU
ywquEr9RH/ppEmIMe9koILOFby+ZxjGoJr3bTGsL0irB0S7V4CJmg5z/SJpAYy6GFpn5O93rjwgH
yY/lsG6pj6lA0gFZmOTO7UxbuY3p71OELk6JBQsXZ6I8WokuxOJDtbAzkJ2UoZabekj7alFo8k/X
2/y8VPS6YOJgGDiriCFRdqqZekB4kZQ92FQb37m1pjwNJD2XWmTpe1BTypNfWjZs956L4nQOVZis
d0tzyr4aSL7uDa34XoyyzXF1soFp9ACBNeV+nPKwotE9Rd8Hdf1djJopZyt8A0p3/tF32nNeLnpi
XyWTyj0sXfGxj7qC+nWepxTeh4teApgRtlahWrN2XGc7Fpl0l1Onux7qFrW53suXfZUoh1E0cQXA
KZvkBBfC8G5qms/g+jh4SfuzJ1zeeWtR8CnN5HIHeqc8qDLEkr/VBoXkoBhmQXYkLeIfhakWqoRV
QurMlNOJgv+XPqFwLk0q56ReBXqMZOG7Fb2SHw3T8o63DcTMvMuYQne9+v0yhrYiUT568dII8jdS
qfkjGajiUZLiL+T625M+jRTZ6HdAJpGymjzyQi0es6BZQX0+XoW/UowIEfeUSIlJyTCre7UmdD8t
F4tcN1YAHKH1fbuAHSfnJDWo7dfyfNkRKlmYkZMdhTMognGvDlQKieujECHvB5u0JMTVVqu9NlWp
nS0JeKwYWh6kymNNVY4YFo5VLWQ9ss6pJ8mvP9e0raKdpQSecbdwtNd5DQ+x4VVVUfvz4bQMrPhb
Agbnkk0NKUzl4quJse4n9dLZJiYSPUMnIULlRwxFI1x8PXjsQSceZpPoUTPamwRn5n3IHdoHN4Xy
9/flbp4qteZu74B1nV6CaHpLh0E99bedK9VHg7NnDtuAWh/VvtyZnTfsbKWuoafFFKumRtWKGIuu
sN7WiOVmRRIRKG5Rrf0R/HNTZ/+wIJOp+YwCaac0HCFEE7eeC+pqGleypN6MlLv8nJ4dP9jGaUVj
Ns7PxWJa12J1q4DL/7i1ETt2grbn37bNKX3ZaQP8jfCCxKsIxZlPSuN03Gl1RDpNL/uk2M+QIlsv
EJ2V5ypEMtDq4/RT6g752vYoL+eIDdFzKS+sTFZWzoTMRwo6PRoTclP0hG0EiA6seJoRTfa7J4bQ
pDHtGDG0PN104826vcwz8wle6uaq+El7VRXDXXUdijezzZQL71zl7laYOoouYZmdKF21we73wiia
EGKIrQmgY+K5bq5zYz6GtZtdQWdaHBUNijizqnQA3HPBIjTlc2KAZqPEdBVCr7nLyVa/NBXvUBUa
SA5PSszU/1Jd7Tb1UZ+GXQ2ClQph9yRmTdv/2g3OcCeWgoC9JKVaXMWcrefbRjfjBzEXSPUCBE78
pDiK89whPwzDi2NKTwFMeVcAm9Uxc0GkTqMEaoNbr3FiRAiUttqLid7wyqtT2s0OJi2eRybneaLx
pb2s6A2CF7gJX3Bs3qbxAKbMvmJ3ROSKyPdvq29zfgkcQ9KUteR57sbpfHgIYi+7iEY2kIYaawR0
xRBB458TVV5BTSPL3mZ2TqdZJCe6lR/lUM/93iXqlezi+aqz7pocgaDfE2KF0RG1CyULMiZd2pgw
be+5jrlPFVRjJl5K2YkKxGXp5YLWch7P0wgXQngpxkNdF7tKp3jZj8ZtRv4flievvbqayudt6mnR
OUQD8EJO+acldLNuivrwDxIO00Sb1yUVDIBJiRavXSmmTj904AmEgHbfObV1HaaGqlxUgEuiY7ES
WFc/MayrobjWtu4jazHbdEVSTlQ4HYVJLBW+0Ngs6lT1wSiym5hUPC+4XWa2zZdxWiqOW7hpjo5v
tXsKsylOj/Px1eSRe5XoDfHIaWjDRkXZvn7ft1L1GOnW1pPVEaxJ6x1jEKbLQAx1K1rHjVftxGxQ
9F9Dd0rVg855Lvj0Ci+4VSC+50CIaAVbF5WSbqDlCLZiOIYFKErFd85iqJQgPqX0NdX85o47VXxb
hD4LzMMwNayFV64Z0qIswfOLYWpB2KkiuK0XfGzNPENpATqgfZVb6ZYfXe2RZAO/5BAJ/BWY0G9D
iP8NjsB+aSH1ffngq8MTgBYLvmmMyjuPjyuKd51VLY/asZ0a0RNNgBTV0Sp8t4ADnRkJuNWi1aIa
wk2GUVk9aE4dvnZR7YRPedrUr7ncvClNsLGtorjPO1l9oiwdeGRZ8aQY+NpTD9pj5RmduxWzgc55
H9USDQAGzgPK38fIBSYVTc4lMcQrJeAHMSnWh8X32OY0JCx+Hn72SgmG68lbyiH2HyGWlw1DXsV8
1R5EQ/GVbPgPndHmDxRzjsSSZMguRzeKl3bMcTXVdYhRf/vXbbbVfMO4Uy31zU0QJOs7Jb50Gb+U
PE7Cjg8a8dJMjZjo09Tce33yXJvFL9O0IE3t/Fya4fLm35jeIfTHczORz9cT+bzozc0/2YbE+Hd+
87Iw5POfSXW/0mMvAivtwrgz6FQMTzWnauWrMAbRiF6bkydZiPGHabCgwc4P3JOw33YQSz74zbZ3
PjlcHRu+D2+KXKg8ZHDhd1eal4jex1eT6sSGeh7rFn90FDvOews/zZeMdcGvCkzdaAQsOxtWaT61
Ub4xJm5pMYbaJAA8DKBxtnW9hobRu/G0sBFGsWZuStsKD3neSfcAB43Htkq/S5nRncSIkKu64Wxm
rFo+N48Ih+yCKOtPaWMrqORQqTGYoYq+aapehE00bWpAcmmr2VoMc2kEu1u0456YLZ//pvRfQEMH
VKgpDVqBWbrRnaE5R1HlUKcSeAdpYn5lUwLXAIT8sfTAoHv+RfQMlbtNpjSwI/99ApUxoseu8Srs
5piE0FBMLkr8o+pIJIk9ksz2IYfoVX7mJBMFWWpDbxsL33IgYeB+jxEmOSZ1nB2tPrwPdCPZhr9N
wl6YpZ8vPnZ7Ktqx8kbfVov5d06/dxO2P2+Zu86v3evc2wJystdK56TnKg5aiBaoNMipMVkEZuu/
pcA8KSL6wX/mkwY31uuoZPXKVez4kmUwCULup+4Gs1AuJs9oK7Nt8iWl+w7Jh3o8+Trw7E3pU0pk
VVa/emcUXdFoHgD1ttZc4FpgtsF2q+Npnh6guG8WjcvbhG7y13kigB4WjTU0L+Uke+Buy88xdKRi
RKWEfqyy8bMYiabL9elD05VrtRqyB2GTA4hgytHmy43JRTSbVG2wFnP6ZIL+RN2OktYsZ1uS1PZi
aAGrzxv10TdXQbv8tivlYAfK5MKF2EPYUgduWTfuw42w8XAULAs1qHfwjFyyfEDiA5mlh9Yx+zO8
medwGlEmXzwMsPBvIE0bV2IoGmL4bwDlQ6KTuMWV4VxcMt5ikTDVVFtvYTZolyXE0NQJ9wNIMhdp
xj5XLzHoeD0fg7t6Ggm76pv6kWeHgxjZ8qiDUlSHYmshubUQxltTyerFVZEK0xqY5oTN72TtTh/C
RZWU4dp0pOIuyA2ys1Dz7mJL0e74u20Az5by3JokUORW9/8acmWZQIZCMXerH1I9yL76BYWrNqxU
kB1J0joaC+ukw1BycCpZ31oERa4t9ZArKFjkVyMLvpHhKn9Y4RZFDW/D70y5taieuzaOai6zwsNm
No2zyHg2PzW1cxCzphTBeB8PfMTRGjV3MljIfYzEzUpTS/NE2fwblAo+BRQKkt6TaW5mmwlH+y6T
G+rN8RB2qR/yFi7rX8uo3fxftvunqwrb9Ao5d6lrD6R8OaUv66lppsyraCg2WoUAfk+zSXh46qBs
GlXmHzr5CptYL4YUgj6Adzf2YjTvS5VMChfINqNc6tAAK59klpOnoo0pFrW+QGXvXCoybEOVFrtM
lYO7tKup/jU0855oEMpTjgu5EjqkC2QxjC+90Tx2EZ9gqa+WRkeOk1P+8cav+o5qVXQHJ1HXZaFT
KjMxq6qaQSN6UyNcxomdtZmi1sGY/BjVfLjwiwbNde+33yhWORSUVb56kBttqS9vd0XghsjYyN8M
PmO71Lag38ms7KWnAGnr2OOwFsOqr9s1Qk3pVgzdsQtXsqGFezF01In8CqGL48BP5YsHkxXlRlBv
FbIsndF/BtecQr9WyLb63Cvpz2E5xVvF0IkcFyqy9uesGCbXXF8PnvzWjqMD86spozoU62B96zQC
Hd1xgjEVFEv4Y1aJ1MpnMRJN4icTkYX6FnZamqx7a6+aBPoJG2iUw8jarTc9rFMYU3QkgSg0ExO6
muq3Wb5qOiVKk3dcGuo6Vzu4Z39PO4Wh5Sux421bKmsXQ+pK6xqpmGUbt9nBiBJ0ApGLXY3gz7/J
BiQMqvNFGjtjPSp+cGhKO33UIu0bIp7JNvc8cDqNl51FY7t9fersixgMVVE0q3lSkzxlaZRILPVN
0e0gNHxx04JiQqdUF45qSXf1JBhCNsC7pDFsS4aivbPnRerpi86GfDKoG+IGuIlVMNC2+7FF6ZL0
Rfi5UeGoNA37a9153OiiHJ74lrqMpqtbOCMy5ys0QV+VvC0fdW2IDjwqKWsonruvEY/HseZ81YnU
kanNZbCwqvKgj/abWMc5gNs3ZSf3PRWP5CManftuYNwoyeT+UVdM5QsVpWh3AhHZi6OjaBKOQr6V
c5uaTpOiCQrKPuW6QCA8tWyYhvPROueOuRKHUDuc5NpSb6m4tXypolC+ZJX7uQw8ZS9GohGTYeQu
OmrjzrNdU1X91OTaWCBVKVfOizlq49l0g2HRyogKjpDMrR21t7dimEjGM6rOS9RY0cSYaGt0JfR5
11T/JHrR6CfVQnQ9z46qxTwl2zWHllIBGc6Sd44/u8j+LfTadGBzHPtTODUeUZh0VWrdJyszm62Y
QH3LRfokyF5NPaXiMC/9iv91B3pIdP2JdiecRC2mG87p1kxMPrfxzakh5aag9QUh1oSZFqjoCj43
heOnb6ExCi+1RKgYPddR3dWTdk8FXJ67eqjt6kRVn+XW/TkL9V14GDqU4XhOsBfU0nnfRivalqGu
/4Bhf1+FDUE+SBo4Prp7s7Kyqwjkx2oxLmQv9Y9i6Cm+vy5kqMnsyHqu+hF9pGj8Yrp2vonrnuCj
Y5WfJntWqMMXSmahZeUjTHpnWYCQOmRyH3zS7QgyY6d6agZYIJOgfRNmO+n8ba71CyPZmZzRDjB3
w9Q89fS/Dwep7yb5QqZv3Zu7D9xKL7hxzms+7HPzVpAXSBfznp5j3VvUQWzL1OpOkpd1CN4jZWV0
yqVBy/z/CDuv7baRtU3fyl77eLAGOcyaPQckxSSKyrLkEyzLATkWUAhXPw+Kbsvuv+efPqhGRdKk
CFR93xtszHxpU72ZPg4nVVRt+aSNkbfLROqGN6oNaRAwNGbdrtQMQCYJ4ell1aacs71B/qfG/BWv
bzhJdT5ss19kLr5Ab16pXidJ3yqh9/u5M0xYDcuMJO7IBNVuAkvv10DFAkPSxz053ReOsVmGtKVk
Q1OzCWk7khg7rc3cbY2eGWrXpqFvoqj7UdeE8rW8wScQ3gvMir/M3vm3YvveDz87lAH8pW1RyPhb
h196kF8/llGjlUv8xTj+z/X/aZmPtot9/K8ZpYOyCr9d3k2yvJtksYdWoz/eqxObD5FdWitDE82G
GEN1h8NYeectV+ALIDC5t6pFFXOMi1w7uN5vQ4O8mzgP7S9Tfq0wNlPBbSzsr9RMtbTt6/I8EctS
TXYhYxwvHJswchKn2zl1omBl8Fy9qf3hylBVNa+o84p0pm5v9QjaODQ/2Z8SEKEf70y9Onxfjxv+
LHcfHUHXy2tB0PHyNmx9MQHTNhg5e/cFYac+IFBqOo1/n4vAvgH3clR9+tJUDR5CHdbE7mipqo6u
7oer1giCjZmyD19zggtXgv7FDdq7jOFLvXUR7zmpVbgr9Pe42Xz0g/3rDqi63Hh+tveT3jl3TpXz
fC1IgRpCB6KDssE5nW3nrK78qLUOUdc9XsapKdGQfyvDct4X/GcR+GaGx09i3wkrWbnLqmrcx1IL
LnTy6up4eUkDrYwEVtZmWLKNg+wjKHh1vVdVvM4xAnagIqmqXyD10faPGAb41/hLeJfib1XVodpk
kCbbeopTlAfB/lnpkK/wt2nv8Zhr75OUnJddmzC+hqnlY6aAZ/J7mxrMU7Db5ANqHaqqxqm5Xcre
wybAfJn7t/WEiLtdLeBiG7ieX9uV/FkEvXc9sGmAAo/SEmSqvzoWy/IGIwTkOJ1UVO0W7XI0J5AZ
bIwm2qgVfrtUy6rRqidEQYQfGtZIs455FOabWGLWBZ7wXRqcoEwTZBsc3NLrodA3lzosVP90GTUF
EQoWbvz+W4+jJlXLfFTPOX7DE2QbnrNfsdtQu55hFbK/onCyWsOGmawfgj6mcczGOjkl8FxRn7eO
aZFvI2Kc+9SDVjXXjXMkZ+vuI3t40KwBljWqyCtrlt2WA9T0OSOKAP90ejUjNBH4C+m2bS4v7aXb
zpf2oTB/a1fjZ+Akl/F23ms3uCoiyTIinzQ0zbld3HXzjONxV0/JcV68dwcPawEDA72tWMx2LQ4u
e35R8Ub1RkiznkI34wG1zG3Kyb3TtWTfL2OxPvCPfhS+IGE63wtXWivRotqDFtwKxW7ri2X02GNE
MkHO3IbiagpzladBdpZJnT/iuHTboCb+Bsyq3LqR0BBYC+q3ACYz8aMash8e7ST8cU0sbqBotjdI
V2Mg1GACNPjtpSlyYwSKyOS3N0arEUsrgGerwWqM6lBVVdQePPYwwpEnihfNl4+B6kpbJJ2r4evH
8qpZLfLRNsTJ5957y8dq3raWiIxtM7uQFjWOaxuMSJs191HBNmrpctKsOY29xV28CNJ8SwCpWP2X
WWCp0qMVWJvLImq9yyA7k58MzWr3qZUm54/CrUBRD9P6owV5pOSMjiVeCXPiPBGSjA6q7WOIuhK1
P69Dw9A2Hx3G5DONqGm0c2QB73B5sUujuqxakB2oN22s3P79XVgeobi+7r/4bTYco3CSx0D3fhaq
TVVVx0f1tyFpo+Wr3+q/ltHm0F6H2GqtVe/H5P/nWt7ywlpXx3s8mw9Ie8y7ZPTiVbtIaHUo+yMF
4NebWgus6zIOkN5SUlsZolE3Gfmd9eQkBHvDdtJxuWSOXvGlTLN5rYYgP5CgrIQBUxTVzn7MPY/d
Y6u9DYNxgDmHGrcejyS/Fu3ypb2Zm+9WhlJHksbmue7so4j77aDJYyqc6j0ufMFT0tKek9RuNqPQ
hjtXd5Kdh7bGtY/1xLrPpxprOxPx+677UggvfbZqzburIBKXyL09h+RjnqroqLpUgfQDkGZd4BvI
aPYV90LYKzx3vzZ4BT9lmNviXKGtVc3BzOjJG/mR+Vm/mdhrbzxr5WpJ9hjFvXzMxiLd+EXY7fLC
lY96VaU33AFfVKcqxij87LNbPKkachzeTthwN1OdsNCaxfxlscCLfy42i7zfEQi+mfqOhN9csYdZ
RHwkCtlgTpYqyidXXmfumhw1oCTRBh7CfznxKGMcIxcIOzvgSz86GlF/webFQ2KZKIBWxGSZxuxO
Ia1AGd42XZHdKRDW0ieWmuqL0vRW6Lm+mjp2HZ7T1aQLM30FVr9+8Cq7emAvDVminMudqqoOq4In
nKbeWTUJR7Yns/OeLuOXSZG22KVGHHrySab5erC79zSI+ms1hEyGf9vN7vpjgqF3a52b5EkY9irz
2ARndSIdpILz8BAU2m3aRhqHJYCfZyzL5LkYBPl/PYe0EiLlubM8OAt4FLW7MDQsPsRQrBsnJkW2
PExzM0PbOMX2Z6mpQnVWy4iPYf992yRx4RsF5N5Mu6pcH3VCztQ+ciNXU1r41+MYN7d4lDRrXFqL
r///EQVrjH+u0RsNniRWFe2bLO8exaS9hrzHU7XU2rKP9/MwGmtNs8WjVY3dY5a/mnaePagWB48R
nAydYav6kinwzvaITlIkuvs8NYE1N/aZsynO3IWU7wOP7NjR0tfOC6ytCKzkUGW6e+65GbiDH163
POZa6LpcjnOgXfk1AEhc333kMGfMlubOfJ6QXrpUTemaz70Mvd+qH71q8D/NLYn97dG8LWazO6ki
0FE+4KFbIeX4V5u60nsULwgFh2RBygXgORXY6uooS24ujf2CJk17b1+41nyca9SxlSh7jwMSzyTv
SRqztp9kD1S/NJM3vbHWiH7G7wAngYMl/rPppVgk1mBwMomwq5WcnUEzzxkKMpCb+Jmciqi+unS6
aecd3Ej/FENpINUTvlSCW0Tgzv1OYmCzqYLZempiW1yT/pArVTURB79LRIZJT6v1a8v6ZJh1/6j6
WgQWMq2Jz6pm1FO99s9zwq38Dg0c/3rKtGwNAAB7kcmdbmQzW2vsluJ3z/K27JScT7KrURUxUchy
Jy1+qRdDsGWAmpktxiTtiKKTmsnWOnmfG2dbTp7zaRiGeiezqzhC+nsGMdx+Sxp8DqfO0F5cOby3
Tpvdqppuvoi+05+B1PX3JNdu8rzC+bsPyWSaebRWVbMcih1QYPcKnN5rAT/+0LRuOYOy1+Z9Dera
zAkN6UvhxCOaU7+uxgKlDA4Dw1Z1qMKoc/cyzkPw4xrRsPXH/FyQRMH+qBcoQITx1itx0Rr9npNx
O2XnoNdN7pi58YBS87DOauHzoc/RSnitjRyXNa5rP6qu3b5p/MtlEdbVteE7hKC9GkVG7Wtvoc5N
wK3CamgEBj7xlKqsAVucvhsezXDxDC/s9GsehmtCj/2PIpV3NmJUb/PED8a2mvquC7J6LweXGKFR
mGcrbfRNbJCwR7P7i5o0+YcaFaLvnjMUq1gv2+dSYrTeeqFctREO4OQHJYqi/ObEZLf7LnP7J2IS
i9cY2HbV21ZxRJLH/qo6vSoKHvlgVJcqsDt/wb87uFE1yxX+2vIHEGfL0kgX/+NaqrPRZv/PtRIM
T2zLCG7sZbJaKzWforywNyrsJp0+x90o6X7G636ry1Hz10WP4pBY9tadifbHjB7MHq0I5yk3Um/b
yDK76pa9tkxbpG817sByqeqjNZ+JWpP3paYZtfk4ZvdqolrMc+oDDh4Dzzz6MQhqYGsVwbVaS7fG
f36l6LmOEh49VhReisjsHKCjcZZseyn6leoJZPOzW1UvY/RCGAdwHoePyWnNySJCP2hlTBa30RaM
27Xp4m0GjJVcYM79dWkKF9lzPTamBFsmLi+jiwRwrWakxxmJPN033hw9Bmbc9eF2iKrpszWjPfVX
c9+gtKuade8fm/8YrRYpl5jeH6NVc5ym34IKbeNR9+Wek5Ozy1Cjf7Kn6Kt02+krIiEPGgJEL7aZ
OpCrHB3mZsvxp5/nlRqBzOJ2kAFszjCuAbT3n6zUGNcWGfgbdpMor+paV92oeg9ufFh0oYLhK1tr
bLsq+0cZ1Wd8Zfy3wWxxO2qIanvEU3ctOjtHT/TaScrAvJqrQTwhbD6gKyfGr1VrLTce+weBoR2q
w6u+DOYnCbAFbIcOxmv51JwWuMc/tOOhdtPZtf4U+WjBDo7zc3yCUdTH+I/2Zbxcxoce49X66gP9
c/zH60as87fx6v38Of4f1lfvv13evzdVVyMJlCcrcL7HVj987VGBnrMcfxh/BZMuQfDfKfeEDMyv
+Kd/G1PbOyJyK9lwOs4e9aB0G/rh9Bm9NqTYWu2TZ6J53CztmBdPn1HkWdu/2kuIdpf2Zfzs23JP
9KRbFRiuXAs7a9tVXmjudTNYHgYe0tyoHlWojo+qumqFxZS/dVdpf+zjcdx/tE/G4BApi/VHbJ3R
ZSoy862W4tknq/oDvd1C89Ab6+dhP+JRsx6RYdnmddAi7UeBn1Z7UlV1pQptIF0e2Z1ACYVHkgZF
q567G1VkddDdJEuhqqEzOmskXrrNR1tr98SxVT3S5nRr2dG8UvPUFNUx1ajKwulskff39Dc5W1i9
tdFz5TvJSQ6ecWmfUiROxtzFTlPHkYSzgX2WA/IvWV4cG6/HRT0HzbULSoy70W7XTgR64c15UJFn
a9G/K+fHMeF4E1Qct7zpEXeQ+dHHuwBKqcR8cWmDdjNh7MqGI3Gh+bnmHeS26bEbAyRwgWWgfBy0
zToafRgFuXlWvW6y8KxAiV0ZVjw/9ghxLadhNpPd2tKt4DWNp08GuoQ/8uzOQ8kwWrku+Ih54Qki
q3/V5+xbzArYgdT7zyYMt2GH81x8RgJqOWJaA1a+KHGNe92LQQYYCLvpTX1UtZHQyK26am6FbMbL
tcYzduOYOZ/ZCBAIDj+soSKCet7ATLxpy3qsdq2c2DIjqLcmOTneONC2SrSgUPqx5HsoqvVYTzZ6
t7V2FelFcsyMYX4QTorkLMJy+1F3giu/i8XWH3GMNbRofOmyRfCxK+ODmfbjy+SnxooDYIkPA71z
k/FEwQDPLpIRl5KGJ8avAhPIn1XOR+lRCxr06NECOkODks/C69fsRciapAa3jSzCE2epwrNH9E6W
m3S0+CdZ3qKuWYElJgR/5dbCfK21xUNcZMEtCbf22gZdgjeUJuFLxvGWxbtV08GOKH3fvFcFm/tb
SzeQMozQLru0Iztga/WdALl9X+UQUxJzRnb7ryl20gzEDePXj6YZkc69bhHQ/liGPCnGNjwZL1MF
wpTrfO7LjRFihNwCxrnJZtP6hBR/E+ndp8oxo7OPmOdKNeuZiYOG7b4aqFqS7/e3WLCDm8oIKG40
c4Er6+WhzdpA2/RpyxmpKu3tLI3i1s+i8lIUWJ1gDI0EtgsU5VyBrNzpFj5sjuin2yKSLuwbw/uM
RPO2tqPqezV0r1VrjC+2pw9XmpmKEw5vw6nqqmYzmH33JJsi3JAiT/bCSOYX4gvAaKIW8sVgTC+x
33/WwJpAE6SmRw77m2J4tMvOftLBTvH1zi8lzjx38Rw8qEHN8icD58FYeQlKy2bZ7zR9zLaNjX4f
3Jfx2ZLBSeO5+8X10cG0RsA5SYLrJJRMdOnGofvSTFDoKi/370eUxa4HAxzABFL7S0PwzQq8+hPK
+/k+8qJkJzqne1tSRmoALr1o4E6lPLbSNB/NpHnpibvuImIB+3YRfu0Cw3haEEfbrPWSI6a/kCAR
s1pj9mW+j9qPxtSmbwBKufvBF3+IAy/ZW3Vi7X0R6vddhLY3wmPzN/BDCGhpX9vIz8HdCPMu8rCt
FtLDchaoQ1mJ9DpYFKRVEU6zfgL7U2ynBVrx0Xa58hGZ9jv+oC49zjIwNviIPcum0fu1Dp+NixEq
9mpNXY7HaPYILf79UtVVYdr2eNShkfzXQXqn6aSdo2E8OmnDKgAYYzBCSCXogMysxJDnqE2c+7od
5V0afEltC1v1vIjLUzSFD6rPCzrnPq6lvm9LMKkDlIJ0nTmxfSUr1yCHtdQjVGbX3JorZN8YHtho
PNb+rmhQ+Ztq09jPLSlpyOwe+2CDjI+YwX9jYCn7OyESYP/6cFY1BG/7u9r1iTCXmXml2lSx6Cng
VWCcMTJhKdXWheZrYWjd8TLCeTWL6EiEYkZLVMLdqsBa4B2z4B8b07sne5/e5nqAyUzs3xdW492X
hdMd8dROVqoaeaN5i5siITzpz1+EMRxHE6SLFmTzvtNse8umQ38DgIj8qXYQo3ZP5Enej16THX3H
DFZRGP2w62zZ8i0e1s6j27A36cibrUYUlJ/NLM03ImwEr59jBABK8MYTbFg8D8q6XrT+dR/rgoxt
JW/Dxa4Aidjpse9BCU62VrxGEbbNnodQneuiLgDP+74ORfaOi1+0koWNsceApFrmCxMziBRohieL
J+Ri8cLqU+++J/B3NY3AD6GNG9uuEbAxAB7s3dK0riWb3kMk+Rh9fblH6G63t+chu4H+za3IHbNb
rBZ5LHIKuJ8WM5MmqudH7M10wiMYso2e76C9Mhqv+CdkMA75UXsI2Xax13yz9elQl4sIf+jAGO5n
LA6KeFq50vCeZxd73KRvOVRHLQxpM9sEImpfQSDhDGFViA9bXvta5yvOQtHrpLvVCSmRfK1G5R6c
byv3sR1ZJiH5svHzEllUU8izI8KW37TbYoXaaC9+HECKDIhOVKZ8dCJtrU+n2DnLvE7wrBnLo4mF
0lerLr85upO+6QbwxST18ZU1XPKueT4DlHWRuiii9qzsekxE+z3Xb2prpQ9C3voLjUwxaRXjFiym
RA5fPvgLHVc1DVmEOksuzWPg5/XjDHfxiMm0XDVtJvcjmLgt9kj6bdYlCfoVxlnVQMoCTFkKlAu7
XYY+MU/IyE6vGmswV1pduA/IsZiraXTDz7JvbnGB8KMVj1p3EbTlVW+SMoM50pTJtrQqnpSDlWmA
o3I8Xc3Ug5jReTeEqax5E0G4Yp/Yny7VRobmtnMQZPJJS/M1pOnWzwxdP+qZwGcLmdFVbobNjSqK
JXnT8smPl8as3KNeY59Up17YqI8QI7tqHMw8ch9USGdH6Tm3iq2rIX0/gQPjZ1zZd6kMrLu4ks0Z
giGqrn81ieWqQ2EyHCfv+qN9zDR77QpZb40ki9CJxrBzf1mOOyLYncm5LKUWxnK0P4l2+GGIGW39
Ma6+F2cx+N13LXP6le0306PfzgH/Uns4crINNkNXvbMDcHHRIIUs9TImEwbFTlU/Oi5VkldZIMqb
v7WPdq9vUnS1N2rYR1FVhDDs8k612H5R+5txMvq1aQfl1RgedTOSD6qIfT7a0JT6QVVRKjdQ/EWJ
ZxTyQeOv8AGZy3IX+T7u8sss1YaaJux1Iw2OatzQQXzJ5nB7mbAMq8y43Io5nDZq1tDa8qFt9Rcs
SauTahp9vGalSM9qEti9CreReF+ToTgbA4G4ycC50moHgrHI8nP3NN+0qIi2tmtFR8LKxoMxI++q
RoyeeCe6pT8K3W8PrSOGbdjhFaxX6UFUtWNh8mKG56aD798HzglVEiRc8RLYOPYiUoU14QYZ2PZA
3NJ/dXm4JLVnv8SJkZ4GMGjrOnT9VysW3Ar1NuWUXTkvToj9SeHH664CMW8YfnYQhWWcwKcluzRN
h9uq6+or1Eb1B6L17toWIn1pmsRAX6ZAl96dPmsYQnwVMj3UmWXxbPOnXRLOIbwSij7m5hyUk8np
hmi8GyKsn09voZP7624O5usmk95zkrtXcT3Tjv7KzpjRTXVKa3wrTaLSElnXkEgELuQWKZBl+lQB
C4vrsb7t67m9D+Phi5pe+6a7KRxk2U2y11lS3BBstg5BANS8r0d5tjyvvIpx231yGsOBwlomX4SL
e7Q68rTDIZGD+wORg2fHzaq3pKqatS4M86Ecp2irVhw4elxW9NBtPWvFgPnU6FZPzTg6QPuN5IsT
yxszMzlEsWIJquKbQcZr+rp4z1hm7L+5icX3MbjWySpi+zEegGEMufc2WEBZNNQHDjYq0o96lHOK
RKBgrvUSQ6/ygqKLSru/5s7RrxWKDlRrv57K99BvEgyoQn/dGq25jwKqg8wRSxoGXJOJ14Ch7uxd
omERrnrHjBNaDCR7rXqtBlK7B7UQbz/nWgtMf4NmcfSex1c8/I33pjc6TLsK/eQkIr+dNLtcqGrj
04Iwqyvz0Ap3euasXx8jM42vFLDsz/ZkaVdAtD/ba/YL/9Suxmtj3ZKRLJy9nqfRtgiMGAt6K32O
paXt+gz9Ay9Ms+fB1Oqja2J+qXorI9c4d0w8kZbeIDBxUx/zm9lYkjideFdwD1uT+XEYkCn4QH+o
NvKdpON/oT+00c6Pqk0BRFSHcMgLCMChnoXQcYBD240/W6SRtdR8a3zu7MJ0sTyp3zocr1/aRUCf
ICAKZ8vQ/LuTbfsKVKOKFNhTb5/VlblcIeh/O2pzflRNH+1V6Xa74dcs1UFC/OfUsHN+m2XG87d2
FvbeNIz0ti8yb1NB99k4NSrrqk0VEdSGvVkHuFpB4rkVrezZ4ML9g+dlr+WcSf6Fv6bgDrYLmt6/
voxTa4UhpMluIa781qjpobvxZvAOvSMSbSPtqt23CN2u8kDEGG4ur5DxCmpttc5l9vIKdi29TREa
xJ2sPrh3ZwOmnTG23wLre12l47tTl9aaj6G4JbXsHGMMwrYmdru3sZE5eKQJ70orAk6WhixfXF3C
zmnMfj8u1dJpkV7O/PaoehFzkECZ4uE06Un54vTF5yAd3DOc7vLFTjnK86s6djF/NnrOq4pZr9/A
8CFvFNvpOdWC4hHm0K1qd/yqAqEBaXjGUenNG+rNFLjlC7bv9nU9JD+nhwUSYwkq6mfLzf9xegSo
5c2dq8t0RNjt68gLzLVXWKAxrCRcZwHRnsyaOAv4ffpJ9K8BokbPXSu0uygnkV746afeiv0jIZ4O
T5s6+zRyat3qngAtxXeyCjRX7MwpxGHOauPz2OHOPqIPvRcTFklaNMlNF9fOy5y4P+ocd4omv4ea
zBZ7IWHA11ilbnX2LXs8Kadd5ce7NPH3jh2H85dF76+mtsGzcCjSEAhr2x/avHlIUafWd3ACut+q
eMf0B6yiHpper85x1sIwDINiY9k2CohLURT95xy5lMMkG4wDpy4tbg0Ux9ep5/VbVVXj9KWjmEyS
iK1VXhZox3YTWDkoPGlNT2NIFCG1xCsOhA0Z8snZgEZaAgoIbqPJnd+MPNRenC5fZU7WvdqWqx/D
0dfWalYUmf26cLCJVr3664S83yuBluRU5DipwfHu2L2nxWYSYX0Uie5uCGvGW5nzBEdjQLrwGDmB
efblskKoWwDIPYEfIkoiyf5nsSgO1iKTs2Hv7a+6oeX5jkbZmuhj+ux3GcgsvFK/FwKkXuh+S4Eh
EDb25kerxIZ2HO3o2nbgsyEVkVxpHpx7p63wK5oJN5NNRx/ReR+4C5MajJC2xDZhN4a1d4C77Z5F
EjSbYMrN19Z0btUL2Um8z+BCYg3Hg7TWZ6AGVZjeqitXNN80LfZIBP7R3rRdgIE97uIFoc/9qHHg
lLojT9IVw0ld9WX688obHO1aT4CKM+Cj+W9DcUcfLr29XHRV3JrAZEbaLOvjYh9gZXVJmw18QTeN
mb6qznqBi1TJasr9/EklvzzN/sJWqbxRXfgHlBsTf4ud6mQLkl/WapJAOxYj6eQ4M6M7TOycDUZN
QJsS2OyqLVyuiLtfabpJuhiXwkt7E5piL8nertSIjwl5grRU4I0NKM2/FkkK3oqfIPKzvIxqV7My
6dubIMOOXHX8tjovaN8mqV7fc5Ton0Xp3ySTBAmy1HyjeNb0JDirmieqb2GxaHJMhXz2cHTHa7Ke
T85SrcEzrxrbH4BOMFNHtGZtRoE89mKWz5mMp3WBT95BzSXijbVkas97NXfUuWFPQ2zvLu/BQGEk
lLgmqLk+Sa5tb+n5VvUOWegAfVz89RosONvCxUJRDvVL6Kb7WTe9z66tuZsc8APkobh+gj94d2lH
lWOTcZ4/6WPZPfi2+UW1q3WSSaDOGXTznVvCvZbd7H8ee9vgbtu1t3GSBWfXdFzCEAYagl0xbsSI
rWTjx8MdLMzhTlvo+S2PyVkPgJz9andMJ96QuHTYoTFCdUSOgVlFiQLL0hTVuhYg7DrdlpiVXKu2
ws7SFXdMZ9McuhTwt8Eu/qoJzOmQkdh8Gqr5vmsHfII6YoGTJ+ST60FGxCHgNCy1S1OMmkmL5qyq
pfDV8DLPh2tVncK0vIryeNqGGRhEv+/dbamYO3oc9qt6ucQ8fmu3Ml62MLT1C7vHANdbb7o0BoSz
4HCNOdsVwXwsa09767ilOgU7co7We0RG+esCEfnWFcEeE7XqmYeEuEYhdnHYpR2NoK8Trje68egM
ZRVvpru4aYzrhG32tQVPxu+JkJvctFfOMLYPpVYG+3hKx92Y5tNTYY5fCf27X1OX+wh6CZ+q2s63
PsiLI8H05A4JXORk3Mz96pcPrj72752Jxa8Xuvk5MAAFCAHqVfMK+xptBLEK2fdwm6OqijAb7Osl
MAPcf2n87TJQrVbfFFvyw2g+Lv2dY2TrYDlqsr1fY0gQnohf2/5m8PRkk2iat+mLzjvj4N1z5kn5
tcR1s5eW5YGvoSNyBIBR6YyQFLlZ71UjGS3/0u3EMWSTwJWrEaWuTW+gd6Jb7vyAd66zW4ylsPCa
uoK78fgdc5cWm4Z0fogCDpyIrJxVTU0ge6hvxuWoqmt1X7Cx7ddNLto7NSTkGXaYK8NdWagBPzhL
EZmIb0RlFhxU1ZJRfo71PYznOyj3hPXbFwf1hWgFcf5B5y2/xVGWYZeUVI863JUrvcBioEaV5eCF
c3zgtBSd8yDBD4nYy2McNdqKH373WTb5zxVNciB/rSjQzdoFc6lfYRVq7m0jQ9OibcNXhJi/t67V
3sUwCbB7DF5U82TphFeKOdj5y6jas3aOmRhPnLZnTN9Nh++adok+7mYEy33EmUq8lsVG/T/JT8Po
Whx5odN5VQ0XOx9/r+Juqa1IQrnrYpoxWhrs9pRqEE6303IpFysgVQij8fAOYUyNAEq3Uo0fYyyU
e3dOXejrpCTsqJyBDXPalx2JqpTf5MoBo/k8eblJHmiGBxxV0dXQdv5L5y5/QdUnjMWCczQkPy41
QJt7wW5vE9t99Wlqio5ba1geolBLNn4Yyq3WgLs2A5y6CsmTKhzkjj/Z6rVE9KRfArc2FJhNVmfY
fyJEe+9EXrbC2mz+0oMk5QlW5PdmluWkTyPYir+kGtWVEly8qDJeejhos8sNtx/jZDoU68QtrHWJ
N9/Ql8PdtBR54xNHj+rvfYEGiKqpditKYJE2E3tR9Jcvw4K8bW5r51WN+mjuJjY4jlkV+4+OpiaA
lXoAGNVq6vWELg3wrlaZfamH6Mrm1nDOxYjPVT8lDyVYnrXpgkKdWgAMQ1w1nw2je8H0MvleWmRD
zZ67bmDsyt6oOQLa0dH0BaZSmvPdmmLrNWimmAhOMT6ZQzZuyrqx7yQSMFtTpOKmN2GUmIO9EDoH
ufnAy8t47Nd+HUDRI2FGhmWIxY3qFvBBcYYZvgsOiLuGcDBSPFWGTVx1P/cuPjoGMK5Sq4m9Zybm
bxhN8m0n3bEHj/cKM08NT4mzHDIp4nUrhmrPXQrZRZHam3i54aqi69I6vtQzpy3blSVgkv/7X//z
//zvr+P/ir5Xd4RSoqr8V9kXd1VSduI//3b9f/+rvjQfvv3n37ZnsNskPxxYemB6jmHr9H/98pAA
OvzPv43/4bMzHkIcbd9zg93NWHJ/UoXjI61oauIQVe14ozmWPWyMyhhvjCo9i6DsDh9jVbtem8/8
oRK790O+F6fRIZ6N3hOeKPmeBHK+UdXecMzrFvMdPnJ6QSaEt1aYnlRtEKH3BO0dvNGl12JnieTl
reqozBFqVVOha+Yj1GXL/KrvrPo18hP/4M95t1FVtAbLdesX6Wm06/q134CoLl4zi2RQPhv5Wg3S
Myk3AaHQg10mz6VfnudubO8MO6z3QVTJlWFV0MdVY9n40NXi8KRqhFTbu9bQpqtSBNnGb4r2rvLk
l//+e1Gf+9+/Fx+ZT9+3DdP3PPPP72WqUUMhNNu9dyjngKmr7uuplfeDVj0rU3irBFNUzo67VRbz
qdRf1ChOEzmHaU4EkVF+rxfOjCocafR4+mTfgea193zltKdZf/w1ylkiJb+a9Mi1UeXV+3UdpeNL
jm7FHJIuUDWwwZBRkpe4y/uH8v9ydl7LcRvbGn4iVCE1wu3kPIwiqRuUZEnIOePpz4ce2ZToXXLV
8UVXR4w1QwDda/1hciDzMsdXvPoSCZOoyN1/fBnGxz9Sw9BVzXQ11TA1eHjm71/GUHlp4/e2+DJ4
3tqY1bC1ueD81LJ5oyaQKPJAGPzdWTpDsKpIcvzSJ2e35PiPca6YcMbn1bIta8GAOLA6pYQQJwOB
qKbdEMNI2AhY8aUKkuRWdEMWoXouOyDHqipyCsySbb9ywYb73VGukf23KSSCn1El8dFFqDV1kYsM
VoKBXemfvyfL/vg9cVZzdN01HE3XHEOdb/ZfbmYdcOjUcaT+OlV1s9HMNt2Y7KH3hHuT56jPr44Z
qV8yJyUR1YqQuH8QXQM3URZyoHDMZzSIvUdo2dGhS91xHQ8ldoRV84hJK9aeUxI8dE2U7G/NYE6x
yDyLSuB62yoRBj1B0sJV/WdE5mJGdO/jHku398yMrOmKYZ/f18pV7xf9ZTLr5efKGe/93gDsF4lF
ngtAXo5FNvpHG0Z+fmsHBnaffFtbOWrNU97nISQY3Fa4csX7cBKlmbXsDd3/j6etrs+P099va9ew
NUPo9hxkcAzr91+oVrUa3XdI8J0Slps+VV1cltBJclyIp4RjOL9jIXeJvKo7FY2LmEGXN692rYdH
I+my+1BE2b2W4JKa9K65l323ooMh4wcFxq3zPNmHCHBKjKdrt7LZjlZ23xe6Q7A5aTaj/HDPK0h+
52W3hjrjIRcCnTs2jaxZDJWCfrURUy1hHhBKduplbGvFyU0K+EK/VBuEmXfR5N15ag0rIMr4xvtE
7HiGWadpKOPt0BvhNY8SfQ28tr+PeHKsMKyMn/yOUB7RDO+TUvRQ8YZJeUuC4KuiAtJXdOeELvf0
BGftoTK1ZjcBICMc3MZ3OjHhO1mDU/SNC6Bg+U9X3iAGGTXpJ9OdBue2oCh9GKwp+Nn39U0H/dIj
XBkqPLXyWRhvsvIy/kL4CQK3jRiVr5b20hQ9fsi6gB4912J7QtJeVuspdG+dsgkg3zw0P0RMjtxf
gmmP57BpsnabAKi3LPx4ZzqjsicJHKP0rdTGUnMCrBIQGzhhFeCdEqXpjsTlEQqgJfstv+Ks8UsV
8Pca1frp8D4nd9ncrmTb0q2vkenXWy9v9qFaBM+B2hYrQY7ilE+mc3HJoy+NOSnQprPxZiJeeRXn
G7Ks5h7jcvLIXktet7LGG51BMhgGz8fK0IHyOhMexs4lHl0Dy5KDgJSja1+hiyC8qViaVTouRjXC
JmyebDQu6egs/GwbdnOa3F69gCr9WWQZRj3EBOwt5/lJX9Rdql4iDfgi8vYbOc/SvqtjE1ztJnbO
Y4aF/eBZwWe3hx0Tj4JjWVeLO3tA787NjfBz1eUQtDwnAUdkKo+k4y5m53nPxK66hRsdyKWNF8Wr
VH/d4bFJ+he4nVsWV0OBX4F0Lxbj6VQeZV8G5hVNUK24EtF57gs0NipO6v6aozABMDCwuxExZ39d
CDa3SgZ+RK6TS2TNDSIIRwn/mvdrTQ7C+Qk3yzoJEr7YCAze2py8YGVzrFhrjc4OB3X9C2yQ/Ci8
yrrWtm5dxwjU4Z/fHHI78dtzybBsw3WE5biabjpym/jLm0OUEe7GilV8UcwoW9pEhbZ5WeAtCpDp
rRMo2KFr9yl3nPZIPBn9grnfiVBKVAsxXZNJ8e58YX7rC2vEp5bzC9uJ+iD0QX2JymIh+wPPCHdE
Q4uNbGoZFqEgOJ6I2hknMxiq22VLrWBD3qjpZRJBukl0rcd4IQk3uuM7PFNi+6VH3iieQbEf+lN/
aRZt/tkfY2fdYwy0T9BdfAnV/AYwjtAqvfXjZt6+JMSTJdD3w/yMfgkYdkMlQsfhGFZO/jjnJVdF
Fpob2VTGJr/CSt3FxLsKhJd1GN5Bl++jNi8eMcgmw9LU38dR0dZ//rWcf73neYfYJMIEv5fQSWP8
/hapytpwyGIGX7qgxQlay18mq/buo7S0L31e9YtGtP3b0AbgB3zXgq3saM9o5GywxO7fRDckW6fV
w60w02ZdByBdDPAlR20uHDJrR9mUNdkXCJ1cjW0fIj3O7niPI+misuEq8UK+QywQu9iBm6Yv1eLk
aWN/KjDLeG5GcQ2qaLoiSpQ/u7r4Tr6jOctWMAcpmyKoj7KZtmG/rFy731fzytLnqOZPhr2VoyG4
8bWRVvXGd/X0EMyQMzCQ7amb+UTWrB3fLpu6r0+g9oBayh459j6r7HVkxB1OC1mN0lQb9d94mFlz
fi/VLfJjxDYfeD4XuziqCaYkKiGMWGWqEXfz1Lrxd7YHObN2R/tsI+U2LYSZ2+e8Mi9VLsZ9OQ/I
UdmvNZb9Hz+8/GF/vU11YpRCU21DNTmsaR83eD1S1F3v+sbnUferVW4VIGqF0t+KmD941EjcT3kV
WRuOFNHZKh3rPp0Q3rURWJQt8uDJVXQmcFCOwLOpVLfOPTNcZDW4mrFHykwWaEVlF8fmmeY3psIm
C89xB9UpQi3DpWOrt//zH7X5cZOvC0Plz9lQYcIahqF92BrFpigdQ4u0z7bmvdSQms8NT5lfiqFH
nQ++o8YGZbIXKeLSZ1Aj/crMPPeuTPV8E3O8x0gJDVKR5d6hdELroAKh2XXJNJ29bqg2BdbMd9DP
+kVvjM2xCDVi8WZR7wBdgxJKprXjpd7eBL93kLVCjbpbLfun9r9G3/ve55FYi//jUf2vm18XrqU7
mukYwp0P7x8OQ2xMJs7sY/U5StPvWXYlPO+dhyiyLuGM5ZH4HKGn8QrFI7F675O1uHX0k4bB1m1B
iUbNQlajaQYRG+W4kReQk+UASjZz9MM7jiStx59Q7w6FgTIYA7RWnP58g3/LqjrUs1TTmKx7YqDg
DiCM6gB64Ibp9dWWOiZznx222vk2BdTXrWnMU3w0VxZozY7IwNbZXVWnT7ojzIM0G8KJOLvzVdHs
BCK6ELBoykLOzdP4NjcF7+8sRBm0O18ZNn2k19B9nVZbtEN5BinvfA7UBHt6BzAeERKbQ6x4NRvf
/Wz1drOEuYC6iNY7d1WCGKs+DyA2RDg4D7IryBr/WkweopvzQDayd2m8ETNwEeTndlDn8BAD0VS8
mAAi/3yb2PI++O0ZYHEadgG22rYDCNH4GBlAsjLR0LL9bA0gx8s6JPiFu8A6Unr7U2l6/UrUtbUL
5qbSg+FWjSY7y1Fe3bj3EhUeCyGeMrZOsnu0wE7xcvuKGqj9qdXAfzi5qS7loKtjw+Jxq1DMo05+
H/T9E+5E5UWUwj4LP9SXLcrKX4G5w6gyxtepLkD94Zqyz0K/eKqU6kVO6JSsXljt2Nwj9xgfA39K
1ok3KF+acCEn5Hrmrgo3GI9ekbn4xHu8+udL46f3xP7WemIXY+wGQ8GNTBIvndQi7Of3/L7IHG1V
Larvx7mA/vOzr8rM6l4WSKX82icnv69Voq6+zXvv0yOUkthT/Hatj9cvbVBBHJN0suePtq1eAjgh
b4mBvVBcDtk+rxX7tY/Qja/tt66BQ5d0aoVak2e92SV24FAW2Zh24EowGEHkjH7olVAT6sy667IB
zesEaqjrlvuuIPGHUEjCbWL42EVD94+gz1Vjf2Tj0Qef3Lx5dHSwL3pef3IhCJwns3EegbMZ695F
3C3Ejfhx9KsOmzt8jyKkK5ZsXECYD+1Vzh0mHLySSvFgrTLX10iGVfmULOTorcibpelG033Cgegk
Bs3Y6v8IpUi9kw/yJ+8iKxhpT1usmO/eu+SCD+s/ND9croXRtyqFbi3kWimz8n69FMuxg1pgaZTb
zbrrc+NOFFpDgoOPNebaMPfJUbVw9Vvtz/NyNMM3rkqOzZsx7paEu8uqn3vPRmuZtwFi09rJlQh5
OerMs2WtGHzAKcyLyRFNBiSIib0YKGo1updF7jWIGXhhupzRNLe+RpjT3s5muPA8r50LtWnht8T6
9X1pZLfKRZ/aZR+N+hp1o2fTccd7W53qpdZ39VY2ZTFkWrvoOyfdd00x3cs+LQUerEB6ki3ZX4zu
PneK8fze1YoI/fw2ussM0dyJ7LunkSquExyNCLWOr9h6fSff6N+5imY+DFpwaUZ7eBWlZYCmQb0J
h5RfZ/UxTxqolZcxLcDlwxhcRqORlsvEv3hImz24qjI81n7EKZqU4dbvpuFRL0fjNPMPHbfLSuKT
eECBcwEpyNwuVxzIKLyctPhR5x2BLv94zzGweFSHtF1bWq+vZXN04/A+G8ulbN1mjKW2NH1d2cJY
JnTmc0ZG2MuuNoZnGsdQ79j99dkOm0h7J0yrr/dyQBZJD+xz4wpj1rLqq4WcLUcaWz0HSVE+aC7i
2WUj+nNsO9rFawEkASItvyYIkKXIOr7kaZptM/QUd0LNi2esv+7lhM+h7tuHwK6VEDU6eB1uY54H
xxmIqYzDFQpseoEMsLjN0NjJHJXYPL3PkNP8IsNFzWpAJpuqw2a5cjgdB1iTD2KYv7OkOmo+IvJB
SjOxGm+fZb2xRq2hRFmTQIU9eOlXAwGdMraGbxgVASzGUvOhm3zkcdLG2nmROvLsdezblIR7zrXs
vyySypJdcZdl6bjnfZyiWPHSwvTCpG9AALDOfxbu3HzvK1KTn3EmWm5AuLmLgFzuK1Z9S6kckFY2
unsqQMyozO1roPJalooB05g82Gmpn4qeb3kqehSfUW38PDkzZUlThkuqEqoyMRPRTQ6pIL+XRaOV
n+ENgT4K3BwuTdu+Qc21kqz8PAHy33r1VGxlM9EPxeABDxvGcjeNZr2Ri5GEXObw3F56RUHeyYvH
tewP6nDXRJp4Lia1OyS9KVbyMlplX9SEMJiX9UgHtOhOJsIyYQt6w5uJjfGitKVB0TTeY+T+WfZr
Ptht8N3S2GB4jYdjME/XG0XduRj2reWsQhVXs7ZI+YKAPhtWoaDY2Q9vo2iQACgXMX5ryz52xLOl
tvZiaOrptfHrGLencPwiIh/eeqV/M6JsR5rEB4Sp/MjhRkYEKq4lJ/ZgQZp70+dp9T3203tl6Iz7
yQ8zGNNiuMuAzS8hTHibONZnbV+l9Xaj3uTs9YagXntRsqjQT7y6Qsm8haHBEKz4Sjdx5qOSH73p
gepywior5ez1mnIebHTAYr08yq73fllTe6/nH8WG88OAGRjKeuLDttVg4dA1xVcnCZHtMRXvecyM
BESzq9y5eeHfc8JxFgYUDjKx9Fl+n12EHtyTojxFqtEfjUEzr2rjiyt+IfEsy7aWXbJIAdpg0zK0
B1KRRGZbtgyuqgXPfQzgFuhLDIqkDZ9R6rCvcVfyvGLQ8uLh0Te+52UYPheqXq2cMcXzyB2a8zAX
hR4h75BVO9XLmrPq2BRzTQ7KaaVpFEsBiW8t+z7MK5MB20vrCdKOdqp0dTr2blpioFNHT9NAGtwH
fPE9xDejMb3vnQjChYf0FPlWf1r7IMZuiyDwlZso0RYCqPTR1hGO1WCkdQhWGt1OMZu7WxNVefM0
1qjDLOy1Cd/uuckwMKgKbpNIpNVzCVFwjTFYsHV8q3zODOQsearbuMXQ1EsTI1EnR/Ryboa2be8C
tKSXsum0XXlggxndmigqukd4ieCP5snpZKlnvfC/JfqTF0/qF6Dgf0VANN+GuvQWfiXsp6TS61Xu
WME97L98E/WDeh6UciB4PaqHZORHSqwCiRX8fJaWqrd3MGzjncp/e0sbmwukPLHyq1HjkN1907Sg
/8GtoVRJ8iNiZ7eIsUb4VIZjsK4KIMI/nExPV7GVcAeokeWe+lLfYbPIDVCY1qeszIxD4Y3j3dwq
m4Jvyg+yZ1DAyULRjAkRUzV9tn0TSLSvVAc56moZmovo2gOJZ1Tvhh6VO3fayCZZ42jbE9BbT2OW
PqNHZS7SVolPbl4HV13XfvAw7F7CIM13BTybtYUw5Yufuxphv0JFlYVRtwtOetDkD03GE0T4CNvM
3XZpVkfYzPKB2r006N2ui6FWt3KUPxZU7pMqAZ/FJft+VQFT+mQio3e1e/OXz4UUmK7lGqMdNjr2
jJba1Q84juVAk0ssu2IrvPhILa6cKq1fkEt/gZnE32fUL8l4u1+dyQOoNS8ScE+2QyCwCp8XBQ5I
LQNb45cpSG6LLKdfOlXhfPX7FIEKO6of/PmTUj349ZMAwdUvWeW/WIqvfE/L7pdPgtW7mxRrwbNU
gBKdk/EyRS+LKm02/3HIm2MduUzW37LypId0U7UInAFA+necp828IlBU+BR2FBgIf7bxUa8y/VOq
R2+TH9VXhP/0T4ERg2Ctq6ehZOvTj95KToKLja0xUOvbkqAZD5EJqkg2Z8DkFhU6gx+OSziD0q/Q
JjF28opIRIKyKGKST/PoGEbXGAuaO41T+YHoT3jJcy/bBQk+C+zWEP4QU3jy3SRfBBFHyjwcYJem
A85YifUkZ/jDC5pv3aMcD7Ad4bObi2yFGq+idFSTw+gGn5zatRBMMTiNq9bWqwxlBhI6J7il0IPm
Zq1k0S6Oowi8EU03KQfkNV17J5tmY8EMLRr9GDjjIw/iT7pjZQ923GUPMUcOkJhE6LuCe2HpR9y8
YZYe5SiIkfb8519QM/4VziLD57qqIFZjwRISH8JZkc3TpKydnhPeMG4JEE4GWcmJB6OXIo7VYKYd
nVuhmkeryvij4t8K0c4jgWqN4s7LvuqqEz0UVR4/lJhY751YNKTHIojlLlqiKsLE21oNlfWYF92r
2vFiblOjufq1g9pKMe0TRe9ep66fdpMAxhkgDvdaGihvTITALpaJQw748Nty6CHN3qm5dfr5akUL
Q9Z1rPLcY0/yaQSeLZfXxZQfCrLDGHAxrZzhFJmZVqcU9OmL8/MzXbeOj46bmUs5yxcI+mk8HY/y
GmgikawbV4oTDcuBSOCdjsLcXYH5gs/j7fLe5QowMcaAaJvsk4WHFc/GRF33thQ5Z+1kltaLionu
ycdfcZcbKXpvc+2973/V/jzPjtyf13P/qX24Shy6Ygt0mhyiel93ireNgjBcckCb5lPadK+lQbIR
bZev3vt8rZ1WXasZa7lMDnSmXi7N1O627322cBBMG/VyI/rpGzhw5DFrTXDn+epeGISxJtGjVF2H
zgP67/nSyoL2Te/EE/ixABCOsqYDApPqlBej7OrPf/77/lci2zA4IwDIsGChE7aV478kjDKLQ06o
N8EbQjVhfLDsXW1kTxC8mu+W027FWGufVd8Ry0C3jWuJpv6+CiZrC9k/P+Wo3y9ygIMLEFb8kc+F
gqz/yopBgsqmXjeXP/8vGx+zJobtCtsguGkZjumY4kPgzNJUPwzISn2exmEVuVMN9IHCTAo8n227
2XFMjhe96v3sUwcbi2/87BZ6anZvdlYfofYBN9egWJFGgDyVpv2bD15/kYpUPfdohj0qY3q1UrV/
Kyp+IB1LmV0arKBNF36mn8emIrQ5mPhr5wkvect1NGwTGZE1WciJZOB7fKvC/D8gCIbz4cHEP9yx
LUSULdsETwNC5ffkESx6EAbZbD9g8cAUSZmfyM/4s5E3VXsuUt3PT14B55wA9v5Dv2zKGe9zZV8i
crRaExOvv/kiH+a9N9/X5i7EHVhNEZqwZv9gIG5+DIT7BnGAGEhtjhg02L7YOGbN6DwFJuhygDl/
J7tAaw17nqQT2rQMyov0KjZOtROaO+Tohge1KHvENO5ElHNJpeNv069aVFvmBfIiilcGC2AB/lFe
BIbZeImxjpODom7jtVf0pkyUHBNihGw5Sc/HcyFrTW3mC2SW2/WHgSxFq30hJ1rcKktdQ0i2agsb
Ob14WgZG2D3ZiTVe+EIe2rRD3WsuyuENxlT8eBu3CI2ySa5Pcgxwhp5lzSlP8LyxygYtVz/Q8Gww
1FOilT9rsk8W8Tz6YbLsk6N1Y9p74aNO009+cVTdluDDmNwLrSiIi/9dyMHJQfB+k5tjcZTt92E1
QtKYpMFAktbFb1eZlI0xv3m1uVDBZURam16c+T0MPCQ+T0127W+vYUDyG8xaW/Lv8+js5oMEZ0Ym
EbSAvEhXpuq9aDdyTM4K06nao7o6slGZ3+X/61O1btyHnvnzU6N0UJfOIIAipNOEgi4GjQmSe281
SBZYaYV7hbjpXGWz10flTe+J4hsIMJy6Qc+uadZ8wV/YuKAqb15kzfJMToC4ZFhlYXJMnACXyIGI
cz42EnW5ls33Qq6o0HV971JJPixaLUYmpemVMwAXxNj0zNkEqqWcZd97EVh+sPSLMDkQPY6PaHjh
ADjXZFEr3pgvZJWsVbJBG/UatUFyivwMBSynyNYOP8OqiopqnSKzgaoEetAEuQaIb+0Pv8zRz+i7
7LFuiFv3o66ub826be9dbIN0w/TypcgqQi9l0eFHx+TA7dtLFk0ngj/J2SeHh+ypcBZeYxovw6Bb
61bU01Y2c8wBF+Y0xtcyqP1PFTsWzU3Ml2QaOwjLv62yursUkgzbzSYiLqDXX7mbDyOgtRfPyqtt
3nP8yfOgQNEyfJATUHobF3bgWXdD6HZHUeRICA9u8RU06HwBp1CcVQYg6IiwkH7Xjua0kANAoO6J
lDTPnecXqMsgKBtnoNdDRz/ICaJEk1oh6NI5+KkWyzj1zO6pdzm0emi0cXKuNjMJ58uwQjgR8FAM
gY0ts7HzQt38ZNZAjubhyIlBc1ucV9K+stZOIIbDDC6G94X0nBIox1Iqzg3qKrMRz5LEDL+I90Fd
pPBy3eY45P5PwoY+dN/IJxT3eKCNl6osSU8BwXyrzWmthY1yRW9hfBhd4koFGNJdnOnDg47K4n1r
nuSY7Kk0uwB1E1hL2SR2cW+apnXAUzHY16FhbGJVy1/HrN7I78Ia2m4ZNFN9SZOSFN4oxO3rRYh5
lWV59qYZ3NS48qj7IRjKR4Hhk1yZaTESaIWAk1ADwFFM3127wxh8hqtx+yF0D5G93kGj08Cr46om
Zba0KoQRlA7Jy8xE27Qu4clBbi3dW2WUFZyEbpV/hkb1/zPn3x/BdbK6reZtwftHKL4u/uO1rP/7
rYwzlaEC3jRtw3I/vpWF8Bs3tdrh2TQn5xon7RX7jvJNa/HH7NBo2cpmhmyHVekEzCoyg8u+JQQ5
9isv95Uu5uuxi2WGIB4kQSUCEv93TTFtl13GGG1l7TZaWv+RmkSm5Pdj67yzIi1p2RjkAiEyPp55
ODvUZQGG+smseoQ3Ud1VK0Pb2SZinLL23uf+jz45z82vuIYuRiUlK4VmTLIPCU4fuqkk8pi43qHT
i/2YTZGx1QbP3owtb55bG3eaDXrGaKIMyVvXNsnKqCv7ULoIior6MbKVhF2Zle3DIEx5PNOMxu4b
7ovaHVQmA9Jf+E3OIgKQrg0HJzPZrLwnG0jLSwFccNPVTmVdkiEr0ZoLixe9Zf9RBw3+j3MzLPKV
b3jVk59O5j33H3u+GaAz2jgv5S6OmwEnPSf2km2AktO1J8t7sr1hI1tj3LpXWataR0VlDD+92EZ+
eiE7FSt9Q0HL279PluuJUm3UeeltrlybtLyNZWc34Doe+gYsWUPztn6oluxV+uKFELANEqBIDvJf
ErnuA5lLk+Bt2D13TUaEl3+RhV/BEk75gOJWZou3Ig2/BNGU/hVO0ZtZ5Sbb/sHjD9QB2Yg55NM8
IeQ98RyKkkdd7wK2nrdLt6rcQ+ljzC+rjW29NA3+J943VpXWFt7yfSuFQimeC7DjtlNrphsnnMo9
+3HniTTxvWGExpdCeDGKib5xMYyguPhlzUtoHmiD6VJwYz27aubv7bDqNmXPA6eO/pLjpJ6D9ZRg
SW826uzN4PVrg+3/JUnYV/SaW3zR3egFlleHrJ8uDiRylZXs51tfRtgDv85aqtu+teutXbjKa4B4
jZyQ4B+11nujOqCvHj1lIQGa+YKqb1ZLZ5ycM+xh41oXHSmZeaD1SPiiZKXc617tHac0LVdWKty7
qIfhgi7pp7rKa+TLCv9ZcDYofG186Wy7OI2ViX7SmI0v0DzCTRMaGYh8RsMCYVUF66eLHK3gPNlm
9oLK0nCpsE3gSMKsOJym7egriCG14fTSRG28VLG/OcpFtuuvW6TbnpS6V+7sDCdZ+cHwXva2G3Qr
uQjTxWTVeI61R9KsPlcR2izTOAHsqOdTUxgZz+9NfKJ+NsvCq46Eln5tytGwIuQg1zazu1JY+oR0
U3KPrkniXwTeIfQ78bPKq6+b/alL76BB41bW/xqTKxRPrI3YUsGE7OPM88RrOdQVkh0IzgHAJGQf
k6DpdGuf5LM0nVeo+ErZ0bEYPfEYT87DrT9xLaJuIGSdZvDu2U1/l/01W5JlWiMIAGkpuUubolkE
M9REGbFrSQPHvFpT2V/Af+IHESGr27UAaxDnXdtZYx9uVfxq7INseyRjtthuopHDSxYxHPOcjchY
1iVWPbe+srTOoToph1/ANXOfr92PQLU9HhZsX0G5dVH4ter9Bzvywu9dX25xKs6DRZF+TTEIjxZF
e+VkLIJFHkcoWvjT93r0rlbl9F9x3/k2Vbn2pk/mgCoYAncDYe8FKvHI7Hq2jaRgwgkCApvLe0j1
0NPsHIJcc1VOkrXaaPCKcpx0KfuUCsrMQgm4RiqvQQYh3KLf+UMOv69zeqzHgmDK152XDgsXmXO4
prG/VqzSvHDGVWGzato+c6P2DG4LmTgR1I9KwF7ZmaruM0pxV88HrbhQVn7WdTd2UziTmiSzSbKY
fD/VjsEE8mfmPzUj1hSWkeaLrhpsAGgUBPugPxR41rl+xEYEMqvO5e9QUOsOflC/arM/myzcmUnc
+ukZg3jlKLvkVCtAFNJD53T1PtcOcB7URLBLokqsdH30r3raTLhXWSPOdIl5biK1W+tunj3hi6XD
vTX8r8YABKZmD73o4mIVI+vzVz7EswKfZj67IeKH8kqVr/28Uj4btBqWom8tpRJnQlu5CIOzMzcS
tqHntJ8ShN36MtzUtjL7IjBiJ2YEDxF/ziVISKImUbOjkp6GuRZpZXryi6rZ5TgQ3mrBP30fRnO/
7tcqVH7QAerBJTYKq2SuBpaqHhRBIZuyEIaTWevbJJQNhY7RBlOd2NKWuVaEdx3Sm4ljJC9AfvSD
Y7b1SregOqOXgTJYQHQAulp65yQGPqzzAHpoxap3W+dQ+oH7qUraZWKZAx4pQP+zvhs3sgnua4+T
nHjC2yciXQwBLEF9u8XPla+a3Xce1t5nTNvDZZrPAmWKUW2yJMxOyPKCZUZ2d1tOfnevudO4DALY
62pC8sGYI0z+HGtq+tDcO1n18t4la07Zm6twdjNUMfzR4tQ54UjucOiHN4fSnFjqc1P2yWIq2Lks
4BxiEekgzodi0H1FAGypkQ9DSLdASkG2p7k91D4oJtnmLf5320+rF1PN0PzK1FcV/HBaqdkPDoiI
dmaC8xJAgyA2rQewwtYmcIrwaNmpf26dOeGkNNVzm2eoX6Ds+739miRx/iPTwZBWle48Kzz2AA4k
zdnvK/2Q22m8Tcq2fODUicRHWiZfOww35SqtK67+yNMK4J635NG6/XPkTxe/027IEpqurauEhV0h
DJU/p99jXsQog85RC+8vkc/yB5PhH1NifXA7fui1X39N42n9KlpkriMM1pdxeB51rPG0GlqxIrTw
2urDHickLP9Kz2BHll/CqKr3rbsy7CLcpkUePATZQxI319zwzYOqCONAtABDl7xIlmHXgoAxIRtw
ajJXuTqi+jUkKo8OLgeDFo3PTfuimYq5akb024jbNVtoFYSTjQqqSBNga6EdrBl8Y6uwghCUftU1
xLUy4zX6DnLWuJvyZ8zoXJA+KBjr5DdxjnKyk6p52jat2mfFnTAq8klgwrUXO7Kp6RJipXK0o0eC
Hqh66319FSNOXF4HzSZERfqoqDYpdxRSFxk+rZsUZOqq9/CncoJk6Qkt30DhUje9lxibSfzVmnq2
7wi1rG3i40uBkOmGCPiwtKuCvbdo994UJju4uGBlJnBDscgXSPRC6MRDTQn5X65zcjyxQMM5LReD
Gk6PPaLRkYJ74xjwzofei6aIHttrcEzKGuBdsRkNR1/EQU/qPm7KlYogG84PaMkovf4lzpHs66ys
XGe+ly0UpUxXqa8XDxFoQCAF+hkRa/3cwHGKtbDFkSFYonAzHAAcu0ccDBE+ryFIkTMMHmNIk8tk
0Ak54usGCLGs9ujwrdDDJJkfNfsJHXvEGoqFNRAxiKb2r1QtjRPwma9+YGztgD2TVeZRtvC6sTwQ
DfcbPz2lhvlpiCzj4DeqvYoF8r3sWvxlpLkN3pFWTY7liVNdeoLMn55KHtJjgOhrCyOjirziMTCL
JyGa9CBCUtWeeSR8fUUWy3rl2bsPHMzd8R13guycG1b0f+yd2Y6cWJuub6VV51SzmJH239KGIAYi
R2d6PEFpO808z1z9fiBdFXZWtevvfdySjZiDjIDFWu/3Du8bKTsIcxwJtYpbt6Qcea9Bphsazcki
E/ZDFREAR4IeStnEGYahu+4Nf4EG4a1unntCfa/7zFquoxKCimRSFUeadVUFpMzKKLL25qTpflUn
78o8GK+DGVA2xTPDEk1w7Gfl3mI86tAkWydsSzGFVqYHkTT9zTZRTJwTp7oggi9qIF3VsnpW5xaq
nGpeVVRjb0eYKLvZiLDvN4mhhWzrjsHidPJ1WFv6O+SHjhVF5xoU25dyaTrN9vAxRz9+rSkT3GiV
n1GF4OoqKsHCjOghN8Kf3A0NBgnBYimHiZ7sLldMN5bUL/JYe0qs8HqZp+laLvK7Dk0e6fTwaxHJ
Y48xq90uLXqC0PPIA7CwD1loljtMlHfGFD4Zijr8Q7Mmfh5u06rpQjd15J6gBkTAvGYC40RWmHZj
F1+hHSnvyxk+Fdkx5iAhyOlMiUEXomU8pLwqSJDWD3r1jdwM8xDxRiMnJSU+PU39lCp7Hw8zqmGe
7X9oeX8uZHOJpgYaAF1ZKFQiTO2VUkXIStbkdZU8TyRDYelN5uAol/d1Jkoya+fxqJikqFTgQG7F
2HGfidZRR5hWm41wteDKkcyYiqvZXhVGu6fgwrAl7vL7Ui5sT14iZb+sbW2RjrFrG5nqablOBlAZ
ve9m+Z++8Z9Rmu0bh3gtdOj3iEL+It8Ey7TLFGXb1xxDMx/PReMMY2dHjnxCKFOGHxZhLYFToHd1
gGsDks8zIs0VC+Whbrm//nJt8RPcsl0NuexY5Nq2oNj8Wrs/QfJXBhqUrzajEHxP+oYA7/J5sKJV
tDR3u0WzU8dIcGqxJuubKqVf+q6brvrRXk6lZh1q2WTMAmx4pG84+YEUQTjrYnMvohpf+QU3yX6I
PsABk2/aJbpJW1NA7hji67xXskNPEofubfAHUZXvpTIOHKVKHuO+fuAtZnthNeYkmmX6oZHV93FG
0GOi4dqmGSmucWuBIentnq8LE6K+NmRPhMMpz1vFjXR5cOdQNGR1mciI1sXGMDKvHc1ziPSL3Ifc
ySfSIDHq/GZ3cXTQ4+6jUixYK1blm9LSbF8JhT/G0gPeYMm7lKfWEZb9OS8xC1TnXj7Dy9GORcgL
pJSy5KAHSnPmSWlWXnPff9Nn7Zb2ABVck3nziH9sE6T9lSJ3HZxam9AGuTp3dd9dZzlxzEZY9i5+
xamTylYMTiTuCE+QqN/EJJW28/Lt17+/+EuvhjuREp7Ok68ppmm96tWUOKWatR4WXwtTnu6Gxq6I
1wq00aWu89BGCsOiClRdWe/Oqi6je5224NfXoPzlHlxrv3BUuBFVSqqv68BCMtsJOevyVZTZF1Ld
uivYGxnucnkISxWnmK04raTNNUSPAyOw8BTNYvKAtKE/j6W1j3XlM8EE/fVEWC7WMLN0zvAUSOZC
3o3joFwtI7Ggv75s8Qqq3BomYgY021KEvdZCX9EzRMpwEl6T+TVuuPnkVH+y+1HZETyISUgQ1qfC
NKDILN07PfIA70+Yp6ufSms68epGrEoOIZ2QaryRhsoBfbX91pwzJ7HIJiDMwBX8ZnSFLfEY10L2
5qg84g8l77o2PAsL74mACEOjzXfkpxinKVzaHcipdRgtsL6xy/BZyckLJZxptfnO3gfSVOzNETfm
iFr1uYY+6tVBgBNLGA9XpjFTz6GMjBSXSNK+TFqnTubPhUZtM0IR6abS3HtzOJn7UrcixqHlsGuT
oUYNOdv7sFf3Uak39+rY5WjnM9ObyO3aB5qW0COx6a3q4Qi6t3To3dR612hh5wYVHVc7eUIYGLX1
Z0nT9Gtadn0nScT3Covg0BqZumMm8QwWFjwilbNPoxZ/6+n3oVra+s7TfMKCtzpWbQebGNTlQI9B
+HjoxpgGf5FVYn0xCFGbgVytsotOxlpr0xhuk34ZkzAZaad2DCdvxMKMV4BePNi4sh/toX/WsVLM
6dQo4igQxN1VLT3VWwhIjO9keLN+MF/ZSpUeo3oUzjxo8QJaUrh6nbkz0ed3qikRK1vjZTnKdlQ4
VC6k+7j4UGgQGEiiEPmZvE36hoXYheM3zMbzh7bUjKM2tIvbAUHLurjD4H6NOUJNWC5d+w+vgVeC
oJdbWcP2wQR+t7HdeyUI6+XA5rk0g69GE0f0pobCSU3J3qcwkPZCjnuKzsNwYxj6cKOFgnzPJDyX
GdJ2Og/7SRsehjVwEOXiY86P8usn7a8NBD0AW7chHAhDMf9iMKMq47Kk05g+j3F/C21YPAgbunsD
w9gNaLd3c99kdx1uaPAkBlcoM4o0YQm30+nCSCqp3m0ryk+T1cOgTU0VEmQyPJjjo11an+dwrh5D
av7/RBaxX79b6auoCpUYVbVsjSfv5xGjIeI2b4kseJZCjG8WLBXH0nzbZQkvLuxL98akTE4kBeUJ
zQ7lIWixD7gN35mZ7RfC0E/bYGqQ1WupneDrFSdlJC2r7BnvCPIpnBB2pdmN7bUqqlMCcHgQVrga
cSCswTHN9ptxkR01aA9EA32ZYYp9VFML4krXXCd50BzAhtPHfGiAzWh9un56/+tf7hWDbbuvLI3B
myXrClxX+xVfZsl7HAGmNHm2cqX17NQIeZ8EyL5b616Nq/RsTMLw0Eo9zxJBUf3kS3Orn/Op8VAv
YUA8RtfqJDdXeh5V+FuLDybB9XeqJZ1ILBykTnuH2Jc0SMQaO9iLsVO32eACquDpkYT1zVIEn3q5
p1ELGFShc30boOs5Nz1e5L/+W7l//vJ7w//hFapY3KSGMF49RM2Y660VFsVzpuvyDibteIMa2CZo
ewjNU0yn5zaP0x08meLaXsIHrYu+BfWiuKms6PtMs8PrbVLaQLs492BioMOsRG6V9H16T1MVnCqr
/UgE83QlAfdaXe7FUnNDoPKEAQPwKOrGG41ru9MwHIq5t462FpJpn0na3US57yYtPsbmiUiNjDRL
chzwwyls1dErC7mrrL6tjd4LqNGrqSbOhJLD5e8GGaddUsJ6eDMF8vjK5F0C7nUMwiRye0JDnDYs
1uIHQ6zljZ4XzqwZEqEmORYgCHRusTMorrrV9SjM7ZoIewzB4dJwYXovvZPmrN5RoriFv1jeKNNj
1y3xkSFnCE5vIOrOi4qU4SFzIYIr7qK+pYMCxbMdn3ujP9t1Q5YPrTVm4A5FxfQ2o1PnLBBavYTE
EydfffgNvSGquC5u6EHaZ8so4zNFrNLpUk0/iiiY/Nmav01xr1B1KIQfrImugVI8R32NhQM4pkNo
wHRVkdIR1ORSdnj7TTSFe51uChI5AA8Z05oVCtX0FYEbBtMheuY8DQ2mYkn2ztAaMi3XBF7FAnOD
M4Q2RpzbaG6vteEbBfruNqP34GCPccLrbTxoQZO+g+jvBw0YcTl/tjIpvGLQU++nEFfvBmqdk8y4
DoGNy2d9naCQdkhora7CoPqM985zgw78KEr9BmNn7Y3W99PRxE11xJf2VomhVE56/qXom2vNwJW+
s8K7kZytO8xS3Vbkb0iOKL+ZIe9C4wZs33xfiMVwZkoP50JWbiZdKA+ziA6zVaV3IyMePM/m7kiz
BL49RiMRQhFKWvh6RyMG+seelJdxldtewqv8DON9vg57oKrFstu7kPyzf+hfmn/p45qG0FWd8aNp
C/iGr9rhgWRK7jqtfzaIj3HTaKbbk6PLsuyeNpQuw61l1dyQ7V4hy71ykhAjD0OEu4hgxoMRL1/y
KdYPWYrhfKJjPP4J1MN0sMmyT2myIlT043n/XZEQiRgEKzyauPAabYaTGsVI+ktgOIqKTDocZ2sn
whn7/nycr+T2U5oVRxXS5xssAkoCBIv+GvcqfZ+U4tvmBoNq5EB2iXrSJ2pA2JelH/N2yHZIx3iL
9BEDcz5rzGN9jyZGOSAeQBsaxuV5xFQrXfM+i7bpH/pEEe4yPOZUvvBdmxJPLrAGipbiebJgGhnT
0B3CgIJSut7CQRPfDMkwX8eGftctVfMyqv/Pn1zj2s1F7kuJrRhksO7V4n89ljn//s96zJ/7/HzE
f13HX6hIlt+6X+51eC5vnvLn9vVOP52ZT/9+dbun7umnBa/o4m6+75+b+c1z22fdH+53657/7sb/
eN7O8jhXz//67elrHhe7uO2a+Ev32/dNKy+ftnft3vzpr7d+wvfN65/wr9/OT0X71P7NIc9Pbfev
3yRb+x0nMnAb2dI1zWbo8dt/YBS4bgIJ+V3WNQUurQa6oOlAD0XZdBEmffLv6EtkGccPm1G+rnIN
LbGlbFKN3+GYW4L3Fmw03lritz/+/O/mfy+/29+bAQrilH56DeoyH4ABAz4LBlUWxTBeDSkJZLew
6EfiI4LgpCaZfDUS8HFFR2XyF3jc5G8ZcASrA6X7GgIkxXlfa6cyc2AsV35vIuf0sHJ3WiPOTts6
Xj21v80NAAP+ZbFUcnfoGiKD1kN518PYI+B6RrorMqvwtzmicAq/6Xv1NNRYW/2x+rJtWweFDOb8
ZXNXtvjhqum5MZUMqiX1lX2s4ddTZ14uxR+HvBT7zCYyoJZOi67nfiqnIB5Gg2NrG3EuopQKvwDq
WBDjwRKA5ndsbLK43Vx+pMI7HQHrdyPlReKrCZozDOPb0PX1wRRDpF2hWgFgb7TdkutoatYJ3oa8
W63svYB+58zqRAFe5vs+VeFu+x7NoNhLnSXBa2kqX8nkyufzKv/V4lSpn5Y2lD1yXm7NDDt+PUJ5
RCLXdQaLzRdt4FeGaA+XbK1Mp2yO7ZvlaFp3lQWmTuyTbruJkjR4ujCRFoE7+jar4xR1zPibyzxs
dwGZglSx/riM7VqW9fq2uW3CdXT7Vh7vbbpzfq1MP062dWuI2zRm3bHAgOdYU0nVocn4iQ59sszq
k+UaOiEVmkTVX7UshOYGuIK/TUCcd3hOEiXUUZPo8ir0li6TEPlGD5MdT3456THA9B4jj8k3YrOm
HI6PCYL2IIgbRPkYnPWLmnnTAitB04f0wMvqSk7G3o9zdT+SyXScbrdetF0viaMiVvCKntxMtSTX
RibxEERn8bHcckUem06x2LKvocxzSniqXkGilz8KHa/EWnxmVHKVWGrhB3iLv0yUPpePBLa62ypG
Cdbe6qNrYvUsalBJkBM2zSSI/5gjvmM4iewNCO97EwMhFDrCi5fIypwaS5CTCkfB7vdWFMTHwuTO
pPrt2UHJK87I5t0s9a1PP6DExlZTd5Kstn5kJY3XKfY3u+Ydl8QhJXvsqXzSDda9gWtAL7Y9tfZ5
aj8GeJ62snocEi3g2+3vtT7Q9gyiAekG5QuuZTO3aDPt4Er0GNV3o19DjPf7fJl3VYXPQ15RSWSg
MjrR+nWAUPAs1UNYvnwpOu7Ze7mq3rz623G75/ugB3fogkYqIcfgli/VNALrZJvbnk09HwE3t9lA
J2W8L/Rjb+JyPNgnLZa+NgPJo1J+ZZAAhFOHZVPrshtEzra9a2tI/cEsF0hDBVxg4n/caKhxDuoj
fRf01aMxJTO3mGn4ZjO8zSRj3kOviiBp1Yc0jdGqT9RNg/zYdqPsj7jPUZs7tHJtnCBoV/5iDkSZ
QMpDPBCWCoyfNltvcsUlOqpzraIuuYAAd/Vexdk8iZpdjcb5aMpQdMUIRKopkpsVtBTduliRRIZs
MnzK6UUwAq46X2nsbC9N4WfE77VTDvbiZZ2BwVZsHdMhNnatTtVOwhbt0GXTQfD9+eo6iVXl+9y2
zhoFPhVG8mV7+q26bfy6TmkNljLMvYG+FAjSEO0Cnc5p3IIu1Kh1PcC1wbMaWHkvl5Rm07Ee0C+v
bdC2ipJFh7+daHZD9oQydvRR+41+amWDD0aqJTmkzopyHyDmTl8Kfs7tXniZ1bDdK/EcP9oi54WQ
lp/sIla9VA06ShZ38xwqp15ZqNtMNsXzTqfkpqT25CfhcBNVtBCK3M9+GopdrFp3Nl7t3vZValgo
z5pyHmMixmc9fGso90sOa2i1t+nyyCa4Eu/irf3d2rciks+TZkDUWNs9K5JAvnK0G2YTk+crKon4
svEexQLcgxRbwKq6jkuBnDzuNUYKMUbkpjljQlymO5l0ux2EkhqXxOZKUowRsXHc+5Lc9P42Rxrz
7JoQdqHmVJhb8HMAmDR+JNNMb4uB0n+t5bL3cKsiTG/9KOBvmj1TfZ5TVXiMzjJgKajhANuotXw9
5MWLT3udOdvsNjHXlS9zGEF5gUGz2YSl7k5Gh8x+jrGc0FTS0jOtPAGV5KQWZvl5hkV+7kej8iDv
F06OnYFnFEThFTPNzFT3yWlj6oRrg9IFUeLXMsO+3PZlGZwi5C7aE/LICLDf1Z1aejV+ghgmHEnX
UQ552XW+mrTlyTQzhwQj3gXbutmolJ2dybUDd3ryW8ucD0LWccaQSYWsB+SrHU/8IbCr2yIb1yF7
dj1M8nQcx2nxyWKldIdRyhBo+IABxjuBqoeelYoTiIC7BFp4qNnrnGCIxbDUdmrSY21lJ6Yq2APt
S7K7/T6QJL7/Utsi7hXYa5qTr9kuzJ3x0Ib9m2leW2LtBhfK8NjXWpQ7Xadmvk1CXM0jsE0KqyKt
uCre9Vpa+vHa7cnW/s02KdY5CyPGk14U+FfKmAy9bIB9lhVul2fPzTTe5mY1XimAVW6ElpIyNhBl
I94kK1dowpUYZwgHvCRzqgzNb1g+zS2dNyps8BslnO9lQPlJg0cwmw95hY+2gA+3a2cAiqDygml8
l+mRQBLeE5Y5vp/TrPX0HjN9iYS/Kmo8y14faYn2BaU9qF79HibYYxpMKegYzH8rmj/rWeUxQHYI
7RMM0OPrjviwA/piB52hcoCd07h6bL/LRQzQsMxHaMb7ala/4c52g2O7fuoDxZsGq9x1a/Zrg/sw
lufDXl0I9zGbGoV8DAMwo+w75RDTvVydsSyLMxDDVUCbL+ZNm8pXclwOe0Y7n5A71tR7bU+l/+SR
kGQ7qEHxJl8ozk9ysfYYj1lNhl9mdh2hS9mOkc76HngiXiN0parWT12ppMAhnjjiZqRAHjbe5sQd
8Mkm1J/bIB5bR+/Wt4/Nq2UZQLWCVYiCUdie7moPRWIg+WokcnHS8sdYwU66isdlPy2TeNfyTrIG
+Zuh5YtjZ9KXjrgAImfA3pvEcILFmJ0FEAffzK9gVNQf7e5RCMiyXT+Eh1U02xWDgIFAJ8OeFsPL
l9hDT4GLSstDh95pqk5B0uRORmq8E8v5p6lVP8zzKO6HKI/cSsEvCwWToWTheZ4+1ZBnzoqO+GbG
rc+GqOHgUXWrIPw7aaQCX8l28GSVOmzaBLuIFX8q8xji2Z2R98kb0tzIE4buRGXDPKnWDCKlyzjx
wFYxKFNVU3I9GXniBHQc9pKuV2QChW+Vum4JQF0yty3qGHglOfFW3RdICLHaMNR9NmGaDpUEyKz4
iP/LPo4TXnnklGFggbKA6JddHsmMuqXhE8b/2t6O5HejjrtEYrwZsfw/aqX1MZ2BtExduykiMLX2
GsSvh5ucJp45lZQbjXpX4D9nVrPAUcsCWV/sj7C7riWbK0W7Fd6jPz9HRle6tHS600SNQpkxegvQ
7MIAQ0HOINSJ4/KuU0mnKFN7xj2F3Sey4HdEsn0y+T8mVefOjadX0cQtar41lgAW0ZJcYQpAl7TF
E76SElfFy+hI7uf9HEZEuMxEwDRkKVAv+kpwKA2hNiYu/oTpwRgC+SDJk7ErSWUPjNshKW2e4n50
IC9brpQGTmfW8aHqJ9gMduoGAsRkhiEqBzjORyHenmPpJGB6Yz48lLn+VZKqQyX4w2UCM9Us8UK7
fB9OBRyXnsseLUIsFrJUen4YBzbH59Kc0AUO/Ucha9lnvBGfqKpQsrHwPhb9h8amJmiYegJMmOzn
kKh1tEERZcSTKOlo2/mUwyYxGDOhOMn9AW86vK3HhiGWXgXBftvhMtl2uiwW25Hl2rXcVr7a/P+5
Lo8bPJurGBGL263QXbiOatT1jYs0oWa0vC5vk/jPuW0R+skfmw36jHv4HddNUDQ+lW1cHta5zpCr
UwhvtUmNaylnzLCt3ib5utdl18u6bc4w2jXp6s8zvdq8LW6ThIrfy4fNDym+HC/z28nhr4UnCEZ4
tHAtlx23xZcPuJxnSIO1u0hVn9Hxnx9b0nM+QAA8LeSTektVv0/Wd1y8duP7oI13aYNUNNtG29vK
bXLZ57KuBDxPncvyq33MgdJBIXUfcacpf9jt1fnSbcDw6thovaTLuqInPQp91zq0+Nsr62HYU+Mv
pu87bYeS+trt0zG5r7RGXbxyNO+o5Yz7QtDRHlrgj8vEWHtd22I9z7UzBt2yi7e+1lCtMMpl+8vy
32+jLvD9LNv+aRPlbjeVjGW1XUCfnKszZCce5JL03nUonBVJOt5us4tmMqjAMsKd2o6+4RKU/jZ3
mcSh8uM6uR52GY0ppGMOuEwKKUxdo51GN/35gO34v1vHExNnzuX0l31k276vKlLTZUkVfpQPTJri
GcHL7PUo916YPN9Bwp+wrz/hyf+FMIEwwQ9/hWD+3yZeyuLpJwhzO+Q7ggmD9nd5JU4gItcAHTUA
xD8QTKH9DnJpYPdLYoUtG9QLvyOYqgmCCcvCki0SRwzThsn2B4IpflcVy5Jtk9ACDE2t/xGAaaj8
NT84pwBgWqvG37ZgpQhg1NcG+zn80XZKjZGExVWRDdYEbsNkmtLFFzGG6coylYw7wwFrfMZVwTrg
DciL+z63LsZL9r7oqKiMHTKl72CSPQ/+9gAxTsqJ+/6ORawNyIZKbJMNl+zXdebWiGwrJTLSDrYS
neT1rRWW8yMp0OHibiNbuRBh80FWltVwJ9hv0NFlIjCYpoy3AigkKDE7aPl7TVlMb0M+NkwkongI
zSuUmOo1XblQSMT12nHFoISJginT4m6gnXaZVTL7C2qT1gsJqKf1Xse2w7CM3/ckAmFe3CxN5l0y
9A2dwIRx3PaN0XOrj1iCeYllDAzS1m/xZfNY5+e28Cf4wJT9fH2maekMkJDLYobUJqO1XseFhF+u
w71iSXXZ3WbDcR3Qb7PbRLJF51tTjRlpUPSMI0t47eUKzV4mwlj/fMo+JqDC+s2DBGQORv9EfAmw
yGhFJXEiq2QPhxOaHz00BB426+pth8teMNXfobDAMQz4fT/X9Zt55sZQi7z1tznx51zcq43svtos
x1MgPFVNcoAZ8RhYIGtpRz6Is+24LSvD+kX+sOly9h/OWajrV4uDTO2glRC7V59evWxeL267pO0c
L5+0zV6uczswp7M2g6KkUqr4Q2aJlzlENwpC3wxAcJvdNm+Tesk+WZoceJdV21y+nmCb02uJbKwy
ednjsv5ygE4B0i+rQy4JXhqFxTdPx5Tpy/y2+jIx13vlZfu28m+XfzjVNhvXYwKTSH28HLLNvZzn
9Sl++Ny/zCb2VzUfy9PrT/jhTDg1GA7YJ4rJ7Y/5xSf9e598uegf/u4fzn3Zvs1tkx82/zC7bYrX
3o8GDd9EFoJehCf/cntvc//tupfn4vXmGHv846uVUslTsz06BKH1i/vqE0DzGtmTFjj+jobj3kGh
Sbscc9n71Wm3DcZyH8WVTpQTt0K29ii2ObHiqZfFV+tKrFToNa2H/GV223XbtM1tk+1E2ykvi/qG
027L+Xa6bVYfCbpxfv3p247bZPsYtO6PUj+Se7hej5JiMvdhm8W7cZC9pF3EQUakoK71FMa8lQ9L
NqfuspbItpXbxMoUbYF/tm7a9trWdvGoL665MBxu6wTX8241I9k2LXjLLQ/brKyHeXn7w2kUI5Sd
qRLYZKYhHcyXc62VluTcNMTBrYqn3ZwJhjJN7FTG9DluNILc0S/mAtJDlCvu1PSfU2gUbtNNkzdk
X+eRrn4ZRVTToAqQVgWwbcXnKsMCBmk0gtXVjspXzfCLugzDHuN6jMWgy7l0T03vh6t8+TNmDenW
HDeR16/jg2Ftx4e1nd8W/9t17TaY+HOyHbEd+3LEeoJXiyRXM5Z4dep/4zSIwXvq89ZxO7O9vWy3
U7/Mbmu300AOYPDw6yvJ5diPkhmzux+uhirqvlLmN9X2JpPXUe42Lt3muvVPuax7vc9l82Wfy7qX
cfNl+e9Oqww4qTrb0ZdT/M8+Zjvt5VMup9nW2QnkB0ZOeL3RX5jWV5eyvk23uW3dtsgb/E4k8ry/
rB+iFgLwtsvL7LYp2d6r2zGvzrgt5tsbctv8sud20LJ+7Db3sv2y/HLOiJruLAEYUQ5NHbOUcHap
9LOQP0HkzpGI5rjHyKTD5XPoTP04UfIZVdRaArqlWK0lU3m3BCoSIc2o3CSCxTMYC6aeNsNGJMGe
EZnIaPXUPjR5TuIMPrNDJw52BcE9Ta1PqobBRxX7afvJkKyTQAV1Gq0arCtQMCI332BaOiNckyD8
t/UXYpC13UAPw4vVG8sIl7uwDg5tNRFS1GDXmcX1o0w08oHAjQ9ZLH3ZmIZg+LZXLjphlTI6dgWk
Qn9PqJ99wGEXaGg0XT2NDsRWuj1BGM6AX5RjdLPX1tGXNMDMch6No9pSCdHRzEdaus/xgfQIFmHU
a2rHKq3vSLn8lhZj4DDiwGjeMK4YIkROgB8wUiBcUjIsznQrLc4xPfKdZZh+psjvcxV1eh5XV/Lc
UsmoCc00zAesuYHCYRsjB3Jryq5eTu6rp3Vz6g5j/MYQC1XSEMD3aSjKfBf1a4StJIu9VsbJFajq
hzKLn0xsxz0xfpRbMs6qu1rT3bBGwCrnXmWu7ZyOzUCjkrlL8rKTxnK607HTcfogoWS+IGO714zs
CNGOu1dpFFftysLFE/9TOU6jY3WhRLMYrNos9V5Rv2aDrfp5EFFCNBEkQV96k3fGVYGzh64H5MZa
Aa5J92EeUoZHDVFN36pcFL5UNwG8vrrnt6iAGjsyS0DDKFqQSn4iWzOgq9sgCE/9saNRhbxX7LW2
dSkatR58zd41a/tLIsDwlJYULVy1d7ZRhzvdLuNTZCofh+ie3NWcKlUMVqc11q6quoMAKtRA3zzV
hWFO359C/b6P+bOMZTxNuG4XkZLcDn2FQuKD9YAr93Aw43l09FZ6lqJjUMP3ywBYS3spD03QgC5H
hdsu+K5nHYjtPtQr7IbtynYJq9dcAcw6VNHiaEVDXcPCqLnQYKMXWXuqkyyiOBpHu9pqTKIw1/yP
2NwFAcmrel4fVbv7GKb9N4Lfpp1aQyDP09tBhlo5Q0W91VF1l+6Q2sFNpXbG2SKzZrYzpGXVV8kI
iTylhJrlpBjVJVGHXS8o0VTfCjJCKXKIfVVxO3hoGFtymeLqYEOTToaBgAuFam4LwK1HsNJUKidU
uuN412LzyBfHyAbdscCXduDhWcSbaqEWALeT81DtA0n92C3TvdEZjdfiouH0So8ohiPmKiLyU56v
C7we0CFUHy2Sy2OxnDvTRH0pv2/TvNlhPuW0SXLf09t3qjazzgZWtLvAymEq9PmdrWh+Xc7irCRJ
4PL3IP8KxZdJR8iCu0rm6vCm76bCOM2TPR+bzJZ3FTD1NGU9KFY3u32co7jpyshF/prfzYh3qAba
FDRn6+0yDrzDyc5yqz7o9kSdiUOta48K+RpXddI9NGpkHZeFMSvejs6M/a8LiZEBGV3oOg3ba9ny
8yjSD5Oa3U0jw78h1WaqE/rbSOpxSaMINIxpeZowaRp6MkW6sMEzF9gdNPEJ0xGMsvAIgmYkFrfE
TmCP1jvvFHBzjBh7PcRWNqVyxo36Fn4Djumdql0F9ZC49vwJU0nHUDHw00zEudje07o1nCAeGp1A
hcFptXovrHPK3XjSm8XpkWPCyeD3bqrYjfrsPRJeIPi+dCqubKdq7XVNIB/iAQpLcgRsuxSicGQx
feg6dLZ6Mh4rflxHGaLnZQiecWm8jgfMxZPpIShqeKmwdK3OxmKuNveVkOpdJ6mSM5XdY4k31C4i
CtqRJXxQOlV9GFDk7IieI2DDKjyawvluTFr8T2MJ1iCNbhRl6b7L17pKuboHm9W+o3C8xwHtEOLK
XtfTTaAaH3IbuzIKkLGTE3VSkuq1mwvlTW1W73j6qC41PeldGKjsMpY6O9iXo8Z4NI3xc1/Cc6LU
h6khtVyei8Gd8vAtpegBadiTIC0WAGWqXYKXoUci5EURm+7MISKBEB3HkCDSJOTtirLgo+jplnX2
cCXrn+wswMFEiY643PdU0DPLEegq1IBKWNiklN+KtHYp6RwMu9MfssodBks59wQc1RJ1fXy4jVY9
kGk2O9Dx3HquEBFAIVdmfCcx3bW80LjHdRpqQMUzOQZtu8qbldOk31EhuqmnFD6Gyb03pr0FzTQ9
pd179GdUTU1XDmjuui79xAChdOehdezOtvclqYSOblSrP5faHJCYxB496VMjI25T5vYuxeJ0TrQE
zxCdzCIkKMs8a+e4RCfIg7frQ1N2xxrDAC3GAms5IBax3R7jHbc3tcM8BO8o+pWuNtnvsGdbPC3D
BCuD2d3NwVPT6+cB7gnO0Dn4Vmo8500m7TCoj12elOIYMBJwwkp5KKZYODgcNlggnRUDkF+rcVPu
Jlvsu6hOIV7H+MYYysfa6oVrN3CkTYtVTSVbx9mUKobw5UcQtRyPCnpEvRFTrzPeThgpGCJ/WywT
CLNVQGXlFzZJvHQie7kiLxmYXG8fix4yda9CnrdVRIVWOXrDrKdwm+LAba3CooAUemqR3DZvYNJP
N4iq9mYC8aXk2TDTYNzTkHS7bngaemxjA23axUaAWIcYPQZ4/4+981hyHNuu6BehA95MYQj6ZPqq
miCyTMJ7j6/XArJfZ6mlJ+kNNFCEJgwCBE0yiYt7z9l7bY0ftHhEw1J4RDAfxzSe92gxUr9N4pcg
JyB3SYSr0avf1QHuEu6Oo2hG6y/DslFoNrtlpu+8OqRXPxA83nOwftOVNFxLAEj4uxj5RjyAVTd6
xRoooJjxz0qKIfiqTBTaeO3CimrpNmXVANOwBEceKr9PiieTAhGKgPBIMNsuaqXxUiQrE1iTe08F
ON9Hou6FSiU7s1hi4hueIbo0btd1N0upGzscaCZ2cnWn6fKL3IinMvAnHeG7rqTMWJOqdXvRzuv0
sU+lMwfxb1PuJw1S75KHZ1IpvlcjbyUm5q4QU6QmmnHEWlWfJTl6UKcML1PSkZkU/UynF31Mj7M8
vWejMDu1Ich2EUqHlhwBR1FTAzcnmRq53jbO9K7MDCBiDQoap9KzaUWGo4jRNRhMgXa6INm1Mczk
iCV0BQshBvFUBIeaKbTYlATGLYWniypQv8HJDJOYAEE5wC/sbaJOIAGNDunbiRNLWeuqtSIeamPa
Lcjb9oxxXi5hXNKLBKLn8KM3VnSeRMfI5IuLCA5MeqFh5tOf6NHr1Hn1E5q5IptjzDuiG7YH+FnS
qbOWYpVwOVky2ZWcCo5VVgpg/MqR1W9kpCp3rbQOnajqfX2aXHzfPwroQaEeOXzjgbuE5tPap2RZ
55dtBVVJRW1v5Q+TWuDvKKpLqIgP8pj3riIWj7Rgf4btAG6pEu3KiL5kCZIfootl8i9qT4zlfk8U
h7fUE0NzlEQnvLAYRo4zKak4haQvGL4sm8FQ95K0OnMdZLqlm3zdVeL0JZgUGA52pUbEcUIn8esa
QIjWVhQQRihl4rehm78J2rALlR64tFI+5JYZ+4RwBm6hIV1BV+uKclMx5pG41sfJ4omDfJfozS0L
uRij+Tj08FsvVTJctfhnY8rXZpT1V6WA6RUfK4H59pRS616SXxjqSkQ6DZMjID2eqS38RhHOC4ZK
xSRD+tlhPBnNIMLjKKEOwpJX6uRrCkiopuleksfSSQL5KlS8Rtk1VLqDUifDSod9mATIuzIqDTTQ
7R7tU9z1oW80izeGM5L4SNwVYfYa9UvoF82CdJD1j0y94rkj9UYmp43Ti9mB1GtuNlLuQG/qtmn0
Rg79kxgSSVAE47vcSWfDGiTQZcO7Hj5Tjk93Yzu/j/mkYBWtcQALCIZGa1K8UTLQGJCQetHdRJKt
fQjnUWgxgXTD4lm9GPqmcMmt8bs1t+mFyhFmWEWledxe2jSunWYJDyFVYfw0xZtWtiBPu0WzB8II
omDxDav/VZnV7GaBF4nxD6AYCBxVnaKNFQPwHvtDlHU/mzywdvU0nUw4UjEsfVfSuShUhvVDF3K3
THogYdZFg2GmYr0yrawjayi8N/GvlHKwR4H5rLYDamkWybZizE8NCe9wZJ4l4KHkCOKANcT0Oojt
mVE6dmq6hGaTeJlcvkCWeIvK8Qyb0J5LbECzWdgVzLErluvWTjsp2g8yKqAGnGksSPdNlwo3MdGC
W7XU2Y1sAFWwcAJuu8ZpODQT2Rsf+yQjrJApjvnh81mhTIBq3kxwpNdX2h4YFuWtW4wJwdngKtHy
2NaPuILG2yiNfmeg02ChCtthgUi9giX4IOEzCif8eAGz2KTuDQ8CBoG88UlTOasoEVwHaQrvu/Vm
zoL7hoyBIi9PRjgSQ7veUI5EOw7MZSeXxp/7Cn2u4dhFnPJ/7etXe7asxrJfm/iuTC24A+kT3KG4
siqjvnFSyAz5HYFhuSzflvWG0my1R7OFBGjdBNmq3JLGiO9GeBTbrs/9ra6+xkx/UaFzqCnU8i3D
2OzmY1t6n8cqciAf2lALuV5xyG8PgIOCvfHbHk0uczuey+KwvfF2aBCNwKw7BXxNU6F6/8enirHd
nzR9ftx2aXkVXw0D4TyilXtqhehT5lsnSfH9WE84uOrgMErKRZyT7DxNGsa39cZcOK/KTscm89e+
bB4KAnlAj6WikAg2iXzKWRH6Y6ql2i1eb7aD+1innROkWLCx3pJIHfFPRfGEPa0ySc5bt8k2q3dN
malOtW1HlSYzM5puSWveLRZjCPjJkXOnV2+WlQp3Gga0dUNhefNxw9Lqa59Ey3FWM14xWw3dUwEt
5fO4CavfPluQMG4vZIilfgrz+JZXeX+tADp//KKWKibcGHGcleWAyZl93auCGd7LCey9IJxO22Hb
DRwZ2Q7Motpvm9uxkll0rlaPInJ6nrXtk2c5c4UyvZDdOZFKE1q3bM3zDFM+sKL038KgsW7bftnI
hzvy0O0gMUX+jvWwoJ8PlSFHRNbwTFaBNzGWyMNa+P2Vc9zthdDSMTmXxg1WFYK4yFzcFdx/2x6Q
uqQ9EBOMvnw9bnsgTLHs1gSJKEnaCUz8IywEuaI4Qzwzcxs0kCz/ODaqa8O2YE/4mVwnO3NOQpe8
4egeV7XpTupMDA/eidAxIDjuMLj0TlvX8X2/3qhd2x2oKRV2NKFA2nrj/68i+G+MULKkSnT3/7kR
6hLjlMWM/++EBH8+608lgWn9gfBNMTQGTOxGpJ38pSSwjD+gxaAgMPWNtvKbkkC1/gDeD2QW1oRi
yazV/lISqMofKoBLNAQK9iqLV/5XpASgNP6uJJBWOzD0VVxXuLM2+sZvCQdKlFp5pxYiTkmhXC/s
lTHAIsILqSre3JodqTVVp/wCIrokVE8MkHTIpfrIeKoTOQ/fDUkZtZ9ipJfCsxrotfkygstr30OG
iPJtMZRB+DkkJiWyZEF0AG6ghcFXDTErIZNQkdouJ0NI3LLSs/ax0YxZhibQti9EdeMMTFAC9vsJ
CDz4grCBxGWhrAdxhgIvhG8nh/KpiobsLhVMpXKDUYiMHfpIAA+q2JOx1pMnWZ7qImY5yPpnBsLW
Qzcj4MzUZF/uhzXnLZHD2BX7rPgmmqbAmWqEqe6SAK2XK2uBkkddhGos+oTWS7/keSJHDc3CTLZH
FALAi+qp0x1U15Be9bhv9fNMms0Q3cEVlCfBA3VhtS3vlsxie4hCbcW6JJkWS29GxFr/UOsloHCx
zUQi5Ug9Sg5jhATcDyL8sCNqh0RZMFMQ5Shh4JrlSmAkD9LvcjuibxZUVISXLhxy5PmA1+VmL+Kf
zv18YTywQRhbwVfaEG28A/y6MDPWFNrhcyzNR2ucYFoPFuYtynnGbN36JTLGZ4V6vPLIgVb1U4+m
6Dm0xuyHuExL67dp3aZu0lAm2nUaXj5n1pTumx6lfeAp1hhccwvFpywHylMB+JEFjVaEXo3ymOiQ
QixNh7elx86M9L4AZzTbkki926mkskgZ1wLjuTcqVsDFUHXTvQWHBySIkEDDAvooSkdqujEL9p7l
IGycVlYrapedXt2WCUOIF+szGnESxCvdnRW5r+2gTcp5FwHLZX4ZC0Nxs7JaMN81Y1RaG2gcJnAb
66qF2L+kx0OAW2OEUDXiMBZOeagrM5gsnSUxzofFrNxCHwjRpRCNz5Z2OVCThDqahgQ9A6YRiG0e
XsMKZNU+AbIg73RZb8VrBQn3ESKbTHoVy7H6koFKCS8YXCbjpdAES97PNbqfY8CIogDGC/V+Sb1Y
rPivkBKbtuNVH/vJk2eyr1ZIEQrJUPhSqfn8OJAz8yA1LdzQAKV4mzL3E405PHMGJPDRNe1OIksL
IXaXxT8zVU6fhKYd/bGQ4QrJY/y9HvTQnwQZvoFoVvuyVQPPMklrlKup8+iwVN6CMZ3pqFgQtpN1
ykltpPoSh6v9gfTsOyGlRUGg/EQKmS77Y0zaZm7UxnnCqeFbAaikkNR3lqcq81lwK4/U6wO36TSI
hYmU7IG0yAcxCLUXca7XsEcr1sAyKb9U/MhvfZs1VyTO6n3Zj8H9OFBeKSSp4Co5hHwfLVC7aGjv
zTLsvw8kCB/AuCmPUSq2sZ32BjjQbOLArNZ9JH3Sl7wgtFCpk/SgwzyjzhSlXFxj6HwmTSQ7N4tg
38ZhuhesZvYa6ulnglBjk1q6lDxkjJB3zZIU34pJTby6t8KbrjeGzyo+8Cg6dLuY2iUhZVOzbxu5
3at9VdxbEHrd2IBxQSVz8AcsBDsVfdBtUAPhjWTCiZcqq5chrjpKdQlsk0IA32kkw92ShNlBTygL
BqiwicSL1RtZ0UDbtIgoiNQUCjdKEvE9F5PisYGteZUmkwW0DrVEZ82Yywe1XYRXsVraC7mfWeuM
86zjf4zS6hYpmXFvgaHdzfMUuhhiDEDf1uDlQ4UfvqRnj9tKaT1FHMgCTjjNe6mbHrCO9js9UCRH
h7VD6v1czdAXZNORgeP4sD4VhElY2KS8XmvQvWE4dPqLH70kJ/xCRIZbsY+INgU73kxaey3rqPQC
/j97edVLBHk6HWQg//hqEmFXRYpyrGNp2qfZqLk0g6aLkKzm9mouKDGHQCJyy2A5qxk/mlEVvHSp
47Oo4HjLm0ogYFSpfDD8uqvEAB9Ik2muZtPJMDqq6Dlos/kCdhCijywmu3qZJsT2QuJZZa4cNTMH
X4Kh3dFVXaZmzMquhzIOIWs2ifjqE38yE+3UEQ1w6dJB9OVlnO6DXGyufAf0Rin7JX46ljTHRTF2
k0rS96jqZM8KgPLNTY3ZX16wDuZJ7BaNiskvlIpDLTOBlvSguxprtVfL5v5IKiqFcAKKd0wMIRqF
huKK5SDtFyTxlx7YGOBIoBRcEEx/4owmDWMJ/BodqhOoYgoJmATMDIDpVUtakQmANmKjLXOfRiYL
6BTZvpATsGuaI3jQNFY9eI9UXhKlZkpK7VSf5+EQCaO2L3LaGgqN4jNETfGAIcJ6NYxcf06pmdwJ
gdET6Rka/mgl2S7vOhUaW5q6nN4MotR38fZxtYDRPO9qVTHfI2CiJ4kG5Y68lebBNOmsiFovecnY
qq40SLULgF5x4VavGWu6bueU+o/9sjSroG+8MwVcOUKfD1eJkcMnIzOlHqwHCAWxjyQqhtkiNgqy
QpZ+RxgECFzofdMejvzgxEWYoM+oWiB+WezmktK7hF9l7mQFiquUCz+HfiA2YcnG5UTxJFsvuKJX
GxZlM9CkngYc9dAnY+BB0qOvClnHNSw8qhPiUidXi3mX5M26hrL4DcdNsyPXkDiINSe1SsTej8Z8
vYCM5WnmegeYQcS5Vkn8SnPWB9m0YlqTxYI3qHWJlwzU9apGzM7x3PcPgDQFR8uXYr9I5Kh2LGKo
YKMLRbWP461hmGkVS9gbVqt5mhVMXlzovb+kOmUQFhztW9lUcE/EQfWLckJMk6EGMByhrqL7Qc+q
Q2bizmVt1jav4LeWnTIu1VXNEsRBZETKhpuE4yjv2rRtg8sUq53kiphye8rRuqntJ2kalzOOf3wv
U73o3ROdsCrCA9A3nas21UiMDvg6R5EiJnG6OmczVV+5p9ipWlJNobahph5UWPp6AW9Ob5jq9xC1
gLwU/zs4iP9DoAcTAMJ/tbxxf2Vv41vz63eZ9Mdz/lzcGBoqadBRElAtUfnQQv8pk+Yh1hTItsC7
cFmRWXb8QyVt/QFRkjWNBUnPEJV1ifUPlbT5h6pKEt5IiEFwqUTlX1nbqAZ6699V0qpFLqFEEpoI
73BdaP0N85AmQ5TgX6r3Q7pmraLQXaSh3hHqcRw3uj40JC9U59iGtLZqiIVB98a4LvbSMHIG1wYG
PFRotgYe10mE1p4TVbOp2kK/A0p40pC02TvRiDqvarvwNBSRJ659VrIlOUVLuTu1BHxkKcuQFs+W
EH4zdXoXncZqodUhA8VmGDqK0ImuVEdvIokjfmvo1xXydohpj8S6SmoiVdkIj7TGKOdRkfqVrv1N
tdUoE/AnOlRcvKFov6iTdi2rY8xAhR0y+6YK6B1Yk/gT6yfEtdTM6Ve8zAqEZqCpVxOjtId/P/Ua
yGrETVJBXwKR7BnNx/urPZZJdhJDvO1Cr3Usb6LlpM8UlhfVr4y4vjSSFnizadlmPh2Izlpwdnc1
Eo30JofhNz3IpEczpn2cmueAgY5O+Sw54vzUE+VMRZxuexc1NY2lhWzAhCnBRHXaXkLx6yK2NqmM
lrPI2iNjSOVNapo+BqHxFa1Gk13gZ4HR6NrIa1Tp11IYo5MY1VXKgMhYs+VM8wpMB8doN238rS/J
SxDAVKUM12XOWMxgiE5pRGEDGDPPcxHpz47f0Pt6VXaUSpsgyHXkQADF0SX+9ztR7l4IMUM2NbUm
Vu4QGxyLPjP8qQmwNouAmbUUyffNIN9rKStBimiRO/bRQMu9tHd3UUrfICUxVgzTd3pobmYcF+Bp
oS2V+YW+g52r+lOA+oV2ol47bTMT8BQv0AdryJOahvB9BpusI7rSkvwW8UY67DGbqeQF+oSCwkK+
x68Cd8M4A8q5QFhbS0LF4xB39KICdFANWM9prBI7S5E7zWtbaC27mXQ45/ysid+bKr9VdXqcEBzS
eqCmmCT8U9I5/GbpwWEmOBjy41Kmh0xR7tM5xTIJPNkoSxoduQeMOwMIFTgY5PJucioFrUeQio2b
G8K+F2euq3TVq2Bdh99NSuAFBk5Pchye+MQ1UtBOdtoecVIuSbt8kGmd1CxZ6SP0zpztlVCovHyS
nYYZMmSVsMT4atV2NUz7chzVnV4bRAY3FjJ+5itEhzFFQOAhTQSGKAVtdKOmp1KJZKcR/61L5mQX
ZJzYkZi/J+aD1UWnlrWvR1bwXaAKxy4MBLtvDP0ym48966U7+Cln0th9Y6kedWHuHoQg21ngCQqp
iV6UCgjHGL9zkQ4Iuj8wPd1DdDNtU+vqu1a39sn8OM9MobNJ6jwyyp76iBgCVDJZGjjk9MSgDKrR
Fi1maG2enInPNuiWpujLcly7Bg0uV29V9GUMNWkzxIfqO7WK4KZdlSzqjpZC35dBZ1etY5sQ00Yr
8dCC/XydR/SXoTg8QPgQXBnUBknBKL9mGf7EsS0URzIalDes8XCSjqgG9Pq+nrPprCwTHsfO6mDn
zqEXKSwAi7hSMbOHhS3NjE5D9gClSt3nsUgkz9zuglQZbaPvWN1E4p01LNaOFvzI2sYJ4uiRehM0
h6hYw9hqO+ny9yyB4t4tYUE2vfTDiIFaL8BtH1m97weQiSLZVZJgh5Z0M2opc2ErX4f5XlaSU7cq
UYjGIbaEvh6RZT/oODNpk7WXRS4e47CnxyYTwoPmSWcqURgnUlaBx+qzN5h5uMNL3DPBKftTJS/5
buQDoLVqoP/Ay5VHJo6dsPwc0gmRyrxT5uklkRCe6BICqUEzfSXsuv3cx/fG1E6+JYEeLQOmpYnR
6CdZxmlY9aFr5C8oLPqTLE0gfLHde2W2YkREsdsvEN/UmEpHGqzMLkpexEtmDjSuiJnW4JfpqPk9
s3AGHcZR1JaLS2ZG4xSBTMKk0r7LBuoYcFvCqZ0RicQZWIxwkG9CoWmnguUkfbuCRnWGhYWuM34U
0s4dQSebshiXa5dgGUFmBNBwFk8mOTMuXwVtjIl1eG3Roi6UV6tfEl9RDesEkaNCnKZfykTU7AQe
NCoylZVtR0N4+xTN+lG2ezWhJ0ZikAPOnrwbIQsZzcenLKJ0OqU90ShkfeRLhXljrjUKZNvdOtYP
Jnxaq1yOVGGeSlGRXaGP9hD85V2jyveTgukD9cUQpcpRN1rluN0rZEk5qsAa7S4Bdlguw3tOxt2u
xPHCwvXLkLE3YM5OYMPiNJSQUPeot7BQ6aJYC5WZWT6GSlEcpCx0+t6Y/FFYLvUkKv9fYP8fkcYU
FsfUw/95gf25e4t+n33++YTfXXpAxvDVQc/7Dy49rtWyBTka+rGoMjX8c/6pQiCTZH2tuls6rD1g
Yn/NP1cDnygSnSFRmjGB2P0r809ZM6GZ/T4BxQfI7FhUmAArKmlxf7fplXUZRyXQxgsTCNhVmzNh
w4D9dlc3+jVeZIWGfdz9+wFq5is5oygN+HTJndJYbnHEwAOkvfMLA+mYPlovQ0kBoC/VczjjcS9m
4RYZ0rgnI+3cNMJ4VAPV9ARpeZ9KIb7hemscCbAwRTDCkFABkQCiLhFxDiGClkae/cQgUGsZ++MY
JV8jYfkSSYlhZ8EY7ysVi146Tr6c9/UuN9BLApdtOZF0/Bc916n2w8Wxej/MnKzmu+2PwiJlLo/b
XXAP2XAy6Wq7Q9C1UDQqHdvH+oSNEvbxVfz2MttDv31LHyyx9XgaLH68ek5oTGI/MVZTirSZUra7
wepUUbGsbBbgbdd2s5lyxdV185/tg1iALWZ7JNvMMttdCo+YCLdnbtvb0z83t32fb1NsT9y2/8Pd
//rdtxf6fF3M9NoB2wgpwCP+RbDr1XG7N6yb273PByCA/Lnv8zjEyNgR//aUz4e3p2ybuBYjR4zh
v/1nB0uavoB7Xt/0t1f82Ls9XQsN3me7C0CMbnL08WH/9pk+3297rb+91bYZrT8KQVbBd//191Ss
AHDXrdsRVTKnqIYACfvqmi8+vPOrn2ZUE36dn6AZPa/xVTWlv+36OHDjznwe8vEaG3jm46C/ADXb
5m8Ppx/UvBVl83H3E2Pz+XLbq//zh7cDf/uUYRfAnqLkPNILL5gHrUafzeK5HVlvJhxrFCqK5NJg
f2yXq1NmO2g7fNtcVrvp+LDt3XZ8vhKlFdyj2zbKW1gAf91sBxabm+fzOabQUynOIVI0kXCnVOC0
OqloMJV+3u1XZEK+ev+3x8Hu4ujQLBJJBZa02hr3O/QY9UdBGNxUvWc9qR02x+bmCi1iZDTzIOyM
DovlErNQ2NhY5oqH+7grrUgsjW8Tx85Kmfu4u+2NOuOkJmHkb1vbzfbE7bjPzd9ectu5Pbwd+Pm8
bV8gp4MD8j7a1eGyTorz8juTkAiXS3Na+lI5igXSLV2D8wHs4Zu5jWzrjbJhIcttaKccUhHOh5Cs
hHnpqCsHbFzhfaoR6PtiIWlvhves1k8llVv3w4y0+Yl0bWUpzodoJeQx7yowTnHv82bbBwemcikL
kym3fh9YOIoFSV7CwN4or2pSZ1wnKCSzpFb8MAJmGYTcZDRZd/ECoz+fRrj3ITFjwRA80di8b+OA
li9rwmNHGiFJfXXsbps5y3K1468AEIPgc/WVw/qmqxqbEpz9IelpdML9qFYQInAiyw9h9XV4VQ9S
/6Ipw5uCrHaXt2F9igFOnKwWGpNldVwhRCXYTdLyiOTZ0ate3Nf10h4tsW6PFMf/vNeajbo3sHgw
A+MqsprmNJ0mzrzSGTZ/Y1utbtvt7ufOeBDvlDECL7QOBttNhFP0497nvmYWpJ2Sq9cPC9t2NkVN
6xuFdPjIZIu2zLbwrhY7wdcpNrhCNXIKzDk6fT3EhSKIA6X5/iZbw/jxQ1Q2iNt68/kj2/bVK2vN
GNSMJb94Esoy883VNg3+ib+5obNqf25v9yhyQu/DyDXv8fi7gjFMxxSsNf9hpWLAK0g/ibftyOSh
qYaInY7y4BSq0aleG/S1C/oPUb85CtRcFnU6ftzt6r3Vt/IhWpZdMDbqMWywKIXVSnYJU/KECuuY
lhLWqvWm7lfqEXOTPjGPXdOax5YAeRc9foM4UQkxOi8KfKdwJ6RuNHkKJzKVk4kZzV6a71swN48i
CzNilh+nb2bk94GN7pUKwPKS7YX3MvJDxa1zR0Tjg6zwJ1WQ9BYTvB1+6fHtTLSFWFV98X4o1bUe
bLSzcuSKES4s2fGMIfYw9xNx4czGvjAdFHeheJNmr1Z/9sHbQPJE7iSNoyAJLVhwu93LGLmUvcTo
LVfOrAmLDOv9qTeRcWPHcROW1uWXaD7kyy+ZehG9EDKi4nHH+m3QHVGAi4JenhXYsBvVZ10lLuKg
KKchfDV+UZGatWcN11nvNdK+SS6l/kIcVp2dA6SgMvmlJzU9F9GlEQ+VuEe523ZU4BwVB85iL33n
IsVt+TplwUa6Z+PEzOKLVNNnPggmWTWO8D5VrW3Q3R7hCU1A+6kgnIPqLmLBVOwi0REgf5sPRUZe
6yu+VbsPb1X3Ux/85miejNStEd8OxMgAhHEQCxYZrRuN5g6tySPBWmH6AJMOpl8gXsPhqJt7rK+B
uVfexnCxi9IHDEdYt5ye8xZarVOK18hy2oHoXi9TnmLlZYXZ3SgTztDhLX8FmL9jJBK/NC8Ee07i
Xnmn3iMxX7uTLnnrCtmefB09ItDYXvOkFmd4SU6T5Y13iDKk5+4Suwpeho5l8a5UEFMeZrJEFL+K
DnC0tOZXB9kuo/9yMVNHivclJDu6CvL3BFwlFbYGW8QCtuueqPRS983GRw/WGLe0PyUxkcucF3DS
8X0k6XsZvmByCfkdnbBu8X2TeoyANeFv023hHS8OynjGMIGf6RQdq9AJFU/nHzj4S3XS3jlnVe1n
hJ0KGabsmt1Rei+b+yI9VAtC8fUL43sSqCkDeOTXKRv72jwkgpdjsKodurC8WPeNIoQ2OfG0w0k2
dzRcSJlxiuQS914B4pN0BvNEwYAUF/FcPWiCJ6lPFoJ/ca9GbnvIu33QuFO7M0pSZryxYepwNkYC
nBu30mH+2Op5gQPpTd+m5whlzp581ky772RkJwI5aGcNMESym3z+zBBDBe6svjvQ5EKJIv1KMG3y
USfyIHyZ+Br5YcwJZ9mJT7JA1eirWFxi4y7+QgkVf4c+EBHIDNzJv2ITbDkVQj+XbhU1RTF+WKYc
plKJ1/PWJAeRCkUYuZK6U8GUzU5G8WE8yaELaSyQgEQRduRCjpwVFuQAU89J873LIVPi85aeevOO
KJIm2ecWphNH/wmNz3o2aZJ7ylXHlEldlWuzZQeAJgOvUnfj1xRBp+EnM2r9XZVji3TKL8IawWrj
CFJ0V6xdXqUVfHIELNJ/9xJyase4WFfllPsFEglPwBvGuNnbNnzIli8Mh5nh8EliwYb8OHTPLJwo
8lan/oumfKn7vZF53b5/kH8GoD6bPR8NCXUV0F8zr01FXxi5ik9FVqb0rNiWEz5Xry1+j9hXsE6d
RHrb4q7E4xI4HbgShmJpJJH2rIu76HsfXxeLwOKD8Jbx76o7Mt0FvwWWbltogA3sBc/FK8Gtx+hO
fSJVbnmI4t1iwBD+pih3a5xX2ds68TCSh6lnqDHyX6QJsT7wLgShIG+f53JXm+hBTlYGRc+eyNe6
R3okqXuBejtIu2yPk+M15/v/Ub4Yp0zdT3vVax4pbVfqIbxfTqlqL5I3vVo0lmcf59WYUoezc85l
wU2+iJRyFvqRMpGk+xbjb0XJkPYFrV70BzaZidG5Ep40wemXJxVB6nw/siht3yzx3DVcGBxiuBSN
f7LD4XRKwgbWAKTRR6qtT/NyNE0Ne5MT0y3OPAPcd/8YJu/j/HXATMB60o6jVxRTtKUvcng3RJND
R2IQd/SF0V5k5gNRCishJjjr035gZMEHILpx/TZWZ4n6GyGpppdyKUQqghaWIrOJuRVPAj4qm2ow
tuXhp0nEuH0XfYnVE6+enljQRBitqerqdvSkO7U/PmACpJS8dF5BzZ4YMdbZmEC9GvLhd1KUSj9q
CL5wn1Dc6o5+lB3BTnYGzQP3B6C56hXlvH6jxXNQ75V0t+wStzjNN6rNyrdg3yUOLFTD45dmeOno
iD+x8iQv4VMSO+KjcR0Tj08uOZwM0etE9jFxHa0dPqNW/lntw0t4+dW89oKtXROsFWDcsJ4WjsAv
lg3BE5zO1h7obzvBPnf4Tm0K8Xa00x5+2L8qr//R7nT3EIm2fFOuYDhuM4MCE4BndVzPmOI1eaXa
tob5vGoP9BSQCeSqS9E0eNKRa1VIkC4cOpa7djjglUp9pXSDGzKIQX7GEmMmPnJoLaALbmuGHU5O
5OLfIbGwww4yepRVCa3eR1h2v7V+dRd71IBFErzaB5ZL5DUibg+b3ezFRwzoDqAMbFeNuhuKK5Ji
OMyS+x2GqrPsyUMhwkV6Pai9O34LaOqdZy/cYwlsr8IP8UUiZzm227eQ0wBgzL22z+/F5/CYXqyE
S4Kd68Q/XZHUlM8lSjI79+N78yutHB6TXvPUq0tn+W7wqT0cUORqRuWhdFhpkVzBLftiO3Hje3LZ
tM6mcam90jHkd8YO8Vl6kklTfZRf2mvhFrvhpqHHsocb6TaOgvzC3vWWo/KlOdpZObfX4dYcAv8b
YOrljKXtquzM2gn3AptW5F04vTEppojwzxPJ2E9dwDXD3i1MEGZyqYCq24LNSues7aKv3UHDavo2
e4jajt/at+mcXyeXgCDUKG5xlo/FGVfasiPLy0kdwaOqb9ORsJNL4OQ2h7jlhfbKTnaSW3egh1k9
pdfqSfgSP2Atf0ueLDt5MmzxvX4ZveqAAs+Fn4hj+lWHwO5aT8iNdKyxicstcS+NK+24arwykvHT
4RsmNyUTGWX5xU7hOoaPt+WhOZuRUx3Sq7DXXOOsPVUujmyn8K1b4cQ74yvpPELnRhe9cZavvYOr
3hYcRigR17GtfxWUfemYXFy+kufh+KHPpOSQnfg5vCT/xt55LTeubNn2V+4P4ETCA4+XAL2Rty8I
SSXBe4+vvwPQ3lsVdc/pjn7vqAoESJEURQKJzLXmHPO+OfVf8cXadqfyLZnjshzzWXw9p5fwdlx7
X8FL9ivdCT4Jxhj9qB9bqCXI61aMn3ftGQrJpn0VD+EN6lSDsWVVc1KFq3vxmbk8UNDcfJBX9bC6
t9/bV9pp2jo+ljfpznrTHqqX8cJAyACpvVUv0Yfm9BekJMNdfIyPygMNzevyRnuI18LhQ90qZ7bO
5JKzuXov0GZukw0GA5daoX4yd4YDKOd5Puh20hORNgxv+EPnJtGrxu45XNFr452kN/Iuu+KSeCg/
OVaBzGar/XSMNvUDyhnGmOYpJzfqzNUp/lyO++YpugpoO3B14SxyhyM5ubRMm2bVGAeAzWHu4Cfz
MofzOfzExdQ88TNOprB1DflosUbho9GQiyDodLBc5Vwz3qf36E4ifRn6Zw/maCMjeh23SF8bi9NE
ehdnxmXDwYKxl8hyvWTXxsHfDfuBL2S8DL+ql5IV6ErdcLxn9z1T8g9MFqOTP0pX00be+LucK1Ik
I/ZbicdefY63Yu/vwz3cT3za5WZaqwfprNKuDdfmbfo5MrWrXeLnMSliqE8VLpnDdfxkmRhNNsHN
eCu25tV0gp8Qn2lGMdQOMeeKeEGZvO523vXn7CpZYZ9NyYaY3J6p8iG6Cm+mp2EZAJdRwmN2y4WI
nuFD/ol9lEFFrPR3+q38b7JVzvjBZfC9PxsMBI/NPnOHvcxS7a25Kg/2O7RhSXL6W7Cp1ht71Uvw
rJ/wUAzzu55OfuTUtx162Mrhe+/uzCfxUF3F9JumbXozzw9e5ffylbcILj/U3fKzG0/TExfE7p0A
MN6eRKfUmgc2pgj9uWZYGtfSSqlWsIbX792OGR5rzVv1YrkYfBkrAocMyyvGUi6Tr2Q+9+O2fkiu
GPKSq/7M5xrvhFOupWNLf/1KOQScoUyBHPlV7BNQbyd7be058en72E6xBny7w/rkGlv7SmzFhSRD
HCb3/lO1IT3gAOyHPn796O/eIdOu8fQHXNOgG5y6Vc4FL7rifQ8zJhkTlzNsWI09Yejw381f00vT
O/ov+UW/srh2Rxv7kj0VRwRZxwCRwK0SrXtId8h5YbtfMx2kDsNB+zDsVIbnak+8lCsdUVJsyy0z
VF55e43+4JY5Rf9pzX+9f+iO+XbatZ8d48QOXr+DH30XbaK78Ca+ofW36W83gDzkJ2VuG68Ger8P
HWfmDees90htkS9Q+1TRGoZr8Ti+jW/FdXUf36YXoi4ZBc0P+yq4N+/kqwqL7d47GNv0Yt1Ae3Kj
l/fIlW5x7HA6q7v5n0FoHEaiyjEelbfkGj10hL0eogi9OKLPngVtfOS4TKEcgkOfreDMlUY81t4J
tyXz4oNxQPOMWniFxOzk3UQb+cI0k6NWeSBOKiFaapUD6rj3D9renlxgugoiW/NT4PhDzRAbI9/i
1LjmfXNPEgI+ZI4jDIP3+a39xJt497dM8KOo2yxIo7hjYmUopsraiPXRUnaT5kLkwtJdNt/3ASiZ
A2WoFfzN7Vr2fvBZ39UoWL8ABKIbViEUodBd/rVZKlE/N5c9f+wJL+3Rei+lqOX9WCI5EFpWuL0p
38X9NGAZ6Fel1xd7tegdQCnmXu6ZC3bhsZZeO4o58tRtaKmsy04Jd5iq/YPFWT2jgEOpp9ca5zsh
/CuFmvy2wrd1WDYsXQwhGXsf/8Ghmkt5y15dq9VuIpJEGaj119Fc1ZeTua9Q1dC6lt24QbeKJp3h
MgFknwUESIUWFUzrwbeqdE18JRWSLLvFdYYpKpsTDaY5jWRUy+tKozaItqk9yPNdwwxvDQLQQs0Y
z9hkqi8KaoeAGXUx+DSosOEzKU+dIU7OKFCYBs3vmKoWHQFBeC4knxBzv0do+jCR0KaqDLildEWh
dlf5VcLAyXtSfbUi5+tp6JAatbCwHX2WfTXwMahtz7vtgO4mD4lM/+aILYXepa677JlLs64nbi31
/HQbzRkTy2ac+3fKnDvxc18hteGuClAWZCOYw3ZOuGhKYMTdvFluLhuBHQ+8DyuwpQ66bAry2xXw
FdRFDc+7aVCwbpa67HetdkmEUMoQjGQfGNKOFAO616ZKxXOuDI//7Okzpnm5b9n8cXN53PK02c4b
U0AaX2Urp9Bdf8ai/hSD5dBbZQCIaZFLxIOT05Ef5UZRDnZ1SZoZ+rgwpRYaVSmrwzbKp0uKv7FF
cKK0KiORRlW8mLs2wwwJXvZiyz6SVYeHZBquc2Fk8torqTKmeFC7Izrbq7YkDK+TjPIwKUV5KKmq
UyM1Hk3Favfft5YfkBtluiGxtavf7lye93172e2GtZ2ZxVGdqLnqDPgKzBeEPTOnsdah2zDrm/eX
u5dNNuMck3nzc/PnpyXhQ0PZJdvlYT/3f7+K2lYVmR//PNnosxurxQoA1wHrH65CpxuFfg7tGXqv
1COBGVQ2vQHVBE7bOTmGY1vSOtTg8vCSJ3q1zW1t//OzZc+f0Z7WAiFcnqAaZS1wh/MCy6ZUJL40
rQZVkBfIEZcHLU+iet1Mjry0EeeHDwvk8Pulfu79vr08YXnq8qKRiWLkt3f525tYfv7z9J/nfL/8
z6//fmFyiSHgVN3dH09ZXrFHhOT0FTXtn5f5edyf7+y328ub+PNX/dwu9ZhIBjui8zzDG5eX/N79
86/7/kOXZ2KO5rHL7m+/6Xt3uff7DySqz4OKRNV2uXN5wf/4mSy/2VxArcujf/tcf/7OP/6Yf/8O
fn7F9Do12gNtuheMXsR6zYP/kvq1bP6474+b/+4hlP+pa/3xMnI3E/R+Hr7s/Txmedl84dD/PObn
x//uvj9/zfISf7zs92NMdbptZoDgQgX+TjDzZ8BgWUeHhUG8MImXn/5x85tTvICEl58QQktbcXn4
9+5yL/FCoEBBIP67l1gesWx+Xma5+du7+Y/P++ON/ceXWR7385uW1/u5b5i7YIug5n/Nvf+NuVdG
GvRfSY/+bxX//zGHy3P+Uh/h7EV7jehcseeMQwsj7t+McAIQyda1DQM5oa7j0gUf/rf63fgXiiWC
lmWUQd/23X/URyrCJJlHW7Zqzmjv/xEkXJEV/p7f1UeyzMvNYiYTST0mTGNOQfzN2lsCwcBo2Gp7
HZsG+DaNiXBaH4NQf0w0MyRXKgQwZ2iwSzcmvlV0/nvDrl7MgYDTltnozodoYBnpS4291DUmi5bf
rDKW4UbgTz7naR/uuabiRlRD4xDgjLH8MxJfUm2VtHMjD+MsIoAnf4xQROKeCkhXLfyYTiLh5qNu
TmeXyLaBBDNproiO+kZRVKb+2FqKWH4ng9aL4G2ILKSemwrKBGZEWq5MhbTMza+4U407REJOr2hM
NqLgChXsLqkbwC4tSl9iaFk2DkLfQmpY8bUMjoFsbG2OwbWW2QrLP9hJ6eu+wvKFrdM4WqU1um0J
x66btEtq5dN1FEayG9d07+ubwOibk2TNTSET+2lOuskuTw5jiGE3zKPweqIgHfY2XQYlGq70/AoW
fI6ph9WdLVIZxI6BtSb1Bsdv889MNz89U0225AM/2yNr/5QZ85E+yzhNOnyYDCEtbufVRe7qfp/T
ebM95Uij+jzH9YEjV7dmND5iErpL4cO4WRo82RPOUJys2mZMJbxEKkyNqf8iDvmqqbzrJALhU4oY
AmJHryfsCtaYabqLW4rQBj0ivRT2FZqu2plg6PStQu6LJj95eRyum0xUjkcfzvPDDTrWcuPB1UlL
Kd9oNja3vNfPukzwX0nPzLYOXa6WWPXoWtNfY+1UDf5Wji0ISmSVuNYYjDA57ftCz/RVWVXVFqeT
6xtFtJv67DUXMdXvam/WxWtl0astU3u6eBKQyboRkwuzItyPdn1RfGoUUaw5hhEgzxfZaynt7LLw
H+qIlv7kKn72EZWUJ4LhlipRBl1h16JYWUX68BpYucBJLjt9qgGIEzJ8EZ8eYyHvGsN6FpXebpIK
L3pjy7+kMnwAPkkA132VWEgfEtx3qmy+aUP0olmsP42Wb5cUoTezo6fo93EGsZBiUihJ5i71lXOa
g/OEpOwdaa/EzLvXSkwdxWyonAGBfxFF+DkpFc3BHGaWOrepgJE1NNCSpGDG3HSraCQbpycor1N8
fR971xJxpms7HZ9ZfuyU1KD52rjYkYkSqn37FtzFTpU+ddxpt/Wgf3Rhom3jzN9FWf3LC4AqxsmI
2sVWbtC+3yXECq8f88gqNhnvGg0BLSqR9M7QGtdVrDogiuTaDpEllJlTxtGxQzAH5SKn+g47Va5b
Mjgtxg9SfkpFfYUXRgAVTEa6b8ZGLirHJOvOrfQ5Dr0h/pBlotF3W2PqjC20s8egpU1hUJkdOKED
JXkshMZM2HSCqiEV21/ZBVUrse4JLeJvyvv4LIfWbcQZRzT1SQ+Vi1eZEGf0LnMyWw5XQweOKsFS
r6BMkkhn7zC6AtgBGdk7Y9lGu0Er29VQyytlqqj2iPRD6UCEjGl6jRPIWo9JeO9LQef6Sn/2bdoD
Kdkn2ISW/PS4BUDXf0no5FdSAvm0FYFDh0uVquhgSdprnQQkn1cU1l9KgxUvHSzjoKGjUZuw3RGv
Q/mu0b/g61EPwNl39G+twkNuSHrrnaYcTMX8RcCJtUmjSFsTfsep06AH9TVMR36JuEZ0ezCCAIcr
8qZs/zm2WBByDeAw1yxrlXcV8WGT+dJn4+0wqACzceoRzApdoPfUczRbh9MSO6LKAap2w9lXGh3s
tR06CnCZnRnkMqrsmXvdyRFjGRWoNBxe+xHth4C6iaXnXQvPlV79wtxOb5xS72QWVPDrJN1UgYK4
P1sN9oT5s42uiAdKNmNMzY8VCf4QL5J2Vky1rhb2PkJeFnCqzHlqVJEHidS0uanL6IPlF2tK8gtw
ROzMmU25b10roUG3IhHCtWO8lWVChbtou7Vk2BZJfv6t0tD/r2Op20DXcoTudoV0HsUIxAVPJ832
0PGx4R7MFCb4aNTJdtA5MnL6FV59DixfWU8iKFwrqcINzARp24zjmigSAkOLQHLkIA+dpGe935Tp
o6dngovZ4DRBHa5Vr6cp3OFPlaZIoVfIbwiqZKOkivQ24FnawRrkEgs7eG032VU3FC8gYK2T3TeX
ATLCeqiHZwlM8X5on6Umqx3ieHI3n8X8qHwcgKrWLLojuzK+qnxfOzIYMChnwGZCpd/qUHBxnDHi
YSyuhpiOd0X5uBqIslT1R+zyjyVBtJSPKrqv5MW7EBvUVeTlxSYcLfw57QXYhrrtkS67vUHWnuLH
bwS5PUR5NT1OyEQQYrutCtZHoZOr9jvcsy3TaT6fBswax8zOGtthpQ3lVdZNCY5T5PV1CSTSPEMP
4YpohAfPUndVxiYuwl0f9qE7yKibjeAhtC2outRGDUQlmgqvqehO4Cd5q63PNzvRUlJUvcILjRvJ
46ra6R6/lY4dVyBSuMpHqJO5a3i2R9IYDywmyQTJCpDWowsVEw+VKVdGw3uUGEgwrYVUVmbytIRT
3yDdDn/OeDOmxiv46Yljst9PoWwfoRi4Qw4PvRIj5HdO5JwWsVxg6/EiAy9u2pxqHV2HyHcFObou
HsO3MXXTSDlmnknfqdC+bLXgyB834Obrh6Cs0JZQEwVWAALWzt02BF7bSgEVvI52PAEkPiefPqhn
b1J3ctjikmDWZOV8oGFr78TkfdrNUxrpmlPpOKVED0ClUR1vSEgbA566lszxWr9qSUBzY7l8NUQM
D7PnAg0GcWUymEH4KKZVAwwjbuMQqUfu9jhzGVu094oT0U1E+9xJeY0vq9gabWK40zMOwNcx19KT
8KxrjCH1EVN8vSEQ1j8CBH+Vo7LYlIrJDKiP7yNJsh1zvmq3vkdEshA2uiQQjx65q6Zfe66a1s+T
pIptoBVnUx7AjPr3sJOCjUg/lZImZDTq27yr916fvJG5mbt1wZU0i0kEkEwGqzrEPWSKaY9c/0ZR
7MHRE2aCoTY+jaFaumYN8ywDwwbXsSZQUQD/5wyDP44eJqpgOnqt7DleYMWuEsi+Y5fDfurBjEQN
3Vct9/bWDDbJJ0zyhCbbZG1L7aqzECnxrcejxCGqWrQ6UtW10bCfinoK3QZXqVvhCXR9z96BqSFa
Uy2grqvBG+Yt4qbyapNM1oXr0rA2cwAkvmk0HJEcoEnmzaV8Y2rvu6GzHa/uaV3h4Qwi8DdZlLua
rzzrZlmsM0NHXEgPbplzxVLoUnHmo45qjlrvUEt0ZIp8JetJu0st41SoJvQZg0vgKErZmQJmFtXc
hZbR5EQ6PQLRxgRw4av3giu77+h1NyNvqRS3U1LsCDRGUKKiAZ5kGjr15ALfwYTZ7FtZfarbZtzL
UVFsosxL1kKlhyn3pit1pen2rd3tQABsdVtXXIMv00kHw16P6Az3wJVgODwnzF22HVHMc3G6O5uT
+QpS4r31fDIjM/89nNq10nmIJiIr2w4zHjlKhuPY+jZBNjo9e6X7kmuf3kwGGo6aP/273jTWGsHX
TNs0pptMNaGtErPYq5f+q1eLtzEwNmWunkHAAK9IYNkFLVIe6K9t3GiuFjWHIgnRVQ3Whikiukms
qw0CuIqUx7ovzL1C+ZfFUIteKphuTUiFbpJWdExM0snq4T7uCuAIGC/p32sgXQcLrEENyrISFFkN
M76tc4Z3XYruiF3W3ahpRhqtTMHRab+FQlzBhGS6iZQqNm1iQm344wZYlmxv/rJMf03iOZIT2myI
Pl2Yz+AVsWDk6a8psOkqdgUdR8vC9WWL+7Hf6yGuesxlmzCvP5grvTLTywaUonmuEcNt0IGKMQ1X
2GzXzUCgqOLLMCt8UhYNSD5oCmkIGCXRyh2JD5Q3AYgAOOo438IRl4rYR3JrnFuqWk7fex+TgYoD
7P+qxWSG1gVBRF1vEpLiYS9Sw1Q3cdCZxCiqJHEEAZOvpLnSaDbiO8TVqhM6GefSMeYE3FeqchW0
Otj7qHmyAqSRCJZf0xozYiQVQIehUaUlYjtdz3AYtP0RD599047RWQrsdj+YEH19C4J+24fYYaZd
VahfiZrcdSVDqSGfrQARXWejCJ1TJpNYXPn1RuDD3WpefcqMgmVMhWoRSui+G6sTqeegM0S4Bar0
6Jszi73tcyBUNCC5hk6swmjJHw3lqvOZS/iCyKJsMBCfCHDKdLd9XfpQEV8SDYsEqEPhG6d4BzmQ
N5oHP0eqt3EovUe9HKFARLLnEXu40lXmJCx2oPGaQbBRBA2zdcNivhmDg5VQ6Ychh5wcgNZKkYnA
DZiIkXMXu1ZdpkCvYpzxqRU5XE6/LMu8BLW5ieTAxotYoPQd7ZdQU55k4TV34CtvRYbrMSp2iYYn
KPIfzIxvLg4BOdENwqXB2qS81QpW8/bUoXowPMP1C2KoRfEmx0Q/GGFsb4yaWVYEwSHS0KEmeXxv
m92J0IZql7dI1mzcokU14hFdaa24jyKSTAcamWULIT2QAwRyIc2MdGod2yof8dqipB6bYu2H+rtU
6w8FnT+3Vp5tPY2A5SB1n6dRquySApyt+x7migyqcFPivO8SmpEx9PO2xoAa6NpGjUlT7/KXpkZJ
kIei2yj9a4/T65gzFISZBQoqUO4sIISJ0Ip7Ld12QpmhVHR2K3EtiHV2uwmBYBu7g97Ea9uHW5RH
H5kfPEVWqZ+o85wnabRWXC8H+YvMmle/9Q5WIzZaNZVoA3vMuHW/VlJVIci0PdnQJx0JjZMR9Hhk
eY+YwS1a83DeKUF4ex/S/gzzHpOT0tcY/fvoYor+V5t9KT090ryfsBy3rePpeCH0vtfXOMCJydYQ
e3h9hwLN3GQGAe2pH9EJzy8mpJ8bDx1MYA7VIVborZWYc6XWOhMRtmb1hqxVUub4C+s28SpvRzmT
+GhWlRaqekA7bY+0m8DWpDk1mj4xplKjqoNsA7PuXulLc2+p01NqbnLSW8FDMbjknnyOQeDvGmY8
RiQjUOzBu1Y+GROVVVy8eV6Ca32OAMrOsk4oSINZlvFUPBad/VCpnGlG8wioDlyJoXz0OQIOA6Hc
qJUnEl2pCmNHPhtUtXTFP4OtvO8EQ1SIzkR0LedmGt0NAaDMLKAs40SJf5fQ5WUtNp6bktJQU4w9
h5NQbrMpfI4VUd/KAVLIKOvfJn3b11Gxh9T1jHXfOWOovgun4H5SESErNQPY3HxsOtp2dct3/b27
3I7SXzEhHHspbKJdKU3rn4agjAfO4JzbLnctTehSzpqtpXnXiiBpF8DS3puV/UoySRuvFVddKCjk
p+2+TjV57y1em9EKJ44m/As9rKCG2ts2kENGsriFh8ViEk+GvUn8QXUCo+5uAhqCY9l/ZSrseJAu
1dpXguvaVB7buvKhBXbZTmV5J3cwsRtG5I9eujYCvX3vgceUCRkpXa1nx5o9R7RIqdKkRzQcehbv
DGmZVCZ8nn71YZjD3pAmChZ6y4gm68DkYGnLKVV8WYnhmrFSDOwYzcgdPA4NEV9/rXrmWeoN5pAj
AsnQL/aiaSkCEcCdeujQ62a89aQcjSahLiLBx6+XHwxFYA9U46xZ6SHuk1ej7y+5L/XuHI4Oq++i
mMcq1B561Yq3UwiHHLQ9olgO7cJK14FN0IwQryFdcv6ITnCEWJBDLOU2sS3Fpdn8wuWBtJ3mUEYR
1u9oIkBc1xHx4243pFjbVoVsu5AWL3FjvNiF8lxA1wbYhPCogPw92ESq5iD1U+Fohtxuo9IfV3WX
kMScMKxMBWEuhgvGPxTXrV2dwTgjXIcdSH2WoO5MLlZFWcOQEupOT7K7CQF5VNx0cCy2ZBXO/MPu
OVUDx1TxpvVpSgALmOUEYMKqVIGRBU5szm1TC5AQQQvxkXLCRVOV0zhK5UbvNMIQbbVZDW3QusKE
vKL8s1n8POr8kOU+QCxYadQhc5YMsX5Iu7ViSR9FmqADmfyrmkNpu9zyyvShTq33cHYflTWM9CnJ
kIHPJ8tiRtKEpTDIoChOWuOQh/jBm4MY0DBkNnK9pLdcdSifl3CwfgkeWwQO3QwArzWkdMs7lwYC
7oEm7KiVkLuxvNWmG5EImH2A19RX8dTHr7k23VTRzMX6xwz2m2ZguVPmixKREeyXt7hsxmyY283z
W44UIrlLdZ+zMmrUyMZ75i4ajMiem6zdYJiQkKqzXyvE9Ybz+cdqs9w31tNyMsLeclVMZDttNmIt
Lyn7/t+vPv9uNQ4pkPpWChOeX5JIWbpd/mJ90TEsn8NymzTwamMq462utu92R8pEQPmkr/l29Xam
UJaou7XZzzZMGtMp1mMY/XhHLMZ8zMU25oAwbraLL215p8sostzMSQt2rHndVM1/9fLWKzV5Lrla
cYmhI2/j8mqNbrbSaM0u8/K1ZTL8Bm3PtFFpb8gF0jaDPvs6hzSdLUezrEay7WxTZvbtopvpRo2w
y7zbMgdjTEhtu9gF0URZioSxMR2krWrU4KvDSBxF6GlHuWpZkQ1Bv7ZhshyEj7etqUzDhVGDFOLH
NDb5FWuZZEIELcfNwZwdarqkOrlUKztDIirWobg4Frt5hrGMv3GgAOHI6ktDqBNfYUHJv7SZjcZB
efAiNsveslmOOBFKX5MYyPPJ5txQhSQeDw3Q7vtUmf1vy54yZzMyTzedxe/WLv63aJYi2Tx5NvaZ
bhFGLUc+AsmszqDGtyoTvRCPUL4vZkPjUOifqd8qhzTRL7B57I0Y2+6wbFSzAlk221FNM+nwdZYW
x7yKmSGyK+pGXu1T72a0meNmYYXAE8/m7CxvGw9ReBy4sLlyw6pnORl/7IHLXoACZ9f4jStVcxLr
orZZRDzLZpoPjY/WaLnKgldSD34xqIfWeBBZ1OyX71uZZVTL3qxzshTpQ+p0loIG2MreHk8s9aZT
DQl5pftRtfXF9DCAoXL1ML0agcOexbwpwwDNlzJu6jp4FDpLusEa//qZXElbPTKsvTnk+imZoRqT
RJ4qvj/gNZ52MiwqXUkI+WV+APkQNfxsAgTnn8lpf6oN76vX0FaopbTVKhSJIp4pib3faSs/JSlc
5UTDIJGlF/i6uw4q7K6mGkpXHfuv5OnBudSpQegD0WV9PP9VgFioXt1RW6CCWzFJUuY3LSp6XIU0
dQ7kEOUcDCxLpY6buPjh7LdcHtX21JjasauzHdyAc2snlC+ApJy98Stv5eBkKDU1JApuqykY432I
ccbysZBEDavnvh+1kfA1RQYGUirnrmpNeDE0FJBcnQKC3XdtKcXYQ5NNwxJrZVrSS+mbrKZwd0l5
erQ8IIKAczwcNIN+I2ysMfKQvhYj1R5dJM9tOfVrveBgkHvrI6zS63RO6BnrLtq2JXNscQqtAiuV
EZ7gP2CfgZ+9UsZCdw25jlieBD59zbHCqgCn8vizMQfFQKg3yeAfT0qHNSmw7BsKt5jRsPUmxxQP
Ud5ODXMQv3PakEsd6SuuPiJssmpJIdSXPQ1RvwRLAuVckiIespLvDTExFIFITCKx5nMYzdAN9HQd
2jg18tFXDrJGuPeyV843l72fHwQ1hJPBQ8Ud0zF1lh+IQGP2V+jkFPzzAsurLA/W5PCxpr6+KdHq
HYDb4fLIoxo98bxrm7K0G/F9wZ3tD8T1Lvf+bKo+N7+flFUI43M9xSXXqUzRBvMA+UisrGm+klAn
P/gQorDoKaQ9pGJXeYQuMCMcaw7OviTuqauad4orc56ZjKa338L6DY7FyBljF+qaSwHfC8Ojr0oH
wYVzXzCq9iPDZiqRx1UmveGAVu6P8ohRLgKyVpMo4chev4cWiGlKivONziiwUnUZxrPg9K6fwib5
pLri5EbzrOYlp9csE83r+zBmjYuW7KmPLc8hLWDF57ij3NpeMi/4lRSat0KcEzhqX9B6q/CKpsZS
wzyocfIq9+do7KljUEnrDFhpkpJ8DKIEa8lHllT1h23S87aatT2o95H9rI0UxkOdhNBGGx+4ZGOn
stHXjz2Vrry6M0F/IlJD7FrhwW1Sk0AT8kiC8D4Q+BopZujYM631kKdPCdZYT1WoPKotF1lGPD0g
VKcu+BR0ym1ZdI3C5eDBR6LDFtx36SthZRbj2pU6SngLRHqVKxICydR78Jr5ZM/XQoM9FWcFRvuB
6lDJZGHCcYOAc1WZWXGxKGvLFfJcz+sOlpI0x7ksO8/6VbX4MqWC5hei/jK6VkcN+I/JpXRKmneu
DP0GgmciDQf6+NdDDgwnCp7BkUVQC+4bGqccWJwxxqrqs/vKxGvnhYRYTTlHACPl1rYH1LU+QVmq
F6HSptJBdTEbKj6jGf1T5FSM0YNXa1FrR5NB0Yd3pujZairGSxoT0ZHc17jU3U4luIEBkDPYWxMe
0jlK2VC8ncS59LyXRqZMGcLvKtP9YA18PuFbQSfATAPslOUlyenmSNeSUmCPp+WNha303KZF+N94
2QVmzEoOzX0w2L86M7uUXkRLoQvfEG7gDlq3hYorNrzxLNymca1ChAXKX5AUACHYkUjMTEnj6wl2
aakZ4LSVKfnlkQRhENm4ppwoBJITZolz75Eg1pNHroo1XYgT5XONGKjkS1K6XVjzrerVx1BMZ4hq
btz7x1rxHytDvpONk2fqvyr1EqdAwan/3UF0W7G4ifflgLptlAwcNgbAzqlT5SNnu3xc9pZNq8JM
Hy3G0jSIXosJbtYiBI21KdggQnhSdC9fRSQjUukPAjrrwSqdhwB6DiXneCu2Vk0qHz7y2cO+6D/F
HHJqLEb25XZdm5Mb5sy6e5hhq3jAnxBRYWx7rWQNx8jb+7H6EjD3WC2gJZZzrjqvM6lV8GU2s1i2
mjfKLDEOihGNuVJXUPzMSwsuPpylt4hbiQa3WceGBtFDSyz9sjFN86ZOJ6T7i0WdnIz8MMKHn5x6
eDcmEeEsZRGzcFa6jpARzxy3QeHNcoJ89RvxZbgibw5j7bx6kefNsMzQUoHXIaXUPOMXkJ5gZ48i
zhViI6HJazKXw4xzOJar4SAZgi+eBt0KlYPTZQj4GYJtpwv0nmywKQTeOoiMjq7RH/x5g+2wOohX
dZ5vN5N0Z2X8JZk0X/KWB81RN7sAh2agRNWhDkyEs2pQo2Wdd4eo8PZDtZZjAnNqy38C28ByIg1n
hetCoxlmhELLRwOiAlWGlJhqexxmDa3SgnuW5hmqWiPH7TRIBTTD/r4Ny30ver/Z2kBaktXPr4/m
N0Jjj043Y4sgfjaNNeAOpWesbElUh+W+ZW/ZSEp+AnSXMj+yByTTrbkbzGDtJdOLqtUNK9fsUe/k
kEyVVqYER5GJTDKadLnqrbK2fQbnTUm4m5uFTH+NFlM6pcD2APwYD1qo0wQyZK5G8wYeLDlk0gC3
0haHZaMH5trypGjXLH9hPeUk/zHloRIQKQ75ppSx5CjchIX6kEgMi+shGTAMmTkG6kowTrc4LdJ5
rs3ai+VGaPjrumZEZZc7k9poDn1j3/2vWC9rwmb8b8R6igrH9b9S613gqQT/x3kjvSbM3n5Hhv31
1L9Ee2BpidQwoPGDalEUQ/+J47C0f6mKTBNJyJqhWZpK5sZvoj2LxgJrduByPI1n/Y2sVf/FQ+HL
ktOhC0SF/yNkLfBb6Le/i/agFmuYE2xTNxQL9Z45I8V+E+2Z8YBunbnBLhS6Rv5a8aBbo7cVUbfO
EPPdRKoZ3PhRf8hSOaEd4MuuWgj1NmuJoYgpeR/0FNdVnxm3sHrs9VQrGfAXKTvNXHPCnzQo8/i6
/KK7Nlq8CX4W3RGphvwuxMVft0XxpFZnm+kdwcDTq9cStkj1pLwoTVbQXsnilR/RHG1C2bwp7Ymu
mu6ldyYVthhUgDPKnnrL6mzcNGgWj3oe2kfyQtuNXFKJU4JS3xQD3IZ8rIePxpZQVlA0jlMjOWr/
j7Hz2I1cWbvsExGgCZLBaRqmk5SplC1NiLL03kXw6XtRt/FfoPEPenAKVacklVJJMj6z99pEQRwX
FTEvt/SM8AoQZZ+qH3QBTAIHzNxdMRzYDNUfmrw+6n9/OjkFAnY62jel2Xokhm4eAU4O66Bo3NSE
HjCGXEe+ppW8EY22K+kZi3IpLwiJMUI+ayI2TpNsfwZ+wMYhzw9Wq9CnpK58IG8et8xohDPO0nqw
nhwn/QgaMCesrHftUrKVKB8mmetLH6Gw54f1bg7dDhORc8qC5bX2SmdP9Fy38zzx18CbV9f8c2ZP
bhI8en+Tr48VAn+rpEkgBM33MQfm69svM8T2NBYl8YVWHxqirxmuPGT9GLybl4xuyq1u8ag+CVSY
w1KtgYZlhlwFKuoR3D4dJ2tHWoQAoqOCc3kTarpDy7aeUN6ojVcSsRrwEmwPPWOBaTZv9whkyCbu
TKyOg7TPvY+lhhl09h6NckdIZHUzZMfOpbXQMYg/3Ef437MSTI/2zGsaRAUmA+cVjU2EA7/fEzvQ
X6VN4rQPo/sUMH/fdK6tDo09qBBRwhAOQXIQMGFDj7z0U6Fa5utZzhK+1EBvMlgJQ066swES/oIu
4V/dm78aw9RHHbfOs2mc4ylyTpZdBQ/uGDQn2uVhW0Spsx9MLz47oMI3hHoWFI0p/GW4mgc0fZzW
RFbfHIw3m2Aq+3W99dU5Zs7ym1/8ZbhEOQCbZAUXmXnBdZ9saWAdUq6pJPyARbdvP8pU2Y/IfMsd
rJZ8l4rsJQdOnHJlnWWkKUgyfWYEn91SB2BGKz1YlZqskwTZjte3KcLLbmSmWxWoQ9OIFC1WlEBb
1S2LS/QhKB1hUpu8/eW4NWoyoZPFGHdDrd/ZpRm7iR/51k9ZCGXwlL0SS1gWZQtcPofTkUyH0B+b
vdWQffc6q4pDvkt+YcQqTl271BvXG7aVzIpdbXZyK5lZLPgujnq5z+lwadvGv/lmWeFyX1++JmKi
curuyFoIt62Qw4Fog2DfREOKEMkTu95qQGdOubykc/5BT9vdAigVXpyfUfQ6cBTke2JEMElg8PQ9
6YSTF9efZW0d/I6c4oon8CP3zoc7xClPLssPrWJ5XpStT2RCcnGnGYIZAPGO4ST7pKoZJEBzPYxD
jjAyS6gvzQltri7gXhc5NxoFNVtsUmDmQtlPCL3ax8xJDllXfbE7bomyr7Mz0PxevRkBVA6Rjo+1
nRFR3XXyFCDbNUxnOCcy1Ts3WN4rVTVXX9ToFxGN9iT1YUILPmVACwODmiWPW/6wWMjWHkELRN3V
P1LWk9r0w7F1SMYsB1qMQKl7k1olGaBNAgZtIS+aenyLbNwH/u96W2GU43XwO/uZkNcr/U11lbP/
vCzkdZLjRnxd7E1PLQ7JUrbYdqcEQIB7ihvYDXB69pJdxB7dHUKJk+4jF/dZnp6wvfV03D4b6y5N
D2mSpJvUpgzKGuOXm9XzC9K4K4YjeL3O+IhWOmB7wVCQc6h+8IhYrfT4YWqe/NZf1iz2teHqX1MZ
zac+cDOEtWQYxkgtoYGRzBKPXbVDQRWdyU7eitb/GadR8O5EOkIJSYoPfGAmktF8HDNj2MxZqR48
VoYh9ijWwEsWsrdStwWF7hckJnH1HeONpcWl7Lzxrfb3vR0xOLF8ubMtzJx0QP+yFA6ZYdojfII6
eXAreEeGuaRHKlJ9aWX+WaTWS5wqgwlVsgPomL92+jcsweuY2PINRdJn6QMBbvxsRxRCwmYTObid
jPYWiO8CqcfnpF3a7slOwCVpYB3LrL9W1bH2VuF4SaM5dm1wIuYJdkuse7bEQwo4Y8l3QxR0z4Fx
coTzJ66T4L2NW/e4mPEtlSjWEX8mLwig7O2s4RsgySLGk/+qjAjNxNkxLYnYTQfTRfRER8Oq/4wS
t92ucchY65JpO8mlxANpZIcpaohk6TL74CU2Y0a3fh2L0WEwXKqDZ9XBVTrT0bSIXPc7H0rO5JpE
BaF+JD5LHiSKjL2vyuUUE/+6k4kAwKOr+Gk2AvEIUf/LtsDWT579Nlu1OiOTvy2EVMDH8Ny74Boi
+yH0ams6DxH6qZFm/sBJ3ezswggQJ9v/bK1/wgu13slwN6cqeNfFfKcw+ok3kKmH7lHn5v1bPAUJ
Amhz7B+W1tg3OdgUoedzbcyfTX82LAdoF8F82z5o8kdbWJf/HCS+zk4JqSVbnfkW+h5IYl3PmTiO
g00NQBhF3iGQSkRPlnyBJ3yxf9qt6T7ns2nhDWidB8TCZE20nNSJwOgu+go/6cDOr0Pu+VqvUbGB
5Fgf7c6BM6C7Y+H09aWznexUlyhicJmemWvII7c7OJH5t1ewC1+iS6si4CQWSqKuza17XsCGHqbg
4rT1Aa5ncO5dul/fAZMuTETrT6pv4gujwHOna4b5+YBUBsHLpCLAA4nH2Jukkuc+iC4BD6CHOiIh
kGwY8qA78siIJjijBiK2pin9DYbev+3SUhUYtMHj/NyWXNlN3Kt7bI4vKBvc185C8Diw3ais1gxJ
1DkYfj08lNlXQawvTGb9h06oBkgVDftkIJ8rldmjYiOK5rxjV+nmcXXAirxK4dgR8D5vpjwuv2bh
ydDG+93MzG89FuRPKcr2bd101THRygx5p0kLin9IhBE8GmskRs5gxACoMgRpMthNtRyvkzdSPGbz
Q6Rb6xjN7C36zkWMJVu5AcLPhNut/46dAhumrNBLmCv0QpDnOcvu5hjGx1wn3UW0L4Nv1C/Z4buM
yAmsRLd9zxB3h8wCc8BEY/U5tXtkd7Eylpvl5r/9jLJD2P2uFY3/KKkL8bU0K1mspfcPflTu3UjE
fAW7+9MVyUgwzNGUbb81rax/ZqZMBhcMS1kUYUvz88BsdRBFdSkm/c9xneSBLYxPDPXCoeCnzjZI
4ZJkOBYug9UgBo30ni1uQrWWDbeSUksJwsQR3N6oWaHT81PcsjMHeCTi4pgQkwa6LtGbyYmtkACc
99KGbURYl3ksa3fZ2n7ussUyh0vuFttplQ0R3xcfgRe/CfRwB4JTX32jS49Di4rJzeZrQu1G/spy
qpqRPJ2Be37gO/Js45UO2I5k94n8kK+wa6asvTaI2px4fg7stD3lTFPGDEt6LqJdYGnz7DInXyvs
NvMsQlvHZdexJtlE3qTupWjeE8EUaXSbk5xKzs5muefMrcw00Y912gFuUeoGiH6LAJnobiWckwFC
DpkaUbgGRThTcJb8wGPDpKj+VBVHbmQ46UNeMYlONQLIhG3J0yCnkdPOYyOvWaJLw2lpMww/7GEV
b7P1ROnz6aPsMnH6Lob4fjdNreR+GhqsSCMRhNFoX5cYXhUr5gefvIcNXqT00NnNi68gA6VEqIdt
Ujznpcge+XsIndICWlMXWyO3y23qLoxv5snZVEIDF1qLstmf1UOWoAmO1rTzZsiCizmXX9k6X+2M
qnjAwtCepgqSlk+U9IM7V3uGwN4+ICpqL71W7wMyII+jImjQW5MV25h/ShXuC0K1FuqhDvZIRJlV
kcMEKqKe706grSd2opvvv0wnmfBtEf5WNvpQRQbjQbe8x4HBvcvjGGLmcKrjoN5qtIzgClhpjy4I
ytRuC6rK4GQ4FL5jSk0NsHQr07I+qpKrsjVAmyU4V9jdPlYBa1q+cr+zTPZ8JCmDU4RxQIXl0gds
PBfqhFD/fNnIXR9wphZD/ptEe25IB6Eh4jpulRwVXSW8fhvDq9zNODqYQMNb5Liftq1RnotgOtkY
07ZpP9jEplgod4gci/DJEFLPidnuijj7zEjH2Ee9LDhieQzw1u374j3z2uXaE02yG3DFnQbcF+hk
MzqoeT56ncVI0I6fAsxcr1ZTfbJhPqeruTSmYES3yrM+0iq5CKVeShM0Yz2YoEEiNHKCcmVQNCxm
0WAXGtPXpQcNk+ZI21wficIYKLnzXxqvBzrUwGNu8rHkAIdwMXlRd/ANEuWKTH8EWWs9RYNfbIs+
mnfBelkyLNtYMwPsMs8fG918kKzucfmhopCVk16aSv/oS5R5k9D1JasjL5S9yhgbRLyhaf45BpJd
SeClO4gAfThJ79G1DdRPM3gdGKR+WHgZIkOVXypbtCerBXwiu2nPwguxXAwEp0oL46hiNIFZ20N5
mWpMHP3uu+FOJc6TaChftM75iU8rPJEl3JRBO03i6bdmXUjcWoBJTciHgeZzm/SCF1e28oh9IHgw
Z261tDRH1k5GHHatz4YkB52W55Pc1UnpMOKWPT4iHAt9Ux2FBVQu9U0fxwFWt9zyHnMrrR8N4UCP
pFoRxKaEaJ9j4G3u7xTRVkRW5Z6lLkFt0dAdIcYgwzwkOcf9wHM7jET703P1735B+OGkx6VXwWMz
5WywqipgSWGcGpX3x05lzm5kwX63bOXxHur5opuetnzgIdww0K3shdysaPqic+UDsAKeF4mk1Z+8
U2O7w62rb1U6HzjFB8JKbLLN18yftuHnwtDqMBJTthTBwzJPrJU87kXXHYrQ7HKCuGJ4bmm//EVq
ae1Ui7JeNTRhmZYPhW1Yrx5xC2xglwJNRQObi96U06O6J1F3clx7uAK/Zp86gGH2kMaTE9mfuupJ
kRGIxNAvTmkV9e3WrzCLWD7r614vPYYZDr+6L9MDfp/0wFoQe0FfzthBK+vJHJrQID1tKJPoHSDI
YTSbPIyzgJRPh2qnruAgBkDJAgBpeQOYhvCkA7ttm+DNmF19uqCe0xL0DPlSW2s9AlVnmw9RkL15
3aAeWHGh1siPi+5ubAr1BcnZdsmi/tUjW6x3hq2fBO4jfcchGyp5G5R5bwpjnee854qiyyRa4IRb
oaYmKnmoJmsOSZa3HzW4GmLitxyXy6GN3HFf9zPPl451jk+bycZhPhmLfLZACN9q+TWxLRzNub41
Vhla/QA3diFyw+A4OFkYd7pRXMRSsd2tUBQiPVdh3jCk8rGtcRuzrLDQTzfJY5rPn8Vg9O+IGhkY
VL8Gw0hfRJF+RtlUXuIo+fo+sTKMmFFf+XvLaquwXoy3iUHMgnCPhEyeL07nPOY2PKZkHKYDDzn7
xGOFkv2ZcJMCkq2T7Aggmp2A19ahd0HUcCjTyb7Oppi3dQ/as+YiH8LZZGfg1f1RBpb1uuDooBEx
j4HBRc1Z/WSvr1atto6lEukpyOYBbYTfnlKNuIJ6L54tfZyjwd2ImHKuzWxmTVb8z1twrRQFO3nH
6O+KEhDVUumOzY/MqOGtsmirnDwOpSqYTYn64lbZv0x05iPr1b1bIh0WjHgRnyO2C5TNEKM3kyfk
/8Eo2Z6ho0MM2keglpLZOPXpkl9S5VSId4IhZH3pP1Z1bRxbOb6w3uL773LzNJXd0bUJGJoSzEVZ
vvovdJI+kv1jH5oCiUOsld4GSohfI1q8ls24O/efmCg3wmKqiRdpuYpSJUd8spT4KHlkbQSPZv1H
qmEN8NLbrh/kLjED0hj4aUnmM1uKPWBYnG63vrTu5pITZTbSzVDZzLf2S4qlDmenwxmBeAydeP1Q
loZ7T4hkIurxI5kG54v02CgyiCJz3HNAtuQJEFJ8yWRBjEpA2FEv8C7Y3UEQlQ6NmOc8p7ixM0gX
vFSl+YxXCqhn6k9PszWdsmJmmos08qUa20OwVBDv3EZh/uSarddhrTP3dzftGGZKVOcw1/09nrhq
W4uKh4VZvff5s/JA1GWu99t2kvk8YeNB6g+4dZxfyWL1r2I+xczQH8iC3trWHB3dXpX42zStTSBY
GXsG0b2lyvallNGBwTlTrMrnH8kKcEOIllf3kdqCqkfmZ1BbV6OOwyqPwAtOMxpJbLOh20zW5nti
MS0jiMbZLw9Gimi+LvSwn2KjDDEt52HDovPgc6uvaySGQMmtNvS9dujGC088jWqc3iF5LyfO56dZ
yN+TWwcveWYFL41gQqCYTUhxmz1Dby3LCNaRM2S80jsZpF5tDRm1LwlUR4Pi7pG96Udf0PbyuERy
ypzhmfkIsVHw8yBFrTtvPCFxvLrTtXOs8hlwOTRVbbGaNhwyytKWaM/Z/kF6N/PC0duPxZB+eD5r
0Lx7b3EHT0jBmXDI3WSa/7w8QLizjj9kTOXMXvzke3l7rpv2yfNmCtu+Kp4zVb94SMQPVF/qVGjx
RKkTn2IzT44skfHLTHX/ELFMQ9BvM3FtV2eEYQeAfC0EI3idhqCDnTJl3RFiayf9ivqIsyKz2UX0
Vf9ralJ02A2osElbN1U6ZYhj9ac07E2y5PEhZRPIicMSz+CR/C0XG5SvjwXgs7zgPPJYmSJRmg8Z
S2Qfs9d56rA0QxhFuQZeurgbC/TVdSVprb+Yf1TKaLDM9fFbqjqk7ovJCCUcoujLaMn1FggOsxG2
J8X9svU6Jq4GH2RUmXmWa0ZRKdEMtxhzerj0VCBOOItuPPu9IHJ2NPBk9kZ9dMd27w0cX1iPknVh
am/SjFDaxQOEFFNVq0SGbhZoxkbpXjn1zOobsY3C9CL5sTG7JdbO75IbbcWua13UjrDtzThwQ/Sn
T/3o5Yd5getINPiFxo6lbhnX++/vM5+8hdfr0mMjHt6aoL+MoH7zx/oxE7G1VTj1i0kStJuwFq1q
/JTWumCNTVRTvwce2mdvXRZnGtlsiZDsvxSrmHI9r5Gek+dEETnnPeaBPZHeERrh/KPuij9NXRN/
28fQxFmZVuvy1HGLfz7qrP0Yj7DaBG6JvKtgbQ4YFHNNeqxqfyswED2LI5wBQKCDH0v0+Y1osxdf
HGt0P+6q0/wWa8a5xhSVkCv/raJEBthvGIGNu/+S2Bj5wo5k/7IzAj2dhVvnh2icHvJ1r62VPe/r
ZP41rCrZ2M5ffOogXDIWsm697iVEfRJE68XkaNA0THSElsU7XeX3Snd4UNPK3fUpCYOokpkO1iFq
x+68lCWkdkDmlLqOQv9Y6X1Ok7VRdj7vU3JsQqMKfsUtTmexHIbGf12y4m9kGiGhFTHLGxYZnJIe
18pJG0l/tpwYk09ivkdornF+d/VGT/rLTRhSNsGOKrA49Mq49UpaBPnN8GFti8FNaZy1Cfk2ihW8
Ls0b0VZv5sr5H02zR1wBqE2qG1cuR2DtPn5D6vB3lKHoo0tNxCEao2Y5MJ/g4onj90lM9lu9DCg3
cv/o8hA4kQE+krEGnB09z1tAdiAhbQwHlr7uLgRZ8G89PVipNp8MTBg/ZD3sMoPqw/V749xY7mti
KDs0DX/N4tDv9qy8vZmiVVcSi2sl40OOeTWEcCY+tUdGgGWeYysSOweZ3YaJlSbamPUJvQwMWZHA
KO3LJt5bLrrbsYZHAtnkG+M2ryw33TddSKt5/891aauBJ6gTbND7vol0euy0/1oGf9zhvUuTu6Gx
ACxj+9MPrJnJRQCbr/KusiSudxnzf8rUO0TSkJgNgLMGWaUbW8gTY2E4/z0Rt7j8B/Y6qNeaVedg
8MmJDW1e9LzHXjWg4IOy76Q1RREXJeI5ZoihR8iDh6fiFHjokPre2qWGeJgLcV+jNYoR3Johgp/S
br7MdOLmrS5TTgHsvaj+tsTqi3X0atpvaHDm6dOowIz/lslTaXkj7s4Hs0fwP41rU22/dWb/Ikhu
N2bGMnq6N3IkXY80PI6EbcQsyBvR+lsjLqAyIPAZOYch38jKm85+Yu1nJ8uP36pfFTXzcV7QT6in
uEUAz3ZjPJeraFp7lWBIN7IRGql4FyZkbXtIkK3DgSi33oDFUj7MA+1ga2n0+rp+lrmCq8Imqdy5
dhngXFMYL/IwWWKc6nmSM32P77ndMo2oLBQ7fU6CPJAHjnCdvpAlqClfYjKsOHZiEox3iTOxOl7F
It8hID4atEZ75b4f1Z9slRJVxyYZdhLMG8+filefYHbRDoH2Cyr0ziUMhYbI8ob56OgC6kgsjv9l
RJqZOI9to5ii2YQvIyWP7SL0sqA6TjPndtO2tElO8KdMjH5vxws1c2nPNPmMvpgPkNeX0VQGwWPq
+Z8UxDE+3vb6bZ/4jyZcudYR1bp5SC3yRYpI/2AzQYuRyXTr6hWwH5nZhR0KopUabvhUzuIcNG0Z
Ltp8QN8JBqO0mOEh9YqdGopYEsHmo6xWvsDJr9RHaQVT6Ej93qyfFq2ZMrLl3emNZyoE4P1FdDV5
/nwfd9+/fCvTRUqUQubKW2smF2UnvL4I2WwnYPz1+CtbF5lrHGEdaeoE5Y+I9zzrWnoVm74QUXrN
hnr9btuIn3sSL9zaVXlFtdBuy4iirx7jJ9PkSwTxuRHjtRmW/ODl3Oh5rX/KeTUBskcbqo6meT2l
1+/8+3e4x6c0QtHZkyyiaiilCXs+hG3v6pncUKyJxQYLThvCXrk0lDOMZ1Gd2iuQve22jQDLUvp3
zqt53w3tPagzEdKULmfXHFkCWDg3l9J/DEi93k7Z9GH75c8xhvyS6hm6ItlP9Hi2oEN2fgVrdeLu
A4fHs1OxVMO7vsME939TWSJ/qk7dDKqXkMMDFMl31+XM4HEOAyPKmccHOTrzQkAUalqxBwCV4WFY
I8ODiKOr0PCUjCk4F5b9rxXuSaB7X5NcDt+HNwOs8WT0Px3TeAXycU3WK0U6IEli79haAitykR78
3o+2zZAvTMtWMd2kr2NfqENEcITpsZxsvINw2nc9ZTGXd4ebSV0cJkIXQX6Ldjpxd7qyZSMBabn0
iBitSnikwfwaT/OVyvaZbk3upNt1pPQSOSHS6p9r8YCgV94FpgBcvxQfkjupHTGRRpN+nAUG9I/c
HO3T0mt/W80O71w8VXth/u1JN0J7m+I3qproQDwo5N0oeuloAZER992ViWgXoSxDynWM7AoWc9Go
8zyqQ1Hgk4WMBXvfr+Mwf20zY9xWSfLMcyJirMgYw2WzLZlsNxZPRotk3bEDs9DnMKgGX+Ktrcsb
ni0iWjzj0Dkt5pq8L44xctMtEzuxtQ0jHEvXPJmyD6sY5JNRyh/YzfOTaVHE+Po6sRLBfiaZJqC4
GdP5Sj5tsaUwKbrxZ5RVv0zeYpzcWsMDGfsd+g1nM0/tV+XZX1CDCmdwL2bjgCnOflUWEpZaQ+Bx
pDGflJuvihELwDed9bZCOW1M99oGPVXgoRxRhQKZCQXiyz3nI7TxXBkcBv60o3J+D2ahj9b4x0SQ
3lt2BKwWLUxbrAAe95aRT4X7Le8OVolqOG6htrOwPfYac+EUEfPq/o3qyGDTFp9ceslt5xXDNqj/
dXVUfAYV45W+PNl9kn8FhzYglBP0SHGcRSXCxXH/Bk3v7TOUpxuc8Uzvo0uaZLBqFiimUwo6t7fq
PS8gDk2PAZlwc1x5lb1jAZpvh8CvcO+DGIuE985FsBULA6FVf09/hDAAnCn6TSj9QXlN5yI+2sPd
nJDu4GfZ6jylwBPQ+Jk6m/FPh4J1Xaf89oI82Jn8Yc78zZLG+oAInAduRKBCbnYekeAzN3h5wr87
syECuR3pOWbS9NJ1GeBwE+YNSob+acymW+z3YZMTIwSIivG9ewMrSjhP+zgs1rCb4sY4zNAR0nGN
ryiKq0WD7Zaet+vj+MADCoNH3ZAjIhBdjKemMP9E3cxswlHZIQ0CNElm3RxA1xwiBkM8rahSYFQV
SJCRtEaBD5Nj0Zj9EH8KH3tI1/VbsKU4lQSyMVtApOmiaudKwhwH1x+OtuP/nR6XvUqZ/6FbJXFa
CAslf8ayfNmpvckCLYwy8WV3r47vdKdxRqOQqgyYl69Q/qD+QBHuYQtiyFU7yFzy6hlxhQz9vOhY
KCNhKOUxFwbHEQh5W9BBuShz2crQxq/Mg0HP7Bvx1+SVuCg8IN8uuzo9oIuPL55Zf/oK39dqO+Ap
6LekWVNTQ0VhjcvMgoeGIVg24bj/FcwEeZnrN+biydy0Wj/YVSSQa7ftNk3sP5J5cEvEl6uqfZzk
r0XTWhdNxobTYiXyJ3glLUYog2PORzKDHAwytZcgH+7GHfrqO10eh7RZtFuSv/eWWC0Yoz6JAh1Q
11t7dzVcg4mD5FQ+l6sU2kmnX37nvixDh68+GndNk52iqyedkqEpayPmjtsCrIHZJaEUeLXr3t57
2swxUVdkehQ2SKSZ7aHboH12+lDl/Oxia74bHdSMhKujyd0zi1EsHFFzyIRhHSKrOrnKJE7btnFc
Yx7cxL31m9WvQ6ibT6pEVjKIsdXNzLJyp+50ON3ZxWqAxiQNhVy+2hSKfh21A0Mv9enVQLXA5vuN
+FXMcFnk7JvhmHKfl/X0A/FPue7oInAewIMzyzgUIJ0lnxIWUt27So1UegoZ0vpVZs8UEDvgLAhU
TgPoMEZBp8wxmmevrG5ZMQSQhV0k96sdykyArVfeoyPJS6eF6CkcwWDZCQdvXovQjpNrjtk5igZx
HJHnlcX0EFfS2jhiIvebq7VpG4LdjZpFM3uLXbxw/jJI2TRzuY+N+EdHMvtQLW9ryBBXlJgprWfb
BoOdgZTofc4itzSZ9fozYC4zeEA35uzYias9MOzNVHmfVaHHLRYThC7qBRs6zb0LM0H1Kdvdcr0a
egBpaUGKBzHb3Twse9PMXkfP+pCsj0oxMF9BJkqCX8I991agQwyRaNCmc30gInP6ZyeRyYU11eOM
8HDTFl4aBjZxCl70kQR1tBuhAMCaS0nQxvNfuslxneIPPWE95UjyUUb9vxjdbrHYGJUaUJwSSb5H
l3Vrm+IaEY4dgq1stlIABKCjN8K2TM9lNydEH+kf2ZMaIVIW3K66qd6aAdKXOQVfKRDOMMHTWiZE
JyaLtY4hS9KtaC2qaeCeQA02kXGaIgJ3sn3TXgZW8RCy1SZgFUY9nwLl8jIKD7JQipg5p+ki0q7W
O1FRQ/PswzubrnbK1hyn4dJ4b9L3h9P/ExL7nz/6NE6eJuzaTTHfGrrNGXJA4/72pzqrVfH7F+t/
fvf/+/9Kgh83A43nEhQCOiaD22hlek8r5dxU9JkaTXwoO/li0hLmNWHkYzccotXFChZnPn//Lvmf
333/8X/7f98f8t/P+N8+RAhFs5C6I/ZoK+dJ09oQfbrkmgSkTsbWorZmvTLidERECOEfebJk+yrp
CPARf+Ix7q5pls77yMv9jWjlpZJw4hvPrEKBHHnr8VFiWsnt5AFQK6EhavAlTQwEyZiPxoFp4Txl
D1x5ZPy2NqmO1CT4ANV1NoCRJ6QBVa42NyhK2VQy5nBZ1W7EmF5i/l4n6I7RsZARdWTYFn19WbkV
PIriH89MRXQdjzmwHqTPtcPBFbhVbOtnjB1hp/G67qqZKZKFSWAkd2imJ2T4jrEvsn9IHh0n2CWV
cr4aO7rpOPIPPi38usQ2xvmX3ZBBEqUDfliWoJ7PXEhjL8iTaxcA7cSWi/hxQlFke9D+1orSi4z3
sfxn9kH5Mlu4mPRfhqswGc3oLW4HCGyOPoAsaM51nmfkfaCrWTobupc85M0oyHKks59V/WcBY0Pt
wjFo9u/ooZlLLzwKtCyeKBf2ko5ok5AIsE+t8V5GWzkZd1REzo4X9TZ3HvQlPCmJBerTttPfPQMK
GFuE0algKo92J18rg5SqAb8E6LV02NIvX52l/CHH+UWVFA6mm1LxlAHuxgYbiIjji4SXhKl+cc+O
07rnaZTuWdTyFcb6SM1LR6dKNazjIrXzlZah6gDMj6NxbgMyrqPRm1kM/2ldbtyh5QvWPR7DWmUM
sp5jJrAgGrtLra42u2rQbHs4ZTh4011a5slG10FFJF/5vOjxJQlkz3rdnnbdRO6aYeGD9FYjldRl
u4dHIU4Z65Y8ZZw6B8UBSqHHd8csvSzJlejICgpgx8okKC7YhfZDXs5HsfZ4U01CTjMNEdwetBIE
dCtCsUr7Ivzlg0ZxswyBtY+DOTk2UXdumhzNt7KO36/f6q6OhxHTVOYT2/KzvWiPzrv88PP85irn
ls3o3pJ3EaECkmZjIktgsMxQ+j5m1Ds246fvLxSQ4eTxmoyZkTPpAOHAzGBKOu+IbkNvioVZLKZR
wrq0jOBm24dSBfOxTabpOMFSc1xTs7Sy2arX4EhcoBJPWZWdazACEsZkbIKHA0W2Ndzo7LcGFw71
MBpXun/oPRR5P7qEXlD4wC3kPEGQpHwryELL0kfpWh+DcqutE0Q/+8Z6cDLvMBT+j6UqPlU3oWlU
9dGfox9OlERssbPxZXKgj8JeJBOjpKthZSYcgeS5aBkVRZ9WO5qhD2dk26b6R94QeNbkzKMmgAH7
CIThRpqJ+VK77V+z9A8g17L7iJBhY7bgm2aCMnOR3quEzda4FO++9INHo6Bep33Y+2ykWE3L7Frm
2dEEeRYa/4e9M1uOG8m27K9cq3dkAw44HGjrarOOORgjB5GiXmCiRGGeZ3x9L4QyS0pldaX1+30Q
FAOCgZgc7ufsvXZuBaeosd39kIX61k3xUvUWfiZX27VhRcexAsiG0QGNd3AxWoPlzGdbJAR/Tp8z
9EVjqR4GSjk+HccCUcemHoP7ZF5F9SoHYjihW3DoPNB3JF4l6Z+chDpH0kakus1dh7xw3yLcB6i5
WhgoTjLeifnr10hK9W7N2+5ncCloLx8CQWyCTz7iUmdGCiZOhVsPMkHg2/StiuglKgoSBvsoW+Gm
IGxBNZzF0tEnVKUXjH+GTX6qjw64tek6QHZOMK8sp9F1WdJIn+Gfs2zQ9a+dGw535mxZu23cYqLi
L6gbFGF1yowOIySdCGfmXCTlPkum6M5rSI/0dcAj+MqauaFx29wcllInSbBzvOchxjeK76AgeZP4
S7CkX1M9V0vHRepcttOBKRMYZs4gcYN/0n/KUiaKOCd67NG0Wn54w6acwE3Z0Fm8YdUNET5PBfum
dcdZzRbtQWTzoqf6KsI4o7iKnwwFAAureUyzdfENancDVMV6tqphEfLVADJs0vPsqpODvum1KOjg
FQjNMm94qeYOdu7EoFH7+CtyqWDfOQXgnRr1u2otQoxD7Rm9Yjp54RWRcbMcNBLJwPJA/K1tGBD2
QB9Aj0i6crJ2RTkuOEzat5F6PSsJrKt1aF/chpZ2NhnVuwPrb5lIeHzW7EcW5se+pVGs64ixZO+E
lxjCEfXzObYiyZiXtaeUo6/cLH/AT/o21OYjMNnplXzig6v64T01w5N77cEGv1YpPe1JA3qIHAB1
MvjAFV27ZwHCOZpkv+kiKvgjloGJcPalK4rwo2jdV7MHBjvWL7Bjl0mmX/3Gslkt9RLsp/nNU4hR
I+g6i6hyorXXCdaGGYItEy/KygjI9QUG9B5PFjpquArBiAzQz6fsNCokopUxuY/AF/gG55WDn3vf
FPW10eWDXRIDJis/3tcOOOq0/ECNisZVMrsF0mmDMu6zjK7WEAZPWWVQRieUKqSpzy+DkU2V0WeR
VBArPdSUTWO2G2bZhMv5iEriPH/M0cgVnl6jL651lrPlQ49s1HLN7ovTOD2nErd6KoLiLmJmi/Hz
wR7b5uiR1luOBvnroeGhFUDYNUKpxgFjYIric7QDVex9hxqsGN9dMznCUAW11lvfRBnsnQrJN4t3
exP2vFFua4LvdAxjz1DYbi0UFo94vljn4ml6l/7OmLRiBmkTYOdP7cEPoDBorXGtJFLtoaKtqGz7
KNp8O+Z9eeoCc7qC4Ai2kNgoAVNuOzm2TvgMuK3QqLOTX8Z0VyOKqV2lO4zprfFaiwmfZCzUnZrb
FLdNyprwLn7pg6Y4ZXFUnNIqtOFoUF39fpVC/rbGQw+9ITqN1tRfnSYgdRmPV+rQ4WkL8RA5nlyZ
boeeqgyLNbn1s02EfLs4aJYe8BjGuyFey6GBWOfZzb5R9Uelpvjoy/k9L6jcWLFhHctY+yBb4a6p
A2TrJvhmKPLWTXt8ph1ECNY0oYe0UEtL2sGtR7uJKWuxqIsYkWsyYbCVHjnh/sZM+rsQVMbVeezt
GAmRzKAWgaTbAxVNlhUpNvUckY55gymxsKglFZhmcgbjnZZmzmw5TZY/+RyvlNX8PPsvzHvXPMya
+p//kPpfDYMSP6PANigU5kFsiz8bBtvAS8KiCaMdOA9MPFMtTl2j34XYru95uzYttam72DIzaEy4
gm1rrDmL0/mfMkwpTKUQsydjSDiXEz13tcMEdyYvhdAEd8hXyCUmASBe9IX5uxXKTAKxzCuVQO6r
ifoiQXVkCo9iILGfGogmeD9a42DG6PBzgxgn39CnNfWkYCcK7zXJzP5Uu2W0F615KbzJP/3YOGlW
E67VPvlGSV/LYp7UoYDTR0WWI+E9AHZ046FVrvc3b6NFWsOvvkvHNOh3WcoxeSt/CUsgRcmgx9D4
u6ZXX4vON17bKgLeakbOAtMNmEKyxj9OH4uxRvOjEhMu8WA+oHaUyEGSfN9aiflA/7W+KGvaoFnA
wGKl2F8odj/yw8WM06onfay1fQwDBn2Jfx3iyF7x3tfr3La/JEZVQ3gKg3uBDRHJRfApqRI0RcOU
PhvhkK2sHCI6Q7RaIv/0zspo984wlgckoddG4NOzaogP9J2Zn9XGs2PRP//PXzfzl1CJ+Q1yQdFJ
XdjYZJWa/as/+VOBVXh5gC5g1wpvNWTAumyyios+5+VGYmQqSegsiqPm0OlIWQNo23wHtr3ZhnvK
w2cvc3XwMc1ajUm1uxnYIkkkvfSJTU/pNy6/yiL1L866HKbxQzqE50FPh5UXo2XUvPRVg934qPXW
AQ3Pf35tPO9fvwS8OHv+h1zYsOb7f35xIy5W0NTI3gFz7pGXUj7d9LkZfgqKGgukn5f8lPgg6F7B
gSzrYVFoofbmlORXdTmT4AoArhXJZJ05NFvpn87Uy1b/ULmyX6kqpdTN14o88hzxCh3bi2+q5KdL
sQzOSpjNeWzh5mkibr50DJG2PmYvNmTdjbNF/DPc4co1zlNeZyvf19WrV6T7lPQB/Gn6s95Er6Ho
wg/MbtptggNmZ6kW/BxCcIhsHULMfrSRqGsvVH3sR6wSQA+jkHxm1hzLPHeNZUnfZDcmIBbNlYEt
7QDXr3LEtCh9w3nkpAf2gQ5BXybEMLt2cGYxy4Dg4aWsItj1dZm9dLXdvXc0uzxrTjQfRzTuMzdc
PjQdOgYIciXU4cZ6LKjlQ3gb4AuyoF5p8F7h0CPnU21nfyyH/GJUk3xnaN1R/fQOtj1gqA09ULOt
Q1SxB/WkNaR9xmaH40Ij6NSigB9jMoyCDedtAjA0LCr9pp6K+hXbG8Lxes9vF/9u7zZHEeFysTpO
R31VfMyU7ZIvQIaqoVl3EWyfXWNWpIQ2SDG7SCiUVY25TphmBF5uvP7nb6H515FIKmVIZbpC15Xx
6y+MBk+omXhydy4F0x38KwpdQ3tS3UvSiWuogJNZfmWDqJ7EISFGgZJfTDavFbLid/pmfUv2C3Xx
lkrqvBa9u63S6ZPro6TTO47EPGDvEDVOgXZW1U9kn6qGcL10pAZZVw74G5f6vRe8ImxDtEF1dElU
2Ulv2DNxerlL6VX+zcuez1PfT2/7r5zWGFhQU+B6g0qiTEM3fhlYQC9qUytUsJtUfgnjUVzECGbJ
TrTw7Mv2kGYiBSlPhKNwkcl3evvEiuai9S0LzKpur7WFx7JTgu6P9E+aB06FYqWJTAbPctGh/vbT
DuXgLISchs8G7r+FqeEA9KPoAz+iguzchR5X9dmGmSZyuaMcHW9IYqA/rUq5SkQqN6Xc1vS/VhPt
rL95C3jB/+Y9sC3p2vg9qD4acAZ+Hn9Upxc4gstg14miu4yJ75zayqRfJj7aqmnuJ98O7ko//KIs
tBtWWLz0Iexf5Q8bW+kU5FK3eE3iS9MZj8kYo2JOhfmUKt8C5QutkZPIQZZV9+KGrx4yhWvXd2/l
oOs7UY743DRLfzYjGF6NzS+tjvCrjARqmB7yfdrYQZ48ZzTeLlNYvWh+Ey5DL44giFfto6vuPC8r
nloqQqsyHYpd2+bXpND7S0UL+Tj44ycH/DMy03RTFyPqcGk/12MkL42wrAvj5cfECnU40gZfU6AR
D+iHTIJliXcpW8nSMMUe0munFlfRcvItuQ77qbjUtGpWzShON20JY/a+Tljyd2QXIg8pp4dCGg9O
C3GzLasH02yc44Ag6iFlMViQlbMP0UsS+N0ftLzAc9Jk4dZp4Up1k7NtJ/fQ6CWtgl4PGfKce2m0
8VazG30ZNL617jUEqdgU/cJCga4K5yjkzG9Di7ce0JdtqH98VaQjrnFTk8TtQNHuIeZdk9S4UHGA
ptcl1boAx70FrwPfhuX7WodovhochfjO0OJNKOLsqhMSguQU+V7IutyDgcfi3AfPFPQRaQAs+m0C
GhcycLy1URpiawEWrghO8SbmfwkVPS3A+Fy/SaOg8jWNSLmm7lVXZr2dAkQoOCOZ+7UYHIsMkkIX
sW6opuBbmYgrus2TgWTr0qcURy0cpg7CnEXJsutaJbDqbCXN9UAOyDocjZjWeoYWUKG2GEP9CZ95
fp8EBGz0No8MPJu5+uQ8oxRbmIp1HwpT+5i2Iw2ewtM+/OeRxRDuX39WSijLNhzLsGzX+mWKHBgQ
2cdOaVu6qcNyNhFeEuV5SxTdYjFO1teORfRDVkTeajTqZF0oCwJuYHzqMkX480DhTovgSuQwrK7Q
4YJ963JaSwP3CSgUGZ8gCzad6o2dadovDaFNQzGmJ5nL+tKMGtK9sgPdGiTN2fU0yHFOzgLvOgRx
cJ3bffdMSPFWGEKtwwzVr0dz3tFFtHU6worSpuNxPuWUAZw2ZyEzJi4D8UMnoUz1WKVP0kppm+cG
6Sxu/pm2OZVqJz+1QVCg7uf7GEpDnUXSAN+yw3oT9BW5NgbW7XRsXtJeqGtPupOJ22z26W3S4C4F
zPlFjfU+dFHfGtpViDfKF91Oy+mW59FmYhJxVsxwOZP0/Q54CPoTO1r1DMjrvuNZfGFL+lLetDNt
/9pkQBk1lmC05sY93AsofrMPXqqDaVPWS7yC5GIqNovE7t1nbLSneCyhU1j32YTmiom3eRdIFztg
o8od9nmoVL5rri1s2IupzMxLnDE1R5h0RIe5NLSCyQZGrypBGdNjTTrYmQ8/O3JmUdushEBcjd5F
PkU4b6h8Oemq89BiRnE+7VwnLs8hepAJbAUZQZjxUElGfpR+cYkXXriRgKRGGJdQeBVv39j/zuT7
G8yPoevmT7/t1efm83+93/hA58/p+z//8X+Sz2+f0z/hfb4/5I9IPus3B/+ZDqmQ5bDhKM6v/Xvd
/PMfmuP8ZikDtYFBPLPB9ie6j/yNeZYkco/ph20rV/2g++i/IbgyXcQX9jw7cY1//O//9WX4n/57
/vvSvP7l+s9L9RlZ9OcpjqTnPh+GzgJTN+dj+Pn0Tm9LWLVpabsmbdyNcAZWSpxgNELPdoW/MVLs
aHXps2KuwYUPiQqXE9/I79+uPx3W3x6GmjMGORqAyL9WDBgQqhFUKB6Wgv74mAjn0Hjtm6r1ry4y
a4Q5yM/rQlsDI8A1piMxCMRg7n766H5/d/50GH+Z7EgbKZFpUrhwkTpIPvqf3w3G6qh2O9Pb6aj/
ECEwiR8NTeyB6pud2vd9/jG2vSumvo/JWM3jW7MsmApRuMi0bW12GE7CrFz/zWFZ1jzL+tNMdJ57
2wY4JxY2ptLnj/GnVSDOPFkaiu40ijZcHzr1MQsDM01z55gq2g+YrQeshIF2V80x1Woc8M9Fglzh
soYf33U2GF2Wz0jI/buuyN2jMSTVUSk4uZ5zhMg0oYRNr/3slBv/tcHwWUES7WO0pA7+7h7VyK3V
iV5gJMZ7fAGAXRwGj+IzNBvkEpxvsebq7xpomTvrXvoP9McIPRj6LSJu1o8T2mAse99cjyhFlB06
+g0MrE29U2Vy8gwqD/Ys4++quDnpaf21G/BWTj3x13qbnfRoenRQ9Gy08YvnE/BWR/lmYO3u33nd
7EFSSb6Kx+5AndWAbYSeY9mAPNqUWnlW0VeXWhmUz+CAA8rdunCDF2aZjFhD+yfP76KN02I/qXEy
a3QZhMiOBCaQD+cCrJFq59hOf4TiHe0ryid2hw42Hh3UGGqFIowGnIFwhMOK029jqad7rcAfC2H3
vZk/EGTJpz58SSVh8AMB2itIkUyS0EBibcFcWiN5dcxmFcK6QLHhbZkCv2cp+mzKoggOy28kB15z
17+WePEirBMousr76DFLyjesQHg3uqxCg+auqrxtLjHOE1bcPXsRYuBLOlUmrhJVoRRJrW2tISax
2wnVFIlYZgXD0qt2ipiiBVixR4Mcmi0Qk33XBhF8cSqYRTCuZNp/QKNPl5KIurU2+MldMZRvtqFv
PHU1JvXJVwD9C2kK5nfeizsQwlkYQw5Sncrt0JxRSb2jIrIWTWrCmkBTvaxNoFN63wWYlV6N4hE0
BSKJbAwvkf7md4W5jCkZO4B0Aip/xG7qWzPu33EYLWUxQxRq10Drz3w2Ijh9oxxE1chxTy2zp43j
t+aVacG0SqqAb8UYbGnlFmhj7S+jb1AYjWjI4xf/Rp6YtYyN0aOOrDkLw4YPVreYk4zEbzYEialV
ZBXylHnVEXWrR30e82eBF22HfYCpqilXwWxN0CQbS1PEzN8u6nOm/I9N2gRyVUbk2dxuY6X5Rs0N
vcos6qfsfiF9Tm4qv4BSO9/U+RUcv9v12waR1Adcq8lPu9xuj+edb4/48djbbT+u3i5Vcpi2kSYh
08+xzFRmpiVxWC/YMvFezbe1M8/8dsnCv7K2xuSFgiHNgkYrmYmGVl4ffuxo9NSlKMDaq9vdtw01
m4Al+7w7Xxk3nt/SakkGOUSE+Rm+3/h9e9uLaR2Fzd60vj/ol0hjjEcOU9LbQ386klHX0fugBEUw
izehNHC8z0/549gcf85V/v48t1vH28Hf/ry6HdjtYnk7XIYQSFxEQKIg1Bcyct9bc5b/a3w9Nd94
62MSV4TFj8enbbesfDQ9ge/QavKutUdRsde99Ug0SzVU4AeG7im06q+AkzpvjJ5tWzARtMnBzrp7
VU7PlPi/NfQniyRPmYQzO8Q726wRVaU7c0Iyye9C32sM7DTtfeecVNXO0/0HS7PFWtIMXnQqeogg
UEa2efFi3d2NZXMP1crddln7CV/6WrUoIwDNo9xxE6RkpJlvWZacg2z0jln2ydCd01BgDmjIrV4w
frOUc4v3poPQm9nVDhM+OgdRIQqXUbIMdOPRzQBu5F1x1gYvuJuCZE+lanoSZr71tPpLrcb1FFpi
XUHZXaY4lxieS+bM1GooXcC/DcjtCk0g9KkbyZWuRtYDY+GvxilZKUH2B90DhgO9XtcBC9U8SWEn
YQSqCP5bqzAVDL/TRZPGO8U/+Vq2Fztoc6wm5AY3X2Pl20c7tItVZWcRgL+ZkdsMl4nFIU1ja1pX
Dnbcum035SIf9GaTutg03QKiFjLDD6NtcDrLRLXpNNgCnODqIZBXRRW2FyPEQEvKTdh+rfr03Zqm
t06vPkg0tw9axzJAaO7OjTnV+X1YXLJET/Goo4LToYscrG/M99yFhxw4n3VkXYAZg+i4z/UALl1V
Ldp6FUK3InRjoVfiEMQtg7F+B8meAUDGy64BuNFNBmfSlMWVjY6s7MDCI7KskysJjBmKIZXjCwi+
AXjAI2EcZFWCPCj6zeg766K8lEPwMXSFCU05mm1QWF1Uu1Z9aL7YLXqAUBwMR4J2TcqB1ZX2aLRm
te1IDTKN0F5khv0m0vId04VAEgqcmhVrtsQM0aAOPBj2cErw+S6tfDpPYNEWkwS9A5MBLVBF7B+A
V6Ty7UKU5qZWsPIiuRulOOIB2DLFIChQJ+FQRRc8U+NG95lvWigCdyLfGEIcyrYb1v4YzEWhWLvm
zGb23fCOTsDBs+RPmwj8kN/0n8KcRF5gM8hAETOELJMMGt7Svg9jREeqkMeJSNtYZcCqqWkGefVk
y3PePThUcvA4o0RqYdhX4nMFkNfE87PWCgcFnxN8NENCt3R4y0RdEnNbXKIJWV/Z5QeT0nU6zEv5
EpE3/O5jWPlXPUDMLaeHzjYfxrT7SLqps1TOMBwCzAla56ulsGHbGftY+mT2oTjRQsR/to+O1AC6
aCMs4DM36fijiAeXPOQmkEaVkplZFFt8XZ+GsqZc4RZfrCwGXaaIh0ypRkPJ4CwWh4+9K0ip7ToI
D9s54NIsLkNUW5yhEEy0sGkMv8W8ttfT5k6kztVR5bW256BaDWP6GL8OXn/SLfVckT29QIrDmvWu
dAhRm/rxOiAlx1Pu3Htk10ije8od+v5FGKAH85Nh6Wjug/JoRHtBQFiP364HJTkJVyNt+1zsCsrJ
kd5JPL3RIjIryl0B8O243DSZhZgKMo5tp3fIIuHMAUIcxqPdkEUpNf2Yzc2vqWsP1fQgpkCsHVgY
C98rPhUmDs3WMp4jqnVYf8wnNUEXZ6UeesFJ15OnMbLfnUH/PA5LKJEfNCJwY6s6S6a0QZRjxkqr
hReNR7JEv2Z9+pIXJmRv2GkE+BEtZqcqWJm+m5whWFk6vZUhPScl7rcwA+Vyu+d22/e7DUr8W0LM
8f4UTyUnmR0l9I+3veiYUHZrB7KROP2fNSYxW6HztWmE0/BiDG0TxWl2njIXifcASRvt0VkUct0I
LV3jakDsaLspKdSUW8Kq4NeIcGelShdEREnN2IqJynb0b2rX5eV4NP1SrYMwe6gsb58WtTqZjVCn
3mCml0/GAKqxWoTIroiG5pTm6cVwMqguKsUrnI/E0hHx0fZLGVVJz4w7neAwZIR9NXWropWS9+kb
IonsgkGYzUCNx+q6z32ALFzELqzEfCxWsTN41FDJvOj4vCf+z3McE6JJT24h3gXitKWmDZ+0wqTi
DSnWML1j1AzOHtnNtQ5Jv8gy65TJeFWKqT07KZUjHXq8ptmXWJnD3dT4l16YJie9xjwbBJApL0lO
bzpmDB6S7xGS70XetTg+qhNalfrsD/q9TIS+V2mdHimeIXzVah5LWTOYP8QiTaONn6B+1UUOYKg2
xrVTdviPZLcfK0XpG9uONtiHlqgVFIJFewZYAo0E5m3mxWc6QeUOy+BbmIMFtbzmAHMivnOH6cFr
qWRZg2PdGSig/DT+Ftgcoxsjt+x4Gtoiyxh63rmXpEx34zwFly9lxrgva31nQArKG/XqSD6VpBoA
KNljdxYVWIhYJ8O2GOFHZpckNrw9vPsK50nmraaplJz7tdnIOK7gq9PGHYN9hnrkjEekP7uif++d
2trgGGJuMD0nLgVSuYt6n8VQw8zFUghIdDTpyKrCN9cfKMN5DvzSKl+liV7sPTF9dfLhKt03iD03
3/htA9+rv6OQNxrL28W6NYi3ud1lzqI0VbKiA+BRWMXvWTVRYGMa/3H9drdVVDd1GXsGt/tvNr7b
XbfNrzfWeNhiE/Bo1uY9wch/OMdvl8LZan0zkv+7q7fbqvkRt0u3zW3n28N+XL1d+vGnHGtkrErQ
dt52vv0Bxm8J33DvaXp1p82s8tulH5v/521OZrVMGv/N40oGfvKn45VnTcX3PW67KRGRwPnjT6dl
Wn9/uu9/68dThcL9Y08rOKChtPb4kRtdIZObn/Cn+32L8jPmWm6NHRuLz4+/f/t7bdt+qpwRbJJe
0acgB6G+i0vJQH27mHS0Pn3xIZmAJAmyGALoYUw8zeTFlum2yX0DcTVgkiaGXClY4u0jv4YUG+PW
yJTjkWyQNGtIftcg8u9DtPOLauJbDRlhEdjk71ZWnp7GVlULq0nrTel4yQk4ULXBo479Zb6KwCI5
hRqVWy2Qw6afBZRGbT5HurS2E/D5RSI9mpcoUIqVbZOPjkpr7ziOeVQzqFGvHhXR4IEV7dquSiCj
hcmxCCo4tSbnMHiIy6mvOyRT+iUio6NhWkQMJy5eUAC6IOfApZs05UfcyR9YiE8AEjWwQvMlZFZM
EnKXM+181Zg3oGnRAXk0l8rw9938yZhmFVG1iQ3EtBneSfjUx0m+AunPTlEIF34aWRMAnQPYBrcT
5bWx1hsImQQP3nWJ5x+beWNQu0D5IJEdlzjm4SOuEizK2kmwUrnzs9I8CP+acGLjPeIPspzn9DLl
w5HRdDhKP30qhVSMy+xR+Vp/jDWoc2NMZHkN3Gt2eOMedhIqDEP4rERVnCbHSZi70UyGl/IF4pEg
FRDRk1uXOyewDumky4PWNTuvZIE3JXNyjBulW/Q+nz1a8psmCj9WgMCwOuf6USeO/Hi7dNuYtCWI
pITxKEgqhuQSbqj9aCYfQTfFAnjE/CDiQ7MNlRkMnY4rD2Wa2QdpGrsM+AedGPXFZTl/VPg/7zK/
WWvztZvUlvUFdUrLJu7oX7cFONOwLQPa6B+KjFlvNKV44ecv1u2Sg7d6E0kMsq0hRiaOzbHtW/qc
6WTOMetgGKLoZXItUaz85RBL46jmu27328ifjk6zqwIISgEyCGq2GKb0fNrLghXlmDcHjaA5NKqE
qA/8SI5CT7Xj7RJtXIcFWJit3bQ4helRYWPfha3UypUptWyNt/SF3vddZffTWpT9CDqzi8lnQjJs
quaVFrBrQbC83eprI+IHM6XCkzsRfME/9rztftso5xDZ7ZPlyniWfzV3Zocv3ho5E4fz+x7gBCLv
iPcQRcN0vG1o2+ZgL42Cc2vBQlBGh1tn8bbRQh+7808XYf+M86odlqpGJNbcgmznh+QRXd+fd7zd
dftrt/tvVxXURigrJmq5+TE/7vjxrLfbflx1m9JcQWADzvTnA7vtV5g1EW/tC1ItjKwVaoifDr3w
bZYApFbedv1+fD+e8cfhlbcjTzoqZx69AHB+vKaeL5xrkYL5Y7/bpV8O75ert11+OYwfr5TW9pek
LU8VPp+tbyU0C02QEIDtHuNWHZ0+wDxcNWiZ0zDDLqzkzizMj3liaeeogpPkU/lB/GEhcHECeXID
wppUPZ293D2Y+vBFr+AxTmSHLYYK404mE9q6iRBHio9XX072jlk9Usvp4kcvtdK3CTWLtajiL4J5
7hp5FBzIhpUu9gxvYfLrxPvaLmAI6fPaMvhErHaIn47YqJqA436Y7mhJ69sUa0pF935rtc6rB27j
RCL8x4B1zZbqBstRkwYwV8Weg2iw2TMdlNiINppx9afRP01e9inVR+elCz4XTbApqsG4qHBBbhqG
yaq7zzrG2aYJW0IGKHNPTlet4yx+DTROyxP5tUerpJDUt+aX1qq/xG1iwROb1aoRoJxmiM6N1b3W
nnPFY431FlFxENeHyHhhnSYPyZisJz7LNeO5t0bZQ0nVIWezhCCstYH76KGKo/VJxii2bBoAQwnG
EScKkL6Fb9Nq9WqWTq71hje0WZZ6v8/4CT6IPJZU0IOUYJEq3rp6TiZBX1+AsafLLEeWZFLvMawa
KQ6gnlmZ89aX9Sd0zMbGGllYTJZJFMnHCcH9I/iKLXEU9oYvyamH6ELEVHTtSjyVqhouWodWdaSg
w08ZiTlxChZukVBbtI1d3esu8iAY9eu207Kdl3j9QSJ/7cOL1tj1NtK9u9y17OOAnB1vKhQVmbbF
ufkUeTbcDVIOnxo3vGsoX+5zFN+LFuASmTat3AQ4pZZGkdsXq2W5lKdguCz8hcTryAcDAkBWYWLq
cvvUa71x8nRvC4rYvEuyjCR0L3AOZdi/wzwZt2xM2BzJuBuavoXzDj5OuaSkeqmAl+Khauykj46y
63IS7zVi4ftxrac6dGOlGZtg9mRSI9PuyZo7t07f7u0Mp1jXAoCSaIt3+Rh9swInvugWVDFiEOdK
m0mRr9+iyG03oEB6QLGaXLfJbOaSiwgm7Dp2pNiX+EihRDb/3fT93rv9m6avic6S1uD/+KOR+peu
79P78Ln+OdLl90f83vR1zd+kzsRPp2Mn0I/91PQ1dPs3MI8C6ROiEMeZO50/Il0s16aKYOggeXTE
gf9q+gr5G/pWSQSMrjvKgcXz/9P0lZb8pe1rGEIiy3aVsDgg2p2zPOWnfqLeQGQt81zfW1HV7chN
fkQOwkDmY8XNlX1CjwpwziseUp9cencaj1kLmXOS/AbYRSTF0fSgD6M12UgHDZNMP1e1z7QOaGmR
T5tA755c/JkL0w3uC4k6vTGOFaMMdVu59LoAGtFkfUDFnC9jXdRHaVafM71daRb1zBGpUSgudM3p
Khp3RjT7oApvVzFBVG39QuILEMYgO8YFsHKvlPelWc8VG6BzWQ/XnZ7TQivNa9LiWcnqads78QZZ
/kG0DfUjELWV9iVyXTyO2ASoVyhMvALXoyFWPYGPSWKk60ntASnRTA0NaMXxBNSkfU51kCn4/nlh
2Rak5VON1HTZK4sxnlCyqeypvBHCsdV9fDdgcB2v/lQ6BoZYZoqKBTqImT3uS+jkZg8Sy8D73ima
qUmZwq3SOADhUzfrfHHC3KcfVDQDALlmDaWA2coloyLMJdH1k6MsNLfIm4CghS62DJ+mGx39I+P0
cKg1Ey33AEpV2K52yWTuXz1z8q85uRoZ6epHai0RiqxmWLmyxAkzyTmngUr67WqLEf5Kmy7WQ3dj
ijFYhzK0nlRXi7tckR8q0y44dblH3yjTLrrrF5vWD7ulgg94uW1Y9GmXQuSPnfmWuoPaeZRpxYJ5
/3QG99aCa4RGaZGeTrW7BPDEpxyFWmQtzZSInInABCakuck8WRgBMGBlknNhEIilxYz+mVLHCg0p
IK7iILtBMW0mDyvh76zCpAuwlKjwDBsDIWmbOHPgd7usdPJekj67uraunewY/2U9hsF29MN61SrZ
PGaVtO4N/dy5+wAW5gc89Gz0T745eY+3KwKLttXn3ZXM6QXdL/tDlzqQI7Xwow7Xj1kPxOLYrqOP
U6EXKxRRMwfE/Djk9fgES+i5w0H9FvVpCeLGsu7hJDMlKjMihj0d1jRGr8PId1ppvvZewmbpnaE4
d4BuFh2IW0z0fkaebyufhG2eXTtqzrbeh6usEo+Dlo9fHaIG/b5oYS6y2jE0O3jNe37iNL2r2EpJ
6xjsh6CPo08GhcUFcQnOI8pHWES6QqDc06Rw0J3vE+qmu5LP+Z65UAf02ZGfnMnfww723iBgU0kY
Li4nxQ+1QqMUBINGZ8WsP/5fws5qyXVly6JfpAgxvNqyTGUX44uiUAwpSMHX95B396kbu09Hv1SY
SkYlrDXnmNlc4Xa19WsrBOOmDuwYRtyZvndhiQCXDOqiYm03etFTAZ1zw/ypBpd7vUEnotDM6HA7
YDTqfnp2Wu15yhSqfSZL07Eh3B0vDiHIbSu/indFq8O7bG6N9eiKY15I7wx9M8HnYXvbfEzcqxhv
3dos2/ohtgm3THnqHA3ZktkuH1xK1gdb6o+ebp5MAEnvhZII+q0m3XZNnU7I4rq1XrCIcDnZjqI2
nMPowlOgwTbeV8ow3pc6Od8W/mIijnAYLLcPsaRfivpwc3mE0zberpFY0iWrLOkU023WOOOtZXbD
qUySw+9NfJcZsZrJMbFtddWS8PIMHwdMAwTWzeXqJW2qxo6qY+8/Niy6ni0tuw6rrL0FNZI9TqTP
29nwZgPgPQ0iLh/aMj8nZUsldLk2EspCawxqTMY5MU4jxmewB5D3puhqSjL1uVAjgGKW9TCNQ49D
y3tCn+I7qp3fsRDNb7uqpF3TmmvTxq+uQvI9YULMTwo488rokVIgt8tWpCYnx1B/QHRDPkbiOkHl
hBaYURvMSB6K7xgotED3LoWjI8evvfWcZ+WpFNCP+P5Ib5Ey3jpTWO5Ur3qKTKUFZ6kV1FVV1S9C
8o2cuk52NS3QSJXJl+tq126uKp9j0Gv2Pnei6VkxS+vQe+xtLlf9Ssam3/TghBtU2i85v6o81rJn
EyM1UZ8WCu6icF8GD9eqys9rhf/K2DhLOFC/YcpvXtQZ3X9O94slZvcjKfTeofO6Bq4hn2zk8oGK
iGHfyNAK4NhQ+I6U8Ja4wmpFahNbus4BqCuFeUMDpFxLlVNYXOKJPSw6kpDinW3G9ZNT8aUU7M+P
Y1Kyo6q962HugWlHSF54yekjIgNcLfn0ohPkAhY8SiC4V/0tsQSri9VHDCZjdWjXO4vwRKwF3VVG
2+bGzGoIuG7aPzcWvYWkKg+20ieP45JKbjplu69FkjzqpIHg+eQdXe4tk5WTKawIlhgWojkgOznN
fEMs4q128fRdbluuljKtNnUB+7GeuxO5yd3pcmkoeT2DtOJNN2byODq6PF4uIcGMqGvXxC3E4Ug2
A7PvWDI8qeSF+G7CJj3RKYbQBsEjC2H9JteGnZO1P4jytK0HF3ANLYa+FD1SnWLAAd43KjaXHePM
h8Dvx90ZSNLX/PBxaIpXgzTGfZZEuzhX+31RJQtKjYmdGt9KJzL2qg4pBZVdetbJsmluCqUrbhVG
2VUfZVqg2N8a0QMrk0lhWwBGWmV6Kxai4QJnU++HMGEHkobabjZgMzgu7rcqg/tkiFcaS1s6Efpm
lNmws4bmg0GYpEiheNfRZKILqvpn4WTpSZrjOy0Eypl1T24Z80Of2RiupvsEpXawpB+vjA57U0bP
yjFNqivOJ0kzsDkFIyrRlUqsrdpmvNWseUkkET9hQnZ836i+ICFh1XbajdIhUTd0+WWM056eAUZ5
R6NGRnNw2c5Rgksdc22Z7Qugc2QrvcVECqbHsUcR0FEIVyB1ka/Xn1ELXJqz9UnpyAbnrCGiEMN6
VGy8hKQloX9qhXLqHLCaajiue/PVrePtoLm3PepzWDrDt9M78UoIIsZo7jxGffuENWdLlrm9FX0G
NXP6zkBrrayc8IZufCbL7ZN9HKyhOTqy1HCMAZr8pPodBbABIlo0w6YATjOQ3xDK8K0C+70qv3q6
2U7WoU9rakyCPah0tdG2nW4GsDFi+HQWe8kk+tQzWldqYd2iWcCO/pmkzctMHDGa9y1AVdD+FNEQ
rx3EUCP9tbRn8hPuQye7q3oPAAFGXEf9GWyIs9NTOBmbGkJRHVkg3RQC4yDlz0j3AJnza9pAiURl
eTMu5skGHTLMnztpKO/Z0N6qkbpvwawBIoXLU+0yRuKVq48Prm5E60qpWzJJ0ADEfQv+cibfAJa9
zO9KZ3jQ4TP5M9ws30iFz9mPxMq1PxemB0nKnJJNuqdqiy4c89E4FJzZho1X1aCwKR4rp1t1HnO9
QcAoGoIIumATt1esn7Ito5oDV3OFA/Gsl4Pn5+bQArNYx6Gl0+0HXh57zjVpSCsDGhPc6/CoCy4t
y+5EZYApoheC08ozIRivTiGOOKo/y06tUalND+pSc+8aeNY4dXaFPlNFFQB1BSeip2prNmKA9bzp
hpBGlZefgWR0Q/RqfD1N3N9PWXEsgD6RBgZCZCLebhU2WsBPnca3S3DiHGFSq0gvXvqto2ckG/DA
r7OAstKCQu8IrSXwJt3Mnj6ykJNPbWG8tstxNPQnUZOfcSGS6uSCO5/ib2FyjhiK+AQQTUhx36Zr
+5FW/Zvjah+p+8UMcBM2YDuMOrFW+KPL1v2hq/dhohDSO1obQB4bXFT9DdJP6uY4h1BbvkvDfZo0
81vaw/eUiCuz/m5bU4VGVVyZZby3gB7xo40/Yyu57QYsm5VVv2uVXV058cT0NaE4Yy6SSf1mp/yW
mQe2rjXuUBidWDC/wFx9jnrrrrXts1t7t7k+3VSVUaymYnxVXZLogECaQjmyNNJRfMVfsWaIyw+w
MBfZXEUCR5/SDqnt6yaj9zlPG1KzMYJsIvy5ldvehCUgyKEB8wX3g6xBg2vKcEOx5iatzTdLTagJ
yrVNggTqHHDxsu2votbcCagbG9q9KEj8tCluJHFi+GFgP0RYiZqiuI7sniErDkCgw2kDcuoLyAa1
+2bSbF6Jef6m9IJ3KhPH1j4rBREeNBzWLBpQns12tjOoO7U5CH5bkzfuBHM1b95CQGWV4qSBKTVB
dAkgxDE59QIZStdp2tZOIhyJQkV7ZW2AZ78TPdjvTWfUVqWqWGf2+ySPAR5s+orMOZv9sQbXnH31
GJ9M+gKT18Y3yHsfkqr5ocVFjJYkNNjIye2AzR7dpfdub9zbXpk8ZJXxTFQ6PAn00NhPh4O02iJg
ldXurYUEU3r9uJt18PSie9ZiM78aiHsg+nzKAmwH+BQFWzlyD/A8i1S9U/KHxEBZqVu16ecGco1e
XrPzM/1oYjSJ5Dj5ggob6QFeoNnwRaHRWVuFKE3Gbvsp7tArWXSTaf2mgfQAPKqhc8z41o4K77Tt
4v1kSKgban6tKIPuC8u9Hugj7yIVXUvqpSxaGs+vURP4LkP/2qDZbzcOVmLsnlYch2BE3WKH/Ino
woquRMEuvkQcrnXIRIjCINfSqwrmGjNlQTwFudaJl7YA4I51cGLjf5+RCUHzzH5HBQBpv2Lse7MU
1J50luZdhwGbwW5ADWCoEHThscZTCLK1dNeice/sgruixnjCg8x02ZDtoTT2Kurca+A8t5AdATTk
6qntFUJx09A9espxYHp1C687uI3JBr2elMc2nMBXeonfeMmLlaNUbaxh4Zr9xBNU0L5L4PhmAMk1
YbKxjryg7c2lhk3Md5rH+QIi/p/rlxtRjT8Tj0Hs4HL7UJT10rD+34+73J1iGGM3JraXf8UkxRul
GPHXIS93qiErQtiTV5dDXm4aAEuOAjrRTIeXeNIIMzFuHFS0FcPygPzd2g9NdU6B+nfl8B0XRLF0
k/pCweOU7FtFJbJQIY6p7a7NrtljJ4Lj3dHA7e0XK5EfWT1/O+n0LQxYjj06u9Yz9sYwfM8Zvkiw
hA9MYsciXguvG0HuslawgEGuZlP/Bi2a0Xvwm1o7VRN9I/k1z0v0D/VkKrPalSBwE3oEcQu9oa4d
gsLWrVtrjJxdd8iWPySw/PelOQ/dlRwEkqze6Xf9oPqXOy9/4q6DSTxYjwLQ6EbqyTv4N/ugdvlO
DiaJILWzykey5UdwB4BEPHTNZkQq4RJHL/R+ZLp2e8Doy3UIzfzBgd3lt5WlYbhL4T2VbYVKimrS
tGTdZ0vqvWGxOpv14jk35ziYHRBsYgYAWcbp2+zG3UoaSMJUaSyphfzR/7lkU/9jKRVxEo8LpQln
9X6CJVHq6X2+IKZaA6mR9UXqrmWo950ePeVDdGyzwidP+eRZzWfcho9OMu6Allv6eC6ILs2Kq8FQ
N0vOkqn1W5nOJ0Mb0DSY+hWYs41pgbPuVR8F4jahKSF7Pwe3Qm8CgUmz9nixYVVG64VlWphs9Z3k
FpW3pGm26WxnQwrzm9AiZganPCej94X/YJ+04WpZIlgWy9km9B0vv8VkfXTK5tCJ2zHqT3UpzrQG
Ay+h6KEqbx0xU9T+WOKLjVXJlejjN21WT4ZYROPI76nRhVRTGur0pnrjlp7w8d1lOqFbPYKXUaem
abKQynGXmUcZuDbZv5lSX0EhhSzQFKteaMz7eIPRLWTRKNYjARYrpK9byYaatmzG23T4BZcif6h6
CpdVTlIGMQlozyboCaYePmuKRDqbsr8YD55+bTrNEKh59xG66EDpy0GCqfMbPd0baqetTLRNWU14
S64c3Mltj3rXHyxbH6nZsPkZveqMxJZYG1YtOPv2QIRQL9Sy3rcY7EaoPErXX4kifCSHVvVVM7tO
hUNMTn09maW7bczXCQixkhN5ydR0qNKb3ooRorU1NEcrtlg3aoe577aI6llftilIguKZTObNqBmQ
GxOU37QbH2oTtA0RtFKwC2DBwU+fgKG6uZ9Z7q+IqNUh6kbGqjWnx9hi8DZlE/mKeI0pO7jzJmTH
RLOt/TQr59CZmdikSfqZVvS6KNxSmZwGXx9OZpa/jWHfHGi7QsDDs2oOQJftOF4XNcELVRh/TZPR
nxNo9oUBciBjGstd7znNsNWGff+QJpKtTI9otRxeRJ6s0y7/Huz2GWXDNs3mz84ThL0oSyaR7jAy
hMO+mO9zvQFKpvaQoAnTgRAFnxG8rhlXh3jq9VXTW0e00nme3BWOeh0p46rsplsZ1cpe615Ms90p
3XPvJAcjrjdDL/YqqPy0nMB8OxrxNX2yzoGYQ8SzfhrFOEEiQDOTXqPfA2cXnvKw1VazMYHcFuc2
l2RoJq9RegPU+jmvcDGV6NRYTdqEP9iMaIRtBXKIrzwZRq9YkD81OwNDjC4AMnkYPbmciIZkFeIa
4F7d8FbzyOSKWIrYWnsvSOiBy33E5n4f6UvI9MAcTXMb90rbOPdF2uzNrnrPBP0x4qM1WLUegRlZ
/xqb5GrXs/lBbFixcujmLcrwhzjO7ou5/okZKPRZ/EALQj/W3eYwBmESXI1tCNyg/JiT8QNp2pum
FT8EOJ26vj5MjvM2pfUblmj2mI3fmiVcqorav9SAWQyEtDgZZEGMxvprY47pjo7dAzyZe1C2xGBu
OLseK3W4hUX+VoeEobUL/nVAy8QLhDA8jjtveuyLzg2iCcb+slQN6/KnI+BL1eH4GqHx2DAF9AiU
TA8ZGc6slTYtQVZOMCVsBVNgMkx9AdW22xxZuWJ96kxhddgvMaOvhnbuWb3ZU3muZlhRY3SbyvnO
NlmUzVSKe8oeFiioAddShYAmSZTrsStIYsU5Q+ZtooGHTgznntDHdN1Me4v4Yiq+LtVp7XVQPYKV
iMRyE33jsDZUI4Qig9BRheRL9ls+82lnKfWQiRV0vrEjFjwIeG6Xj7gv6gcv99A5MyKQOhzoXfyp
sC/zp7pimcNbiF8JaqOmDPSjI82H0BrvUR+102BzZXGLoMJi9Cxma2/lxY2bfMrWmk5wIfB0WQq5
x/mrkcDmIi/Ed+fsCd8yxNLHoayIhCiS68uJ1OX89OsfFh+PReJUm2jM/bRT2aO5N8JGkzZMwCEy
RSfVHWwVtTMF9N/47Ni8KT1kza7QDqcixTSZzSdAOHjUsivaYxxLrnJUAJSHiCzW6XZt4179COPa
J2H8Jhm0jxwX7qr3xE2kdZz37bCZqpqzUucDJHNz4y7b7QrOp4pM7cquVQqCmXfm2yf6skyQM1MO
UUY1BpND2WghuEQugnfmjrXt2OhqrUcoeW+jJajuaI9hTIFDDj+scZ/6/N7qZRVge/DDwa58fluI
69AyrWg7Ma8kruL3Ywydz5oOYWMyKGTZjwVqeCMGN8jG6S6qef68l31Q9yYTKq7pAr4AxBXycazw
ZPX944A+u2hVccYike866L2rVj3qOY343Gaj7YHkxgxvUXJlXdpSfFKBx0tksgS1zomo6EzrtA5h
g1Gh015n7b0Y0qeJFgy5FyF1hmWEFO2rMsp3Gyj2ClHJxi6kdkXeLP5qdzFRNry8sbKIfVY78iOY
W+VYUnfXoanNiOWYf5y1AEFA2yuwe4TpYMPwUMD82lDSjqi0YZhGp6Ftkzi6cZBy4/3vltJr5qLS
dIMhdzSQj/Fj0xOa2DZN0HTe8wxc0hi6z164C2Nsnjjnomsn925bnSppZ9x3YnyuDe8sI3oZuVBe
qNhaKhGVY1yVu0KhRGnHCfMsE1qSTB8guXbJTAQn27yf2Z5LwMvsWenzrYnuQfjhMBEMXrqhvu7t
w+SDsr3DKTRTTEfWaOivKPuYsvPka3TVjVk4fHFxlm2IEkSn6NwhHu1kEOvVE1aaDSm1Ck0F1VnJ
hqryTBaeVlTRlWK5fu/xE8coSl9QRgIOBqJAU1oIEr1PljeP6Fx6VkKKH/WzZE0y/Yxx91k0ZtAl
DmtXL9FXoWazgQwDlXzZs9b1T5rH/qlHL4JdPwuPTkQ9CWDbNU4lzAWSRnDbe6u8yR6Bn1GM8lks
9eaZsNARCJNOlTaqNERfBdsHPGdPao0zQQyRt6HDRsRB+w7qXqwjBNlOKE8l4DcfPDcfHMTUFSmf
DM84EfF70rVhg4U0NFHGBzWrT07EmOdVbNCyeNo7Xv1OuN4Wbt++K0aKWPIb4uGWvspzpqX6atCK
xxFXV5AIlSp8nAaWXe/LDD5YpU3nqWq/S0UglmmNwKTOr9VPWkdf2k4cinlJ8oH7tS3kwZXqVqm3
aMGuYZPpiyv0u29d6v/09aC0rhRlGQEKkxb0sOGlFQHKWzwOsoCjW6r4FqOERbn3jJyRdUMk38l/
S3AKbTwNDWln9OhmK3XTts4tG9qHOBzeddzQq6mDjgMTctupBkxEZ9qGXR+t5di8tTn1LS3pcUuj
udloqFS0Sbu2aBRaqPmRPjHyGUp2UuokkGOM14nfZEY3hQwUpnSW7PWudfDu1Y3NEpTM8HpuWaNb
o19IpQ1s+2swVXYwjrrCI9TiEdBsn7xkclLa9EvQMlsPJakKOdtmnUoARDqFkZ0iIM9MQBkkS9pc
/qi0b1YY4zQxWBiryGw9h2AYGEtPkaKEjD1ADgd3SAgecie/R1MG8lxdW4V+4+JOXbvjIaLz4lMY
49bxrrMI63JiZAZxdZReu6sbbyan2O3Wmtb4UwHPotYVSabwfEeo+4LZwCpRi7Lb6NDl/CFRF1EB
i0nrOXSMWxOf6zpMqBK6muuTzPBaRQm8w6c+7Us/rjxC3UiMOOKT0kpHBKZOOl3z4NQ4gyUDzKGY
8zPDA+SUU2Gfw5wzmc6TsUMeZGEtNHHPGtIIsH8sKLUGjnGmfSds/oDdM9ESm9ZUSOTxIw1Fvs+g
/MdDO+yKfM43uWnvByI2GA2bPWvp26qn2YPL+aQYdBuSfNwnmUePLlf3Ua7Nu9llGWKbJqT8eT16
bbhV+sy3UpLlS+iJK7MZA1f2xNcnoAxTmw353CovODwPiQgXTKvfiuqoRjW07YiCitG4xNlP6aIh
lt0qzGbGosprg6mbPnTEE6dcxSsTVaQIF3dJNM5roTinsAfBG2HGoZG0qaoUHm2Y3ON+YOHh8som
HFDCtMCDkd+RICtM6U6uuqa/Yx8b9KqK8jilUwsVhWzIstoClmn18gY3w8jq1e2Ry+V3g4y85xCw
erIia0L5ojq3mTt7i/OGsDKmGdNrr0OdXG4llcmW53uPJQlTGnztDosoXNK6CgxCTFUiGCp00f4c
Y5jTFKPbTFREUCOerVI/MIXe1Q4hgk65YF0JzhvNqsKbyXozxH2/5r8otqEi1tRyZ/VYmYcYarnG
HGUvCQiVHtJ0WCo59CMjR/soFbJV+lq5FllzjB3n0Z2QlIUhRCVwIVaTBzVvaRdVUbxnW3Iku9ak
f0A5BGnEPhP6GskR+QZqcTP1aMMdvNg0d1Zq194URO5uO+IroLxIZgeREJiDFLzP2DE1zryZs/je
IIR5LaISaltSq7duCLjJUoxHrJR3Mu56th0xW05pPCahCGZzRgZO03Ev0d2tGw8ACzX/QG2Lzg/x
rucKKvKu3PK7OxmZckZUgPJjbM76LKlLsIdDvJOIgzUr7yJOH90XCvrHXHkC1Lc3sGj7Q0Tiie4x
9ajfxiBHFgX5E5LLSy2IjkP/rrL5skmHQLae3aLHq1dexjc5G1DyJrcgV9UmsJFu9LPUXdpvJfnL
cy0Qt8w7mDq3coqIb4xItc0Wyq5R2S51JPcce6YM2ovBsozhh+bOWcmcY0R2FDm1GaW1/hVuRrKd
anfkZx5SqDipSvxKdZCdSNeADiP2Ue/dFTuKcm0CZKLzYZ5zCbauxxXtIoQtCn1d0FxW1gK8gN/p
VLKZbo+SJt26buUHoB1oTqYofUO+MLbX9Ce1L611iS1yELAWEDZgBUDS3boh/OYGf7QCL2jMWP9m
vdx6eSVYHW6mPmFLRVFe4HX16VlC7tPpjXqZCa8pY8S2ELECJF/mRI/5OQyns1Eis02j4jjWmgyy
HocIUhNofu1PpKWUubIfE/CtX/ONuJgd4dgnhx5JDPNA4MQmPvfhGqfzAbDAhpgeHpXIx65K71OT
siUS50M4D48T70aX3duUvHdWB2oVHcomVnXc9Q6g/rLMN9Wk8lOXw/I1pXedUdjgna7ge/Q3oef5
Jd8a2/3iHjrikmUb51tZORG5G9mXvpgxVbt6CMNxh2zitaf9DimcgcgT7fucxjtW0qozO5A/Jf3u
qvqhUfU0y4ChnOenaksyYf/kaOOpBVke4O7G1SULoH04uUkIebcJdWDk1I8w9b5C8vL8kbU/61v3
QdrbWBp2UKXDzTSJs+chQ0WBtENY029CirhrOBzt1s3ar0wbCJueWAHnqiNue2EeE4Afm6LLAuEo
4RKXdd91O0lXhUahCkMI5gKNqSagWMF308UUnPTUz9q6WRdMniYVDTjexZvtOh3xzkxLbjwy7nuH
lHl83eeLt022G4UZE8j74Nc23uSqaL9pxVXsPhBeRfhlJXW6cvJyMg2Ngz3S2R5odlHRJCdH8oPj
0IwMGEy3zdF2BJUO07tX4txCfNF+Ie1iE0XMK3kDU7edDKNFzWOTYqMr2yphsalpT7OqfDXRaB7a
uto3qpfduVfugzbG5bGN3NVQpTb1zujeNr7tPG1vqnS+jXoBzCHxwzEez2Rtc4qw42qxPgJ+Jl/J
BiipihMUZXmqurbZukatrhM3UlcCQslatNWz5arqi91ad41hfVRW9hIV0DjMdFIDRjXp3FkUWLeG
l6VHpFGCTg4LTkKmrZNdMEBmJAxQZmp81ZHVOrLc/Vg/45kd92FtVwfVEh9VK8WhgGvRh/1NV5Px
jXLACKqegk/dKA15bZg+Imsbd0gkMUBEGyHMFZjsc4hHf6/JabrWnPQKMAV2sQRrnz2r1xQOqGan
8xa/HTz2Fl5GL3adSX5WkgzqpqNCv26zrCBsuGWBPbTQTNLwKy5osY2i3qS2B0suzLfk59W+qoPc
EeMA6zTZknd4JiuSOcvgZ+DK9DxN9r1WhcYd+a17cojM7Rhp9wm9qN2oEhU5dYi3LXshcyxpIbCK
cdWcFAdOqzpqjxoVQsuUc5ARILrOyoF8P8N9T2vKjlNj5sFUWDQPM8LZNcmuBbMpKXAd5zuh8Oi7
sqOnJk/a3MZ+6HbvbW5625iRpiRq2Z8aKmRh3G0zA3CAlpPgxUYYQl3ptXt0ICpDyVuOpGJNcpES
0HsnMI8UMSIIHIwkiXrTigL33KARl0kOnyU0wPlwxIqPULWypzzMb5Pc+LByrA91AUMtx5DShJts
SXWMBzi8qOw6vh0CXJfdr+KHjv3VNd2zIsDTJXYJLwW3GdnD1lYwL6t180VkJAtTz2nZB9bXQ6cz
U8rDUNXgikW0Z5xiN1XGz0OqMPoaSPsKL9yOy47zK3E7LLlJ8lpXzMsF5epEKctV3mZAANpqZ7jm
QUWZtDcEa+uhGnu/2TgGyyfY+m8YroPRoe1apxkBh3Qxku4F7EOyAWYAUrsJgabSNWGF/D00NRkU
LQl72Nha30so2omSBTK2VVgPTlAo/F7noW8R3baMXA0vVi/JlU6Shtef0oZwjjWDjUOMLNVh9Vll
de87Uj6oUdNhyKNMbFZJ7fdV91Ak5Jx3LabpMrQM34p70h4YnGSahYfJKlXSeuPHUreKtV6ReFbr
Bklts1IGaszIh5ZEbCJjem+64qfLxhqhlHNTNaq5tb3ZCnL6DmuEK09ZwhJwmMunfuBzMw0oarlT
naUqqPHqcPpAKDyoJCjtBGF6/pQb3IKvGioDLap9jN2VN4pX0ivGgrPcKg6XS9RTEGv+/7fp7N4x
v/3zwGk5wu9hapZCa1vEXXnUUminlwdeHlMLG6Hd5Tp1fHda/z5jmNXcdbmeTDF3Xf7hPy7+Hv/P
PdBwWt3d/5+v4s+L/POMzHct9rDLy/5zS0RElO8IjJdHu4HidDnM5dn/vJDLs+k4c4vd7xPXSsYS
4vJQkdlz8+fz+3Pwy62/R7lcUp2x4XzgR7r35Fu08Hbwclb7shj1fQdpiGEmqQ+XSyHahz+Xfm9z
55ngzN/rKSIrqmr/PPJyCUxKRczR//x3S6LhSCjc7nL7nyNc7v3zz7/P9ft/fx3Ggi2JnS3S1ppN
HX2T9JrGuiG6/n0hQlfoQFyO9R8XK+KISVZZXsrl4GVTRoE+Wo+EvLA1l5k6Qa1SrzkLS5hc/CH3
uqT/wJ+/bvu9erkEHR+3XukFf91++f/LbZeD/F6dWYWy9wHcfrn3947fJ/u97fKQnEIWFfjlVf11
rMttfx3mchVrHRTm1orXVEC2v8f783Yv1y+HKvs6ndd/HebPg/7tsJf/yWbv4LV9vbUruzu0Jcsy
zSRk93LVCUnqspY/f11Vxw7mw193D2qQzm6QekvFRV1iPZZD/v756zYyY7GujUAyf5/hr6f5/d+/
nurfHqd5Ia/p91joC8WBBO/LzZd/MDGaAhD551VdDvof9//1JP96t4I/dDel/eZfP4J/e13/epjL
A39f6+Uxl9tiFGSbwTG++6Q31+h8kRFCUUQuMXS0PrTCaLobWC5J8Ge4GIwnxYKmO59ivX68jAYV
JbwDpI5qbxqZEzODU30oNnqWKZQU2bLZhrJMYiS+adp7h+tgS/e3OU7IkEAPc4lqXWOyxbbrjSR1
fst7PusZpTMCJR7UsCFTBQBaBsxJkC21Bc1TrpyypI3Yov7r7SioQ3lNlOfJAgRIO5E1c1tMN1Mt
v8yQJFbiRxClLZl/9GGpAYpFrjv5oHdRpOnYzgoN0GE+Pmi1R0q0QBRRjKQ4dY0FEzVMNnrBKinK
TsUSbdMk5EWWcx1fkWBbnKKlD1MZLV2QgphstAA0sS3fs0sEASyF6aLXpE504W0t+v1IcMHKGWb1
1oQ4TxQHr8xmuzo6zyxN2Np0mYaEnYWO7pIvQZQWKzF64LJgq89nClcC3YuWXkO7tDE9Tgq2f8A7
Sz0GUwtC//kRYta+rOsTKt16nbTmqxjEoaqmPGABlWws5nZWKFdxREcqJRPbZ8de+W25n+L+iqoE
e4yUMqCiVq0fpdpKJSkCvbSZBIPgswM3uwvdOH6I6CHOtY4VMiQ+q6YN07rTdSbHn9bhg3Gl90pP
nfao9K6iKUvXCeGt4RKxrNX1SBK1eqVLNUb0lLJvaeJnIX/SkAWkqrIiGGfL3YbzylHqbteBHEPy
424T0+aTNimn1+1gblgbP7GWHINWqKTJdO2Xk9wUEU17dIH8r00peWso03SnKxGqloGUXbpua5Dp
b6304g3t+2JXKxQI6j6GpT9rw9bs4O+j0djoJm88Qte4y9zbMfGandvyoscZzSd2dYXYeb7oOjBi
hzQktmErl6QW2gacS53Ozj5WfroQIEwznpZfkJ7a3SmP529a2CyTW9oDwnzrFCc8V3r/KSDHrReI
6RoZoFyNE1K5mPiXtUk+OPsp54o2BVnyeEPMFowXaKvAMDNlO2cqeuduoilS0FtE+fIckr8CJSEH
4ofwagJVFbk8l42SzC+7Wa77UU6HprfQ0SlBEbXh7aSBRBDuR52XJkSE6H2SBIW5irIeNNZlGngY
MOjHuMTK5cVfyqJ8rSAWb7RxfvEEkXs2mebKt+OViE9wt++BuoNVS1XCtQkAMqbcD2P5MGku/jTv
qndZfVcAxoNMkhCvZJ+ZIPltFiyMKTzWgeI+AaIA25QWIS4p8o5MWVILUaqrS6LQ0JEZlGjadTRS
nSjovvbquyVMlj0kZ2365r7NxCNiesKQqVTakNC1Tp7poZFgYnRB3smnSg2NtQkKhpRnFcJqJtlv
aCOBblFFmAAwoVUKgd4yl+wpod3ZqfmkpBRFsa3BG8qDthCqX6b1wXC1aKNq/U4zEFzm+fQcefI9
jAQMn6T6SueXWc8GZGrxJ253evf6oyviR4n74FgmnRYMR08LVFt6793Yuz7lqhFiBjRJFuR2qP+A
MvM71X5NByBZ4/wsc+/K1HlYoQ0nQ0V/181mupFIWsg8ugrRh1CamrbZf7F3Hs2RI9mW/i9vPWiD
cMCBxduE1kFNJjcwSmjAocWvnw+stqms6jfdNvvZ0KoyyYwIEHC/fu853wG6soimPNyN70637fz0
IYFNZ7Q5c6FmBMeprfoWz6BDJxGTBGu3YBBWkjBp5ESToYVZBdwTS5iWqOPit46LtABvBAPN0vaQ
b4j7Ekx5G86IoU7NLvH71JC41KbKbP8WNUoDbtmLl/MI2RmylZWT35drdBzS9KUP2nRleERl1BXt
iLrOnpVtWEsAf6t0IEY5SPpp5VQ6DZmZUonKfl1r6RPhIrfdMDennzuHqW8ZJVgpEURE5mehJZ9Z
ZH7UpUWXAy91q9vBopUZjpmWci3zkyUQKpuBG1OtcAxeDFQKQ4ausx+Lez0uL2U9LrN8PKmWRmdN
w8oEgbIMzY1XY73TG7NaD5pDX1NXV+ZWi6ggvNeSAefWYNgXBptCRrYRJnD0IrRHG4d0amNfMVUn
Jp2YkLS4ZAmNLUvuy9J5q/FgF4O4Cd00Wwk93YWwh8BO4ftvex/9h9sfGibrgZOLVcmuu26tGF17
3yUrR2N2g7gPkqiNd9q3tA+3ZMDnd8PWigBijz0aJelsmXo/CGPaygaEYiHMrT315yTMH0kJ2Qgj
RYgOrwUTRPorsrnNtOIFc3p86PDFA89X5R0a4IfMTp/GqUlXoqofwmr6KAbn2SzQ1dAazpyS/NgB
nMhKJjRcjRopKyTPMyz9pVvUTFILhjKOqPeJj0IFelQfabhLUKr9Ymr/6gXpg6Pa0+DgsdZ7BK7p
rhbpr2TgnoibemO21AZWdwonREQjPje9oqmVKPMmImbWqng+E+S05BfNQr4uZdYX9Q4S+4I4j8B+
HZvh9YenLFMkoW5BmyBi4pslH72MHq1y+NWV01fMkLYLrO3URST5ZA/MV5nI6cWdwlXaRhrT8cTg
ixXeiwlBCmmyHZwAYPgZhlfhBW+1W++DFlsO3U3SXzKkH438qrHArxp2WPz3SBhywfhJR26hEfRW
5iRw+LNHqMlvk0DnlIQwYo0pajs43v4XaThzg8zdFwNjekxqwVIbgbOFEXuzZh7LtOW87CNoF9Lc
zTrqUvn5gpyBY2N/6BnGI71/aXlTe109Rwo2mz6mT16lHVn57qPKV4u2lVz64GKQEVfY5raJ+91Q
+Jt6BzxrQ3yNzSKBVCLCcrXoGRO+hiODwVaqS+TO6oWmXuv16KwG7zTnoqUtRDKGQphUeHp71/9K
04HE0t5egr56RhVyMr3mpnXTpWz7W9UEr3aGmADOMSjQPv0lPfhpE2bPZT3R1LIEveGJeyMB+w1t
gLKhMgCmNcMauPWJR3Ir2nHaeziTi+yCNwC1DWYgPDM8Lu2z09CWm8iHXtRBcSVmGv4QHpSlPgd6
W1nwQKb1l5qNK1mT9kiv28eIRvyuCpmqIOiRuBbwGKA7z4PuiHSLKJHWf8UGs2LJNTdOVm5k3Z2t
yjs3pH+uSh8tfRrh+WK0bmnoCrBQZwnqVDeQ2sKabJr8FhcZAORSEmvFgm5kq9aU3qLGw06fhclq
do+eWnHPIWZCQ72w6yoiNWfd+E7zwAZHJXnrfepD256MsVnWDWklrt88aBD8GWC0r2h+F+OoRdhl
gUHV3iboXKYa0cjfIplLadJUTEXSoihXyOZ5eCjCSjSBZcD4jFkfgtQs2WVT5+7dKX2WFPWKHbzt
FDpwauOx5/GEyJfH0Ungx+qC/jrAF10EZXRnsPys6pZnDcAQY8LyFETFt6wj2uMG4/LEevRr94Lg
5N0YUKVMVU3pjUnIj9wN495zC+rVoVgMaLJ1XnChBIFdaJ8JZnyi1n5yHUstbfKHkekOH3SlGLa4
3XBxPbYaB7Co274FKmI3d241IkQWJPQh3YYBqvqlU9G7tbuMaZOTEqbjUoM5qSDWOvruNp5ojnZh
VAvm7trCGPpHu+jXhmkPFFYae6vkHOy0N9hQGfZqyY1Fb5yZ6zstsXzLmO1alhNTzCns4IwtrJr5
tuHmjyiI3jkpl0s7KZG9Gkz8iWc7a9+mb77BiiJOmOlgFDZHJS6Z0sXSCxETpxmF6GRDBKwTd0lQ
55y2eK5a74GEhi9GO5YnTtHgr5G8r0ac0nAH1brpgpu4gzOt5+UvQICHNp/uJovmTKdeS6GhVvUQ
jZF4/agEktFB+Y9uj4C21APqTkz5aGUxgLtoOXQQAohTGK9Mu47kgyi33+I2I1+1H4n2dcyNsMYH
U8e8FPMEhlxh8lRBRdral42gZJU2klTNdWg4KEGG12k4MPd5hG6vL7KsL9eZwXUSvYACCDYMK/N8
SJpjfOpzndjPJD6hHwT1B8zwxayPAD4cfWAMYGv3gmz2Dq75vEgVGANdfKDjkzt7d0mTVknCwqZZ
Ryusf5Fu+G462rjxze5eJ75xbACWjEGaLqOKitAG9IOla4TXVWF4SMkoW1DjNxGSviKxvq0ZqO4M
7RdD7Z91cxGVtknMn34boa5fhKVcEeyG+szjLpG2+Wa77lfEfAmrYLG3zJ5wXdNj8mDclbaHdMrw
EBVbWOeSwp5/YB1FdrNCgLUb3ITBuDkuDUSR0iCxK0DPuzQ8JDyIO15io9xXIAzJHruWBaI/MsEe
4zQ/h7pz6KpyNRXUzz2oFpr5JrGS6Wz5i1eLAk4QrYAXJT5HJEkqm2JC5RCTWXV7K/P+l6z7jyhr
dhNDbcc0XtF3Aqux+mSZT+XChyi0wYrLQICbR4n7LpG3LcPQxRhn5w7HksaMclHE3i9C3WhfZ9aD
39y1QmcQytF9AdkLnKckOS7Mzyl0JQFIZZEA93KmAaOGLq+KU0cHWGIVMhXwRP9odtqj7rX5JghH
ArfsbgXa4DYj4b4DBL3nqPXiencuvXZEJplc5MyRl00TU2BTYDoSX1IMcWzs7QOysUVXtdtGhuiH
cD2njyUOUFjhPkmuEI8VJCQipTmJdQje8Bvka8106Dwf6gDTpVHj8wuiae1BSDZzue5L/UVL04Nb
tebWH8ZtMfiboksxvZSyRVLVfIRlvRpta099gSecAqOXYI9q/DFlf9WTPZW0vddm5QkhiihkOoeX
cdbU+xq+D+8F+hsaPDf+HGX4EjbheoRXja+lhUnvmYiuxudCROnaN7cpGJJF3uXZosbV4sSM9kT7
kuRM2H2mnSvAqkjMnAotjNfjdjSwcMod3xbP4isneRwGdm+7QNCqekqOzmmWnlsrQoXIGfakR2L3
p/Lh/SWhujRBuLESyG7eOBxVYr4Dgtj5YdxyaEOPXDYfUT8+JqjYZpietyh54tceoFWin3mU+r6+
5ONmpmSPc9CXWTfglJKAUWjhB+QUAP8DdhtjsgMPRC8kij6h/p90iaaJI5jNsd4G0QdKLRyKZuFS
Zy+qwvzsLUwd6SOh6/kW4durRM0ip4H+iZftE0t9wjWyN7JIP+MUq28P6ac0w8sUIFQt+bKs5/m9
Pl2rEEbgzcBuyqN4wan8Fpn+xrS7b5AsF9/D5xWxRhEVsc46+eQZw5GcCpQcJaf4wqquXSXQlTH9
k0yvEs/canMrPFTjKUV0uU6jvN1ECBgdhs0gpPsnnlHUIIZC5NILZ13BQuLnFtnUEloAPNpI9Uc8
qNoqYvr3JEy0I33p3zbhpzc8l671jH7mQWYt1SbUFRudxbL24asj6kCRhJZSclqg4OXZRLNblNuy
cjbWL90x8X9YT0PWalzQ6q7g4tEUtG61NBlXjbBeOrgfRtB3qwmtFr8ZLzhhIXgIoIkZs+5NEHxJ
KUwsDoIRlzMsLln8Xa0F9KrA9diZN14Y3KovFl4/QMxXWqch7G5TwUnNqaDyxX2JhEB/CauaUCaz
uNgEXw/oFDZjGN3EsjtZHjoyl5msYAy74hB46rF5D6N1b7whpX6TOJdrnRszsZ9k6NybDomZQXQO
vWmbNFhQyMmuK56WAOu0O+xqS39pG/tdk0hC+Fx7TFUb3Lg0Y2L2fzlFkHzNbl+Cki2dc80C4Iko
W1aNQXoaa4urBUCt0WoYxSkxSSjVuvpDlcOsFXiC8YaWIUSu1QPU0XUbsYjP3UIV0+aFt5t03FQ2
E+TCb94JH7xVIcxpF0K7VbX3MhVHRBbwNzVMLAFSexLfafbEmrYSWfxFAWAwlDGbhYiLjzALd7Gd
HCq8xXpif4ZuRZ+qqtRKpEawGaKtOapL4iTDsirTveqA9La6WpeF/ZYY9aEymcR6ZDvHCf7buLHe
Qz+/rSLSeB0UUSEUtvxST/0p16DfJM4MdAZ/0Vt3fqPhzvC/p1x7MGfPGo6dBy157dA42JO51AJd
UXOZaDsztbIa40O2zd70onuIOMG+yJPPxp8vdpi+jkb3nORYVXILp3EN5teN+suY9Ociju6xULxR
Qrzps8xZFt3GVuNrqwKylnU2ci0jpyqcCrGcTIm8uf3pVA7bgSVzZY20ZvXIPKBap5sQvnpYguaZ
6ilLA9je9h059WIhde3XFPQnncC30MvPJks4UBSQqAUSg57UawSLUR+9RGkllt+lrT5sK333lfIp
4IvbTCsXSNhYXBzcMT7mD6c8Tnm/9rG9OnT0QACro5Vm94ghFzk5WmaO+mUEQ0kj3n+OY1SxNgmk
3I3yGEF9Y0yNmF4rgq1T5v1SXzbTALleRslmCuQxLfI3R5SvSMevXea764j7lCfkGbeDXGvtimjv
c9S6wdas4qXsSWOXWr604umi+URRpN20LQlus1tIP2x52tpOl67J04WKstsRJY5UDj314GKxmz+U
sry7QdK8AdPEqZyKjrs4P1vpEwSZVZgWN1XYvIQd2tf5FpzGksRnyqNN4HCj0Mu/YPfb0hF/8WVz
oXN79Qly4JRg9qxOxtqO1TEV2X0Tmr+ywQEj14SUtT3IdW9ah6JhY8yje9QL7MM6TRmaxyQNNsN9
M2Yvqok/OP0+9G7T7CV+ECuf/BUEgRdbnSqyhykP2n0YUqL4NOpP5A2sK3RUS8T2CSgmc1dpgrZe
DDQ4NsvglI3aqZBKg6+sPw/ZDPtu5aZSEWG+tkM+RoMQB0MNnXGRJnBLz3mhMSDgH4BhpX1w7l2M
bfcgwDLvhkm7KE7l+yBLaGK6RANFPYdGrdpYY60tVYzoXo32dqwz46ClaJnLqQyYREgOam4IYdE3
tuPolXtbc5Hjj55LPqCV3WkjwT4RZI7tz//+8Wd+tot5LhnfrGQaJWiBlcle1dgc47NiSyzsKsiH
F1dEZwY/7Qam+IjZc9wXMgO078pXhz6ygYF6Ia1W2/F5NpNBodoKn06fkS052jxNaVVvOyr0qmcP
60hJTaLmXg3FW9uAgIocdp9J6/fC6Lyt9L+lHIG9pIyGSvrGU112yCVREdR4U7R2bLAwUdo7vfGF
G5iHhgo78/13KxZgcxxa6FCVCCgGwqojwSJx4kL1ecA5MjfPNUSb7k76Ep6tiflFLOKRRdhv/b01
RSdd0LFqPPPZSy4tUgQ8wudyfrlonsBYjlEiEH3tPZfgZIgYbr4jUwGZ+hifJt25y9RVxWAYUNbc
5yDo8VGgOFeClqa84mFcVNL9rAZbshlC8rLT23geHXgacRrTUB2FHvS4ICyeCC8f163eHNoO3WMZ
lMOiAPNIcd3zWFv7vBNfHiDkjQ4/BZ14mYR0Qh2fcAqpau4sSy5Mck/WIKSuxAm/DFlNOTTE2Bqt
7LuPpvrcJA0pQsZStzkpQ7xngyVMxcNVtfZC/SUa5dkLvlFBxUcdgDyLqECR4+Ysj/F91j/5FraU
zuWMFgbIYwus30NToBIuUGZ4MWdniSwPhsw2jnTjOSHsw00aIHUJLRZoUPbWiI6ipfvidOLCGfvB
0bPnOnPTtUYg6AqU5wsMR1hhrrmNZilcjCKTX2LAoV3fCTqHNKnQadL2xPg7pcxKsDQrrTxMmnMZ
7CTZogzip8yjxSxso7vO24QhMetpVfodw5Uu4KfqmfHWDJzhNAvCUp66y8RxwGdP3YORgmjWrRJn
MaSfhUXDylafSVzeVF7e79JxdheleEZMsW+ypkW6w2Cqnmg+SZm8tTT52G0KDbMpHbO0CPdB3M0F
tPnLdvC/0q0MSNcdqhs9Q7PUm8jb5tGT/1rSYcG4pFG7NieMA5gGMVQGKTQ9ipFbH8wLkDmana2u
ES5z6bQZQQOKc+3ldkXNz9jD6Xp335Z0/KKpJTAHjNrGs4IEBke1QjwH/K5K2tsyYwhU2zW/Glim
9OXPgQ1Xgbzn00CIhtHT1qSWUvu4w0LDaWoblgLsQBvp54axO45SFjFpSjw20TkX+tVTwtoKvS03
3VjspzLGoJHk69AUIPkCNocgEPWxp9+euFga4mR4cnJ8oHrzyNSM338+AZvDpeFHdXxIC9rqnFsz
jK/OsbK6Ta5b1bIv8+jUSOanZUXTXlmDdqy4i2GAAQtskHtygHjxvHyd23P9WTT2cer2dsJKmkbF
E8B8a4fnDBCqKMaDqOeZUKXDQTUyfFsyqahrU3tBchfxjiG3BZni5pF5Y0YY3oJjlmM/ZSm2MWnk
/tIVy9yEEmH3Ct8sj2it3PmRvKYDL0FQJQ9EWtlLIYSFiq484a99bhyurW8QphtHCRoaHvtVNjxV
Dp+4tHlJcl3pxAQOyxojGcftnm3PNpCCZyeXpuQxKG51WijcUQy6+a2swdVCeQSJsPZ5bUONG6tk
CTXmKksy61k7LkrwOOh2goP7QtcybW22It8yLLZCO994yDDDsOP1yjfdEc1dZvrgccdncAwn1ckO
akJcoKfEWpGPjIgmAAJDNPFN2rfINK6AHbwry2lXJGYcCPaZaBx6plcBsKBt7qhPs0m5RCNM2tmp
6/ruUxp2Ltm1ebcOSqUWDRrUlVmWuzY/Vjl3sk0WHI082ve5OgO8ZbkZcnMvTZydlBU295xQxucQ
2G+6+d0N02ebl7eeIq3aLm+m2tEPdYSxvPbf0O7x0wI8rp4++JClVoNiyUypeByt7y49M2ZSfFZx
2EGf1n55lXCRKlT6kvUOSYEA351O7keYCGY6jL2WKGOpNSZqkZGKlXPt1ixYK7NhTFZs2/vY8seD
gxVnEXH0EXlLMRsUw4b40W2qovtGS/VN5d6YQqMw1MenbgBQVet0hYfqsemYiDg9vrsgr8EAEb3u
DOnEuw/OYd38Sh1GZNY3mWE3QH9HDsHsil03PAuT40CLX20Reho1+64q7PAakHKqFRZjA2qVvkbP
W3S/gEeg6fbPSZsQnN1+9i4NfRXTgidP+IEgqkVhph4pN7lD88N67HyOh3HaZGu0IG8aR/cqlCPk
sEjsszi+1YQCQmNDt5GTKsDC0782Os58UONo/qv8S7f696bTqVicfmew9myTvID1mb7jKCdSxMZc
ormcjE1Z3fGJYu4qfEWVstNtaIHxnMpVosW7TIctVPnWTVl78aFAl7y0SvhIeAFH5R25j/KlUeK1
CZu+vyisWaJCyDKAzgrbt5HsanbYmCrYWmAqiWCi5uhA1GaMi/qEs4yuvxerG31SnzFR3xwV4ntT
9/xlWNJ6DQsbQl9J4wQDXXvNnWWUaR/02vtXLdgxfUXGrolLVzNmm4b8Q0r4oFJwNCJDvJydObGh
T9sAqt01mr/YdN8yjaTsnz/Cp/LR2XQeVOLwaWv3AXDBQLQ6oUcJEggaRMmGHB/IglU3rlTJOuwr
4yFuCbyOIv25VmG/MkxTLgNr5wItJ5jZew6iEKgMBP1lURPJW/kcZLJ+ohZaVENR7suhfuikmrYm
BqQ12QmXIRFkEOZM52CBlFseHlzELhalxsX7azCJo4RjjXVQ2XPySoq1VdXtpVPuHfDmFZlM+FWV
UV0ar1GLJAJJyc8jgIcpjfOoj6+VP9Lkp82Io/C9bw2YpJKxfNwaT5ZTStQdr6rM/W04YLAuQJdV
8poxEVthYUdOjHLeV9qmY8RqpFq9KoCWxZi2fKfDGl4ckqodNllWAg/zL0DJzoHDWYVjGTpYBS9W
S+jHGOihPaUocoYvllxgbNK9MazqtmwT2jAOJI6R+adgXwpSSP8a3ky/u4l9XOORTfpTk2fBRkvB
v5WG+y3tDu9h8zQ0KM1ERbkhRxS29cj6bE2fxMnsKgs6a/wtHW7QKUs/CAJDXiMbaj8N1X8OOry3
1GOVIKZouLnM+mEAR+5VKHzwaa7RmT8aCVwD6YkP0VX45C0inmuyxIiIkyczUIuU+cu6C5y9h+Tn
oOLh0Ziw8AVKY9pecAGk+IQbsG1DbYlTJN0QQEpGc5w+QIhgbipx8iMjR0k3XjuL6YEt/F+kUosV
q8rSJ4+gNZuV1lXkeSTpFlnGfuz8q6oZEEt6EYkxINWR/JvYoJ6z3P6qpuEswBtQpa5CPzxiSM4X
3J0agqB6kwh8WslcnTFHuTpxiKU7qTFsdtautJu9ATGpzYZ7bZyMc4sWyFQkUxTRDi6FTfFufZmJ
Bc4YVoRWECnRTgmbAdfNLJdZieipcsNjwyyNntubKZrmhP6T1d4dN1rTkMsJR9kTIXdLdJsWcPkC
1vqi2tbC2DtdylYOIHmdGuo1dSKsdQN2JVP7Cuz2LRHJewNRmbvf3PYlvxdBVh9MnGTjTDW4WpqQ
cUxqmRYzQbPw85kFSBCBi40OAxNbm8vcoVlG+MQKe4ib+JHf/518r/BLrgL6BbRpafrXno7vkGOV
HXwN9XBXm/JLpc2zO9b3TCGgkMaElGqyYe6Mu6z0OQ4IY1bvMEfV8Fw7AryRHnruos2mkiO/ztRZ
+tZRlca74fdglnJ0YvM0K28ChC+pCywsVwS7OceuOozWuJU8QTnqvYyF23e0F6uNvisTJzYs62Fb
AGrufdzz1RfJ88+eCuhG58W1FBvDZ+dkTU/h1+0y0Z0HgBJ4Z3uGJ+vWjZDU6UJtAgrVUsl0bc82
FxafT2l+MdB01+HknQckaavcEB9pFtxiFg4PMIQOgz39GMrPCkAYhXt2cgAFJjmRoc1o62tkczbV
BcTGnNTFfghOdaPKTVCXd/jA1rpd8Pgn4lBxKA2aUsMoD3qApNeGFR4jWfwVQlzDtNDsrVzjc4NT
FA5dHMpbDmFOsNbGHgtE6B3pbCyHOp/3wcgg8CN/CFV1Y7WkDQF14G1Eqx4f7cqlW76s6Pk5AHMX
JePyZTTC0JNWcoqd8pacJLy6g2JiNTDEGLKYZlW6LRsNQIm6NpNuQG3uNrgmwKslFGWq3hU5qI+W
nnCUQ95phnzthhPBIixAfljma101h8CN936gI1RHcWQAYFzDr3mOOCymA36XrqYEaAI4cBT9ACA+
AwZ6ZQxYwQu0aKWN5pvTlFcyx3aZl47rxqDeTRvcIdTV2jJPC1jb/U0TWO9KHAOLVXOIesk47NtD
41AQ2oh1x/uSY/NG80uU7hMTlO2QB8xKkqPFoTQMKCOGwLzKeLiGPZLqvkXtYexVkGYbg/aAkzk3
g4kZjvZUtVWlfoArA9qsMp/rAd7NHNJnZ2BWmi5eerlzySfr3rfiO8GasnFlu02qaesp4+Czkws3
XrYFAzIHZFIc043EAhdjkTDLwVoho+T/3IBiR6GLqeEZ6022jwpQ1Z2xkU1DVUKz0ctJFCNZ/iSG
6tOPu8+knjOVp4VR3qVl2/LQjFhhihd095/RYH+1c0YBpHNLT9VW1wbmZaRKGyWndid8pyXLwB4D
Gc0z7WoV00Noy6dYDjvdtPaYMsuV1pinqNdmvCwaHYItlnaN1/b0jZZ6XeqKDaOulp0nNnbJDqv3
70jWb9LkXVgz4CDZ09S9xRJm8vsrniefuGLQB1idjEevqFAjeb/CFmk7k86TBiZhgdCuRThLsFDm
3uO1osGduY86OcatX1x/UP7/P+r+P6Qe2LZHDMD/PfRg+ZZG30WVR39Ju//jp/4ZfGAY4h8GOkMM
iCzoti3Irf9n2r1hin8I3dYZyTmGIPrpz+ADYf5DN1zTw/RsSkB7OrHrNYfc8L//yzL/YVv4kqSr
k6NF8sH/U9r9T6zBbzHqOm/LQJbsOtLSST0Qc/77x9tdlAf1f/+X8b8a5AY8oe1wYZCEc7zQNxxp
xakj2HAbqLB7LMSQI7aK0MVGdPZoYFQLRrZqG/kt7f4ie8j09CPIilM3eCGOfeBk0EPLcEWMU37N
dE87+GJ8jTQXFkSVdvvBEzsc0I+96w7XPB6Hq9e4zua3X8T/EFxvC9743z6Y0D1TUs/rwgUz/dcP
JvJRJV7YdpfAhBLOE7M0G/Ex4VOlmxPkdIwJqTSyNt7mFWH2LQPyU9UPxowJ+2rCiSd2AProEPBo
GmkO+0xjcTE751wh3dD7qr2RcxHP8DvZGQNn42qOTPNd/xN4cbTTh/yukK3BpK+oloZZQ9mNVXek
e4deXoeYVIT9sZo1FKMgNisv+33Q4QMDshYfk4alf2BYSis5YUo8GD76iP7G1wA71j7e8nagcvAk
1qpwbbPv7PPR1e6dSVm7XNC+DYIq+g/X1OFe/Zdr6kiHM6xnE9dh6n+7ppEMXccbmQlMI8ysNmSs
3AFbCRoZPECtWNpqGg/aJHizkRaxDcavHMQ+XRHU28grzSNb/YY5sX7tGI3vGjTv6xxeCZvatqKz
eg8XILmj67/gQpuPnueCnPftF2r97tClNPM71eVHgijXAfAT5tOs6Xmk9zBAGfGFTnw/QGhzFmkS
gBgLFdW4mRXkRhohMxS/WvHQoesr3PTaQd7X266JV6XBsHw0e+PBklxLb7qZFZdPY2CvOvpqq8ZW
4Tkxius4w1cUbfoIqeUuNO07/HE45MMmezJhldtteSKh755ouf7w5xfolgObYhwt//09bsyZJH+9
x6WwdMld7vAMW+b8DPz28JIRHfSaShnR2+8JPOcjbB2yuLtYQxoHhTz2zejYCds5D51glIa73vHz
NYP0Y1OiNzJz+9I2Qj9FDTzFUNt6zcorS/3p379PUlr+8jalIaXhSosjjz5/mW+r396mrQ+BUHWQ
X/DO1gf4cufcwcZqh0BX2tHx/sPLzYEx//J6nm7qEr+GARXlb4++4v6fyiosLqtaM8KrZnyVpCQu
NM201wbJwZexoRMaWZN3X/JALXRRrxyvLfDOEiqLDuZO3lkjIQyNReaf3lssZ/I9LuEcNZH2VIR4
Zn10mdvC12nFo2w/FxNkVWUCvqh13zn/h+v3t2wanatn6qZtUgvQ9WY3+esFlDhSwyDPoostrFeZ
huFRhj8DP47zKgwwLTuJTrfbpl3WKe1ksRKR+4vyker1LorMYIWpg/KQH7JGVsNaGTc/XxLhfRl4
3vZ4XuMtwJdk1esAw4cJm0WN+8JsK1Z2g08n86nf9C0tCsSsh9Kl6RpBq6LRbxkHPeJQAe4uhezr
I0GaYvlMGnK4hNaJXSe8GHHLmYczDFpcDBxzo6XrVL0BUeMufOYRZw0tr9EQbZ4b5nBghmIttZos
+FoPL1o1Iz7YUFdtFCFFdGmDKERou8BJ6xmbCddaoEL899fd/tcbyZXz9mg5ninYSP6eCeS0dm7b
vnYe3WXjDyahIXZ/69rVSx9qLLxdTIO7wqVLKDdYAjf+sjDBmnHRv5WJNJZVIhyCO2N9n/TQLBtT
+nfxiEY3mr+3o5VoaeNn2yYXkVj7wXTi17hwxwVMgvAKEGm8KVOAKBXM9VWXO+JNGKD/PHVHpW4D
Lam99dgBezbLEU501p+mZGrpxHraPsiN+95MgLabpdiFpLAtJ3BOO83Wy00uBkFWp8MpmAnKgPST
ExRRGAGH286vfnU4gq+ppaonIW85Tw7Pbm03Z91Y//sLbHryX25tS1isCMTVeYZgV6HQ+X1tcCqG
V0yjrXNDasWyNFLj6LktyNZ6II8ziIxtOjnu7ucvfr4Mru9rS/qSxrHStLHc/Pkzhq99qElVv/3R
b99iSwR5UDr5wT//ta7O4iUMMrX649/9+Ws/jXmJ375zcnDcMCHHTEAMFJ0l3qXWV9meKPPNbz/4
8xd/vOTPGwwz3UeqKp7++DPr5x38+eKjl/DL8GWr7+uQ/s3/9Jn+/O5//rvGZxa44+GP9/B/Psxv
b3Z+c3+8p5/v+eNFW5VdY2NlAIPZ2o2rH4v5236+wReVC1ll/v+fv/n5Mv5c/p//FDyySXkJ2eO3
RgfA0K/BqFn+MTJMb4fbp6jbc2ew9HXeYK1jTfmbpiNApaeOfers6XviSAr16HHU+u+uoIfTJtYp
FtM3Dkpn1Y3RQ5OEb+kA6zpMhneV6fYqbjkt9pI0efLgW09Xj34rL8wRE9z7DgO7Kn82I8rVwp7O
eYt3uDKCbZtnRzZ8lJ9GSuJMrq0t07cWIU7hhWoqQuJLyoTENy+m2cOQGG57YLSENeIVAWDd9ExM
eh+cOu4obUFbDosW2ibTr6A76MTX5CyjLUBWIjqBw+rxF9XZzG2arHUWHUQul3VvOs+1a16c6JMI
l8v/5uq8lhxVtq77RETgzW3JI1fe3RDV3fvgbZKQ8PT/gD7/2RHfDSGpJEpCIslca84xEV9m1xRT
Dl9bv8/d7tEYzLuMA/LOM1SGeg/bpHQx1nhSO5ScBtsq8NECWfVzYkkuSC6IFX/4totvv4RhQUmf
6JXB3zhgRRZ7TwOnly7wot5LfRpfpUs6lkYrOM8bZMKtu0PSHaCKMj5nNSPOskJ607c4FslZ63FY
FTX52U4gj53b7QRJHheHdjcP559gKB4SMeR0WNUfGtkvpt3Jbe2az1ncXanJ+Ns5KJ/n2OYAi+bQ
BiIBIhVqVfQaBShuYuIk4YnuKjn89pTa4hnLD71BNDFlbutu2d9532zIcLGoDlEPTZBX+6yU8fFU
Bz92jTORbMo0KCdPKY38o9bSf0xcCgSBPOcSd4lMinSf+d3WydE9DR7fXqZ+p23xXHoV8bw+o2Rt
W8fGU/vY0PTTBHllC3Yx21R+N2KjvJDvRblycE5wI4kuwULdxf3RyBwu70l7aZ3pQFp4RCM3owGC
PRwSxIxKX4HLMwXa1VlmzG6ocpi594ZqfCFTg/xDflZSydloppA7D/o2B19H3jWYp87TzIdy1Caa
0+o/HinnhXq3neyPW8t9DTVhR3PymeJed/EdL6x1UsTrsfX3LWGLmTn8srzkUmhIgbT0uec6v3hf
LlWbvww6ArVGbFMb4JAxTpRAC3hHxrkvnHdFwvp9bJARJBJOvBgeuxbgZs9Kb9brl8RqTOovrrvD
InvTHBOSIhxgxBcY2jzg60Nrx2EQIWvLqldroFjig/oX9dLnIqYRQHaBzlhVlPhQwCGDL/7MNtJo
s+kB7feYU3VoFJXnMOvG9wezBxUlocR0bWG8FAd9cm+OqXcoXQJ4BAlhFjkinNGY9lXm/Rq0+M6A
hZZX5O8TOB9Wds10pOsbTtFU7ZxcD8vYpMW76J/oFzzZdaQ4tYg1iH5KV+u3FpONPcqePav1PtSn
Zu+78XQbXr2suFswOHUGRNqI9JPnGSwnZZxx5xBLKoWNzkVC5Mwc8doOrAeN2bhoHi1R5XEqk0l1
nJlfPrhB/cZka5/Bfh3dONtTibsYEL9Ovdl+8RtqET355O7kJd7dsqF2MxLtPrfOF3A26m3OkO8a
1Lp7gB8L6o+8VJVfAG1DJykQ/FBgejGZoT5w2a6OKAxTJIitts0C/58RDN2Gd1httdQ7sxyCx1Ju
6uVI0/ucd7avvWspcUuTG38Mnn1gKQYZbu5J05kPTppd1ZKlOsSoPaYFK1snLJTAcp+dinGyYFU0
Z3YGIZiehjmJR7FmT9gn2dHlcHKKgC6ssS083xxWI1EvIBKQpdCwxl31TRzo+MCBFNRrcQd/JOSW
weHyEebAPekULf9A9rfJWSL5zJOKBEDMhszCcVYGgJqnfjZpIU4sGvsyOHcTnqggoKapF2StFDqi
B0M+eCjGz8N9HHzzjOOabHHnJdULpMZ5S8cYk5aNCZg8o/KlipBAYaWWG9ZFS9pqdTCcbxkMF1PS
KUUa/eqY/sWL+IbnPjn5Q+JvpijItyKdX8x2yS/sYZybtaH2g/XDCTaQ1pu+5QycWMUFXnqTrBdm
1XOeVhsQBMZW5fGhpJGhAtxlhOU0EM2523nNe5vrzw8ERn5VBKY4i8ujCjJjQ3DhZ9eqW8LQiSPg
ICNT7j2v2bc1zXlZYrpMk4KU4Xyk1ZVqB5XRsSGKjrSSRTFEYOFptAxm0BZSXDjmFHBqRgBTS+CU
9q8S4ygzG9KuEUh6+6APzn3UEGpRtY/Ufl9gMB8JHLjqQ/SPrPJ/DInK3hiAhc1zCUFSfeoVbi2c
KJx39oheq0Fbkil5bQnU3dojGGh4qujoqw8Xcd5m5kdODgEIxI5VU+K0p6S8COK6GGDSxrJ/j2lw
nKbI+DQdIiQC3R7PUAu1G1kACOmWZ6yb9W6ODe2uu4k6R848oL7nZcvrDQ7Mbz/mfw/zrD3j4lXH
Zii8Q5zH2Wva6/9Z9yHG6arVg/wAKJXs7VI3wzHwtPukFRWsI/ZR+U9DCX2eflyKrNBIbgitxAUn
XbS1MOt9DWW3W/flzUhXPK7hT6am6hNLsfIgS1Q9WQLTdKbj5WlgjczSOLup6D81TG4738RBTdll
vMJEJXpSl+W3BkVhfSqHHp98HlMeSYaJ1duYn5J57p4AQi0NvmVvwzWbRPHb9LQRR6Su33X4p6Gf
wESC2YiTqwk+scR0f3SZXwcoS5+T1MVO6XFyGdFXX+OcS0ZjB9M36qDdSEPuj/Kw60yylS9Mec6K
VfNuiobgOAyG8aRLeqzr03T7w7IbMHZAvRFoVN19ipUROlgF9qPepUTZ+4jm2aEz27cMatyHjH21
Sz1Fgr0m4ltCZ92uMBwP2ndV1tu6dbo/fkzVX3et7CXoOg1t9GQevd7VnuzWNAAu8llsPL6dXolf
ijxk8EZ+cpdeHYQuEof9oHc9K3j/dT1ARtE+crlqPwpHWDvOg/Hc5m13c7wx29aIVH9qNHPrUxs3
XUhL6I2bPCqObm0Px0qmdA4s3LzrUwJmu37iRz+agx3ENxAYBJabnzWtoNrv1857FCQv61NjGT+P
2VI2aIEQIp6ozyW/u1tnITYrXWn/9Mg6/h5IX0NcM1fDsxHN4ujj0joaY68/RzXsgXVv8PSQpvlg
92P24QikdNKYmovQW/uGNX4iIrmsf4/2hzYX5s8QYf5uh06/1EXdQ5RkUb0+oUKnRTMFpUdPwKzW
RZdB05LbxHskkcKqfgc168vR+FW6NN9scj2vkz2CG6iJylr3UG7UwA9Od3EsFX4/XyPXE1dE0uWW
DpX3i1bi37fSSaqrNHuvft+hYm0Iwylrn2uysIpLNBzXZzHlo3HM/8JGr1mX9Qk6seM/k/a8vh83
Qj1bTal+ywu7vwQC6tU4z+JnGKj7LZ+5TEAo1HUQ3abGyJCHexAPe8f/9viy1mdQh+gw6ZTtncHT
OSeTme16NJ3fAhza+l+cYMQIsvALCpbT5z7wGhCLA812fpXrPkQH45YDlDxCLCdBaxmalsX9l0vk
z/qMuefrMYNIPBI964dzQat6sovkq5okcCOOLbhA58Gs3WOaaSlrg3ZGZFwFO35M02em6Posn6en
FY0N1s2fnKlrw5hrLj1OLftEo3Va90OwqHpIMkLsBCiNcEKQs3cyTi+mB+H6DDxbEi9kHTzNbWOf
zBIsR1ZjuTW9+r02iMJQs/pJfcymjj6l5xZV5LPT6r9RY6gfTh4IC4uGzQdMctUTShre8gLdLC7U
JZ23wrSio+6ysIkSc/w2EBQuLzSdjBwo6hoh1/NiZ+kJXGTclesfm5qUJALf3dvo+P1NNTDK1r0S
KfE8jrp8zTpBxlELtrXO0+nHpX/PWAiCocPlDRjlRGZl+2ZS4Fvfvu720HbhF1+rOFJ3o0BTt+4Q
BdZ373j5ixSWFaa1n+3WxyvMgoXox69mqpmdVFl/HJUDy9Kzj+tbrK0phqo6GRci6a1HJ6b9u77S
zZF0I633n9LMNc/DxFj99w807MxCJp++6nEha3Q08XDln3pqb9ddgpKGoT6nFA70DjPQBM0Fk1cH
jVcEj01lQHgTrfHYiNS6zP2IEGT57KpJTpR55ve6clifGcrbZyqYvxp6xgaW6kfaHBIpQZTvFB3X
MM3Q5Utf+/r7rkx+aFEKhVxPHRvPAX2B9Q8imW957FVvw+w2pz7IWeMqmf/0+sP6buVicW9F6pxw
CyDVMyNqxGb9/PfoCIneK24EY3nk3ZxEJH/32hlg8ymMvnjGWITKKsa/X2ChEb7jDN9+3Mq9BaGP
5kjtvvldyvKUDwkrHvPc8hOT8Rjd15/d5LM0NDMyJZLfauDSHSNxCgPgGjuLazvwEg9yMZz8XhbN
qcvcb8LSGpJMnBbtZMzUpLKGg0tIyhXllkOfeZoZCQeuqvIZ2XZ9yjyLXGqMKqFhG4dRRxfbBRJg
XzD496yfn6e+s68Am3eI0YJDxQqWS8wvl8zdRzO1UZiMrrMZxIgKR6GVpP3y7fkN7RkjNVjZ+fVb
7QenNBsVnqLWChX6yq5iDZh6vXf1LFbVsQ0SmwjInTHjd9UK+5syxrHIfOddmoQZmOYwHKULIztZ
MlSE05CGjDcynHvy2iIsbH83cWliOKGetHxpVQgBAF7UelM5APPkYJ471SYHP43K8N/H/+/z1iev
G8sAT/n3rrSTQ1zN5/Vl6w7Wx+eh43+sN/99kGE82NSeYz9IECasnewc4dcA5sduvA14dMoFvpiu
7KvGKaAVuyGv3isPPkqasgJKtH4+1H7/niafJR0uJsRlAV2HrK81kqtdIr1yqTPXRQa7gVeFXiwi
tmHsUw6urm0dH+++zyHaF+6P1+vTScNhGtYdlqnZrsFZyUJyEVAEDQx3z5bu3yesQVZr6NW/8Vf5
Wac4dbSU+ZJjFnVEIsJe/6eG+IlBMG0ItFk2eD0e5sX7TjcGFMkIlVeWEy4fWMTwDM5eygIApY3A
truznfZeetbFi7FkrIeHs0yA5hrhyeYd+ZIaC4asHd7WD0d1tAmRbZR6s5Qc65nIn195z141Vir7
CjiGMTTsW/SvkLgJcMh5QT92DRVCXQdzTch8atTojpbH1r9Wgik61vwt0Mh8i1Jik3gdSvbKw9p7
iZve2qxvLLGyYFs3rOJqBD7gzhE08aUdmI69kre5SJy1x6SMBhjdw83O0i3OxHfNC6zdmuQFa1yE
a5wXKO6OGHqdjDRXRmGUJ+iFLeH8/X383bvT9XW4/t8yNYJNppA3YCU6GVF2xB6TH2foOLuYoYoW
C2ylma711nUoOWRpAf159rAugdbdDH33hJhaHnTIyedMYn4whXfBVA7WPM0RatOFpiHSBFhluvE9
BaLl1a1/JFsugD+LGsNJQ7DBHVJEvQu7QVGERAG8cXyFsmnp7TUNngSyEqadkVhuqKno9yjEn8yL
wBhJpDN9a90gIzWgrdw7kTLx1lTjO2iH6i+9Uiz0v5Xf1tE5o8SvAfLoExt4BLhHPErW+5wG7hUr
LSJP71GDcnbGqML8MGswFPDSqxiHgehFJCVdq7FOzxx7l3mL7JR8g0PkdUch3RG6gwkCZsing2MM
pEkMhiQPbM5O8Ty8L6EA5z6zinMl7OYZwRQW3il2r1gjrH1mYf2YZOJsaEJ6+wiubThI0MaR6h8w
FDO3QKl48bg0wHfSALNYdXX3pbPHDx2dY9BoOnnJD/r0Gttj9JjXZCkg6CEcUS/mZ62iysj/Ic1P
UrPNkywNjYkOR+a0pKyMhnFsysIMEzu4Tn3joeCLGE7Il2c51NbFQVj5GUdlHa6bUlmPgSCPe6rN
C5w88IoZw92/m1wzKnyehK3pnvY7zlMc66QfMAGLQq2W725CkniuaDYsRjq9FSGochF6w7fjk2xM
TMljYplt6AmHJbifHROLhc6uZebPeQ0UmzwSDpBpdIfRqi9lP8G//9+mdhf9PBrUB62sidMpA8wj
SKMT1//7/kdEy1wkSGGWzZBsmzST4bqh5CTDFO9yPagTAq0+xDh/T6sCUKupYDYuD1X/u4WYGh2G
57zPGidgodQEGs2wRJguG3OytB240E/CmhNIwN1jaeAfEqRxbgsZZZSDRVKA2Fp+5+ROduQAIm8e
QhD3mz6e9RPhcdPZQXmUE+WH9zZicuRxGW2LQP7drHd1NCwYq5a/6JTP3XqsT+PySdZNaWkO+Hu0
ecpJonBeNk08FLuygrBu6AmJuHN9qwf9NegY5cl+Gf5ufAjSf29F/7vFziz8PfTy86yHyeSiI15v
2Yo00H/vrrf0xtuWGWkQcbvwQ5eNFQBHzdvyLbbNbJ8YQReuG/JIRBgxY/t7d30Mix2d9SS2N1or
EDBbAxeDDFd14nuEjlvum4xxGUckkOE95qW5yVCSWGhanbJVG8321GkeWEkaTYPozyeqXJUxQR25
ojTqM7ab+kgZmhaoSaxi/W4PM4UaW3+KejTyZdTU5xEuFOwNxot46cGimkXu0C2NUo7VunGZrT/U
elr+PSSyzOEWFAFVyuVXsX6SHO7eIWK5DlqmsnyJBTn/0eUSZjagY5wIEpfLOLUOW0SKUPigZkgj
JHqkvEaQxIxPKE5GFTq2rUKELhHdgJHopznQQ1S28SkXCOG0gUG79DjVzAr63N/7gczQT8viZI7Z
ovcfko1dEn7cBk0ou2pXWMRTUCvgxy5NsJ5k1Ff7JJKvRWxyzV3OlXU4WG/9n8dilx8izFQ6rvwu
ZF8Huwa1wTWbibctErJj8jqvLvQKSWIz/PpBS2D6zHqsDl6p93R3WYyZtQ2ULW/3usr8u4KgIlnm
/tCDgfyzyCeBQM98G6Teja12aelJX6VKJSXgmMet+OiS9HOxUPGEUSv2qUra76A0ryktVnhdnQL5
bBXb/CVxAvVciTm4VWgMaksbwiygIWgl9JZsWuIPbmyIA/yF6T62hBxi04VJBaySAmHgtjthjrRp
sFxTizWdi+GgCCad7LEklNJn9k7SRFLGlJSzZbniOTcUL+OTSYWX5ENYeaAwxifPcVhGGXp0TNxp
b8KKJg4D6rjrEszstxUJE7RuMK9DQdGaTyOw+4eyXUbrTJk4Cof8YqATI04HloRrFvnFa+KZ7oxP
kkIZB6/FkP3p9Ki5rveoxTMFxO+3KTJM4SJw7A8F0W5CG/0tbc3dWbaB+sIs0w9lt7v1ca8Z6CKY
CTJwK+/eu7I7EJHiPAdj/dWRUbENcouaUouZy5wQwJiz89roTvdh0+c/NalRbCUWno/amPEcxRVN
oeWvPvFiWL1whzUBPK2ScIGHwki0k15zbfaGqfvwXLjtfhD8am2D78Oad3lZY27U+4RSzj4tRxJ2
MO9n4r5uLEF+kMkU9pS1oOWZJ+Km1TrEA6XzSqq6ZGHAxEM4xfRI4gv13+AdPbH/jss4PVZjTvZ0
K3ekR5mPwJ5g/pFUvktSVR+Bj3LqOH3OdI5gm6TocPc7Lhzreaq3aL+ATw2Q7FWRTYCqADTBqohC
j/RXHIVTd9ITxzyCOfmn7KQOrqtp3oMhp7eB0+8lgJy2NS1EZ74PKZZ5AwRTrpW/yBQgNATYs6W/
Kz8NhcqTTebG7atnKuimagBZ4rxQT9ZvQmgObwJmUWa4Co2cmJH9qf5KXq/auXlBLHaWcykMevHU
taU8K6D5/1g5diYhkBLtDCGJzm2b944Gh4zr4m7PGaIvZd3coHqmM2W+ponVv7opQ0OGvZJUs1On
pLhXfArXm8pjb/UVvDPO9NT1rXNK2sZEq2viNXxrXOoqrDGFvFpmd13vGR6iPU1v6dx4LSTFONlY
0Zzcj5oq7A9PFYdurstfY0CdLRqy+DYU6qtVoEJoi1L7duAGer5jPjnLZh7mC3C8gJh1O2fF4jH+
tfzIAlxbj2if8P8Q92t0sBxTcFhPFiiQ05DQbYssKPs1YpFqoqFtRsw9o6GyPk2KlQ/YbzZeYyS/
fMFUIuoe6GvLL3RXUDaEcMIITOYrfLZHx239b8xh2PsSv7nQICJMrwzcPUEwOq2PafpNmPTOn5P5
KwgGFFEFDMzYB5fXwJndgynrX8gUZgQlQfO3itOtT5TPPzgnFM6wYYwJxSj8sG76HQNZ8oUAMt6X
flKGo9SDJzllrIvUhxHE1lvr6CkNRC4EJpklb07U/vfu+lc6nDRJHaaKtYjaF1cxOKvJ/gQaBfsA
YCfx4txtO/WJwwbFnTn+Rzj6fBtwIsdDUNwnxABnPwuY4NpUgB0Sx+5ULckT7GJ6pelE3YTyru7+
Dkra90g8klc7ohFAl2Qiddv3nmcDf2aXwQGxrXl8rQ6YKO3/6P3wq6aZ/FFV07BFvFPei5hZUrog
VcsupY8DR5dmQ7dHm5i92an6ghVFdgqJqj+m8J9a32z/Gd2a1kxE5u1cHyn+YG4QOYyhBqYB4jZK
pA6cmHyKBRmervtK4ksM6EPFB82bzS1UOmNnqWG8p4XxVaTxfCJXqL/aswfIMWveG0b2MrPfBtcd
X0rO+cqye/jnMV6QyTdO/Ihsvg2/3nU6OcZSyD6cbNc5N0P/UrfFq9GS3JRZ83dhklgHGYZ1jejT
Z6EJY9vJQTvGczN88JrPvLPJGGo5MUhvdzcEYEebaUVABA1LNNv2PwjM9B8QwefCcj8tOvxldVKt
btytVhyKONH3GGUlBdPkaFFKOlJmSjeOO9pHyEj6cn2tdxqImL9+ZSsq8OWZGGTEYkqycyLg6sr0
XrrJBshHtnxY5BY9PWfJxM1lfKJ6NB+swrlmuZ58JTEuqrnQfiWGRo8uU6xd40nbTozIv4XCBzbS
g8Xmc7U0u95UJNTdRCbflQYwwK9L55JJ8d11RvdSxE2DUYH6put3zo//peomPojeMV5H6LvnoC+N
54qL5wOjacHMt7Le5tkjwcPYagnmI9d1zd0cmfHJAH2zEVmWHcRMYc6v2/40OJYPQy9gddb7BEpo
RPWaejxdkMpQV0hr70D3q77ackmisbVrhkh7R7+4eW46C1hyX5vkcK7fYG8WWyKwX90SMLEf5OJH
pNkeNbJ2cMakOPmEizHpsV7aPLVOel4054a8zJNhiK01kBiXzEoj23A4rPccFw8d1xR4byDia4gj
0BeiYut4qfUHHtyfzjHsfcm3v4tFqlhGeD8jktj5IWcqtvGqpL31PY0MyHtvuDHHDZR/+ysY3kjs
ni7u6APmioQGN9cuz9MkFimRfhbl/P83XX3wwOnRyXgcswhhoWYxtUhnhZsWWlNiZG+pNuGtRT63
RGoE9ymXwZ2zckL8bdRQqrvyH+UUYAyWiHvaVEvg96nrhB92k4vlU9dehBXzKxS4QEGlzjfgN9fK
YSkmFOEeM54wIp7w/poJXo11MS1K2Z+jwjzhdQ9eCgNH8ZCmj7JE9gAiVNyW3LLavxUjy6pm+YTo
n4BaREywyJzKxrdSn+SV4oV/E5BpWFcMznuXJIcymOYHFRnNiaZxs52Bp+7Sitf2DvAbdveW6+NH
yqLq3VRkRkdjtVNR23wtncefFJfR1s5GdzeJiRlaSQOBT1NcoeAPgInTINRGcoacpvpNhffeF6n5
BL+UjFTKY9tGZPpBEvuJnZ6wo94VYUVe6burU0vHiLQpl9MEXBrBYWmrnvLJ+aU3pbss4ccnJPbl
2WZqj9nJgBdci0M/UODNregtXnAe5F8lv0loOnSaOroIYHd1am9q/8my8Jp2wzD8wl2/cyVEcOpF
BfIgI30kEo3+faRtdXOWb1qU7Ui5SLnURVSUADlsLMa/PTzs7OII68X26LK4qTbfTY04mRER9jEO
oL8BXNrQwhdkstIEkl35H2o0dNUMjxR3n9mS6abPrd+k2wJ009Hxh5EMUgZsKKfF2S5riKFW7J00
vaiPwsfwGY0SuRgUFeKVTNJ+7MTeNl5dfBDGQomFen21sGUp5ga/dC4WehKXLw32ys4TOhRtN7in
ptUfGi8ZzlOdxufSiDHI1fRTTUkvyx2+YN3HNG/LApu3cRBBzzUsXQgd3sgbjlB9a1vAZOKaZtau
AErgP7Rk9D2amSM3vAX6TwZLIT42b8p6i/sZrF8VP5FvA88AAe6OApbxXLaZ/swJ3JFj3tMZtW0W
fnZ3WaXiZZV0Oy0VEI7nwWBcSXAEN6ADuX4gi5Jmd16zBJqUq3zdTacYAf6BGQdgvsAsdnpVdJuc
v5w7H94Ka+Wb5qLJivrxTXXFtc2ldWJuUm0r26TMlyXWmWkWVzfxlfRt9qik0571XIPabuY3HxYW
Vzg7uVL5KkGd6MklL4qDXfbibKTRydBL7TGK8SSqgVO5oBr20UGAzSr53kPzL9Ly1vtWcdPa2Tj1
DgnHy0NlbiCnJXjObIrp1pj5a5zq3uugQwVvjeBjSDsXz+MHNGdF6eQ5w4P2oLmteRhULXYN2aJ+
TZ3EM4494Xtp3MzbweqA3WlMdUrnYNKu+LbAHTxktfPtuLJ9zpZgdlGW7i+9NTZWHccvOUyPjdVj
o4nT7wyf/L513OpIhpL66NElZZUKNmVJuoCm2eIF0N8Wwkl89INYkBHlxAv92VqivasXjgZFqa5P
zihhHuLpF5FILHetb6zF8FxUFB3HOVBhmuaXaWCegxWZVGOcFT89suIBmz8SO88ENaZmjB8ciWyS
6gPjyfyQoaegweSpD+YsCCmj7llCxjKbOH9iDVFtx6qD7VG73dGhgLHUDuLrukkJON06FTz7IO43
nd17r+smp7Q7maCp01J9jATI7tsszg4pETpx7AZYcDQ9jBJZXIFhqJ1doYAxVJ8fiz7RwzwazS1h
us03larH3oo+NUeD5ysGplYMBZlk+epDOL5V3+bEcJdJwmZt16/3gnYOgpRCQ7Y1FIcJ+gDf7JS/
9oSqA0W3PwZcqVyljBuGd7gsms1aPS1ftSAnAJRqbYa78LFnQRPk2hSmUsBxbLrmbC4xGWmsoyEf
wZP0iPaq3jCuk2CZWRdkpGLdyA6IbB1+k6zb1Fg8SQAg12zJa3AVgeMSWMtc0nDWELV4Htps3LNk
IlH4DhaEQz5YoZ2nzK59elQUMTGsCgiRRfwtLC94l6CywoLpCBrROnqfFbyRdxb5Fe6WorojMNkN
njlekoNBevc9Ttr8zUkWFJA+Xltz6QaWwrh3sQ0j3a8+SeI17uhYzlWftidLutWbVxlhpVpoF3ob
EzetGooVWfpLTWGfHUbfjF7bcRpfzRlve5f/oY/VXzUnFk+sgEv6e2TPKiI0HsqyrjH7ZO3VG2m8
6mK00GZJWhA6kbCV8NJjXk8wlCN45BjHgRssG1cQENlbCoa/Xl6cvMuOzIFQRUPOfChrh/bwqDuv
Sd/f48oufwLTJ9ATsqvXxS+NBY9okHn9VTUxDRzP+ceize5WkJUfLIdZvBMc2srPwhIA8ZUylX4l
q0S/IscjT7XTLn0F2pKy1Jc3IKwlbTA913H00VMTPtLBo9zH8p2a82NKhlHcWiX0VVM+WRo097Ki
S888tNQ7/UdqPno7jZ6xNHTEbXRNT45PhgWVSutd94mmTSeN8n/umO+mi1xATV7xMpaEKNW++JPO
xZvXINMZZDqzfBXNnqY25u+RTrIZXQTM2pfSa65JXoKxnJ1Q1RTJpo6kboeRDkY3IJacNNu9SVXn
rgY9Zk0gPlxR2/f1oSQR/q6qh+boNDU1Q66aRapHOy6r+aZvlvhhZJYXkMe/bUpam1pqH2ULXDiS
7fiY2rF6NJwm3pP36NO5kYiI6CZnjo/uX+nFOyu+G1aldtulMj/Sj/EeeoSXR7rvFpWP2L1kZnv3
kED0EPGuI3at5556Bo5G7Q2I4X4WAJewpmV7S7O8qyvTMwLn5tl1OJkW+7ip2Q6lrYKmyERxsqKo
evSNBJ5TVJtbrajfwFpx8s3lY4szZWfbkJoK33hz07Q9YpBnwmDUaBkmcqFziRixg3JTRwAuCN/7
74ackiDMK3BKjFPNT4mp/7xuNAGAN8UXSMklKHARE2Zn1O0LYn/jyZN1ftRTLM+YrYkA6FiHIoAA
+TUr336aMnoHXf+ULZsWKrRmo0DyWnfb01XdGsYZv3b+ZVRIGyewjTsXXEPYM1uh1G1lqDi1DM2N
hN9eZtWRXrSxK/wWS7hqzHvagSfA7UeOpkbZcBq18SAm5e06KqkYeCo/hO/n7420fZGu58N1mvxz
ECfZVmTwDDQXEAiJlvWFyL35RWSv9jLuxkbqH4Zy7F6RhrCQF70JgUT8KV1kJvaUzNsGZHcIdylj
hSXKIyr1MGgWFUz1I6Iyvk7DKgad5H0k4Pwh0t+sQfbXKEd6RbqvdtKM+HmaNe+maum+Tj3ne4pR
7O+6eiDzakNHmho1Gri++w7aYf4Crs8vGFP6fr2LQOTi1jMacUoED8TbJqGpDPvegKhEXjqDmXKa
T0v01uM4/hlHQ8I3irEy1KiBJCXYK2vJfW6AYWHOWbA6DdotMJWjY5NEmtmK7L9R109mKh850ejk
m0RBRxK9qNtF3oEUZe+akNJLT2cOx6EVu2hYGthpZJ/VulE3qj5t2NNaJWsAOc8RvW0IUVK/lWPa
b7uxei/Nsd0gNLa+3HaGEm+5T62LcYBcqLq23D82EdMPSmbqGSzghdlBcIQbi9y2zrM32oHBLV3k
5L7VhU7H3Nq3A/u5AuncdNT0cisJS8pRHawgL8rQQlqNBEel6PGb1Z+0jVnypOJWZKMNryAZTgYF
ldCTA3kBZvCMbjqDrpbYx/UuYq9h62HNfZx946KaCs3a0Fmb3OdcsTT9ipq53lEpdWH9Ffq11gf9
WowmI3rGJdGwYvGi5Fepmemz6QnxUjNF1mLzq3J1/S11ORSxVv331vqYNvgdhDOL5A0N+SSmqxer
CK6UUYaveaLE9f/Ye4/muJGuTfuvvPHu8QS8mZhvFkWWr6IpikbcIERJDe89fv13ZZaaRbF7umf2
s8lAZh5ApmAyz7lNOfUAm7RamCJ4WDzhrLPSwCBBRu0oIQbTK4nRB2Oox4eowgWoTxMIADaA5W7I
aoSEdLTt09m4mpveejRdwJoT1mMv/JMojEWxkF90H+sA8Qwe9XVo4VE6q+0dssAteQcoUJhSIM5j
haP7JliyeuyA0A6DdJuqYJ7UHPAO2Tj/i9mAndZDe4dC63hjqJDNwqgRzIEi3UKyrXe6qvm7ZJUa
5nCI0z6/dtvO/9ZaWBN2pf3Sx5azKlq86x0yv1qXgnzRAWBVqaqcSCGXV+qcJ18BLj4HFCf3+cwl
BnbjW7sFnlB4SnDP+xO4fSItOSKUDktKBSlyOg+yQUAE+s3sOTt9yNA+dzy0r0onOsgm6ihwVKHx
TWZwQ3CWGt6A12XX/URyOtxWwV3L22uTKGO3icm/Uk/vXfTVKDMbirIsqLQBr9ZgQUZVDJpdy9Yg
sSp0VxBXa/q2p56F+1mnIR3qtg6KRLFC/slUrDWyd+7GIu17ldSU8arQYwtEZXLjvsFB8+5bElxX
TepmqBg5zZJXmnFVWCSUNWNvifRwZQ76QjLj/p/iwllx4XvR5W09nX7iKJH/93/9ZG3YTtsf/99/
6yYc5v+94MIjrks/f/zXQ/ut/dn85bxfkgu2/R/PgWiM4JKng55A0uCsuKA5+n94RSG3gE4/YGob
PmeOVROqCo72H8MyHcM2dFfTOaM5qy1o7n88Q7c02Im6A5dYd/77f/3P7+P/CH4Wd2cmdvOp/19o
hYOoz1v0E4AR/0ZNZvvA1QH+aQaUbc9wJXX5AxU61eI6x77a+lkZ6NiJTfhYpfp1iZwO5Doo7wPo
5utsrr21nFVdRTvP6iKTKGdTZMLPs393rryUDP67czXvWxQUWHYAhd7Lxk1TBEkufZ6tao/K7K9p
OSHHYvK/fwYqzQH77pE1w1wfLk1aeh+7EVKEe5YwXuUZvDbS7AB9Ensc0a2mXF0OQ+isdbsyn3Wn
/ZHk7YDkLiItYbgsnDpeJfMwveJwxKpMbLmDcWV5ccu7ER9yE7352SdPWPl7eWSXnr/PkS2vF5d+
4oNW6Xv0h3g5LU0Hp5e2NmI0RiHcQI7Bz2mlma62l/3Q7m7ZFKlvZRLFeDya+SGew+KQiibE7Q1o
PdSpTxOyKxs7giydlMjELeRhufGCgc20uBA4DIViObizIJj61WjMLnRGhKawLHBvQnE0s0GhDmgV
uE6si8Zonjy1Uu5aiHhkgvnOj2WPl5BofCWhcfBzJns3LNoWxy6Iaxno65JE1tpo2xuN/M4NGmMm
htQREDO0uVdSZAGO23AEv/lYZbANVbxD+lOSxM0OKJhjW82pU9P2xL8D3HsEGVKOyUY8K+LLFWxl
14bkdvqnk+SFUqvfGDWLjmE0KK5YUTftJYbk0sixUnfGDxNyrDfLx1+/uWvcTDGSmWBLbxFtCx/g
AVtA6Gx41qYdPozNpOF2wkeT6lC7rpKWN7Smg6Fxhp4lfQV9fkSmNnfn4qSPbPksJQmfkxQfsWH0
eoxUKIUX1DKxOGriJ3mUvh81MEXPY5cjx9D1TZyG9lJL6wgJvBynTDAKIUgL+gOMwnWQecGm1yYS
KHNIUbEZIAaMSQ5MoGf/MKruCRZeveiVLP4RjsOyrcLstfUnyE4m8HCrZacWGAlug+2EbUUH8iAr
/QAdQJWCCDd9sSrJ+N+ECIHCvq+LG+zhipvKGSzoReh7y4manLjGc8OMErZAJKvyu9ONZKFTYLbZ
EGL3XCk70c3zHjBG4czY1nTFK48n/6D3bp2b9T3lXM2Ys/1stQblMmQ493GO5sZ1C4QSYCx4FTl4
no8b7c0uUb93MtTri1ABgM6mwl1bynelzcYjoDzjJiOT5cZOOj8BR2DVXUWBiyZdgCUAW0RMQq1k
usOcejw3OK5xRvRxBFLfokCIdu2bhKKbezWa+rQGORLdF+zmkGOuM/wugs0Yk7eymvrGyat1It4j
suGt5+8t8R6R3Uy+TC59fsBbfwa47dQQDFpUEY5hbeKb5ljzSwBE2m50+0cIK8ycreg5c71hqVp+
fChmvDcjWGrn0D6foT9nxfOHT+Gvr83Hr4umCbL8RQ/EtD0EbyDR26Zn23yw1M96IFoWdVgGuj8T
O0q3kSc8nFHxL3eKcG5uASJhfCMOP/c/h37o/+Xw87nNNCds4UZzSdlUfeyq4ARfdrzNoih+LKDX
Zk0GwRdLiVT8zLLRbJhAvpIlhxw6mxzKZNFKHuJcDbsEUspSxl1Oez/jMm7paHEv5Bn//mdUaL+j
0J8/TMibUUsshvtIr+uDb7Nrtey2/BYk/S4YjeAp85Roa7p+tgpqt/zW79soSL41GXXxFibBBp2a
5klRMrRWk8Uwtw9jMOd3it3iUhB2x2Byuhfcw8PNbNvmUnPa7iXv2aSjkBjeZlYTbOoAOgVyJBkZ
gyl87X1hbqiq46HP2YlkCbQ7Md64I5TUbPa36C/lzzhC4EjFeOfFDqT6GEebLAlftfZ2YHf+AglW
2fRdbS7lcNAjih2X0WMA0nHfmuh7+AOpZAMT+H+5+1z9892HDglvPNNwDVY43IrMf1jbzLHhNrYK
7T3WEoNSB5+uWE3mV1Od7StoyKwZSt84dbPLp7xg85R6NtYTbXOYm8k4hYHyPPHAkp4qYpzk/eRQ
G2pyyMr615EcU9zsjkxKsPk0LmPHzkbYXMZdpmO7uqM2yv/431xOjqkNSp9hBwSKsjN2bZhLtBR9
k5okRFbMwUtrxzhE8nBbvnVX2ab6LEP1kN2UDO1nykjvoYWTOj+ANglRDu3Z9qdiqYHYuEboIoBm
oJjKXOZ38Iq3PJKrAWYPogQcqamZUCzs8AeRR7/Pfo5Txmg1Am85n3uZJfWn7fQaw1s393Dfm+aP
jVdqqCHb9fbT+CU28Uv1ILu2VRzaMfM3UYKfEVr7f72cHEP5+lYf0nEjT5UXluOfT8s89aQk+oDU
ZrLy53T6wseTJICr1S/2BFk+at3hDTTrcU4CoTGPu1cUKR0s+gjRPMurT1qUCaRI/qjFY3wrsSTv
vVkATcjKYUaVxbcSWCLmZE/nS/X4Hvl/dB4qAh+ucvnzAv4E2fv9T5A9Mff7ny4jrTx1tkkJrzDW
ovDolqBHRwu/q8wxg6Mck0eXBu0JJoLUvLK18Vfc3wWHomzzz0+y87vMl8neyTCQToKxiCSL2PT8
/iCPYaToYW0oP6JYfWjn2r13nTjG5s0XPhA80SwJvnfsmu9Z+kRU7P4cdxlv3sf7GeXVotInGY8w
tfchXo5TQf2e+t+i2jt5bTqDKHUz7eC/32bnIzGmzg1ykJFNJilsVALFTS2nZSPvNnkkA/k6QsIH
AtIt5OD54q7mI7k9w4hUChbFVZqUaD54+b4SymNZYagQ74zoWnahz6b3eM+de+gxWA+GDyg3GrNi
H1mvWK2imj5Z+7Rqm9tBH8qrNkqy75VF+hpngFcE/aGYvEfY1g/f2jW9a28dA/+uVrNZZF36pfEv
qwHrd9Ut+SuKza6uW6ruoRT46Vcsu6lweAe5P2CraHj3WRolDrkxLEiudzpWQGJLmSQb/BSUL2Vk
Fw+QsfrM2ftNHBxRZ2ZV+N4tfZW/cDz451mPYsm9F+DYzvfGmiv9AJ002DSlinqIODLEmDySY5fZ
ovSV9SVOHg3RcNJy3D8Gx2MPYurjiqw/UMo5+NXIiaLzRjaFf47JkJmPLGUFJtAlH/HtFOeRafx1
GRktA71k8hb//KTYf31SHDaHJqJxpuXq7Ol/f1ICQP+KOobGDwuJXuxRIu0gBapkYzcRd6o8bIXI
ml0GS6ONmt1lqMr5YdKoN5ZzZJnQMhLzJmmQODXCBo39zrwBxvprPMJla+lNGnKhv0/Is0asTtpa
j5Zthyb0FudbocVV9LBB9OylGiNtaxVWc9sIhKQhjsR4YdrT5hybICJza3YJenG9/ojOv3eHg9G+
Hkrj0Ugm907MQQ/+MNeInmkOX4oC8dkCgOG2wXlhL4/iYfp1lL4fXWYvR8HgIHeoN/X6n38bRLp+
X4/wGnMd1wbD5qoe6SDzk1ph6ISg/Ca1/pG0+dyYS6f0VnWInQxFjrsS/Zet7J2HHCjXC1Lq0zWk
Xe8qPfdFtJyH9T/tBqfeTrkLQikLrX49ecWHy8gJGRvZ6JQhe4hQdImhU1zMylekME9FiUTRggTJ
hJTSog4MZHPz6nXwywAhjFx9UAFcUUxT/GNVqjHVgbzaunZoHBM+mkttiOsHI8uxw0RxBre7/BQm
DlSu+mD6QXJyjbBem0qJG+ZQZd9NhP2rcZheIjynAHcAEdFS27+TEWltDyTmY2A98p4Vt+doduoB
91fu2aHCNsAygnQlIR9y5hJY6JiDG2hVXqEZ2tx7I34fIs1rVl74oA/oKUf4Ea7k2HsEChkJ9Wz/
hKh1fW/NYY6qko/niejKsSh1slXlsfZz5I4zeO/n7NTuZaAcU7yY4pUWN/dy4nKtTG5cc91caI3S
7swqpPrq5jddMLIfFkcOWJSbElG3vUZl+tO4jJCT4kwZejnJEmfW4sz3y8oIOS7DdHSE5WXl0KfT
f79s4xX/8s12/3KzW7ptupbl2pbNK9/49LZvcVOOpyT3vwushaY5GEJ1c8UOXWWbDrwq28suGpho
J9TxfF3MbASB/zH9KTB2Q8e5OofLIGwWf13oEi4vKbvykm5p3UIGx9U7bqebyERGaNH6FFXLvRyZ
B2O6SeSwU8b+KhjwEEj5qOuLyzxZW5RbnBQzYi2abs7Tv66Cww8Kq3jXLwuhLe0ijNUrXX3QwOtS
ZBaHssGF3t/jqyk7KlSjw4fgS9gkZkLV9fZwUKOy5HJy6HzodxEfIMfwVz6GQeAdscAsWbMv4B8U
RzkmG4vMAhVIEeMOzqFUAdfb+FP8GrsEhl776wpyzCstb/cvrzvz0+bfQcpXNdl+sf/nDQU1/9O3
yJtjyytb5Q33mSUyYmyLldqtrrWiG5EC4sty+Za4SLXduABf+LhE4Bxw3hCHcOix9JjnX/FyTJ45
A7K86b/zJhFXvVzr9+uf/9Aodv5wuAkS/K7uM9H0zilUzeruvGYQCwe24JeRwM2SuzI+CC70yO9y
nyBU9eApcJAaszDXge9ZD7gRxXvgVRWQNGZHbbQexAkmlcfzCWRcOQH4Xdo0OVZ6rG0A5CCHCOh5
I7tBVnWw9LViI2G5of/nrMy8X2Zl5l3OqiL407laouaPRTZk27kc//AnPbsDxpyfGyXof8xlom3l
kJwEY9RvY73+I9Oa/A41iBkbdt3gX5Lh/wvHEi6qWDnGfZOgzD5Zt9WkdntIhuXSanxgOzBbaz80
XmZ88oKgKvCw7UJ07+vwoa/wuocZvwR8otzKoRGOCAvZMrwerJhvXDfoS6/FmTdUcLqwtMKjYOW5
t444Kq0AVxF7TreXiTHxzCOSdlcy7DIuL9K1GB9eJsgVzgvqjSw2KEvP+BJAb7YSVnNxWdypiv29
nZzxZcIreOVoQkatLKcXvytu7c4dTkkY/suL0PldE9d0yIqpJpLPluZQtjHsTzmwbvBdYEfz+DbW
ZPrVRT6CxbbN0TqyTrsvLOhzV05r/mH0wiAgVvsH0rbNJgE5AtiQrmz68ouNl/JJdoC3dtfog/or
2Q21HLmc2LqXvc7P+wcsTf5IYOmgc6CUN+RWzXOeC3P3ZTEMyl7msM65qhTI5CqkVnx1iTNkFsvr
/CU+OYBOdnIRlnmslJMyRcJFrLSQNvnY9XDKvW4RgKLsZR2NtHiQyX3ZlEl2F/QouMmez08An85B
1E1WA+LavsQXIHtA3rTmzoxR2JdHmT26X6qpPgwiTyPHzQlLBg/ZhS+tW34eNwbwn+gbYwimqYH/
byu5Tzqs4je1HdM2VNtzkcAlv/n7q82tqAFPjV28NdPgXue+X2/brLuJcXcCFpWH4xGZvPEoj6D7
NFu7bm7Yz8GGkcGimw3CWNkzTqmaOkeviLJN6XnhrlWG7IhbvL10cixN+LKgOhBF2TcnG9EXRLd4
UQuVpT7Rfzjghxe5at3o5ASPJPFzMlzuRF2JFUk1I9iOifeU32EaCvEVja7Mx3K815Pop05l8xqv
ruxqFp+eS4PbdXNwRXMZgzi+UNEUR7waA1mP5V17Knp7m/v1JgNc/GzEIeDI0rS2VqoYz63tHnwd
XdgunYZT3Pp7XoHJU+ncon2THPirQMZ7b9y5ngB59O2+aFJtIydqr6dCpAfq+rxtpvD0JS0bf33Z
aMu9+aV72Xe/x8ohGWFjjIEHeLttymDaX5q5L6d9lmabLGv1jWEEmEtcZs99J6RgBfBsawEcuZ3t
4RpVz+poiJ4cavnq7NV2PMoe75hf4z1sV0yjVIAR72MyhBrOK2IpzXogx1u/xQaqzUM72viH2Gy/
yin4mhm5cUXuctoXU5Y/a0LoTowXvl9spzCOl2Tmwq9G0ZCLQnT61sxy+14z20dbjIPKo1oJsHyd
Kw62ozpAJnygqlGb9v042A/4a0ePbQFrAPKTiUKI6MiMkRm64XsnFWFB/yEsiIC9AoH/59WCoVLS
/lgq4JHi3ejoALN0Vg62LaSPPyRrR2PI4TrOxlsW8rygoQ+NXzSKO8crLHoA/72PmeAx+oVOIvwc
k6epeuDJs94jZOynroxHVShfoB7Rr5yqfQgV5OGBspIYFQ1uMFjxsRK5DKGIpi6mSs83QE3NcxiU
asx71AZDHDGGzb12bVUexFzPRbhwRFZRGyvvS2Ur6hJdCyq6olvOZr1JzjBauvGUUw+EqwZImC7E
Bu22V82j7CV4En8JrPOJciSz+40fx85d4EXfYzXL95lN0rmDUL6QJbBJbEA+jaliDP2Gj3GXMcWi
cn2utX06rzNcGPVAJuEPBF+7JEuemr5Xlpoe8kmZAv9ozwDEUitRv6LOvVW1zv7xe2ji8PUxRahV
9f11NI7D2sURjspLH964oqlQvTmoKnIfEP1ubKvKcNgVE7I/uCAt+a5ulVpHblKOeb0Fu1VJ2isj
RFzzw3lIMzrr1AUHUIUhsplz+wqiR32KbZZpYO8B7otuXQ7m2knCfCm7jZ5GS8Md/PU5OPXDKz1F
W052A6V6cbCEu7WDWnsKsWxxDZxZfHRKTcuwHib4gcfS1l7kV0wOUZvbs7+NbpG4cg5BYp7MqaDO
KTdkGsyhRamRS7rs1C7bMjmrV+SNPu3XFF8ttiMwxZ03+7x9WniMuwpXPYiX8Fl1ULrl1OwN0QRZ
2VAw5GjGcY23HQ5R70PySIbJCNmVDeBlRMt9EE9U3YGIBZ271n1Ir0URRS82HmGYhU7zMRkC/8mb
bkOnj15U3/L3M4oJqLXQ1b3MvHZwa93KbtHm+z7XkBev469+Y39LtMm5DmwfzaSwyB7bEEH4tJ9e
5TiGv+MOT6y/HXd4Re0iBUFWWQ4dbVSFZFfWRGU1VE5cyqaXsW5uNyUSEUqjGkcfqa4VHz98skT3
0iDS8avrqxYU9gpvAjkbkPtAp19M15UeH+do65eVcYy9uFoGo4lJwWy4RyDruK0PA1KqudDqDW1/
35OZfMS0lRxDVH01Ic6tYz1tV82sll8r3TxGfNkfXDPEtkqcPouwT6cjX3Mtx1kqmUuUUA9RhTT2
Bf5gFGWMMIZj7OQYKwHttpk1fgdAE1MOwRcZGn/ldkFy63SPiKPAwGFXzuaAYuP1GCk1urkUsOSY
ZWtUMJxHnAd+C8utl2Rg57MIS8W7N6cTplNpcaVBOL1OdEDfltGFD6pX+WKyEtgHv7fPlj+/QZd+
KyZbImNAni4ocgHEInHMFh6IlK1qhmXjaPopt+lkKH/2eV++giDvrzLWX8ghoe64MCKN9nxs+5a1
x6hQvQJ9iKGjnDoHyKlzU1vlOh6idEHxswL9m6fnRDQGddXa5d5cyi0XKt14KihNupQbMrsvfs3G
fVbcezyqEr8g8QzyCBbrY+100fYyfoFCDH9OyniJibiEeerwGM/NqdDzBcDG6DGBQuL02fyC2QvP
VJQppLjq6cVDdnbhkeO9SbzhHKbMTn/M4IZeyQUPqwt15VtadK6PybHLSuhTReMS/Gk59al7uTLf
KcyxRUnkclGwj4fWQJUCSv2NrEtm0XCvKcnwjL8NYv4wzA+ekngHJZhC4XWXvTRGfRM1JPg7mSDO
gzY4+XxLF1opLMRgyTwMurrjqz2BbLayTTPV1AtEV4bpQJkOpdaj7uFPFWntMbu73MvYyj725aju
zjezYZfjxsjY48oQ2bTixg/t4rEbCnV3Gb/EymueHxrFKs7Xi4spumpm9KPYpCYnMtGI5zYWLDbP
ik+yQSHidc7MaS97/qC5d37yIjvynNDx9a3RIvVxGft0nTHHP+Ofl1iWQA1+eoAMHSU5D5CRIdJy
n3YtyYhlog+K+7UN9WxHXi48MwLGBifphM3HtdVYeQPDEJrA303Liba0vjaAsfdyo9l6tx06QifZ
SSCuXuu+GyIGzCYUaKx2VP3xdN7k4pH4syqc4NDXrrWZNMzV/HG0BkSiMaUzqhKvV0ivmyruniO2
PvAvETJv59m7tcxBc8gfGs9ubsY7OWaLdAHmFdTi/Gote/NkYoniz2CbBrw8TlNR4OYOQNy8x+pu
Kf9SmU7mQUWMZCl3y37RhfeUqq/sIhgeZAQithRwUMjeyi6Kl+5uEIke2dWMVFirR8M6NWdUAUww
0ayWbuxymm7mqiXPqIXoywfYM12FLp6C13IKLdpXr3TNDbScGcJYEG4QW+rRox+1U+g0/fVMcucU
JJD6IZpop1iMFVg7HhW5bHcSzeMbGVFKT8M7K9Qpm4imqagvyXE2fXeyN0cqqjKxt3ftxLmb4WbJ
V0dTBPOqhyG21uoh2HeItG/D3L9v07E5Sshaq+co+XpC9U280mWjZP59kjjNUfYuERLyJs96v4aM
iIJxAlAPsufyXpQvO11rwmPr//g0LLtOr4dHUlWyc3llyvejnPO7H5eXpTyqzGPfuLV9Iz5WpRuj
bEOtbse+ETBMbA24gxSAZdx0JN8HX2xUrfipQ9FskbVV8a3K2juoc/4fdvvW55MNCkIrl7DI9R9N
q73miHp8DTBvvMopeOxKnQ21LlgQaLQ6x9hBMBGZvGKba8m9iyQ3ThFiTE7k7oMdsgbsVUVswMcA
Xf9eD9aX1NyYp6sCU23ugntUdc3v7wdIOZxHoBZeplrNuVXCPtnbauoe0QCDxD7UpBY7S0GZXgx6
GgjO6wqJ7FU+OBF6oJa1K9UxWoRdizxdY1rBtaIm3kouDnj71PfxdJsq7roCxHa4vP8c/jdWrPcQ
iZHrhb45taGrLB0NmOUQJZjAztYLhp3dWxfBAuo1ij2W6TU7R8X6sqqpIUGOXciIooNs3dZ1csw6
/DJs3yyvksrRt4pb8NF1PQQf2Lnua9HI7qWpKxXdsjTcXoY6OxnWxlRH85NWN1iHOIBoTQx5dKqR
dyOV7DtXiW22VLOzRkseZSxUVvtVWNnqlZw2RSDSRwjyqgEFTlyG3AjBY6M3vHWc1vMOoTbQsQls
0k6Dx9WbpnnVWL7zXDnW93G28p9lgqOxB4xvMQcTBhD1+JYoYCn0rvGvJ5LiCD4W9UOhhAtP1+37
tHGrhwIH5iVi17gzi0kjap1bX/FWclIOBRoKHi0JSSTdiVDUdNhbgcUGfxCeFPOQPqYo4x2Rzs2v
S+jkzapq1GwZZZRDwpTiimra1FDkoRyUTSKmz0cwgYpFmVN8ucTILq9be+2aowJPFfLOYjRrJAej
+GUsRu/WrzLvthdHlR4pMHDLCbcMukNSjBu/DpQFuxfnKvFhiXfuOL3okGO90Xkuex3ZvbFskEqG
yQDjf36acxWRH0uPT7IJlMfOh3yokHQ+IcY+7rWpfr3MG8JrfShH/VqO6WrzzS3GmIWCM0zjGhcO
KiVBCXUE7WnP1uF3Dapzo2kT6lECX/k3EWWgaitMJ14MtmengPynIfIgshdbwYeemGOlQclZRBaa
srz0xBxE1eRnRhJ3nxZdfNeBmTs/b1VK0n8kE3perkvgcd70e98EsOeXGZ5fmvJkuc1VXc9wgJWm
P6lavkWMUHmCOzweKiPVFoOIissBXZgqxI9dzCIV01yHTQm6uARCIC+tF2l6p7UI6oilv2z6oS/W
tR//+hvE2K2u2yBBCCZxjcM466cuc+CWImKN7KlNqVcb3OYkG+qlCCEX1rL1ETqRwJW6oUIWRi3J
e7H4Ow+mE9JevU4p1Q9iPmG2wt5MT/K7UtD8PSj8t3G4lSOX4UtoqFnZnZzARGIUoQghwnQs4UZs
MNPRl+TIG3SJ7fRnA7hMaDI5GcxbzW7bRyvFnAuu2ww7C3Kho8Adu2KRiOaAAPkYabTz0AR4VAOn
3vWB+2Ec2aYYj7TiDZ0748TH50pNDe+LzLQUro8E7lCeZC/2nRet9/1zXkYnCQoZtyp2crIPMIem
EJeuZTfCZ3kdR45+La9mQ1zdOTqmw5brN6teK2JSmjjLz35tHVSTykrtaPZiQMPjjWfvvteS4BGJ
IXdTQpJfqVFRHSdR4WI3vW5qJfrhpIbQDE27B/icyrrDkmsDCqk/pTPmrjIkTsi2gAJ5TQeFX6QP
Aa/pWf8vOXDpw1n8thszHNVxNNdAqswytE+7MQNcZ4AzevoKO39h91WHK7rSnNBnSHZlk0B0ot5x
kmOl02i89NNuLbtyYsZ9+tNZo6Jt0L9ulQeUXZCdv3JHD7MxyKLvB2ArsntDDfQl2SggAY6BqIJs
/MyqsF5Sv82K0uzzwEHBTHf0Zq+KRobIrgmf9tfM5eQP58jrjFP99Z8X35oEd/z2/+XwHYL9Aw4a
XPRf/r+aWm3CITOGr3qfZ6ss0OKFJABLaqU8KsOUz3qktqcal/OtHEOjyzmeRWuoAzTIzRgoE4vB
DqfHY4aT2SHpUZ72i4DNqK3dfjrq9VQ/j43vR//3cYNer1orQENcVDEtAMGL0CSxJrfFshuYcbKX
hUnZTcwx/tCVs5fgy7ltgSbNp+BLN2gwvkH3wL9SR805uEVR3LpTskG1MnyQDfl6JBo9w1iTgIXY
N3v5re0YV6auVm91MilYzOQtzORe36Aylm1C10zYFxgG+hK9/QOJq4Zf+4eNcZNwRop3pcYr2S6b
cuGOaf6C5rqyVMJRW8tuPjpflMLJ73OdYhzovBvDM7KXKC2aTah0UA1kN57nhT3403GI++nJyH/G
2Zy/DGme7w1sQrmhuTRMAwQsYVXu5OxkYvEW5vVjFKkj2wn+BvJiahYFK/k3OHdN70vh9vl95+XV
qemtmywI8a604mjbAay7rtFTpKRRQudHDWPhJlX0xsPxNXIL48FQY2NrR1qI0F9cv7rOm9I64dun
E/1Oe/7n+1+3RbX/4/1PisrWHbAgyGLppivBUR/y+zOc6ErxcDG1R9YiT6bmmqsmjFF2DNBA7Dt/
rwjuZNhX92EQmGvZk+NU1hxk6cWs7MOmIfMODGwzDGa2neyYPV5oIq3m6B3+qlhVbA0hF1VVdnlX
2N1VUKfTSQ7lBVTnXkEvSnblhKl7D3bdARgUJzmQcw7I0T/KnmyE4BHkLrIqPZBfvK7gLTkzVrhF
58/LMQYqySIzvMITMj1YgBGexwhUgptNjyDpgm0VOzDj+95qBRxqvtJNx72WD/H5kZePctQWa9Os
9wF0bWQXgmwde3hSmhS9zg0W9MI4y0o/TIQiRJ7hiDNkcF7ab5rh21elV8KP64OO4pSXVPv2/aiW
M7JPodd1kR93vo+lB+BbBCqjetOq9t2nPMBFPUDmBqJpMYNiO8hhKS9wSRm0elBRZUPpIXThqsMA
UZ6C2H81efffyl7X3qZm4T5mup/dq054S9lJedJRctmrqhkh3Ih0NySlaG2Tam0G0KknCDj5iXd1
fN/wg4SJaj1gZWk9VOFQYEIZV3s5liGOX7TZtJb2xoqvdEKOq997qe6WCBT+2ZdHlxgsylidiYZt
301IklnvtREvK7GJC0leoPFbPkoYhQROyCMz7BAMLjyQ5lNJXEAq+RJnFTDAGiWeWR7A1tci7O3R
RtARzqMrG7UNrNvcLO8Fonc31VYkBCUS/1gjbvYpLK6gIZ/ZceoM8T5palw5RQMfHOWh6U52yAaS
diaz/FR0+rzFJTUzF3LGiYSGi6mRthVnedxMe7fFDRCs1mlsHBz2hvRO9hA4yKhfROJtFOPYSpMh
GrCa4VexvPhzzCxD1vKle5UlfXjM6+mH9IJO7NKVPeSijcdYmT/0qLmde02m66B9/Q9zUuKC1Cuq
j6U976wwVnfyqB3G+Xwkx+BhGgt1SAHodyn615Zb7oxC8ym3OV2eLs7HmglPMYvTfIGElb51q2na
jniXHXTXh4+nTP4NvPh5qVD3PBUZ2lpmHraPuYXelz9Qt0Bk/WfMfvI7akDczmMLAyCKF2Yfselo
6noBNz3DqTntDlmlQIkPmz98u3Vfcg8harPUsscClhhiM5CR/vmF+hfmrovnusrmkZcqL1OmP8Gr
EtsP86FqnMewxRNRfnqHsquu0iFOdzJ9PSowVUu06Xfy0ytnpQignFVxIDrPXs6Vs7o1bju9KO//
7nx5OXlCqIMwtupan/Z5NYJraUM0Bn+nD9gdkHs2w0gFnJNYCGIOB1OPGkwCu+GxrP0a6Q57eDTZ
tHeAXfFEvjXNqHye3WjejQ7OWrJLplBduoEx8ZJk1g4coPRVWx1ndPSeLau4qqYqXXdW6+H+Hdob
uD/V2up11K9nC/dkNoJTO6MQCOD5IR4sa9MEarUO2th5VHrjFEGV2gSWUH8Yq52KhuNXC+XYa4zp
taNp5Po+9LBr9gq7f8oa+0lmud9DswaRSBnq9D46JyLU9cbnYiixgMBn92i60JKvUcleqnHR4eQT
stjrpsA96pRgj0Y7uG96Np9sHso31ah+OuFofzXKDAGXzJ+fYa1BibTt/hG7F5M1j949pHE+XVcd
SQpVafulW4XmbZ7//6Sd13KkSta2r4gIvDkt7ySVXEvqE6It3psErv5/yNLu0mhm728m/oMmSEup
uoDMtV6DwxbAYPRk61LdDh3mRLYwnR0SfN7Bc53sYCjFsHeEUI9uVSH+aUMG9KIi2nZD6dyWsaWg
dIKViw4smBSg6B7yuEChKnLbp6bW2cvruUCrbJayzgbtNXKQj2hKgd3INL3yl9Q/WADcOFPl/LJE
tjG7IjwEJG12leDP6c08vRuLsbrPy+r7EBvamxaY6qoJtOqQNBAhNWwFZH02tM62Btu2GdCGRjbT
QpjTDZ9Edzdwc+8nD/28Eqo0TKkmWpLUSn6YSFajEdX9Gis3WHR2Vz5HfhpsdEsxsEHIgxs3sDLU
6KrgJRH2F+FN3S8liTddhzKPXcT6bmRPsyyMpHtAQdzYGJ3aHx3QrDwQg3LT1WH5iE0vj8vQyL5j
DbDRyro94oyXLp2kdI8k/p3LQRZttuSsQSxcu+cGDTeaeiFP1SzmVHa6nHrzcKOd8mOC+dGfaeSZ
GyGx4agIaOiK16wGoda3vhrpBySu9E0AavEJwGPOC8fMfxnhm0BH90fOPnE51Ll6r1dTvlNi092Z
qJCcURjn1quc6nsT1Es5BgfI352uFs9lZiabjp/e0TJgZuNSgKirhrVQ4aMQhZ17duBp+BjJ1cd8
MOZViqyvu+lRmmnLqms9WUnETOglfB1SBDoslzn+tk5OIq+AA8FrhmXT0o4wmQZlHzx1KNDctpl7
1hVkc2WVjXdmQzL5Tp2rXA9RdAsM8lY2ot+UAScjGSCLnj4Sj7O3pqPiz9EM/RrO3K2RTu2d3Srt
46yQFaQJYSytT3FfsIx1P0e1oE7Hi173mrvKMLpHvQs+dOtGkJaZ94Io47grCdNlngDFq2NMfhos
sGvyIItZMvL/Z1k4LUoxc60IzlhNQM0lXimrFGF9NVQPO1BZN9nc6MAAUB2fB7DKKI///D4hzvCv
C3QXwogLypPUKjenpqmfADiVkWdTEef6M/lPkjEbnrXlQUzu1ibudl/NL/LJ87bQNt9Lc9u1NLfJ
nu38Wh/+pee/j5M9UX9FQeKvK/wZFyUKfhV1jmVB75NO8TtBesU7qU0PZtK1x1tZIw8joKitEmNv
+6mhsVN2ATJQjMGauvLq/BAmFkyGOU3HDY5XV+3vZEkezCaycKBEC1JDTyoBgeh2y95DAzbMcUIF
twQHEPFWZ4z8Q2TE99Gs5yqr5BkKlD1a7miVXxuIbtWbPMPMNca1ycwm/RzMq9Yxq8qVnSgVsJPc
ekQnVj2yfkgWY6Z/r4nzPuHH/mtq9fC51nqxGXNfw1YosW5N0whBDAfNviwE4n8DwgdGaz04ZVY+
JmW+TTK7eLFzgdxoR2xQFpHUxyugttpNPeTlyzjhzqpoBxsrnVv8JLMVMSkd/H1hc5sLq7gN6vWk
NUBGG0XZs1hATjuDBLsdp+mbpeMuOyZ9uyYy7T53pf6AdHH2I+tJoQwFlBCgQfYuNcik/4cexC/x
5PU1fQuRR9tMZUtSQ88y5I6mcp2VavaFd9lPiCL+L11/69quOacwi82djxgeW6cSpzontc4iLbRD
TKRkDenCelVLZRMOVvYDJ9H3Hnx69TCTztaOTfqqKZF/DrOEJfgM+SWk3i3Tmr2yXgJyAXMaKa7A
vWqGyKHiGJzQCTxhR1kFhAiiRYsyGou+2EK5Q+i/A828JcycfK/hBS/wuvZf3BJPAhalydPYR9rK
5485p5HXbnKg4zdWiKz30AJlGaM+PPqDVewKt3BvCDemmxgXv3v+xxBlMEgoj0FmNxvW4NONUeET
VuiFsQ9UZXxNBt4B5eARM/frmwH+wULWm34zrYxwoNv84Brw9bh2U5MK++P5CaaMObO11nu3BA9n
fDh+82pPXky+QkQU6rcAuYN1arvhqY2r+jbVEn8ZQND7rqE8EqBYHqlqgSN54oGM8vRDg48iH1av
XpICoVI7sX9kaforVxBVc6qq/L+WvtYnZgGPKk8zTF0jnKZaJnQ3HmUfYgntgJJZ2hXjM2gd76E2
v7hGx4MXuYyD1aNslqRJ9ZahYrewlba760Vl3A+6hrQG9cmUrPtRrEJ4GEujHJK93IjIYtRYH4uy
1S7aYxWV997kYg+pRaj5okf3kNYJpuBEO96MbLqPJC7Xc/el5VS/G7v8Zoyp+6JA8VxmAtsIkj+/
27ZRcdvDCLnsyvFr6OQPDYpBj/VcHwLGXwWmMX7tT1XsF3dCJfQud/RFMqkbMYsJy/2+jAuQ4Bpu
Ir209nbqmGgmFwj1VZYRb/G3YWUJcZxcpZvX78F0R2gr0NL9CWuCgAWSOoiTLPtBIU7BYHVkJQbU
0/61QXaxS5shsiNqlsM6c4fn1rTPEkkosYew3NPTXKVAGrgPSydFYsIVyPbr6o3rtNXaUefNkKpi
LeNFw882grmqB9Zvx60eYt9VXhEUsJZJXGvnCbI6z3+NWNyf4WjBvQ/nm7sMt2cx/DrqHyZjDO46
0xc7JxryuwZawaII7Py1rqMWnz072yp1k7+Gjv2GRywqj7gHPHrQZmX16OXuDvEEJH7mQfnI7s/U
MSA1Q7V9iYqdafjZq1eU9pEscb2UxUEZH+Hf3MWzIFBe+7cOFlFPgWhTnHCMfiXrAyyAAdVVT0Y7
rnIPxV81LTdm27IEZyV/Ajz+8XCtUx28yc2iNhayy7VBFkGKijWcJWeVi2ZcDXqW3nsVdp0sN1Re
lFG/RXm4OgXVWOxRz84OGciFo8ENujPirkMjBEFONehd4Mt4eIxZPDykqecvSzdvnhN0YheDpnWv
uGQmiNmNxjfdn3PAZfGrLpvNeHENsLZIcXvRwhj9BV7AUbBQC5IwvtP+QLn20ejxsfzdA6bYy4zZ
0JAXwIH7Xp2zaQV+Hf4soijbyOhc2oyZFP+nTebk/n2cl9Thqhe5fmEPeObsRlF44U4iMOHGGjhA
hJCzZo50GzjKxhRpCdSVX2T36KnBnmV88Bum4j70i+iNWIjGg2JIblMvNQ4q0jabLNadR7cmix0h
zfIrtpfc/c7PWqtwTNZz5cHVpmLbshg4DAFySUHFerPS0/ENRexj5KXtTaMmKPkRyVsQ+Ax+AzlF
S9X4rZTtW0Fy+cXpknJVud10Zzg4xk+GXu4NvzM3CV7YR5RSok0aNtrRqLXoRm0rlKqHMHkxRPoF
HYDuFyiXTZeY4bcxQbejtMfwDDGCJ02Vh7ug7o17J8QQpRp167sjvrJkhm6Q5oa4iSRNwR5KcZzz
k2LmK8gGEEHvZ6Y24qhgFdNCHS373Iv2rS49zC7ccdw4aNRuzRmI1WLfrXaK9zSmojrBa4qWamtG
r10RA1fj57GTRW9CaL0JxEPtt+29KJJHfe7lFUa6w48MUZq5SPCOyKcS/sgt0WHfx39DUkJGuoKk
pmh0yDRHxPL/gK3Grl8pSE7dySoHA8JdjZc4uQLjmCYDhIvA8bZm2fBkUFMFM8yue0psFJXVuhdf
26C8j/l1BIsStc4kQTQbQ7vjaPTB93bSIPYHkfmMscdlYaAkP3hQf8Gd3XgpW4w/OuTH17KIY0m3
VBTutEsrf5bIERP/53W6/W/vPtswCBDrIPhRl/03hrcmJijSdqU8CS/XwDYZxnKspv5ORZH60Ija
30CXLJ6wxiN1pmfOzxJcYNByE1/7jvAa92Nyy7KA7lGZP5UVFnblrMH5p3uGnu9l6hSCKwqtc995
amtmkzRIBC8vRO186oDUp+mxJeL7q261w4BO7Ne26c1l1Mb52UxqfVew79gFhRbPPsWswZQi+JrB
yA5YlMtBPUqPREHBaUzgJvT5SVBaWfTkBDFKkmTnQwSvnhJB8nd+gsi2P6UxmT63zeNAuTj/h6wM
kLnPGyUYJwYaBqpt8A8E+r+uPgjf+CZwQufJILW7SvCsLDHxRh8znJItQLHm6KoCbqY8rTvSke18
uLTk5ugtZaVIGzKR0+gug8wCSWpPNxLnIuEw8uwTJuZTUQhrRD2itU2Upk20gTqsLAbyabjd6iw6
3b47akrlnDBw7NcN0hrPSJXgTT1/4Vl5QozB+ikHZUrEICfuNqrBnl8OapKA2zJ0jWcnLVnqp3e6
XoY/OyGwhm+4S6qgWNojYBjYfd+c1p5esTVtlnBZrAd1xCgFJ137po1NZQf/UN0nahLeWMAFNuYk
lIMXml9CTK/XKSCbEyE67wg+NN4o2ex0AyeOd6UYf/nAm1uTHwh4PPAeffwsEs9aI1/8PohAeHQZ
xLa1+jNolEiBGqmuOtWjy6B4vtK8bbpcydcV8aT6NikSAEDb3vSyNZ5nYfRlaoNvGorPJ2Ek8WEq
Y4/FLlFGnIDKdTMMwc6cY5CVoRYLqxq9SwwSeanFvN98LlNrhc6xCsxVs1/L/ncz49zbrh02NfGU
nWvFzlyN5HFxDszkNXMyH3k0uLpNo78gY+jfyip5kEUvSzcE3uPTp3qz0fVlh3gx+t4P+BSMR2xE
ahSKkD2UZ9eDrEsChLGxn+IJ5fbs29THPJkBx6mPSduc2nVs8LS6m9snvbf1Z9k6dqp1qr3HoB6a
vZ4lxksyeRuSdPajOjjhfR2KR2wfSYKZjbfTMHpbKZNurBXM5zZFWec7Qfx9Je9azR3znTe63aUo
WzNEY31t3Fpl+9uat2YDQP0NYRybKopKrN1U4D9xnf9pjI5yarzRuZEL3FDbRI5a3VzWvLprY4Bn
9nq/IjjNcgb3gbVQY9TTmhB0NUs1dpnBCrmC8FTGYfZoTfHH+old35Bb2ePc3+oy783UT+kIwj9D
B/s56cK1KT9RlJV7lv7uShi9urMni/8A7N4XWdu6N20SFs9KG6zlPnPMu3KfER9eikTvHschLLel
i7CzTBT6SYZecGJ6p4Sv7CWPz6WqjV9Anz1dQDBgvYzVZCjqhrWxc8j8TrlxcTpY+XFbveK5dg7m
WGcflwc7y603kWAdYLAuu6t8zCY8pWm2UYBMMsZi+sIFq/IT82YzaX7ncB3e8uKBYDDmUH9OFOVz
zcemHPQC5gMf+uRV67ypkPtkUgHsy5wjcgi3zj+nvCFlpEdasJGtPTTJqhi/Y5Wdj+zVff47MQIo
WnSZneTUWUWE9lrjvHVZvW7SVvuRFZ268LRkuk9ZJAEEtN1NGgnvOWv7J9mjziI2rFH63JZphT1M
Hu21tKseujn4Jns4CE+UVj/iux3Anpn1RqSor1Ah06hhhmeIFo7s62288oRjYwDYOfFzNkS3hp5W
Z/nyKSgxoDzLn/Hcdi21RvCh9Gec7/ND/Oe3v6c6//7+n+E2ZH40EnX/roVkWEqjBOowPk3eoVY0
0e2jDEyS55k9ct8xMu4jxAh5hqsfGyBMS6JV3PgKWLLe33Q5sj+QU+DhE5s4Vubgkj1XnxInwQ6D
R9V2NNt4Y/s5UeEZWixBxvGscdMiAJ5XENYiRI2ONk/WL47pfcndRL+TJfwqF0YePyU4TJw1O/cP
PLfrVZA71huM658OQLl7LC6V22TqMSGHYXY7ekpFDGK4D9u+gfzX/bRQqn2riayBXejHl9joomVU
p2e8yMRtEcNCj1y3uK09x9/Fmmj2NbvTjD3keuyq/nHQ1emURt1XbbYwH6tcx3O6Dza2R1ah5F33
07ObhcF3t0u0WNlVfvt9rNGBy8ys5PsIjJXQvPqbxt2e66XzYo6mv4UOnG/tquzuQ7vEtGXU39LM
WMm8EtLX4XIURXh24upeKGG8H4bIPvo5XBR54PUJQhHLZNaZ8IRmXlX/G29uFYkneD/ea1j4CG0a
an10nREXCD7ikpDBuDasocJPwTfvap5OS+FX7sYVIAoWsLZRbeoS58H11TsDGNw3DcAMJvToWvtO
WbLhGTeF6r6EVo53kRsVi0rUuFhNXby1a1Vb8gQQL56NY2Fthv2PADp8HVQiXHTGU5+b3m+rV+7Z
FO9asvOr0YGxMGLL2LYaRvVZ6G4TEzfBYmiGne0qB38q8rU2wmJPm36hgq5+mfIOfzNwcZvC79iB
5+2dXoLfawAdfu8ScXZJtv4i5UTMxvGWgY+AP3JB7SEFFiPZfnT4ixaYj1MPbSE9DYj638tDVana
UUmA8M1ViaLUyyhzcUOerTCEM8I/EOXr4Jbnys7LJ2C1T1rt4d3oaupzoWhfikBzbvW4bG5Gq8bF
C2HcMotjtnC/YrXLT2oUPHjwuveBk2FYV0eFeVIIQHvrKbSzN2ETNS47td7IojLad27J9tDWe3Hb
2e2wQOM9fzMVvGprtQuPutfdANN0wT+jIiYZNKHHGVLjP5MynM37xHu9bEwIYhKumbvIMmpjXxGq
z1e9Pz6TGcnvqjR+nr3EbjGN4U6ahHbA96vHjoMnNdDwbEuQ5CfvXXGf4e96MwzOzkrNMFoiqEVA
zwSCPjeqs0tWPzjOoZyS7+QY6SFQSNh7Ebpkl3KEIu5ihDW58Ie8X5dElr+wjOnWQO95rc1F27C9
pepp3T5Hn3kTedjDirZRkH+xjfx4OXXMjm0SKy53KebaJOAF5erKMhS3JWa3h7wZz9UYW3du1m7Z
fa5Nz/hZCPTT1bj9LkyrP08t1uh64dabOnqbavK7MTudsYub38J8FK4jnrFd8U6Vj6mUU6XQKpIO
EknMIx0JP3+nYuSzKLmdz5nSled8PnNM7Zzx0D/KKtnYF022FQI3P1kE3JTdKlr9PSElXDSO9VQn
ar8XjY2j/Fx08EIk8pZ8i5XcfkJbWDxkHUanc6ksYGxGQd+tB3VQTtN8AE32foZlYL/tQ/vbtera
7drXg1FMaoOr/xnp2M0RFO/vyi/dw1A18d7tfA9K6JDtIlMLbkQUNduwNpJbUonjxiiN6m5ya2ft
ZUh7CBGcPd7MuyIrsiN6xO0h5PbfdVHhngyUUjf6qE53Q9UWax/wx0M3YSyQmkJ9KtP7urZAHbhT
do+udbzrzbrex4HX3o1RFxH3Sus33c9v1Io7PUnBFmh58zWuO2MJUi87G6RddwCp1F1fdsmyQuZ/
rRFF3WMjGSMFp8yvDMwSXMfQvtlsLHS1tn+5ZfaosYZY4j6ongUW4oiLlL9NSGUhz8K3oOcTYn9e
nK086nb12N663ErbRHfFdrDAyqiOS2zBDvUX1Wq+63YW/87tG1CaCCxwM59tcs9vTmiUy6rXmgfk
XrpNlbbFaXYJ82Jygn6gNGcYRt3s/JN8r4phGRZ1+ksN2WZ5OWsS2zXzDfTC4jhNhnWjgyNZhZ7Q
Xk0x3hADcUlUehqP7E2j2hUGeda0Fq5aHQhTOjgwi19wK3hQkrVnR9zY91nTxUcjClDyy/rxFvNU
ti+W9T3WygBaRjvutBAXLTtgiYRk0X035sEPD5jcQsuz8WHMTAHCvFY3dd53L4QnSJDQI5oXzm5V
ZPe6wLOpG5oddhLp3pk8e69NcXHi/zLZjmpr33lm5a0iMctVDbG3G/VoPOUlcPwh8vwnyzSbM/Y3
hwRmqjDEwqhI9wZDm95ECPBhqFi3awnuCvguV7bAo0lCvzqEzUGKuC2iVkC/ms5ddGiaPqlqnz+o
PpboZWsdrbpPl4bZi33XacEaZ478DSLGL7Iuw7nyoHYURvgTgxfQGwm+IL1SLiOdOOzoqfa+j/px
O+BF8xDoAqf4omt+2F6NmGen/VJIWVRq5DxXKj5Vmpa8uWNdrorc8M7ZfIBgLxZ6zA/VtxVdWRAI
0lZT7ZTr0K+9s+zoeba5dWNMQK91KLvBb7F4sMyzyG6pNdhn9zL3ZbLU1rYBqIZeTC+jEoRrtyjz
GyUgAAhnkPVzb6QnL/a+Oonh3UQG++uweZwMI1rqk45grQfLvcZU2XO1mxKCynJCXxvoCaL4Xtro
+7xPR5wnOeDmPGb5hs1xtCvZKaxMu9NfkDv9ZtTD8Jv83ARSebaxjZ9rBYvIpvWKtSD2zeMyDaaD
kvKgNhXrfuA5slNHJV6llY0BURw4Oz9RckQac+5XLX0FCJOuJhcHEkPFlRib0WaZGVh7xLYxoAeU
FBtXHZ1TUXXYsJCSe7QKJ9vJuutBw4H5vUvj6sTVHOBfrEZQJGyaF7cRzSJ3zOhLj6g71t6WcU68
kC0qWAjw3FtMZKEIQEgA34MQpNArgXNNeyNqgy0gEarHjDzTAlL2sJd1WmbYi35qIRUr7jk2IucX
uShcEJatH7gPgcEqOdLVb6qCmxrI0+lgKgCMFj7aydE4hyYqRbAQTF6VJkrfhBoCWAcONAOXXQLg
4QFUeo/MmWEvk8Gt1zYYejzNSEgGWXRSyyHfR9LOtFSVFW4fOqk9z38YHfEQ2MEN3GicoLFLIsCS
dFscYYp74mlQkpUqh8fWQhu3WTVBqa2f7WKMbwbiGoRC2vo5KXH+9BLzid+P/TSNsHmgg//FEHdm
tZgrFaxiF7eqcN5aS4K4bIirxr9tyx+yYIehui4ckawcp57OCdJYC0NrB5gJxnS+1KH2sdVTF+zF
3EU2sFtAI0VBA4aaUsTJUrVyFsCzatrgOdWp69L3M0x8kjWykRYyX6JpycPS53LKk4jfVar2GyTz
0UW0kJxUVKjdmeb5eKBx4Gfg7TuYVgbaIjdWbfMCyOL7tlISbn8ei6xgnXttGhBH4ZvZW7Xl3Mu6
1i0OetJMuyJ2dQSmYHZ1GCdp/oAanJqjqVKNt2SdjLM6jha23GFwj/dfvR2dMd0pbC0rPZhgo41z
COEOBOuqt1ST1zTITa/U4eLE5lsPqe8m7H9iUU+itRvLjecSuC2jxDk0fsNabD7TEuRzLpWyLA8t
flLVMG7wUmvXhE1JUZQwIYWSvvn4k37FTGBWRFHaLzzvtWUb+8EjWJRobca1f2er/Cii5BubKxLw
XQ14v7N4tcxFeRCeDqrW8ogOwGujSR8cG4etFa6c+tloHiKzgdio2kiv+HzBSCKgnKx6dbr3bV3A
39CUCN8b4gFmYqWraFKMe3moZv9VVlvdRgvU97q6xaisHvRqP6S1eeknNO2WhJ6NY7rlbUq0h1ed
o5mHNiLS4qFh/aSFdvMgGrFQEcF9Mp1+7SWqcj8v1P2u0V4MEKsnAgT+pWiVWbaMR4HnsF7GNVq7
OGCUyP9vkWBKycUWP1w/LnAOEAJzLiLNojWHewsljeXopTgdeb57TGrlS4gj1YOAIWl2dfOEuWL9
VIBGKo1Wuy0DpX7yDGEtezSqecJSxIXF32o9oRm/9W+tAlAV1C3/No/tn9o0xS9BFtf7CFujVeUF
yYsNW2ZtiibayVYYEWh3hmYJeoVWbCZQuU2UR9U11QfeH8BYqB6cHt5iWNgLm43m0VEmAIO9Zews
o8HJzVdtGFNJg2AT6DF44PZzRigB/wpXXRHXp3VUtW1Z8HpXEscixBKi3wlMdC3H6l4fbEut7NaX
sR2gM972xPnmzqzwmk0xgYyXrUlP7M8cp+pSBKbFC2sc1I3snIuU/CZeZpdWTKvydd0RGLuMHQZ/
5ZDQ3srORt/qqzp0/Utrajcd+hZZtZOd1QhLv6onJST/hGQKlSUZ1mSLGc/Ocrz+rkf6fpNFU3ly
kyPok+hJwZpSU8WTojn9U1YPX2BReTeFmQ+7qoe8qRiDuOtaJOii3oM7pET2pa7VvlUTemqXqh6x
gluTZLOvlujcxuyYAZqHB1e44k7OkdezwZydR1s3H5aZkwuWeJGzAj6dHoMA4jestx85walvZRnq
C1Ae1l2GmfcuGtxD22Lxhwv7c6cmwQt8ZP2ArwWK194Q4Bjbthti7eNGtgIeaJbkCL2DbC3M+hEf
4v4cRK7xpfvWVFmw08NCXZXCqlEMsetVA29128QkOfG0QAYJq/TeWmO79ddpOp+aWlbpyw8dPpya
mYap3Ej4ILAefEiYX2z+vEfPBMY7eMEXg1/bvZ/i7jCXFEuYdxiRPshSPOVIoObihyzV/NHQt6OK
dGsVfplqtIPcgRydnDVuJ2Pjg0xZxbZi3I2++n4wlb2jiODuWs2CHzNRP3iWna716ewlGI5kij81
FEGszp5c4/baWXYhHsFeBx0z8edyfs+G0ao17Rk+/CYS7fjmTra/mlpAzaOWqzeqTrgL7PTKResF
/nuNl+LsgiIP+Cq9n6WG5XJ7z/bdDv4nslX7c5YWmbceegglnxpkZ9kqOiX40ArZB/sVWzREJYi9
XmZtGneRNhPAvQ5SMQGWccoPyIW9H2KWCod0Psiza8O137XhU7//ost1+glAPGay84Wv42Tx2ud6
pf+iy6eprmP/9lP+7dWun+Da5dP0TTAD8z41f7rSdZrrh/k0zbXL//Z9/O00/3wlOUx+Sq0f8egM
o4frnyDrr8W/vcTfdrk2fPoi/veprn/Gp6muX9j/dLVPn+B/GvvP38vfTvXPnxR5h5rVoVEsEQhh
aRfNt6E8/EP5QxOpKEblqfs+6lLuzAQP73mqS/ky4MOw/3gFWSmn+jhK1v7H/terXvuo5J2n9bXl
40z/v9dnM8PWW5gxq/PrFS+zXq5zve7H2v/f616u+PEvkVfH4PFsVaLHdvuvb//6qT7VXYufP+jf
DpENHz76dQrZks4X/VQnG/6Luv+iy/8+FZj6bjXi8LMw47G57YYQ710Q8UtZDPtZMsDMG5A7tILR
spZq5forxW0KfZs2mPo1tceKcm6WHYcxABMHeOUESR1H0ALPppVsDvq1aWJ9CuYXBp2s6icvPVYe
q8BSL/WtPhrOyiSptIT3tyTNAPRytmu7mLlJXzfp5gZnD0lPeWoNU6Isrx5vuvM+8Fp1tYLz8d5F
5bhJv/lRo+xNJJ+XeZYlW3JSxKPUrHgAlbkzq7y9RWwpf1CIvpwsrz3LNtmr4s7deHY9rKCF5w+y
m44d6SIk2HKQXXRfZYmUszRlVtkhLQswXGasLa4T/ZdX193+7Fi6TxD1P1zZG1Fe0v3vQW4Qgctd
cTOBxBoxEsfwTJYxmwyXQ+q9N18bzD9dbFOhSzHQpRDvw+RYeZD9vD+zWFUSbgoT8q5Wwmgx6pgs
gDyVB6KEiJReyx86Ja57A/py3H4YA/L0r+4fahFXTN3lYKgCmT40/HF5s297LXJu5VmKd0Xf593N
p3oWRNGK9Sm/oU8DhjY89UmAWsNfc8ge8lCyvUUFyu631zp5FqZOv4MG+etTvZykbNxjXU72QTbK
KicVm0wdxb7ShAVmkjwhRk4WXxEu8nbtXeplo6yXZ9cD8Dr7KIuTFMCTpy7JFL+O38fKYY0Z+avI
qFs8z7JhAwSgX0bxpHsL9PWa86LSCJJgaqTwqwVCTdjOHjaxV7RnEajtudZK5+D07pOsutYjv/Vk
Za3LXoOu8pABR97YZtAvx3mkrLtcQ850rZTXcZ1gvFxHNqjl9JoVdbOVNF15hg7U/Ttf9xN1FxE+
r1xc2i7nkrMr2bvIwoJ2aFceupwhOdyD2hpGiq55lTUHpVJszn1Frf/lvNWMWl3K7n5b98Ox1XS8
lZs+wzfceOdOJ0rnuUQ3YEdfD0bZINZJNF9WfejymXkt24PYhY79oauh+EIOl0Rs5AsWETr/GKcR
szYNiNJY/NrHcAZF4BCpfs0K1IFmJ41rj9DWNESDRbbU959AP0kG+HwjK53ZLRT+q0UAZFX8wQah
aXTM7YDM0RwB5E55iMiiIlyJLJ48IMie4SvX9hfRPHQ0YTjP/VqyYZd+QC3EGtWTBum4srmfFQo2
UVvHqxCp93AJUjAHDpLFK+F79X0pxvpe1mlzXQepG8shYrQbWZbNn+YZ1Piu6fxg39uNOPWq1Z88
QYZ4IcsxKvRHV78tumLIV5cGgk/gAQan+x5ibkPiXu/RXw7K1XWGLo/f5/pUF87z+frtp2pbjZSt
og/3nZu8W4V+eK+8u4jW/rQkhqB9eMNcXjukAI+XPrL8YeTlJSP8SF0GgJ6WMPzQx1XImGZp9CJ8
rdjms9mcPKR/zkZpKncty+ZeJJcRn+plkR10vwX5/9qIzp0WBD5hTXmQmDMzUm6uh9xv3otm0C46
YCIn2SjrL2N72DjLYKqn9XUYUXV/1ZeVtryo3ZoQDqFBCcQATSOKAAFr1Vpxmjdj7LLg0OaOOOVx
zsY0aqp9PKXVPjFSV30QFrEDdXDzpexTzx0TyUgYPZDRHVk34pC3ssoN9WLJYlQgD9Joarb0dBu9
4sGZdrzmtDvIrPqdPMvwAdWnqLu51utYt50y3UK7iK6eCqh2oQ2ltXX42FD8qLweCOvxl4D6XkWK
N2cG5ubI9JCq/HM1WdfMlxwKhZQMV7t+gLDOm1PfmJerfajP0wp0DL54YtL3UxpVW+LU6qPXZQhV
Kr79U8fOI+wy8d1tc7GsIfWf/T99I8OZPvUVzmvNZdIKPeVAIwXQNYijpV5DOCkPdgZ6TeLSXNkR
EUmQDu91BcSqYqhw2JlHXAbLeUQ4B/Wq0F00c0uNjpm2kjPaQ7iTXT4PmeeGWhuh+s4I2VpY1SrV
HWew78Cs52u3QWiY/zr7px3CE9GS6ltox+h6WE16V9UJ3r+YGW4seC5Psq+Ua/nXvmo/WaRpgD4o
eq0sHI1XkuQMNLgeQIZJKM4wYtVAV022SraBbHVcgA6yVY4tOvKQqmeYXr30mWdpkidf1LPLAfF6
IvAV+Klr8f/R9mXLcevKsl/ECBLg+NrseZDUatmS/cLwtDjP4AB+/U0UtURZ9t7n3Ih7XxhEVQFs
y90kUZWVSd5aKVGRNy+hKtOYADS1Blh+vW5lBll7D6ISdPCos8Wx2CLlBYLD2NkJuhUojg4D2Jhn
B3o3fk6o8E3DgCLqMoEu8WEluoQE2wkYobEwBS/XztSHAvqqvdSANXHHrDa2BBwvtsfkC/qgIAej
fwnxB0CxMAbV8NAZX2rLAMiqkjdZDujP09IMlfDQ+OIUuoPipx5cwmzSIYCIL6yaTqsWomgOI/K9
/7tVg5GBG0PToO+Dl8eDNbjWzgh6dGYDn7UCf1h/jlkcPkfVdAhrZPuFm0xPZV36oyJGQ/9cecc6
yEaFKgpNi3h3tqExQ14vZTX+KViSvLQkuvKGM3ljU3+3ZCELFIqxhivKnygpZKgweCUQ9E73qINw
/NC5kb2F2JX9WZviO3oOLxEZgJ+HKnasbdRaIF02wU41rJrJqnf0njwlMT+ZTuF/eFdGUyXewCdd
5ycrefW+2sgTt807jxzx+FnNr+oo+Ox52d5SJd/IswwsOmZ7FPqgDXdvQxRFwwsdpsI5oDm6utga
9OywULlvDTd+pIMHgEeVAotHI3BbsEttihPvTQjA5DIfd3k39LjJYsKE3/+jk2fCV/pbuxJUdBCJ
EfqxEp1zoRDJguHOdqfdMoHZU7rHHRRd9TQh0EvLF6BPn2Pm607pfVWW0bwIB73jfSRR+KRP4QCG
D9n2wFpRLB2Ams7WwDYNW1MtP2lu5Y9QRbhp2VpPIJxSdu1wk2HD/HiA8C3ZRiBuz0BF/fQU3yuZ
6tIEVVCuXxxlGoBO36aNjbdINayw6Xvk1gv5KNxM0Efq5WjZEXpgHmUefAF3yHDywnA4yWAECp1O
6YDbu6ZB1+It4GNU/eahGBoGpQjrFY1BdRZvmDX185pLTF4mMvCX2bSu1cjXzzEvQeMqd570oQl3
H0LsVscTNfQ+RVYDJZXOM49ur8XADk46TumwjMlPkeR2QJX1Gklje4mcXRSKgoT0jRA8IxREa9DZ
ckloE2jc/+vVKBJ71Aisg0Am6qwd7x0QDK6T0Ug3NOy9CLaej/e9OzmrARwU2w+OYMh+Rqi3HD7a
y/EYVblxaoomsyGngkVG98ZkNdyFLBQAJ+XO1sPO8gpS+2YVNNNwoCEd0s591M0+OdOoThLj2lnj
uoCA0H2pRp4Zhlc0Zi5TarBwXLrO2geynWLf6wRYBrz8m4H279gHx8uEnwgD2R9NVxcezWjYtnEO
nFLd+ID3DNfG0aMbGgGAqwxudOCJLYAgsoJjpmxuC6DqNGkQd1FDVOu7+yJkx9r0XiewHhAGC0KC
ZEIrWr5xph60sSoe2Nvi3JfOP0s8WgMB77KhbqcC6r6WfthHck/DSVQdwGh27NNQczP+WFSf8zR7
vRpYkWqkL23nwDORAnVTciRtXKVbBi7RBP+yJFyDYh2KZcoWlxZAxMvYPHA0yoGrHwGBCqAoGtKB
x3YCHE0Zrj84liG0W8xtZNnACH7mhgudHMlDSKW4KDaN4LG3AHxci6GdtqjCg7rejaOrHrurRFb5
H16aa0KSh2Iz7oY3mo/m/o/zKSICOe0csVzh7frkXNYAKBhcvgChe6D631oROLzSBhJ6KxvNOxdX
Ext0ZoQgErCGH41IwmOiMNYriu7s2PFlxMcHOgiwpl6qoAWtvZAPhY0mjzwJ8h19JlBMQ5LBas7z
yEUZrdWscZXSn+PNS58u/4s3Q0rs3dxOzR3Un67QU2uPWnWIDqcMrTdp1RwBFwS3FACwj2PkZ7Eq
+CtLqSfe0R6Lf8g1BzVBt8lqN94sc8KhzFayD1/XIQfIjP8/rrNce/yfP0/XT7rPLTCU1ZnFz2XL
dn3CrIMION63sr7nZ1ljGbx6Zfyc2Tw5jmgBhiwkP5NpIO8cQ+E1mnI2hvDQS6KmUCStTUNthHrE
ug5B+CTSWm7ISO75ihQ+oglpg+arZhW7cfp6l64kcD6ryuRyD02MDdTvYtNHUsM8xnVuAbqNe74I
8ciDxATGHt3fyY9cjnQ3VS3E/vW9JhjjA7J82h1+IOG922XudiwFB9fxvzZdOaB/h86chs32Asw7
EEtWIZAlf+mZVR1oPplogoGvzxrfFNCiqPnkGPrcPdtMatskH9HPMVRnYCXq82RY1flvQ3JQiASr
td1MaK39n2NppSwOvzk2GNEa+1ZpXPPpzARoZT4rlK3KNIj/vXn/exz0YDWggpHMdLPNB24sGjLA
eLUiBmBWvceRiQ5N1IfvZLgzQAuygIO2LQ8vhhOi+Qz1ZdPMgXEeTQ4Ac3LjyhzkXXqU2Ev7NLRq
tN6DI0kDgHkqn5mBJDyyQM6FvHijn9eY8E7zkDjRLUSz0jMOKX62Jt5joHBh59B725WV89gGNtQk
lyGaQw59CEKTndZ6szcEWdk1sU3rDIrw8WECTYoleXcCCZp8CEwc2lgDC3Yds7XTV7h5jYmdnif3
dQLNooPLs3kqjWj+aKXJxgGUZl25dYZcZyd3pRHza4VGq01XIU9mWhYk9ZQt0EzhV6XdziHkkFhg
BWa24lgx+asLLeOI1DC/gtT0qCeRfjE64cZ++SzRK3YVyiU7oV0Me9wL7ngxhLRzeUw19s8caaJZ
C+h0s/TpmsuHyUJwfSeAxVTAsJ/InglP+DUkPnbzUsuHITd9wMTJ5g+yLFc+G17qHIqEhSBMwMaO
q/2kG2v9HlB/9G1p2NKvFqMhJ+Buab9I4cB8IxKk9XPMssTiWGzLMlD7SVYTfqfQuh8/I4X2jIZK
7UmU0tqVnVntRd5kT2Dy+84AfPzxe8AYQ/CiCZGWISogqaNPhoPIi8gA9cjma7vO3w9NNaRg8lLw
MiTvh7mlDXi6AMbaHzqLX/IUeKAxcF+AbzWCY2iALh1NPGD5aipNIk2TmBfkdvmFottRrNOGD6dS
/JOVlnmMQPF0Qicp/qtqDTqV6AwtG5CIwQod8/GElBB5pQqhMzo0LZqkZs/HsR0LfrT7H5A0s9EX
reJoORojidShFbo+JjIEXXuY9jnaoHHgkxFp+7FGwn7Cc8Tvrbpw/8kyMz8BDVwh9Rnn+akFIspP
ncDwaVLrZt4m7roY71aFo5kXaDWja32Q6ABUCulqCNYoee9FQQcRcu/Va+l9c50gDXBBA94zdp3l
S5cn08oo4+C56wBHMvpSPgd1bK080RbPgQPZwbIMPagotNpKs9Cz23F0NKFs4B0NqNPOfdpmkgTz
0CCqB7DVvBsuXuqr+9/OzbIw9p0BW3Khuj95B3gMb2ID7wqec7EV2wnKZ0CxS9QMT0NYb8g2AnI5
rWe3mpL3pbFp1AomGro2nsGajdto1R70Ke4mRdvuF5Ymn1u0GFz1vmb3Q15nK7IXeW+ucx0wck+B
etH+jFcz4yWYanHEH6CFUkmefkF3W7tqQy+4AxZweqw0cSV7yPJ6mwWmhcQYLhK3YtuZgBMJ8Gw+
x195lIw/hymEXAFua9e+EtMe6if1Xjfz8BHbQWDo7cL+GX9lAvwnFAl6M3m1E9DCvL5Zg28SnU/Q
dFyDwiJDD9Sb/DwZ0WqQbaR0sgvQeM59UWuar4UWnmZvZ2GBVCnZ4rezxTufJWN56QqQY8WhfY3w
9nrAd5Hf0QFN7OadlQRQbYRy4OqDg4YyCa5VlbsHil0iwPOOTJgFzGmfhY8g9ytuRpMlm0AH7L9s
0TiWaFXlW72T/RBj4k+mHL+GUBfbTE36PqJVJZL/GkE8UVkS+3kcQU001NDwUYBqcwd2mxy/Ik2P
7gO14Wgjz1lbOjjBZhHliDYnjtqGkD8I0d+gxdbJA2dot/aUg7xe5uJHkzUXqVUNmkLUnubdNLU2
asDjqW0uQkntsh4JX1571aMEMPEwuBrbjlOlfUYGa47gaPpZ5RLEQ3aClqgC9WFD8a1DBfwbSs/G
Ccy64hE8ivIO3Od7XuBj+3opy60l2bCmWDpwPfsGCjvjRKO6iyf0VPZ78Lm3D9hc+v3UoCwZQMyN
hHJFizxcyZEdmVohPzmsWFMLNOhRsR2GnMqaupxd5hgr17b1CxoU/Swyeu0WB1JuwLpf2uiUAS0u
HSJb14+apQ7Amue4i+AU2FqToaWg+57j3ohKgfJQuOpp/0+nRQgRyAbtsOh7reV4jdX9GmRfFmo4
mYVtPRoXil9TIIrtIuk5AXcLdb8aWoHS2ZP9o+onhRQJH0+ZjMzVBBaONQWSY1mKzsK03SVvS30I
S917zTPyNt6BcoUla5FbayHs4sGqMmw0zTTZNUxk65bF2GnqGRrnOx06o2bzfahyb8t6fYIUAfSp
SbuabMLrJ3/UxvZKjv9o09VcdPihNXWJoSlZ0w5+J0djTYXHhSB6Llu+q2NGUC/aBsPwiaqWs3vm
jv7zfC5vmhySdDPndFd29rYvu09uvAb55cpiY3YZZN9Hm1RDq6dT/DFMVZdxMSBDl/ViR6O3UKF6
kRt1eLPTijQiO0W8xZPdVAJJb/F0SQr1vto1CJgqkGNil4xDWQX2pu2babXY6EzxZ15Y6YHGlmIs
F7yE6Nd/nSfcAU1BFDmkdXgZh9TZlHX6PmZZUYB4bYdq1E8oH9jHurbu5r8HDcF6hbZo/AGWfxGq
bHMYmdzCQRXgbeo8JM8HGzK+34KwqVcGG/RNK3BnI3aBquU/Aajv70NAi4FhNVbEQdCGdX42TfCE
UhRNcsIe7AuKyvzPSaJNL6+lEiM2oPRtFmh3q1IJDSnIM6/Syh4vNA4hj7PtJUqJZNNUzPtAdF1v
cLdy5tnkRk7YQGUR+TdgrzmIh5JfJipvB62Q/IEOk+idtTO04WaxNWivQwlRD1d5oZvYFkOqfVDC
YXRAthp8qw1y3sUYgMFRCYdFdsohRv2VAt6Zu97Ygs4298m2rIGcHHBPrePMa5DDLgzvwkK8aqpL
dW/XAwoo206TOXx04J3jB0qv/WFZvPbwM6jMDl8+j+3BoARKGCXaClLD5spZiT5rx7xvC6jQQxyy
uaoAMlEAHRLnvYlC1USAla154u9rLcv/vpYsxYsXJ8bRZdHKsa1XFZnEKKF4bwTdq66NKEGKxCbP
PHR6Jh77Pvce+jxSOSpoyQwh9FUDHdHzGIkr1OIL4zXaQTvOQ4mtzMfo5Xo0Q1frk02ao/cwYn0a
dZXxHOfR85jGznUc8LpXpzw60JBad7zJOaELrb1QD0+eeOE1MU40oKAIzPToZTSfYtX3Q3ZEB7u0
B2qqsdAM5neQzlsbLX45NINi0IH8eqllKXUpB0lcyG7jwxiijK5Bgz4/tYaOzqvzgMvknqps6UGx
DfUIIAvg9B+ivL9rpkyeyESHCqxOO+hhM5A5IgyZRyAtEsTpFsADqebUx3o0EwdKwpDd3tNWIqVH
HJ3SARyOwVoYhrGibQrZaFtCZ4ttmfHBRguYqPqtdLfsNhEaQAEZAl/YO9IwNIs6h0bPoMSg6MTQ
7vpKGFbKZmNZDBSZPcQFtxr6J7eNKpBOaZVv0WaQbmtVTV28MmQ/RgMIGpT0Yh99Ss7mA0yehuSt
UHKcvQtMnuD0qNJG89wPjnkp5U0nfJOhbYjsFrqIoGn0earA1BUYYPR3e8P6HHTsKwSZintydoKt
QJLHnuq88R4li3ZkjnII8fEBfbgji+3PY6m3h0Kv0jV5rbDVNqGXoI6mLhBA+3i+wLzk6Hy4AIqJ
7y4Qu627BZUpUK9ocxFnK0p9DJF2oWFuAdAnDeZnaX8Egad77gIZr1srjr/XaOSYGPhPIQRnbgdW
2iC1KNNPo9ZcKQAASgdkFyG/X2ZCHjD6XhvYBHuB+ZJNubWFuAu+VhZY67MxBz+Mwqz0CuyyHMhW
QHgFvLfFbrF7cTNsawAlkeeCONiHqTTUCEyp5qJPF3pRbwvLxyTGl8nqwqZadUqfgg522SFRRadN
AgiWUIfFTTY5hdF6GpAIIsfHJeZ1qgaFYmSh15w19nk5DF3fHvsK0KU3ewg00pmPINpb/3uKlsN+
at/FlCIed6nwvvfhWN6BK5ldGm1LA1BDQ+bZxuv4bK/zHdnJQmdCzRnSll3wbrOYQwhKgtMORdbf
Fn233mL/bdEQglh90cau4zN0Tqk9BW1ArMC1d+OYfp23KFQ4UYcP+w80Cr9A9At4WuUEvoxt42RE
tvj3WEetVkfx13kHRN55P9PXwxqAJveU8LxGSqdobm2GBj5dm9CMktcOeIRr50na6EwHYc0/kLBz
Pxm4fyKHZwTnKWmaE+MAQkK/iN/wNx9WkSb0n5q4J50vNceq2eucwNCCcxvGkOZOS7kxBunLvMSu
GBntrwL351UPEpf7pu1B56GH2H1F+fS1dcD9AL5I6WctuBydQZZrVFSSe0CPx4PtSm3HnLa8uoZX
Y+eDPizugW5ZkYfJeHgY+5a9fJhkiEYD26pZXkUD3gNXMudgDp7MoTqBF0j0BzXONrUK/jltxrtM
utmPlKfopMTb2yP4NRv0mCIi0nT+uRn6O8qf/S3ibY3/GIEmNtcv0AW8drv0E3gp8gcCOnQbHdWt
z5ZsGzSARU8EqCgj3T6O4NiaYQ55xQH1hBrGlo9gr+rAt7ureNH7ZWlCbVshIZIinhel+WJNi0qg
JWlRwlCgsdOZF+0M2W0SiJYAWozXFN0ZHkK9Ls7QNsAOBOJk85BE6ok31oAJuRMwrKjXHbIrU5Po
xZmWeFuHTBD09J1EM/BnBn2/DdAjGq9A8hGeJ5ul960S0uuiqPjRRUBMCc/7Kic9WGfYaM0RltD7
VQSQjgek3dZuEzRQveVTQQfQ3pdVZsABGTlJ+dPFaIEHGzKXGrYuNBtFm3rFwPmgHsihvS7HCek1
mef3eQUuUdI17+pkBKDqT0dja9hLKEeIjNo8I+09fIuVI0wq88w4eIgvI1JVednq7e01vzNwJ9+O
KFCT3t066KX+TaTPUArNfyDTp/uxJ6c7A/imMxrYQRH2GlD08abJNOD5tMTdSdFtLV04J1sGlrNG
uiTdFiBSBMoIGvPkjjXmnGL8e0A/BL3KDK13h4yhiZ3+ZYBZbzjQ/8/dCKaPxQ5unI2ZpdHzX+Jt
ZWexVwLZ2IKLrAS9R5Y2+JWqnCSNdTdsVigbWxC0Q+7Cq4xxZdq5gGRszZ9bVF4agSQkkgN3UdNV
K2LZBM8KKK008B3S0LTN/z6pNkyA8wp5QZKqBP2tOmjgqQS8EPoZYvrXphwJZMqgCDMA9qTbGwl2
48pw63PSSnmN1KEYrU1blWB3VyM6APBvxi1eOpXFyzv9vkOtmEagdAQfB5B9kEQOT4spGZv8NPT6
FzLRwe688uDqTMwz27iJDkVj/YJET3cC9ydkjLox7SEOWnY+iNAt1JiGCvl2ZSQPRdLZHE5jM8x/
FZmuAy+TjmdsmYxNPfXDirCWxoDuG7yXw0NjiqEzOoAlDbwF6Xkxg74XAM6q614nNC0ktutJv0+Z
AykjTXgO7skaw1+ua4KNrEN3naRcPrV9hDyq5V2ZDixXNFZgD7UN7UTOadB1NFRCaJ28Luif9hCt
DnzyunjUXGzpfENnsXyywAV9gxxA2TRN55eNdl8P4BajyNJCd3YtC/1A67AGP53WGuSGvKzthqOB
flewYeITAceRPCSsOtKyFAEkJAj7tPqRRnEBIkpsOeszrYacVQcS+1qCRsuG3qgJPTzL6LENmyL2
KUAzKwoeMWiioES6H/BFPnDQ6F7QlY1bcxNWTzXIMVb6AGW2En+0AAmfEHJB7VoPk3HfhQUAFyqn
iu204cdxVIMVD8OclRFfAc2QXvBQAl9LZaLZRjOddSISw8+C/LfAyIEIQFDnW72ooQKsSnCaKsEF
qjSXIQfk9aO4IxM57RYENrpnDluKIIfdgciJ5pNtWcSwOmB08+6O7HqrDZCkgWYW+vWNc9PVxb6K
gmswaSaov4jSKswZiKwMcKROQfIjx7Mc5CrKE7UeTqEFk25taAevyAjuZoTT6RwK6spi03UoS0Ge
eu15z1Ep5P2SApCaibaAINb2lDggR9yaI4Sw22aNGyx/IEfGWtS8S+MZBBnZ0SnLAjc+j+3MvPPu
KgFdg9yKIagQTJOvN07yLAa3XDlTHnyr3fpuGJCQX43T1wobPvxVS4EOkr7+lZr5Z2tIi6+dhv9a
9C/LT9gP5OuoyNpr15dICJiWcXGjcdrL0OmOte4NUOVlf1y5HM33V7bUlbWouqtkiTxLmX1F0f79
lfsu/ZxUue4nhdnfT3GxBYkZ2LgnU9uZpdS+8QHfc69LGciwG3cDin/vjJ7//og6urHjQ6I/pCA0
8522rl6stntWoG3M/wfURqh0Tuk3zdD057B30jXDj/4hzAJth/7t5BinSXsZRTJtLG8qn5woAGF0
ZBrfIaTx+jEMfAwtCMPvHUcS8MPHkJP3x8eITbf87WM0eLG5cLwn+92I33M9QL4CRYj8CVSw5ZUL
3FbUyPR0HIDlKxxZ3JEJb1vt2mt5t6MhTY8mYJVoKPg4T0dft9P6aioaA9BjDqJjZzLjdc8j6xaU
Rn7FVgvABGHdoCdg3fpQJWEggnQiWxOGCvWruK5AcnwDwii/2sHrdEiCoZ4YW8gmmJ1+7oT5emjV
WQr4u631QJeqkR33E3IrGUfiVHlAzgPVHkM/6GCpXJOug2kgu4ASyHQGGyw09fQfZIa6KKRiVBTp
1FBUMUl5rmr9iveWwI+rCnyYcjCbc68YVOjARN/j/Rhk0DHoHw+LA9IIiNbfouXYbEoR7CHX2fkc
+bMDFe+yFNxXYJhwQYYKnDV5wXntHajwl7MJcrwu6GXtINjMwIFpiKJVEAzuroyNhq9J791QRmgq
uDsSdiexeDojLwOL20ooby2AnekGAdV1kITdTxF/YsRSq0bS1p+IwpZ8arT4VKT+Fvn7PAgMz5EV
bzgayQALCwZLblIBDiV6BZzfBsk4xhV0QtTLIpXK6TBHm4Kjyxel+eXgSU1uZIW33yGy94mpcYAU
YvkVwK51lXnps4ybCq1+sBM3bRp7YLKos9nuSsUw5gbyq7Iv8QYzf+H1bcA9DLmXUTG200GkDN0i
Qxcj3Qbb4g1VXO6ICWAH2i0WWR7dhQYeXEIM6LSQzvjieUG4HnnOjlTdccqHaZLt84eowUlUbfGY
YQd/1fCf1nEbhQs3dsy1W0QocCph1oG347WW+C+lskbPsGej8trINeeamTq/gWVno+F5A80Uqztr
GfZrpFTDMgOvcyxCE5HSsYHsSwFoetSeyCsy6yhBW/EYhpFJa5C5h7ToOcqxBi3JkQcDHinNV3lU
plCw6qJbJesa9DsAKtU8jm4liPtB1uL60wj2Wb/mPTQNg8DZ1qb96k2xraapZPrbfBVBTgcNdhsL
mjToHWgcUal/SjsTmDulWZ/xT2lnznLdipozeSdVGScvquMIjsBvvnjp10TDyGHv5/4tmH5ruKul
5+FUxM7oF7anPWmh/ONMjuzVNrydfYjTEmi5j20z7toi5adodEG6o760wEE8ymqUN6sX/FR1MoOq
Ib6cDei+OXYv7+z0ZQ7+jR8ScIFOfTnY+qayHSSIQGJymtqInSQT9hqS8HxFtsXxtyFyCaxe0bzF
zYvJXosICtkfHIZaP8MTdy1cDokvzYju6ZCX2RP6Vx0gHv810Rl43TwfnPLZpiS9TDJWSQvaFNsF
Bdrv0XEEsHtmf1/MXIbxcoXcKV+v4FjAbinWOM9nYZRtaMYSbGv5LRzyg6aBZRPdS8mqzsdkK6Dy
CS05lx3EpNd3uqr0alHunfQOEANV6cWTtn1skXOCzEIN3VYVQY68NQ8GesjmSWgv7tYtxM2kMQV3
kCMVKy3zqi+iQjnSYnl0yoO+eoYe2WxvJFSKIEhkbuq0qb9UeFc1jLJ85EUAtqJcAmms7L2ajg6o
cJleQ3L1FtrdZ4hclGto76W3QUe6hc7INiibVDY6+38Tp5VILxQ6uKbHMTJ8j0+g21d3NGs39VK8
mCySJ6kDs0zWNMsNfxxwR6kiDv2KTTeBBNuDCI8Ggrxt0ybGjoQuJoffWUapP6b5mD7ELftJZopy
Y1ffFaYpX1SU7jk7ngMPU2rmDe+axcmwcBNAPd66ka2MovWIJscrt7h1SyDUvHaAut5RBE0wJdKd
SgD2RjY1obfB3jrnAVwWxgDxpRuwdkfPgEs3h6Bv2CZSqS8HdktY7+0ltkVfVfzf7MOUQX22DlbR
GHV3aTG425T15aYsovwTaAz5HrqUnh8FIv80RA2alp3QWWkehskUIClRgR6Tgg0OPp8+H+7ImVbJ
9JiChCzEq9MAna11HpbsiXVDfB0cMez71HZ1pOFscazwsMxWgxEGB5PvDKtt+5/k0ErQXZ1yNorj
HA7ZPujNQIQK6KkaLCxTNd6Zcdk9i7U9msOzrrUCglNjtqJhWHWKYVKDDKzyQpW0grgCWllomI9Q
MAut4YbKtHd1O/tCZvx1wVAUAuRepQ2WdKGClkMIZk9ex5BfA1OKbZphf7c8bpEdyeQqRoYEWgDv
HsP0tF0evsG4UU297wLIF5ECC5wTZF7mZzVNZMhBxyBDOptgd8ce0hi2vaqy5d0oHuMp2IouCu/J
1Oku9I6j5if5yLRMWmy/TxLjVJ+MbvhJ8f+3k+IOaDGwPeCjda2LPKkz3ntJCKhH1Q68/i6b8KQl
eNu8FYEon4o0+MdQb12108QrFy+TF9AJ8nlo/z4k7xKMjFV7WYZDio4zIwvrtacdAlN1Fo/cnR4w
CqnPuP/riDtFsRoyu34EJIT5Vh6xq8sMuYWsdHMGEVx/HFqI5XiO294jv8zXGgATn6YaQhqyrJvv
bh0dWgN421UJODf4CSAUmvPvUN6JXmzmMD9FuW1estcU7aNTvC45TAAsdYP1uiRays8hvruxaIcX
rWQ9qBlxJtGDt4LOwfBStLgmnQ3K9te4kk+gifVAWOqPIo+2pA0WIK1ysR1QXNQgTt7QsOkaCIVD
a5OUwkgzrMqZc3mzk7SYjQQGHsZpgnfBi1tANniFEzPA82cFqY755L3rv8ToAPwc+ynm27Dj3Tqa
nOAQe558cSBn3Q1l9bk1yuSSgSF6NULX44XC4jjVDuAIhs6m6awq1nv7JGXBLkKz4hqNyeYmHir8
X1fZ1K15mUH3g8ZSmB1oRUxzM0JUCLqg9rThurMDlulnYMnwQLz1AF2Jezp7sy8msk+WMccTxT2Z
LAUYGWHHUzU8kJ1M5Pwf7R/Wx3f83ef5fX36nB4hOt7WHpi19dDVtjU028QX8t9DDyJbybr7rkjB
+14PLkoXRfK94U6QboBtR/6n6UAyoibMMXxKIPSSOFCFSXCX/nOpxfK23Dw9AaWvPeZQCFdqCGZp
qW9RW/me4WZbspF2Qgfm07sh01e8Z+DFxqOUm6FxQGlUn3Fjg5uZK6t1u4sDlvlPcc1fH8BJ9Ro2
w8hUmCfK7gLWEPtT+m/YJMY/Vvs9jKaXQYj/Yhvffj5hYwwFpntRWdCk57VzjdvYvALtOaB/GF/0
Uj9nAswWFNmaXOxtm7vgSmTYlKj4ZopBdRg14LqlGKlZ9qppgaZjqLHMMeoKYF+23l1BX8/h2RBM
Z9BGPFA0LTt6uG/xuTikt+NxdIBaMQMt32fQwfysVyhJBE4QXmgIqr9dk4v4pkGR7pZLvpaqxzXN
OEPXU1uuaDhNBt+DjFmfvdkYAQgzFsWevLRkBMGNCw3VkjIDJx8tWYBeJ+tCcbHCALQomodkReQz
ypuoQ9vkgIlDDu5MuZQurCZo4sXhloZGGg0npkOzqK+j4ilE3ehmZnMqhQKaGpTPy/S2rXXfc7qN
IThUCsPEu441WtWYUguthh60E44A0Ljrwf7wZ8TgilMz4lH/IQLIKaTFVcnjL2s42L+vx5hDHx7v
LDnbAImDlIrNTRwnRbvfJ9qWiPRn2+wHqT5I9usGLLBWoRk7qzZRlWBgNUUdrD47NETJZB4SwoYw
NdFgzaYFU/M2idA6FPVmohGFvk1kaEc4RyFaqRNW3ndZeoL8oHMDNNi5OYx9RhtXcwFJrAPJ8trd
IL89bsgpHM27SKSshHKSqSiyu9LJGFhpMTuNrWSDlvpmS9NdvTWwE22+z7PVJEhp7ADvjx/IpLs9
XqpA/LyjTzD2bneKoAe8Ii+twVCDK3TWX8k0VBo6iAYn3dNHgLp2fbSYrQMA8u8nAukPVL+0R7II
PYfq0/Q9SOL+QAm4FgS5u6nuqjmBN8Rc3OFBeyUnfclQjYXoexJd6QsWpQJtH79Pb/OqWkc2A31z
kbqHGM8BYHfdg/Dq/MliSfGU4z2Jj+l4H9Yc33GLmb7FonZPTiCkpz0HUYJPE96m436Vg8RVOhvX
LpM7zm8EmmB4CK0B6Z3AvgO++7RGUbkZxvg7aHC/2R30fUA04h3yCGqMTpYZXzGR/DRRVpq7thKA
Zoq1pifsYCkIvqHVco+yuKGgF+0VdWFrFVRNtnXBWjBABumlS2MOttMMFYxMKUkpKRdlB7KWvbP/
Ho+a4YV5TdQd0Lo8AsKaAqmgMn8fcoCVE1c+j1HQWBzvkoUNZQKdAayaRYx7eN+X4NIYgitUvIKr
baDKgtdjb9dDxvYKjgDk/G20fg2ud6YIFiTGw9h9m6RlJX7mRbaiD/8VOIOd+JZiB27UkhRLa9CS
Vt1As09doe4Zkrcd1LuDHk1vameH+5INGb9QHGjYMH0dgRX2U4ydB15b/gyjR0VvQUHby8Vfw2q1
GgGZ38LUPmZejex0Ua0z2+WitFrXg1G5TwcAJyBMthNTmp6gC5adckMzdxIohPtoKAFjLw331gVI
XdfMKr+wOPoSR0P1q06gd5c6Y7TiIyDQTVT+6rz6i9Si4kteFwmkcVLnJhl+zJUWZfcQqHi9Sm38
H9auq8lSnUn+IiLw5vVwvG3fM/1CjMVbIST49Zsq+jZ9Z+fbjY3YFwUqlcRpc0CqysqUn+/i2mm2
QR6sA/3xW2vp76wxUJoWJ2C2iCPmkxnakDOtzN9sNElRcPixAYmNwN8UiL09QiSmPjpI2UCYx7Ef
yRazL72whwdh4HUQOJAd7iZwYS3+kL4CpJHp2KV2Rnc/N69DP0G0tLbvnFG6R0ttVl1gN7ZGPmZI
Y0/shmS7BNr138ZZPJ6MlvLMNvZRMt//Wef6WQfLyXLhucZsCf65+JdPnQXjS9q3b7RHpt0ybZTH
AWLzLNIPZBeBf0ssH9iHYvrKY8gOLOFdCgMru21C7Nx24y1VHozipYmhVAGpCGOdIs8IyblsuloR
00NycIKXvG/tMKlQrN6xuAjZpMfbKXXsqwbE7dwYgZmcA2ZvhjJCeIsGyEVAbims8CXbkm1A/d9a
d9IYwnSc3QYBupDeyeW2rhh+f22tIQDJxiM2jeMXsOd6kKh0tCNXXdPctoH0XhuQ15wcH+p9idKO
NsrJCzkDhf/kaRWYsJpfzWhpb+rCz5v3CwP8uDmDIIhjILtYGYXx0vp9v044s2/CgLZA3qXlEQkD
MDpEU7BpTKgiZEZUhUUD8p1YCdVV6or7QHsDyIO+biDpl0nd2PxnH3KkJsvAdpIo72UxukrKb1XV
BzhuWWc6cg51Mt2Z2nQmGbI8M8c7NUYnTBrrTPy3qMPpx9j/NA98KGC5l/ZbB1mGFYiPksfEivzt
6ANjI0BjeDGzIN3wlhkvtca/lbWEmnkKHjzs6n6A7tlaSTVJM/+ZBPCtvKCgJwOzpqa/TFLOkyCr
Ok/qagS0ADfRoiE/pa2jhcUkshAxp/wURxIk7TTSR9n4fklDU64jgOKU09GSSKBVqqyy1lAInhoQ
XocWWHoOIjBoaCXrHjQ7a8K6YcnbWIqb56DWazWIbwPz+18omfqd+I7/4hUWeJh9ad9yT8+h+8SS
I36zzSUfLXPDbN97NDP2mkbxblL5I2pEPQbA1iSoG6d+YSFdnDvyaFAG6pPPx3DiJ+ORer0Oxfl+
DKYdQYJqCZ3yoUNEb0YIKfgQKFn+bmMuGChIlJqcyU9+zCXUEa1Hfv9xPafDHt3P+zP4N1Ceonva
eomwDLb+BJZ0YG5UkKayAQqsHRdUZQodrRqaFEHbabPYpiy4Gtpbi2P3MfWDBqdkXZP4HcbruStF
6d5GUWao3E0DhAtAnJSqhgbAZBetLKdKdp+8sVted2MxXBZnx1PE3nnz+MkNQu7pRjplBy7wVxDE
BBdWN4616hEPOARW9NqYZnQdGc4ta8Dvt64FBrLZBTVX0ypLIw1Pl7FcA08EUYPl+STNogGZ9YYe
TD3Z7ZHb16roy7VQzjQSFcjArXQGgGDGZuc/Hn60emlaBsgWUZau2A5dRY8YmxXqMulSJ+LDZYiM
wshsoPqAzVBTSAPvk18yGHWyJkcnNVAeZDWedTBtMdvmFayx2XeQabOTVdmUkJswDPsuzad276R9
cagsZ7xNEIKERlzWfpWQe/S0WPvli3bv1qb31nulDGlS6WbtXhQGmEcCPt4sLDlPKnX3Qk8Eu+r3
iBG586QIuLa7IBs3JhT6VqWqVHBVpQI1jWxDBK2Ci2ULA7gadbQH10YC+iuUHoCQ8d0PpyYwl7Cm
Bd4cIZ/Vx2S9TsUO+miQN0Y65wbMsLyVuWgvpguFemaWLsR3QIGip914rAP9nnquMtEVeEuKPXdV
eYKaSovQQKXF+VZvAL/zoq56XyUoin5tckRSU8OP0k1l46ApcxOEhMutkFvCpwGCZk+ryTHbR1nG
rgykChvfF+mGvlG1+lrpafUIJTfzTL0uCvpL1XLw/mGMmqDVxcYF4mKT1cG7DZWr91Gt+fN3EVW1
1aWZrBv501cR5PFsEyei3SwLiYjdWZAtvtA6CA6DfmP0MgSZQKnSKP4rI09/M5F5d84A8W4WgbWe
7Mx1vNDoDPPUxZV8NrNk14++8bUQBpSsq27ckVuOFHph4GDfTYN5/E/LTqbWrFwBGi5atoxEdbQI
Fthp3NqjajDalM7Ub4mFjLoZYuufuonqEmWZ3rXRZhmNBIISevU7xmvheYCm0JHl+CmpayeIlteu
j0IENZo5iiMyaYBLVF09A/aQKZp+6iJlkF7yps/nbjwK/RI32q95JWQ8rllcfaNezBznOvT6izdN
03Nfsf6mQUeMxhLDSu66IrjSmARy8a4bLXAG4I5g1GjvscHaRyBYeU61SQOmaNzSWDmYxoMLwkCa
xx3ePY59GtJYM8Xpk1v+bvCftxMZsO48qoZHUVY5aLmK4eQqcifAhq19ZtoNtHTAFzW7oJqmtRzn
nnpZVZjAAKbGlrqDAQx3lQdX6tGkChv0FQIEw4m6tKTn83svz55GRXtSDF3+oKmobdUk9g4bjAFy
N0lzkKjdv5ILkjLJFRoUh2VCXzJ9h0IAICjUItTwMmXzInHZDgcL0OUVGCYCpLIbd5W1AdDMjW1r
K1NzEohssWBt8ym6a4o6ukO1ZLFPIW+00smnNVFmVzX8SqPUkPN4rILYvZud8g4Plw7/A/O6eQCm
JN3J4/0yablXpW5jZKCwDfLKWaPgChiSINbNk4NfzsdeoBQp0NrU//T2l+lYbLiHIHjT67uMF8Pe
RbXQY5w4P5NsKn9UeoDMgVc/l6BL+5tD3nnPwVg3swNevMO+GXHoUisUOCw9eOCRWaUuNO0rI24u
XqFZrybbTlGZvjatbK8yjYHTVmZeiWSXAzi+RTLKel0mvXexW88QyZqm+jS/GaUZ4DuSJjXK+yCP
9KnhEQBvyTBC5RcDnXq30hVk3r0rDjypJYM1WQLTxD4nr+tdVFRQw3PsALKuBds4zMyeWYmtYNrH
/c8asSrNtO3fDGmsxhuzr06PoEYBfDZO2hzHQ2y/j0bTodhOTY8gdjNPn3y9e0bKY9hkBXb7ncJC
uAofwTobr0uPX6nn6WBTmPqchcZoAN+hRrkv3kfjGOXyrVMDMaWmfswPfFlt9QAMpikorBELQCH8
oGpUCgu0KviCPCJv74MrCmeBwTP1Ny6eaDwCt9vatILpRBMLNbGn4pZJPrVFOh49VVbR9n51ddQV
dWM3wvc0Gs7GBK1tsHCAn7GtxZncyGPS4nrXc5DFHgA+4qHvlC0ynqM21wZERVavUkMXd8bgN1dg
XzSgWZE6dUVT4/+zUeKk/8yw4jy4ByEgOMwL+4fHfHailxPv0uAKGbRdn+BNH3ZmPGzBpNetl62e
muCKoj+RSYCmb6v7FkDSCI+yzJVvUdEcQLyj/TIc4wzh0ukrA7NA6KHe/wbeLG3vcH3Yo7wUqE01
yXNQt5jp7WGSSX2bIrta5WOVXApVlZqngEcLSALNvQ+7w5yKrUtRHisLXIoLyQxgodD10bgHdlW9
OtJAgX+vTV3YyPGbEZRcuT5eWjCkvfLfjTD4a2zKGBy5YEUL2sB6ZeD/2maGkFtyAmvr+xzTbe1X
44cdF3vRVuk9b63k0SwtAOMLHfRVXZY+FqzuznjifKXBKUmaCyiqL5V0i7M15sUayrgQWFTdgOMN
uKJLaiItwyNMjYwyx4gH4U4l1ONuyDg43wGJK+7t0WuvBfCjq34I9C9JJ7V13ZrVgbo5MhZQxxTP
uaGOYMDZrhIww3yJslYCW6H7By/xsxOqTt0Q26EVzxl7mco4uejaGIBAFzAACMn2a63242OtusqN
KTc9bpML4pXQRIs7JMOAwlqDyiY5UvfDzVCrASwGbjQCFUzdd1R2gGGrqb8FLmLqKmKe6Z0A0or7
VxlU9RkVce76wwMpCZQAZEKErvKIelDKkwc0iepvcfu+BnloUJwDFxE4kvFA0h96JNM2U4saEFm3
xgNK6Y2HggXbDlHKG3mUaWYBcRDIFaJT4Nn1Mnda4WkzHsjZtlCTzcYOmCtMpRmdWhPhyG5j12Iq
w8bVtnJwvprQ1DrkoGNa9YoZxpmi5kRdiNRYzw5n791Yjuk2RanyWrbM3TcVBMPorO7ip96zWqRr
OsjTKHXptL44272ITgjqZCvKavV2D6rgrBq2aedrACmX/Mhsyz/pQG3N2bE8AiWXRIaVJpCdUmfd
KNPdCAzQvNIy4c81ESmCKuE6T7DtMQsA3ZJyyO+CHG80OXn3bVTBBAzBSZr+22IaMheSCHYpwrgv
eBZ6ScnWmdbn27nfxJPiLE+tw9w3Irx827q60hJ16eZ3o+Q4H6rJwNvN6xcosQVJnTwW6amMRX7G
bue9mfwMYJ8/+0ndDKeyO5GdZvRRYIFGVSeqGevqKbD5NEQQDPZQS2lFmrkim6MG8OevwwqgqM1C
A0JXCKMjjQqkXZKWj5MzOk+SASYzpjfONOeJLJY2HUAfwe+YMg2W3q6yhnsn8qiQkVh3DEponda5
2FGhVJK14JCiqQmkZI8oxgpW1EVJrHH9X+7kWS2/SwFx6ZCFD3jhoFJ6astTr5pUWujzMSmBGZrK
E13RcG1zCXJiS4K38WNOTO40Tp7N1IDP589LGte6od1ASivd2UWcr0k3/FCq6rAG/ydrs9PFhQOA
f3GKIl8XummdpFv/YlHOz4bg702c2fxMNtcHv55jFycanJQHB1sD4mgfLjQiUUEHSmfwqpXa/ZKm
mgYvOelj+5V9VJbbSDOQidJU1Gg9KCqVF/XIlSZOST9PnDNa/6y1LP/vtcj+ccdlLfOfO9LKZlVZ
J9Ri4/GJh1Gbo/KWELz+RxfHHfM56/FYWUaxnfjcpVEkxJPC7C62o4mLNFl0wKvt2JsZEDtkmy99
AFQOmWEcyUZN5TaoZ1YNygxAUvqa9DhBgLeLeeOzBvi9n2mvTd/W3yvLf/Xxj/AdVNDzBfCk88W/
hvRIei+Qyjiq4UrN/F+W+H/3gQQYqrzA371xuOOcW+naKyJ6KJMi2XbQqZ3ZISwPyi5NozvXHj/y
i+k/pZNpvf5tUuSb3cwO8d8nyayxXmPLTs+iQvElLzV5R02fegW0MsPFMiEQd+emakOeJ0r0VVds
llVj7IwUZ1RXGOOnqQUPtaito3nJwQBXhy5VUELdQcX07tooMXZ5BCJYstnIUK663qtADVo1mwE1
9YfIY8XLqE27qjUBalV23cqDxS7i+t3ugbHt0AJf9+LUOEN+2Bf/f9vrFvVrlL2aE18qewXKS2gy
j3OyrAVt7ZkH3dOSPysGs90Nji/DJX8mkMJEFDb1t0tSjNvx1yK25YlMsz0J6wgVZZRzm7QoPydW
87TcmuOBs2vbZAyXZbpo+Lw0DYxGMS9NC+mgcr7jrhlOBioEmTshMFgAknItGtcNtY6VqAOQ0XUe
wRNqPKCu5blUNvLrzAgKikCQ7GiFeS4t8LGKALsPCprUoh8NtqfzSotpWbNN8x3eN96JBoEDe8ic
gp8HlPGvZelhx602MvPOAy++ZrSRmlUmHzzT+7oYQdWlurRdcaoYuTYR5SeyuT4IDgAKv9Hg7KbW
dZEK3y62yvy9LKuN/udlaVKgIZiVCZbjHIVtEC07gNGaBqnpP5aNGI4KY4Ndlew159D02NnRfsaP
gYOgLu1nqOv6g0AhElITS5dGUcuG70t+9mOcegZUEO8iOX0LehyJYk8fziAUxx6P+p4y0hU1aVRB
IjbvdjQ1Ass6XhtqCvWXFaIaBP/W0D38YZ9X/nSTsQjSledXYosQx3CQXvxo2oP+5kGINYic9EfJ
syHsZOZfIfjbn0HjgXLCsQ6+Ge2FHByoEoe1B075VjbNpYKOyJoG3J0FjanvUHZu124rUij6xuU1
mYA9QGor/eGaT0NjTN8sFKWvoWNbqW1ztEOKGLEHBuFOvHPHt1K32SrNrfiuqlz7SgM4AqC2Qg1o
KLGbBxoN/MuRiToK2R49IwG1oqMgUJKJB7KJ3gHKbhzGhxaRwa0Va+IWFYl5Mzr9nqlNbYZUEvVE
ryVbDYz5UASGyGPseeYRUZUDFbUshS7UhbqzcwT5+TxI/mSnZkRq6eik7v5Pu1oW7NDasTb6/Sd/
Zacb5JOWnFCQMw/+MR3Vu8gf62L+eEu9DbkBElmdpqbYLcuawNRfMl+ErcbkxXWR0JHA5N+GCK9r
FJqlDywPAPutodggu6AKDdtoXj3WoYxPdMWb7wMFIET1I8hBnlS5/De3q3Welx70Qx+QDMpwSilY
2ARW9BupM8C4i/y7TH+iRq99tjkfNwkejedWr+qTgezqdvJtbCpBPrCKS7//YZlxqE1F+Rsc3C/c
Ge3XQJMI7iPyfnU1XT/UNkr3PZzJ7rPKH0LR68bbaA8H4RrFb92bjnwM2jeANiHQBfZDj7NVIobp
UTerbBfZbX5sPZbfbD+J10YwiDcg6Xdjkxe/9DH5wotsfBmEHHH6NKpzYHD7jG92vfEGr371OMKB
ytXqp0Pq+cmp7VInbOKMgwLbYafUN6bHnhmP4Olw3qDRDDWnyO7P0A9rHkDT9p3s+GEQlRlacalA
W3ffsQRA6tRfawGK60CAGV+1skovrZHgsG9Zw/fO2bhZWv0AuAYyWcrBZO64Qw1lssnMvLpD8Ut1
V0co8ELAoUG83invDGiv+aumxCeeihuZUMOlITMtAitZSa3ex1qfbYUCfeBPrd2bfpGuEDYWR0u9
9+aBCNUCU1TfUS9xo/pSmsllmVTUeOuPSQoSz4+FKiSM1/gyZVuNICLYUL8vTD5eYrBV6Xc/iOxt
UnycTc7HU1+uKkdRvs3Eb3NLPtR86jcynk4MWFdu+EdI2KwcFywedWFdZ8zCBGkMBAeyLWEc4spk
FxRovNAgmdzEuJjW8O7PgHBHmix2TlrnOyHRUdh196VObePBRNDs/Bf70Faf7ZnZf3EK9u7fAgAU
EnsF/m++BFFmPsgY1VRzJKuKBvbO74okyNlzwQ1KmAQqVSvBv9B3PbgnIvsOv5j6eYAk075HCfe2
Hy3jy4QHb8y95DteYaBPYbl2Hrkz3aBS7YMoAwXJaiZyuvWzVDNZjcBQ7DbzTHJwIhSB0UwLiIob
zyA67v0zk+6pe4Ao0kwn8fUvDOAjcsBOD7UX8aaMO/sBCPFsiz9GcBZ5Cr5hiFfvLWY1yAskFtTC
uQ49agv0qpaZ/4B00XZsvClGTWKyAUeX8SOzUVkIxGz24ky6WAemMG+1iLXdMA390W378Yw8O8TH
vbp9aPGYR3neUH3FNuIpygHuXSUPE+/AGNZ4jVIVsb8yTa/Cv322iVv/7bPFjf7ps6WaBpFdVftF
pVuJZGXIrKQ/zsVZqgvUfH+ksi9mag+oI2GHRuS5WCGyCgo5Ctf5nddurBSMAbPRRdp248tEWyGN
XeHU2ntbCTGzMJERfutkZHWKd3TsnCel4iVVU3Hd27IYYudeI3eW9KqjBkjIRbhcXuiKGp7VYCiL
XHe9DLRt9D1lerQqO09urSy2Dr7XJA/+qEraRlD9AnlyRoln80oeo22ZyG9az6j+ESH02OOjxKPE
WtL6n2L88yU5TXCiFICXpc5WyATHfrDRjQjuOp6PGpSo2LQKVsws1q+MHsjAAbCgJ9cBRNrOpy/k
FumgOXWaBhG4AWeNNO37a6/chhi1fGr639wkvvm7ClBEyFh5/Lkryx1KuZHXwzdvazrJtCtVVxRN
mEE35DWvWv2Ymy5kx7VJ/6o78teYBf4dEs3yBjZtVKwrf8sI3JBxD5krtWzJqx35j5n3vmyNuPF+
KlHZDmptMOxufWDGQmQX0wMdbanb6Fl2mA++ahQVG+mnLmKZ6SFrdWSiW1SX+gRcjVNnWBnG4GyC
KtDPDqFd8ZIY3C3KM+7e7wh1mlPcI05TTGZ/RpEJ6CVKEFWfIdAZmdu4QVF57UmxpXFqNC/9lrmN
uZOVyVHDgiat4uFSs7ZGKX/hgEHGd+WKjGnN3n0sl/OwYQzZX+VNA9yLJfgvobSQN0jeQmudX7iI
ACaEvlTY15BoFDnQ/Ejd4xI7r34Lxrd+5SM0KVdk7NQIXflAyhzq1rst9sYwQf0xj3JrbTQAGkrs
DBy8xk+Mvmj4CiWXPrfxnaPLxH9srCKDwhni5tQgR1UIhHT/6ffgF6rA60+WTzOpP+WpAc3ykNZa
5kBICKF41ZilZ21sWbjFFfRg/VYHF/i1MSLrovNnQ8G9qCEzXU2JsEI3G6tNip2KhzNI5J+nuAzJ
JSfbGFQd9HsSe7Os0KX6M04nCWj6fF6tNKiSHQPV0FWcO30FJgUXRpzngg1Z+6mzAd9VXo5nQ+mc
jXvyIZPt1P/MpiWXPvlQt65Lxw6XEdfw6rXhQlCyE0gYiSp9bzJEIzvUy6NfSL8F4VD8a7YVNELu
TufV26HUflME8lOQMk9TqPwkIE/vgWY/4+z4OZr5R3CTJvtO/Kyl2gtQ0NbF1MAPKKxkhFL8mF3a
sajAvcS1exShmWHbJyZiPEW8AmNk9VPG+QYgxQrYjxTCNU6U/OJZ+72O3f5LNyJvr7mJ/oANjw/u
Sabj71jnB7y0BrDgdKjm9/KNi5crvg9Ohd9FJsbzfKlZXDsaHfZUVd6ikkiNUOMKILNG0OJJnAb7
1ETRHugwvgJ4eQ+xzu7Rn5rgjGLBLiS7xkG+WHdJe8sja7oLHIn9i5qQgCsAGaPaOdmoL37ya8jp
Cr16juupW0kw8p2pGYVWnnXVLDbqcsFZ6BTmtp4ACBcVuzA3rp8DoGAfmB+FutklwLWsO7cqnh3Z
18+IvALe2PAHcozr4gqUlH+jXpd1P2XVjvMi0KsDrWqR4Huo1qzVgRYPInGgbjE50xpYIHtH3d5v
kB5EgHtL3TGNGE5jnb+21E3BFZoekN2wQhpFJl47tjXoLWjUd4f00vfYodKoLs3uhpDBPQ1i65qu
GmfU96WmWRPYlvMOBRndscfmAKGkMo8u+N+KLnSlieYL+LLF3jRqZ1qZbTQgAD+CCd4ocTAsocys
rqiJoQpwjFI0S/dvfss0mkEuNG3p/t+XWm75x1J/fILlHn/40YDHBD8MxmOUQGRZg0pIvaLLpQHx
h7OurUauIJRQnJYBLwUlfVuX/0yh/jLsqxWXLl39eYOiR0bS8MBy+D8vk7QfH4zuQp9kNi53JaPb
tXa9cm3jfuIpzm7qQyxTqDu70CVNaZrsFcqb7UGz0vquhzSkg1TQuVKMndQ0owMUiBY14Wha7zZB
V1m+1SBqdBnVNwDYaM62Hc9RK/Exl2bUGdBy0jMvi33SUbs9FXgS0V2XgRH0OsIV+bXyE+zMeTK4
m7xJg3C+48fCiFKhcBsc3oLuXfAKp+TWyNbzUjQ54V8LTyS3eamCG80mSbV2dgm04GqBhGgHhgl+
dLnOj/OVVwzvV3+xkYv0ba/AFxvzqKk+rhabq5ZZVqWBxdaCJTTMbHzjQe8WPDSDB26qBEzq1I2c
PHjgJiS0RW7eEuXRQl5tn/TOENJga/vBQ414S9kK/TJPEhxKgSjiQeQLENGKs+rmW9YVNCntz2Zy
rpqrNz9t7l0TDxcVLH6UsbOXFuBmCvTo4HXymQDpBEOPFRYdkYDZvpjIg+xlO91QZb7SRxwICie7
A4GefZ+lmXfFA2lDPWq0CWzOhdX/HMY4R6avByKvCVoW+m4EFgOvjE9dYavzfOt+7T+u8sx4t9HV
UNju1yQZi5Vel97XeTTe6UbwmHOe3zuOk9+D99o9s346kQniEPl9DyD+LcKzDKp5Mg7JbRjuE5Ax
3ZEXNX3H9rlViwv1ZJrl911Vv9ZeBSYNtTKZJANnhauZ8WGxDbXVhX6m5ztyoYGClyi6qFHEQzZa
M2khJxr3dr5e7hp73NrlEgzUy3qxVZgHz5DAaxk+PnBWT/7Jdvt7mkY/EnARLZRKm0+rGy1oeLP5
Iyw/Qo4TpQD713UxVVF3JwMvOS+fjHtRujJAk4iaVPzCyJe5XbTSNNf79FO1ZgQYqQm6KnKhJpjA
AcIMZsw/FS3qDQFE98qSh8tt9b7y91oL3Prykw7doB11X3xZfnEIkIL3nxeH5dPJygludfyV1pr/
hoFsVNR1vM3dqbGPYNgQqphGHDwTIglaXcpvGeufzKLMnzJINh49XQdCV9mhZ2dpdX+dsA8H+NNn
2x5URge/bOxnDqI7ctJd0wh7V+8uqeVoa82pyxWHAN/jII0X0Y/VRaie2wTTFlgRMCe3gfHYubK7
80F61fu58UimwQC1V1zG6YlscoibfZnWejhPcMz4URrbiHMDTJyA6GFfPWQHWhycuPkRURFjRV2a
EOCfRXMNeU+mYUIosZBDt6PFUW1SnjOr+kWD9HG11DghhRvf5rv3lgDaLHU3tJjv5eKq282V/KkJ
suxbnXvGmXoS28Nd5JkD6ETwA02ajO+BVFnTIJlqSGSu7C6SR+rmU2PtvRTBOnKhjyBQGadPj2TQ
PGi8BO2k7+kDgNZDP8Zc4iiJM5VIX/XUGu4n2+N3zSR+RiIIvkDafdxAEXDcxxLdhGtrkG4Bo5kF
wbnpSijwoYL6C3gKbVDilv2pGVJA18z72TxAgY+3LfhCEKMJ30/coFDbzzi9BZufI/VxGqpm9Qmo
Z2UMYuKG9aDhYzdx9Er561ivvnPG66cGSbY9Z5D4QZQ2eFIOlNrGHvC7zd40BDm/Zw4AkLmwf+dW
ceuL0fzKs36EHqhZ3btWOuz81pTHqHVzxClyHayBtnzKRyjjVhDo/KGmQ6PU/p1iulciGIx/0Wgb
WQX+NQodJQmqjjz1NTBbGDmKz4pEvkCjAlzOsC9uQlWfF4GHNCICarObi9p7ckN1xPtqo3JbVkuz
HxERHUDyeATNN8o7tFU5/iy9BOjSwHyF7HALUKJR7pns85d2sM9eYyTfUc9ThA3g0VfumfqlNkak
1qwx/f4xUxQQo6CZtRsDtm1Z+lrLMiSI4qp4oasqdvP5SvzF9je/WDd0PDeb4lOeTXOt8QRmsP2n
rN6cY3PGR82Z3AOl1+ZRD1myjaO1KDP5yNGRM61StGxPdpkVq2pCYvfaDE2zc0E/8GqWzcxn5Ra+
scktvzsAhQRx3qKe+aywl4Y960GgbQbai/L3ESdDlRpgCs5Yg0fZbIS5Udj5MHED8GC3Sf4f+iLM
+CpKeXQKcsiOACqT19dycpBwMcSaBpAnrK8pNAStdTbJNTBU0Wlxi0Yn2Y5x4YXSRjWnAFDjxMth
eEqEWW3AUia3c3cCEZvtdvhIpjc8cWFMIHAtzjRIjfBAGIairnvq0WoyN95Xsw3xvlpsafF24FWP
iJdv5ivizIL80Fn4RnelHtMLts+CsgupSw2CvCDmjNnVbgMANpUHA4FYaCspEbL9ZY3ZQ0349xp/
u4vVQvu1GcA9mYx286jlxom4GSKok+5z1FptpPpSQKMvVbFocWsh2v1oi+mkQ/x1g4ejd0pYnIS9
P9lnltfWiw669Jm2jlf1ESyUzToGau4LuUVFa58NPd75Zj2gqN79Tt8YxiBc0SJmcd/ren/q48Ff
63GefuflpW6t4G3IQbs69VN61MuielQTabzLa2jomIALWWnuHvIC67jMdH/GCPgkSS++I1sqwsEO
krvcNwyIuU5gGbXqCSLK+buvA0UWDjnGam0geTqAoRfcH7a+lnRl4agqKu4jXICreVRdWck3p5dQ
cfdRJqQakGLyeMcA6N05vY2kLMeTqMc2Avz+3rQL8Jy5bz2k1hVf2vzHSPpxzVwEXelvWSRDdg9l
OaXBdecEuvNWgGsXYorizZykHvI8E9DSi8W+dwdtryPTeRMoCQ+Rl5u+tlKeiUM7qMDemdbiTW8L
yEGi/kITWflUofQepdu4irsGsqF4JD9pGX+3LaN0Vek624iqAzOQjQclSjTKI33kyC2Ks9t23+ZP
rH4UtwHZF3mUCd9DsSB7DsrmXNda8JSB8OmIJ4r6ForxTdkLHW8LM0nso+uBKuXf9gmJjFVtsHaP
x5+8YMMvL5PjCuhD2/UuN5t01eoSIgQ04iXptOpbJ9nVYoSumQYdBD9QQS3VXWxeXox7YNu6+0E1
DMT6yF7ARl0aWGw189i2jcwhJJQb4d1wBr73bDc6EL5tsWteNu10YIdXBdG0LspWgdXdI7fGNhXH
0yPWDPNW5Y62SdVV7I7vV2T72yiApaDPAVZyl+G/5+gjdbBlk9c8d13100KU8Wfasi0CceLNKKN8
DfzUeOW+j8ieUbNtVXhuaFaTtor80jj7xIhAgWLqO4jIYZ8TH8lEjaeiyHSFNAW0XJsJQrQAr24z
j6NaWRXcEYiLbCAAgP6N5V4QyKmvgXr8Vtz8ak69vs9sB4/kRpP5wdY1vCXaHBroA4ttiOkY2c8I
3wrfdJ1vTZBka8NxymuQ6/4pmWq2kbziqPVGvTjUPH/arPw91kP/5Cdpv4uiujzEpQOlNLUYeUwW
FNdT5nxDaD9bR95UrT3dH/egECSM+n8xdl7LcSPbmn6VHft6EAOTcCfmzEX5YhmSRSfqBiHTgvce
Tz8fstiblNSnezo6EJUWJbAAZK71G3lws6xce7apr2Wxh7x3sd46CMPcWmkKXHxsHqbMg9ofh+me
nAYEQxwe7nEGeasr7ZPiRfsssNZ/5VnhGbxq58ZpTsXbWaCugCz2ygPRNa5CH/rFSnL/Y1JXO3K9
Oq8wXJ4QUqzuA4Ix1zpZlA2g25udsVRsBBA60elP0MC7G6EXsza1Q/iwwhrivWghoMh1NU6R4YOQ
dix3Gc8K41i1Plt15T/YZpMcuzH2llLR2/qzvs2N5Jgbsz0TEfg1Wr4JpoTFgttW+4reRgvmX0/u
7NYa0XrhD5GYYfegOhWCQ/Ojdgze+nYBisaG3gaXQEO8uvVIZLE3nD4LFWeeoR1fsIt5q5dADDQy
r/Wy/5RF3tpXJjgGTRPvRB8GG5Ic5PWcieciuXLUbSCFxEmy0+K0+SR7BE0othHmfAsWW+nyKj3f
KOqw/cuyFJ4nXwZLxnTcnW4hDRdYNe5n8pK21ceibCXi3+/l9S/D/rfWX8a+d+7mqUpHabeTP930
I0lXrNDLw0AEYJNVmvGQAQnD5jibvufebTH03h/GVP4wTMd5ahONnaU/eEdQ4NV1TJsWyjobYSrJ
+00dRbWNlCAn9jSvgdp5wdPPh8SdjKWqfnnnTL/zqgvEJPZpibmPgHndW2mNQfHYvjGx3/vhycDa
vEufhFqr/E77Cm2a1NgkJuDiMC6LEyT4bA3sqXyubO2bpDYq1jceW/H39zFqOAUrxTNfW4s/pmSt
gTAuN+9Ftx7KDfbIwSaxff9ojlCvzOFFot/zvMOaLvDGsyOc/qi3bGTC0tO+1PG1gzE8qIO2IFtQ
ghDhlshZYRIWFsVR2tCkc9Gci7LV6OB2ylb2ivqTbP2rsbEVkLlIMwRUlezMMoF1JQa0ejk4h7JV
WWrO9X1lIRgwNq9l6+TGjza2nQt+tCsUbv30PvBnAkMbHlHqNsW3DA7xClkNcasUuP6Nih0/+Ule
rXGSmk5QvpIbq4it7VTkxp0RFeayM63gtdOzS5rk4gfEfvCNbvs9KP8cbgct8I0u1hHy512BPoJL
KMZNj2bTeaAHhmd5+8t6XWTW1i6qq/uQO+rpHdzuQ5ZhjPRuSJQWQbM12wAx3AlDovcGrRAYfih3
KNigRFWA2ie4sijNsD/IYjPmb0VJPeTt8LF1/LkoWyMVetj/ODafwOiUWbpC2vZo1na2d+cFFmhE
HNmcMg1OsiwPcxcvn7J9FNvhUWPxKfUMorb/wzPz4M7qB3FRp/gsxRCMrDe2wEajjew1ptMfsPT8
O9a2116yWh8Neg0JveaV63/mQr/i2iurC2vTOrWxJkIJQHio1JfQQBuO+9q7z4IaPW4e/ic4MuSg
vC4g6NIbpwmoOOaItXFp8rpZ5lo2fIpc40vn2vEfetkwfM5DmUnJVkmNv1suRquDb6oYsvnc036N
Nko/kibptPDkacqXRPHEdUHZxVp6zKPgi1ymyQ2CA8t14RhdfCMXa67gNwgZvlhLNS+p69UOXnJS
Kl4Vs/KXrG+GFmrHXC96Z/neVdZj05nwYnDLBYK90xbSTPpiYy+eaU7wNfWgQdtosZ2jJOjPDgRq
oAZN8DXCGsBU0d7Q7dDb/jwy1sLpLkuNl4yVzQkJpuzEqjc7sQOJduagPDtGGB6MKNz4elo+JEnU
3VmxDaClxxl0IOayrDxV3clWpTObo+87n6+t6mh9ryF/HFgcsWuxhILlJREy2VceEK7bmH2m3MpS
WLrW6t//+t//9/98G/7L/yO/A0bq59m/sja9y8Osqf/735b6738V1+r99//+t3AdwzFNgYaF6aI+
YlkO7d++XEiC01v7X0GD3hhuRPqDqPP6odFXGBCk36PM8+Gm+SWhW1fsDHdWVYBJf2niERpu29rf
SZ2TPs++dcrquo/1+yA+wFjZxnKF1ZtmtwNqZiZnawrSrSN15bBLFYtgLMPt1WUwDpufyvCIzwFA
mPdlRhSb0YpsTIpBCMpE8uDH3sc62blMk5XKb/wGe2LQs/PBzNLhZMyHIWqqTc5DD0WmP1uTqv2E
mH66MzuVFbuZWhV4JKe7dpFjZWc5AW4K6uLvL73Qf7/0liUsflmmSQ7aEj9feuTxcqWvbeuh6cNx
RxLYBzWlTetUKOVrFZM0mZcT/QQPunREdSd7WHCeoGqrwMT+uleVecpNGjgf5unVWWbDGFrMipUb
06yD1ySs9FVkxP3JxhLzUBboZIzkpp4nRJ+5vNb3uSv602C8566qh9OIn4xHeZtp1XjbBpFxI4TO
MxdKg/0Pv0vX+PXiCJWoL1dHAA2xTMv8+eL0Tlw6QOezh+si3SpMePm5eCZDkd/jKNvdQ9V/ko/D
sM6UjXzkyeLcC7hWdj8WeBXrgfuFGHC7tsw0QzWNB1OQ1Zg1mGbzSW+rkz2vEXkpXrJIzV9MpcAy
qOjpOubiUNt3gZJXdwDtNyTszYd8VtMv0bZF7iD2DrIOybB42xToP8pWOaAKh4056/ITNcO1tgoF
vD0jXRKcivaTnaHa72VQHgcPzQyjj6tl7cEiDJoHvOvNh1/6Cu2utvS9g3PHL0t76TCnt6Z7MzdK
+7mp82En9QQ9WP6qR02Ef1S9mz4284FIYVGZEQJgFNLQ6hYd1MOb1C2yR73Vqo2iTflatsrRfZ9c
R+eI995e442i0NW1Lpr4g7h819jzU1lrNrKh1NXgH34Rwv3pF2GqqqPxv4ljtg0N2Tbm2+nDk4on
iz4iJeM/mLyisI9Th3OvIa8seYZh+ay5tf5FLsKE0g1H3/SGsxK4LNGUCivIKD5JV9mrS6w0j73a
w8qPlVsUxaKZ3d5CQIB475QR5jJxeZCDZIMs/o9118l8Nfa2de2AshkNJ9nZ/aQdVOFoB/lJDLFR
LrJwBG1FokjdCSfavzf/1udaIap2+w/Pnp8f+/PFRADKEqrluDpCdK7188WMg0rVklT1LvZQj6Ri
U3ehwV+400PFBfSdausucbPXXDXXcq0re1RVAEuvFz0KtwjPkkYsHLjHXbGryTPMz9lqfrp+OEAy
OnUtXm50kNV4fBB00gLCaf6ULatYQ95VV9N7zY3DhQy2yAY1Vd4ayM6ERAmQdVdEmy2jokDLxnOT
ewucy99fFdf+7SdmCFs1bU1HclcVxi9XhRWV8LMmsS4qdrknYzbMQNokBsI2u9xKTVTfiqLVUNyH
1pSsPkgv5xgaSLlkWYd+HsRYByl5Ka3s2SM4uMFqVnUVKWhxp/VSQgFzE3kOrJD9gzkjBiN/a7eF
/fLeq7ZAp9kq1o39HBoqvAhRjFDxd7LYznW9A0MpGI3f6mS/Yg41XTvP/WTdWDsstYXyWs3y3gvb
n8QDj2F8RXQ/QqnLKveyJSzx2PIqbLhk64ferqhrDHKFewxaff4JjJ/5ORWbSK+nXWYCVJnr1Xyw
eEYQVEQ1hR0/gv0OYHzTWXS1OzzoM4GkgIhM6pad0lya2/oRB6WkISyHRVjgZ8g795q3x9y7OLdN
iMz81HgHJ7U/JVnbXGRVzqtrlZDD2MiibNASKFSq9uXvfyO6+dut4+K34WqYC7imYBc+t394Do2u
yutuNMpLEGhz1Dl7ieoq/Jr1gA69wVLvyPyEwPMAAKOvF3wtUMQgv++9FqSVNvimopJhW+HjzyPd
qlPZwIxHN1VCOK5osVh9VBGTQq5WFp1wWgdFOz10gY2qiJ9twtkRr8iV/IRMLFDTucgOo9k59qxy
MxfTCvHR0jGHnSxCNHqbUhaxQl6HQM3WjsGvXDKCQk+v1+FkNR+o17DFWRlV1ZU4RKBq2icCqtuV
em2mCEngBKZdqde4zeW3nmF+oF4X/lCv2z5tr6eQ5xkh5oD71mP7Vdft9t7SXf827uC/DpB4Xo1W
xylcVdMjCAX7UfPLvRcU2iuqIs2GZ6q3ld2iCP3zglxX3zjgnTp2ELLeEs2X92kNfyICPA+X0xZt
7hOKL451KyZwo1g3jmUXPKK5LsDnEK2r7Ho/1mQEoBXYS9Qvwu8sn7JFOpXeU9xN+spThuQ2Axu6
a/NO38uZzIYM4PtMvZr6F7cYICfjk9V5w1LHNI7gNNxkZz7IerNqxnVtGu1Ss6a3Otkg+w2MMlTV
uM7hhFtMrOpbxyeCkok2/YwA/I10hmyi5mAOk/sKiNFaRvYYwJ/APtVuKm03hATsNd0w+AZO+tkJ
65vay54gM8S3Ko/D+5GNEZ4XGFybefdInsvHzs7PH/N0qrEJKLqtLFpl0u7rDuC4LGLCbNzVtbqJ
WiO/J8KurXI1sS96mSe3amlvtXGwL7JqCL1m5enetDHmOl2UNc4d1+5en2Rnvcj2MliLaRDqhom1
lwGjQGbI5rpmsMFGdyqEcBZLDtJtr0qm3YeVSVAvr/eGV5U/Oj3+YkSTA+e19pZs08VdqRn1ViS1
Ah5oQq4BFuemCNv88lfzJPF+SItyS8CiW5cdlnhZWFyKmY0CDBKX5JmIkik5po11knFLUScPJsYB
sq818ZRywpKc/DB+cvJ8NY35+BTFEDSc0tLItbBjZ3UrIGjkvEhncUMzKVYQi4abvmoqMnB918en
OsrLZa2p7j36pMHWcIoQx5l8PMY60XkgifaDpZMosPLA+Qqnap2kvvjht+6ha8jIyOHAAdx74Qfh
FkDTtPn7J6Hx69uSVYNQDZUXg6VpGs+Unx+EhKHKRh+UDsN4jRBr75FekpQB5Kbu3KDVdkiFERGR
dR3eUUHTPU6NVWJ4g0q+ZRfafdRlrAf6Mv2W86sEXCZe3nuA4fdJVHvhzp4lVqTOSovIKvufzl1L
UZV2NrCVn7BwxBh36dd1el1HGKCPl60Y43MbNPqdbFDJgNz9/WXQfl2XzpfBVFk3zP9Zltxhf3gf
2MMAzttR2/Mbpt12ZyYpt7yK8zEiXoQBDH1CL/P9pk98YyUGo/z1YSBHFAkgf3n3BwV6dmTKouXf
f2Wh/bLOsTVHcxz+cg4PD/HbzhOmqYbRYBidrwv6ybMrlND98DMx4WQOyqO2E29L11O3f1bLd3yl
AaX6vdpHt/FarRpt+BmrjffeddTYKzMsMzSa1jLMmdpu+KSbaLnkyXoMaoSDSXmsslgLLopfvn3C
CEGs+haaR+ZrYjXOn977ZVjk/cN2XO4f3iMhJu90tsGCjYVhuUKl/PPPuR+nIawmM96NHlQvc2lg
ytJNWG3bLDQJINmXfuox1J0JJ30b3wF6q57fe3iKmMgP6cOi9z1cG3WoDOEwYOUUIDCd8M6BBZoH
D6aaljf93CqL8uCTCB6twT8GQsWr6j/js96M4Qlr2le1P/z9b0Cfows//3O5eR0blRCh2zacrJ//
uVAt0pFMlr+7criMYnmNyBDbd0+6n5G4REOlmg/x5NfogFPfjRmcNgSqF7GFiqPfdgjzqTZha183
tiNazgH7Bai7H8rv7ZIT5lT/8Gvmj2TM0YAP/xhT1fmXuK6hE+ERjvNrFEvF1Te3w6DeJm0sblrs
wpcghUCw9ab/KUxdJPAAnjt2BVNSDOFC1oMAsjdoMZKADrPgk6vmCWZHpnXWyDk8peRFZbcsN7OD
HxB2kcXcRJa6jnoVUceQ1fLQFDdkzL4Ctop+pMWZRSNvpMw3yEh5zussNbwkMthehJc0m1Qty2OT
dPYNSeR+21RiuoOb7a94lOsv8zxd44U/pultHl1B6dEimVgUZ80PeIGgINmdAdqfHD/Ob3Tubm0O
D7UoUPntaVKeKnQ3zrKXrJbFsS2nHeznL7JeVslGeRi70ltpLPuX1zPIynqestaGbtFmmb+VdR9O
5tjNth2j+vChLu2y9Nio5crsS/wm5RB5KhPy11ZPqvRjneyjmFU+e6B1BCx+/9ZYUbMndFR3y0qr
3PsqKogJzDFcHDX4mU6SrWD76eYxKnTC9bHmIZPXKt1BlnMn95eNr4Wsbsd14tUWrmpTPC4RUOaN
YjXpg90G9mkS3q0lAkpzVZt42qJuVBOvEDMlf+OLgyLSH+89elP9gQi2zaNdxKwXGUkizt43NjbL
cg53ngjhdEQLWvMke4ikjHfExglAz42yzojFmtBVcHc9U+qOm3Qcp9V1jpAVbzRFt3a1DesYpbh5
nF472VpzNXt9nSH3ynsDf8v3SW1tClcQPYutnFVMhXcOE//GMVUzX0IHxJGi8MZdol7P0/ieOGLd
8iK7y3kG0vqLBiHNG1n0AkfMrB1wnfNXkIfSR08jsfSjHOU7vrKrCv4m8lvJOkOHjkCu+yz7hyJE
nMPTgpW8NuPgfTbyOjw6aMPxjOk2eiDEBaFHcTEmpLDwk3DXjWUG2XJQ4gWOLem97ALGwIDChhtp
qOv5Wo9Es3U71ITr5EvSJ8lmmES4F4pePCeTxwLETr6AgKxXVpPrB1xHh4vSdV+10ou/gItiKZE1
2tnx3fiW1am1kA2ZNfzoSlu5D708Pk51k6zkCYiMH5wZzph34xmpPmTsB/4U8iSJ95gXroH66pBs
k6J3t7VQik9Yby9HtfI2elJDLXVJ4yjNoY9Kcg8twcAlT5dor8W2CseaS0bkUV0UQ6iWS4+HmKf5
2b1s1aywW1ns/LeyGCgueCaMV69TVfyGS2I0Z8dt1QcMMcKNpxPIk8Uyq9RbKI27a99mgJ+NVUC+
8Wrjm5zNLmxli8muuWQXrj3oyiAuqXGQbdeaDCZECuLt+lUdpclu2LNgtTJ/cyNhf4WICLShmpcm
8di37zzHRCOSdVv5PdpcFUdDZG/fubecW+DE2fU7zz+HDdoG+VqeNTFBsE+2TSZ9PsF8kN+beHN/
/V5/953loKFWfvvOflwh2E/e7bbJhk2vxOa2rdx9QW4ODlpbAOxQOpYW8uOYtBWwVXIiRWibO1e2
OEoOWzFLsHW79mwgdUSm4+PaNuNC5jl6ENUbL3ReYiPASFrWqciLBkf58VpbdLq6AGrnZUq8CkJe
AEb8ENUlfI4KlTeWIMkDvMvkoUxxpOzde9kB0ICxVqFSrWWxUGP9wmDZUQ7BAcxZ9UGfbWRd7ZAs
bsMlVqjjPu+S5dsw5q2DBlxOW6K7rXfJg+qbze2oWdv3Hmk5tvwz23wn52qnxj1xRbJuWRbFQfaT
Qyt/wI5NHeq9rMsGtT+OInqdyqndO0aZrIjsRlvRDOaNGmfpyR8qVurDysuKvRPn2FupWbpIgmL8
I5g2SWbXP8Zk+sYOWn92cpILUeVlYMIRvptqwcZSb/z7wUNHJuv09LOuOeSKGQRglp1Oo3+JTAMh
/mZKL/LMw5ibN1E0WHukAbeFYyEvpE/2oYmCP4xeL0mTKohbWo55CnlrbETha7DpsMwe49Jdqh6Y
B6VelwJhjgSUxRfHV89IaM/pT6I2zsBFjgAKBKGef1da/1uJs+sna1DjpehH76FGn3KFDYMK7WN6
Ozcs/uLml/OGre/cw4eANhcE/TMoYQjOGoiCn86HRTd8vrwuNu5YoGCO+vmmQgNk5SVY6GSdxoJ7
7LQvEPMWXqfXr24N1T5ANW6nEst4doV1U6bzrJWrLZ0JoyNj6LTbLIzJ5ciRxCK9oBwfPFcrbmzM
pNdyQJptJz1yPkMtSTDI6es9MH3ncXKtO9k+WRExXa3sz0FBeB52I37n85lS10foS9iP3HbNflCD
eFPqlffZqzbXgYbTrfV2ym80lQgXJn+frl8E1OxCybhwMRuCk07+ZpnPEwJcusnDNnuenGDc6VDB
N2nTtq9xMS5kB8WAn4d3X3pAfKm8uA7mU/JUtQl5u2bVcOeDgThaKGCuZINi1huXp+ZL6xhi6yBV
ug3iQXnJBX/5+ZxI3JWrKXASUrggfvBILq+XK8dYfQHexb9YCg413mwiLEdUEYgfAkmvzWT522Eq
qh0uJOPzlOOzMl/oOEVXAQHM9GRNigsEL9IXE6+kJ5JVT+WIg0cInmCX+zG2YdfEN9lvE+0E4lkW
qctZCEY2aL79oAyYc85v00qJzEsxH5yEtV1pRMpavj5Dt6PB+RZYQ319oRZpOG1zdH+WcpDs1YHe
HVlOnmTJGloX142e13Ce61uWudoNDKqFDSrmKRGKch/7xUHzOv9lsHMuDmTPayyyqjRgTmo6rGWr
lfrJSiF1t5fBR5CkP5LCUc+yNM+og6J4yuYZkadDWJ34pVly3j/J4kmA3ySkkCPYU+fYmh2r064c
9F1vt7f63ADXDRLZh2ZlKHY89K39VER42IHLco6eqf/5cQwsXHam4buvfe6Fj9h326UEwVwjXgZ2
0Cwd3pHb0lBFvMSOcat3jnGu4ZtcpkoNTkaq3r51zhQSfkObrq5lnXghDM2ywelmnqzO8CFVo/sk
dJMLqXEC/oH7R2sltOmtk671puZnJk9Ui/xbWzTaGiS6ugbvbKDEZUUvia9Y61Rxc4xtKJY9kuxe
EBdHWRwMfQcGjVVU7pkP2VSs8zGLX/ygIpMxm3qxkI5fcEtwtpXqvbVGyRCvUGwa97K1U+0vIg+q
WzlU8deTocJYSMrijuDLkzxPmonyRn6pdJ4fyvhffynZmhJ9lF9KQeGTxUJcbr1xUo8S5XnFe87F
jAT4wmMncxULkF2uMgIfkKG+4hFgnzvZUkzgfaJrJzlnOHcy03RalY2/Zku/BJYUPYADmZ4M0O5x
AztYltQ+Z4mGGrssOZqxNyY1vpaSYjwaft7fyTavcW/R63JuZUn31YcSaclrCVTlSzvY2lm2ZX76
VQvM8KoaruIwT25E9KfrKdQqWXBveEepDY7AarXI3BFAyPzlvDZHs0BLnINszXjPL7RUkKeRrfi/
c08lIG1bX32ybDdZpuqpsap4T2osf5wsO9rGiqqtZNFP1ObkVN4nW7VCfsX4lPojamOyUW04VW7U
7k1WK/njEHf5JosI0cvW3jPSYz3yRLuObdBJcZJH2TXNkConUM/CfT5p0PbdGseHhOw7E7koMNyA
/k+qvj4nBtYCSZxqK/Lr9dks8fkFlMPHKABjMeLYsLlWloFLU1lrd1HaiT2hhxFLuHkOFSBIaqSf
qj7YDxMYdcQRswfN7dNzGQZnVdGUHLDoxIZNM7ATmlvNsG4O3gjizEvL/EHWYXT12Ux1gFhzVej2
mMbPG6FRTjBqsBb0vObpy/hBAzrlBZg7yqIcoRebIO7Ui6zRAtZ6o5nEG9kWjHF/Rxjk2l326AcM
r9uCSJIsOoQ9Ee7vLpM9fEYqpznK6kYB1sgPtLuRRb8uBUwj6AKyKA99pT8aTZKc5JncCXpFyNsL
yhJfVB5Uc4X3xoofSnLXi0FdG2rbrXnSlJusye2VHNjlmnLp/7j+a+vSnVYjZHNgecwyRYZ+GyfR
Vg/G7EF2NzMSs7o66W9f3/EFeyDzxY3xm1rCF4WP7y9xdkLZ2zaMu9iekdmKc/NeJT/Fg70ByTec
ZOlaheEGacNh2EKofRuOzr8BdHzsligd7INisNeJgOcwgoK96yInvR682pkNF7wbt82RmUlr5O6G
IXvrZ7htv2ltjP3coAhXfexrJ/LZzQkkYLqKhyT45u1lmPm9XRXd37bL8byaUzZ/Sb4hy2WvSlJE
h7aBmy/d0d+LUkTnvQh1CPmZuTM0RTqz/H56b5Vja2CZq8pVh71DBuu2NrQfMiVsOQESbVVlbWVK
mFXbacSI4NKwCpW9vMh+Gnv0iv20dzdXDyVde+rasLl3hVveJ0byLJEwReQ7G7so3E3Lq5OU7GK0
oFVCMs637zpbiVKlx4BtSxyHQQEK6M8uUmMrHoJyhRTOsB77PB4XtpvdoXsY7SVA6lonYVLW0NSr
q7kbnt8ARIoBBXRLdbhoCCkHkwCym0GcQffPeJKtWIxhcIyvQxL3/mbwidMVSo+apqbn6imI3bVG
duzOmA8j6hd3flp8HfUqvpElWe+0+ttQWScPqqUMq5FN261poHUcIk59GO26ezTjtl43ZVBv+rko
FM3eW5EfLmVrLiL3tqzEjWyUVUXXrVxD1e5lCb8c5HnHND/gwf5xNlXbhH5l3eOU3VyU+NTqWX+v
zfbnfUoK3fUadSHbZJ3lK9hYhT0Bobm/rHPjU1O1+rGL0vP7QGsc1IUs/jLQyEzS4gyCD9YTppje
ziQHRGnm7XLdcZJzxjoB0QWNEJZv7xQl0w+Z11u/fWKFv9FsD/RXQ/SISBpRipmFADygLzvzKEvt
oJgHjDG+yJI8APkflxFO51sj7RHq7hz/0hFPnQfLabywUea7O1x1dYzq9jxjE5jmse+V4GIFgKSS
DA/I6VmX/6QIWeuVCCwHCVQunzxEVXVIDEM5ydLYw6Mdeu1Zliq7745V7kzbhMzZMfQDHCXnQ/yf
T2bottsmLl9lj0Qr33rI4pgkS1MUEbaEokGCFhLQhGXtwkUt+9yXiXurzg3p3JALwKwIwkLTz3v3
FrLx2wjYrj+mQoeuYyb7boYoGNok7gXql5NeX9IZpmDzaN/VBWEU2UHW9bMYkAIW9jqozhVxb7ub
zD5Z5rC0Yj0ELJ2Jszz07oANGx66mw5DJTb0NATODHQe5xYBf3EwCKnJfrIVcOFjhyvbTiprZa6F
JYrlHKSwlquhsb+QDbI8tyqe/w3MJ/z7AC+hzO31h/dPvjIGq2KuU3xaRex+bH3vN+TmEbObr0Hf
l68EZ0mH8Oc/k3fVLyXZSFlf4UFP2KwuduoQlq8B26R0KKznrmXBgwQnW+65/n14hkvNoQKafdfo
KNZM+Di9sJFAAH3+VM118pOsk62yX99Vwa+tjtu/jc0rr1q6faBvlcmAJNcEiCShxH8DAGUtq97r
5afcavxT64h665rx9CgS76Rg0vF9/gBkspcfMIW/1tgVTr5XK3KPv0QbtcGNUml3icceIpR/Ofmx
difMepyxJ0DC39SaD7LBmPTgxv1zhMO/9HylAtkYt4DxMKaVng/NtndK7ZE/pbLtEz9byWJSgzQ2
CdssZLEeYrZprBT8KtTbpaHom76PIrBDDHVBOC5K7ryD0hjao5y4ikoCq3MxsJjYzYi1e0R40Qke
nTsExtZFoA9ndyYHxQMWoarprzpYT6SyvUYYLyiGIWkYp8VScxPxolgZ0VolK+G5lcZLVdSvo2kk
dz7xz8e/GKRoo7rKct06ZdhqK0oUs1Za+T6oS+6YVSg/9NOKN5a1swzL3KSKnm1HMN7Ex3n5yqJR
C3ZW88tXFhv8VJdTGpT345iIGz1xlSUyUOMnFdGkZdea6ZGQS/cCJi0TeCbIXkEhFOhm7vDJdRDt
RfApPRqdInvJwX/Vy1DggmSaFRANibsXoZzkDEXTvp1WFn85Lb3qpM83pdJrK/KH6fn9EBnowRXq
6b0m1XiPL8BkLavKLI6yAXeR7Az5vT2qCPt+ylLuZd4zT7iEWbt0LM1NTObzU1fVq2TGLEU2JgZ+
0TjHCCXY26HD8vwKZmKkV0XxU1I2byM1L72OlB2S/4ws9dS4jpRoJywm78e82YV4VXyps+2AYNWP
CifKRVl01pOJSsc67/rwVJVKfKiUQd+4ppU/EGkht2V34ls7tQs5Ks7H1zaYwpeGYPwKVFlwDgSp
Vc0kfgcJNr5EtRcs/TQpv4a9g8oDmbPY442qFPWnKXRLNFvq4Ba5yG7vVPkri/50VQ6CWBTGS+g9
jc5nFpxgatvwx2x0EsN6e81SzV56uRneaY2n7xwntna5oZEkAn+PTW8/vAorx8aGd6umeK8tL4RW
M92zV2r5YweFYFngEbLT3Dx/VElVQfd0p2UhguKxH3v1tsEtkfsuf5Q9zMHZ+dOY3Mkqq3LrZeQ4
wV72n/zO3JaplqxkK0H85ow82r08laxygmGF1U57L0tNYLjwjfAxkXOHYaVsLDyVkYbly1i+kQOC
LT7LvkOeVuc0NGF8h4qBmU6YPhK6OndJln82QjDSAkmfm8pxwNZOkDpqLf88eiNqnq3gR4GXx6dC
/Sq7KxrYpMFhYS+L6DLYedO/5kZb7nDWqzeyGh/TVSOiFC5Fqu9zPSjXctJOMW9ybsZHK2ug5Bli
D4YsvsS5wLdHAO6u7Q5/qrzzeBWWvKuJJl+KBpRRMHaQvLI+Xlp+1e5Q8VJIkM7l/8/B16nms/3l
BJqPC2jU5KivzIoNDcx+9CyeIg0xslYrzIWsz7RhWhV+b1y7VdnwoVvjJB+7WSyW9irr5NMYSktw
kojfw7hxF7Wt4ZfQTOJFxXk3Qw/6WVXd4NayymAxzQ9R1gfd1oWbsZZFqzTJwxMoOMqiZzx1vtU8
B0YlzkPqx6QxmayzTMjELRKHUbewyPl/g82+UvWM4ATApkOkue5nYeAmh3WiekGspdsMcaMcPLds
D5C7nY0RFsp9NCL4FsDx/mx27VmX46cYGag+rL4XGRYVg930KLTiPVx4bna2i7HdI2M97iKvbm7T
UUFVGCuSZxJEf6RRF/zw1Z2pG3yPUtOfnMQZcKPh3lNmklkUldoWZkD7/yg7rx3Hja5dXxEB5nBK
Zamlzj09PiFm7DGLORTz1e+H1bZlGB9+YJ8UWIGUWmpVWOsN504suLUOpbNL0P5809eJgtP79FNz
JVrWxMTwixyOmaVHx1lr420nTeu9TDr/WDcEIVR1BlJ2zLQs/apicmodzUBmX9Ux5ldaYH221avU
fs/1iWy5VZasr1Q7J52outXXYI909bHBSPGr123j7ugREfq6V1Qe+7xcYDW43lu7ZE/kbGD/uL4r
6D0FtnHa8NVbOBBJe19HhXLtDYI6OcaGNn/15kGkHeLB0L96lzyNDqTYIWOsT249EiFYgltfvY6B
07NjIjiuHiUS3TroHTqqqsraZhyWXiJbsN5bTuNyMJ0I05T1dY3BnA7Yt0HVmuVJ+nV3jObyHe+h
aQphWcqrKvh6/7pKrUdPLtPDf0eoYQLKa0giLz+oqqwxGS6Fg2nSah9Z2KZ/DZYOnFEdPbL4Wh7i
KG6yb2LET1WjGqeKuEp/egnIUlVTna6G/mRfjPt0vf8+NM2JReUpubB7m7rqTP3NLLE0vT9b4sx6
8YVzlknEiqeGRSmc2watnK16sFEw+YQJ7PEClvXl/mJRhf1Io1VPGQfyf70+FA6JyFGZ7tTY+4t5
ZnZyfFk/3Nv7WCvOaFd/qFe+PzspTX9DYMz4eob3GnkGVNHVbkUVWoLTighwyZ5XVtnfzXkunC5U
dROrjH8uHVJp6LcgOWBpxVYHYPHwdamGdnWuhaLDj0/1/B+P6/LkYEYxqYX1Jef1OW7ccypSdXvW
fCRGAnNnpD57M3Rwg9EITk3Mf7mquk7mcW4S1VV3gvijxcNNtRuTb52aVmcbC/jq05BQwVwJ3BmU
s/1eEA1Q7VkRTKdFTJAD1cOx5SFHAq6QGAgbWoNUgCrqLg0e2rVQ1a5zmr0eQRRXbWPTkKQmx1+H
uqnbRKZS75p6nXfNcrntA2u5sAjbxMbWDjfyhh2BL9aVrGSfrQaqHiPBtnEdLdZ77+3qKoiMv25T
1a9729g52xWaqz+bXB7m2dQegDTkvl1cVTHbCYJVa6GuVFtCwmgLDrrd/KcDqXEIiOu9anCqDYdZ
r6vzf9rVCHUrafJo37Jd/nrF//Vi6l6jDX4SQFwjc4R+8zGa9/pqjzivBbiuv4paGSjm0EpObqzv
WlW9jxmtWN/ogTYeTOmloWM4CYbSbXzy6iI/jCLOP5Ioe1aUkkVGKf8W3b9HBIDR/+8RkdZ023np
kIcNUBAN+o7gVReXD6bu7WwLr917k5eniCPc6/c7WjPrj1bVXKHHFA+q/WuwN+vedihwtHP6vntC
ax5mi41jx0TsJCDd13pHbKmqsJmd7umrsS7lAUDfKuRKW7UWss2THWdsfase89VhePjHZKhpL/pq
47R6O03arG/yPOo397bUF573Va+Ud9O9yzCQUw3VnarxX/2qLiVaGP953P8cOK3vQPWoQj3RNfy/
2u5VfnUs7GqMXzY4wuwzCGjbgIzLFNbxXF8n3BjJ7FSNfmngpuiWoKp6+kia/TbuWriVfMt71ei2
7moKMlvpNmvRPrVG+dIkOnOJmXgnP8gIl4xt9mz6n6pPtYA4TY8ekcfNvc118PFISth0Rua0LwKs
wEv1ooarIrcCtu267329hmqzhZ4iGiLk0az88WgUOhiYosivBOPyqyT2cRSoQDRRZYz87/qUqkeN
AcvZgcce0HFeR6sOuJPGvhosJMOK3DxXTjbIt6jA8NdpsMIL/Pi1cJLpu1GAWW+doiMP3WBKl8cA
JEo5n+cGUj0bx/gJIU0MGjUYmBlH53As7PkPiPYbSChjHOb9CNbICsAs2QgK5En/pkUk8QarRbrD
Q3pbz7P0pK37LrhL1c6a5umtloDJExdlfcPPTl9PwuiU4EqE4GPPzy8vylu0FIiodvXFckzyuN6c
12SH/q6rK1XIRFZHW1qIPcXx1f2nILQG931iWisS3zzovvyuOu/t/xm7TI1YsW3/8xn3W0XmD2c8
+Xbq2fd2dXVvW2o/eUiQzV7fwX9e6d6m3ky2IL3s40L4z1C/tJND45YIbcWOvCIMi1G9F1v7yS/k
rk0X8PvFc+BB5NSqzn+rS/Opxn7pUSeR+iZ7YwkXr8svw1gEb0vUyy1xF4/PgF5bju7eYvu/M9dq
sHrpLhoQHPWkdGgNfGPED9XpIBX0EvFzYc/90GZOjQ1bzE8d73XKaJWzJQMFlkHV1SUy6eMZROvK
+5iC9yLC5zufxpuqQeV8LUp9fPyqCZvAlj89fdVc71gslf6sakFGhMRFN6C0vG/gz6ENj93yqAoT
IOyujCwdiAJtZWP/1dGCqMRyxfd3ne70Lgz/tQdRlTBmhjren9CgE/CYxuJQ5glm9P88GXJ8sCst
0JcBJpzQnQp7h/aY+9QBunmyKy89zrYHs2yogZashUVU5FpgPW9GnEbYldLWW/HBapeJ7Sk1NTZN
bDNs3QS6OvY+Tz2mSak2PejJPG4LIls/UeFpDPdni9LeVs8K88HSau82D6TVVEcD2xzfTv37MDpw
OJfuF4Qs/zDLrjoXmDUgAni/TIFnn0nrymWTxmZ17gwX765Ji05YOhBzhlDpOm39JgZg4Kzw7Yng
Xv1WsME5tFhhb1VvAbnw2o7FB8HovNv04xL6fSJf6jWpisrMEjoeLo5DHGAKAEMKW5G+1M/SiJav
IivHf1d/aotbIPSrxReiQvBS1qtoqcS/qqrjP235Oq72Syxo1S3G0u2YW5xjCxxoEoKMx1yInSf0
FlZskj4bTgsTppHNTzm4b8GkW29ZP9nHzLOjfV4P0TcNGsEElOZnsyA5Wg5zd0v1wrpOZDs3TTuV
j1MidHmIY5hoJSgv9DDG6GTIDK9IaUZP5lpwampu40pkSwn378DAskmXI64xdKphLNG/CF+nZ/UM
VQg3AQQe76GlgksT9oK3OVKGtjX/ZtU1Spsk0nGF6tNDMoAIjwZH3FJ0HG5VI9B8lZFLJILqvUOs
1cLugD5ZmDDdOzTXaa4awE2vKVHOLaX3acURWsui9S4uxOJvY//TXZsjPKBO/RocJEvQhCCY46MB
1xUFrFHDHdXVHiAP27sxLkj8rB2qTfU6BsdcxNoZAxy22aBBGGrF4j0GHQhx37OTn/qcv8im0d5q
oF1HudjmPm9K7bN0tI0aMOOwve2bzH5Qd0YlUB1lvYLNyEth6OR3/7KC6Jyc1S6zHlPXMR+JSI77
uNBwEPmnTV21qWg2azhjPwfzAIeQk9EwTz7/mNyrCqfNzVtQvamKVTFBhAWgv9NUeX947dxnO/bd
+c6Gwbe939Ws98dWPYRyjryD6lBvJQL7gIVPjMj86ortQcXXeik+ZjzfH4faiEMS+gSc22U+eI30
dmqYH5EicO2AdXft/f++yxmS5r3HfEmzzOEJcaLhCTYCUh8WPslkkh7u7X1SkiheFp/jIMNUR5br
+gMh1pO6SbXz9yL60I1riMuzHsl2E2Efffeb7uifSlQnDQ7oDni/tFgi32/49YcnNXc7BODrrFh0
J4lj1BFklvXo1PKvu/lEP0EP/2nF/S8eF1+/dP6UAqC3StMIBxenJMLQ8y4NqDq6YXos80zfmrkB
GFj619lAVU0pUqWDeYj1xL+qmmpfm9SoYBHR4Svxa5YVgD/bFa/1bEbPWvECSBjKy1osWDJt02ZK
9qoKXHS1UW7mQ5MuCFv6/YM0uvnRWQqELMm6b6BULSfVmXjTvMeFudypXvxup0tR4sOjetsCRa8Z
HJfqVE0wLYDa2vOjqjkRMYZIPkQcb0pzu/pN56udxgCgdJsDSN+o6t2v+svoRtWndYxstG6jPK11
z5/gRhvzq+8j22lqGJmy5V1eNVg9HCam93mtqSbdND+Qic2varzkX/aATTyrzjrCB0b0PAibAD4P
CyBTILIBUszERsdMbthjsQWcmH3q/HnWXXaPdnIlL6VveUPjM7J2JhvbkHnzeWqHGnClmW3mYsZv
TxtwCeg/484JnrKzy2Tz7MHtzueZbGteeAeb6Pre9wJ3b1f5Z53WGiB9V9sI0pNH0rEnhICT5yBi
cjfgKP7mE+i2OxSaDdO20Liwp5u60hzgRk2NgKPp8rWm2lhg316vosfBhvgTqzShWCJnLMmjHuF2
LCN761cmUdxsRZIfvel5DtYdUYC0b8zrI4ExV2fLbJfNu5nA8kY+48zvfwqBsf1eIbH3UutWfIr9
4nswxD9EGgeHKDGCYxZpxLY4DrNKJvwXLe9OMucHd0Uz+HI6pW3N34p+jp9gU2w74Yyc1FMNE3Ev
kD3IItDnjfHWW8ZvgWH6oQ4ibGv3EdFOzQtbiwSRPgP8GeN+M4z8eogSlHhOddh2oRmiPwWBjvw5
ecLQXAQEIBIRO0DPHsTTepJbMh27cexZl/U8vUzAFkNRddeecHxMxP6PzCmRmG2sbhdXRrOvO60I
RxuAqZkPG3QlATol3w23X350TX/Av/AkF+fRqlv9EkiwrSxOwy5I2jI0kvnPqP/Rlqgvc/b9hRQ2
n4X8jsrgIQ3Kb0MBmMSse6i41YsJWi0cW8zlTe1bXGYbp21YVpoO+zFh/8jLT3S/9hafTBlgmjd5
8pfONmHr2B+wAZozkGNOJ5i9hHY6EDLQtHFjLmUOwMr5zUzMBcA3e8ogqcSGAd8hk+7qkgV2LjCb
aurslrggq5eYvJ2T4VEwVf0BtOgPbSzLtz76s0FC9wAJ7V0jOso+YbnVEwGkIlkFp6acxWPxtrph
3sBj8pcsDapMhBeASI6/8jRub8ZsYYaWv/XDYLxb3nkAQbnRIvFmwAvZVigbbCfmACKe9gl78Zu9
TOdK6DhxZcVt7PB8MqDI7JaML4NE73BIwJOek/gUNN3OMzFPjKoWixx7fO6NpGXz2TWHxEV0cBj6
J6AfW7udR1DI9tmofC3Uk6QAade/ektFwnKulm0fle1ZpOOp7cHmIrVEahb4utbrx3GEY1bZJcBX
cF3I1pPtTzwsVGrSRF2PW9yAK0MSuTffA+aMa47oG/fQ9QnamYm+cUFACqQXjssCj8HGAig0otI4
cyz3N2OvsXWP2hMx7NBuuhkUh35OAwE/vGkSc9fMjTz3GcLpj+qygfeWh//qW0ydhrJyh4PU+1NV
E+gCHcld6imG6v56QIxHUBqZYTEt4wGyRwnb2W5DrN4ndDQWeRZBYu6dXn/Uzbo5AyRf+IUlPnYp
nI+3cgZk0pvzL9YqF5rMEjxLsarJszMIWf3is2sirlDGm6j28KDK/T9e8HP6nvoc4GavScLS/Gm6
3quI+tAkp3eK4aruvHT4vZZ8PSJYnmrbRcC3RruZDHxVriLZQ/DY5lmCfjDGq654K5Ol2eU9QOS2
/1V4aJYA1PWQTa3r3aIl/uPQRqdi8bXXCIHfaE4uhtW/l05X7VEu+d6VubbzIsmXh7Aj6j/DVXfF
QAqfRLUhq1eZDL/Frd2hZJi4h8wloVKP/T4a2nLD+80uRTEdgoQPpKjRbDELZ7g2FR+WkYu3YiSv
bzYcXSJxyNJivxBQPrpCPhRFhbRPVr2Ptb4RqzcMPpXYROGZRkYz23dV9NDWqEpk/Bh1Y3iqI+Mz
MT1CNbK96Jw3Nv0yDDuYi85ZMzVBzD6zT7lA5KLtmj+FUVUhntSW3v6JSk8aTnaKNbnMMUyNn7vS
Mo4o9LZx72xRQK48+arn4qOx9SQMrImjr1/cEs+N9601oi8cg01tg+JkGmwSMj/77NpgCfvMnzee
fKi7PPTd2Q1FUGL4XtT+viLdc+uBLLax7G6l0xPNRY4EMTV4WJ3Q0aSU/Tsx/TQUg/NpVTGMLEJO
j0IPjmOO5okvz5U2/wo89K+c4LszFth/WuOpJPMUJoJ0MYvztJkd4HyVGfgbwtDTkZNXTnYNNZu8
aC7p2DEH+5O9xzzDDPvV6dPKjQ8I3RPY1fbBnv1gm9YD3hkZ5FQxphdVDMJJL2RHL3nRulCH3QIY
7/DqZxAsiCyFhauFfdf+mVrOhzPOv7dmRw4ssR8AY19qWIjeTBzRdv1miw7CN4nZ6M4r8zdkxZ3b
xHIfdm3eHutYFk/FDA5PS/pn0S+h3Rf5rmBTtzUhZiGKleLwZYxgaQt30xs4KzemsBAE8rNjW/jx
A7Y0EWo/VnJZgsI5RezUziLJjHM6WjA0k3K5VGk2HktEkB+AhlsHQ4j5OiRFzGYWWivwmGY/jBgj
kmsydnWaeU9FFye7uL02PbQeW7gkUzGARDuDLXHZ4HOYIP67WVGQmy7TyZvbQOIdIZw31wqwC1xE
8y7lcdBc/AbK1H/vSNpvWs/pUdtP0BjugQFZM5ZMSOTr35aGk5PRDNWn1pATDbJuOtWO7WyhvMqw
Y7r8nByYPgm8lk9oxR3gZLAP4FRx/euF9ckChrMiVK3Pye17PHyFjremg38GcZHPGEGUkGl9/CSe
zoEta4ZPI4iGsAAl9Rk4SCE5i99+xhVTBDqGzScUsglRbSTeYs06Yzho3tCfDAhIeNFWVVOxmLdS
g0U0JZ9Ll9UbeEk2mO642zf2xCJr2+fE5UwcxfZw6xBxvUn+1svkt3sAZ5yVWYC2dVBAtcw958pe
m4hS8KQtrfbWZXxko70ZXN4lEkMZUt7TiEYyojB9bK1RUNR8gEYB+41x0HMn29i4QMb3uq5JjFPk
D3/ISTGjDQLHv3olpzPvB/REtiCF3A1uWFY4GFb+2DijF84is3YZIeDQcoaDWWUBnuTpuF/q25A1
87GXaXRb+Fu01H0As/ieJ5F4IpDah2hSsWS1mv6IFDqKfuXy5NozC3bVzhsCCaDrUO4mMcVJVh/S
fgOZodtbqwlqX6YbGPHZozv21SlYcFpF2hEPlnr5reorfEaq5dDgyreb6+ADcPC2b8cU4gu//2gB
8Ts3vuBPccGGYDjcLaC1PXcXZUkcRjmBVtmigyO43KcplCERofFljPmTq2U3c52645zAlVv07bZH
O1RDh42FW0B8ICCAFmvkbPqg8EK9qEhEsjx0aeS+jHVAUN0p9rK36nCsCGpUQexvMwzgQklmeSeT
2t3OfjucEepwr6kwUv7pFnALknCZYTOhlmyhH70qfSitBpCu9TAjTbcbnDm9wO1oDmz8Hd7ZI7pp
zdFAMUNoMrp0/FQRh6p/t72lx4hNOMcBKZokSQkhz56x67qoOlSxyDd2+i5do3mK58kMiaj9xuxN
hnkU87l0wmEe6jCRsfbo1rK/Te6khSXp+qsUo9ig2cwfrgfnBOuNsiLMk3XtE9FuwA09wJ+qRYGy
dDDQ9gwDZXo0L0NEaX3dyG7QG/f8S0y3TpJtxEYxOMeRj2Nq4V8Rcj8MsZaHg68/2gR0dpY7z6HR
aecuqN6FcL2HstN+tRNf1OQY1tWum3In5+wPaYHfaREVxznnqerb9CEfxinU0tkLJ1wGOtZ9VCFY
VnS3OGPkHe3mCPcgMcCU7qMI0zWkO4Sn/bIne7zYEfCtqU42ST85Gyn4P+lrszhrYoACahEYnafq
5M8DziB+1TygOXbTW45UFlARC0tEE8sNwLLsyEThXtopwNFlYvNktIM8QLLdJZMGZa0Ry7Fwcgm0
sn7rZPWs6QDeENiWB0/K74bIzY3VGja/sJwfX2A/Lv0ES26JT36Ma9EaE+2HJNshB80OPjbmrc7p
ow4ScYajpJO9Wn6T0gIrx7Zgy48CDgU+65tlmnAf6oPveVTaYecNxDqQaZpytKGl+0iqdLpNgAzR
LJL73I8/PMRqdlNg4mYq8t0yxS6H4YEPaBjE3o0jfSe8/ANDoGnbEDLbIbmq7/IENGGlxQitmPVD
OaGHJSOWqMK1rdBDEm6vpYO36Yq024goORCDy88Z0ruubroX9vgPmF12yJinT5ZhaIeaH1IYzU85
AI6xSMWz5DwbOySaLZ+8iYBX0jWSE6vemuz0OdnVVjwdito1tikAm1D4yMmmj7GYHLY3ctgUICS3
jpc9J4G4uI7f7jokcslbF/p+gI53XDw9gPGLyAlzOFSaISv2PcLvS+9WyHmleDGgp76PZn0nPb8N
oSvn+yhwmEkiEe9QefpuoLuza3o5vhoFYaEC9k1jmlh9BQGepRbCX02UTlvMH1/5qnxiLP4Pwp/5
Xmg4XczW1svByMQE5UDrey2OJi2CdmZUAPOZxEdCfAae60YDGwiovWs3A1uKfeOgYN6gBAE6vOpe
mhwKl0UiMCDn304g6PPJnkOdnbTdYw3G/PMTmYXxItL8WYuaZTPoRnQV0vru2uThl6E+p30mTuXM
dG1rwLkqshm1d/E4ZUI9veC9uzVwods0jYEiUhVBnYvAKWXy3JklIK8pR9MxbsIIgdWDrnFmGRqn
/SqcBRSEXRVYI7nOcxRkyx6OJmYYGYTUftE4qU9FChAgaE5YXvbnaRTDWV3di9i1+3ORAp2CU8NK
7RFuB99+mMvcP/Dl1mcr1+uzS7xr3y3VbUbs94wk0nJOCw5tAbykjXqa35EM6PPp0JBgRIbmQvTC
Dwn134QRtOesKT9avyCAUtpje1ySgiNyAKvZz2dkifv5PFo9WuaexAvXNYoidBzUWczSPg3aaohX
H6Z5Kc+sIiWHoCnaOX314SagArohrng+oRaJz25hVxstqRLOUn50VgXbV/ahSXZzCLvvI01vz0vf
opc1OoeW6fDc6hnYxYRtadi01Vuadb/Lruy/Pit1pT6mZHHQPp+jxUf5pReHaHWjVOcMdeWv1dWa
j+9729blxJumcKdoPLvxO6SmmoluZyD1z+mCrGzgpR9WGZfGRupNduq6hYT7sjXG7NnQghQ3e/4w
km8OMpQoQbCDlzKKNkxS6xtoHodK3jKN6QIJ3U2SzVERJnoUHZa8OY6yQVihxBUxTU5jBy9RY7MG
DHayzuodIOZBXthb3knb1fhVWP6yUZfSSGqOv5EVJh0gSqRCoH+/VWXA0Wq0iddgSHUG6GCeBRzz
Te3BY2t++kv+k7iLzycboSE3mI7P6Zg6HljYoCbipL6r2pyqc7sWqqoKGzEP/s3Xr/J/dUcY0f9r
9OgFcj+PguBieTDqcYPZ8ncOJ/1G2qjC7VzNRmCkzI5DUwQkdRgQ1/h/V36KWPoctkELPlN4DZA7
igHE337+Q+ApQQZwMrTuIcr75JRrBXLujz02gfs+GZ7LqH7ImAfOqGTjkFYXP5CTiwmUS2haPR6z
i/ko0YYnHK75Oy9rtRBgNOmEOF1eoqYombuXYm+M8bNHViwqXvFdf2913zoMa5hAd5ziPMXIRLat
eZkNrG0OEBG8177lNxwMPnjJonoLFA0S+4Eyhkg5jCetcjN+Ov58EzOCbI6nSXZNxBkDxBuaIT9H
ukCXu9PYVkHGuvDRnNCC0ZxwIescahMgLd8ywyyI7VcUj8q6zs5BtfzBl40/DaDVkz2WeGuaabdN
SJGZYxfcRrFYB4LKNayxTcoRYuu0snrUC0iNA8eojcjrNOzzuHp0UjLOCFkh2l8eINovW7IwAaMQ
fLYmlG3xuDH9JfsE9d9eojK1N1gil1upLc1DhnCGZVTaR800u/em1j/l+BI9451JTtpZut+nTBy8
pcN7vrNfPU9UB34C5TEijv5RlRGKCan2o4/seoM87QBiVOQ3TefcI4NhV+eJ+BHXyTuRpA0O3Pb3
IRbPCKJ6vwpBPI11wSw19zGP2L6UcdqErY5tmy3dn0TmfWIBzFGe3vVHgiUvpAbhuPQNRCuiJdsq
ltnJRHF+6xX2ckTFdDkspA62oDSt7aJ1csf2cVvVY3rQmzXeERCRKom0dqJ3bwD9sSsUw0sJn8RK
q+R7pNUuTHCSCeZrVuvVSl5JdrrlLi9y1L930vgsx65BnRzCJNl+8jB4taR+GqADNJZbNJezZ5Fm
BeTWbGaS2nVzkV+aoh4vzhq9m4H6jlbbHIOh1d6xvt6JwCKkCmNvG/X5borT+B2k4E+B0dTVbk3t
zdIdDfsMfdz5fQGy0amSfd5O/veW+HUb+GDrZTRfCHzG29xGTmkgg3xEkX/ro+T+QwajtfEyz3jk
BGCd2jqRBwn37DWxO1jvZMJ/tcgHO0H6R4shMftpw3oOqrxevUfsY2AN4tlqIkIbmih/z+tfyAok
5EiTOlxaN3gFbRzt48SDMNwseGwt2fJIiOGP2exOyyy611F2/nOPsEVSgmfGaLo9oATOdKTy3zlv
9qxy3hm5tDy817+61UjVqOqqUMPvd9/b/ucjVLe7RGqeR6xMO8VEPmF/rKbGX5fViN2xqqsrtd4M
ic4gVf/X5b3/Ply1qeI/beo5qm02unJr6fUUcrbL0X4ry5pFdb3UPbYwhFP/brUGmw3B2p9rQHZ3
+LH9Vf+69asUM2lAzdH2cSaasyrqdZkd7QrxMVW35fx3HfVqdpFD+lDNZvziGDo/B7+wNoCI4hfV
Vhcus3tqjwfVpgodbrqejNHDV1PhZk8x09j9pg7nxpONmv9Xm+oo5dKS31m1jteHf7WlmgwNY9BP
9zZOnBvE7K3Hys6NXeLX8cGpkRqvtMa56bWt36IiSFj6pu5H6xsfBUDkV1PXpvMSiWLnYkD0XM0L
x6d4DpF4q74nIC4OKQaQRxIjsJZhJ2KytzXMYNgObU4sJSqvbjXIBzvNDz5r7AUnT7ZIS5afYI4d
Mo78lxLJ1gPiLu9lm3s36If6TuPYxbQSu9exm1J2+Po1m7ozYijFBfdegaUOQG5QVMvOCgwX05MC
/bhq+SE8ZCf5oINXAvrXsmv17+itlVsxuuVOX4wn0s09R8wemcYqmzYSdcOD3VZkenQEmQwTohxb
7202DPp7440ARrtsZVMQScrxh8KCKrY+0/oPS/aSkzKAxj52PpbRrrcF3LmXPEGkoJ6qn8Ty54tq
amOzvwV5cVI1VUAUjvcS6vdWjVdtXW++B87QPqjakFQLGabp2nVzAE6tE9uqyMaXUkQlNNhk3Gnx
OL6otqRisws46qZqAa6cl6QpfiFD89eAZUKqmqgkGJT1GaoozD+T0RHP6jFBvSQnHevC8D5g6LF7
sLU2P6m2ht/tQ6dFt0CSw5+rLXqJ8ZOxFDomntm89/x4DU8wbau22Emei5IMqmpyqgHUbV79ruZ1
1ZSMy7zRa8M8qGo6y+plJir+9YQSC2wToJLCvCqQK3DQp7ROvWMqmV+RbPkbdPs1RC7sz43o2739
v+MI8ZfAIS1zr553HzgYyetENo6TTTFuUHCqrkgG2idrWvVzmmQKVZsqhkqvrt1axKkGnNOcl1Xz
CWrOPx33wUa2eMfa1J/uTepqzqPqem/z0+KXHrTsftokCP1WptfKJGUsMOv9urq3uVoHiKANzmqE
Robpa1gZN/lRMwHDdCaq42ltY4aiF917TCBoF7Fn2KuqIaoCN4Qe3rXnyHcRRSvIZ40VroOTURTH
VAhA1Wt1FH2NYzA4E6SaOHsJ990KcvBtlU2Eea3aJNWPpgS53429+z6V7XgUGjs21ZtPMjt2bT1v
Yxuu/NC53jlq2ZS4GdE5XTMEImm5++YNJUewQHyomlMY2euaJ1C1xI/cN8t2UEnqimfVVPUxu4mi
Xh5UFcSUvcHD8XuDzsPWnJrgzUkGDUmwRNs5QeC/GWyNjnrJpk5VK6Re0F9jk6MGW0wXTzAYLqoz
AtHx9s3k33rYjLPF76qun/T1oVnHdrcLgvJBDcSWmD3d3OOMhHFhqNpGVp6dkKhQBZzvg6QeINGw
5E1qYVNrk296EeHONY3TDdBFNpZrLkcvl3vhDTnYzzg5lKiFvMXjc123xT7QMIbOx1X3cnRfCRI4
JH+NfleBynrXsoHoVK5/6+OM1X0ui3fHmGb2+cxymMbk7MUt77Ik0J3REc3fB20i2RJEH8hBY8Ex
If4c9PZB1Zp6bN8868TsmOxcvCw9UEFnzzQD6FsZUtRlJN7lRCQrb0hJQaMxj0YZextBTmCN8nmb
AaTLLsntfk8Ya42N+Wzni9e5t8qNbRbxMTC3iI/6T+7qB6MKMz9atvZole233tSw4vGb+ZE3jQxH
NRGvzjm7aBa0yJTk8SZ2a6iGJhqCqGZVP7pyeIqiRn/DyVAhbsLWDqLXgrhW1rBX17WGz2c2QBet
hboS6x7DrexrXMb5V5MxRclZs4aXVOa/165vHSU2FjfhoA83s8W9FE3xyd5b/u7b4jZMhfELm419
Fsj/x9h5LUmKQ+v6iYjAm9v0meVtT/cN0RbvPU+/P1bOHirqzJzYNwokBJWFEdJav7FYLD0007xh
Qp6Tw25b4BJWsvEQV/4SLPjrMK83Ad4Yb2bcnCOAvD+1DGE45THFxuRZt4sblHnzQ6ERp82VON+7
Q1yS9I6+MOmrjr0LkSFsvRB9+qR9NPuiJhBgRz/r8LsazPbRa7QFnZ+7u0klRpjHYYFxtkvQVgUZ
a8/60xwP+evQxQu7MA0vUk0r9EYBTdzCvLcf/W4iD9UNFVwNY3yManPhl8XNAVRwfGoqNEIsJT9h
94SJQ2rXJ4J+9d5caOWszI1npv78+ZkcJAmKHSCofayQ6CeplW5ivY0I3tgbU3/CdfA5mBmBDIba
Q+DrBW7fOagvRSvfdKdFszbLnyxWa2/97GpPbaMfZB/Sp95Nh4f2ZrR/dQzOb2boeC9ZiTw/Fhlv
vWVMuGhjwrzsGxGCI9aMq+lSU9FbfK56IvdLrSdZ/JzjxCs19IDL58ZLDqFfWm9tUWG2m2dH2dd5
lvrk+PXpWivN6qkd5rOpJiqyFvopqdL5PluKVh1u5rjVCddQK7umP/SuYqNlpNv3o645rHmnbENE
B80AaTSWPbHFN2aasptMr+17ddDY60/tvDejqEewdqnLLilIYGLz1N9L5XqqrGoskqoFYdRsCE9D
nxGWbEIM01yrDiEMoRwm1WL5AyQBbI5eYM9kLYATUR1bnd6zq87nLpxer1XZo9Vlf4ms5D5L+7/M
Ii7OGRGv+76v/i5QwHT2+MpV2087BtUb73R+ytq3NRzN2DSjVm0AkCMtspwlagkGjXqMYIDpBw9G
4o6HsIdMqaVq8MCbBEnA7ufpdvEwkjbp52IN9CBVtzIfYdwRZViOX9vnqkG+qLYVdBmDmqmcr+3C
yQ9hnFLkcZsDMIZiOaQlSeSlLTIZPRECCoBz2O1rZuVvpV+F91LzvMlfoJU4ki87hzZWjspgxyyk
8+5VtXP9zsb3A8RIC+iFHhWwVBbHL1IJa3JM6NXPt1LVWqAckPHSo1TLKY/P/uCBHF6ORMYze5iH
6PqHpcm2pm1Up8Gz1KxsIMQ6oIki1Qjv971tLoHo5fDQtsoLXAx7I9VUd6zHGgqu1OT3tYF+Su2s
fpTfni04r9GKFfw0l9+9AIsmXSv3Ui0xl+fRzHG7kd9mZ8ggxQhBLTU5W+T3j2lJiJfEMqk1S8vV
rVI19cUmWUAgeaoYq82iOak2maEA8883ZyymTRwEzncAxDc1W3jS8T411vyHuMX7RCT0a9lBFyEp
H77g882nnqnhBo/O8h4ER3oqC9u/tMYc3vi+Ep3IQ+anAhHPBz2L31Pk2X61k/NsTvi1O275K88K
G8vlZLxoJabGbgz6hthP9OtMIr4hgs/CQAvc+D4d8xgkThDckCI9xuP8as+5sUGOE/hGmdp37dwV
8yarNB5v3tQ+zR6kUGw7fSAaikS2/91B4XHbJzDQ3aEinxZUPYAroOdw6FQ0NjtYLF473gCWn891
U/3ANlM5W1o2vVpdxWM3Pmr4wb/ju/Yzn90tCXqUu0v/ENrh76rLkocojtCtTR3lAE1ffS+tWGPS
2h40V7ffQvtISiz9YszzcDCUKN67SnoTKN5Ppuvqxayj32ZU/OjG0CS9UzknDcQoWTYX4yyExsY6
TlFggvzghUbybSBJlE6WCxSpIlnp8GIn1ejt9JD0UgUQ4LkojkTkY1J+mJ63eYz5C+rEZAm0L9Uc
eCfLI/MJ8D3dVyHymKYDWGkAC980vX9rfXNhfd8PufZsqM0FInq1IQsVHNSCiJiF3CWBl5F4r8rc
vHaMh3H8puN4YjwVre2epqxD/nAEoFxviTMqJ00hrwanqTrAndeRB/GNy0+gHup9SgRsh76Svcvt
fPGRnc98HpHYtIOvVebWL7POR5sm/cEhcQ+42wmJmFIo5hjejl78c8oxXRwHtHOxWvwzQ4MpW93D
DTBotlYftk8kb7WjVVnhJbByovJR6e6CXDXeQX7+GKy4/GOigkku6HfUdRXk75BgfVEiDjG03UZF
pO6Mc9/wrBZa9FiBUpGaFJXVageI8wTHlh5S+KUO0mX0bnzIKs/IqGjA/uIT2Ih9jBfDQ6+Z6stE
anXv6eS6pWohpHifxWjBLzt70IUvgwEZe7T7W2kyYB8cnciudo2baC9eb7SgPAEQLTVp0gwLwbc2
TS5ywPL1ORt8mZm7RKdC8xe1z7J7mXwgrWZUPkkNT6pgn7o+FjrLzpGVDfnq9iI1T9e6l0hJQQg4
SNJLm45HyLn3chsWDQdIwaTkwKuBvehyQOAq0z6pEhU0Aj2YVcePnU72YdmpLMU4EPhTIA2cpQeh
7uHiF6hAracM3PSC+Gpy/c1ZNBTbyJtepphwx2Rp+kvjY42W1+ElzUK+dEUb/7FbG11p5k7PTmg/
p8OvEk/cV2Ka28mwRqxJcuO1HMufYYLQhOwjRKtuEaf0TiBGzVdbw89Q6b1hL31zQw8uFTY1W9k7
qGR6sF+3jr75yPe+BAxTT9nFC5lBQEWLnqVAHKXYV4lf7JN/2vQpyjZB5SHebevR8xSMoLx8D+1v
85iGkfHiFp3xkswKgz6YlrNUY8XrztoMPES6aINtvPABm5wsuvbPG9LIIyqtJ3s5vArqA3B3H0F0
uG2V0jnPUiRxw2jXDOPZCWLnuUUb/X6MFWjmOgC0wgxgR+NIc5TORATDJ7TkWNP4bb4F9dvsuUDj
HmDz3+eruz9Fpvh7mP0Ao7BNeYZLp2Nx13TXqrS1Zr2rNb5nUsPEtDjOFQC7a1X3OWrOjj7AjQdp
Go2ZdF4Xq9h6VMGLtE2zf9FyXgyp1a3Sn1qrLujBH5Wit6eHEnDI3bUJFiSOVoO3MZw8enRcXvMW
7Sx70s0NuV0yxcYQPEvhqeFRLYz5Xmqj7zb3Ue0eCz2Nku3cLFHgunI2sreI+Mqnlk7orEniw9pm
eMlvT1X56PVl86RFsMp+O3iLjo36LAXPEQoePdnqtc03h7c6UsdbFH3U5z7w49tas/9aOySsU1De
aJrj2uZiV9aO15M2/YBgBTJCW2u0p1s9ih/b0cvu+QZm96TQLz0kiIvUMMq01Y1semn4rLVme/7Q
JodZTfGjbv1gp5VVBsgnd56kcGuihA6EABjqtJWqAkiXXEw97BI4qi917JcvflISXvPi6ChtWZQT
q4yBmId5UW6nylc3PPv+WTqbBh6tBSrFhgn8p1Sxw0oZZvdBF9Uv9Vw+twQK79B7rV+KBJFbM1T8
rQodFK+H4cbpzJ4LwM4Q+NSORCpIKc2uX9Spjh+a2D3LTmnCZ0wjeN94Z20ayvvJHG/sOuy5n4Px
1phDefHGugMVNAXZXR2U+7zcK+pQ7prGqXeaFcwAj/zmYCqGc9cnUDTi3k8W+7E9Pm5fGsMv4MP3
t37Z31l9gGJ7SE4KXsIPv4sPVojgQWKx0imYAXilVp3GyP41uzkItvqs9gHMCSUE0632+q5lDrJt
mH3kHv5CeraZQQlvx0iBSOrzNZdsH/gY2PUmGHRVGS4gJt602omOAR8EAtwqkHRAyn2v36gzWnOt
phgkF2AnucoxHfV31l0MNqAXdqWh3mddesaMWrmtuhJ6bD+456yHAGcYb3EzxCz/XNbJoD2zPnRf
5szSLhMZbeIdLcFEo9hk+dTCmdqoI066qBOTvp1wA/DKPtm0M99IFsN3av+khY33uIjwTZAY7Kky
4T0Gxq3ZxOpBwRhlU0Tv8zy/khHaRa1WHgq7dW/6DDcYAgFsrsU0oABvG9UNomVfQFiMuNC1/aF0
Qnxcdd2/7/NfnCa8ILdibNB9HraOaZC5LRTtNmOumlmj+mSknHmosvnGQnA2CAGJZAqWi4kOJ29K
To021Je68+s99pHDrnGc4DZ163mntvqXYMQ/AMRUtw9mKBrqXD5ZwD+eKt18U+KoOmWoNd4ikwiu
hG/KPm2c9rYsCqIk+gB/a/a3QTX1twAJTl2NIGNbJ9u8Lo9eNnrn3JiqXcq8gaWVGW4M3LS2dd+d
rGpBBAadtjcHOzkAEP6BVNP3xUz0ZJIl33K1+i1wuG6LOhsRPJ4bu1GA6yVte6NRopMAXAstCVbs
ncHX3rBh26g/qkSf4NWZ9c0A0OCsLAEPo3mSGbW2TKuZovAYdeRB0hBhljxBMiIaWvVNz773tnKf
pvB8EUfZpvET6OU/s2tUF/JvKl/CpEZzTb1MRaU9mzA8TB570r12PSTgb5xqa+RhdNvlVXAJRmYY
mcb7O4X48qRdidzesDy9ZUbIyunRpHCiN4x6mWAmxFDtqq6PoT39cE3VvR3dpN0SCmxDQqFXsAPe
auSWbOcc9CGOEAFkGi3HtKyol0jJF4gA+XaIo19NVuKSHZknvuV9AmIFeav6wAX9U6dYxIyE4ck+
YMrRVtYjgRF9E4Mu2/lx8+K5DRwzt8H9TTWKc1gzDsaKuZ2HvtmWHTGBOn9E01S97aNIu22XwjEx
rHQgYab5JtQDf292IPVCTWeFojgdY6/V7IMkcbeAsg5REfxSyDygxBChKEQo42dvDeV7i6w5H+1T
l2Nj57hwmvSAHIg6Qk/1mB7fBQ1AnvmJFUm7Je9ZleY9tubZBjeAtzRWQ/68Yy0Q6t0Eufhh9Aiw
13o3kRUOnhFW4fPZViCUfLUDh2/GtyPIyw22WcwqWBR2iQqHx2wJXs9pcLC9RX226n8Frp8hUGYA
b3T1FBCDmQM89I/hjFWjDmF+02lQmdrfA6TBCNjvvvGA89W2Q9TZ2Zh5q24Rmi72atGBUO4UDFg0
VUE+Er2YIPBJLJTuy1RNz2NoN7eEGrPt3E2IomXtA+zlZyLNzcZCT/7sTTooUN23zo7tXhS/9y5K
4rsXa8HpVHH3vXG92zJimDUbhWEsrarTjMISFqrfBoCox6rrvuF9YMAJtoO9UibT3YBX0a1D8LhY
CMRBqr+kjnsD/mFilj36XMHh28iqnehGAHwpjve60fmbpoBEkcUVgYo2MMm6ldapcqtiYyV2ewS6
XgCK8yxAN3wMDpCZL05OUkov0NxCOvaltDqXKE+h7ZI4PpZTax77uvL+Sr1XuEyd2vo/Z7vewXnn
W+otEBnlZ2T029zKgos+BvgjVmqzY6XunXqAZ0cLHCi4E1JSis/irYNw71gFQQ/V3DFnvPNGa3hM
BzSKHGqIyST71gxe80yxb9aiGgrnWrWZ+Z/tGooYNl/3ls/c0RsscIxuBtCz8ryDH/jeNvRQX9MY
+rYsmTe6GvAq+qZxM9cxaVNmH7/SXN/nQTJd1Bn5JoSinrQ4+G0tDlFQdW7RLZaHkdUZH+KlWMRz
zHzUblWzbp+Gvp3u23gZual5ZdA+1RFT3apOj2XgqOE2dbiNYMLOSsv6o+tTZh5W9J6kOjqHZvFo
GaN9GPOI9fdS+O7d7HXw0Fot3jfdU+o0ySVkeXBJfSfaGQUEANjY0Y1lm096YMDe8EaeKOweBxBX
xPfi/aDUTzMGlQT2WJx1i8CZlp0EA2YvGWmowsASTWvxugKB+U+hdOSLerRNCw+7DCNEUssvQWqM
mdcSZsGvwUH2fEkEKLO+131sXTHcgiOBGagHxzroQWNNwTCx4vQ5ltDILYLSZx7U4qYxp0c1nEeo
Hb69G1Gl2U5LFZmCadub3CwzdQGaOWEKr6RDenLWQBd5ZnEDIuM0TDBSgCvdd2b3pLT4P+VmnOx0
TDTnrWDmwoXAb4E/2zvDlMMpmN37MdU0poJd9uCRmrvETfU+Azd6w2sDtGHxPRyi9E3NcYnx2l9u
4fNwS5TAWUIF9ayz0kl5oBzP1e6kmPiEAbDylJ0vvdEAx16tlFIB7OmDFJjq3LzIaXCtfI3qID9n
ccmQPXbODsNu4CGkFADBFfO2QDEtcgqb98Lemgx5d4MGpbcGKID/2nBIGv4ekiP+XUyA9ZTM4XuI
FBzio4cJa7md44wQ3Be8EQDtXaJxd9H/TZVt2td/WNe0N+2QHeux5jMJKjBxsLRWE0hCLTzOuj47
4dciL40vSMijyDk+60lgndJBeZ4JAiz0VvVYmYvxQPxN7YxT7I0h2fqdF8/eOYys+5hU2jbVkVVq
1RzhPwPEuH3jmvp0q6Xx66iySg2rABnFEMrwYtJU+ejaJA1/DyjQ+1UBIsjq7mCT8AbLVdpX4Yh0
+tMNjvYCbNdFGluZWAiYjNPagqvP077ZFantPcICcB7U6XUGwfdoAEaw86A5VHHypWRigHxlBLSy
JJkq1TnVM+Z8ZQZAU1GOSeeGzJ+MFPiLtcuDzthWZdGfYEcUr51ZN6cRtshWqnriNOCNawu/UKW5
Y7rM/9N29k4vg1+TrUzHIk7nG4Q/HvsZsLfp2slDgJTLQ9BoNZlhpDCd3kn3Vm1XxxIauBHAzlAS
JOYyft7C1HAHpIKdkCRjEWycecz2rKIfDOIcjOK7LHvoQsBi33P7FdOy9pwtmJlywdWFICzOpvMQ
LbjR2pjUM8CIcEGSSjHp0buiGP4+/qdJ2qV7trx29aUMuK5eC51ukxUppQA9Gx3ktFZXwc4/TDhC
nqzwNW5ACvgvYxOkhwA6r90acIuG8QWhctQN8by76moIRkhwQ5nJgsGNHZS8F8EN2dH5KSTJ8cfk
NsEFXJY175ms8ktkU95oq4JLdpLNZCaCBAuLf2+oC9C+bqujIFQqx2mBFDKXzS5FD9w6aPB68DeJ
oi1xBFoDsFh7sipfHSXfJWqAQ+4vsx9AMS8XrlnOKFsrPtHWEnXeC1RRGsc5m7KT9IycliuDLGLw
9/HtchLppYXqtLGdLN3Jr0zQmiYBi/DZ4up3DBr1KAojjreF5D6cwXD+7Jb7N5qRc8pRo5YcsBSJ
XH/ZjFkik9LC+E6qWVYdw1LR8Z9ZflMO7jPAO+Mkf1J+Bs7LYVQNiJP01d4ry19yXDoGcMyX23i9
w9IoeKncJ+tiLaTRtW0s9e6I1AqeTIA+rthfeRqg3ZKhHqd03Kt6/V3wwFIMwKi7Gn4d8VQkR7Jq
sDEjqpyUMd5t9pL0vuK8QjX41sNc3HtNyB21kRA9tEnzIvfeTtyHgbjPYa4NhnVriNDbY+pOequ4
pA7LvzZEs229aWCHdSDUTbCT2yV3Q7ZKPD6TjWzKU2CFuk9eudt4RZ9f8HX0QJ/J5lJARODZUI4V
Xu+MLUMyA0QA5ozVMEagHzblaAdHCpDIrpFfrptz2oOGsqOT/L2xaYhRN7u4Tb7Mo36RK3e9SlBL
N4WVTju51nJVkrZg/d9qiK8sGAC5J3KEbEnb9XGQuhRGimNI04VANBF9HLpnufHXR1Muzfo0yJ6a
yOemAsO+k0shP1Lva65PGxT6lgg6s1yr+tEutiHIXV6vr5k7/QzwyjhkzAZ46l60Km9h2oaHfIbo
3OrTs74MHfLZzmLbOc7BDBIYO76NCp0TJdwGPSEryYv/5w9/+A2yie0VZHc91K89r3cPNRkcSntD
38kQIN/3Drnxkw0ga3xO4fJeL+4VTvHhrfkAqvh8BQ3SeEUEa3JuDkaYa/M+dsNvSpep+/UKMwhe
dMeF0r0OLmr/mGFieZDf0vvVQ2rP6gGNxn7eNll42w66AsxjGYeW11qOlK3/bPO6ckY4IEx28iT0
cXpgCsPSZXkQ9BFpJxOO9fr4LB3saqaDqW8HJNhO8gSPnTWcptxiWVLtc2fA+MhdwJX/+XftIj37
IVhhLzeAKyyAlPXZm+M7V18AjEZh14u8DcPbMizLkyTVta0g+rOMSJY+O3vfqQYwK+mjEyiMkdJf
ivVt/fCIXjdl/1x5w8lrzK08CddDsBU4Ku9tQ4JAxkIW7M0Rhe7z+oavz7K0STVYnkK17w8NIL1j
6EQH2WfKwy491uM/P4JSl7smW9djpH7d/LRfqp/aro9tWdn230MPtnIk+FPzHMCV26TAY4oUkFtv
g3BePhy6B9E00FmoTvoBHwry9MwL5I4Pto4xqPOQz+2Tw9yA9eGtTsRiVgs8tpOnHFDKUHc31oJV
ncfyKR/c7mCaM1OJRld3alAQu+kRmNmQ4D0I72DKF7tIcx7qXRCVDw7mxeuNl78q1evrtNalcX1M
Ph1SDGl76rEflIdRinoZrmVLT6AvmTGcJ7n6cpICPOMEZoXHrveh1W/lLYHVTqtsfmgdXOOv3EJE
SdYtE67Be0h1X23hUoRcsC5W0jNxcKgh8YJvGBP9LeqBuyNjspdrLIXc9niZniCUyxp5Sn/kk37x
YiM7qPN4k5glAmVed5JBRmPUbuHslqjn7sIiuH4BjPYXpPzsLCeUOy9bjPTtwoaxo+HXPHiPmMW5
V8yyn9gvPp5nh1yeiHUwUDXVOXPc+vv0dtR2/QTxfr2KZeYwkibLZyZzM2vnW9CFhFQCL+AvcMkG
M3EP+VHpQm4NyomBLsqoWfurjplMtsDrVsfJdc4TwBzyuUfokWgUR/Y2wzHsOru6rqIiLSjIuena
dRCGS31fG4lxkPPL7/LtaDy3+sNs5O1BNY0nuavrrZWtvOt+xsYUbcaiQOkfCvnfC7R14FDk2y/1
68SO5WmJIw3LBzD+ey2zc9j5bT7cIchunoCmVRdh7QxRV114Fv6UYZZd76/ciXWMWW8MH+jfKfRM
c/LqnQVBGlkMx8DhpOAlcBnBdygE7ksumdwZeawDldijBTzYL/AN+Wcwlw7riL7eyesDvYz360VY
98qWdPn/n4q52gh76W4d6uXHSPU6F1/rsnVtnCNsP5jQIswgE12ls08qHovSRf7sdcolmzhs8qpd
N8lr/w2rv34o5Xd+mGVcjy1zdwss4JaEIPYYfOhl/kpyhNC1vCZzgRzMNpjMb2itEE8O++RUNGGo
7qX7ddNfvqARYJAuSK/zOHlSZUa3FmvbNGekHDSUIjVgYsskTP6dtbiiJKX+YS57/fXlPMLEuRsL
dN16thvg6QebLNW8Ra+3IAn1w5UfYtYX3dXVs0zLZFInW1JcT71MC6VKIgjN6wACyNpZuqxV2VqL
9Taubevf+HRslL91CHUwhjFmysDZAQTIT1KXN48rnrCMX/Zff/xcasUmUgb1wzRSbuH1yZu/BxDt
z/K4RijpAppe7kHYdUhuyJPy75ty9HWoApTTnNwy3X2mggQwRdYl3CdOiBA8ZO+6Y10Dyg4p1n5S
Hfyfg1bn5+uvX57kK9ljfWeu85nrwyytnp535E/+ee9k69pLNj/X5aDrWT/0+vwHPh+laCQ2WvtV
m5GalXFlnT3Isf/WtnaRvdd5tmyuhdyPtSpbctx/nvXDckZ6S8dPf+rf2j6d9dNfCpYBH6O5ugth
9C2vOB7O5Cqq+bpWlRdeCkIpkDOhEbF4X8Jsa7G2zRmeoNDv6FO1BpvXTjLcysnXrh/2yKZvBiCE
SMFfn2h5WeQ9WV+W9aX6z7b1MHnvpN+/tf1fT+XP+ULuL2LQfuPOxaGNae0yF5YP11pcV7Jr/UOs
4t+6f2q7rieW017/gpznU5/rXxgS71ZThj9q54VbGRpkDSpb6zdaxpC1KlvrhGzt/KntU1X6+T2C
Af1PrUYSISlsiHy8nOTemd7KI3zdlFapz4SyWVZnVXbQveJlHd4BU0EbX+vKvNDIpS4jP3OhgIiS
lVnuNXTkB1Y7b2V4IPqPJGuDMvDfdLXroGGrxBBkdCnKGRIm4m+7fxtu10fBkUX/2md9DNa2T4+L
VGXvGDQpIQsXptegzuauc/R03sr6NwFgQLgoGV+DdogO1zdeLspaXIfVtS6X6z+rsmN9daUaEEj5
e/iW+qczSNucJWAntITXaB3srxPr6365P+uRDV4lLN6ys0VgxFgiJB9Wjms3OVYKmRisVdn61E8G
0bXtwz8uez4dMniVsp+NO1CBjzVUClwDpAeRckMDybF8uEoc8doXGbr8LMmyk1yZMunz7DSrzqbJ
HOskL/t6R6/v/odg5oepwtpVtuT2RkVPRO/a6Rrkyh1ET4w4QiZFRyt7mL2SdAxqLtp0L6/oNU4p
T8A463Hzl7zIf0e1ajXYY51N6qQhOZjn2TlBIhiWOKQ1KeqGbOVmrftWoKB/FlqbctEddmYLAzIG
5DXyYelacDR1/0Y42xYJgEhFu0auqtyXOoPKpFfFaxnDMxE+ub7c4LlFdKe9xjM/XX65qB9u0XXp
er3qsmaRzetrHpGcnD1z2stVlj+7FvID1qpc2E9t11Wd7PlM5lx7yu71X9LDUN/aWOttsDHEKi7I
/feuiMejgRDgXocxSxXqGQKkxRmfSfZaOrkzw0GmZ9nrecA89STBu6kOXiItO2rLOdSkzu7KoG43
0mvusvGkzKW5U/sMkN4wFJsm4lWXwstcc2t7ADw1MEW3aeIe1Ci08j2SQRgus7LfE5UENTw550YP
mgc4WeSaEY2FeJ45uBfF6m3qj68Lov05QAb2Gf5NvUM1bkSVg6q0ZQgeZQnpiXpEBSK2q/Q59hyU
Bc3uborRQnCALRx0cvtHz/Lnx7RqfsJ3PPWmVr6PuYmrVup/y0um5DU+8Bc/UEGKZ81r783Wd49o
PZldPyDhoLWo4wzDJmjq+ks9g+llSV6+6Wpqb1HUAV4VIdulFostgEkoec6tCv0mVd1VSASjDFWC
48aIsboflz2EkjATGHAUCBPt2BR2eT9PSXUvW1JkReGge5bnCAsThLeKONiVFfJD/jR8NUmeHVt1
kfLL1MrAjgQljt0SAN64Piu3uIhRvVYhfBo+RqIqCoa7NivABHntwHq4KdwLSA3Sax7B9hbVr6mf
osdhKSC6RI++mnxDVlM5S1OZYdKN7iKqXAXCZ4ZFtsYJHhvUsB9VMqGPqaJp22kcA1YQ7IhtD2hV
anMtcyxF8ZDdTMPQ3WtJ5z3MS1FnwPZsni3Y1fRYd4R6lm610sEVbSA7Y06YzY2jji6M/3tKovn+
WgPNgfKvwzO3Hl9FlveAyky0rcJ2g+6psXc0y9xNU5Oj8QaYvjA082I7QJ2BtWo73daTdoMVPDIY
OICXXljeVlDtbpulWKs8n8ekIIY6IG1kw00r9Us+m6mx1UxDu0hRTMH/NhZ9pWwnD5a7F6YEmxE1
eO19AKOuPfZfkyH/yyCVDi4cuj/vlgmfGWQiaIWiQiWmn3+T7vwS5on+dWoS0AoI4rwGYwbsGh2s
h1kjl2xNiXVTuXl/0fu4PaVpXNxzCzQo/6363IwKD1eWmneq0b/WqAbduVHyMNhVA/VVqZ/jnsSR
g9jjXqqyg1ToG/Lr+b4eNz3GHZtp6R5rKaZ8MViu5Tgy2DQ5CrRbxozdh4Ot/JuTzuaNnKpuTO3e
8cIT5DCcOjNk0Q58cKrd+gvaIPkThnNyPW9tzO1D07X7XEXWZutjsdwH2QtGhTNB+6JhrWybNxAt
mme45/09oeOz1DDabZ8xrYMMlY2INS09pM0xys8HJe6r6qLHhWsgQG1oP0Qslk0FBt0t+mn9bT0Q
Vi5T1E5kh4OSxRkZzAQ0G5dCN5X2iNimtpWqXJ4sVZdPlQMmbLk+9jgCdKmWiV58tMc/138nTXL/
aBc1nLPl+qE6DSIvmzz86XlmxsFEOUU2paiCGYb7WpenbWyRkPzQKLtlTwe5Yzc8AJwBgRcMG3Bd
WCqUFYOSXv9V10F46u0hQOM9rL6V5UH2x0NYH1Id1aZqVhwC1oqLWzjxwHMTRMFttxRDgu6Ja/jH
Dzv6PsVO5j3w7XgPhSG+KccMD8OlkC1pM1llY9lgo6gWa1GD3+B/dJRDrr3Xo7sRc8D/yyGpO4Cv
ULXj59O0XYHI7dN4X6pEA7effp30lj8yFaXe3KbtwqMg7WhaLQxYFCnvoqXIEZi4k+rk+ygWRv4A
eV2NCa4vu0sV5fLN2km2cNC74cPXkUfm4NglqhKWlYcnxqQoF+fdAoqPspTs/XSoVOUPt6iOnhyE
wK+Hyl/7cESmm/uuBKDxecfyq6Yyhuz4NBf2Xyn2pCCXZje9aacqvXHHCMCJhvJml5FnVMlW7JMi
1F7UMhxuXb3+kYea+jLYhfqih/V9xwB7T24apguig3z9egP9L6du9RsbaMm7m3EqkjnlXYqawXtU
KV/gIwcPstMsgzu/iO1H2QdSeJ9CqHvOl55j/Z4Mmvmq+VHxpiVn6cI3J3tRmwb65X1Yp9NtH2jp
3bgUiPvpw8ZMajbtZt4wZoPGW6rSB6IpiRzf/a0mA+6lLrFLmEvpe+bV6GhrRruVqtE3w8nANXVX
mhaK+Bvb6vpnbKyQLrJGfR9BqHxvemwRVPh6x4Vf+Q4UrNzZmW+eRiwzH0t7fAVC0321yu+z27hf
LMVtL1kZIZ1k693XZgZIoTpW/oiIDlq6Yf8ncOz2K5AtfTfHuIjbjf+qAT5Dw7YdwHuyFYftfsYa
Fr7w/zZBi/x756c23XJAxWbzbTl49R6/thKFOad4zRTLvjRpN6G53RevOozpZ6zfN7JTAcb2CgLj
C0xe9U6abL8hv+AO5VGqI2oSZ82bkq1U69g1H2eydFKTM3aDeqei9abDiL4JphlcQmGFxk2NVgy0
6NpHhc3O7wi6x90OLB6ynkjL7it/cC6yp299b29qg8Vzh9vJ7DPyIBgTvfdq1W/h+EQXqTqRagNT
iPobqdoYEeEDqfu3Up2V6bvLN/9ealOfPTJe549GDL7HH4NTGA3KU5q16l3kQyMOfeyqhrx6BOiz
R3aifyq99i2JW/UGsMLwpOstr0qMqnyVuLfSQdrRRTyUSp3dS5MUJipHkQ2Boe50DFcL3GMzO3iS
7jF0tMfcfGqa4uB2boVhYb1Hxry8sSenuIk6yHKLWHB5o6gUTVe5yMyq0y72ekTH7ah5CDUHK/DJ
ekUhLP2qWpW3RzezPEkVjg6Qer14L80RSUqjB0uwdNP6yd+g6QeqJh9xV1ZbgOJV+hUUdXaEju8c
dHIfX23LuMldxXoxw8y5KxMLgMXSrZ3U3xNoyTOfNu2OaZ32P4yd13LjTNZsnwgRMAV3S4JONBJb
XjcItdSCR8G7p/8XoG9GPRNzIs4NgjA0ggiwau/MlaQR8ciZF5OW+msqeDX63X9t+zlkeWQqzZ+y
07Xd/3q+3iCAaa34thqm+jIoJXJp6YC+Q9Ul+CX6k6v+oxh666m2B/hAuS5PWWhYkI3LFEVcPz13
pXNdDh2M9FRFhvtS1bnqOVVsntPCJYClqqClwIV9xI70oQC/2sRy7SAbOqkFF5UzxO+thkDMNJz6
1hVtcKNYdrKL0lC9h6pSrZaXt6cXtXDrj5a+ETIiEcNhHI09NdsC6m5hXl0L5jiXuw3YUstXSVZJ
yLgwqk4F99STVYRe5+vxTQWc/J8d38csu4ufrfhIED+D8ffUKVBjb9kfons8La8W2w4brRI7YWmL
w/fqslt3tWTYcmlH30cGmn41RWLuVKvHu/3zEqYtjhby8hs7NJVNqkmdWKre3pvofQ9k3dQnzRD2
1kqy8W4kx8XrGrV+5GpUkf449htj5ytsHuWrdh+cPmFIOkhze723Gik+8CQCixTc5/n2cdFmiY1J
JZg2VVlWl1hvqr0wyv4mchqTdF+/IJagteFjIVblxoczUy/AYvmd/xoHw2MSCeWPgtLy+42yXAMV
J83PMe3fQ0WxXzSrzqAda9N9aMEGZ4gS3GKhdnbZDBVXFT89dmls7igHpLcOViA0zrVJ/YwbmeVP
4Ss34DfMh8qnHpCDjDqJETaD8CRwxJ8MMrLedg8B0Rx186tr0SzDKa4f3IY5YduV2i26jRZ5DglL
+K5sj+Ka7+913SCDarBnpIGakhantdlxeWTbFS1AEAjnNgHrQn7NL83u3Yc8dV+0MVbOonNdzgH4
3ipMq5tltTUgz+V23B70uANMpTEuO7QFUjdZO+5jgCF9Vfaheu7Kwn+MqulVNwP9sqxNswLc1s3b
5VBXs4+RZvp3y1rYBbsmLdJfQur+oz/RS5RmfV8Ytv3o7wY/s19jfip3zaA2O7vpgzep76q+st4K
FFlE5pTVvg96+ULM3bozI+cX88gTIQ/yUvkK8PwA80bbhdrqe9u8I5J0nEnWnZ0sww7Y0chFBHjN
iIw/S9yhCUwttIP28eeA2qgMr7Rac9sTKXhp5wVfjNGryUb2ltVlBw1beakn0raIrD4iduKdg7ZE
3UDg6IranbwY88ICxXt0FOOc2+X0iyrAS1tE49sYzUKPBj8HHCiQe6n+Ek/9+DZUkbke5u3RvP0/
j3dALv0c7zs+r4M8bV0HDsC3f73+z/b/1+v/5/HL++plj3PbFRuRm/G6Z8J+Lfqxuuq20HfWvA1c
RnVdduRMfr+3LYcAiqyvxbztv57LLyc4K8XdxTq/icvCnN2WblmrW74Z2T/bVOKj3Vxsfw5bdg6x
666qCr9BUNwqWWNimMTzNWhVH2xsrnWvg2PjZYMmb5fFIPh/ye5JX2l1udHDRD0FJUY8blLLCoR2
9dTMi2XVMhRM99/rWel1TNdgPf5r77L9Z3V5xrINtt0xjxC0/Wz6fqWf9ZSb3jQ4twWn670j/gMi
mfua4GfiS1XkB9fHS6oP9q/R6tx3AwAd1UK3vzUdh8DRBN6KTNWI7ituYozHh7pQtobuTs8QGfpd
y6suwNMnbFmH5T3CDDlfVzbmmSRs9+K3Go2u+bUJr7jVOWuP6EZMUgcMY6vXzXCjVyHM7jlwZ0nU
+Q7XMUOJOZfJ17JjWXSwujcOIiuc6J19EKkogOs0/jWzE+UKILr19L1LjFgyTTBdDNgxQMhtsWII
gi8mHqqdUmbdjskfWHzjqxTNG4iR/jmKSYJP2qa7jepO26txkx38IRWXMNDJxFCK6SkN0y9Eh9kX
Tw6Jg79RhICORfTvlTyZnTG0waWUdX2V88JQGR6GElzifIChz1akGsmG2RQXLcUXDzJZ3fSubC/L
8cthBDxtCI0cCUADTpPMmexI5smS7ZJrAKyDXLU6vQM6RECESTCa0arDlhy06mIGbbIrsdackwxT
hTGI6WQ7KItxx1tHO+ujgwRlfHRFZB4oe8gbd5z6m6wchoOiRsUxMyTBPn4XnZLaB/HU284pKUay
XiuKJFGb+Nu4aVQSGNRq67hywOgKdBkAVHdHf6LYpLHdXn1oT3CD0Q5yx0ENVHbd/dQS9UO48/AQ
meCRW7Hq2pCiVCDVx5oe9DocVONpcBxY3nBPn8me6VZlNA5nnxwqENR56pVjGEHCgh/HbxOGDz+d
fie1s/HJI3uhe13DtYlmr/0U3aMl/YosdfqtJMZvCr/Yy82AQnng6Nus4cfZ78Wum1/BicnvQAdW
EPEwMKGyRiCdSEx+S3SJeiveXbQGTAGz/ggbdbirCFKfafwT0LXq7JpjCwqZK4CZUbHPag2QDPC+
4RJDa2FQPuxzoUQPvuLaF1vDTbsEwYeiw3Jn+v2+S/vxRVjMnTQteHAkV4o25hJsgDq8RAgAN0HR
d/vlWXqcHCqj125yW+s9aonyBkdQzFR1VgabLoEcfrP63iRGgIjLIcujvzZa855l43/v+Tl8yBY+
IW/w8zrLtrJ08KHRwFtnJAZezKIhyrFR2qeWAMubwVcz8BWckgzeNnXLHqfHvArRzt2MjSTncl7V
xYhpSZjysKz6aaWtcCfGK0IeMMlZNpOCeaHnIXlPhRiL4+AmJQkWPFoWP8csj5ZtJI1zdK0jUepz
1Fj/H8+bAEYVGNT/47WX1b/e2iZH4MBIaPXXtp+nLO8/RMV0k6Uv9RiGD9xz/ZWMbfOg+3gruty4
V13b3xl9qKynnH+z7cr4zirlfllbniQM975pM/dsmsoedNF0cdsaS2GTN8/dYJcro7eD9yZQHjAU
uZ9C07a5w+0ADvg60HI94gCgvG0Wf1HMuIUOEv8uoyrmZ6duXua4+3VitsWZOvdRBeJ+xihQnnOt
DLfgTKdVItTy/LNj2csA65/jBJE8srHXavuERIbk5vkVlqcsB/6sdtZgr+y+omf57zf5r5dWhgS/
kO4/pWhUAWbOb/LzAstq2qt7ml/xjef0in1qh4AAIqJDSXxRuhALiW7fCUiOd6k13301icJAhM73
Npy+RCqlzt6mVHC2VYJLYhXU//fqvI2k7v4czYtlGxJMbUMuGl2Qee/PjuW4ZVtZqdlW9KQCLKuN
ZeSbCCyM18Yj5f2y+h1hXHClWr1qwYj9rSvGJ7tg0l6NtX+fT3nnIRXrrnobQ8O0h+zWMYCqxEDc
zqPZ9XuJqhaCY4Rmn9iqg5m6MEHmu3hvq9ElT9VymzHXvVNh7VIxoHqdmpVCYV1mj3y6cE3N23lO
LAgo5iTEG5miL36dWh+F6d+oFDIDSDj4mpIqYSj9KIvGAt9HkYGGRvs1jO7Jz3P5YdTxuyKoUnO3
RECPasg0O9KwBKgFE6RnNmX9o1/1NUxzJhDL3sEOi2OYYQVc9uZEeJ78bqpXy944DTMyL2HKLXvH
xkovlSLekvmV6Hjkt2lV3i/7YuFQcwK0xJg8ui0aVbnEJAnxODCn6HZ5tCzULHiddLU8/GxaHpGG
GnoxOT7fz/rZq9qZvYtpRK2WbXYdgpt0anynwEHXP8f9vI/aZ+daSOvGn3SOnWJSqXAi3Q+JW9Ai
8mmeaKl2dJ1WO6r4qPCsR9ounUDFLDuWxeBADVor8zGVoozl9uc5mq98FFMB2e7fL/PXIaYd4yFb
Xvzn1TpiOtadPRbe9+suu/005i3+OnKyFGVNHJbwDMvFCDa/vNJXWARxsP71xGXH91suHzDMVH/r
CvH0vc1YPsHPm49uwlfQt1v1UIeN9z//pp+j/3ld7TML4DZ8f4b5LCyP/vqw84f7/kzLnu83bYvs
NgbsilV8ZzaOepTzYcsBvqgo8ywPlz3LYlxO//JQOC3ohv63S0forLT9ltEGcWpDfa6TqFxXBFgE
EVazoM7fTVmPMPTQNHbqwQr9aWe77R9kuaOXAlZUo49OT4iOFBZ5FC58MLdvD2HafFaZ724ZMx0d
EKZRqUeeZo0zytb9sBQisuN2pVTcyAHNCnD4jkuNsSbdyqmSJ+aZe0x4j6Lu3FXHZQfXY3yo/BJx
cfuoBQMvhs0PInZy6dT6ZMf4L0tUTxR0NinVLSn091D2J4Wu5yiJRBxBMBRzw08qNB0S/L57fMRM
U93kGCnatWoS5U6NmfIW5Bndlf5RMBYhXm7e1A8dNqk0OX9v0whxWU2yzw4/zwqo5HlZBXKJ3FTl
btmBB+29mXBclU2HlXO6r8v7OhX9Xc9AqLErWOg5U/J+QjICvCzmgwSPSkHICgk5xB6UrQ3ZoRlW
A1ZT4aI3NNNLpw0kgM2LMfWvVY+PP5NHO+hNVP8sJNXiNR6zYatLWGPLthwCw24iZY2C6b+2tRMD
CZCm+q4kRU86pn+bzQtwFG5hl3eNBa4pbeDiDIxh7qZ5EaVGsXdGe1wtq9xBjLsYGgWGofp708/2
2hLPkdkYN8smRyl1uGTDRFxoLTfLtmVh6L5Omwhm43LIXzsg5hlj/f3Gy2ZTl/R3R5kfljdetvlh
v7LcxvCasaJjPX/IZWeUqPnRtAAQzptMyuoX21a8Pgjjqyw2EkPwXaNp0ZWe+dcQlf6h14wzIPL0
NBBWdbcsnAnWP1grc/uzLR27nBA3yPyJqsQKlkbfIPO6vUnMxLyj2G9+P7eNrM0kfdKPwqYmRcth
0uanZAxNZuHsvtdJSCq3lUzFGp0v+8PC1I/z4DmundvJZXTQTSW9orIVd66bKLdmdAzmFSOK/1kM
ZvXaUrW8GUU6Twvx+5D+hzDj57ghgXKUTtx6lxeyVWmRXRHdEXjXXgo5et/fqKmIArTGzQoqcn0r
qyy4CopkVz2W94UfDMflsGXBkExfEQtU7JfV5VgNyrpnlijHl2ct23BUpFgSkjNzuGHtqoF7l+aG
eweXe7oxjPYt8CsoIfN23c46kqTilR87OP+XwyBgHujch+flCEZ+d2qkGcdo4vsnx6jZK4Fr3WEW
te9IECs3WuiQZTBM9t2yQ2uAe6oFzZllddkBMEVcypQBI8kbCuTYsKGVbBjrLuL+m3Tm6efYkNop
YWa1vUv1Mt46I4oJcJbhtcAN4RHPkmwMGzLa2m5Kf2u4BuRw+C1XUM/RVTQ13lAjoX4wUA91jJRQ
oTnLZFkwdplIyyLNU58GRhtFQByeQliIP5P6fMDD/zyaV+HrPecNWX5ka7jo7+ZoFZ9w6JvlEXHN
Gf3rm2Z2CbWzhHF5tCz6RSg5L5jUIpxcNoKubXeuTsd7iAG+yPEh/BZezTpvlWF39aLqE2WWhlns
bHz4WTBGxuqwrGeL66ET2bOYjUft7KSp5o9ANhHOI2vxH5klYDdokBQF4O7eLAu9bIaJgKNq5m/8
+6Geuh9RosPAqHOwj8vurptwiC4PY7AzIP+TmDYH4HyadlD2vs+YMxJBksAZiR2LFuJyFr93A3s5
zlWZHewT4g5wmGFfEBtlNBQsdu2fsRWfPrSIVJa7gfgvz9TuA3Idb2Tbvdic1mNEHNi20cRbOAp3
M8yq2oSXke6RO062Wf7en7O9PFr+A/Swwo0IOFcKKWlHtdW9KgnEviGo7cYyZHGwmCQkZVytFLXd
9cJ6TPmrTXPAoY+pQ+U/zFdAqxiTOwDpJ8X04goT82xKy2fFtT3/s5ZHGdCGTQkWhN/dTrupIVsE
pUWjyygg8SXpcPrrxGBR5rxZbg1C0dbWipL51PspuJWh+SGyUNkY5kn21XBTh1b/vTBENNz4+nzm
svEt0/TyBstveePmJdDx5WHuuJ22WR4u0avLo2WR2H6J2smFhjFr5+Ucx1IYJQYdBh3/84tVuHZ+
iDJAALNHdP4zl8XyB/+stpkBWUYjN9OfPUzTrFFcTodcPKfLw2ai4JVn9uj9/GeW7+nP6vLI1Xri
rTDwcvOWcAJZGLPs72dhtiLctcI8JrP2fvkeLItoXu1pcWynqD4tmwrfJNwhcBiNLLEG3ZJoYCkd
/99Oyl+pVlekjxo5HrDZNfb90G71/pAA+cIkzzmd+RClIMZgWSyrcQSFWIuUr4ohZX8kGLJZTbXd
kYqixMPRdqRnENPVyGFcBRnRuiH51J7qlMxidNXfUfv5dNPhQStmsC7jEXJjJYFzWOlHWucbPevw
jSbnTJbhCkYZjdKpCE8WWphz4Ldr+u31qh+zS6bxE5G7pem5UFaPatmsuWUUtNCpLBZlewA3ME9t
J/WK+17fTz0JQpZDJq393FRNvhU0YVCxtx1ZLHWwjRqCKEW+UrqM/ggyQY8fXG4a8a3QNWs9aqOy
8ZWGWJhO38L+B083PRoiPeRFQf2OSKKoFq9lX5JZOKZb8EvRxsToJ5v2FAaVuuLHEWdyKKVXY8gI
2xPgV/QkMS1dRaX1GsQUVfBSrYGyRdu+nDOiGwMVLiUKmtPrqdB78o2d2itAVNQOtcZu+KptTozT
uUSl8Pypc0/BmMTriIAtP49VuKZElEYa5epOBXxrxNDxCc0su6/Yx5GtoqRaD5Pp7HxYN0rR7Bs9
5CTAoYuExZkWIV7xuhfoYvon15lLlwRBMh6rP21+uud7i6bBjrGtQ57sDGXECKyg9297ZceIYlrT
f3xj8BxunBH/fqFYCWwiZDrOxNhT4M1xwKMh3+QPD3J33CfOdQCBtKfjqZ4Q05Ke4ZDAoOb8owtc
unjm2wBgsBM4KllbrYA5hespVL4an2yZajjP3yA9tppzGk5/THau85ofypJJtmL7F6m3H2UGHUnn
El1rfUdY09jTbwxtEnPUWHgURE8yqUnAtfCJ4eD2UsoJhsAUPiVquraaGSkCa3k16M2zz++FB+V1
RS4z+aAZLRyH97JKN4IJMXVrVDkjRC/z3JbKNgtq/zpCXJ9K53eRkqoXqMH72CnbxmEi2GudNw8A
O8sIj2jltqYbfipwWFdyIJtYG6YXt6RgQQFSU/7YRCTCNTKig6FRyXNj9QpxwVkbY+r5Yfcwas6W
IFzkIyFSLEWodFuZISnJR1Jq7XYqh9Ybw7TYKs5TqOT5yowzf1OlOfWZLt+aliJPU8gL9g2VwUjT
boMhbkBTjodWfWfmH67d0e42bXVfJ0S1VuR1Uc/fWG7xqjUdeBYASY5B6HHTPaHINYAdxeGaFM9s
xWhQW0/wV1cugamrZhyyVWyHe1Mo6qoD2WXF4gmQWCkQSYL5ShkflaqXx6SvOBBDVa3da0Zgsm98
Dtzu3Q/KCqiT/Iynl0lPgK+l4Qfi3Myr9UciFB879JJ0XaCl9kcXZOrc22iG1vGotQ1ja1MyQwRs
+foX5RsQJtZr3JsXOdC0T92T0Dks0/qzoTL6554ebzpSh5uiPvlTS4BsPu6I57VIl83D/fib5Gzq
1Q9J3r5pLYHyajPeiZiRfzvNuF5JIZBodBp9gjt0DmSyRTMM2DDgO7GuZAsQLH7vOEmrqiAUWDGU
QzEwyAqFVq6bHede9VKbgj+RAkej2FaZ6V/JNmw2tHbi9VDaj9aQeUbeciNQwNCm6QsZ96mnuTS8
66qJVnWdPaMXxeTYMIcekoi8JNSbVkWQ8JwTizJ62NRK+gTM/wo6zVnVz50Fga6MEnz3/cGJ9E+p
JJ9ZpH/UpUFYYAWZX2UORYV7l/ftuHUymgWRhpbdSdERhWPwolEFHTJgf/0o79W4vJRzoSof50bs
H6O2iV7o+cAhUtm6Eyu4d9VmUKzZ7lzcdmG8iqRFtWQW6pbBcJAaPwoZGiELeB+sF+6aVrCOtUOV
Rbc2QoxVkcpLlsivzLAPZWm91xETr0HchU6aeUJN9whVqAf5DXktvY+v3ulvGtLMAlDVXokCfdMa
MUSevks8SyGNXleacaWY+eD5hvLhQDYK/Q4hemRsBKFSemNbu3GoHoh5ow2diR1VgJ05UckM88d8
ULeCVO+tE1roh9GsRCZfM0W+uKqMb7p1EDozQ+xXZ4TQxtOncWpSD/7MQ1hNH3KwnnU5XjtrrWdW
ubWC4TyB5kwsyHM1+ZOaZZ0lGGtH1nAGpU5HTdSHxPeRaVu7PlI8JyLr/nWMijc3SB+soj0NFppG
tX8Km3Rfo8FJBr4TcVNvQbKBpulOIeBABG2A0arU9JKCGbhSeUbF9QlV3kz3ZS17irgjzDj40EAD
yK4IzLexGd7Ips5Wdqo81g4gmybSX+ss+ejB6Rnl8Iq/7A+yXXSxxm7qokMrsocRG/k6VeWvogVe
HsFh6hIU1ZyPe0GI2E7SBkDzZ1A7qqcdDUhgavUhaNsrmUZkCDrUx/vG/lOLGjQFv7BkbBP1nguQ
vwCUV4roibxUc7BN6Ulv8msCmmelTb25Ea67Gyz38JrVAPqgDR3kYDbw9hPE8iPyiJAcTdLYj4Ri
yAu+YSR8Nth0nSuy8KnsUBVuzA81a06J2r+0fCimfs8RIgxIn+mTWylH7nz3iMuKVdvanPrgopFM
L01918T9fpD+tt7Xfb6tOS3cJJj50zscVvT2Isb/PShgu7hEVKn2DXlqak2w2OCeEgnrszUS+in5
to+4envH/5OmRCgn6NPyoXq22uaku81d66Rr8hyuRRO8mRnzRixkRDf06auNpx4+qezWtGZIeRBE
f058N+gIgI3PGTZUWs+IZtg4horAuN0J5hkHl9myzC5Ej1aMAyKVWhWXS/tsNRSVp9QZVnB4btN4
qFelDRFQFQiOjCx4kFb6p2iGapU1ae+VbktiJKbDKlQPner+sg0GkWMIOTsPuqNRM8ouWv+tbbju
plbfWsC87bo7G1TvIKckHog7S0nphpY+KFG0UyB3n2EQInQKKKEZ1A6rzuAk25xGIk8mbuha5rW6
7WL4d5xVF/eZl93XGYyoLlHUrW7AbKir6BcB8I0P254fOEaSV/dTHdr2pAEiYzZm7h2/eVDECHbT
bd9EA2l8VCJ0L+1bVbvboAMpWkdkFLuJ66WUCCoaHCnCeC9XFS4eBmGliNdlQEWgVdWMinWyz6bO
ORAy+WxHwHv4BW+74lNrGBuPPZenhK8TRyehSBLmehiKMV+XMvqlcfvxcCehaiK/Z4rKUxDJL0JG
w5XQWtpKxqNfOwSV5L81yHXOVOGS0EgE8yOHfM783Abl0WKwGDT5pXNpGpIvAurqjIHoibH2k0PT
Ym0Gc1aEPnyMJjOAxOmGi+PyU2ONXuK0c8Igv+YWAVJxDUe1fE70kqujX1vVpN6aXTYwGE+TlXAY
g1kpuo0g+uqoZzdHU86ELHOA9zb0j6bsN5puDgysCM2IbNgOVnun9ENxiJTkzggYkJNJm+tmvjOo
TJXl1DOgDbsdJm2jtjKPgtCjFQa/4VvBTk3Q7IVayRXAl0b5ouj3Hsnk4FvGQDJwQ7fykhVgzEDc
i1WK2nY/mUHl1RAx3T5ex5N5rloXbWr7x1RuiFo+RQSz5hShAT6ivUuKDVbGu7gTYqvm5SuQhZs2
nyA+yxnR/FYKgqsHV8OsL8PHQtiMhNBAORQJVqUaMO6UEZhJJOi5s0O0ZBINaffr2MLcY424Qsz3
uAUB2fUjme2WvhXG+KCr1qmMuQJDznAiCJWgK/nHtP3OSxuIw9km1KxdZA1v03CDcuYxRZG6Ihek
3GQa54ko8QtODGQjE/N1C69SM84lePNZgcw3a9vW0ENe9PqoaFuLwKOVayr3QoptB+B2vknJFRxU
rFAjAurdTJcj/SPhxqYYR9CBr11o/NYtZdz6egcsGQspREOmp2kK3o4Roeny7ZcK3gEGJsQmhvhX
GOM3UQgjKTG+DKvJV9ZAud+EmsR9kxKiCV5QV6+Ro+pQ5WwvIeV0pbh8S2xTf6fg8ocM5eLYJXSt
dRr3I1FFia79AtiXeUhlMFAamqcm0pyfsImoEXu6TmPfSXbChEurDcPe1jqHcUBcrEHN1dBTmpdY
K8FRN0cl4tsmK7Gq0+IxTnPsSNYNYExvkoyf+8Yl1ZcixcpKw11P4jjUzuliIWEvxOeouR9FNsUe
QraCr2l7tfP+1a77D0ii+2kc15auvckhMqEl9yB6MV/4Q2XCJ+nzNX0QtRD3XWJf29rBlhFn585p
aaCUKo1s9zU2GxLtM+PBb361QgXVDUOUBDESd1Tb94YwP6emOAnN4tINGvKc6GNUqn1bMOvoZN57
YaTeETjyqHekYrptvg3C8Vfomx1aQPtKQ4UAl9iH2Ty9OO4vx1IQiegziy9rhnXTxAywGWCCrwu8
WJfeCMWWmPNVV7X0G8KdUuTnPH0Em+fS7PT3fCfXVREamyHWmIl1GofqUb5RdMtYOzd1ALCToh/a
BbLB3RbNSW5v+lJ9UdKUVkur7/wB5t7gE4aXgkEr7XYddM1HWCK9N40D44s6Txlg9PbKZFTJ7Ku/
VZMDI2kT6nBKSlXkrjXZWbwNeQipq6x9tLl5aWhrx4k/Rzt8CelTjmObrZUONmDs6uPBHp+liNKN
r+9SQUM6x4eKBzXYWOTASNG+JHkwV6iZ+fsx/zXXqtb8INArqTQqreTVKbsYE+loJY/DwK+3Sar3
tugZcnRWQ5uwpj0cEhLt2i4M5c/CJyMjCYtLE4RbgyCRrTsOxyLRf6cKht0whvw+84bK5gNF0iMN
cblV0KisSq74javYzA1dLqW+ry/5uHWhAI8j5Xb0XKXnJwF0NoktsMSJkNLVimu8f6lPLSSKPqWf
nlRbAWoeFyQL+Satp6jehwA2VoiW7FUl9c/eADuVPmqWne8Cqb3ZmrK3p4H6iYuaxyg+pQR1Cq/7
E97MOyPqflvq4WUCOQzZN0nWpMFCIZhuq5AI17uBX1MuRQyH+TuSGKTf3Rf5lhffJWI54h6lEXSe
dfaTqw3HsQJGAmeOLHmjuu0q8Z7zzwKJco0SV98pc+RyWIyn1FShvkd5u40i5mkqY/+i6J+4RpGB
IKqfb4fWpgrGHc+jC94GgG/DA7FCj4mmKx4JWLsnjKT+qi991EOf7vBcOsYzte0HO2sZbSJMNScU
Z0RXY504ponLNJVblG8w4OXaRGRLrbeskNe8qpb+VmpoqTI0ExRsf0lO3irvjauSJpQMhfHS0bfU
gr7zSP+ZeSpucApN8RBM1l5LGaCLgFA+7k6MACDtMYd1dNitZWsgNIYkTMHqzg2Da/GHG69P56fH
WTmE3TUVzNSsCj9N3BOLItSXsCKoYdQleVD9AwDSdIuG6y62uxNtBYx+SnoRadB4TAJP/UxuHY17
7T3InXe7rZ9qlS9mYj6RfXGvW7knAnIKiQCGAk6Q7HhTV1wt2LpQiO9rQ31pG/O3YnfUlVG61QbZ
dbFKMSbm99+eIgPHRHco20tSwgHnBoAMboY3a6/+PHl1lOA0QSoEqX1KdGuicFd/FOWwLW3lKSWS
eGWHRr/uJQNv1UTN4PNtYRTT5tLFKi7UlSnSG+k3v3OBhSJsJ6CUyJ+q9t5OxdHIrHqtKy1jqhz5
vQqgeogVxRNzPm/rahus4ETRx/IjzMI94IqbKgq3amJ+hk5FnaqiC0iSKlGK0U4fi0tiEShalemh
6IhMbdVigyr8PdFq5KI6Cd1mtIkTGs9xg/7NzwEHmxs+wrENb+0oRyTcn3JFg+9kaeEK06PfG7/8
BguF739NufKgEyU0WDJ8UJI3mIm5OelrJVBRY/X6ZYQ95hmN9mG3zUF3o3vZ01nHAfjZ+PPJDtO3
UeuekxxfNWkL0K8kf3PUX8akP8sYeZ4fvDOEeCdYNVzZstuaxfjWFrMvT+WHXMlcFIGThD2uo7Zj
bD5XKocdXbzQM0ZKs2qkEwCvU00I31yTRIqkzk9ZSpySNH9lTi/ooCuvU9Cf1BKEtJufdW7hwnZ2
jZTOOuuB3OXNJuqjlyitxPqrNIsP00h/+0WB1lKX1wxaY2Nn3FysirQlswGPd5zyfuOTH4/KCa+2
VhzxGd3rSoc4HecvLov92IMlDMkGjWOVol6bd3wb0ZxPwvBUeqowuAK8IHm/VtfNNMQkJUbJdgrs
Iw7Kd0uUb+k03XZwvmirWWeukGcrgdamtJ6bSzSYTrDTq3ht9y2CY4W0qHi6YF66gVo77UrT2Jjg
Dfj90cijTNeOztXVTWq3J9MBij4y8MFpgazzRxWG+2uwKd7Y1FNWBiM6vsX52UifWpF4BKjeVWHz
Ena0wOev4DQSMYWwRN0GFl8U/BOXKfV3VMRffLu5ULm99QHlM0vAh5aW2oYUomMqsvsm1F+zwRJM
9EKGtfipHBfKk2j4Ycyj+0UqEKgUZSgeF3tmY/eEar8UTfzB7PcBF2hzAJtPpvLke/heXsziVBX+
K8MD9BghQxSfQv1JoZFTaYSttKOZbJxM36MyoqwXjwZDhjIgH1I5SbtQLsw1n4eM2u7U2lvysnNP
mlbPnH5wt9kEimYSabL/P77OrLlRZs3zX+XEuR5i2JeO6b7QLkuyJG+qqhvCLrvYE5IdPv38wHVe
v6e6Z24IkSRItlCS+fw3UZ5ErgAQcIG1myg/WfcuBrQQZuS7u35U0E1mWFYSkhX0bnDXRh2LRpwT
wPaVZRFbxBYP1naoMu1OSUGwJEoEkAiHhZobqsgztO0weHKPPC5alAMZTL1mZA/KUGEa7yTVdt79
bMOGPuZ3WaX+ykHCgRF/ofOsqgkbd7KcLIMp/an/5poRZtwEWNhOPyylN+xzB0k6IqcfNnVkzYR/
6hiNsuPv2YwaE9XG9Kn0YWLP0uZlTMtq2zJDLzueYW1JATKqH8kXfm3qdFJ28fQZlW5vaq23dfxf
DpmdyyHVXuGR8aypoLvFqhmQc5x+VxoMVXODqb3daR++cPnRMMPOfP/NiM1mSYnIXWEbYHoGJs6q
4G+yGZZceRd105QtVA6hA4fPd36Gnv6zraBvDwzCfuPvcWLGIJ2KVe3pNy/B9NvaFINyktPbRRMC
Y9jQpzqc7z33Bf88bA8FyRKjWLZDfBxV+yErzkVstos47R5FAPqcuu6+LExKms450VGTO+572VuY
+AfyMljpNZ6gA0/JKBv25cFUg25ZlQa/CI8UeFRld+RjiJUMZA+GX6+YXHf8rI29aE0CdSxWbzsj
CE3MJmB2qDaOBJpT4ImaGA4OjUG5jq3iXMbttz6bghb7uN36Rvari8bqVOO0EVDeVi1Wykbg8YAd
DPABw1h7ofotGpyTF/zSKwNMtiQPzWXBWUSuYHiMH7PuxTci3IVc1mhhYAQLJNaLvsbLoc/7pevF
rJ0dq1uAqW7jSNVuicdojXcsq1tKLH1GPpQWHcyG6ovdmvessZ9sNbtVmZuuldKMIFoE3/AYQcLu
6lvUTOoSogfD4EQ6dIgdonJIkapZTmXPdasjVtf5jvUJbR0VgiGtJNkSZMpZ+sEAC9uorv06ouTP
OkqVfgu4goUKEncQ967uWcMp5C65InWXiW1rKJraJy3FEFA1sHxp8wJaFQUrq3hPYon3i+h26UCd
WUstb6+b+zqrm8UQAExVI8Unx0leG4p8PG1yZSEgPVRpHu6DuJ0m0Pp3C4nLgmplgN1JX17ULANY
0a23fIKe/B+SCstSSxTmrvWxomYJTba8C5AGNkxGrr7NXSlyip2Niu6kvW/R1y3hqBRrT1i4pA/A
HvaUWNNIKn7R2HTgZdwwOCMk2zLEpYLp3aIvk+YqyUxfVcQbTYb8B+ryp8CSy7ShbtPjqKF1lDWZ
SxX7uJU4fvBECKXpL2UTqae6UzcZc8rF4KCcjkYSy0317BWmsTXVRm5wiNyPMnYWdiLWoU5gyxjw
cAgCszp01NsTF4J7nPQvtoBkqtbPoGZ8/2KE+kNF1o+q+C7NKauzbsWnNraJXmk3eDHgIiFFdKwd
8FNZUrQvjF5BFIsfZOpl67E2eBh31TcsetbCmuafOdK4sd1bCSNpGuUvwh6NnaPnsJnNfLgzqwkT
KqHTEL8Bh89JSua1KXniaDfWZshtoXQmAuyKQiA/NJZZtvWSpWW2dDThL7FcEXA5Ub0W8ZLINoEB
1PSTPKc9b5EM/ISNtLSWpmlOeQryaJnxrbb53/pabe/iKIHAxM8emc9LafMXS4u3RE9EJSawGdaA
ZGy3vVmeBbE4yY5YffaHIL+qlFC4o8TC51tZh0mF3XdVstzjvbVi2BA00oI6M8tywHrWtlvkyzho
dyYLd+KFMyJWG1NsAYsNPGI2XnvKQ8Jb0Mq+qrZZP2S6v27j4WZ0qC5bp32ufLSe0IDKrSCIhiG6
PvfRSCfll0lKEGWd4K0w7GbluM1dAIZK4dDTMUYJBsrmdvGOfzP/oiG+tGqjED7tooBpXWI3BMIE
WcCn1anQ6YSNNCRsCu5ky8dujR8Sqv/iZA41w00v9D1GJfnItMLinjML7b0PrFdV/9X24zvWM4Rb
YBRuyctY2SrOOD51aP8V8y3ONnV7o6YoKIAMca+pEJlQ91C69r4DY7ZJ8YnDdl2FynevNN11o5UE
rkVJfgL5c9bp6JKOZ4LpAHstVY2ZDuscxL3MWFnXbjH2MZd4YiQrHtv72PCHO9tXwTZY+pgCSo4T
5P1GwQseHvJjraTqpnQveFwwMVSHl7bXdmOlUhXuy+e6BRGxu3qpB6Ja9p2nMVFMRz59cAqr+ntq
A5EZv/Q2uris9lkE81Rs2x6qEcuBpgeADj2FOfuuRDd+DsgjUXLCrAl3WnWV8l7m7XcjINcr9U9J
A7fSbN47l4J+EVOCh135VFMUIO/Nw/dX2BQ/jOfWZ3kY496wRqDzqkzqtdAZDr1DdEEWx1fFLHDP
twZuubHIFzlUlJXWsuZzJk/8qhAfqtG91a3KjMXudhpjz3Yy3e7y9A3uBumVuJ+C97Iy1p3ygb8o
5q4KY8ovVroNscCFbLhKlHiXqQQ6l75xkZUX3+UV97YhVwH/5MVQeNADAcE16VnrsO66+8JdG7Bn
V25vkrbRvA5DfuYJGzMLNhZmgXyuzAU8kGIzxJNgt2bdQWgbBPmxeI8RWbFUiB911fOXoaT0GuZW
xCsKJ2mQN2dho8xVflJr734owQ70VcXaybxvK2C2sRc/HWfyZjFZGpUVxLqWb0VTx23gjdU5mjYW
1bcMJu3d3GSnkigjKg9FYvPXVlMEjd/vMuiPcHJ1xlKC1V3Fw8W/bIdVIRmH/UJ7ipso5j5QbxX2
EitN151lYOxc27ZW5ujdgig0UblR086rrFuXPguZrEMHES/KPpd72VdPrVOMWz02onVbpvc9lDGw
Y9A5o0zllh8PwcZuk+Aj3IPVgsQxhWOMRaWPTQXV4bVRVs19W7gPqeAfKsZ0kRVaeV97dUGG98bl
oe8WeLLUwBu4jp1Lf6DIT5mxDvu3rtFwEXeA5eNGezFsmIVF9aOQOLmg6GIqlK290jlnIGKrYjSr
JZPWtY90sAVixTNnCtroPuJyWPl2WxNfeJeUTb/B+Bvmon/vjcEpsFmrsCzbJHoRLjsloR6jdXca
+QNMcvoPhlzMoxz3ohnlVTYJZRg7eEkH8E+T51KAg3SpDL968oNj39DuI8toV7XIgo2SkowgNfeX
Y8HRzOqXvm79hYkN8tIZ1KVTDYzPxvhu9u6uNIjJjn85NjfomKU/ZY+2VnVq5n4KIUZiCA6dUTyX
CWSKmptLr57QcRy8EoZP4IdrPypx8Wj0heOZPyfFCRNx3EkqTzeWvu4cdZjXKfjLug3svQfl5w6h
4rM2xYwHhQLanvMPcMz3KkVsiY4op/i66X0XU5s4ffJscGrdIaMIL5A7Ox/OrQF6YJn+9/ACA4VR
Zel347rRoe635WloknQLLWM/tP6ZuBCkL9QiEq2HquNwzWAYbpmwPsqxP5lmc2aWim1xeEh8enB3
KhCCqk1iNtzd0+wMHOVsx6HJdLbKqJwYO2nVe60nBz3rH5Vh1E4NXCAdHvAmj3ZZyRS39owPPTGa
hbCrm5LXI3WuhIcB/zcdZaaE9FS64aEGS6Pm9qqbdX3UCIuNQ3fYKHXtraoxX3pmyN0SXVOcGZYB
Y31ebrFV2sOZ5FGeqDr6/uJHahMn5vcGidPKR2A1r4mZvNVlOHL369tO8r2YEeGF5K1v7LH6ERgU
IeN4ktPHIGgGGU967gZLE4syKgwgthb/5rZsNxCfGGHv4jp+5vt/cN7KovRWAfUCyrQU/StPXSgd
yyor+Oir/qHSnY8irW/uUD2CQvhLPVbwyXcIzvJwlJI+ywFTm9g74KgKqcG2CSWbyAN30WSjZMmv
gjo7vnHAKO1N8zt3KQU8sQnNEjXyfFZq6YrYnX3b25g/3A3GsHX4BYkg32YM3L6tfDOa6BfmZoLK
s+y3uQqtDfl7WH4Ip7qRM0U1WuRnaW40nycnYzruyt4uM1vcj8Wbnrhw0/t140ZQ6lSzIJcB3Wkx
xc8oAwQ7X3t39A8ATXcdjt6ph5K2EhrWCFCvI6nC6fXCu94atUUchaciV0itNLKjjVotETLb1oOl
rqHNWcwuumUj7K3W9QFuY4UkgkU+6FwYhzV+/ol5V7IoDVB0ku4YIrz2ZM0Ivx2K+CPM5WQ6Ve8N
ofB3k8pp2lRxmN6yCJsy0IbuRRtD70BlY9lXZI+7VqSte0c8hUV5MRqCILCp5mNEqy6D6+pSLUfv
bZ3shKWQBC5fRoNKcJWRHPHUu0L/xvSvL0CsekCMnnAnmFNbWSvFuivO9ahqB5G1m04owUomTMqK
apcLjXkrNeFIRHx7vVi74XiKMgYgP5RirRb1XeAS3B6oxC7AONI8pVp7qYJcuf2W9uW6bCumAHVw
UTQm/Z3I3wMAPRkTRukFSrRSBv3VruXZVOtd5qXDutaY76Z1YlMPMhALpTiy+N2lDoy3wjwEBqMm
OYEOcNgvD45DblrI3Fvvg4yUV4pfpnRfQFC2PTFwaFoOBovSMGAa0Qf6GcHKOezUc9Q1sD20fRGk
2UajPGBn9qXXvYnKw3S0kAQpDnBdi1K/VX30BMOS6Sg+VFbdItQQ9r0YjUffiB9MxpSN6zTbpBy3
XqHd+TzJEYsumxyAjGjKdRxTjSSxM47KhS57YwWNkj03YLJTwIupMqrmaLmjPNwOrbZx6ppZCcVG
j8yCRaGkR7Mv3/24fU8qsIp4XGjyIZVNw48GyZ+ff9ND+z3qrY+mzfHr11eGmhZbzO/BywaMFSSr
djt8oyQLYF+IkuKZcjby8Sm0nJfY6XeqbuxlyFRVqfUj9jvIPUw4Og0PRKtym8Xxl2Yqa6kWPDCw
hmg9c2NJnrBq91YKbAOTN9MwyWFL9hR1r7ZDJS6t89voe6tyGM1tWGvPHjmsUnrfw2ZixEfhUekg
UkC0IwUi649WRu5prlPgztxnFRe3xs/PGB61MK/aR9lSi6kDxLC5Y58QjhFo5xcPGUKGhTcOR9F4
q2i0SFGiC4jJ0cAnBZjV3Vhu+WBY2WtZkVWmqA5e+xDS1PbJMykvGx6yAst97GqNCZu1YsgFgcYj
ARqu+ZwQ0IncBHsxyyhfhdqsFFiqktTQPtLPtuaQGYpvYEzNvSn83fTIAxe4jSKxFmYo0KYj9fGl
dZVGdW+VvbsEa2TZTWjdQpHGJW3sai3g9HQuzMe+PugNaHAAnFIqP3FyIOqR2uqiK3GQhJeqO3y1
HXh5mmqsS509JXjGxkgreK6N20ZrXjKVEhiuSJMifasg7K48m0kJE8UOtcoEA+InFWE7oQYDxQFm
v371Q7rapinNY+M4+KEUJEMmjNkYWjg5Bc2mPnWFWZ+0PGpOFCBGYL1O2UEf6RaVUvT7rDKLh9hU
kgeW1dPruSGv0D/iU8Rj0/bxgvTDQFuWllptfx+mo9K3a2IN5Xlugg4ADmGZ378uEndBzDju9mtr
rIoH6jDyAbrYY6Fi3jE3GcS73ktP3X12mHqlBJhu+LTh6utCFNJR6Xe6sp/7Qbbur70kvn666rxB
W7ILEVQCW/PJ5rbKruolDDsLG5d/taWRu9Qw9TnPPfDuGmC7xBS0raQ7m337e8Pa7uqaorv7o91k
boCVTgeg9a/+mrRxsTCP4KT6/VdzSrTafQDDaL7o3J7mA9FToXVhLbIpdOlfYjI9n6QPcSovuvpu
3rW9PJky4MZ11MfNk1cG6UGX1BJF0DU8OWr3SgbCMkV+Uy+F0586lcF3PnUovWoZQNbbz7tx6sVb
hA3m6vPCgd8dySqkaDa9bZniOpdon13nt3K94gbqYp7md+oiIhtH3w0oSNC9a2S2YzmtLOfdCOXp
qfP050wqfA5VPRtSqx7n62icSSmjlMf5QpaA1CeF52/mo3VsLQc4vahq0vw6b6xUlpuk5KeFVVYY
Lhs7x+uiy6rlfBhGc37lDaNdSQYzo/jUJ4vGENYVoNbXdZJq6FkPiC1FCn1T10Z0psQebvKuTy9A
8BNzoCiuWNQ5qzyI2ocES81VhavC41BKe+mjvnli7lUug85OX2qqb/zurO4WjvjZOanlfBO9JRap
0uQ/zLL4IFQWuWQpbm4bZz/7QiAbjI13MUJkT938V90zo8jAVEA48mWrFgwco3rxe2Y0i/JItQpK
boYLjWnH0A+IJma609J7zLchWMgHQMTBqEf5npbO1YHh/xZ18XdXhOWrypqA2VvlfdfBbhdJnA6b
qAiIRvE0eSVMHl/N1GEImgKX57YgKZBUjgqTn1bK63xACzSHQcIv1vPufKCMKA7FQaow3eFSn/2K
oF/bUMxW8249XSB3dHfd9i6Oen+9B1nPOfRpcDSrk3m4HEtH3SiGhgvx1Ge+vgcmuO2l1X5+1PmA
qPxmKyowrbnLfP1eUeH5tyF4fy7hs6FI341tQlwkEOiZtKBs10grJhK0CE/8zJR1rfTxIyYG0bLU
rPpHlir3ulV0ARjxdXT98JfMrFcI3t6ts3WXCOQa2WznpFRVPHlQRG4cHL1zNyxeW37/mQ4ubrTf
Or/9ZuVYuYTWGvUAX9CYjFfhFPb33tbzZRB044OnRfnGszPsdrKqvYPd725JbfbPxJpWK0Mm6guM
whjDpPAi1eRBjLp+bxQZRguG3QFNgAU2SSjvuXEAioI8uU9YOm0NvBZOSWKm20bikpIKAK4s6YZT
Yhn11hCwCoQJ+N+YWnbSmkHf4mwTnDRPt7f8UJxjkiAEyBlw+ZXdCUgn2wJp/86w4vDKbIQpnebY
P4P0Dl8J+71mHb6o6mB4mLtG1qhQlflX176t/uhqIHN+UMn43ra1xejbJI+wp+Ij2WfbzsfbFLdl
yhlzGwXPbSuLLlx3xIWuilIF9fO7a6ZXJCvH/rjWo7G7zhviZZ2lgZ3EZt7Vpn5aixI3MAprWzC0
EdwdU8vG1SfY65HsP88LY4rKru6Xd4Dg7yNpfhhVUemH63+pCw/bG3RKrAbdXU6KChzLDjEwuoSr
gavwCtJOv57butz1r8zu4ejjuAkmRL+5zemMVTdgzzTvdaGf3WNRtpv35guhT/N2Mel50Jm5xryx
TMsnuJnf0FcbfM4SKNfW981f/cA/VjrWdue5qfBcgaVbuctLItT7NK1Xqt7BrqCAUm+U2OS7Iw4y
XKNGRI+pjAm1LL06OzwWIAJMjdQmk+XnfiVLDPio4372nHcxzqfUNG2+LjEfyK2gPttA6nhOu9jA
dNVZ8wd1NxfuhZLyIbgx/x+NgWWrO0WjxD+fOHecN/MBdKjAwdPJ41hAH088ex9MC1AZlsZ9S/3n
HGQSWguugT+oGlaAPFZ+0QuMKqwRPU7eADgajvgQeu5dowDhjSepp8/tmeM9YvehPnrTdFdKZDFK
2NBf5Ie8wBXKGkib9gch13N7E7Ii6priBorjYE7UE68aA11mFpGzWtgph8rhblrML+uB5FLRt1iZ
W8phbirjhKPz/ufLufXreOshXEsz5dcf7fPuH22W7mr7TCbrzqWGSu7VcAj14fdGVatr1PC3jiZ8
8Sx0rG9ajPhALZLiB6Ddu2UW9qviiJda0+q9aRvm1tXicO1lBq4feMC/mLkGfIbCQ+gu42mg4ctU
ptGNxEtCjRkwYWUo68oYDi4uW/4QGytY4Yx/or8fpMw+hgJTz6bSvwVWpcIgzV1W7J1y1912utZi
K6oC3S/Uzgh2fiZYWtdIu1w9ey087Tv55MoDhtn5QejYDEbOCCGhbzYyK9JbqwKiDUqqbRQkXD9s
f8kFsnVza8uguNNkmW5UBGL7vAmyF3cY9hQjxavWGTmqJ98/ZGEbP/hm8Gt+u1F3+QZln5+dPGvv
/QCUoZ9OmD4HDEowrRhuoLADc4ud5FuMJelp3hiib07SbKDXWi4WBwqrdAlB8mTokdkv5j5oOaeX
0LTRwJmH37t/XWLunhXFLcvSfPd16dSAFmwqbb1uJNKAvh/3+LZ49/OeSBCgOS229/NuXMJigZ66
79zq3gEQrPcVFRDYYWq0zKVS3oYWXDUWpvzujODWUZ9Wr3ma3aB5dD+JaD41zEc/qtZGkiUCEuzz
cZG7yAQWCgv5qRztBehbsh6GjBuYk9w+Qydeo1OezOVyR+Iwp2vFIiJaejvvfh1IUiUjBxmeZUu5
+xy9KC0x4gaG1EfXDqW3qQoovl1vV/vQaO7mvXkzd7GmfvOunNRFZhdQL6uda9Sryl646LoyVOqs
0ltMFHTEV6toOjz3KRVfXaYpNdHSsujDY/UnS3rl7vMUXUuXpR5Y58/OfE/3GskSVmk5VwRDXOSv
9/g8v/OzkjuL96igFBz6ou42yxoe9kOQZOLBn5YckVrC1fmrza2aepVQAoO6gyUcyhX9Uqque5R6
XB7RstxYE1tPKrIq/MbsS1E5WMrG8MkdbsTjfNDC1X4FD6TYqQU8wbo1iq1w4LumtRE8R37urIsW
cwQ97tFRIe8kPKdF6tZn9tOYwrLx8kD52ICv+R+iZUpqlLX1lHGtNQTZ5NhbRrgq4hQBEUyBR6qZ
655rXQzLsB7H0qdw6uisMBHZsTbH1N0w63gxH3UMkM6hdvwj8DwGo1GU3heVXd47MNaA0MvoTTrZ
XSli66U0CgdNRYAdyJhFt0KhgDB1cP79TLDUiqK6G77BF/k802bEWhZDpV/Alqi4OzJ96lIUShh4
RtfY9/GN0uociCR1tt1g64eYZwR0mKwB0Y7zI+NbvR0y1bk3+f+snSQxrnlK/F2kKs5TP1kW4ce7
kNJ0t1Xjj8MimzIYGmfQTkCdKYVLXLemJgGD/1RMm89+dWnmZFsov8+Yj9TDQEJyZ/pEECJuB+Ne
w0hsHmyjCR8LG8+KCKO39bw7b+hgOnbzwMx+UgFhPPTVYW6jg2ZSDqQC0u19rzFJpm2Dgy3S8tSF
XbZOsrR+0aP45/xVa8avyOrC95h7lWL6QNDFdI6LVdHBnM5JHWoKZWxWL6MxwQed/2GKz3OEl2oL
3c1+nyNteClJKg5IqryDVg/eAcgTfKvTASRkLIJNwrOhJA2bQ2I+9OdLJsHGSmmiTdrLrCGkwETH
R6ruouKvx+WZHPUhwIRhYakuWzE1fG3qNCIAGNbr04iQdt30JK5XUW8cc6En68iKlRsi+XPHXfhu
Re3FrDrjhm5BAItX/62rnzXneepqhv2l8KLfXf+4qjmqZKznMqGM+KqXwnhW/bJ4Ctq/7UTtq9ba
+ucRzfvbkT/PKbyi21alDwlllC3J4pXa84xF8Q8gqprr+WWiYQgQTZvCi3GYdM8qvl2HMpnWa/NL
gQetQqbqv7fO+zjDl3ejQcnaG5Q7YQUHJCPmNgUqvgOVV+7mdoTvFE/nRi3rXXyRp96Afp5YzL0a
W2us3dyhmlvnl/NGuhZYmdPEiwLnjN/95yODFvxovDI8DIzzl4Cfxi7tKcxpmRQXX2jiMr9iFvpS
A6befbX3fqDtXAPgfj713/vCNv3dt8a7d4HHQYPtsBuc5o2F0Sf3UWauHZnhXVI3aL/nl199qgG4
488+82FbtTBraQmWiaAZBk8K5u8HIWqV+vT0UldgfM2v5k0V8OyCnhQuvtpa3R3k6Ws/scdkE2f4
mM0nI3HEqemP61CuBKSpKpvhygUj+9s1mDg5SzH0KvyaAq0Wdn2tF10wMhCXQA3FRaaDg0bcN1be
oGd/P7CrWwz8vloLw3BWIK3Gaj5x3mCtLC7Vrpx6zg1VBz/MZsqxRaeRkTRzG4EbT4QhyMW8i5Qp
31YGTkvzrm4iGVXQah7n3ciOVjwg9afC0/VLkplPc3MX4d1am2TIxYMYbpUG1MsSwtnPRxVLPZOk
OV4JyjYfKzF+XtpLzebQxU2BnxIngXgMa3yFWI9OH0tLcRPMLcW478hVuuk+yST//dOa06dlGhZu
QJL629ennS+Z8GmzCoNmiUp/OzuhZzwuNnUewIuezNI/3dEnP/WvXVmFKNE8KDTz0fnA2KeM7PN+
qorvqZaK3bw3ZPLAUInEJ9XWXsxcF1lgFF3wdutXFfXsdV85A1SmMFv6GBXc50yFiE7yLeCHEvus
uffniY4Rwp2W7pTrEV0spYou8M0ClhbdNSH/4oiB/KFRevem6rz94PWojjzvItvkuZqahYfOpkyA
0+smcW99bcRLCvHRcT5a2zGZGEPyEmiwp2uTiJ2+U9xbiWhsI8q438xn6XpHObKJ43tPSb2XMT7O
b+kqrXrE6RUEcHorP44BckuhbOfdIRm+j+TO4mFVFU9V4K/nt/RqsDFtJPm6aVP9xUQ1lkTuqU4N
EA9VRVxMkNWJpGzn1EkL7CXWbB9eqPk4DKmJ3dBfh3sFDsPXKeM4DgyiWOxbPFoNC9VJ2D4GYdM+
ErRE6TCFHOoH7GJ5Q4BMN7x+9dAa/7mLjfQ09yf1pNoaLULLebecLjihuNO15nO6MrOWeIp4W8+w
tnUzlOdeoLdnAgDVvlT4taqYZDaGHbyH1yZs83cynDJ4gsGUNWCith1rF6F/Fz9bdvXmGYp4T3wd
+ostvxm6Jdc1zoRHqpH2qRg1SQaS5/yIFbmau0oXnE/vVPdhTMmGG9SIJ4lVdg9j4bWL+f1sRIpp
a8tXv4CqqMieyZiSWIcKUeU6j2z3BnHgNHetY/1766poEHVb40NR0Zn/htzv5NJhHfWvvyFhDfX5
N+QZc6r5byhRDT1HQr5B3203vkzMTaom4w5yQLbSMfZ4nnfbMhErPVT1Z7Oufh8dvcD4266a6HIH
aJRtUDuDkxhK/KKSk75SB7W8hwzf7aWWVDtsk/ERVaJ05eCb920Y2hsUaPOXWx2qVBk/askwgQl5
jKCcs0fPL+8r6pl5g+FCZ4jXLpPhFr+sDPu7tCuOVOaIjJpe/bHbYPJMzLBZL1kH0FvKbkAdQQy0
X2f2faoZa79XoiOwkbtMqbuu53bp6nCBEDqLo2Hl67zuiIwIGs4wvIjgF693Py/Q7Q3HJFVLm+L1
HEc9miZc0GlPxgEsnrwcPg+2Zaity7LFkWA6MHeZj3qtnh8AEHDRjwGocALbpGVgnUzqmyd72sy7
YdrZh5FwyXlvbp97aBn4EaCPgzO1iJG+T+d2ORlHoZVtQlJvlrMBO0rX5wKj/8cogDBZafAsZiN0
Z6yebc9NHoHTw8/2InWWjaZXP3DbQG3evuM2zjMM+ss1KEx/F2AdtHXDVDwmHSBHrajtu9GpSwyg
m1cV16YVNo7aPdapJKA1abTppVK9lKr2HJRJh6UOQVmD8G5WTIZKrDnJsSlkRwaIMeDaPwQX1hiI
sUVwRVbeHQ29tq/WtDF1eItWfh3iyJ4cxZoTFMwD+j+4lqWZlHt9ZFrx1b+pqmij1izZ5rb5tDaE
hT9ETbadd+cDalR+YFtv3X11c2BSOVWenRFv2tdU+tXZbZXlVwecZZiaxcPPr8tUhiO39Yiobz5p
PtA0Ub9K0tBHcsGF5jatFj1h11G2n3fb3Lc3IipgQ6hk43iBdXNZ0h06DxLAvFsNQ7jGqUbdzbtO
kj/XwF0XxFT+Iwr1TVU31q0YAgRs3oPWx+YJ6AIL/kD9BQ1L3cZlwZJmbps3USSqI5orZMv0Vcfc
2PhjWezrVnyHC4z03PP1laa68UM3COti6m8NtQWEM8RV7LExQ/I6HczLPHlQzUhdqaBD67nt84Bf
fDcGXTvMe1gpWhdPvM3d55bI0tQ9k9a/XydOcxVWRK2sS6dtEZLW1fcADdXnNVhcQNeW43fEL+6y
9ECmY6B/bRqAIvxeH7/2fP9zbx6relwuvo61/7b313nzIPdXz/k8MKfuUe/AqqcB8K+en+83HZsM
d/6H87w+gP0YdPugG5ITysbkZCX+Q5MN7Q47luT01T6/+myTPYBZB7OB7l/NomSkX8z71dj+TAOI
+eQznPzMyk/zq3lTyQFPFT1tCBD71wFfU6P+b/umE+1yNcju4o4cys/LfF2hrZRhrcWTd990/Xkz
X4tJQbv45z/+93/9n5/9fwQf+SVPhyAX/0CteMnx06r+85+29s9/FJ/N+/f//KcDu9GzPdPVDVVF
RGppNsd/vj5EIqC39r+EWod+3BfeTzXWLftH7/foFaalV7sqZa0+W/C6nwcEaLyeF2vUxbz+rNsJ
SnGoF9/9acocTtPobJpQIzN78ij93SXzXFvobcsDBnrt3GXeuJl0l6KE7ysXStR5TFQICUg3QZyY
9+VoGZ+bbNTuTYbWO7Bh/te4JZn3sPKLraIFzeKr33wAzI0AzTzCMrmIKIpaYieF250skfWn+ZXx
16upB84pgmkcvNOQpcnJ17V9HTX5tYig0vrm8Lc9T6h7K/SGzf//P295f/7nHdOwbfP/Mne1zW3b
SPivePLdPOKNAGbazFzt9JI0dt3U9V0/aRiZlRhJpM0XWfKvvwcEaJO04voCzxwYT0YSySWwXOz7
LpQWTEnKlBpjPhd75PEtcnldYRvXs4RuyvO7Nl6fY3cL8xnV2zXiG+aX23dij53JkLaxQ+sQ85/7
+Wul0Tbwtp6dHSO4ebrhsUDDm139m85lhRYK+G03SwTSSePtElV9/febtprfrqsWu88sr26Rrv9r
jmj4VUyv1qum/YOhaOrzCrnc3a+qbb6ekRlKDLuva4Kgyo4do3m+uUeg9uDdYl1XKN5vxRVyLdYn
97JY/9KdLcrVAP7uZgD/mMUf7toKhZYzgl1PZ7MGzTrq7Rm8z88jWrMniE5IDDqXXBGUfHE+RnSr
CgWFdVFk8IjcoV8M8NdheLHRQKpAKwsU9qFbXofjx9N3Jdqi1kXx0V63rFtUCqOP6Mclv68+wa2D
etgVCG6T7Ftsmml+3CqTP9x9nM24+Sipu+pGJNn2FnrX7eJGf0DPKvZuq5r7tGl+2tfwh99jg5if
4w1tP7Qbri7FjFx05zewcuAxpzeo5Jwl5xXaG5/UW3WfzurV5Q4+5kvwgAnANdIPPseaIdHwZLdG
39J7sbvYSrn81N7dnHXf0CRwf+F+315gn2d04NveFLOftgydH5Hmwk5n/PES3Nrwwt5Kj3l1eg/9
5H35FVkeS7QOQQv7fPc5nt1e7neEYIO3LXxJqjFzWRz/R8p3+1bEf8bo/v8eyUKJ/Zrs8/MCNay/
M4VNgvJSbLBhKu4+BNXcXjH0QuhI4x8j9ld37HBe3uyrfLFsJl/fXpYb/P1g7nm4ZnzH27N8XpU1
kgSevepfWXmebrJ6etEIMp7uRneaNunoy7uiyZv9b21W7T9ndbtunj9r5wEubwB17P2yfALiRRf1
4uIwoKOsG9fl/ib78U2Kjlxw3GK713zevHGnjCBhCY3BwB5EzwOsbj7PwVinmHZ7DeBMRQmnQipC
dXfIN0cg4IU7faziKCFMMh0TCCscWOh44ACf30LD8zPssW2p5mHkI3Q+NwOLIIsFTTFoLyxwGmHy
CSxDYbEAtA6xAFYWCUE4FxDY3REaFmTCoEV4IQGkoLUSIubUvmqoLWMkiEigiJslwdEA0YrHntPn
ImIcugFiQPYVT1ZCoiNKEsKNVOsOiLTAVoKIKfXFAo+wOyjFP7zk4duXNEqwQOAeZHb6Irjpc4zP
c/pMR9goCpscwmHeHRMigFMiSqSilCb2UUExwkRZmpww1f9BHHAeJXi/giWOz0GBHlKB0pFkVAuh
je2CIzhWQLGVka84MJxQUAlGMJ69TCIZQ1CiUZiljgBnL7gdlAcN0IjANhIiwRIfvnwJ2o8hAVnP
Ia3yEdISYDG1fOn7p89EpDiUIZ4o+5InuoBKICfgveaxtkvAstyQsEA48ZWGjEU6Bp1T8qj3DWkB
eqHS6BIHhmixFBw7pBLC3FMccFA88iA1kp0O0gJWhCBKofzbiYvgGAKBLueLBQbRD28Vmjt+w0Zg
kSnWlyAHuyKCwwK8aNSbLRqKTxAIsHOM44l6LGWk4FDSCHE80EpY+iHlwrgivYwEDr7AVIKuoYlb
EmMZAXqDpQS2wOyTAmKL2JfJuKm8pg/hIBTjPIEY7I4JEWjYiTH8XbFE993u6B4YEhbQnceXCAwW
0EJOCuZIfaIlSx0RJTiRxC2W4EQkRfm3r5bI44jALwJl2YlIzHIoIiV0aakEjZ2E1MEZjMCCP0OA
64Shjp4YrXs0fQHZCeGjhJu/xXdQSyFm3toiDEaRcK6JM4gmDIGQJEoEVgvcRz3DCEwqEKlg53ix
RS4jYxUQuPstWwSfHdICiTVUCEHQADa4RYDqK+LrRYXZjLgS4aJn+5O1gFcfIdoHKnEqaUirgMBt
5Pn+oSFK+KLB7ZzUmxjOcBskUMHgWXSuxfCsBY7344kFCAROsNYR9Tq4ChSwhAiQULSXCOEpB6gH
8MQCw1qgCBkQnhzEAomTCBkOkJwqPBURvMB3/tz4BzTBxoJO+ZlIBM0juKtZzJyvNiBWAO6kfBcB
gwYM1xl2dnt0jwxFgRIRVbCRoENbXhGcQCBce3sQEVBCnCARkh8WiJrBTkA9GEHT1+4IjiGiQlZ5
W0txpBVkn5oGEzSBLU3gRlfOgAiOCCiCq3ZQ3+9JhFYEKmfgcy5kMpGKRivAKgAjCFUewPnnLQ+o
itCKEbofm0wf4hCuesZBZw+CIjTVGMP2FYcqYokUaApr9X+jaw35oQYWpERMtfcxBscJoNN668fw
k0pBBGwE+6onMhHBRcngYcTeMKGpRAQi0Xv68BRQDvNAPLoGhzQA9RiPMSTQ68+hYQFD41Zb82OH
8Aui856TeZOVYF2HCfYDdL7akDQjLomvNISRyJSOJSjBaj6TwBIhcBghsArdyDKdgOYPSZ14OwnA
BNDkiUnpDIPJ+9c6grJgYgxOcQ6PFzBYsZ7ygMAUhvkDHBw2D2BAGjQhQzhAVwnyAnyVImMfIIQe
m+hhd0xcRRIJaVpC+aJOXgZnJBK05fMkAtjIiEVgUcHW6I6pv8ikmZigIuitQ1JwSFDKBXi+Xx4g
1wamAV51n04w0Q+lgHasUNdJXPQ1OH6A4Lj25QeQCujgKzUyMA9KBdjLEmEWhJPc+eD0Q6guygos
L1ow85MIp7hjrCUj6QKLBYF27RTI4AxGBrXGmy0QUDxTSJl/5H1DPRESkjGkX8k+EG8V04D0BIzb
V00yvmTwPooMtIMCAqSAZE+gIXbZCFYvCQkJ2HnAX0CA6amYfSMh2ViNTENXgGHZHf8v3jgvW3QB
Q/I8tiUthsnp1JR8vCSoNIEwSE3X8JEhuJYg+7w7JkISqyE2tSU0XM4I797LkDDJ8X9EQgJvMdLO
DRnYFz1RmomgETa8BRpcbkNA6wARFW2Dvt8vGJBvgoLWhCBscpAbmAwsGBRQKB/xE5YTCbmyvpYT
dGbkGyL3iLhJgr0M5QLUEBgV2FhGI8TYHR3VBUQKyDOg3jxRwV+I/blNhlV3TLCg4WnDBnZgms6L
YmnvRVh4wUUPZT0ny3x93VX95Fk9KB362wv6ipinAAZFPYZvji40RUAW9GNR0NsRv+iqcQYn++qc
7jnudjfBp48ePaufVf/j+zyr0mq+3Hcn9m6YpuLqxzf/XKdf0k065PlW+j+O5Ent0oM8+BvA9WoC
1/BRb7hVjs18x4A7U84f8Cot6rTuh2iqkkinA/hCPknX+V9lVeSjUVuO4g27XJdVel0OR22riPwh
F0U2b/J524yAd35kX+Cn2TpFS+BsCNkao96QXYndUfnX0Um5bjdfxmg3KT79Uw9W5r2Iun8G1vPr
0ft0URbf8aMWslqMh+yyf30hvwfG87yfe0fe1hPmC/jDdbocESCxflZvuGvsCFzm4xVpHfneoIvr
PJ1wEWsAe0Mu78ZkYePQvmB/ecqbrDD2BgwA7Xy1H9GFzSDwBf2pbPP6CZptRNoX9lmaFyPu4YoH
/eFW+3VaXA/R4YqR/EHXdTpftnWGXU/G8LtyH2/4+XyZL9Kx/WZ9W/6gIQvqshlRNrVpNv6w0b0G
fzc3I95EbULba0Av22oK2gSEvUGXRTPhIdRmYfpCPs++VOlEe3KxG3/Q23Qst2DfmfxZf8B3R+/T
Dbq5o8lQD84IGWc/vgb8j1lVZyNO5TLAXwP4WbbL5yMxBuAmb+I1gP9ZVqsekkVKl7PtDbqsmuXR
SVqVkJTjxWkLBF7nAafparr2bWKNL/hfl/kY4zZ/0xvsag2NZGzVuLoRb9DooDV1kXX1OL6AL7Ki
qNH4L52YCa7oyRf852V5nR19qJ/INltf5wv+d2wbe5gQTWL2Kyjc9gFPCdHlffuO/xLYz+o6G3Eu
ZutQ/WHvxlalCzL4wv2jSZdDnoK+B6Zy3hfsVVZtINl6QIZbwWtn0ly9IeewbCbkjXbcJhjtC/rf
KeROsWjGS9Plu3gDz+rm6OrQ4G3rFm/4eT0vizofaW5ocGX6AHjD3pfoO7PoAXVvM+larTwP+ZCn
6aFhzFP/U98I5tBtY+eauWK+ztLq7X8BAAD//w==</cx:binary>
              </cx:geoCache>
            </cx:geography>
          </cx:layoutPr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800"/>
          </a:pPr>
          <a:endParaRPr lang="en-US" sz="1800" b="0" i="0" u="none" strike="noStrike" baseline="0">
            <a:solidFill>
              <a:srgbClr val="000000">
                <a:lumMod val="65000"/>
                <a:lumOff val="35000"/>
              </a:srgbClr>
            </a:solidFill>
            <a:latin typeface="Calibri" panose="020F0502020204030204"/>
          </a:endParaRPr>
        </a:p>
      </cx:txPr>
    </cx:legend>
  </cx:chart>
  <cx:fmtOvrs>
    <cx:fmtOvr idx="0">
      <cx:spPr>
        <a:solidFill>
          <a:schemeClr val="bg2">
            <a:lumMod val="90000"/>
          </a:schemeClr>
        </a:solidFill>
      </cx:spPr>
    </cx:fmtOvr>
    <cx:fmtOvr idx="1">
      <cx:spPr>
        <a:solidFill>
          <a:srgbClr val="7FA167"/>
        </a:solidFill>
      </cx:spPr>
    </cx:fmtOvr>
    <cx:fmtOvr idx="2">
      <cx:spPr>
        <a:solidFill>
          <a:srgbClr val="A9C099"/>
        </a:solidFill>
      </cx:spPr>
    </cx:fmtOvr>
  </cx:fmtOvrs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olorStr">
        <cx:f>Sheet1!$B$1:$B$50</cx:f>
        <cx:lvl ptCount="50">
          <cx:pt idx="0">No</cx:pt>
          <cx:pt idx="1">No</cx:pt>
          <cx:pt idx="2">No</cx:pt>
          <cx:pt idx="3">No</cx:pt>
          <cx:pt idx="4">Yes</cx:pt>
          <cx:pt idx="5">No</cx:pt>
          <cx:pt idx="6">No</cx:pt>
          <cx:pt idx="7">No</cx:pt>
          <cx:pt idx="8">No</cx:pt>
          <cx:pt idx="9">No</cx:pt>
          <cx:pt idx="10">No</cx:pt>
          <cx:pt idx="11">No</cx:pt>
          <cx:pt idx="12">No</cx:pt>
          <cx:pt idx="13">No</cx:pt>
          <cx:pt idx="14">No</cx:pt>
          <cx:pt idx="15">No</cx:pt>
          <cx:pt idx="16">Yes</cx:pt>
          <cx:pt idx="17">No</cx:pt>
          <cx:pt idx="18">No</cx:pt>
          <cx:pt idx="19">No</cx:pt>
          <cx:pt idx="20">Yes</cx:pt>
          <cx:pt idx="21">No</cx:pt>
          <cx:pt idx="22">No</cx:pt>
          <cx:pt idx="23">No</cx:pt>
          <cx:pt idx="24">No</cx:pt>
          <cx:pt idx="25">No</cx:pt>
          <cx:pt idx="26">No</cx:pt>
          <cx:pt idx="27">No</cx:pt>
          <cx:pt idx="28">No</cx:pt>
          <cx:pt idx="29">No</cx:pt>
          <cx:pt idx="30">Yes</cx:pt>
          <cx:pt idx="31">No</cx:pt>
          <cx:pt idx="32">No</cx:pt>
          <cx:pt idx="33">No</cx:pt>
          <cx:pt idx="34">No</cx:pt>
          <cx:pt idx="35">No</cx:pt>
          <cx:pt idx="36">No</cx:pt>
          <cx:pt idx="37">No</cx:pt>
          <cx:pt idx="38">No</cx:pt>
          <cx:pt idx="39">No</cx:pt>
          <cx:pt idx="40">No</cx:pt>
          <cx:pt idx="41">No</cx:pt>
          <cx:pt idx="42">No</cx:pt>
          <cx:pt idx="43">Yes</cx:pt>
          <cx:pt idx="44">No</cx:pt>
          <cx:pt idx="45">No</cx:pt>
          <cx:pt idx="46">Yes</cx:pt>
          <cx:pt idx="47">Yes</cx:pt>
          <cx:pt idx="48">No</cx:pt>
          <cx:pt idx="49">No</cx:pt>
        </cx:lvl>
      </cx:strDim>
      <cx:strDim type="cat">
        <cx:f>Sheet1!$A$1:$A$50</cx:f>
        <cx:lvl ptCount="50">
          <cx:pt idx="0">Alabama</cx:pt>
          <cx:pt idx="1">Alaska</cx:pt>
          <cx:pt idx="2">Arizona</cx:pt>
          <cx:pt idx="3">Arkansas</cx:pt>
          <cx:pt idx="4">California</cx:pt>
          <cx:pt idx="5">Colorado</cx:pt>
          <cx:pt idx="6">Connecticut</cx:pt>
          <cx:pt idx="7">Delaware</cx:pt>
          <cx:pt idx="8">Florida</cx:pt>
          <cx:pt idx="9">Georgia</cx:pt>
          <cx:pt idx="10">Hawaii</cx:pt>
          <cx:pt idx="11">Idaho</cx:pt>
          <cx:pt idx="12">Illinois</cx:pt>
          <cx:pt idx="13">Indiana</cx:pt>
          <cx:pt idx="14">Iowa</cx:pt>
          <cx:pt idx="15">Kansas</cx:pt>
          <cx:pt idx="16">Kentucky</cx:pt>
          <cx:pt idx="17">Louisiana</cx:pt>
          <cx:pt idx="18">Maine</cx:pt>
          <cx:pt idx="19">Maryland</cx:pt>
          <cx:pt idx="20">Massachusetts</cx:pt>
          <cx:pt idx="21">Michigan</cx:pt>
          <cx:pt idx="22">Minnesota</cx:pt>
          <cx:pt idx="23">Mississippi</cx:pt>
          <cx:pt idx="24">Missouri</cx:pt>
          <cx:pt idx="25">Montana</cx:pt>
          <cx:pt idx="26">Nebraska</cx:pt>
          <cx:pt idx="27">Nevada</cx:pt>
          <cx:pt idx="28">New Hampshire</cx:pt>
          <cx:pt idx="29">New Jersey</cx:pt>
          <cx:pt idx="30">New Mexico</cx:pt>
          <cx:pt idx="31">New York</cx:pt>
          <cx:pt idx="32">North Carolina</cx:pt>
          <cx:pt idx="33">North Dakota</cx:pt>
          <cx:pt idx="34">Ohio</cx:pt>
          <cx:pt idx="35">Oklahoma</cx:pt>
          <cx:pt idx="36">Oregon</cx:pt>
          <cx:pt idx="37">Pennsylvania</cx:pt>
          <cx:pt idx="38">Rhode Island</cx:pt>
          <cx:pt idx="39">South Carolina</cx:pt>
          <cx:pt idx="40">South Dakota</cx:pt>
          <cx:pt idx="41">Tennessee</cx:pt>
          <cx:pt idx="42">Texas</cx:pt>
          <cx:pt idx="43">Utah</cx:pt>
          <cx:pt idx="44">Vermont</cx:pt>
          <cx:pt idx="45">Virginia</cx:pt>
          <cx:pt idx="46">Washington</cx:pt>
          <cx:pt idx="47">West Virginia</cx:pt>
          <cx:pt idx="48">Wisconsin</cx:pt>
          <cx:pt idx="49">Wyoming</cx:pt>
        </cx:lvl>
      </cx:strDim>
    </cx:data>
  </cx:chartData>
  <cx:chart>
    <cx:plotArea>
      <cx:plotAreaRegion>
        <cx:series layoutId="regionMap" uniqueId="{8B6C63AF-9185-F64D-88D9-3825D99C1F82}">
          <cx:dataId val="0"/>
          <cx:layoutPr>
            <cx:geography cultureLanguage="en-US" cultureRegion="US" attribution="Powered by Bing">
              <cx:geoCache provider="{E9337A44-BEBE-4D9F-B70C-5C5E7DAFC167}">
                <cx:binary>1H1Zc9y40uVfcfh5qAaIhcCN219Ec6ldpc1LWy+MaknmTpAE918/WVpsiS7bmrm6MVN0hCUVhaok
DjLz5ALo3zf9v27Su131rs/SXP/rpv/zfVjXxb/++EPfhHfZTp9k0U2ltPpan9yo7A/19Wt0c/fH
bbXrojz4w0SY/nET7qr6rn//P/+Gdwvu1Ebd7OpI5RfNXTVc3ukmrfUv7h289e5GNXm9Hx7AO/35
/mMe1Xe3767qXX2n37+7y+uoHj4Mxd2f71/85vt3f0zf74fPfpeCeHVzC2OJPGGIMM4tIu8v6/27
VOXB421DyhOEBUGmxA/3+dNnb3cZjH+1WPdC7W5vqzut3z1+/WH4iyf54W6klfMwKY7ay/7x6v5h
/3g56f/z78kL8PiTV57hMp2r390C0bModyNdV9FNjf98/3lQ8ELwNCsPiLz4pf9DRKh5AjPNTY7Z
w4yLl4hgZJ0whillCD38wtNnPyDyCoEOY/Ft4Avp4Qm/vP/NYvz/E5g7Xb/7FFVBlEe7pyn6z+Eh
4oRTk1kCmw+zP1EYgU44JqBNCKP7izx99iM8rxXrJyC9HD6F6tNRQvWx3oVPs/QGCMkTYhJLIPSo
QBOEMMYn3BKmafKpMfuNHIcheZB+gsTHD0eJxPaue7fYZYUOo+ru7SCh5IQLxrEkYLT2FyjFcy9j
4RNmWdyUSD7cN58++0FpXi3WYYQmwydQbRdHCdWVaurwnbtLVP2G5o3SE0o4pgDHQfMGRu3EJIhK
zOlLjF4rz2GIXo6eIHTlHiVCZ0m6C1X2hugQdsIEoZQ/qhHCL/VIAjVAwNbQE3ryJUavkegwPt9H
TrA5Wx8lNltV/Te0xzoBcAgS+JFNw/w/t3N77aFcEtN8ZNMTfF4r1WGMXo6e4LQ9Th06v8tzPaTt
7k1JHEUnQnIugSM8XBM9sqwTQYSQlvVIsYGDP0RcD/7otVIdxunl6AlO538dpT79VUWjyt/S1NET
c68oAtPDjmjP4jhlkjN+jyFA+ByiVwh0GJ1vAyfA/HV9lMDsuc8XVSVPs/Of8+t9gEqkSbCYEGuL
nXATISrYo3WD+88heY0ohzH5PnICyvY4Y9P986zuKn03PM3QG8CCTsDrIMnIY+AJHPq577HoPuph
kLB60Cc54W+vk+nn+Dw9zxSh1VGqzWUIKaZ3S53u8ts3xAhslilMycQjBpPczj4OwkKgvV27vybJ
g9dKdRill6MnOF0ujxKnszBSb4gP0DPMGKHSeuAFkzhVmCfACAgTP+Fvv5PmMC4PoyZ4nB1nVHqq
8nr3ljyAWieIEPAoFj0ICUYSEnIMm5xMDNorRDmMx7eBE0hOPxylipxGWqumit5OTSAHSrjFBKKH
XY00T6hlEQ6K8mDGJnm210j0E2i+PcsUm7OjxQYeKSqKt4QHrJSJBDj7Ry8jXzIBARrDgKlRE9ja
/joAzyuE+jlC3wZPQbo6UpBuwijY5W+nQJBlExa1JFQRHiCa8ADBTiyCJKTgHu//gNDvJfoZPE8j
p9gcp/8/3Wm9uwkbfVfX+g0BMk+wZRLGOHupO8DQOILsG7ikb8g9j3FeLc9P4Hn5OFOMjjM38F8o
wkGeE+pvSMjDpMCCIp2EegI1Hx3UJDnwGokOA/R95ASbT0eKzV2VAWV7Q82hJ8hiJvybcGfLhHyN
ySUXj7lR0KznmvPp95L8BJKngVNEjpOu7ePw07s+unnDuIZAVceEqjSmD7myaf0NI36CoXAAGjXR
lNdJcxiY52Mn2GxPj5MJ7KrhbTMCQKUlMy3wJhM/wyHSBBNH5GP6E7TpubacvkKSw6h8HznB5NQ9
Skzcu3TX7d6yWg09UQjoMwf//0igJ9gwKOIITiED+nB/YsleI9FhbL6PnGDjekeJzfxOQf/N7mnp
/udJTgJOhApTCOsn3TcECnCUQK7gsbQzUZtXCHQYmW8DJ8DMj9PtL/Pb6E3TNKAz+1jFggT0QZ0R
/ARKOZDZlI+la/q0KB4qaq8Q6DAw3wZOgFluj1Jj/kp3/+zetGUAkgFQJzP5U2vNhJYBMIJCOGNC
i+fD9RKYVwh0GJhvAyfA/LU5SmAcled3N3V007wlWd73PTHMIJp8yMQA+3pRswHwCJg7bE5czCul
OYzMi8ETdJzjJM3LNI1yFemntfufexpoEcAmhUYo9r0F4Dk0kETDVOxTnN9JwnOC9hqJDsPzfeQE
m+Vxas5SdW/IAKD6jCxogLLo4dBfEmiBgpQmRo/3J6mz30nzE0zun2GKx3H6/u3dP9VOJ2+JCZgx
04L40noMLyelZ9hEIKBtHRzMIyubWLPXSHQYl+8jJ9hsj5MwLyCUid6wFIAh1Q+BPeDyOPMTBwPF
zj10VP5QPfu9JIcReRo3wWNxnOnl9S7Xuzf0KhDuU0FBE6Cz7P6a4CGhsiZgww1syXkgY5MWmt/L
cxiVp3ETVNZXR8nFZqmqots3NGCmOGESNtWYZJKGgYI/FRah5r6pdn8Be37u5V8hyWFAvg2cIDI7
Th//Ado0YWPX3d3T9PznBAx6nQUFlwGplgdVmNbI+AmhxGT0KbCZ7Bl4lUiHwXk2dALPh+OMKk+j
PTxvu1FgP/0SU/Lk06eWjJ5gCVoDLZxPa+Ih0n+VLIdxeTZ0gsvpceLiKLBku9u3zPRDPlkKCFro
Y21/AgtG4PCpJaA54yUsrxHlMCrfR05AcY6zJ2Ojmki/cXYMnUhgwEhMi2ISQyM6hr1o4jHKnKTF
XiXLYVieDZ3gsvnrKL3+wxYhZ1cpiPXf0PkTciIR1FlM/FgsBs14EenvNwtAQhn2DT44oklE+Xq5
DgM1HT9B68o5SrT+qpK35s7QNLOPIMlPNkbvu86IhIgGGtPur0mU+RqJDiP0feQEm78ujxIbZ5dG
X1X1pltqiHUCXAz21ODHLZxTx3MfilomVAgeK5oT//MqmQ7j8/x5Jgg5x2nrPu9gB24e1Ootm85g
cxreb03Hj5mxSZYGmwgOFuAEss0TbvA6aQ5j83zsBJvPx4nNwza7/4IfAmZGJLEYdP7dX9PtNZBx
FoxiC9ID99eEWL9ersNITcdP0NoeqR9K3zbXySGugbM39j7oGwrP2QJm5gkYOYh85ESLoCD2m6zr
YVyexk3w+Os4N96uIX3S3CTDk/V/g0QBNANCB40p6GFEoJnWFJBvg525D3o14divkegwMt9HTrBZ
fzlKXvA50jcq19FbOh3YdQb9foxA/fnhmpBrCRVO2BDF5OEE26tEOozOs6ETeD4fZzL6rLoL3pQQ
QOBDBHQykUfFmCQ/HwgBxD0EuNzzrOfvBTmMyNO4CRxnx8mit3ft7i2T0NBCAwdxUUiqParCDwya
w74NoAiQqL53PRNUfi/PYVSexk1Q2X46Sht2uovyN8xCUwZpzv0+82cFmefunssTE8N5KVCTPuhc
fivOYUweh00gOT3OouaHu/5Na2gY2i+JoGCYHhjYRE+g2kygnwlKbI8dTVA4eG69fivOYUgeh00g
+fD3UWrJ8hZOpnmalv+cgsF+JiIkVPjp4f1MGAMNABcPJGwStPxWkMNgPA6bgLF0/9+A8fPjBb8d
veju6p13f2bjsxMGf333/snhNMnJ0Me1fBC0h2W+vIVzHTkXwHO/nQW5f5MXWvCMHf0w6m6n6z/f
G/vWQMRNiHVMBrsJ5X6fYAfnz8EtyLUJgeHALklBEy3YTvj+Xb4/UufP9/sNu4KYoJ5wx4RtoCAG
7D+9vwUZuv0ikODmYIOiBAmfHvJcpQOQm28z8vjzu7zJzlWU1/rP9xjiqeLh1/ZPSCEZCM1zcDQl
HFgFyVtgMXD/ZncJeZP9b/8v2PsTJg0L+VoGqlpYft2f0fqS4bxasLIfZkK14ZblsV3gkSzzoOid
HA1eBFvv5g3tYIvCt+k7JA46II6177OELeRIgE94KU4Ck1KYRcbWhJnCHYqwmMXmTTtYxRnKd7Lw
C4eJrLaNtjjrZJfCwQm/+nwgaz/MBjRG3Z9YA2fXmHvxns2GjPmoJbR6rKve/6JE21yx3l/wWufr
Dvmp1/E6c9ui3mjWRvNffzbeT/UEClgqsFYggYT2odbLD6/CLgyaBNN1knVsp/whmfOB2NnQCDeu
IvODEQfrMbMTZY0rI45veZauEhVn61jTek50VNlBiEIn6/S4+I1wkPf9QTjMYS8ynKwA+8jvhX82
M12ZtAMyKrpOfV15sS6/sLQsZmXp41mmI8NudBjYAQ1cg+XCNaJsnjZB6iateZUqY1jm2i67Xsx+
LRcFPzSVC7QBSxNOxgMavtfX54j1KtWZ1Ud0HbY+nQel37u6LpCb+/IrSpLgI0XxnJip4cYj7Vyd
tmyVlhlbgSJG82ShY2ouiG5nPC2H9TDU1sxAfuN0VhCfIbySsnVp31RXRJWmPUDTvM2DCK873t/y
sOIXjfrCS20tZEIX0TiULmyDVde8lh+N2KSXRlKcg5IlpxLnLqpjfMFRPEsDs1g1crhoAv+rzml1
4StD2ZEWZBnG1heDm5+RmUtodPjV8sbg1SezBc1lgkMnE7a4BR0ZL2crxqHfpIFP15FSaBb4mrqc
4dpNYBptnfqRPfZl7ESKB7bIqxvlh6XzfysIxmB5MGg6KNRE0YKYoDQcBrpmou5WDQpPM+STy7Hp
54VZXw1jMmfFoNfUp8u6zpa1MPoPv56MH1cOh3OHBTSnWgiqHQyc6vOVE9VFZXDV0HXrh18Nc0Gt
fHT6ZlgCST2nUTwDjH5n3n60tvCZfH/wBXwFlzBZraiNqVWbKV0TxBZ9pZhraPNKBeJc+ZkxiyUa
1xmLt2aNUzsZrVNEU7sqMflUVew3qmP+aG84dBZY96c+ABBishiET3A7GpisVVJvVNKRDZH1qUhH
B8WpvERiuGGWEblZbkVOGnXtbGzzU9yrcanHPHJJWOBT8FnC1gNjq04MqSd5eklQzpZqiBu7rBJ/
KWq1ySo9zBIFxhu3mQPq1ti/BtP80XJzRMGPob3xhE35k4fxTWz6Pk/ouqODWudj4Z9VVUBs1ofZ
vI+RXfpSbApDG07JUrpMNWs8f+DXRBXlpR5HuytQZxdNks/EaBGHdFXiqiJsl01H1i0zjW2qA89H
oXR5hjMPNcngGUNgzVKLBHbNk8FmhY7msdTV4tePB1nrH/QWtuTAPrb9coW2t5drNUkl77OkgHWT
sHLRG0XmAK3v7C5v1Lps/26CXkHc80tbsV//L90RB29E4CAq2GEPPUIT/egLUanKKsk6YrK/zIJg
OC+i6hwXZWJLVsmZzEQ4D1Mi1vf/CdOh/DYp8+w3Thm/9D3g6KFNGYixpMBQ4EjaqSRFWKu0LAtj
VfuJMYswuqKpTOcWDxIn7KN+bnYxmhVCcDsLDHJqag2eUFdkIUzdzGUauEFQBVc5bqvfOG320qLu
ZYM+EAsBVQSVppB7eIlMkYywbQRbclXKzOFGanmY1bGTtBkDRyEHt23izAHZToH56zWuG7fIfHG2
9ytBl5qeWVrIDlpirDsW+TbvowVrAzLDslwnPpPzSsEyznNmLfpOeBJYmR0FWnq9CQPjgVHbHPx1
jxu26cs0OJVxibci4uViqIV0e+pfoEDYRSCkl2u2qqsimOlYoHkfImSLPe9LwiyaZ0k/KyuVeUCP
EncYI9ONY+Vho5ULGhTovFtEWClIqf9qnQGEL1cadNJwa1+yYRxaCAhsb56s7lz0Me0zQldBgFNH
M/4RjeE4UxE3ZjzPzkjvd+C0G+TGRq3tEWR3FOexAwwtzGy/SrpVHIMfKVGfe5FgoY1UOawyMiTL
2OB2Wg/mKqq7eAa06zqj2XKMkw7WDlV2WPRkNcScrGAz/EXfoWieJklkU0O1Lu5rJ0lMa5ULHc87
3m3LIA6cLGhNANvSq5AGg1NJP3bGkSapjfuqWMVZPowOlVGxuv+5j1PiamnlNqoIOJnCEmLmj5VD
xiJcGmnbel1B1DoKSWSLqJKrrl/4TTds826c+WmTrc0uyJ3a5PUM6AEsoS5Z12VPnHEQC7Ab0QWv
iTEvSSztKP+cFkm7HMP8Ugl2CXYtXOxpUZW210PUe0Ma6qvQLAu7DZHpydLonYJz/yxhFrdRRs9r
sKFnnVErty3H0OOo6JbA/+dlHOpNpkVmFyywvISkg20NWm7qoCpsJbsI0DP7Fc0b3ynHlDpWXwDt
yYx8RTR24tL820LpfgE3qUNaSHmAE75K0+s4j/8mbJGOOPJwU6eu1Ub9RtNOOWOHPqs2CJYNZrum
blKv0LFpj8agbIV9NddWmru9hQy7zlqymqm8JDYtIrpk7TZqCD/VMp6PvWrXeaWdtJbWVReM0lbc
n5Wirudy9PlqGIePcR51mz4mC5OhcIkyfpf3op3pUJZeamllExVFM4qb2LXCOjhvW6xt1EQLkurw
OsmHMyryReZH7SWcjOHqjgCRr5tLnrTJxk9zbgfMz70yTi2g8eEHmpTWRYj9yhEBEI8sq+Zdz+tl
JMrUjfL0q+Y6uDRa/6uPTN/rWJJ5bZjKeV/XQGZZOp7mwaekkNVKga2Jmjzc1n422OYoxN9dUQV2
nJ+WcWet/ZAWcyCqjZP4VufhtCVuMAzVh6ZtPFkV88bwHSL0cCmycM5U2G8Nxh2SRcwbC1S4HJb1
EsukcmrLwJ4otmY55h5K2biAtUZcVTXAZzBgA/2OiR2auQBVSju3DJriYYVXOfLqzIeVKuE7XPpf
ZVTptRrVrQzAB0s5qvNOqC1YMtMtwlHOAxInDtNoWMmGY1frfwxQjY8++RLn3aVMInMzdsAsCETS
8yKk8brL21OjSWddOZRXmgTzgHb+ec1rNx60AeYjw67kd1Euao9lVTXTRogdmbRqmQXjWqdWZ9M4
Dmd8jIOLIS53lPR6UWlZLHSQ7nwd22Aw5LaltDyHB1R2E1fW0jf9HZX+sK4z9dWgbXcaNBi5viLC
QYCqTasm+hAwWGF5tNI4Gj5R/6oyI1gVTWPd1hs2tuGlMjWyCwHEm1qkOtN54o48y1YpyonDy6+y
w8ZpyqDlPq3LM2q1dtaM/wQo71Z5M2iPJUTNk6j6O0KwS6q0PmtVXUfYd7Vi4RlXWWoHfkDdQcjk
1A86p+sssmIaPrBXVubUJZjAsYQEQNKk24ZWwxwZgBbKZGlLFCInt4x4o0rjUwXh8Jx1VulUqXbA
EKibDCiFnejEzjAuzosk0MtWJJtMRf6pGfIEVmZ+hfrQn8ERv8vWGK9DNhAvLgfLxoaVLsuWun7Z
XlehHTeZnstcWw7ERlVQ23HnwJTyTSTwYtD+aSx7fUHkLPeFOeN12ziUVTGondJepWsIQ5WJP+TW
Iqit4EODSWuzNPtY0bjfGDjxP5WU3gWoH2wxDgmE0SBJmzfkIi0KYWe8k58amagt8cEixVbaunmI
mA3OOl9EFrX7Kh1t7Jefe2BoNqZBtaiapt9krfwQDmUE+tbOSY/pmRFyr6eZcMte9zbJ2fAh2PSo
BXZNkbatAG0jJZPrNiidDsfBDFOIqbOeLbUujWVb4/PSL2E4bTa+1uLUGE+rVnSz++Ash8h4ZtY1
TFlVhYWNRaTmVZNbTmeOKfDFq1Gbyu57Wi4lWKeLxLehbab3cCbYekjGc/grKjBlZt7OsiyqPBTr
D5Acs9ZBJpRXJvLaz7i6zEaZO3Eddx7vus7OzZ58biluZ0Xce70BxomMCXgIU9+Ngw7cvCPtMvf9
0DYgGrI7VjZeruYdxAxuGNLBUzzpYZGYF4GhB4cziCWk6YegugnzLF5Tr8jTD5bRpxuiN0NbGQup
ysa1dREM62YsIFos+nMtfLuiReCE2mebwjQ+ygpT2zfa3q6DgM37poAwPqnA51eW4aUN2BReCac3
jGzVI4ucmV3S2ImlZ2bZyb9LPfzdplG16DPazE1ZfjFKoNnBQEfHxxn3UJBkbl4if5GMPiTH9sGF
oJ2+HWIzAAMZoXWixtJuesgalTT/mmkSusJgZFOG1kXNy+xMaGzYsi76WdaITdvW1QXw8BE+Tgae
9NksLapwnWpaugGu1Mpgs8Lq85URQvxCBo+hkcy4Co3UzkmoZ9BO4XVhwpfd0EN0SWqXSqOdRyNG
sz4pHKOnsW3Wfb9pqzj26jiuAMeGAQ9SEP1TyN/gUlSbUhgr1vfFOmrN1KnGtluBHUY5hMTSGiyI
x9vO5ap2Uyz5WaXK0mlVHNkxDevlAFup1mabbmVT3ZYmGa6jYE/AzHkVDsZpr6lHk7jZap9Hro8T
6VWt3MYlgUTfWKh5n5PaFjWkvODoIg7O34xndZ9XbjKAWQzaRCx8lfVem6nOE9qsXAO6Uu2YZP4s
I1F8OqSQcLDL0mDe/SfGZdjMCx5FdsK+pAHuNrEvkQOZPOqOZsw24dhGNnhec0PTFclq6tT5wJZh
mAvPb3hy2oMHnxOuJei7QHaVGjPwjNjrRnln1eJrqNpuqQW9bnN+WxQxhLsUebkf1y70+f2TGH4E
IUkWup3RnrdZzWay6mH9m3JWVKTy/GrcINJuc95AoELrL6Yhl3W/NgZY3xku7qCT5hoOEwbtMjmz
/T6e4z4C30FvVNGFHm2zvxuVhIs2icBMq8DWmF/2Wd/PfPiDEm6Zh9ecr/fJsD4k4dxS/QBRytc+
H5Xdmtk/wmo+M50sLcRnPOqlW6gsABLHZmMXBXY16qseVNbTVh45XXGtRZHMsx6P3pC1dlD29TKV
gT+raO5WQ5M5fohPaVn5ThvrU8MU/QLls7zB9Ux8aDsc2lVPPgn4OmCArauHa9YnfBaF/VKwMrBT
Vg+AtdqhbNg1OF40A75hXovL3A5RetUOXeAWIqYOLegiqz4ZTWQ6WSKlEzFNnIrdminLHZ1UqRfj
crSbNLF7AENRDRRbmqWtCjO3i55thzZUTlfWBRDjhDmk0IWdxwbAUo5ONyjqhEF+0aLSiayh8TCp
PZ8Y2BWFk6AhgumJ7bCKEi+0yk3Zi95NYh7bugsqN09LYL/cVbpRboqodrtIbVVMa69uZ5aJBUxF
fdUUY2KnpdkuXSkj393/6QhHYx3YtEvPg7pNZ+3YLzAfgPe2BcQeAfNCVkCwU+vFYCbgZP0ckuIs
8QojhOUcdL49FpraOK4rp+x9F0fY8CDoU3XUAZdNQyeWUW3z8axMtgZJvjQJus7CTMwo77lTN4ZD
WH5mWNW88VHttBIMOkRqLnBEMZM6alxBsd2U0R1EvAuah7VXUT9324p+AsdwDlz0lo5cgU0Czx1Y
hQu8s3OpYV0II4rmpqYzUrFylo/lZZrj3CN5XnqJCGfA0O2+TpaZIhmYULByFloURnk3MAgxiErm
YDY/V35HbQmpJEYyoJWBgW0VmFcoBGuRZY20R0utaZxpJyPJFUQVq7HTyrOKvHZA0HkekAHsGF/I
pojcWJPcBqcl7bSxsrmf3IqQ3XU9A59BkDXTQzwfeutD5JeDl5QhOILY97IsJC4Pgg3CpJyR2kR2
K9rSgRj/IiuSbSS6ywJIMNiPmkJMKW9aA0xlW0GaHso+wUz2NhfGTV9yl7TsinR0tFHnf+wqckuK
TK1JA4nzzErdqoxatzRnvUw8H8rpzqgUMEcF7kfXPLNx8w/Jz8c07O1OGsxNLC8wuNONOeR3GVFu
1rLOVuqf1BhSu4YC0CIxb5O2055ULbPTMXUso/TwkOuNEoHd1fhLa7LK4XW6CYAIOknaLnJLKpuy
wgJL24efx3ld6q3wWev4nQyclOoL04T3NPwi3AuyZD48hUY8t9vWtw14u7GdJbSothlPIVq3LvI2
1C6cEpDZCKcrxr+wCiObUdWfDe3Cj01sk5hlTtyGht3BsZ02LF0B859szTbIvApDOE4hWeXRjK4E
RBNgKv6JrlUvtU37HrqmQ3D1EpiyMMG7NETazIF6GfB8lsUOqmhji9KCiCu4pLyp7CIhje0Poenp
gG/iCrxrhtk8Sa3PBFdOX87boMILM89si7e7iv2dmvWtIROgJ/Vq78LMfmjcQNO1JlHqQJRD5mrE
m6hqRidEde0aTbKiXbiwsuBTjoqvOADz3PQFkFwJ4TATTi3SbQBezjez0EkkPzfqoZiRNHFGSE8v
LD4GjonkZRcVbqrzdgMp0O4qkAp7EFuMnikhS0TGsvKYyBV4nyT2MEoXBOOkdMggHV/Sa8h4olXl
k3YG5QLfDdsmXeBAWJDC6tGsMXLDTQc/ccrSGmZWF5nzXpV3DLbqnHKuNi2Y4RWOgGi70pqhtuK2
iRT3BO3jLbxPvL3/Lu3zeBsG2TkZwnH5/XVd0842xgGD1VERRFRI2NBaHTz8eP8aBCUFgmkGj1sQ
HTsNjVO71209b9My3BaEJAjYbDusSr9b1vvXqvvXhjq8DfMsXKi+CradaSwCpNHKKsNge/8f+/Yd
Jz5y+mCo7D4QH0nH/6YpaRcN7yHplOpOLsPA2EDNB360unKTFAyWUOIUEkOdoIxMr4jS4jqdqaIp
bG2k2SKP2g7CxEHYudUKpzES3zEzdA1Rce9aeOxmssidhAOEOPCirLjVeZzZIolrR/vthegWMof4
x1I0mRWGAekVDBwmRHg9aPDfiFsreKQ217OGJYMDqe3TinWzsK1jN4XiIRjOjLoWN24ZqzYjDbWd
BJAfY+BmEtZcxXFw1qQhmlMVzuBtzyApEzjRCNEc7E9IbRuqtMksik1pV+3wQZdkN0SauxCefG1G
M7U5LUGB9jnGkAD7L0M3Y5CldiAlCon0yqqWmo7hpcDtRpskPG9iO8FReNrRfN5HkBElmrebvaXs
hoGA5w6A1uYxWRtBxyAhotGSJRANqlFnDiQ9xLovmnojdInsscnP9BiN2yJI1RycVD+PCCiPH0fG
JWvwgpqd6UIQbS416tk6zcbbgajwCqoXp5ZZhxshSmNRFQbwgsGXZ7yxc6arC5RYclEBtbDHDFtX
mIEz8QPcukaYZGvNsjPNGDjrIO0WcTZkiyQZJFjsup9buQRGU4CKhmWwQhGOl72KHcMQFCz0GNot
7FeYV2arzhGkyuzeUo6VSb3x49GzzO5zFhqBC+UNttF5fsXL8oxFcbKBP0xh69Lip10RhTPxvyk7
s93IeSxbv8p5AQISNQONc6EpZs92DjdCpjN/aqDEQRJJ6el7RVZ1V/19cdAHSATS4bAjrJA2917r
WwyKlzwxmh6wbtpDrJ4mb06qtkn956h9GXiqKtt07IuZx4dU+u1PIesldRDd4i4ppYqCktDFVLha
vgnC+XHky55zp0iRbFwfRfLeJwvKu3X7Dc/FB1/U2mEdYGunX3l/4jQUl6gVn1rp+THkojvuJpWQ
ArG60sh9z0zysVPqYAD54wV/enuQIzWVc+wsbHBGozocdBrGmFDC+OKmqU4w3A5hxm52e6J7kOBq
tKyCJZnlmYzXopv9poAjaPM50tuLRHu/sFVdBBNfqBi9onM8OibJQK6pml6zbagzIlSdxlj/l4WP
VzFCP2EGg4/L2Bctmx8kpd05FunLZkN9BXDx7vPIv/iO7nkMje4sd/Luba148YPghHE7LYXyw+LP
8EmFYqfFxDcoRexpnVmbj1ODQh0wdRihH96kZ7wbD3v/Nntc5PBjs3qevX3L/9z55zF2iswtfZ12
dG9hPD+3ode+WjvMdQcPGIIVWoDCtuhMpnF5Nlm4nLAU8lw4LlS5ijC6isYF1RgHW56N4WRy4+AE
BKuFOjKxQ5K++ZLoc9hDxtjFhn2NxFYpjD9Ha+O3rAmyo9LjViZC5zFk0YO0KstTCg8cLx2+FrXe
SfYYn3lDizYakvt5/NLu/lfPfe1ts5YB7+YiDIbr7HkG70ErcBk4UhDWtGUwofVEwfIwh1Za50GH
qxGvFkWOjiXrG3R2aXe0fTwUo2h/dYHAorqVNJxusPPDXHXRVI9hVq76McNAllu38TFXQ/sZxK1f
7YRs576Li7WNs2M6E3oO6RqfPPYhzbqd/9zgOnrZw/4zJCkqaeoUyi6klj2FRr9aaPZ//ifcXcOX
PZ2BITFopwsTFw9Df5kFjcMFG2/oyyMcFZ5C0mx3Yc+GkwLd2Hn35+5izN2Uw9xvlzxaBSlN6ueR
NT68IOflwkw9BgzoJ2lwjSdcGx5Ks8eIq7PWP41Bm+RLxvlp1hhC6Ba/bjb+nFkSFX38p776b1a5
6GB8+Wz1ZgqHcl25yD12PYMmZfK2mXGYA9PnSOhOGCdRv+bAYvpf+3MbzOjxgmWu2vX3qEJ3SsL5
QnYLrwqtehmP0WkYoEYrJv6K9EAuqP5HqHAyD9ZwOw7poZMY+bY4sIdp1fycyuxd7kn33CVNnkbs
9xqq+Cw2vGIXkb4yC6ojRrLc45rd/HhaczlmsuhJjy5r6kU+iiY4YoplPOlyhcqZy67Zzq1yIcYq
foPQNFTeMqI5hBSRe0P2ERhCL5aTV6e9uwKSJ4TFVZZA3E/ZwuCTZY/eAIEq4/q7wSx56jsI6z5H
iTI4ufutMfkaVquLVL7P3lCvfMTx7r1is4MC1AIZbKPbGWNnHm79/hT4J2LdfIDKf2Bx+CJhaRXR
vqqKrABLVpFHS5dVa++FkEHi9jAS+BiRDMsePYm3EV74yQ5hkwTfOiDjB8L1bQn1eOLOL2HeNodW
8gMshbRoRxlX1H1CmiOY1iDpxWhDoS8mDPNOuqtfHkSikSeQcNVd8nHjUrXyRzLQ9qF1z3u7hcd9
8J58JpcDyJkZNnH60I1hcBK0bcqVrDkRdi2E0LCx/b6SVLMKYojJp24s290TFxOv+NvSFl3dhPVG
xr9VOK51kg3PAeZsDD59wYn4EmNhqJnF1OOHxyZqvo2ZZyvlZ7aAOMDycdijXKAuFbt0XeWS0m2Y
q/HLYKYMVJWRFM9maJralz9niOHHOLNH0WYN9NcXFhpeLrT5pWPyO2IBr0yT8hyN3/cOPE9OMjTX
IYeVphLMQV2bnD0lwxoF4r31x1ePpqxicfPNjvFe9iadaqehEtgZXMOAsn/QE3yaZUyO3AuqbAo+
Gsa+ZTqwhQw2WUxxyspt6/xSZB2qAqZVfJgK1sQGZmrQlAtRBqSM49WOuX2eA/qQbP3H0gZwPAb9
0uv1c3cLTsW/bIduQcF2op2Vl2aSCSpFnfYQRbq12r2vu+4g4XdK4dczlKF0q/fMdBURcZmwcbhg
gI+d/czkXeKAI13acCh6rcYDEQxtelfEvXeAI4wVjzvAWf529SFR1MDI3iM38dLO/COKtSw7dFb5
GKFpzqTq8m6MVTnw+Hkn4ffNMzHqQUrPgAqrLQ5FhU+y0gV0Z1tuTYhiEdxPb/JX1G9eqbXiVbyF
0QHiNCQP/6LCJjjAfEWN39QvIGK4PNL5l9fMtHSLs/nSt7Kkq18PPkQgi3k8S9CA7wZChpfWyu7v
ZBTP2Z4eMuItx3mx3llJoyoZbu7JeJf+3khC/NJYHjp4pFC1YcQ5DQTM718dRviLFWUAdq7c0Hqf
g6xHTxpnQwGypi9RVqOCxCo8R53GGaT2bwlblve+a6PHuDWPq8nYM52bYxbZ4Y0XKYxV3ej4ajlq
QkNkf6AEfrL10MSP4WYuFr0dTZio1/EE0FJeZ3WYsuh9StMfMRfymG7JUQ1L8ijFmmfQ6eu9033t
cQwWI8X45M/8sdvNZVwD9zrCMsz5tLztjDSXNpzSa7i26K/C0gZZc9jXMDvIBI2SHOceklOAOZhi
OholxbmoKjHHsPO3qcvhG+D8W/133lhXzeFQToM8ExOy12jvfq8kgJQj9uk2CvcQrak9bDRQlSfH
z2k3GDH6eT4GJP0BZIvmTAbeB2V7UyxdkNNpmI+y64p1SBUMd/c0oeE6txOUlzD7Iu5mR0PZ98CJ
L6PVfg5zjR3RlX5Sgb9GmNUU6TjCMtr3+bD0yVSJZQlgzfpPHpPeYUpGV6IDXI6dJLVvKt4OXT1l
4QRyISzGSWZFBqmpaDrhwQqGS2TwRG8Rm36JZP0MlTcclsa/RSJOr0FnjgNokpNOpSxEwAveiuBA
fW6rIMIKDQ8pLedWJugmJDtO+PF8GlJeTCsLCuulMzSr1T+Ai/kJP3opYA8+p6jFhyDlfbHFShbe
rMEfTkuf9/H2MHKSFUPX4O2BetlFEg6XC5+ZPx7iAJPoqAbAC7qMOlS3NUTzszUjuq1Q0YplakHT
6x/WLntZdeSdGxa0OXNpXAFMLWY13qbIssO2DWewOqwyJBlzMa2wJeGH++1I84xh0W3aLamDjn5r
DN65FnAEp06CMxhOHipnkXYwRSHoDtHCT7vB2d7kbeg0VEj00FAEy7mfj40i7TmoBMdyDj+zd6r9
kKvKFw+tiIBzU3jgUiuzD9ALErNhqYmDUzQxv6aeXguzA4/K9lhesra/DMlymoz+qpNxOpi7Nxh6
Ni2ipv9r6zaVSxv8dNHgHdd0P4d8w4SuGCuXeTsopvhVDyEoRRcmedK17ETIQF4bdUiHqNRdAscw
BDsSJ4kupt8JmQrmZHgVi4tLICphPhHwn3FEj1LUE96lRzKhVQ00Fm/QM0XY6iNZkw7umYXYarNq
g7O2zLMq2ljiDG0XtIVz1+ceWcBX+GDNFMbrOW6OgUjXUz9goCIYixiFJU7AKRXQxjEgJG1XdyOG
T5aEFdVDdk4hGD8BonrzQKXloqMP3IakThd0cD1VzcFXfhV/pW70K+gz4zWEv05c/w1TdorVNfPq
Rkd/qXTyqz4FMuh3x7EbGRyQ7r5szCCpM3vGAvpg+HIIMZY+RrOBP+rPV6q1LnjMgNCu8mpifTOq
WepAbJfQCP6gdh/z5+4nUA4IfEOw5LnenClj4xSakrnF4rX5ZWPUe7LhUkkJf5feKuu2sdDLvfmy
zy0tBbiMMjLR/rDiyIGnWc5hgqeWs9H5nqV72WwMplq3nsDFHBldjkGmKCZc4hcQJDSsB8yuvR6W
PAm7ESc2sKs7NZ+3PRyUTbOi90dRbX2yPdnIQ9PZzGmVruoKamGppnB/IvE0VwGmsIJSCbAhWaYi
m8PxQUt/O5gtlrmmiSuXfsEIGqTNeTAffRHPHn1MBOlL13hznTgQJK1J8nVVQU1DyO6bg5MjDTyT
dDQvDKjg65jRy6Bx3JTfN+fGywrp1mom5kuHw1d4LNpzueuyZ9nFuuw92vuf/toe0ReuWHr7f7/5
c5/5+zf+3Ee4p7AiBC5PvYFUoYQZPS/i3DEqzn0StRywDf77584/NypJ+2KeY1usetIHAUSzUbM+
97TXZ7L7C8eKga//dWdCPH1WWLs4Om38988j5wbnWbvAZB+TBPO3RbXIm0FvcO/x0+O0XxqBZXLw
BF7Dn2du/7ycP//1xmk8IXuABWSS53/dKLNx/m93Jhv60C7uP0nfqrPCn3feI+9F203VYSSiA6Hz
4c/3/vUATzUxxlaZFjMsmX+8Wp/tM8//vPA/N+39j01WczWq69HWx8t5pA4398NucfnzcdiOyd6I
M2zVVzUEYx3dv8oGsHtxDCn0/tWfu2waiHpm4Ws49iMqKBtyNgzi1EFhXSDC7+NBBFt3NA1sVjWy
H/Ee/frz48P9nZFhqg/+9DaHAdQTh+aYZEAe/lB2/wzNPP178AOm36Y71i7/yIH895f/902M+Pcf
95/5153/8bevbt2nFrP4a/l/Pgr7uN+3IZv/54P+9pvx7P98dffYzN++wPDcLWDbf0Oo+T2vfPmv
AMv9kf/bb/5vIzzUAwr830Di/Rn+HuFBFuf//OsDaX7/eWn/CP/8+cl/xnjwYcZQru4fVgB8Hju2
/VuMB9sbxlGA0NZdq6J4ABDQ/4rxeAhue9i1NU2wOWga38nHf8Z4sNULtnYDjZ+AegxpFmf/PzEe
Cij3b7huFGI3Mmxqcf/MeQTFsuB/BjSAJlg+9aw9WRL1UAnF79GouaC2e5yTRV9QI3jFpQAJva4/
YLCPp41cB+uvD6be2hDYwArVAJJRt+59MU1DU0bhSO5GZi3j5EfXN4+r89Cgxa7JZ8bQ1ijZHHjf
brllza2LL3KDirB5Z/j+WaFZRooVC1zV2P2L/RHDNaowMyfluh+hn1hMNfJoPZg3WmDsxr730AuC
clcK/ZkTpzAkSNtsBG7KZH8krL0vfLbu44kVfuMuhvH9aqGn7cmQlaxVjyOA9hzkbMHhrLYDZgtO
/VPWYmyfmulGhK/KsDdx5dPXFcxrGQyrqb3Q3DD+7U8uFqQaMfFUAHcERFuIFP42oHAvEsBtkGkA
7ODJw1TAQGbEq3gHbERS94oQVVpHXamNgwg8qa6g6/3jR2D64Vp4BNnflRzzQSkBj60OBM0mb9q6
Fc1LQspYQVfzsaTnDFRXySBB4H3qatutfd22si8pqN1239xbYNKXMZ2LGfvinVyEQBKN5lvqwwE8
ovl/k8Azrl5L3nzqV9syf8StfY7g3hkb1yqGFKW3fNKqFN2XnWL2y6AHesCPJVRwqONmzd69RP4I
pyY3cgMVE+h6GTaQFkt6un834GzKF2hVbJq/2z4TBVo8UC8jHDbPDx+WTtvcQ2qqlhwGpnN+0fkT
fJ7WR/cdny3DSrIF5sxExC+pZ27UeF87MQ/XfUPsizoozm0Q5wBsTN6h6ygxQC05Ijb+oTe7hAcd
raBH4uXQh3ONiBp4sxkCs8AJni8RJF9PJdFl7bj6umNYXqbLgkYQJxwTpUq9pQTOagtFx0JslB34
yLoidZ/LyN48OkrgV3otLRtuVLd93njBi/TpFTz2M+XZI2ALVij7PYRoBfex/6pkqx8193LX7fZI
gibNhzXJo86l1YrwQ0XmrO60H+egpNp7eiwfYUrWdvKxQEJuZpM6z0buMPyzQ7CtW6mGGKJYQOwB
GaFqXNcvlPPxxBrRV2urS1QCXGYO4wY4ZNgtzbXR5Bl+rSoTpR/bwN6Q1Dr4M2AdAXA9F2iN+Jik
MAfb12EOIXZBXiiW2c+VTB6WcFS3pDO1AVr6DjSVypdOAwalUKHAguSe3H/1yzjlk6C/olQ9NM1W
A+PEtRjO42HlGKQTI9d827WtRLq0X2301GBQOGaugxS6z0G1NMmxNUiTDF/7/gVJjC5frSxNQrsK
e5Y9JLpXNRa3Qm9fJt/93ohJDq2JHlTsAABrWie+KkR010bgS5StM0/b1nJI4eA9zN3e1SuyXnY9
+jxTh7hhz0hc1pnXPM/msaHzXumsxW/gD8mE/E0wxEFBQZGhp4TzZfbIlQzYQZFFIAjazjt6849s
26PCn384t45l4iXlxrwf3n5/g9jeFtgDv06a9ZCYFqWsn9mRpBC8IqY/V+pxwAhheOB6Pyma0Su3
Zsu9oHlxKmveW2T4FH8dWyUqtPs/trWF44XB8DxPGLG0aH9LCVQ2s8FjZ0GE8CB5DFhjzq61H+Dq
RzDoH03cK0QHoIzZ9NQNbfps0BEOEmEbZ/axSDPNSiQ8JcbnNgKLu1whL/6O+79gM3zwfQEysmVL
GQ30t12n3I7Qsbd423ISeW/JOM6VnT9ZF9iHIBIDdrNEcgAIVg0iCTBt8jOdYmDx210vDFCwFuRn
+lSDkUFlUmKHZwwtcOUhe44PfrJC/CQbYhGdxLurkRVsIqAYYBBzQzKSY+q+DgkAwyG4e37Rpc26
Qrfh+yi9PkfuSGEcPW07784NBI5UIEcRkEWeGYi6EQGRuqUMxzhZb+i33pV3nFP1aI09OIm2kPQT
Kw1WyUY39BmCZQEcYcJVMNrzHBFg/1EVRVE5I8ILQMpVzGJWigYngUKOCAD6cZlu06vmeitAPgEu
ByGJD9Mzx/GvjC9fMYMNRcLV8wwf5OQf3Q46Jx22R+49hBzCHXUoL4tcyzakQBeXIC07T2OsZhqk
CNI9TQa5v+PsoqLGe+JrVvVRgHOn+8BaoIpmgKoB1dt/MC0oWo1lzY7qKRhmJMngUAG4h4KXTF8d
DdtL3BLo3El3WpcJqIBGIKuL5W0+TkFMEPeF0dHG5iEJV6yQENeQxnntZhKchSHDE1k93HA7nkgf
H1s5H6MeKZdlfYX38B6F2dvQ4ERhw5dWTGnuUvsFu3OMZ9+p2krk6USiXKFiSIKM7Hf16qQ6uR/N
fEJdVfVG5nO3q8cUE9XzkF4kNIBAJfohs8CdxI4JGrtLq1rvWb2Z7HkPyPbcrAqe1rb/WrcGE45T
aY1L7bvU9mVdNnKaGc7/TJkCYjor0HMgu9LQBXmJ4AwRi2JqvCOEj5GNMJgOslxh3pbCSpmH8reI
wrVWTvxW6xaDud5SeFgjbPBQ111k/VrY9DwP23SGFfZtdMGbXtOhBg/+wtCAdBxK+pplK1xZuHKr
AP89eqdmQ25Yj8i/YTnqNEE2yBsKLArmlpivHaTvZncYp9SWxyM7wksfHz2dVm0HAU0lYFOBcA1H
z6gWh6V9N6KJILLT723THQAjYoHviyyb3ZdYDxLBovHNH5Iv0QoOcHcFbBlkmI8BxLdKLROF0L6s
9c7whgofDK/rfkSwgr5qj32K1p9g0A5IzgaXWNkZFxCOmEcCoDg0ewckXSZdGl9pHNI6Y9Yv4yTD
MhbRj5Gj74pj/qNfvAXkJ9w8BAAgjogYXrh5Gbflg69mh5faslIsTZns6rSxbLkyh+FvT8y7ypCo
23tUrhnYyk1A3cyTZJc3OHRzDliHyp9eo4KHYCJ5lADth7zSn/dtOY1d+9z5MrqA0fghDWBmX+/P
HZHQ3hjYI/YVWggqovoea/IG2iIsg7Zp8hCzGNhKAp4uaW9QSee85fsz76DIKHiuzzDY/wLuBSYv
Njnah/Sk0T4V2ib9SUIE4WnvStF8Ge4nKqTYGkbbdEK3wq+p79AiodZ1ttH1OEOoA3wkq5RFougG
s0GodTi/9I01Ca/35Gc/SJs7y+XBctgB9CchkAwMlbYg1Ps5M/o9pCI+wcd45FhFL/6YheW4S5WT
x8lDiUZ0SCKeOL004Aj8e3YlWvuXfn9Qon1uQrDaS9yhpeQhcMcs7Qp/18j1YIaEQpuLOXzeJk1L
b9XFpmCz6dl7Ec5MDwt6n6RFi56lWMcsKC8QJSjufagO+31qWF8iz/oIE+jnJIiuiOvfGjAhcD/d
euRQYHLbqB4w3Dxjld2D0jmozKhIcEHmXX8bQ/UFLS96O+REi8AIv5jkDJ5wG3NkHzKgXu1JhoF6
GyA/5JPp1xviLCafIVLj6sbxhgedS/wMy5w7hGZ9d4kP23LSUGBT19T7Mm6XO4lXhgG0ZxfAyt+d
LcGarWdO/kKN6dGTr+P3yJwS5Z+bYP3QUH5In6BJDemDYWkAgzyE1bsLmvtSnzYTmNJlibsjCnBD
UVcTHwSaJHsKfDAN8oUkwyMc7x2N9aq+K+CnQLfletwbQKQBYchawZYtTGM/wi457Ml025IeXu4y
2q+N7D9Nim60H9zj3JrfawAjCHYjKxFof/IwbFyjFRWlg0w1IvIXNLF/Yvdv4fwTTTifYtv9nANz
8VKcowMugLLl9GfLr2SM8FREdHVr1Zct2n5TNbzMvSfvHesElohe51tIosOkptvkgyQXM9LjEeQ4
8E5pnnjtTzasACd69X2c9SmNN6x7T7pH1GWVPzBFPcdm+7BE14iT7CWllxE23kLscmCTr/Juz17g
GB6iBrIukNHW60FoMw7n8CWW2Uvk2I8UbpzLdKUjnXNwZqVmPxqynoD7F9j1sWYYbxLsSkEHTvPG
X8vMiLPg6dnjyakbQcZSEx+isC3jOT7GTfsz89/dvlc7pjfj5DdEywo/zt5D7CmQA4x02VuzZZ/o
Pr8lBjUkhE1F5Dfq3zL4KDqGpoSlJfU4ZgPAlwvKX9I87YxeplZ+dMSAx7X5ns5PYFtMvvDkJer3
krc77Cof22q0/aByBwF+wbzJzPn+q3o+PstwKQ1CiT50qHIEKpFT4h6juL1Kq5/6nX6dtDj21haR
AXHYoEKTpuIReIWJPQjEeZBFBOaMuuBwNHE6xqp2jD4Lz/8IlD4Ck0cQaIh+DgYRJXHbCdj2Tg1v
2K3k1kv9uCXkiSK9MMffVikqMogrS5simUkpdVjt+Dj261fdTX3tB95bO0Gn71GV/VMjaIziHT7C
jvuuhISqTe8ox8M6VJQQNIUQxdzwPcoi9Hsq+rmO2RX9Ly2G1gH/C9c7DltvaHEGADXSxy4SymEp
QCMQgylCaxf300NC12qc288scs+8cVAEeox9NHmKUrC00rx1YMIViOY/b83UTUWUjfWoj1mL4X3E
OErVay/YUPp2yCHpwplNYfveEyGCnpcsOMLFLdKIfkn31RY9arvFinQ/5sSmb1qEh4y1b428GQv7
3Tt0E93yxsRxLqKk3LfsaaX2gxl517iR6OglSlABGeQdbcUH1AuONgrTM2mbpyE2Neu7KQ9NGL2+
SOwtcZmIv1bgoGW+jsPT4Eh3Ciz6KSguALM87wrY/eABjwOHhKIhW3QAO+YoAdcnxdvEvfjEDHiH
eJYYlAmgz9QcsPavZxYst455j26FAoCFCwyxHG+xJa+doDUQcpgfTYhY0AyWmuLEF3xx1YCg8cTc
dR9gO0wZLC2goAJ7pqC3McDF03p3CX+cVfIlG405CkwRbWz33K3zglMiWxHb3B943+RIRRzpChPO
89ofiIA833HJhiN9jE92uQZMItTdoY2DZRG1PcCDhzi9aYW2oG8phvn2ht7xZ2KCnwThC402rrdY
LeIl62ETxQ8gCtfcYUTLHQeeJsVP2Zn0NIbSFBD4bOGPYCWz+Uky1RbLnWSI+4tLkPtqZu+nJnZ7
87pHlTYsz5pJFM0SvYUsvWHpezJBT3Ls4XJINvIWG/K4BvaDzpBgxAy1ypNZTToYBhHHuij27+Bt
VR4EbQgQD/q4WI84L2uqkSkADQPSehpunZcC0mA+Qt8UlJ9sK7137ZkMYP+bAWalspCbcN5FPjLt
raTYuUCgiZafoVmawum47AWPTmDVq54GSEgPApvISA4WqeR7ch0yKh481i1vUzecmqyv2lYvFw7F
s0Ta9Qz0y7MIYHUm3vNkDgB4DqzkgbxMfoPEKVgMyGr219jPsuAJGfN218dZomxg0/e0Ggd7DYA6
gfGgFxph5BDutW9NiXargVG7fMce/n2+oLGxXINdwKYwkS9FwaLlAm8tq5a1+crCGNQgQc5k8GDz
znO568A/+to+iA4ALIFLAkgVgU8V/4W4ryzWRGGSjMzXeBkwL1jEiclYMK3XvLvHkuYMU4nFHg2X
TO9xTSV5XjmdSjwamQ2KwW+MkgPiUsOR0gbT3R4dsaYmYLwoBAEzY0pAc5YhIIBdYWCPDlF03Fx8
1i0HfjCCOg8bAh0F8sbob+bFrb9EYB1gCyB1AjndIA1uag1TcM+eLbNwrgQF1S9Hd10khEou5wfb
66fEiYMPKTa3zrhKEeAR6jNCGBJXcP9rd2COBgx0BTrRz6SJfo+JP9WWN9h8J036i5Heq87mo0fk
XIYre1o89hx05KFJDc7qDNnO8G6rYspBL+jWwsd2RGCC+yfJw88OIeky7c21E+y2+009UH2/RIOx
hLOMrL0UpGADOU30rUHudzcJfjFin6DxHjiwWYRmlmcugreVCIgDG/k+EbA1Y+KdF5MEmMbitmAe
uTUBOhMi686LVRGDWZu9ANu9jMYrkoNulg8xM+ixQLpkBkMlHEwR0mAuQECqEuTreQW/ZnX2i3j0
Pd6hSMU9doIAzbIfIKgeGzMemwRzB+nu+XSNyBzDXj+SgTZL/FFVYAoAga5ArUxW7PSkmitHjnvR
6lOTkFYNTuX7yPSccewbkNxv2Czpue15VMf+/BS4xT92vV8AqUdvIYBi23b+5/8003tl7XSvG4Sc
caFgIsSsU2Krm/j8n+yd15bcSLJl/2Xe/S7AoR/mJbRKEclMMosvWEkF4dCAQ3393QhWd7LYNV0/
MKtWgSEzIiDczc3O2Xbb5HGG39yW7klONSfg7cEuSKa1tLjUW8bMk44SvUM70R5TS9YnfK/3JGSc
XVmjr6gKI96QmpErN6nKk71srCii0Nb1UXmaipGbVhRgyvORdoEdOthTMu1JJ9eoWvvDkOfTHr9N
dbJ6m81ya+gIavzpmFVMYJkbH3V5zU3qY1t8VGfcHSxFbp8em/jNKzvcuEUZZBty8pgVls+9fZnb
LVLiJYf9L48RhW7GtJKH1uEg9nld4g/xws3QzP5axuR9SEPLU+HKPzdxwbKVygqei7w4jY5DrivH
5460kJuen3hqVUPiPfnIK+A7MP8U0rnUicETre2ce6qoe6686tQllA/jCgOKmWh7baKsP902mqtm
O0jj7f0h6fgnolzc8lKTUnt/opqsP991eyyd0ExMHUP7+xNDSQHDqgnmqNIdyQC2e5aS5el9g7YM
cdftfpJ027qR5eLEQkXWBt0ql1rsPS1ORRt1my6SauPn9QcvC/O7EtM2ehxm04EEdp2H59wrjKNv
J6vM6Ge4Caa5Mfrc2jQdFX2N2zhWx9JMCR90i/CXxUoaCMHAo8SemeCaF0z8w6SNpyxs7pOKGCll
Ll0hgEZ7PAzJxUujeZXPJHldqcJt3LvfZ4neoSr6I2sC56InJO2dn28rslJi/CAjJCs50S1ZSNxJ
tv88cBluTEFWcUrylylth709DSuPk/Kc2tbXRDKxjICBdmpKn80wqy6iUiTovXjLGH2aonGZBKKE
deYgt2WoH8G/tGcYIVuznJpdhXx89uuQ+cZKDx2poXXlRafZCtAEjxqCRK+RwWhjxCJoHMDXUVkP
+z9qkb8YYyu3uGJLt0QHnF9ZJ1qInCvvmIWa5VLjrRkkLepBVJk1m5IgTkZfWPtmj5Uw0daFSDOj
bK0L8GJNUX2rZfnQGveRLQ81moDGmvaZR94zdz4qs+tXqrG+58L9sGhXQaids2zKsPNixRR2iJgx
vQPM+aLqYFo5DvpJ/+iiq6N4kjh4IsfndvJOqXruZUG+xRoeQm0/wW84DkF6byQTCv/yI8l41vvF
NLKULF4mmxF3Luc1aqvPcR48Lh9b+SalkhzvuQsuLU7Sb/SGXfVk8CnETa9hbWzzELGRMPIPju19
sgUVnJ6kLJaR10IzspZz8w2b2mvHL3QQwa9gc6ATlu0fKFDJqskPDVwpDd6ARKWHkLb9tPy6tU26
4U657owUqHvz+ugxQJ3jlA7fMmYYIp7o+vs08lm52avccJ4X7F85c3lkVVbsw8p4qfFb9HJmlZjo
b+3QEV6xziUDzlwpj5Vhi3PbPct0DLFJwwtkDXiUdbJPZLNlbGSWr/NmNST5d2Xb0EbqvtwU0ypN
yga7J0IGVhUIsZp5ZZnTcyWDr1guYUNU5KBMPWDcmdruQUwuyrqhJu7rHFb3cUPGYe9gBlj5Agm0
pfz+UMeJ+1iQxSwd4H0GtQzYuMU2bzq9LmZ+QkFlb9l1FIqstxqoVG+Jz/d5ySoVFT66X+28CnfY
RJ2LizHdU6W07yQluLTvxBrylWCpS8I3rO8aF4LMcjwapJu7Jm4ClL7tnTn5n7AcvjFWWpuitP7o
y8ZnLctvrhtkhv30FeFGtRLZNkIKvO+GDGdP2Dy7tiKBMLkENtZDVOBtGYa62ZGvUasE77RJsu7g
eqVxyrr0y1T41ELaa+K2PzxFInTG1jrlJR5hRwzrJMBhqChEGBzFjTVGqyK2Ps+Vz+EJfCTBwWUO
6qdQW9+GHE1QG5JzLVtcul2RrWxuLE8liVevlGq/SfzgpW9/dBMuUogrXI7lx8YzH4KpH3boWwf8
qGKf1R9ZZAVri9r9OspslF1Dkx6DMMIezJIyz51nKupoiSOSv8HgsXKzBNnGegt5BE1x2xM6J8mm
/sPQMwom+AmcJxwSvzk7XvnJEM49cqRsQxohjedPbV8fpT08dGa0SzqXTwYihQJQIyF3zEPvxs9p
jO3Vd5slTKV45wtkq9FEbCxqBk5k6BDZRkS3+6l1SYxIzfL9QDb7VcRY40KQPxPqOfPSNO7nmhCs
dQqLuVRtwsp/qgMXRzeVG06bwtLfZTlfq/rRkyijbNKAY8i5uDyRYhujxBq+Lid8E89bVIZbYUdH
yxbohUqSE9q+KuVtxJS+tX10CNxyx1ebN9olFxcMxuMUkokhWJAbZxpf4rJq1ujennKVXar+CwaQ
ZuX33RHNznGq8Wu7C5PNNikeOj46LL2eHR1t0epkq9oLNhirDwrRJHmqq+u5j1bWXQstwF/hoc6s
h9vnTl2G6E6peDGm7hqvfIpbo1xJVAnmTMhtGwlnp4shgQCJiEhNO21nL148BlRdoxY1wfRdBN2+
9CW+UHIqq9EhyebIepvqpxat4Ko3MGf5TXEXFOGTa6qNNQ3NPrffAvK4KwjjXyvGLVRIp7apX9I6
3bewGpxC3FtBfwLk9IrL6BGRG8l+EkVRFzOC2dZbm00nMXmfO9//4WdfjDJUyMfd5wLtQ5umG6Pw
TMhAVN0b48DgOpAUJsM6God5aD6TxmWx6ENE8Lt9wUArivotjfInxBQPTeCss8qeD10fZps+9+Yt
McglNqITuNVnut19qkr2GZLZFbHlMZkwFQd8F5iy9WqRXVVIKSrKMCtB+pSYfEv19ZQ67pZy4Bu4
u3yrs+ol7cdTnzwZTvfViIhxJJrqYbFG9Bcm2n3W9Q8Gk4EZU7Kxp2NVkiY2Z/KSmNHydW1SbW8E
y/iJmhhWm31jIN+fSnnnJ8l2MuzXejaW6lV4LsNuU6BO0PjSWCVSSzGctVdXf6S6/9SqDhFfkjxY
MeypLk2uQ1d8830ySMrWr35Wb9uu/VJPAL/q4mORERbo5KV2+z9sT6lVX4xXYo1ix/rRYwJAnpkN
6i3urF1AdWJFunSli+aLw/EM/VFyMWBKx1vrZ6ZCzP0hAkZ2TUvjUo0baQDBoNZnPWQhCDNmmmKB
2Mxrh0uptDYLOWBV6XHcFkPCmeA0NXXK6pWEPqbjxKDg1VGXNNVbV6MICJkoKIvhbenqOyOnXmyz
Y5ATpJgIUaMOMvqjFe7OmOpz0RH52D4zJRKSM5nXR0egq/PiYzrab0OvcKRMz/5kvpE0w4Yy9HuB
+pb5svi6XN9hiQ+q7VwgAXm1zmUHBNN2n4G1H/u4Z/RZoAODNV0cj0qb3+A0d6U3MZTqQ+R1zkOr
FQtQKb6WNX/FER8LRk2jrfXKzYlbnMb+hDQAQIALV8Y1p2NMyvgW7nvdN+mSn8K636wCYS5T80PR
hwQqNUPmXJxM1X0VNt+iFSbukGg9i2EzBzmnT7F1EfKsZeMEyDrMo+J9B3GqzeRFyULvolI5LKwe
DZUmZ02lxMqXstlMRQakA66j5yBxX42YukAUjncTNKDO6M9u66utWbfnUGOYTYvq+1SDrpVyvhbp
vPcSla9avBglyyGyCpRCOh8VrJWiavLeYPDOUGScjTem2ATadAvg5lAg27Wp8K/NMnLXMWmQFdWD
YV8K51M9J8OxbnOydCb1SS/5VMv5QRNE7oEaGeBw1JUQCI3C5L0ivDk0cxOsCbfwY2BNXJUWNW69
+IFhJ2T6fiK52msYgaPhfh5JV2znknGFg2vvChE/1Uint1DTwhXuBbeMHsq4fZVzCs5ktOaNQJjU
Buj6fS/amxAR2Pv6FOCNOFG9wSA6f6MYdK5aVhVl69ybYe8hfR9fOBUaJpNH6Qyw4rLyKrz0ZTCy
grw1U21SMJEhK96mI74M5GH1hmDNJGrmlzNEHQu0Q+FE3qdtMy4VrpXVVCuCPFhTKBECvRvSoj5U
0XEGSrKKWBAatUV5HsoX8aI9kCdwH4MJYUjpJHcZeas9NWcDq5x6cirrSxWp9GI4x0BhD1fVVZvz
eYwj60jJrDNmDkmXE9kwYeVpr1ZO5M9Hu5pxjRgOKI0UrRTZvGpxd9QxFJhgfOlICw2yeOrK4VL3
0l1Tw//YtWW+sZzXoPrqdl67ES1UR0MmT3kyPxUWabqGmuXURsNTqK5+CdKZnIgnSIuVZO9dnQ27
bBY/mnmmpJQMLsPyGKxL2R8dR/+QATgR7N17OzVebPE5U+53AyrRUMjibBUoZ6w+uczoXbdBJB3C
d2ubDMU9HKiPtsNpXeC+EyTb0rnd5H5W7IQbuzuN2WFou/veHI2NPUmSg123g+OSbMlH+yupgKjM
FqgqPRX4vZlDOGrENumx1dNSD4zXUxbCpAj27mj7h7Lw9v74kfQMOUJXeIjZ+y+FpCyTV+GHYfRe
TTl+JB3xogvJBFcHzV7k7v1YYBNvp28Ajz65mSakQcPO+spN1rkOAZCJIzQ6vVe+HlbmEDkb5lBO
06x9TF07XsW07Nt4qt91QGjrgFx95KdvM9Y/qfPXIUP+FOrPAP12IK+oy1dhTUA13FEQv5vwVWyM
OnKv1GY9q/juFjj3VUjVQ2vIJwPLT9S8h3b2HvwECX4+9+Z6Yso+uLN8wL9OoEWq07F2MUaHfpAK
woz5ZZhwOKnM3ORRemDui/al+aIDO19TJkZ8kuXFzhLxys/yx9SJY6Kz/hoU8kPvfWvTHCaMH0Ms
IYXd6Vewl2HV5BDgwCB0/D8jWVoFXpbtw3C+WIZmmSvbFjqXfaLcfVCJu+0CmL0Y6rHamthV/e3A
QqwZt9DgXpJEr+LcQotuN9YGAjHqd+w0uvhRFwrrl45g3STuF5xX1UrlqbvtE/MJo3J3HIeCoXly
X/UXH2vhQdVUk0gxas+E3zFlpHs6llzFYgVgSauGF9+p72LpJnvfR6M9F9PGqV+SEK9UkM8fXLzt
p4Trl4Avw6gtMVDqEfhGk2m5RSWzB3JGZa04mFY3rKlvfZijUHKxPjgNmXUzTN5cXybHXvYPrXCo
zo+632QjZsU4GafNjEstKHrvSTjgxlzjkgprANzDmduWxVqDMMRIbiNXzA4Uc8JtOQ39wREHiYv4
qiK+GS5JFHo9Ndyo2lrG+O2mPv7/Qu3nqfr+f//PX5pN/Kt3xk1u7UALuu0qBOl/Nmz4q1D7P7o5
/vK2P1Xapun+D9oix11A9ZZDWuLfzRbQ4NEky2WtZUr4wv8SaAf/Y+BX8VFOS3dpCohW/E+Btk0n
QdsxaSa48Mltk2/3L5n6X+T2fNc/7/+lz8LvsG0ncH3zJhyHzCHNG8f+F34+2Zdai1a7V2WgEi4a
NR3bDtUBFQG4Cjn5AMtZ47kkixKYgP8HINaGwXJrMPMTRZYaaFhwSDNt3IlM/fhlT/7Nt5O/c8n5
dgFQD8DSaNjZQb+xniNntDMv7uyrS1KoJkC6ywIKOB3AumOSmdfSDp8cE9xQUaY4KsFGrD3XNA86
amG84pfaqogMOkzbVew76SWcyVsYCGlInwzxgw4TuIIF4ZdLmbAMv/zD11/g3r+iqm9f3zIMSmSs
Cjn+PP/LzgUNqYYG3dt1DqjhN0Q8uJaQySmPAmOFXAOAXhw8Mm1TqPsD8Wb32JnoD1wvvlCVSy4y
QoXZ+RSVy8W/pLYssMyXAFFHUgp/U+Rhvktk3RwpBz1JTzKPRuYKZjs4rMrwLrnIrv/wm/4KRbZ9
J/AkvOulw0fAOfj7b5JWEhUB4OArJzparNbw1n3jRTtjgIRLgEuEbzoXxfmxq5S/UPFqsH1mPF0g
Pg97CLIvPlbrs5ezoFmQ0KRiWS7ptUyV/eQuCUJkF0DRou4fyOE3cPxfDwdfnWtnabPJVWX9djYV
VRHqqArk1URsabgifcLCiD4RzUaeoCCI+hhCOyq2ZFLIzbPxc4VjGWW/g/jykCZmsC2X7gxjNI87
S2OJHNSAxA3hcM1PONNY4U70KLYnDyifbIr4wRdoi9G34ZQN2g1auWmdJjjrwhI9FecGixE7Jpnn
S5KMZjtCoZXBtk4oJqohjtHFl8leDFV58Cwm8tIAZFVGiy4nvlZhuCF0pQovAvNYT9F9ErvB3W2j
AAH3LhBUN9brRhnEEHVydBLR7Uxyq8hFqOZF5fQ5KFHz+kPyqRelvkuFnS2LoXHf0vaAAjwYISbU
/uF2a1D9I8I0sAeWaJ8sudRt65BMfrD3a4zCgDtWg6ue3RlVfzMqcytMuwM21NTHsTWorYrq2+SO
AWI4gvsiQoEy+jag4eqANv6f4PTy705V9wbwxpdiWL83c6D8Y+nRi+VVSH3pPU1F02+afYjjCoSs
ffQ9eT9Y1D/LqX0hjW1tVe7PGChKFnQSby55o73GLGKinbtk2rwOYhOpBu8wymty/8EdaZfg0z9c
YQtW/PfT1A0YOzxS+JJ//zpquMLwUugF5nV2xBrHT/wUKffB8iB7ShcOXl1IFk4hRDjf84s7AEqn
RKgPbfAGrV6eXSP5cYOnDz5khWUFJ+wYRmONuGmK9T+2h/mbvYz/yPI9uEsMC7+P0X0QFIoVkXkF
H1+j9gJ2ManPyZBdYl3qte9jr0wL/+QXNnnZQl3MKH1JlN/RyPHf/qi/mSyW3kO/7zcLcKVn00bc
95zf+0aEE6ZJw+Ao6aLHGWfal+ZTFqfupcQQHhtCf8z7PxTlpg/JrO4iyeqlG6R8uO1K0ua7ZBqy
+6ZYAJyTXkdrYSw5eypuq6Y1nU2SigsHB+lIURz6MfeOEp42iYzyvsC4PIRmQOsSs11TlzYuQhSk
1NLsNVWx+Oma+xlh/M1PvfX7+e0UsSzDJqRYepX8x0gmbVEGQF6NazsmX209AJf2KboiSfA2Weo8
Ta36AUDoKkQNRSMcAZm7Ful2HEYysWa4uKBDJ5+VXLyIIrocP8ssxj0cXbGpBTXi/35s3P+cyPF/
2cucwX/efzQYMavUSITVy2vT4syUedIjtzcREuqv1QR7gN7I1qrGekKMDmJXe6A+8ia1SY/IjVbO
ownYZwt576uDaOBixkptHL/8bBsmjtWl5QRiBnXEPvkwLGly8jcWFchPLuSSgxFbDQ2JYtLLfMJB
t2itAxdZKvLYHeWuetWbXn7RYLMuCAstDAlnHI9POGD8S6f6YOunUPXEiIedFVwx+/197bPuFb3/
kI5zR3pUPlIZdX5QjFsXSWVesWifrFTDlUrND2YQWS/5SDbJlCVshwXYXuTjXeha4pTHzdZefpRs
gN399/1uL2PFbyeKJ7kksDc5VsCA8texJKWpjvanwLwGQUUDFW/unwDdlefZa5qDK9zxCfwgJRDi
i8s0zay4EHK55YTjTbBCzg073OnWBkNk7m2yyFpbHclDOEWpEfXHFPlA5OPIrqIX3bfrkE5yu6rW
UNktDeGhIzYsJvtDRB5516fpgxIklX1frLNCnmeKcnd+CUWvnsJFHGkDdlWsBcvsA4B/ax109i6P
NXAU5kESQ161zR0VHCXroX84Q39r5nGLazzLtn3bIIVoO8Zve0qMUvduaJtXOgN8smvKur6OX8EV
AImsTXvjuwIR3dBQTk7y/OxM1Pg0aj1lj9UZsX+7sqrprrBARP33Y+j+HkW6hsOYxsLBMB0aJP3+
zXKq7alBXY/VP80YUiBcj4HjFNjOXgAf+BfI0ZdRAJ4Q9EHZmO5Siqyh2/huhfxnOX0rS7FanBpq
gZI+JBDO6Omke+MCYe5ulouAJnSzvY0GaWd3cCxUO6tNp+MJmMwBxKbxNFifBtJyKAxnk7STax/A
JLyJIhuOZrgqxEyfjswB72FjghzRh0PTIYNWo/OycbU77XLyW26xNvrKWpNjxrEe61WXBPHOhPG1
Lmwgt3EUgKnLDURKWOot05zulXpL1aQvsGiqjKGZ2KMkVpcfVW6au963GkTLVb6I/SmRBjbls0i2
lG3teWuhGdoAB87+afwN7N/7+rgcBy4oWnzZ0vZu/fh+De1nXwXk5qfoKtRQ3ucCdqgtMuBLReyt
S3FxnPpbEo4dfuzJP1IGOAVWET93s2iOtEvI1jHmpLFR986kKfJJb543uMgJG03jiCWQzAr84W5H
8qYFsvUF4z5rm7QPtxP1rfuyTXa6UwoJ9R8dufknFZL3613jTpePaaAejB5mHzvM2Mdp8zXR7j4n
9Yob33Hip4Gk4Ie8Eydl4YCQKQ7Fwt6OtLaA+0P8SzcJfVdM/CQo6sSqtBbRQWRsmHHSswbQuBmz
Jy/JqC1CVEZ8ERzgEa3R9FSnKiYB5WJD2hsNBfx8tOW6LTw0eKScAQgut6S+kvc9eQshLkrC8AKJ
bWuoUT049bDNMd0iOm+QMVKPrSJAHq2Dv7fyR/MQKfkUzEN4naic6kvhDsCO6vSTOXjNIV2AAk1Q
bmcFoK3BVLPOM/gt0DbBGHvJQxT7wapOq37vpa23589aNORJ2003hCzGgIRB4yajZpRki0aC3vs6
e50a0zxqJKfruTWirTsiEqrFdAmoG23xUCLkKw5Af6nb+LDezVSn95NPmXIMA3drjflXqkzToWhi
fqdj34+w8oXDt8lIHUbNg4UGaG2o1tz01mAtNDekf0ZXbkfTX9Rj31M5ZGdjaO/zPjP2rk/TlIbk
pjsLfbUHzh4Ob7avcu+bmYrwJ9B8HmqIJQZ6hT6wHmFvfm6t+a3wi3iXLkClCVUBc4ZJFwT30W7C
14Ya8WNSDju7xH/cmJwQSHN3aPbKA57PbOeU7Tc7k/I4epgCoA4azzi2jiXkwDOHLVkLH7FXMJkH
y7EA7rZQhsVI7bla5AUqQ1EyuY8Vl8phrGjoVSGwgi8WFDAvS/0d2Qf45qZN7zJzmpnArZbsXNve
h9A977Mm2MyUbY6+6dN1huIb6Qzs1CHzbbBIUuZ2yO9CbH06of2QYfvj1WtdOtJIse4Lfpa72J39
DOk57aEQ+SVxQUa+xF855CguJu1u+pBVWDTDGzfV/ZD9KGm48zhmgDdNo74P+M4hIVcZtZRlrDDa
aAdSJGlEars1ETgDcgO6xHLPnUvBESUg+U/V4HmdoxYcJZKKmd6aFOON7NxkVbTFz1VhtcN96xvj
R/w7nBiGUZAaEP6nUfD7+/lQLforfCrY7bqOyvY8DY8p8JocDUDHTmpTlHo6p+YAwA4BCH3+7hGU
nboFwpjH7psOVbJ1vPmQdKP7gCOl3meLfCF0hEMWeq7WrgcWTDbBV0SeaxqwfKYWL/Z92oYDYCwk
IB5nPpRMNZ+sOWKsjbvv6KTG+2DZeBV1UczL5Y613dLQJVT7fsy+TfTmwnowdEchw8eSbLWoZ/uZ
RqF3TRNG+PItON1B0x/MuPkIb0h+cDEoxPDl7xNj75F7oKUFuWrBafslmSGlhsIDV5wrKisBZd3K
XBGMYXQ1m/FcOS9xxVpIzTGiSxtCXjB7j7dYBgH7Q4tM/T7EvhfFYXyIwLvuI0XrI1IZxHc97hYG
AncbtzgzEFsg4w29R12On2sYHFk9xh9sZW9Dx23RwcyvTgzpI0cbsDJ1rTZ175XPg/1Qpd6K4ct8
YJyKN7pKD6108NvQAGJH9n9juTmdTGjatTL7scFyLL7HnWkddRM+opuOUQVr+8U05YuIZ3pX+DDK
psTBgqmjsjn9cpPVO/f3o6TixGq2pvaNhpJlUfXzrmxHeEi3Z4CEPTAqzzt7af1EG8zZ2M4jY/XP
+waCuJAWj2twVuWpXhSSt008ijvptd5uFOxWXTvNL5smgCRbOUevsDk/RkbZrefLb9Bk8D9axEXo
HBa+tzedkmXjRfN0CmHLgQ9Fe2Qm6xs0JR76fi9lfkwjMYE46N9+Phwnlxhl3x6JjT5hk9cwvMLu
pJMcaantQBJe5KY5Wk+PJf0hGVH7UprW7em2iU0UkZSY2lOXxV9dwFv00URJEAYQP2VpTLuhyF7o
CvrSgNXe+z1WIqjGQPl9qzghfGMCimmoZ/VmcvYKLpa56el+M08fZMxAncs8IxSisc3oHPsb18ZB
TQm9rsR6uWBu/n13pj64mUXtrLyAuutgVyOg0uIjmDbosgus5bZBsFT9vHW720zCPvTINIKFL3Nj
yDAXV6fb3dutaLBQH93upyMgXGhKa8srHprR/JBiaD5CRaAKjCB+T50Hbik0jIbeDmhk1LxHV/hs
2uRB+0i3m15Nj0YC7Ev43bmpgU145nejguw7oD+hJ6TLmpaSkvLRlXX1TAsgfDO0cHPh26P/32TU
s/wBlGsWPHddk+wiL1RbIbO3IWj3FEYpedt4ZHSv3E04VDvPRR0eVxSwYmeiVFOCIs5wmaBZY0eR
rzgNjfEDz/UbheZNIjwuT5qCrWD9HBs4pc2C02yVvYmQU3mEOBdszMWR9lBHFJc2JFuzPmBbB6a1
G3xcoR2wZsKISNOzp7/IMbut1dEdgOt0nURt4rAjnRlVzga+cr9GUnsmNXQoMp8TIkfERFaQyr9a
NkxfxyBCQ3t7KBV1cbq97nbr9tj7a3++9//59PtfcGKSg10v4vXvn5m3DKmr94+plk5IwTRCj16+
1+3l6vYaWfcZzB7vVE2w0X9+49v7qiUqomnqdwCuct7ePrVkeJrBqXccERwTPz/l/du/f97PHxOh
kFaAQsxoEhunoY1mVoy7FOLhmXZuFlcfCyS/7L6labgXo4VGYB7w04HyxbIRJvp028BfbtY6NSzE
Ah0DPoh1OfXdujB9Gj0FpsTZBAY+pTvq2XAV9OWgZ8Vh49xYV/JrDFH3mBixcyqwaJ3U4KSQHxxI
Y6KDUOz7XMm3p28bzTroBARHIX2p7HVQWAlFtOXdzIIO7fXSMy1n5v3tdbeHbpvbXZyH9kEsdvvl
j9wedzL/z1sVeCvEWGmweX8DkTyyAlbLmLsn/0B/AVTuAucvyrST0zB5hgLL2Zoq+trPcXOkr7TD
+ODkSM5IP5VA9BxULrebRS7aGWeZnzCsLc/dNoNroApPcQSfyoogDMoX2rRFhH7b0C7hz1u3u3GK
+tzDCK/QYf7rNfBYfn3N+/tur36/e7s1Ri2tU1ufIWgwwMRqT5JEkMsloWzLn5eY/TnqhmQnqQEQ
AOVjfnrfFLULPO/9Pt1Yf336t7u313WLbP79HdEU+9P6/f7fvYVwoMc/oehwrMl1/Hx1ftPj3944
WyPf4v2dbaK6vcOUg5meUV6Gh/Cm2L+9+P1l7x8qFhX/+92/e92tGvb+3l9++O2Z394yBLXYztZd
YFWPUF9JOP7cSaP2LLNa3/5OFc5t94GusvkJ20eeH257hv6JRX6YDQ+tj+ccbsfs/Yje7gadXBQA
CIvZ9bfbt4ffX3q7dTu8CfCLmSTL8oa+N8W0xoEy760UJpghifsx71fbpUVMzUJcL8NcMw0OHRyW
M2CcZdq+jst4GNwGHxeHPhKlgYUPZX6ngKSmWoIn2nH9uWlaH+Hj+/3QiaBxt7GDb91F2gB/zL79
6eWPxssU6kh0ebAozninENpj0sWPNqxve/V2XBoC352sy+eKVd0xXCIYuRzguXvJsDHcduBvu//2
2C+HqLqdpj/3+vtNvG2cNonWn30dfaXfMFUsJynPUzmPq1mjVQ1qr7jSSOs8hqi/MuQOT6Wim9Gq
YsUFLtYXNKRJUuz1bgi1fFxqmLaCGu15Ot5WXdfuexCh65JQEnX43NxRgrgba1l/cgAChtbFL66h
6URHFUzHyIg8ZCzQv3VsfoHqbeOYN56BeCdH2eFhNZozoPVr7TfyQKLlCzDH1pnuERVmW5shmDmP
KlFL241S1u5douPnuREeIYL9nA4oRd3a/1IyWMFDSbHcDn28FQAw1mMSfK6bwrwv9QB80LbChRxN
w/WK1JhrfA5i3931MkXh6Zt/OAqJz4QUSstcrMuoqx7UjORSFwPKsHDcFQMLemFPb8k8YsXq6S+a
koEyQEpsqDBJYoPAxdavWOErT65GqxyPgTl+nSkA74ZcBPswaqNHA7eVt2mXJuVpNIEPLr0jmpdv
RZhPO6PVAdjnAT+HETzVRZQ8ee1c76s+felz2hxRHMb9MVURCtrS36Y5re1lT8LMMudo30bJceBi
eABNQweIOOt3dVLSwtb45CxEYZM27uskH6MNu/2+mHzkGU3xlXaExV1fYV4BeXYgD/rIgFSfQZjH
xyzJ7tPU7Y+Zq66QMfNnTTtdwiL7yygn4yNSRAOGzbkUnkeLADzkvpz22oXw0gE+PYYQo4dJMRWm
NXhJejmsOR5fZw92ZgBWIkFtVISjwmqU/shL8pSKDk9AXwss6DXWnlNOHeiSa7/46NPzQ1jPY9v4
b1lEQ79IanlABUjzYkwqeNAuymVQwNKJcq5FI+q0JkpaM7jUpQ9BQIzE2eG8rcv+oZ90ffDMcXpK
QJM62kCm6+ir7EZSKNZEjTL31RmnW8uplrLQY6ITvnc/2yHyupQiJtgbk0Yae91dOzrgbXRv+5es
r7Aoe+bRLpNjjXR4pydyiIZT+ZsmVJAy+sk5j4P4DLxBQYUYVXDJ4lyvjDzuz4n5RQjE/aKnnICq
Danq3NFZxq2xorqobR4ReM6SlnIy+V/2zqQ3ciXL0n+l0XsmaJy56I3Ps1wu1xQbQlKEOM+DGfnr
66NeVlVmVqELve8HPEERCMkn0uzaved8p7r4NLHXQQkMGttrfEl88cL8hgqWE/pGCIKpJrsk/JML
a5SAUvKmOIrGfYoq4Df5x8TI+aXzP41qvI1xETyK2Ppl1pa6hiqwwc6PZ0Z4+cV28X1Sqwz7plRw
rsr2pVGN/QTT4JwZTXJqdfVVNPSoQkID4B7kcoWpAxg2xqqJ4fodhula6qQaFnna7Iq2fJGmV+05
n85R9Fi9TVL05qRxiFn7irmJUxbNcRCTvzaMhGfHGwww2tJ22Tg9J1XW3FO1SAJDXVMTTEHYPno5
8qTSOWixndEqZioqMpcSKTOWCZy3bRNb+pahDeycAeUh2SD6yYuccltmzA/qYgyPKFiXhQ3pxqAo
gIsKzgrpCYEb/qsiu+9ktRNaWqOfVjqiOcB8U7YyA8s8Ungp/JRGshM1rlZwx4Eo+iVhSG+j5Jlz
2oer0nRvcOJdmAlZcNbc4s/YFW+wkTf8ExRrBK4zuuurY616mB8iejIa0PbQfmCzTZXJtEXrmMV/
+sT6XorKu/QRgG+4Au+QuqtLV4GdImNpWZlOfEizKT8xdv0y9PJOrue9C0dvE1buDt/MOcmrt1Jr
Lo5N0otOKIjmq3e9S+GyI6VZJ34TwLMzaX3/0ZO9xKD4Id6MoCDBJNKIndhXbi/uMWmELlEe5WD9
kmREQCwYbp2dfNtpQtZjxtzELunmktU3cJa9t0yoF0wamn0+3rwYS9SgHAwkTjE9yYEOo1nwARAN
CPpLX2ROoj0D99+57snIEuMegXVSjANONk7CBZMHd5lrSN9HD8jSGOr7Mmo2gz2+TlbdrqsQ/aU9
FMm6LGufOIMnfY4lCUmiWKpIoaUbvK0WcAIcNcS5Cf0okF+YaIgsLqCIn+1+ZXV99WS0Hi0ts3qI
cLQh3RP9KZ8+Szk2j8jjH2ESPFHKoepneqAyOb6ZbYrnLDu1ZhI9+SHxBSJKoK22TYWMUEbPAO2G
Rxf0FowO5D+T0z9iGcK413xqOFSwnE3YjlIuWrqRBFQm0sBAo8ZlM4SSHhBy27FjT8MujF/7Z1KS
0U3op8ehs/rDz98EZtjACiz+pImf7bC8gRMrnS2J3gRrosCbWmooA0v8iozP7FyVyTaueBxwjtU5
TBQCYVtyX4BKoDWcJs9j5yyaEMfD6OXJA7ZA9MkTMHE5py9KVTyo3M4OTZw1aD3NZesYx75lY8AP
166qbvzt2N1lBI20CMf4A+6tuw+LedmeeX5jAQGloaik9Gr8DXAEWvcjooe+203UUFcXNuHB1Et7
r7CCrYE2dWy9FmHXqbPwLOu7GHv5UtnJIdUd0saDLL61WQgEJA5hOiTTNfLTDzMay3M7FDpsGxMf
NapqhoBObW2S2dLM2IWjvOVu6xHoh7JwfHZ0RQ1nP5SOfKa1wuWrke7TICAvzZBwNFJdqZXkB815
HXQnR3ivlv7ZSnzEQ6igfZWqSyMfw+qdh5z2gPK7zSimt8hprMWo42NJtQFD5kiES2DRMg14Z5ZV
4T53JcRr3FAQI5oAmmWavgKzDJjoGWSeSQMZpzPSmtOZ7VYBmTZ6G5HAYmRvFvacQVpUsLRY/aDu
VrPwmXpA3VO7MBCXkYElZQhRhO5n4vAkEG66y9jLdlgTvC1tYZoruI1154Phnbjobr/ljTTzXL6b
BZEoDtkkYcNkrmTO9KgUyas1KVCuf1XhAJCtyJ4Q59erIfaGVStY/ilhuCrG6UFMZgL3l2Be9NwP
k7DbNWkuL9jXCQCbpvgeOP05DIFx1fY4beF+LL3A2pHF/juuVbbVB27XDgHROnHbi5Z2DRkYRB63
uCp165uqLtv5hnRXhY1mWfXVH4Y5N7s39N/kLNBIxgHN7lWt09FdwX41HqvMfY6mfPqIQieAvER6
UAsyDdYf/DR08ESrGLW29V3SFTSb9LI2xPwMt1+vi0+3qtZkWchDEItpQbiNRpst6E9TGPmnyskf
hONS16MeWccZ0eZtykmjoZY+cRQnDtl91Nq58gqyXR/0MFqE9/gTF93N7RJ9ipmygXXYkD2NXRDa
ehRaPW1hbFZRLhFAJLhvAjIy3/0w++VFJLvYmVOfJCFbUqrwqHf4GhAL67sOF+xShubVK3Lvahdy
i6+fto2Mj4wEd7Sy6atY03vtEzFYsxi0jGNWAlIUCEUkyGjbgkPdm7cEzcwys0FR1lpLteyk2Z5h
FT+tGNhlFPvQ19VSB8+IKIF+saUIGXyu3B/gOSaKztURIvnetVL+eEgN/V3lGSw9wYYyA+YLNZwo
FTqeQWXuKlf9rm3xoMZNJR3WaqBAxzr1r6hAHwxBs4Uk030KthZoaruKAVBc66R8r0R6jPsKczY2
SmLxsLAlTN+2reTpUFYlaCK6YR+J/Jbgzdr7HgJ5pXnfFDzmUWtaWIK+Ne2VkHuHve3BcPx9Q5zG
tif6hBau+nBaBjCWhhPK1tOH3GoPSgWUTU47beKmTtdp59JdMm1ueqsjR8S54NKcc+l+2dXo/ila
Qs7L9xjl881J9IesN99JpvMfXL96LfxUHDrDynH0tSP1JimkdQIuQxP9sUxR1UcxUr+I5KOzU3MC
ZmNBbjnkF7RYpBPxO3MCCJYEnNa+uA9ZtTO1IGfSNnmHLiKyw9O9W8r6m41QIbMSn3syop1DXJhv
9WowtsICuYra9pve+I0MX96s0uXjI7PdqUBSTaF4L2VwpjxqDzCVtw0Od3zTqA0akkXSE0kr77Ul
xRWLEknadV2t7LKcHhSfxKIym2DtafTxocuUojO3QP2uYwfuP7WDQ2k9OXVmnUXXkX8UipLI8+Ex
S6BslE589oOMnD5UU5tMwKr0BRmgnhdtf+SZYQzE0iLbecP6uqRf0jLksLFEKRvrcDRUq2YuxlNN
XT4Hk/lNn4DIc9lGc/JrPUDTFzm2X8IrlxYD6hPh4Dvda6d975QlpiNSv8J4KvjN8UwCJal8Kldp
mGMcj+U3MsRtJGp+FsYuCpKM+ajBuDpW1JS6daz77E8d4vxEhqNTHJXpgfwq2o05VoBF+BJ52okp
TXkJ1S+tQqjp0YS8IohOYBmjjPj5kiJ2Pdf5+CpTt99R+eWnKbd3uVdzPisi8CQJSqTM65aRRVYO
x5t762FST9/axkIq6RO8FThVsLHQjayl5AzyM3bCG3MgiAxsVVC//L01kGnmHlrJseQvVXri30G5
Rm462ZV/KjiPkC5P/ljKZrNLfe83E/8di0F/rNv0sU5TcQzxk2yCZDyOpssHrtva2fIlsa+14ayE
0m6WxEaKq32njfanMcfrJFoR7WRUigVnomNm228M+Ly9l0Y+glz9dzlVEm1QoYGcxovT92DOuG92
1VCComm1dh6tEP+LEcxIrJ5AXIu+UEkP3moyuHfEoi8yP6/JuhjBlnT8MaqUhY4A5rbmgvsgLLJc
t0U5LBMGH1tOxPiZuLmWtG2yY1HqCZnN09XJcpjT9JH7htkNmUPlQsA6W6NPQH21hru3YxBhvtrl
b9yZa4L95KnjNLanDn/lmmmJNb11dDWwB/sXraJL0+l6vukjXV1H/Dxk0TtLLlOsO6FlPdq+dqS/
APYiKc4ZFssizM2do5PZxJGQJJzKp0QIiI426LwejEQjLCRrqeeRdW1CyC+r1opfW3qKZ7spAti6
HcZ5g0SpLHL9bQQsbIkOUxIFSZ1Zofo98stGC36YO9bjDtwbarcG2CogCrnMuvY3PKjgrKrwaoTD
QxQH/ovqBBLlgoRN9l3iTSoPNzanRR1h4KGwBCVpZuU7H6Hg2nQzdHJ2v2bqWxPyUtbbLjVJexyr
fK2ZMwoSjKfWGTcCxP6Ukhlr2BYKb6fdn3yiqnc2gzJCaMW3Bv/m7LY5bPSmfiDvjDDcOD5MXKVg
nbx+VziMz9N5uB0FmbhohE62JSA4Rl4IIfUcIqWuDqXry2s0JQeH/owWyQfZOs9VpZ0J24s3liu6
Ve+DC1FiPHeJbwF/CPuzG2YPWt3oS2c+kIS1nVzyqX+d+mjjDuQDS1IucpIs8MP2xrNkSfThRt6H
pmPwCwKobo36l58Pm8bKvgzDJ+qnNp5qW4t3aYCKwvAhEuRmnz/2DhUJSJgN7B+MNf7UUpmT3oP4
5Ir80twHDXdDBviKYgzrZecka5fewxK1TrJCSzkfGWQfE1PotthxpTucDYX5FR712g2IXSHT0aKX
xeBcNsAxSKXhtD4XJYkQySEkfWPD+JJJe9VAZUB8SYDoHCor76aNyTVgzM/AIDDWKsGL0aWHYPYe
GYG3srDgb5Ne9EwwsDC0nRUzv9M/fCooG1zV2Ukx86apduhtI7kJk2EIeE8LPvCPJQFu4bTUQf9y
v4ZEZIfhJ6EhA2PGW8hycYm04pvEuaVtciT3gDzBAAKvNg4ILls8kktvyvRlw1FvyRxF2wyQj8Ok
BTJcyOTkjZAoIsD85RgsiESctl77DOTYX6derO0ZwZuomSZ30YHAJR+ZmX2bW+4h7UbKtLQ3Nl1J
wpkIrQ13NIm5sBesGVAcaA9GoRhdwfsLE70/6qm3sAmY9uZUcgWFc15m5WhZS4hs1bYc6icykj1E
4GeTEf4OnTecgMLa/NVf09tb4lNRN5U/PowTx4VGy5LNVASvY9VUwCc88KrgsB5MeWU3ik9a6779
tGDIjbKWdmRAkH83y0www0UQVC47brfJUgwRB33Vhmm/1Zo/cWNntFMlALth+G3nztEn+wqDvY5S
P5OYyJX9ZLeFtqxLG9lEDXvBKX3yNbEnp0CEd+CDAROl1Tcv+9Gs4+cc8NSqpWUK5q7hJFmR/dQN
dFHkLOGIAv1XJ/DZemGqI7sFyp+bimsnKpwHo9cP8Wht1NRAoULEvXKmYgKyF9Q7wy1p/7lU1qZZ
ZTeCqJ49zPW+Igs3DGO1xvyMyFMf8o3ul9amzO2Lat2epIVlAUy6JCrRrsw/PRKLk8jtlRJJh2EQ
9QRmVC43n5yXJNcUqEd2uJhKZTXFIErrXqRLvDoUGAMax7ayz1E65MckDR5koW88t7Q/ZHU2pggc
X04fKU9wnwCv/J1qGLFzHTt810Du7WOS70Rf/vkRwwfK+yQtsH1d0KuCIGF7wRaWAtsbN/yDIzH8
GWTRKQljtYQsa1NNm9awG8QnBVf80E0w+c1GZWfTK6+DE9NshPywSUrkqSl385Ju8zKXfXMGwnyy
Q1Hc6NsaSwHxYUU19dwlcF4YN6MeiG3vhODo3aqq5liHeCR6koPWDUmmi6TNuvVYtygePBixBtlu
TuAsRz1Hk5SUx2DodSbbRJq7M+VxZCSBVBd9SAGPNqkde4WquN+1ujjhLrWgmqX72Q9sjU9jFlV7
O2rCDW0le/nTekxCDLRadzVSRZdeI57W6sgN4DB8ShztZQiYv3hoPo9hWj208Sxe9DWM0kxPCynC
g/RvlZu4x58vmQbYJGrzW+YGJspN60/EGRXhMOq5hdSgyCcXquTyVKSOek1jF91ptC5EhL2hSP17
ZflPUIPlMSQhHL/3fFenNONURosrjboHlHDtg1ERvxfoJEAhGvRou2qYbFw/+679QV+71cRG1lZn
EyT6kSFLtwf8T0FCMNbBRvMvUu1UZ332DJk5fWw+jTkQLy7TZ3ZncSpGbL1NvbU0I3nSUdbP7DxG
NsIazz4R69qUtlvVZh4ijoaQ+bm3IBoSCUhtBjocb6cYhWHE/EP3mnin/1aRFh3rgdU+NbWnAhjP
0eht+FzCP495uodt6yK5b+oDBrhfcd3jBM4b7igPFrH06PLGQB4kRa1rFWqHx4EeVmSYyxQKIA2b
eDcmZPHakQh2KESQC42EeY255y0Hh+QwDiPOSgvqJ7011VaKaEMIpHsr3HFrQosjEkxc8iL91U2z
gmao2lsxM/OkBP/FWe1YEWqwTwoahSIuuyNJa9tSGfoDUXovvAXV2poowUdTXIEkxduCCeUScXu+
qb0EzlVBMKBJRbxFo9scPDoskSqR7DnGacy0T03CvQVCNG1cDNKbKn7pwlztSOgaF10B/B1txjko
YKqE2dCdMi8kS1v15GKln35ZrGLPyD8SVtOFiXwFx094rtJOrknPTDa2SFiNnLhcETIJRUgK880e
aA6n3WtaZsEha7W7SYbKpQ1Zt1xLBNu6EYQ3+NNjA1P6GqjvgqH8eog4XdDyGa9OFCQPaiZJQLFv
9Ko9lFjGkObpyGhISUQjW3TnviDtcLA5PxiAY+Vgk3mR2WdyHr9yIuL2sEe0B4b9T37G6IN2XXNR
kqSsYDHRDHpiz/HBDOTuEQpY0MLM03Bp7gb/Rt87fdK072zsyi0zQxCE81FHVulJ0RkBT5ihxAlj
rrYkjk5Oaj4kVlk++MLNL1n7/NcfjIHrAkn2UosR7DlW4R41E8EqKC1rHVsWbzKHs3tsSC4SEQ4n
s7PJL+xBMQHFc3c/hgtDUkEZLSdKRkXllvASRlNkGdYDIysj1MqTHJPXfs6G1YV+LRlYtVHvrP9K
9K5EQyfK2P2cFHkJqH4Tbee23ZyVznrv2R0CW8fdGvEE30HH8xzFNO9Uoq4kWUEoCh6bSKgHngEV
OniFTBrZOg1KtUbzuyV2gzMtTsIV6lD37Ez1xwRAYQNe0T7UoXA2VpO+h/N64rpBsaw77TFshwR9
+qh26Bi1FWWku8M2vuZQ/ZgVpjwzN9C2tSRJp57HjlXLti99NHtWBZJjrlgLymIkMcmi6tkcaHZ5
Cw3/xaLoSBEE2XnUwaNIxT5cixZNFrmSSdCSpkCSQlshmxsG/Ga8JjSJ3bD1ehpyoRIvQ8mxrJZf
NDDT3WiN0SaQOVSrqgFgFiPnN43OBMEsjpU+JQ+ckzGBuzFx9ZHNLKKoQGrlIPOazhZ3GvrwnzN6
rDvbleMdXHjyGLJkheQlQBgan2Rr8y/02ENXJiD4zuVZLNbBZJxoLmA0SjRGJCX5A0HTo8vBQjOK
yLiD00QnnZxzmplUGrR5pVf9cczUAjLlDpeCwGcacatUi51fJh5F14Gk2JsdC1PvHcW8eALm7Hc6
n5tWk1pSjQ7FH6AjgN3Nzihd+nc5KcCcUQgstNFIz/bJmBYhQ6wDzJjkOtDPWJIFhUiiS7pDhdyC
maZzqcgtXE0cuE6NY7wGYEhCp3vhw3qOpSeZV0AYtAkopw2nOHfqYHEjy3gezPLTMmoJVXRr5AD+
MpsDUBX41B9OfpvmEAvVbAu7h7/takCJ4qfckMVa653uOpX53poxpSTeLX8mc2nGrV4J6e06MfLp
GXHIhmOIi2ElR3e89xYC9LHMfBbIbISDohBoOfLd9kxepB+sjNLcaZyUTpn1qSHH3YZ9uGIoUbNt
9u6KCWYI88KJjl2ps3IICDJ51K29CPdIITrGxPUk13ET0w0Ba4tywQpX7QiYpMhpwXby2EMqu95D
xEpHG3ZFnrxQOtUrxMzQqNJGX/cOSVmByahkDtI0ivwZqbQ6+paSx5FJkWptE25hWp8bBCtbQhQ/
XTMsjrph5sef70q7Ko4yFS9h3VSbwCynQ2jx5ec7NZk4Q7WRXlLWwiChsQ15a9vZ6AQaEYAjNZCN
eXGIcrovbxL7EJNkPuZiIEdaJT4ENhCUKz2dxJ38xTmGGRt7E3rWQhWROjeM73/sZQXj1acp+UKI
9UA8sPPecl6JfPFeKbe/ESBfHV1J9ncHm7ZyNPdoprOpIKYZ2JJJZQydfDSTX8gS7SeAWhAkiS6K
9V5f5seyavuVKA344d13GedvEZX/lvEDXV3U62zKk7uhtj0wMqP+ymPCEdWbpecsc5FHuqxncojM
ExLOeN0qHGlPy7g+TxZBCCilUZdLsrBqz6u2XjTcIz8xTlrESkkb6qPniSRo9RaoKb5FZ9dQG7mN
G92Z9SrdcbCsl1yoG/I8MsqS8iuJCQQUgbYaDVuQIGifrcArV22He9e3iBOPRw6G3nBsGBcd/SA/
VT2Qcllh47VKqm6z67Fr+CQT2uZziO/9QJnkrDqm3HRP2R06d1r8JZFtDKieo7mJZ+FyQRgp48Cs
m9mgLUzy0F6j7yabIKd7EktTg2VCIqNb3fvMq9ehxypR6AHGc6ZTy6QYoZj0sJdaRcO88QVtRQl6
emhSELE5Sb59WtqPcewABPbtfXJGAxk8my0B0yRNq6XvoEiJ3YzeaDF+IA2vd7p9CDXNOdPKouw3
tHXcAvUlUJd4enRR7JvbnMkL/FKCYhyPDLWEnu5k2+wDY7lDWCV3EglCEdF4roedKXV9p+WfGF3K
LfjXh4iG7AJnCXz81lmTerlN+8T9kru2bNZykv2tNJoHL5LNqrE1ErJ7+p+AJRwApoMJQNUXVNqG
eKiH7pxY2Jbz8i2npUaAvOWyvgANNCq328iAU56LaGL0ITHt/KzD9+K4Cui+r1D05dkZts2XSohk
SIN0b47ucy0YkdQu/CxlJbjFSXlYd5VNQ5VxJZW0sXI8X5w5oDw2gYC5azfvoalfjLLNr51tkOgr
w3PriSuxURON2ixYsRCOhyjEUK8XOvMw5k+c/2bNo7xolquTWtLefvwEnSXuSDTLfddRF1lW8pQ0
5bCbCuels9yMo7U74lLRftuSnSKPUtLuR9/HbiOx6TF1WjqZME9F132ETd0d44Fo7Jmw8uPL+/9E
lP+BiGK4joP1+j+s2f8luvIWlb///K99m30UQGb+/Edy5d9/8N+TK8Xf0BwYwjFZgIy/4inln7b7
P/+b7fxvnm+R5iSAKOMW/k8sivE3fgIfMcwSB+f7TEz5dywKvw7XpvBtuCj2/wsSxXH/2YBv47X0
PIYHJs+B52W6s+P9H7AddRP2Te77JZ1+lP9GGP3iynX0++h1BiKP8gr1gjO62ZB8U8Dzlr5yNmWR
7Fl7xKbP3At552F+9erhToD5MTbsNw/5AnXKyWuTdGnT6MLXmAfp2S31jdSokZMzDOl9W15MO36s
C6YmCUQsW4Iao/vr+0O3QHvlbd1gusXK8Q6ieuwk/ljsLtxcEk9MEO7CfIaeI+nuUGIvDDODbJgC
C4PP8tJPZ3yF1ipWbE+1ZtHgYO6jJW290JmkDcL+po9BusMvcgTVzNN9IVnrgj51gr1CW7vjEAq9
gsCcNF7OMrNknE8trXupMtBkhhLEe2c7btLfAyPhhvYrmFLJ1Ky16E7nwGFZqakMTUYAddPfO4vH
xn0HAv6PHMcbDd/1FIV/RkB1hBThUGLXgqflxtoTwoVgERjDmRKfQod301UacebDIzS3MxvyGWf/
ji4IP1KtrFqn4hyvMFgvWqwfY0xqpa9f6Ru8RJq9MznKBaAApbFpcvHSaC1k1mbdtuOWbeIM5eOb
WTFUr/g1aFG2ef3diOy3Pg3XYG8CzC6ld3E5UOcqpcmafAgovKPkZabFmYnxLdKDvRFCdes2FsB0
y0jP/ThdLeY2CYu936S0TuJDk2iLYUrOTGG4KuJzJSAtp7S4+01H0kpcujsjk1ubpi+JKRdpwGB1
nbd6JOxZw7QxsUWNr3oG0Na3onm4SMivUx6VHe0DRxyD2tqBfF/TIwgRXXJGMz3wODxy2QbTIlNi
FXfViqL+LR2yj9DOTqFc+6zcVWTvqi46JFAGhQGrsyF0kk9YkAHU0+dOp/TTSrNvO4y+oR7f5reR
RKGX2uOitqa7qLdwR75GvSfxhTx7XW3HAuWLJ1ZZke7rFMKCKW/+nH3UlPI4MUBDh4gDyvQPDIqv
hGTsoHhj/Fmkwr6Uk30xsCjinzmKyNoBpj0izAR1QWmhwwCMlcn4CsWQPb3M1+RU2/NBdWnZ8SGw
1ZdXYTb31uhI7k40cmS23iIzPUxSLM0qJcMj+fh5jLFPF+ggrm1cL0IJUaivw28Cu53Z77AlCoxI
FcWhuV3PrXhOcCuCAAqL668brzg4sR/Eb3affDcpehyz2+RuciAE6axZ6cHkPs/JXA7KFIXY+ELT
bZlzXlYIa2YqRSq7TZ1wrWrNExOzIUFvVw83K+vvjZYT6MJy4H2qaHrxpx5TNrASdTP4SIj8AYX7
7o/doZPTi1tPL/Mn2OvjES7TGUfNx/zGzNejAPHnxnKlldML2s7VIDj1IVKYXxJHXaRhDeIya2dD
sKHxMF1lq187Ay5kuCHqfR+aDb+vITAiPeCCXicejSppv7WKYCJsDbHlEV+0nCLWBKYzT71GxgDX
9nxCmJ9bFrKWyaG7x8Q/kRi0TZLinMQsBRQLRwe52BRwr/d5TyRZ9q0sehLxmxzatYjV3RDdZr6Y
/LpFk2u8BF1IY/sFI+LWHNw3VdF0SfXpRYcdoflPxMhtGtRMWtJsSrNnmZ6uRC9cI1vdc91edfiK
c3XV+vHFTeQWqxCrTBl/eKH2Ovjh46lVYJQb/StqqmWM6XMwAPyYunMxXUXGT/Bc2LC20ep1xUhn
T9C6l0ctjNfdyHHUuYh1WGnXQJYnsySbHizSaCD3mNIDxfHFsof7VOvXCkyqmr+1d7Y5Hc1Ph94k
cqtD15i72sjOec1zV9weY8QlwTvtzIMXTL3NQ99PR7/q7i1SiSlzUXOq48SNMP+vxTHJDAeNEGE2
DRc7uZibDV9toK5Ei2waq7+TNmsuEqvaBrCWG2wF82IVt3PFjmQFCmp2wBF1nxdsstRJIU0eYD7f
u2R6EUkOGbZ+NoKXPld3M0DYE1vqy4j+tLG/D5VzmW/JeU3QffcSJXx23EStwT0mRBwviSt76/uK
PKiCncYHstvbO/ZEjGl6d8PpN9eUpPIM16hLPjoeIytY3fz+HOGTXkjT4VajA+hL7o/o1ESAOdJz
briXnztOqIsAHE4CgEWil3ZBt02QjxY9DMxPF05CckQ0ms+TAUAvrIzkoLSOnt1o7jIVBkvd7l4x
xH8QQQo/IRFfCQpZ6I1Y1LqgOpk92hxDOgz5i/CURmOGsWrU1xjdzNQlRCOcTQjTuEsQpsFZbTng
pG+5Ule/TJnfl/mxE+0vU7MZlQdet2ZQx6ZX4Ndjn4WhXtCvpkEgpn2m3xWcqYNIZH+IUSH+9d3P
343TnKCRd/vedR7jKDE29OHMAzxwuB3zdz9fNKv5+x+JluNpL/QCByVKHZQ2I6ZN3w1f6U+o1WB2
JwwKwUEnJ2SRaTAIXTuKoXE0kzj8fIEvLQ55YkHinOxXjFsLgDkBOGJIHWX2GsVGu+aoIA+eDxg1
H9Jlj02K5Kz4BepLtB85T3jRxBLCLAM670Z4GGKKYTVMKSQCeih9u2APWJTam9d+O42zSVWGuNFG
VkOmIkzuegUmej12nHirCGZAW+BBhmTHAIou9c+XHt/JkSc30WRsL27UqA1FETRzDs0Ro+dMi65F
aZVr6q8Xb+Fn9sdk+7uIXWBdR94HlgdvXaNQOsRF/ytW3rLAiEnkrb/gqIbBwUHDTRTAC91Cgpsr
6PvkJ6QsN3NSAA1TwPS8M4nxlYGPHAr74lkV1BDyZDCK74Bgv/UVSQYTt3nSsHhwC6C+vOX+dAuZ
0HKzrceAQseyvfeMtIAHVBLQfTngtmuP5U8ZTJnH1H1zNedi5/JuNON9xhFlqO9q2lWTHX/EmNhk
c7Sc9PAPRf1/AyESOhzEf4DLzHWy78Kpgrfku7pl/Sv5CVVkp8oxh3qZUScX+UAYVNLgSufublxs
7VqqH8tM65aCA/lCU7DS2mofKe3J8JcEtEzDpWExGljAesu59Bbppd2LTSIElrvdvMAMw7XN1Q2R
+Qnv0ImZwrtPi7iCLr1I9Etixq+jByHE4Pe7BsujLPq9FQebkvKUlhwuFA78NRvVwPrCe1aI9NA3
6tYH9mV0KVem4asMELXpLRYK+eVa1OVZ/OGa5Znx3AIn30Gz7DXSua1gC6TGJE7kRh/kJvoeBIDa
5OWveSl10+TQwFCypw6+EpkMZr+F3nCbazenUi/Qea8sQ4p5sUlJV0TcPTjCQ5YccgguRbcJRX+w
mpa0Qfk19mpb0Hu223ljNd/8RC0cFPW40rd9KV8cm1dM/+VMk+ixopDsvM/URvyDr+h/AND8M+rk
52MGETn/J0wAYuJfjkMyrN2sk0Oxw0i7auEhWxXGYVfK7byDmZ26Wg7W7vD4f7++DPufoVF/PbAB
tw3KlTA8+1/hRbVljvAS+mKHxO4lbzLUwNkZ7cuQ9Wup82FkIB9IEZurvDQhLtC0dg3RJhWC77kO
NygTzdZe9KTGFD2FFVVzSvHd6GKJG2ArnE+H7d6C3wAEfONRzrvqOu/BReq9DX67wRZ1mAsOGZ97
Tdu2DKsYR7qSu5ZO0g6n0RfknAvjuJVFCZqMkCCq7GznOjaX9JBw0SX4F0IiSpocoQ/s9yQ/j4jV
m1TeQqvYUc2W9fRluP3KJW3NS6wTwXTroUthCbFrJNNNZeMxdynsLSqD0Ew/5tdsTvrLJPSXZNLh
bPO5pJ+am51Hi8WJn03xvkVus/439s5su21ky7a/cn8AZ6ALNK/sG5GSKFmW/YIhyyn0fRMAvv7O
gE+lM32yyqPe6wVJyqmGJIDYsfdac5kM3McmO4XOdHZH5qGc9i33V2XmrLMrkl9PBK9UrVyxg/eq
1tFw0FddFG06y76C7vhQi7Y3jPdFsy2+4wDYD5CrjK4knvCjQSXRAd5wkICRrz6/5/rWChq1kK1h
/dAmu84dV6Vd6g+zKN5mnZ2vnOCwBA6QDllACKI3gxm75aYMmOQ0ASaMPP1SZewXEvfaj+lbP7lX
tbdCtrdWNdFUh0yqbbTT/UbY7DF40b41PJup8VBr8UknkrhJ+huB3hvCg07M365hMD2o55U5nXUS
2Chqmj6+FGx68E5cojZdSYgLdNdIJAoinNiZfaiRdan6r3TlM+LFe4xAy612wogzyXdEYE8zJYTR
60/aSRUsPVs5xGMXkw2uMSdvdpxcMLA8B170Ztv8VZp41ZkkrWDnr6cgEbs0PBPpTbZAesoL/geu
3kIXrxlJGkkWK8j+rYqemOvfhYKflU0vdma/JiSylgiCjHR+HyIa1aU40Gg/aUMC2oxq1292pjOv
Q/cUe+FOVYRdl1EE0z0tD6SAn6pqOi8nPFtzrYfLadqHUfJ+cveyWbtsomDUmpFV7pWe4YZKd23m
wJ64pgq7u6kt2dAO5J6968zEV+qEU3uEpLI5p5l2YTQ8+WPORplFsHUH0tzpQ4BC2Q6Ip7N52A81
eyNux6qanavgj//59mFYQHV/XZ480xX4qYTDTURXXK2/tHGyyUpq0xZwsd3pvWh5I2d5tIJPVGMs
yz2DDTEON6/H3oPprOAaTbmQ1A5JnVgInTBEdCy/oEboecjslqXEzHLbXn6Aa36rk+l9aOIPor/e
E48xkBivENWf/NTf6ACRVgQ3NHdULUh8HlPNHFZ6GaP/0cyTPbDmFI1mb/Wsw9zQTwerJl/d6vuH
3K2rfWhCsREVoFdvvpCA9GqoWgeBTrAaHYDwhlm/VQ3Z4CGGCezPGbmfVOxdSQWuW5VcXQs4cWvw
nwhmy71MIvZr/VPSTS9+TQ0yfOgNIYXAVD7U/QWdxhEeP5YrCKPc1R27OyOWHs/qnvMUajqkTwJV
muhN91LG+PJFiaLHxD50FdoK40Ryz1at4ZhuuQ+3O7CiGwTeZ3UL9Pvswoh7p66/1vWfDOtpYPeN
yxSbbIqAOlY0xr2UuK3u4T5tS3au6qxIXUyu/BCfXWnDJoiwjJvGpjc1x1NXISNtB6LEnYMop/cp
5w9gd5lPRUyJtEN11938sr8RR1q7+saY5H5Al+8U6Lnq9iPr+mfLGR/UBd259LF+c/r9ZxPRN13f
c2AjO65wjV8onnFCkQ6rrTwANPyoU7xf2TPwK24F+FjwlzDdqukyjeT5/OY3/0NZZsJJwC0Ky87w
nF9Idr4t+8KZ3OIAC/iBsR4BZ5lzzDZOzu6LNlBMHu2YoTj1nataEn/z6+kF/3rZWZbwXP4C3aQw
/OXXSwxWVoI3+GB2lFLsxNQlo3FK+zp3DXkjCuqtpbk/PsYiPzc2ez7aflEy/ejP/7eQTOPv3Lyl
fLAA57oOLS1f/ffv139oFTiT26CALSuf1aUu6Ntk2tlz9XsyUW5m1t1cCEBeLda9werG2aVKLlUi
ZhntPN9GaGVT+v2G8Ko62P/5FvmO0IFiIiH9FbpdpaGck8krDn5P4awTkBBZuFfifD1KyjpA0ls7
7b8txX/V0r3Mpnf6VAzuH0qRgHkd362I7dHSPPPE/BDuTUf7DOHxpWNjbyF7cSaaNHS+HPIUVa2j
GjSOz5QpARvA9kD1MPWOfUSGtyFKTl7OCm1x2fFZyNBDNlSvo2i4JT1B9Vyrns5AiIrH6/dFT46X
197qSR4y5B+pTcBRFnNTCXaqjtLDdltTho15+KKFRHjN+meyF64+k1PXah48o78FVf5R+z0/Pnlr
yrpgh7+GswfIgbNmlelM8DO643k5pqteMttsyuI3V+g/nR62oTPMdAxdmAtj9S/Lg5nFuHNMSjAs
DYyT9Ifez0559m3pO44vRtf8BlALnfUfPnegrWqm4VHV/kqo9aXh0bnnylTlWJsx2Mp3TmK9JKW8
tbQFdqzMb5NyJM0YfPR+QAAcn2o7P1ncirNBHI35KWqLY0EuNpWB74MVMAvYwOpk0GnXEZn2YOFu
aTzznuk9ukqSzwsmx2RcF7JQCcmv2JDO6ucizdiBShWDc7Bpz6meKbjckx/lJ8NkmC9xKLNDGug5
5+gxQQ0hK/vqtMSLUjAw/SDrg3tyPAAa+MakkiZOSrK548J2RLDBvPYQT6azHaXHHswQKGoqrOar
PDQrNO9Zz1kUXEix6FdMQt6NDus2fSazhvLZh/dFOr5INyAuG809DWr6k9ariQqMdjGB4taXhmZ9
yVZNtfTUapCI7JpP7WfYeO+Yi5/tImagEd3Ao8dMevvwOPAeqzIKZ/wl8uxXk7JJDmCkgJNryYdm
VgczFIhl+91UZW8GEjHXpBB+GDFPRZM4TNy1h857dQZ8ODTD6eecp63G5SrcH13k0jnga+a2G53q
4nE02dLzOjTJKuiE0KbLtVoFXWNQxN73wLOvWOd/t/j8w47Nsl1254buueZ/bJxmVytrW7MKwrmM
tWp4j3zsxosbVJ/VSy6c6lD85m77T3d9odOQ8zyXpoCp/v0vV1NjTgzQ7YmbbUq7uqVtz/7nNyvL
UrH9pNkud3Tw/SYDbI6+6f3yS+AkIrQAkHeAl4vBVBDeDZDmuRnTfR2i2GdQRo5BfSOiZjt57HwM
/dxG6YfqQTY+xUjnbGNwb76AZUXB62vmNaUpPJj2q8uN0C2yE3S+MzP4Naln3zyHX1MPbMvod9nw
w9SNOM3Hlz40X4aEW3XToOYAqFRN+aWF6raoRvj8cV+8QSmk6u7OJeJXtYl0rfkFQOk1pUQeEfc3
bXER7m2W40HQBlZ/pKDirh1Swi3nGQE2p8x28KpPFfMXoABzrFz6ycWX/bPhileUkmfPSS5FYxFe
Em61djqr4k0VVPrsIlhs7jg9znN47wXs8FqmKVjhKRCBLY9D+dkgY2yF43XbjzSmKF0/BMsFIuCL
2vkMY3oyTX+V8Ul6mQWlzz6oX6c33GiGhBQ/p38G275Na5ddjb5WOyB/BIzG3xIE8lndwVX9uJwG
/zd3/93c3RbO/5hEct/8EZbF3ybuP77lLykkNmhBnQXIESaw47+lkAhHCGbhBvEyhkp1+K8oEudf
psO/+ZZlspuyfP6GnzN3mkK261qUufTzdP9/M3c3fCUj+GtdpAsWRYplU6AD467165Kctv2cSoaT
D0Xw1dNrHGD13J6cDDsDXYPDlGHSKfuXyKqDE6bXbo2GkzSJ+HuoR2DnY7tY+4pv9fPgLUisxLob
HXSQ2Wg9/CTzNVZ67uoy2yf0t7OVUCy+EXHJDhPdJQt787QcShfwBNpRFgL2OP6AHMoxjHKLjFpC
j3ScvTPOHqta5O7aFBxdRQ7bobeGM/2o9yTTggdcit2us/yXwlPBSBiyFVzS8TdNyIy6r+v4MfXy
Y9DZV2P0vDuzzaEmpM2xGKxvsROdoEFp59CWZNArbGBteG7KzwEO1Sgq0/KoV+gsh/CqSg7hpi7R
1A+ERYtMXNNBT89alBTroW2/B2PwDhLdOY2ZN23JTwdzlDvyBDPVYC4Hu6MJehqlUpyRKYqzP4zW
yQLll0NCAJavbxq7KdYhr0ZLTmLJ+FYHkjgBNv35yCgK1p0u5SMDS1aEjnZgn7Ua6jA8p3ML0ETp
iYvB2GAkyH+8Bt9xnMM04wFLlTNpeXE6v22lNVW2HWQX07/InqWV3C0U1WkyVewLwXVmk7oniN1i
0+vmfWwDwtZsguqb8QTYimlHaGYbEHcZQgd9YKQ9OC15FABI8ZyS0e0cw8BrUXEWsDbpbuGu7R3g
Q9IlYhxsK9lduBrz0NuZeehiHRmMo+X/9a3/5ZP4+emUMeBQrek/LBsocjUFNLKYPlELVtsFbbkc
xtFutl4p/sCVghK/ly1NuwRwg+JuOupiWB79PCxUTjMDoWsTv27x60/LYXlBvzyNLaLamxkbWmMa
YLm1iubQwgb98XAezQeZQaWODfPLQgX9yQf9+dQYm+o0uw3LAPjL5ZMuFS10efTzYKlTYHkKLgbb
u2gHNuRclsvFiM0UIF2kOJvLF5ezQ7KaWHlsIcDgJF7eup+Hn1+zInRitNml4oOFig+WzYpzaClo
mKEOy79k8KE3XgUeIFaovPTPw6hIest1niN/Je0cWC4upyjemgqu2VgJRhpmndXpL8+RYzhT92i3
LX3ZJdE9snu4xg1yiVTvT91QoqnRvJFMbEB/bEah/anD8nQ5mL5S0TEHXuXiS2LkBwOnQTUUKQwS
ctm9sURqYuKlQ3iQIrVuGh5C0in2BSOsRgafPWTtfWnqGzcmhN2zLMRIM37Chd22/FH2tovj7KSr
i235gqHe8uWwxNT/fOq3pYEARSeBgQ9hUt9gBq25z5P4wgIBWrUgtrIjBMHJQZZpukZpoQS6kRLo
6nh8Tz685x32ttc4BwQba1F0sudPvLOpsQ7tjGRSi8MQ+f1p4oInsE+8VuRKnRkLPXuJlSPeBapX
q087AvdOTwvT86huaMs/DHGS16+gu+rjJGvHuBoyeZ6mbuaKxmiRzo+tr9KtJT5kcgeuyTx+6+im
rVEWyZU+3MUhZji10iEVDr7HvpEd57oydjWOXTNontjPxrDEe2QC9cH3JDmWhf+WV8R8zDJ/9Hdw
ibNTnOt3yLmzXVHzf9Rxdwix8INkShD9o+io2MvtvXH8MgK6NEb8BHbpHy0s+ZtWJcmM1bzJGN+e
mPneW01arGkVfwkmA5+pkZtr+ETX2ERWUSb0weA7oe4c4naP/YmQq7Cyt83khJuC1Lg0Ku4y2vHc
IshRtAGazxhgRZgDfBdr3ayQmbHDGlM7PtIpvBj1+ORF7NWkIB4VTbFPfgJhdVPP+ia88VALNDdq
mkzcAhwNHKVnP0WQ0kTFeko0BgNR8R0LHJWi179resj0uDLcreXhfQLwx4xuAHiuYYv1h09w4oD1
Jhg+E687hpNkUzgiF6uySa4dBu6WBQnCbUV+ZLaChxnQdjaDOs1zZysARreiSoDg2d1pgl6lNWR9
lkU9rMWIPavtlQq3JaZTxD2cdnlfhom5FTbwGstOcSMT3+SNhCYNgoTb3sKTkCUojURfWuuGgffO
YliPiTb9A2aMvg99dPaI67PGoUy1LXM7WxpuU8vdjiU2cB0C+YS7cUOfrT+YtLN2dcUPndrsoWOQ
seKDHxnYptp1nCK+OfzO9N+5eozLieapaJIE+SeK6pEeJk5xo7S/lgl56nLWToU104F1uvBhAopu
dbRWZjQKmtaQr+GkOqojr133+SBWg0jHJ5k0qNPsftqEOZscrzcuXoXGLTdIXTaok75lToVp2ODv
iq0+w92J5g6J42fprSMAF75erXBtg3XCnqTH39OQrrDM0X9FrnbplUkRLzpaRo8lmg7UaiiiL20O
2kGfwb8MVW0csQZN3GfBiKUOwIF++u5iIF8NpqFtDXg09vzdKKwHNw8ei8q9pBnvqaOXXzu//eLV
EtOWf5FlfrJdrlusa80pStR+OPIQuLkHiksQcClXZxRF7krAfWlzQ3wCNaLtJlJhoWhrR3q3n9Ip
OfYCQ3MzGjsHYsgm05OdmST1RkZ4N+jrv5SO/56ZCcuJrkIidaExhtr2WIz27uRwTRogViJ0g1sR
QVfpp/7BnxF5Dz52eIPpa4iea5VClweaJIChHCPH+IwMytxUmv1ldFhoXLznzvipi7MZ1In9kTau
eCya52bCAe+H49YNu/TYkBq+oS7Fp18O/LlJcABfRDKKILW68g6NBnnNTP0n/tCHOAZP3GqyviRW
tIYkc2xz549ksl7nKlTsEZ0YzcDb2vrQIJ4jojmyr71BbTk47NO6nETyJte1Sx5I0tuz+Ey2zUdV
QvJrBj3akYcOXsJAY2Ip2UFOrnjTuN9GEdwnml/vRr2+xMEM6GuAkkB+113Xj1dramN8fOkjMLdb
o2fpuh26ZwwBVhvdZ13cnCOylxsX20IoQDXCcCQq3GjBhKYYkBpPgtDtUOYTD2Vs66qhAhtbWBsz
07h7jJc0Kx30/biayCtts72V9toFD8GbEF9BBATnJqBBKCLJUsRV39U0+HPI/NKllNFtNKUGlXfR
fhv6NAOprb3NTNKiHiZcGFOJzzby/Mji//I/Rx5IiT5u2T/ADkc50h/6Sj9rNEiYjyBmS7X6ezHD
d+aNYCeb3GOoXvmV1jzMWMYzjdyORFxU7Ksz41rEyATSPCXXWJbkeBKE7J+GEV+cVRFOy4p9nhga
cnvqr6ylIZSVh8ar+zWJoLhoC5M3diIk16FzkesxKW9xwjZHH7YpTO9Asb8jqTjfQtUny/PlUZjy
L8tTCSO8VbBwT21flgO1afXj0fKUJbHYSYjj44Iez7HnDHkhVroCkyeqiFoOUtVGvzwtFd48HE+F
wp1brCabGgK6ZTU6+3/mCo1s47Pbu96mqlFLQtaGjT2EMIMVUL1VaPUIxjoIkk9WCXRdU/j1OqXy
qo2qQSkdvYeK1B6rw6zo7cshWWjuHmUQo8ZgA0OnPRHZk2zMNiblIMLGUigafKYOhhjSfQwvvrEr
vCQQ5NMQlLwF4BeE6bBfvtzAmw9dwPO57kAlIa3LUTx69hjg6VF5bQTKWU4vdFAeFPtJ4ey9QpHt
jRjI/aCfekOCv//z0Kmq3AxzV23rLo6qeJdDperhvCqA6RPxtgrJLSITA+p+ZwuUYctzPP/TLs1d
Qq+8iiqRHQ2xLDy0Mr06JcoSszw1FL8ZqIyq7CU2aGLl1UPuXZG+1ikM6cJmYzlfJ0YEiL2MJ2GV
L0FG1g+riMFVpoeXcFCGodx+ttGzJZb3oOUlJ3dpaPdomL73SGD3tSzd8wTnd+epKIdAhTp46hCQ
8zBnZH9kAoS/JpnuGw37oznqfYi3g/GDMBAXlE+G8x6HE3ZgPMQYpFwB35tTJIohkMDMJHhimA5B
Qb1QqEwKFU4B1fOURcRVkP3M1lRFWKQaCG3MXsRaNObbyJbLlW15u2NpqJ40OEC51nw2uiR8djwN
o38Viw27cQ2NVCE+DQH9M8eMSTYZPoh9Li+d0UHfUlkbqUrd0NGT0Kulh0zvlGAOFb8CSU6lkpe0
oxOAolPmcV/llunERsFVSTboJobSBpwK4xg9vccRTxqc4SsfhH8oyTt+sI0/rLZJr3aNUxrvmowq
Z2MVaKEkSzzieSdHyuqWu9afiBuv4uk+mSO5MxxcSqnBVLQcx8e8h5lujjUq35z9PyfMSkjEUxVE
4HXvjltdn3OkpeBuwK9sAiyozFQIRyGlosU6PbCejwgO0MZ7O102fwgovaEfBnt3DbS/u3REwBzG
yUba7JVnREgAylVCS05Ui60yW2yV3hLi4HJUnguTJ1RMRLy0KuuFUQDmP5X/4hAEQxh8tktMxpua
DHbaENnbsobgNDENII1yepA+sjTPfoj60cCAP+K+FuIxGcm0hCPy1gBkISDPeuimGluoXYGeLkBF
6haJML39Pe7mbF8y30TfpvePDJtZD8W4yala9pQPBIIXcIMIx5kIySlUWs6kcnOkxXjYUFk6CVfU
ureM+h6vsEPaThd3dyDa7WtiakhASOSxiebpLMsBQpKBhPCS5Gp6WbguiP58TOuQlD8WacmBXfN0
547mSaei2GL6IAsIZ+yxIR1IpQRBsapXmcC4GfVkCPUqTShacoVUwpCXtC4nF6lDkcofgkcV38dU
8IXKJmpnxmK6yiuaGhj9KRtWk6bDoSfUqFTpRnPa3UH40tLg0Q71W02X5tCpPKQ6xLZGUjpnZuPu
C2JHVnxuaELIUTIJVIpUshJhQUBWcvvkGmgQ9FHeNSqCaXnEFgVvopboG8dpin3GjloF6Vbse8jv
kZMPHUCBSsNsM2W3QeU+GQEJUOiiddTjpEKxGBngbQmKUolR8MLQ+juu3CXTNkjksNVrQIym45/s
vHae0rSPbkY4rj7XKCn8rnzPPFA8qdrjaGFy3/v3Yyf1i24Mn6Ix0G968aUHg/pAMMquHnL9Ojhl
sOXumq6L5puhg+qxnabbFb7uRshTwEKqvEsTQeFmZOB+D7kyv/eqKMX7/k3qRGiNndUco84Nn6s5
PGlZ7R3rhh+RJeV3aUAd9hzkWmR45U0HDw0bIwpmsU+UhyxSbjJUFm8wlqw7XznN/L6xN8y2+FTh
YW/pdfSoEbTvvfKo9cqtpmNbS5V/TWBk65WjzVDeNux8z8uNtsX2FkJaOWohTjgE1Wzvp3Q/4vM5
dUWD4AnfnL046JSXDsT2g63cdQB9dpby24Gnu7IafWmVE6/AksdgyLjEmPQi5dbrK3x7Qjn4JuXl
A9OvoQcYieBw/U/caLKjAbOLLfA7Lj4EZMoV2Cl/YKCcgkcSIestwXveppTmyfSifpd5bUW14gHg
5R7JGfOaKv9hgxExVo7EWHkTE+VSpGvsrMpcM3boYsmLj3AzVtgaxxl/o+qmjocMKe17hyivwwbJ
NdUeYuWMlFgkOYfLfVh8s5V3ssdEGZYITUbjGyWGPKTKZwnKHXeycl4qD2ah3JhwbNZE/aCexKjp
Y9hMKNs/2VT3vfJyRsrVaQiwk7g8yUV5S5TvE1ImF4/yguJIAhmr/KFMn5VZVLlGB+Ufpbwe1lJ5
SmPlLtV0OBae6X+0M8C7wuk6St0oXrsOo8BQCzxsBBTYvVE81xZs3Xki9SGSmL9G09t1uUPgWgwT
u1WmqNmhmic8vDrVsrHARJnXpRTTlWW2UObZHhdtx3BnwyQcFTYO25r7tK0st0KZbwGGSQTQGHJZ
yu4IIQ7vhBzPqTLtYsLYdMrGK5Sh18HZi+DdoOmjbVJl+g377H1sJh8T+XBzO/Mlc8zubGn22U/6
7hQtoVlzs3LdrDp6Igmee70fN5F8s+UcnWVWc3+aVBBnGuf3w4yfKPTti59PFPUAMAbITRsdrdrJ
9UkPL5uL0RJRVboUvsGwE5C8n0LL3adtIg+0ouwVupJhi/A/XkdxFl0zQe2NqSjd+Wxf61hfNQah
qj0igkZPwmTl+fJNNNUtTsEuiZpAiNgJyDUeg+d5SiG4G1pCUmMSXXyQA1skY3d9PAdb3dWi40z5
s45jn12r+cRO6mOY9fHObVF6smNEDliaH35n0jYxgUrNxRb6fUwOcK6UiqWxxalGGxl567ay4xF6
nkaOWQPh1vCKT42uj/e9Fdw79luXJP1nVEGsbHPWrDqvfffSLDJW3CWvxJfQiSqEOBfttMOeODzW
jY4/j7wm7jB2sMegpkboDU3O1rgVLHRhnft34RB9njKfGrHGxSA1Dm4ADCDHRNEONqAG1hn9wuaI
9XDMym1kwmUo+0xDUqiDPfVbWI2GPFSGTadLnbBWY25SG8g4umXggq22T4vqVa+95q5ESXZ2+etH
kL/r3snNzUDb7JDNwVseVtWniQsxHjxussIfb1ot93OlhU8JOhyoEpxjBfMPI0GmNgNR3AvMA7Hf
9RuZ497N2Npucz0U646FZhsFzcjIwg5XqRysg/SL4RyBm1TLvLYJIFEQmcBvaencrgp4uNwtKeY9
a1qlwD7orgvjmcDyaOOMLVwUhjVsH2ocFMmtdOCQFfzStTe05iGKqVDTurx6AIuzRpybtAnIOsqy
Y5dmj4YWy50v+QBcH5y5RBG3GnrggEzbwPCARzyioCS/MsI8OJIqbvvwWmoT/pdE2Y1QLVsN0Zgw
CgJp3znluykoiozB6/aBJoKr49OSyGojJC+VbpUMeUfmNt7GM4Jnm2QCso2QXydl0+D2hDPjSg0b
eKEV++WNJhGX6AJiOjQ8AY4V6Ge3og5mezawEs0FpL2kBjnh5HdB7DaPCGMQ+1XcbqWg1fVVsxU+
wSuf9YwgBxESTJuE/mrArHQpgRUPsNK5ywJODMhxz1Y5ouodtTIN0jZ9tetx3ot8tu4CoHz7esq/
dQDqV/rkuwd/wKAJWJbJiVXcxQ7FRUB7FcV0k5xLWe4MrdJofTOxPKZupR+FztAJlxFrcnj2uiC7
OLm99bW0vHZ6t7N4ZftqjNkYivAGZ9C9FDrvlHyNFXPcSzEIkJ5Rb23kmyfi+9ikldpNJGCqloPX
DBgptAbYi2Xn96KqoF5JIEqYdJn3516zj5GxXczYKS68bK+PtXs7cb4IMC3HQD3r3OTLyPlwZlM/
0MDnXoAX6XPuasW17vUSZ4J5q8KxOWPkIU2KPevWTcct8mN5K9Rh9KHFFv3NH9ipFmPSwJ94qVy/
P9uirDdsHrC2uHAmZlhw9KKS+jzHRnIs/VRuigz9SaSNT/pMrBeZVAmu3tnak0NgrjI+uHXUVu5R
6xMPGoW9qwQDy0Fx3mKP2tXn3rWu+wDIdw5BtuX6LcvxG0y3+GDyoV6LsF5r+BQvfth7azsyDH5q
/y5HYT8mnIZog/SnIajAE+tXLYQUyJ73OOsumzro0/YwU5xnRDeIFvSQl+2ailTGou3vaRDWZxnG
4J1COz07BWWjoHGbIYq/eM2m1iwWA2WvySpEuUgY4ARyE86xkVzQE8NfjJGQwYhcW0OTUmbe9U1R
X1xah7GQ5iarrGcpzHPV1GDpE4I8Qo8kJrPuGJ7UJKOm03A/u+FwymgHtimGGtsnYiLPC/o0w7SS
NjF8CfPV1phsAsdSUEzcPNcjuAPyc5N4a5SFtSVvBCpp7nNdD85HnDQA/p167xfet2hyT7KFHlx2
WU3bve3XNWbjrWjma2NBfp99S64jmtOrivnwfhrHbm8TsrBK2DYBDbZUww0EQ6xB9qhdiFRm2APR
aO4W3orlMm+eJ7faT7kBaCyT0VkgZtS9vloPZcffOlKmV17/vGBqaOA+hwZrSQZJaxXHBnC13j26
2qps6+roTMI6LoCVuGf3NgnlW6G3a8xIfoHREiJce4/dSHtKihRyt6bZm4kstVXRE2YHyOgPKxxh
y9TuNtRFeYiTYmvpLDJt334GEvpFx5O1Dib51sPlHr0x2S6vo/dqsbdm97OMCk5gNPkHafSfIm/o
t7CDNcZu93OAvcoOdwNGVG6BqIrRZbeMwaCJlZ39XKVnw9bBpgjWHdnY+U4T/Y8Z3zLtW4Z/P+d+
P79GMPZzVBc41hzV7M1VL2lJG+zbEngqTZiSMMzZG4iXVJ0yDRUzd4JkZWtDSl+o0PN15ioNwvI8
ads1QysSTWZfP5HRS5MVxzomiYjy3bbHU9L5+APteICHFT6GBOpis0jizTK379QYnxpKHowm2uh9
jDRBz99yy4MNqmsHv7kHgpHtQ0bHJ6k6ZXrmu6sgBFTaOoY8hWYBUwoD5ipJOnlaDlGWXIMOHr9G
q+bUTvawtUdObkBQcATThp2yMB+5WIhQduoXMeOG7+2YnPQl2yfJjHDN0D/f6L5HG8OBKXKeuELc
KJ2OmdWPNKFnMHFm0pxcgghO/szKa84+xvLQ/2QkWrUKk7xV5gyyF+uWQTvQ9TVbEKze6pUsB199
65Ln+PNrGsDRXTqVn36ZQwfk3hxSdiMC2sdpeeXLo7Iqxr88Xf7BraZk01hMktgeUgVjuTktj7w/
Hy1PMbjIE5ie57mrr1Gdw/epxgxn9YDBUGCElOpAyC9bfLyamwEG6Wk5CFav49yUjIMYd84e+z0g
sDysMiafy2F5OpsUo0lSYubMyWfxMH+SGqFTB/BmqL9tVj1N+vlKhpEuIoWUuzNddYbGTCsoeBOE
s3bsRfu20vECWNr2Z8ZluvRLqUHwc7ripUepuWuYLJ9yHJCn5RGKeQr5IhM7mFj3y5cYJI7HyH3p
1Msp4+Tfh64aoo0cAG0PqiO8yGVCx0PPNyl/I2C62am/DR5Ns8IJh1XWTQhl/jxAy7rrTaPZD1GK
akQMMfsq1RFmOGhsfStJDxoZH4bqZMaj/WB7qfFDgf5/ArHfCcQsR8ku/3swy7Vsuuj/bd7Ssnv7
m0zsxzf+WybmO//CL+ML1zSQYwnbQV36bzCLodv/0m3YPqimPdoI+l9kYv6/sNkhLmNSZ+oo25Fb
/5dMTPzLJ9XAcvk2z8KXYPyvZGLuL8YemCyubaHqN/kL0VEb1i+GRNv3qhbPrXmHVVu1zJcDkyhr
XnfWvI9119ybqumOzIU81tREdPXz+fLFTg8ZQ2mFs1lUS1NjFfOalj7ZYMaxnKk1V1lDjlAqJ5XR
pfQe4F7pCrtKVdGkJKWPkXa/3LuXg0TOmx9iayB5heAypUUhILQuDssFtDwXxNhZYx3tYcMoF7lc
Ae6+FQAFYCXkL1npfcWMfqNLpR+K4TpWCAfSMt46kyGOARIArRipC9mIO3X1iRsIAAPZ30mZgzox
t37KbcKZ0mqXRIy+3dBDo2V7jzJOzvDGe0KcIZ2nhLZBRMSkw6e3HckD6VCGbMKJ3jrB38MqKup3
q6T8wdbyUOGvx1B/a+vwcdK7z5mo3Y0p6opXyBjJm6HQMobegxlgGiqCu7ogSaeL/Q+HXm2DmmYU
CTDk2KNPVFHA9aCIc3mxO6FtNbzjUPfvRVo8Glb8VVROtqEprQbIaB7I8Zj1m6NrjCX6r4xm2VHb
JoHUNDpyeBl79QO7qP08CtQnYGkm0G4rkbPepHIkVJYh/y6PK3/vihGCTTlQoxe3UoOTG5QM3NRa
jjIw6oqvVci7OhKxsCbpPGDnPp+juPlSed5zMNVPRk3J2bqf/Mh4aT00s6FMDn7uQIQNeN8TiKz1
o0k6mdY2tBmG9TxWZykb2sFh/b3u8O2WVvFd0eegnK7YK28zpzh2Ur5LSRPAWjZUGIDTPSK97dxm
p6AVpz6MyV5GpK/H0OACMAiuc2x0e6Q0jYhsLAQ6Erv+MOmwEoEzz/uoJ6IkfPRdk8ms8YfI+LSy
6hlDcYbtXbUwI/GR0wYViYMaOqRV7XaYimWFnoQXrSVi42cG76Xbc+I10ddY1iz4SNJ2DYRJKK2r
uM5o3Ej/WwUpftPI5r4oXqUOQciv4mZtcD4gTSyfjM+pyVuFyIttpO3s9CG4s0YfLmx6q3QYabr3
GBr/n70zW2qcWbP2FWmHxlTq1LMxYDAzJ4qioJSa5/Hq+5HY3Xz9/bv3H33eERUO2ZjCllJS5vuu
9ayxXiVz3g79hLswOWa9RlygTU2BADIXRnU3Ems8OZiOQ4KMZ5B4HY+fE2AHslnyVcDdrJW6vgdy
r9atw28aKexWIutKPX4GFviCDei2AfK+bvU5akJzkD609CMK89NudMgfV25jAACNjWldyAj+hskK
RqqcAQFkkJKG04tP6m/VJiZ9Wut8bIxV8iB1e9oR0HX0JsQ9kgoVs4ESNHKIDbNfl6VwV4TB3mXI
7ldl4t86SXlIg/il9CD9tzFWZaJi9ZFVmxkStNY89oRDrslR2GK+VCtqcNT+RPJcNIFcsQISiHJY
s/QA0KJD9dB3koPsQpAM9G0/OjcOaTebFnkGyviA+bp1As5+UsSnsVP1DBuHjE3mdsX4hz/wlob2
naZKsuWr8IN5yRGYN7DZ6sEX0QfbIU5dcZCahqodnlV8pMMU7ywWXGEZXOAsdmTcd/m0yufvw3KA
A2XKnpM0Bi9BwX/tOBYlRaaTcRada4MAo6D8EzUaLSZaftVjU+kXjxSudQOSho6yddeqm6RiEhUm
9T0+sefeZkFSE6tWNu2xx0Wx0vP+zszGCzlK6HZchlf03kHVWaW1+FNLzENTEzPt1ED0JPqDFzGY
Kc2VG7fpv3Tn1vfGwxBIOgPhl28geC2S/kJPgGSfrHk0QMSs7JHIaW/KFNEXYisnbimq9R861f2u
rfyiF937UPAhrSm7tckuXjdEUvLNN9Kl3+Vlxz6C/umCJdGG6snorQ3+gqecFQUqGbmmTVMaWY6L
Xb/43ATIEvhjmNlj30OdDqM/A5xM0kx2uFHQrATcTZrGJrQiB4PlbdykbVaGRRw0Nhkzp9wTCr4g
7P82e9L5703pRlvdN9CvWPohQV6FmndfUqn6LSKuFa26i6Tzexqp7w1K8p+ELPNlMm4dwi/W05TJ
VTPZt2Fnn4IkO8SR/eKH+pc741Vz2BxqIgFE2e61b3Y7D+Cni56N7i2EGb89DXq1tSkk8JmKtZ5S
viMEnFanrgcX3UdhmjbXJN0NcXpnpz4hl67GfbBwtlWLkDC312ZD0mSS3Sdd8hVE1s0k6mqHBPkX
bmV9lkredaWxDueza4BYbpFpAS5TfU3k0nY9PVPYQazfqS/Re4U0hmEpkqu49g4lpcYm6LtNHOPJ
Z75yKzP/d5cRPlMbyDWy6aMxg+dhCC8BOcJ5xwS8aUuLjgTWj9rVXzO/kTvHIh0FqO9xKHHzuG53
RM2Efyi+GxXTiZ4QEJeLfKb5G0VfQ3emi5G246qMukPul+tKUMVoYvtGzwYqu0287yNxKAADlY77
MiDAA0bcHj2zMPY1kFUcvuMuGMw3CL3BOqitj9Sq7jsYoEEY7b30NVNE+43Dlzc0W41iWNJbTwgZ
HzKI0EDS2rfI9QnOkqyXqJC2LTWuXMO+R7jyfGk4Nt7BqKWiaJDfW7l5sanpS6+hlZeu0A1TdK/E
HRgdDOC8SWaPXolfv4ip/ps068PouZgYiDqavkKkp5rsxY3rFFzvBgdNiFtCzUBjnk46kF2HcQP/
Eok5ZbF2mhQdzPLV6dMSuzOvFzojN/NH/5opxbrPde5ujBDLrmgFkb9X2Iih7atO8IGLcHqiJHSq
kIFyxN9CgyzcaBKfKjb3wi0Jvum1DwwM4HqdsxMpD3GSddMkSqzqMnlvekff50W0l7WFNxi1nK7H
4PggdO9tL8M+55ibtjUp04TZoyg4xUVa/rLs6JHIV0STVfmFOireyfLJinVvGxW9otqeXBcN8yE/
J1xGt57yjtNVFfLZBUReyKewE2ptuf5LHAuFAq16o+t8HglTmdlKF5H6X1kGZFejtjS40bSpxhfR
SHLRbJ9qXsj1ZjaJpsOHVRSEUgX6bWF9TDnBJ33yaHiFtXLf0tvORuQVGKDRq4QrIpFaj+DiqbSl
+oumQQa24MOTH0RtpeZX9Fy+DEWOPMZwVxAECxhHeALsgd4TDsxVLtJ1anUPhix+O94dpJD33pGf
tco5fWo6yvBZYNBFN6NKQRTnT76nhlWr9Luamu4qghEgLRI8TJp9aI/sjUacCNrS4GyqQ2snx1YP
mR/FwVtixR8RBFvAhbfKii7U3G7pO98g3fMQjOonqzZWTZ1uSIpiIJrQtoUanseMXnM6lQ+TtN4z
TZxyh7askSQPbSKuc4PvWA9+vg61XRr1d30evCBXG7fA5U9OaXHdJUmey99Gy+xHzVTk2NKjq5Bu
b7JweHWiyefiVdz5TKz5KmDtRnrPmz7iJqSCc+6Y/WqAdWySoBN/ZoYB1gWocUoLVJcAAuBhEOGM
Qg+X2U7OAtPaOTEj14hHBIub7+bzvOwxPNaEyckG0aY/G7kowSK4ISjR7e7nrMR1VHOBG1VyoXHA
324C/oBDrgxBGr8CWz0K2vqg3H1r7YwZt7M6f4kpU+9ECQXBvkRaSY04Ub8G2b+6qvsc2+bLROXC
TPsj9IifKXT2FZz7S6sBSQDKe1V54BrshlhWv70YZrofnf7aqPwTiE5/PQbVexvUknkH+dz5Ps7R
jkTRIQrdVzNKgRCWf1TDLXY0kvfepHhj0IkYmNBPZnxvtNSwZCV/q4ZelZ71NwYJcJ7RuRSaxAdJ
b2s/c9vtFM83vGHNfTxvdbkO+ooYJJEepdDM/aiX3P7bBzuXH9jPFfNeueeCO6QT5juX7h8EoxVc
KZeY0+E3F5yLRe6459/3BSKIoCfyKCICWMVbaiHxbPe4p+xHrIo35+4RSuJET4OdPY5BwO1/7RPS
SdT8NLemwJIonYaQFtknJgRkXdOWLp1hZjfYKFLN86TcMyBeoivI8CTcg/gfGmu0vImKTLEftuQq
9w9m1SsCi3Mki+YG6NJvOxgvtZXgym7Lu7E3nvVCvvlFdA2Xk+uLzgkmgQcKDIZJLRi8fbruNfPY
hZxTTSw+aRQCnpAA45CyxVN4rYhNpd34bAIL3eW1jLZWCD1Hd+1zRdU5boxnsOpbIZ196Xe4dfr0
ELkpyGgywm1nJZJ5VmsjHxYRN8AQYroW3rR1pXZED7drKx8OFpyvtec1dMDf/N6ASwZ0wAhmsPaj
pgv8Pi4N7XqUPu70a6tHOOqn7pNlq2fpw5DqXbgz3N2Kdt3kyVdLdq9RdoSjvdAH+wqV/xlM/SuV
ro9WiefAZr7tySvW33eAiUAtFMjSwWe7ITGyqvDXNTMk5aGSN5zfkZkdDWO4rsLzYHC/DHySC3KY
Rom/N6wW1B6TBSIUMzQ8Y76lARStyAB/pE5+1UQCs3vGotYDhrGe3OQXVD68YQCtWPGpN1Wd7bh2
1kHBbd4DR9eE8cWcLLCIo/qKJHFDwaPDfQ9T9O92Nj0NdugeMrQ/atb6LQ8EU1BmWDajxgf0LYwQ
OgI/TtNyrwrG+jClxNBlZLZBtZlgsFM77mYrhRcQGFb2xybrSipuxefye6DszBXtkGBDF/s//+98
/vOkmEc0MuhVL29cXhsKs90jCwOB07XF92eSc9GjQ+43rtHHIUQzq1/+/Nry0HOm0YOZYTAiypE3
EZEqJ6BRtL0w4Wqz0yPwQkoKSg/eu77Qt16tsO0gh053TVw/dLOfR8Ty3LfdgBh+Kcb0YXx0+nhF
NBc+H3cEbqKAi9T/9W2z+Xs5Th1skIGkV828B5atYrHHLZteOqRXxDP5B4tB680CVc+xMSAtWtXl
ea6RfBWT62BAcCHDE0bI8rUIB7Gn7V82l3e79LcnzlqcM9+bU9JtBSEjsxaFA1rXw9qv52ndC6aq
q2XPfe8lmjmr3EnGzbKvl70Szz6zujGouswHeNn/y28sW8tr38Nheb48IMEHPd+qQ2l7mwYZzXLg
Q7fhwC675mc0LD+pBsj1JUnXm2VXLB/S7FABMRXOTWbblDtGp/xowK3IOiHFeN6/duZ201azrV3q
+Q6jjhJIhq/DUiR94oBpzBF8BjUue35II3I6pmDaBUHJYdVZA2GUqXGzUNrJ/58//JfPsGy6iZWt
DFOZ3+/8PnqhQomK/dEkk5bBoWadcltpOQpxazNckiQOv3fuQLkP/NDPWQMJhISAZef9fQ9apbrN
w73UpnpnkfY5bSOp3rUWXevPHuYUuTJdmXGP44Auey3Xu7u0wtOyfJbOL8+JmPRdoTvdtK5TTvTe
RPQxj7Xl/1l+c9n6H1/z2gK5JrebzTISSLakloCXb/nI5iCwRBAG9TN85jcQTcob7LlxH4yHZQQP
rdMjY3LWE2wxhH0RhI75TPsf/67Ik6Ov0Ft6Gaqk5W8vf3L5tNCrJFM3poa5qI7fI2ne+8tIWp7+
vJa79na+Ijnm5G59t+x3yk3u3EBjIC7vXx5+zta/DNHvzeXnE2XQgzfXQead/f0r0N722nNTk6u1
HNWsDOq9GVTHnzN8+XrLryyvLU+DeRTqXUeHI2Y3ueFu+Zm9DPblHT+///chuDxfjtqy9f07y/Pv
zb/9fHn6t9e+h21RCsEZMH+ZPGUW5STkpZEDsUrMgzEDmfQODcryPU0PPGFg1uBGzV2ElUc6Nauh
+bLaC9PdCvdMqu69Cy/cz/EEJ0wDdVJH+/g+k4hhqva0eAGoNZKNd8rrgYgmz2yoEcU64Tqajipf
aw/aSOtneci9nHaQUQmdOEhedBNCrpntBf3GzV1wr6ZvrCUZGlRBYc5S2OH9/3ozk1iiemkSq1dA
JxWPiAtRgs0PfkhMGcKvedMUOdFl82ZrouYPMR321tAHO4w2wWn5QRBwoxC0OdF4AAKZb0vLgzff
Nn6e/rw2WAO7ePnx9+byI7kM+5/3/5uf//zPpB/lB7syo+HaGapp9/Prf/nvvjfd+eP85dXvP/2X
F34+4M//8q9e+/nry0/xpb9nfiWDvVU75F//2y9tzoPjb//9VGUB4u/m6fu/+9k5f3vfXz7qz3/T
UAKDgc5aann38ucjBpeR6G90CxFifpuEfzaHsC2vzBRtMARNpAf/2X5ZvMHLw/LasrX0ZZan9RDv
Wl8nQLrFpEqhmL5MOVsllodxeTGI8UXVRHhsKZpzG1kswnwYLv4/z7EBiDWFKiahy3V/sY4vD94y
AIL5PupVmEsI2r5fOjPQn7jfLw12nRvc1qlZ1NB+5LI2RdQ0hGtRp2XuIGfaI2K9efvbYd/EXXCw
Y7llvUxHKKuV0rffHdH5fqTjt8rDTBzc2XuT2D59pkVvsDzXs6z49h6D131P6R1sf6zFyxYziT3Q
wYpKJRlAIOrDXcDSJllVGcJ39OJYP2cAgpzd38V/bf3ttarSXVahiPnr2ZTSzB6V5aGfne3fr0UA
s2METvpsrZ/f0NmevVclc8n5eC728GVr6cv+vBb2JmMAeDepclF2rKua2a8z61SHyWNzOcLLc1GB
4s5RZy/ttaXbFtIZwekzH+af7ht5mjGAEJx6S+OtnCd3y9ZypP/2Gu7AmsJg+TtabgTfHbjv7eVA
dxk1tUZ66+VwLod4OXrLg1huRd/Pl/nlxNQLbuxhacaFeg7zYdkcUzoiXJPpdsdh+dWFBNEvR/Bb
2fFzRJcXoyynNstctdV09sCkqnovuMqDBi7B+s02rW52bC3PgzGK8BwnT049llewi2CDF3lEJKF4
82e30aJ9+Hn4V69RgTloYU3cy+ySWrr8ywMYYwSerhVvf16DjNmg26O67Om+DV4CEcAUfliBVxyp
QTpbZEmvDjFbfL75HAyWQ7RstlxCfLIudkZdM9Z/jsRyYH6OjkJ6u9bccVwvh+DnYemM/jz9PilR
Om7jMf5aDsNygP7VoSIZgZteDn4poNy1HJRCeDu7SMUeU0J+9X2IljNPRp2zzsaelohyS85hKuqj
O5Lqm0FEX7Qo8+z86KD4tZiF0kyIi99Ew3TbRTezaEwQUqNIWZ5/b3qBi3xZsX5edqE+78fv/T1v
LU/xFLF2DGmAURRFQWrKbR3Ll+UCuZwx3khuIHhHTqjvc4lsdcwy1M8KSWtaoB+DEZVHWM25MijN
MNc6QZmsisz4MGT9lv4lheblp9Ps4fOzQduKqSCGg7FVzv62fH74ebpsLa85mkbjgQnEMtLULMnR
5v/j/9g7Sz7N/0daMbMM/620Yv+VV0H431QV//ydf6oqpP4PaesGxWYIyra0LfQR/1RVSOcfoHNs
U0d6bgnXmLFw/4TvzAS5f6ooLP0flgNkx+Ny6qJ7MP83IgqkEn/H34HuJnjHg9ll2LYJ4Oe/A7s8
M2cOl8vkUKfFVx7hyp7gr03lH6ZmYPBNhq0XP4Vpea1bwX5UWBsIGWshbhg31LypzbHwDSTz1nSI
gYb6yOWlqQeEY0UYAH0WBZVnrozaU8B7jHvZareyJzo9yC2dRqv1pxr1YgPH7AtB0ZUuNO8UWR1Y
dsUENI/sWw1h3aa2KWDTp6t2A9raXaXKWyuOkM6mSbHt8bXQLceBb7XyNjVfeyNaN06CJTaKbDIs
nbtC05Cpx5hHhVXfoGkl0lCDrsFvAheIIhZTvnVMulRb0TX4zKhKbqIJfkN8UPocax2bkFTtd6MC
yi/yCWPZJHZjpP+yE3XnJ363qmsmZV6Ky60n3iYiwBXL9blDZxvGwoVKlm2hBfe0ihxjH9p2uYmU
euhSBP7UG/EuEFlThfK3lxLR7AxqS6c83TS1jcS8dJClRM4limcWQvHUNl0PxA+m2DQdbXpZaV3T
bk+JiUwKOyV/AEE7FeMeuLq6R0H5ZaPzJ7YAcazFFIAEjwyFDNb5PrJxZyYFSFxCHviH8Pc+Fqiv
yU4uU2OidSvvdDJC5EwURgZxJdqJ/n6A7rVqcMn0elOsy8RYt5UixVHQVUnn7ORmwE9pys+0C4lp
1f6Ynb9ptKtcj/aWqeCjO789CjJJlr1kdLaDnIt86/yOXYqwWlOcgUds/Km6c9vmxU9t3PTZOqQU
thEx7LJI1sT5DWKD4+weiipNnlRe+sZ+04g1sqt8b9nXZtN+kkiMerd9QUh3PZpMfDJXztWDemt5
Jp5H+9rWiDstkbD6YwX1LPxqknEnXUU5LqZwZxWffuftidgFWZyS3kStLc8pNGV2tBqGJCApzwxO
vTdupTSoxiQKiHhXHyGeBMzp6geH9ZStj78t54t8BEoZiiaRNaHLD2wCjX32eoKxd+caDZl0dnGE
ZE1dt5/JIjlQg9Y3dli1zV3toPCQ+XiJFCUz7OvqptWjox2P7UNSb2h7lwcuLOl9X54apH6nhqSU
Ad3dQYMFatW4SMfA8Y+O579ODS52OTo0X+pdUiLTlRFWH2kON11HSmKopRuH9ehmcqNkS8MB8UoY
auRmmyddaylJcjBLXxEj15JaqrcM39GvH6m+q6NS5YgPq383wFsH2TZGOryOsMdTys9v6linMxN4
x3E0nqLBMlahK3aVFWF7mqZrQkWv85yxOxhi2hvd9KY61BCqqwhzs8cdoSVrQarTurHtcx7Lag2E
nqXg0B58/PRbn6vUrnXr+06G+sH41MbCw70B0dGgosKKoaSNpVDsjLE4kcTMly6GO5lFOHHHjnZk
WBKgVfoHTUi4Wcrb91iLUePWtNVVjz82RvmUGdb0aCl2jac+Qg3dbzGUDwMxBGeh6yOlZtDi9D/v
XaMjeHSA4h5F8alH8rSKaADvhPsa45G9dQrYFSLa4Q93risn+E3hotvjGnvuq1AcZjXJSgEHW2H0
xB3adzQjbIPOQN3LXYrtZExzuWo76BooRPLNYBZvSes6O1uz21MChbOiwjcNv+0pDR+dgZgwo4q2
AkPrajAaHf+rIGBAGi41LPe61xAEi0nj+wRxQ0jySXNPHVBqIsY+fbeqtqUhSIXtvJuo6ahPDWZE
Vm9SHXrdXoMYU1wsBXJSiwxSLjRdaSLCMuPd0KjqkgdzvqBH7bhIEAT3SL24F55QyEFZKFR5FpVx
qIOMWEbl77CN7IEz56d8rI+2Ct+5gSKLmfxLyDqHfs5wr5dIwSdgjrEYquveprEzTVT6tSlLn5ss
m1OabqLB7s8IT9Raev7vlLL2lhyrjcwqdWOoD41wK/xFU7EVDoHo0jCezDoiakCzAEqEp5bBv63D
Otx7ep9sU704S4aBCRby2JMH5JFccHAwDWxUl5nb2pHezhzbkxyChPWuP3OPaeOF6k2Tpnk3RvJK
jdgxvI7oMc+TWO/q4U25LWZyN3juxmYOBYOjUeXjpqA2uaZTFlJtxb0y1TScA/1seOWFePEWwEDd
v9pmPRFP5F46Ao+h1/FRDYUI3HJ7tTFkNR2tmi55rul3sgQXOcQyJnKiTPeFN21yXOibJuyGV1UY
N9zQ6oNJG+hqLAhGmVA/x7ZxwFBUn0TLHjHpN8WTX++hb9ZnlR9N/ASze9wDd0PqSOT8as0WK4VM
tq3VVG8OErg1dVZ9Y40cP2bt1/QJ1dkPxlszKKZt43SY3538g3uNeJlc+2k0H5OmA3ZbhRkp3t4D
lKycFO3qJZ6S353le1f4ml3sd95hktNO9BvPnKSi4unsWQl/wu7MVrYQr5GCiWIU0W0P/+aqvxIN
zHllebMpUYuvA4qORLBMp6Ld4ibrEGISsWEmHqGbRbexvAFxhVFS9OFmnKRtfCsjm4y+0rviUk1s
nBpv9cyTmxZuz6POCb0GUIXWwsVMVOrZvspjoinkaLFjA/ABAM3Q1rlAICa8i25soUAk3XhLEC6u
OLR2V22k0C6yOIwc82ao+r3ItT1CQEk2JvfATkvCW6Qoh7KrjuXkMc3gdoLeh0TX0Gd28pbmqL3i
vHjTvaS9NecH+qK/ZDTtDH9Hd79AikQb1eGkLVL6nsJGbQJVglwFH5DIKAsioXLMQblnDuupSJN9
gsAq1mAETZSOuS8lhILKVqwLz423Vqyqq0iILVm2XC1RCO/5DuolqJ5b9adu3kdc3hvdq+FwuJhQ
XNO7RM3JUzMeGmTMPs+ZSJjKCLYVTMA1kp3mUIggPtv0mIUrj1kWMJEbLJrhTEV0HdpBF3XrdBw0
ylD5jWEXcALdpjrFuftLBRFsFTUfYwqTpzJ6CKvk5MNpw0MnBhL5GJquXhhbUSRfTIe8K0SQNkHB
EnVlNXPZI4Ob5mS+VGbWbRsLO6GlaaTxNZwqtrnBK24iwHOORU7QBISqPyCkNwZB4XWmXpHRGXuB
sm5VdBNzLFaAK9/vNGZf3bBlXukfQpt5Noltxa41CySFWU12gBUcrMKBPtw62H9GTHkuZl6nR8tz
Kw1BZIWfyvt5yBRx4twPHZnHWrolNaLaaKIBtUQIPcxVyGwMtrXdhuLKMytuzF1yaTGibBWzW0wB
wc0wA5jMwd/3yG3hnrv4j1AZU25zd8WYZXcVXpxY1ve629R3qVnl57m3NBmtc8Dg94jy4TEWc2b1
WEBBMMoSf5g7UDJEjed4EXrAhPRyw60shCqi2QsBg4tmEAgEt/ig6xSfBuHlqz7kbYgt9a1N073I
TPPsifcUb/7GL8zk4KZlho1teKX/ej2m5ptjcSVo8Aqtow6Hb9yka5w0klo2N2ks/9Su/RnXXnAr
GHQg1nI45ykx0IRRvnejtzaKNN5PxKMHTYJOtKN7WEEFQ7E3MHXR0mibhd4lzrpfIC6OGgqIdTv6
N1qRfekpaSDlc2l4Hy70Gzdr9y0oDDRDH36ffylEtE74RprWeQzHw9Sx3HiuPGR5+a8udPD2N/sh
sI6h490wNz1run30fUR9fnMehv5QKX0TuARONrF2YzGJaK0JjUm6ruDzjwp3fCjXpYbQeqp2jdbs
GzE9OwOxRTlcUp1e1kr3vI0xTQc0/RdQaZAhXPfDAYRAQOI1Fr8H3kiYYad2hVncy1Q8cqdtcIN9
dUy8VwngbL+20C6oBmiYf4px7poNJn8aDrPTy7gpNoVTPs9vMov4STreYRhzuuL9heTsa5k6OPCB
0CCtPtUmNVZ8Zg5qYe60lndKRnFPXvwVI/tP63jbIIANhVa9KCjDdY1ad3q7K6DIl5O9k1Xx0KDP
6at7Klfw69NHaGlOpO80IrmmKTiVlv0lAJlYSKvmP1ha9cFAr0AF5jTwc6cjiieyk+fSjg/z32VB
PUOpboBGPZnaGGxy+6EaNfxyBnQkTZlb0OwIn3qU0C6525r0t2kvqnVW6vMJcoNBd927KMBGPLVh
eMxzVCsqAJZXhIexMTcsPWiQDsS06ijMJ9sjtRNNBtpepFfN79xehVI6qyz2nrsBjFVmvNEtfkXF
cj1g8jLKX3XVPSFTruOL6xvmbYH0G+bJb80bj5N8h8P74ivlr4r0MWvDSxbX77U9oAAltSadrlVV
7O1BHYo6/0CCcdeZ5o2omLC01UoKFa1Md0QTKB/FmFl7LTBfXeKjBFl3kdES0vaQNuO2ZYrDhH4G
kYKxscb1jPxzsuTR6ZKDOhcz+nmi9aOl1rjRqrnOmR1ZkSUgDyi4RTlpIGEhORtIDfKrO81M79Dv
HlAVMD3UwdQ1LqGu9eCd6cszp3QpeK9Y6Z1sCnNrsc5RJK60S1fMJ6SJXdq8At+/CrhEtHl8o0ZY
2ygEqchd6hTQPYi9h1SOj9AwseyTdxC3uwizvtM6tzivwVIWZ70cz5Xp4tfLAdzJ8rZEl04RFO1i
uBGac01p4KVDS6WhqlG9Q/qebV2ldfjWxvo9qjAUrunGFZRWHfsitPa1jjuSTeJ119VfeIhPtpbd
eDDB4FDe8k2vYYUfsCWsdCN9H13rVhvlLbTCL1DslZHelTrF+tq8CqanRq/3s+yH+d2KwLXPIig3
lmXceSJ4In74GLoRbXHvKm8ZaYDVmLvtohS/gM49NUnTu2qQh8CyNwFcxbVvj2+dipZLZpbYuzqp
39BjXlBL/tKbjfBR8zjt75x4Sl1YD2leE1qbfxAlsqOIvKk6NILmXsXJ2SM2SKc4adcst1JEVnZ4
n2fxvGCE81n/MRz/nvCsdx2Fvxze3aZ8DrjATbHY5o14rBLx2SD3YPzLpy61n3Sj/vQa7SMgFjND
CJn7+ib3vOvIgEgBcA9NmU44DbkU3gFE/xsYml+NZPIG4i5tMBek6tXxH7MaPbelV/uqs9EfBTd2
XpyKrtfWQ+9V+A447ce0RihH/I4x/jHJHsCcob8AUg1XsTPPgPNN4RqvTSOf0tjZ1pp3OzCZyArn
tUcnzjUNAU9328bwHJK3Vot+4Ybe+F780OZqG4GOGO28W/letm81fAQ6a3SnfeCCgWZJMzZaMaC9
ya40wmVEXK3TFNOeRaR8M6KrwdsfGbiR/IcoUsfINkj6GYG5MLTFsHXau8FD9zDxEacV5MhDjbCA
y+LBRdFD0jk1BDIOiZFzbyk0nqXJbITiWMfdB2HXGD6HJUrmYhaJA9v5rMwAcI4NkgWNEQvezaLJ
HZktlUl3gE8hVnYbX0qurvhmmrXjmetRGz7TBFGvqqJ9AEtmFUcZNZL+fswqrm6x9lhx20SzVdyM
lXlV6tYuN9znqWBUj0W6z0J9BwXxmBug6L37IirvY8eqV3WRvSGg37kRyHgx3U0I8swY1eCoX3pI
r6VV7kJRvXjokMkPwT8AsLpO7Zk7WRXI8sMIilR/CLQDFTn0k2jnW6oTekSJcCj6Zq819buRi3vU
elNm3GZhck6b9Cg0FGRNf8467Zw6lPgNomRjlkbQiZ34ye7zJ0gXp9Htrlsr2ozYXqM6e/XG6TFK
jQeweXJVjjfFpEGe8HHLWmUEGyRiSZQ723FoN+k80StBU+UsA21xaLiYiMjf0P/eU87ZBLjVTfca
+uyrsvZovFmD2RfH6u9Qg76q9KyFiP5t7ris/oh3uRp7/CFeBcDq1SAoA+H9qWaMkDuLStwnpKB6
1bvoEQN+Ze8DrhHd4N5QeryltcNpP8NimJ5XYf0uRXDDBJiZFuaS2tlknbh3UF/j0Ba7TB+vFVWK
bBQIK0Pt3hSb1M0/SUDfRtYy8N0+ODBx4qgkSOod+0tnRYt5+k9tulcZYpx4ykHAjmhM+/uOb9dy
ozCy02B2WxqXX0Es6tVoGhAcp5eqzG4GCy/dRL6v1d0JwFyrUitGpvjpOlLYyYbhej5eZZu/daJ7
RtDwTgrwLcC9fZEkZB9u7bC4mAXifKlTU5uDbrLxM7EDTPj0efXkl+8a4WqqbFwcFlEzMUthe8Jp
DeQYCIgPhRdAL5ZzbE6soshpYkYPoSXQ3Ies9+8Ns7mCBUaQ7lBOzLDyh6Z6QPzrNBioEk3jRgp1
xxzqQ2wjSTfCXU0lG7+ZAJBGBNUuKyhPVlj/eSHIMSlQUAnXpdPe+EaP+C2DiMkC/SGy32unP7Ny
ZcKUzC7i8T6Zjq6XPeR1zOWqm14rDLUrNy/2Oo1xR2RnXRNvjYmefmi6zWiln3E9Xg3tV1Bm8wX8
OemETQtNMxmyCWoLtI0D4iqWE1OyIQAOmiZ1hVbCrKlY1eMT9Da2MAnf7FdG0+V3ed3d5IzlqwRH
RRMP5dqF53JlE3OspaF+Q9WZWV0+bvty7nxT3c5z5lgR8yNcUORqZdTAGvNQe1OHz9/XryeunwK1
5cqBy4kq3btrbJ26ncelrp7CFH2aCUqzCHyClFE9tWMWcFUbj6wAVnLTNR5wzgQ9Ka3JhyE3SSiS
BOCh/Du0Ym6CquCRFcHHpOx4V9YR0qWOknmQoJmulEnkOTpqU41kDpf2YyS8O9+g9d3b1p3o7XON
sR6LuvaMTM7hMAaPk0ampZ89+45bcNjjeoO2VYOnRZp6VMQDBpWcdDfTYN6ceQRqYUFxPWSzRkU3
sq+fAZESATe6xK341i7Mhv9g7zyWHFm2K/srtJ7Hs9DuMeAEWmQCSC0mYanKQ2v99VyBemTdd41N
Y897goIoICFCHD9n77X3FeetynZfHc2i/GGpF1LLLfxKaWu7vHfwTCyrIgJO3XbVQhHwlio9WVY1
6ylpMs9NC1SanfS2ZVnzDYXjhjZ7c1r4IEMAa5X7irEzJqMvhgwfVX+y22kJf+ypKloAQKHcZYKf
MAV5ZGra0uaIBmTMCh33BiEtldA8w1Eei/HMC5c0DeKlCFS/x5DwASqLPTht9w5WXOq3AkxLYhDF
m5Z7C4DaSmn6uvHz8SaCLs2vAdfCq3GC+ZH/7vSUpyoswiXeSJSEiH2AimLoiG0TT0FnU0OhV3MG
YlQ63CNOHj8kbfITddMOA329IUYrZEttOKm5FzJ8f6VScrp7SfOcFQBRsYn1hPD6OQ8wuIHAfqjn
LbmqGIs0Mpw153ZOhIk0161sFoPCcp9nOrgysQliNrZqAoBDYh1Em2DFSjUgs7BPqksUWY+DkT8H
mAbtSzUVAHWyM+y5dWywyTqdgyfI79/gD35P9taV6c5NghJrDerDyd5Ps3QZJ0wCNrE1PL5BR2G/
HTLyGVC+a864b037WDTlJ6e4W70HPobwPV/YFfBeVVe3uWFSgn/Bajdt6LPFZ2rWq1ZqIPU7DkxS
RdvYr+9ZX2NlbpLnVsytQ1zD+BG8lTKs76RgHpZYQO4LzVqDug+dXYLlK0vFSg+0ra0s5LX2kqye
XeqZ+4Ghg03OaT+Ix87u3vw6nQGei6mI97br7F1lPPmhSz9OM/acstHPl+Gph0i9YGC4M5ucMmH4
Zlk105GSDzdGWZv3jIogLi/0OHszvG4vp37V68Z9H4XfOhN3vMcQX6xP0otvIz+m1sqGL31wdrHs
n62QRYmAyzvVT7hGfhBNfGn5i9XZwd7nzFs3LhBA9mRa0hralhIAiL4OGkVf1oGOzeqiJDEAHR4p
mJYLYlz7FEo/1FFx75BiQROE4LLhxJDrBcAFam53+AmC6i6k69fLe2Yoq1L3N7pWIYKZqgc1JI9m
2p4N/Lh6FNwB0jo6cxp43+h7Osww4gQsXPrV2XpGuxWaexjzgVGIW+1pTn9DBdnFg4K7PmvUgeh6
uHly17wtySJV1PdL23fu8IJuBzKzld7zYsZ+cPufxI3fHL951XXn3BAosQ7S5IE0+tiNvscMtxwN
jYy60W5opwvniDX7VvPctWlpC8tCUo8t9lTN+dXQ6HZJNXzM6BSU+LB5jBAasx4hxevkQx0GS1sU
H9bAUsvTJ+qYhI0OYBUb5y0WuhE8Irx43Ri2aVH8aGF1GJkpVpN5gp5zFzbizeu8J99NyKBO8H7l
YbHQe4qRilQmLb1I4sgXIBafFUp6I+q25RNpRiBpO8i5VbBzJ5QQ7ZD/JFm5N4bs0mXjOjQaprLQ
wDDs1nzDtcWUgmgv262DlT9zNK4XXgXo489Nbb75t/v+dvNvT7s+4/cLAOOPR4vRUyopRd2HMMqN
jT7xFVZlJ34Lxa+68IxZASPm6T5Dgba4yqL/CKSvN/+39w1XOZJPW0TMEvhmVkiNAf4cZAEzdwbt
yB/W8/WmJ0SzF9NTpbddc4zmuIvkKm+SWNpXToBrWfcJB/wtW7/qhm1oRgi8r8DmVKC2u16dGuPs
2xL24x8R8VU5e9UJ/75W+2ysvouKymu2elECBGyRT13f5u+r8azZu94uZtF+T8tCzKqvKzN5mEVp
f+MoX29eHxAS6AqHSxRq14t6vibmYBLOF8DdbZnr9Cy5s8ie7aFrmGjCefgnYdnkxKbPWLyZjs04
tTxcr/25uN6XaqW299pPWXQXX+u/EzSMe7fKV4Ev4xupaMcJK/ycGN+cLIH91mmCBroYLgF7F3sj
S1Gab8SQcTqu6VWZ/U/cyJ5VKheSdU9SQ98rjHFceZ62HicOk5aTwbEeqmoZx4YPkSo7IzMbD5U9
7oxK5+A6dqe4IhCGKNEBK5J4GyD8G4qTIKvlRT44L3o3JoeORUCEu/4k0hEhUd2N6wki2Fa5ey0h
6AxFlDVI++BhXznJYbqXZJAeTNtvjkGuDvpYflaIiXZd5sesrRdR3WcnzC3tqbFL2GaDe2TKgPV9
TmF1ur2A0bwcIGGtJ4Th7G78mHmaRhvF5JKaVHCqklp9IgYeb2Sd0vkwQZn2+p3VA3nsHFiPOaqR
KXf3hTlBy2Hl9OT6SXKrA49RWWOdOtOyTmOj2Put4eBr7nmyil8ijUNwaRPgdCeGGmjfVmHobtmw
L2EzyL0wLP8mNn0qIGtFJPu74dFGkYX5U5tNSmQu9Tto3Vt8eo3g3wgYJN2CkW819mj/BhVHaq/+
6AeyeMjly85aPWXniTjf2b7VVTD25OyzJjtpPQNRl07tU+LqzUS8dZqdAiHSk649Ml0a8N6rahUU
CSMV2m0ZfIJNZ1Q9bkcTQy4d6Vt6pHsVZvemApNFi228cQke0X9ZtAgmRmxAPSAVZeakQHwWzWrk
xESpmk6ruGQpQR8gXRv4pLFXjqREMRDOvPEmnN8JsyeN6RzljaGTZ+oLQjoHV/GrtEOz9AqScU3l
JcRAma+c7/QdbbpHChCyh/kRmSihNGGgkjKT438FGVtWXLrW+nrf74evjzipCFZDm/PFwKLDgGTB
zerTF8uT36073eRpSe0a5Q92NdBCq+CHu4dI858G8ru04cMtrR+9jR7HVN3GgAFYRx/7wXgMG4Uj
2jaecwtzvOYV78LE3mxARWLEcd9PXXtMEyLWNf3GaagUDbe/Ibcq3GkCzkJyKKzwps6o86Jy0wYJ
rWeL+BcBGDTUUQvmonuxc3PXxU1NWoRZLBrST70gsJauT50qNO++VMmwzAlUAILYMUExukePc5U2
zAAVxTypHy+QzgjSMBEGAvcCvL6QjfPc+/0twN63XrMpU1l46m59MVKkM+B4kx2jbcqSwVv7DnBk
WHD2wrGKMzbthjEqjNzOM5mlxOFDEfqrpKVt1QmgDFYW4x/1iq++pAgTqf7eFsU2Fam37nOrW2nG
UUog+2RT/XJY28EUgH3mqOHeDzl1jENOpw8kA7kae8O9+J0SS88JoQrkwxGPk4Rn1722roXd+x57
IlqgSl1azUxuIg/NRjIgjTbjRdGRxhKGAxXkSU/JMwl7AldgEhL/or34BZNXM8iY7YICr5zpw/fZ
neKuupeGve6je4fo9bx69BqMdJHInsYqXWmjdVOWRrpuHfdOGsG+aKIv27j0HTDDUDKzyGXznqH4
iHN33IyYm6gFfrKCcJ2KCclFGwKxKvCKsZoxj0a+sVxV7CblxyuHdR4akOg8TbqNqp2vIRm3g2Pe
6CTfxrW5bxmEDZnRLurGgzOcFUsDUzt+6nphhWBJYV4jzdAJCAn7WwCUgipuFdZ6hnM6Ltc0KMyl
lZY/QtmfQiCCb5lV6q1FTzLyHgjLGHaBY8LuyhzjiI25CwzzpXVouDj1IRVC7cN2sFZjrL0Y2qmk
PkMT2m/sqvyG/8lhujvkRfDLMDjuC53Y2yq5eBRnHfnh7ajQimmhAeIVCC7kjYUG+DOpOAMH9XSY
S8na0o+jw8jOFGEOw6U1ltVAJyIc649IApRURcZ247As85iQq29Zu9lRZBlSNRY/C+Va+XmgnbAw
R7kT7lTuWO1m91VdPKGY+uzs6Cdqvy3bcXCujj5AYbXjuGtfUr6s1KGpl5nI9VjxMw8YniS4+1Xi
jYLeWdNsPvAqt0Bg1Ab62bQewRgDuBjORjC06xK/Jfk56ALj2HJunI9As4CssKLk5z4XynDefMf4
KYPp7IapuSduWK6joV5mTOgXVeDp66nX2bcbeoWuSdlM0yMYC8VEsyV9q0EUHVgwzGD74WH1ayhF
E1uXq8q7hKXnWjMhzmY+85lKjDBC6y+zy7ZKI2VUm6I9R6QAaF12cnKweko3HgKHmtlMs2GJtqdb
irbcBQ08QT/JfmBC9Is6GlkOc2SjpeveRg4Sndy/0Ql+he2G8s3Da+rUUMSzWfvlBHItTOzUo+5t
3aK6oy0Lhl1C1WYoVTkBIfR+uLCYVKw9kBrMrHd0huQJZzm8xQZ6ahTgLEMYlu68gsJFOhpOniRP
l/XQH4hB+oWN7Dnts47Xdg+Oa960/hg9J+05sOtvNXSPJdqDw8AJret1H3yIvm0j/0KXRW5KVdJ9
bsYlRxsbZgJ0LFLGPyttAMpkzKuF0v3J6QATsCBQNJsN+ELvW2/QZHat1lP/kHpbYvSG4rqzMxvr
e4PGMU1oT/gsqaF/65sy28d8smUFLp0gV8Mn9eAnqwXyOhlbKwZjsBk4727igXlTHGiSOF9d3o6J
tjJ6W+Bz8AkkSEl/0R0BILWxtJ0u6nalZBlBQtL7g8jo1QCSpYS5JYAHPqPqTnRfkq0DNfVAfoK/
Lsv4M2kJXLNrH2SEjZSrm4ok26Qk80GU4d0TABMhPVAp+vWXAfjy8fc9891ThTnSDB6JS5/IKGjb
pY847OhWJacqXGHDpq3Kl9830ZxsKxv+44hUfcMim+HiXPyNiokFhILrtZmJtuuc6DeWMEw8JJxX
QuFU0XBOgd2TOmE8Z5NomBwCLbxeiM7PN1HWvnKr2el9gEaDLIxaIY3A0JIcQ8nSpUmt/Ug/lV0w
2+vFlB2Lus5XIVFc8DgmlvaN64J1ES42/BYyqnCYC4theh/TIOOwVWZHDu7HIIM/ww90U/Dpj9V8
UWo+7kCHgPL5VhxIf4myBORS49jxjOwP96XmrN3a9HZS1RvUzPXxetFhml8OhRMtAOPuTLeGv1zN
1Ios0g99giE9oQ1CrqdJq6qDAT06GAZwA/i+hgwr4z9EUdqvmkkV5Ge3RNopSoyWQyDbdfppqErj
1BXv2lCeSJRiuJgOaEXKyF7FelwfkTvqq7ZCKpCGbD6OjhIvVEN4tFQe8h6jL5atbA+oSI89y5Nl
NjC4iCq5SAyyc+hvM56yx+J4hWc2eouiozCxmls5pYQXl8eu0EvQC3zLtWrLo0la9jZv1E0TUR3h
nK9IuajNJVlf89FFMQi53ilAkrJJ0QQH2cDKXVQE1gDEEmNwjKVNb8coCmSgdNxK55APVn7s5i8B
JLG9xY1xS2Byu69CfXV97xHtp+P1WhNyboVRTlt1BO3lp+Fd1bGnGdUXpJFp7zHzTcyw2uad2De5
Pmz0sj8Gtu0RbEI9o03tuUl5AyFUVpMR/GrGhhdZDbIW8+N82n4vyVOZ3UoxihTKudEkEAYeAakA
5InHdbGScoNL5qg0B6WUpJvkDnP2hKoXTt8PSCX6FV7CcGPf2fd+T603eiUhQO671dXPUYoQWtPr
TVoguewmuJ1mTcNcRNGv/2+H+N/YIUzbtPT/iTQJZiD/F8Lk7yf88UI4hu3pOpYHBxGIRaTwf3oh
7H+gN8UhQVsXt4BlwHb8pxfCNv5BK9p0YUkKl38c6483Qv7D8oRuYKswXQOhs/x/MUfYvNBfY4ht
4cGkNh2HJaQ0TMwa/2qN8HsNpj4k/j1+nBUhNuPZ99DadA5N4lQ5n1Y7LiP5KTvjvvBoSHAcjldd
LV9LT2Yk9QEAbHrFmdPu9lCWFsXvURQqvFh2F07FoCj6wT/kQky7TDKE9Kq7wqCvWnRUokZPNOTk
AyGjzIRYF3ismmFJg6UbExpfjv7GWTRYi0xignrM8m0yTgEI/xkkiarAqMl5/Muvd/kdsf5vWZte
sCs29b//H/O/+UpM6J4O34ppgZz4G3LTa2XF7Mqjra0JBvRmaC1Vop0SarttTsfYRb5FBVr462Gy
TroKduYUv2uG66yiAlIP6UG7pvDiZYvaisCMG6/QYZZFhLVQ46Oap0hRnvtKiE+x/5/fO5MWiKX/
8oOSh4qMmQ61C5fUvXpv/hpO7wdmUriou/e+8l8ReFvLwkrv0sFl3dt4+XacjHPWv2QY05HzlBzJ
BBQNu5IveaT1W6OiT46k1wV7mDAOy9Hb9eOubeK1OzDNj4SzIppsAn3x2RXAKy0TlEQu1TJXSGZr
JyFsibyfFGilYU53oVHW8MGqHzob9aKgN1MmYcIyYACvrKCcTLcxfrVFMMhXs1NPomgYWoTGXp+K
YNG5eyOOwqMrLyoADV8XbbvBa/k0kV7jT+B1zX2q+d4K+ozL1GWNJxF0JrEuMW1dfbI/q2CaAyi7
rzE7tKWk/8/zln1wlppRrWsFyNJwO2/hNt9mwEx2BpLIyB/3KlHECpnpLrHdl5LOCRM5lMx5TLGt
PRdlg6LN1L6aloyZQDTOOUjanTDFbHv3WOL7AcuLVr8pe7aWnsEz27LA9OA+ZsAOWaakwEN5ES2H
Px+2HN3T7Ev5s3ap77ac8kDujMZHPOJtiGGzD/aHDPYGXCno0g3R3vJo64XN7LdFzpnWxziVdKqi
t2ly157POS2vEB3U9sg6M63pyUxkfQaoS5zJ3LIE+pjiUS5dJ9UB4ZUrZnGvpOLwW/YhVpd2GNZl
boJUkitwRsfUm6hc0Zrjl0BLGSbSOpt+Wy4R6UPivmGw0d7F2oO0ZEy7nYo9Iid8YqyTdANLwebT
R1DhBNM0E/c2QZh9aC7IvLQhddPXu2wDa+OOZiGD6mJ8S7unqhvLJfm8z8Vov1dN/SkS0nnslqgt
Jnpdk33XUXhn0kCioR+eq7hhJtZ2LwBj34jd0Gwf7r4YCRXQJsxbFDS2fywmUBuDbr8iayP+lEGE
js8HYeE2HJEVkzoCEspQW1EYKdsPKPw8l+OitMe9HpSbKYCB1HRnIPnbwGxugrzaNlpEHmu/r+Pq
S5h3DKEPrZc+1YafgIgfPjTDWZdte4itaD0Bhsolvch8GhcDbX86wagX0WzC0WdkHTB4TDPYKYDz
bd1+kbF4nOkftoZjpMCQTaxGClRFQc213WULUbYL8/vIrT9ys37DpsacC7oGe9IiC9r3Ru4snNyL
XAAiy+SuNugFxB6ieV2LiPfwObC6j1NOU1wknzUjbZ/3UiXolmzrQ6uDAmoKB3wxJy8O3iXsnNeI
39OIgjNrM4ST0ZawnacBxxT25otwnC/f4QNk9oc99tVWGDEjLp/WbHEbedjTdHpmDATvExLAGztl
mGx6oNt8MHFT2m1TZfxk7Hk4cIYZpZo8EV62AcM8NwiRaDk68Ft6q+hSBn9BpyLHFpzfiybZGCwd
lhh+CGp1aVwXiXXOYR7nrIV55btRyEs4xHeRO54YgO/mWTIkRNpH9PTXgMw5XHugUerTGMaYQxR8
RgiB+9pv91GFWD3xP00nvdGy4AGmcLV0x+GJOa25mnynYhaoX37/XYKxV76bb5gKQIaJPhLiNuf9
e6zn7GF2pYo1AGa6tRURMYiGa7LVW4fIYDF1w0+S0vUAR8WXZBXrxrj4hXE3PxARMhf3E9Wh92k2
/r1iTFX32FhCHxiplO9ysG6UhHW/F7VHDHXZvU77UYcii5K35NC7zZOJnpanL4mFqXEE69FCZ1me
E0O0EG6VLsPAoanoBo9+j9kjCtu9aXLIDBpgdLWhNobdnxlK7rPGeLGctR1VySoW4uSK/EV5yNJD
5xVnWLSABYYM4oMObbgqw+FmCmmJgUFdMzoCVxPIlQCevChaMMFtIx5RgxZY7wNE8XQeeo9gMljx
cgklkfWTxWQ02CUJ6aJDZvYbgprPSVE9+wGqM8FoSmXi2agB78X1dxAKZHqt9W3VsB8bKviMK5Uf
MjhO0RvMD1FB3xe2d4OlgXMgveQ0sN5NqvN5wbuKKtrS3pyISguI1iECuBGinxtPGp6h7tdgtXdu
6C0HlX66+qAf6Kr3gDORF/SYzVU4zEQG1hHm6CC/tsncQ1SYJ+3joOX9QukjxxfOPaPBZ46NLzrJ
3cKCDyriTiLIdd7iAa1R5Jsfhea/VEF7axEis8ho3G8GpWP6m6X2+m1K02thmnPhj7x3iZQEnclo
3xYmnM1RPkSECGpSvKIZ9VhJecHqPSrCjzGd1q07Z85SiEQN/HwG2gvfBmkGW4PhbSVOtqSrNxEU
VhaNy0CeD6hbyqXBzpEFvRZ0qgpGP7AxvaFlG8IJloXVnBEmZERPe8WtS2Pk2NTqe5I6XRYCG/kM
pACxweMjw85GaCfhMSvdYULRu/lPqBcVK8lcX4z4Fhn5zAEQeywL/DxIlmjuIIwm6qvz92JIID2m
4qLbTIw9u/+eQgu5njluAcw8gSnItrYGS9C4pkmKx97lDKrkwWxgjbPmDYoDhln6ORrvluMWa/4P
ApOmrcMmcbvBVXvb++3LnHLAsTjFaWUy87YfoHzSCombt/mra3zC0Obfg7THV1W235PGTpwG+msv
ZlZc1kP9Ei/KSB8AIwZs6Ma6zo1XUZkk0tlEr9nJd5d1sGuothuwiEi6y6OXaBfYYO82J0TEFUiT
/ezJzZBMdAnxC2WZP5PluuotxhduuW9H914z+3NUVBP2/0fKz4PWDo/wFJ2FYzOhwa6yJz245lmL
STlP10/H6XFp061LkzHZz3/Wcu0NvaEHGbk/dTSwzQ+CjJ7wruMTuna97mN7JwlvGsuz5lW8cbtf
BclS+Im3aCoJvtvzkkuLNImQLOaSLWLfGjMZwxW36AUjJWBt6chCenCtZQf7HPISQAwwQCOzD+Ku
+2Z8g6XWHuDF7ciZBiGQjObCdJCpZn1IsmcVHphFoBoItQjnIpWPV+WbAmvPRk7hGohCQwR4f0mE
aTLxZf5WZghJCtM6GFUQrqG0r5y2K25iG3poIztyPVnBxLb1RQiscezTYTGWEzleYYp0Hs8q8Xp0
VW35GMV4fjOUy23TEvAS6w9Gu8wynFu+EyHVU+z+Rr+nLml3Xub9hIqmWjbpaikjvvi478PZmkvY
WM2sjP2QhAm/IlK91e8zMpHwyYZ3ZQqcLfbQ3RUZ2Zpd2uJQhPmZ1PsB6CSmBkL0/Iq2oIQtOJhQ
vXR0HGnS6/tSaEe6REzTOg2Y9jyiT/z0FmvJQxCIGIJo0jAKBE+UmNoWhnW70Mq045Dm5ljag2QH
yBWICTHU6SqvoQs3+P4O3XyhyznW979uXq8Zo3skUj7cXh/s5/6vRm7I6vrg7ydYl6SaBiojTGl/
XuJ6bdSnbiM6DdU7GJG81z1YkQjlTGsbqIkJbytglHch0+1g5khopiIfbt5grhfm/IauL3S9WQzm
JYuiDkUcQJuhm5lv16ux7rO+8IulkpIxM6iqLLD8Zeb0jJ/RxzCoNfZ4IBmFCOC94ZDZe1F5CIjJ
NSd0J3sQaDDaaPQfbYbU+fXlr8Sr+dr1T6grge/62slM2pG2MaxQS0HOJyw73Y1ujQk61fm9yv4m
rJXYd7SLS9pdiyIysr1X6WQaey0qu0BOJ0ZSrJgsp9haWr2TeKiObDLBGedacB5kQMDkKLBMlXWG
Dx4+tDLq6BT4BI8MvUnopPI89srpgWAApOJ+Y94LhbKnitpgQwVDNZeU4Az60UEMiU3O0GznzjGN
EJNZbKyUXSKMhqcxxx2gpEJPSR6KdpuTaU7d3qNTjiP9TCd67Xb5O/VIvrdhHt6EQfXcpMgJw47A
1oTINCMtb3ViKi4aHllDohIKptHD2FI4NNn4+zVauJu+c97oL3xN1RQTTUWVWlf+gWTBpCaDMUwd
9NBaYd8HRnTwxrZdOA50Txc/yJKxbL1uUsxEdeAk77MnVkYWDcmiQ/Y9H2dt2VnrUjFcsO3qaBrM
+pFUPOAtHm77icWUnmI7IlrSwPcJSg9A5NkYQtbqmbNnjW/v686P7hoPf4til6HUyD67Bi6BhlHB
5gRWa2l2zAwqMUC+9ZMaw2YRaLNDSWBF94MueWUQdoc4khDROBo2edipR7IVf1klx++eEAkIUs3e
A85wGLv+jejOYSt6Md2yiciVNJuMxbhSO9fsqDGFPPbubFdGSupE92NDdhhL7le6MCz3Cm882253
iePI28at+mR6M2Lgsz+TQdAu9bt4Pbh1uQLbHJ0aSBYnzeptJhsItVsT/dZUjo+ai7gfcxhHy8S8
d7DvPiqtzvZa16bLnCEuq3r3MhAlAme/mDqA9lSsWSRphc8XnW7DcMUSFngGcuypMZ9C4V7iAsQq
E8FbUtyLi+f5p362IEqrqWnW9k+JSPIDdbk/TeIiV1nWRvcVjqqbMHF3gZoV4Ml4P44ZxKjKMQ59
Yb+ioocJnMbdpncsuQ8G1Sx6V5nrzOOsqpevPtXIipOYta+dyAN/gao6rYpTUTKCsVNl713G4aFj
XVQf6zsN4CRLJLyZSW26i/7RQPhOje7eujnoY9OcZSCJmaNYU4eQcIFNkPrfTRcX9wbQ9ijrBAQR
e3YROnxhxvTWVUO8C1Hsk1a6b7P4aHV6fsQlsK5qFwWf9UQWyYG0CmsvejgFIshe/MnAGYXK2fAR
n/WIxvHRhIzV2CC6CY0bjfGjoiszpwLEZLVlfn9yBvol0h3uwtHwNjnWlSWWMGenT6zjDadwAG2Y
5MhogXb07WPTSfSGVQFovW1/oqQJzu0Acze1njuPSmaYqm3Rj9VdxZYblIx94GGspnay9kZACHeH
ATcdJ4qjGd9I4N67FeYd6gK11pr4UKWZuovG4uRbabemF5exACGUlimllWkkto18Ogsjoj09T3ri
bbwozbZhlMz+NVovDcZ3eisqHzFM9XF7nPlj1Z0TpsD3JyzIvrSHrTvWZFK2VrENhowECG08U09H
G5zRcu9r2ykmaRkZf8e5OtHWSownP0bXUCU2Ks3U9LZYM92T4/YcZaps3Oq6f7BbN3tytP616Qz9
tnopGUM/tigwY7ocF5LiMZVSMKa6Q4INctpJJfYaP+C6NHGNC6rzpiLxt3V71DxWba4HB2N1Pchv
labjlt5/eRzAlApnwl9Ixia9UoTzktaaiy3cSxsmXx3LIzpwQxJ5u0JvOyaE2U0VP4Hwu2XMpdaq
6Zl64cxrimOaowCbEkZJea3f0bNcyJqNk6jaHuAoEHvvIOaL67UwvCnw6h8Qh6GFqOarYAVYAvuc
HQPtwHRp148d/imvINxap5ekVYPnLBONMIFxDkNLtUIjz778lWnopWpdMw8R/WJEOV67DuMRXaDR
5tbh99UQMgQdBdQryKhlxqT1bCaIXCaJaA75Y0N/Mdr0A6m59hxP3qRRuk6YbR2CmiG2ADzMCgOh
xnzX9WKsvecBLd4GrGyPBjE0p0MnTGgP16sxVuu9jmlNTx0S6uaL6zWQM9MsIO7/ebsZk3CFEjRd
xVfCazVz0eZrzNhnoZ8Nj4txjMV6J1teH2hDXLj5ELmLai5cShfulIl2aaXnFar3+T7/Wrr8edjl
3L9WdfzOYR6gX+yJvzz3+gLXiz9P+NtNXY9SAF4V/J5KsQb985RSUM+qq8L7v97M9VGDgCZwdPOb
+33VID+A7htD0z/P/st/ut4pNZf0TsICiCydi6//6xu6/m9PGgVL4IDJ9fy3g5KpcWMOiJTmv3q9
+NsL/Hf3/fkvxsCeGzaQZudqkQOhWgDkT8CUz1lXmovDsM6DaH19uLQlX3s/Y/mi6j5URIpD32xY
1HEh/LA90DyF+nm9Lec7hxrLWuwTCVyMI4s3N027ldu1nEVH7SHJsIp6QAPNeQtgv/pCmFuvnXzM
9TWbeI56kU2hURULfIJ6iWkykwevmQ6pP5RbzUqD8ZjUFU0BBguzByA/RLb+PmTTvur67yDN+w2u
UFf5t61ZHBClo6jvEFEEI3CaGBHmgq2ILBjqdKd7smMiaaq4eAhD8SvIi7PnlCtleZfcUBi2Uc4b
XXyiE/urQhbehZdyQPw9tCFSIUBsLLtf0VwSaeFIQoqsT4bJsC81vVnolfbRol1wJ4Hzayp2WGq/
4jS16H0M5FxrLTF9SvLXm/HWyrVfvksB7Bm4heynKO7JkRyLdWvKy3WCkPnhDNjvvyx8PipnZeSa
xUtl/8iBTq4ju3OqdztSXzudDpBe9cREBc2PnWnLwBqOpCseU01tTUO9m/Nn1hhXIHU2DXkUhG9T
IAb8NYba1H9RSxBZC9tcqexBi7NjP3izX3MRl2KROfbZdNpnUsatgGZ6Uj53o3PvYC5a5LaNqVz7
rqGWrbw6PJvl8CCN6SnOO8z8NgFElZffNFW9KzSEbNRucezHhwIQE16B8b5Qbnfq/F8iHymLSgxO
AcYgQEAY/VyL8bKVrEJiK/gmLMQCfrWoQFIteoPVgJc8DbNBE+rPRh6hrfTLIpb4WOhDeCUhJXNi
19KOKP+VVt435dMYj/0v8mYg83voi99Hrd+Ug783Wv9UgkBGbX7bZLO2w5rL85Muo0fb8LAW596D
GFbReFs6aPua7raUzs5FkuQ1sMhrZCK99oWX4SbujHibK/u5wPtoRi+DH6Bm9FtrK4voSLhiuvb6
PqJ6De+hufgr6RafuZXylmtv3XEg2VqRJZZja4UbvFHOhq2nh65a4toldmjlM0yaR17kljOEAJUV
LOzCgZdPTEsMQWpj5xTyal7IuJA0V2X6XWk9GA6zy5c1gmtG7IFGTl0aI8KeIr7Aos/oP42sBVmp
HySEoPHe00L4apP8Fm1ytoXd/Ad757Ekt7Jl2V951nM8g3CHaLOahBapJckJjGQmobXG1/dy5H0M
Vvatrn7zGiQMiEAgIkMA7ufsvdeatAcyhCsob4V/D8cFGEiegPZkBOta9oTm2H+OCmef680Lk7Ij
cwmivHo+O6F7KFWEvIss/uFyRIjh1/OZ6Mz3ItolYfJYpN4vd9CrbV+UJy/BwG/N4FF9z/zW6Pgt
BBIryA3xWlBRXZuoPmYHGUmsC9wP1O/N1yLFU15kDoWgFBOCbGxy6MaqXHFKSQ5JmaJxwO0mOnyt
M4JRh/fNC5Ivk6cfuxFijFSqTN6CMgfOOebfUi5yO1P91ko7Y9JyKqVxo/78eIrWqLMlBU6LaCqu
r5qsn/jCc6axieL26pZcic7d1AUlO6LNKE7PXBwRNDEQGqHf6FDGohibeoidIkvRxwxlR/cG+yRe
25uMVgFXM/wqcFVAG4AIQZ0BL97cpgFX7nTIKRR/bSj3nJEkhLvZhZiqj/W4KUAU0b4dtrWbfKkp
j2ytjEwifLCPfurk61qkt0kzU27SvmSjQ4Nq4Helwmt9+5tZeD6vlzcSLwX9L5ndMFuhqwW2Sky4
DL2fNfUQPg3jm7sPavRtfuYjkB7fMZK818SdRV6xdYYcDznOc9WQptuF7Bjt+97FxlEPFUC4TClM
EpBXQ0WYpe8zpMdIS7qXzEiPGeKjstpt8gwctteqf791oo0LQa6qLUklz9mnkJB3oWA+OFo2TwjX
pJH6Xatpw7aHUGJWYbOPzSnYVvqxoZFWpxlfQVPQ8xO/QKdiCpRniZN3VAV7EHrxOu+OORJFvHPI
plQqauhpP80wvkrS4met6ulmj0WvpFR4vna9YC17j+QAS4v2DiLssS2Pvjn9rPgF1ZSdNcN46SNK
N+0UffXHXyM5YnAfyAQs6pvBoL2rUfoGqTPrlE51+1dCyWBX4p6hJBqsW6BZoZzB3Sc67m8mMwTg
ugWmsDAjGogaLPY9CayIrnGc/LRSM93KdKYiGJdodIPhHt3Yz4RzaKnJZycxzkBtSkKvzFstQ/La
GeJ72+Dq4/ddr9uG15QWvOka/A4/t2/jJOvWdt4QGDe2G37tvPu2G60ZQcTV8lGIJxprIEy8OuNE
NfGF8HUMh5724PKzXGVla6xbPNUFfIj9aHkJ8X2HVHvH0ppSN6Cz00kNt1oWqPDH6oW4gLQgTooA
RPx0WJ2t0rzuOox/Y4lzq7vRCcrZlh2sHQvct47ym0hwUvxmBgdmGhyWhv//8F//m5BS08J/ubxV
P8f/HbwXm+/t93+8L3qem+/Z+3/8r5v34R/X72P08z9rcz4e9pc2x9AtQK5IJeAi67YtFOL1N/3V
+6cuLQflDqAox7Qv9FfLUQ/ShcOjHM91Vdrov3JLjX9apmfYrmUg0VHZp/+ONsf9rOUgxkYXhnQl
8mKDcaNAh/SnlgNlXjrjxYmvmipaB5XtFyur7OZ9ko5X8RLru8QpE/5V6WsbjxhKBGOtaZzuwqip
tlUof4qMQh364mKox1MTAl1eFpaI8J/Q3QOjNn1DT4OZpoRT7OUVMcLLau56vbFdVjs/rz/uXzYT
B+iLRh+ZMSyOrULFXpdWdVdl3bAj4Sk/LQsszKQrL6skaOWU8t7chUqiot09tXB+ry2bXWYFWxKO
kDiocHhSxKjXDqTkF0uNdVlFPUB7OXMmfqhUW5c4ZTR+uLB+by5rFOPXoULGXDLMLTWzuyxkJ8J9
J+T5wk1fkOmRMpUNyPF2c0ReTcOMoERCTqokZ5YKZxIhPkt6sb3Q0PuieECqVO8+srAFEpS/YrGd
DqlmMj7Isi55T1UsdqWcWsti2YwVPt6ItF+15nbDGc8MZILGwexOpDPDY5IOU6xaK+n7m7ns3+if
3GmdRTLPjK698TKgsN1tHQM2m8hIcTHM4fDAKlETcb1P0TcjKNlTQyIi0s2euhDNP1kXnNkTuZ+c
SnUPgjvmJRUxGXOe1Geh1iguFfveML77SbJ1uHZsazQ6OyuhHqMlc8Y4ck4ZJq1iRhjHJQd7+Wxi
u3pOIYv783Vuipfl8wtIKtwljXDr9k4Ug70xGCgnqwGZNT3HCbGPbr+3Rd5sbTVv03QI3cua93vt
cptVDujNL9vLPpfNy+OW23TPx7VD+se2njpmOr8P+N8c5vPdy2EDkwrzaln9uD851zPJ05fnlMuL
u2xfnu/fv60uKbckOdERy2OXRYbn8ePpPt3Wp4itNEnJz9l9eqqPt+DT2/RpcyQUdKV3jcrM4RMI
B6Okc+efUvVziVRc+bLIf29CbUcwctle7q7JmMCg/lE84YEfO10eKQAAMEQK1+hmqtXfHfbTbZen
Z8bO8326e9m87HN5NcTew6ykQLdZdlnu+Lv9LsejU+zt6oQy8+9/9vLQy22X/+1yW9KYt7WNcefj
3wWw8EzlMdiFKnH+ozXFSEpnIMMpsqajSFLBp9WllUVK123cGcbOtKtG3+pGYBD/SpTKcozL0T5t
LsdKHMUeWO5BpEWBYtl98mNxaH0Ve8dT/93jlts+Hrzss7yQjyNcti+P/nRbkY1kwtWUtAfUbZwh
v+GBQrt0alX9J/LSEVKv2qZ2zwT386qcFEYiVSHwn+8qu0NmRXvyPfnmLbCnKR+8dRRR9r8wdurl
kvDHTsGy64Kb0dWF47LrstnZwthNibyJqaqeiF2oTq6COyyLxog4Qxv4zHfz1Nwvty37LWuyGUnN
uGwvD75sXg5DVOlfRw2RNazAagIrUu9ORnjiaVlbFhIK27pygbH+cUdLYA3l0mLVGQnZqP958Xe3
gf6BVsgIW134RvXVXdYWK/aylszqd7PcExjjoRS9sR9behs4T0R3mlyk50Ye3Xze+eNxy61IwDhE
O7s0ytPwEGeMH5ZF15Mtk5UI9VtU9ydbXdyWBT1kTopqc7nDSLQK7k7xqtdjf9S1sDktC9MhZZaO
EWQB6QVf0PUw/2tmQKeNRQUanf12pIS9EgaTRmfg5CQ7Tn+D4PJwWSy3IQz9AV/WICyHKvBI65NS
MItc8v/mZFQ3AWiIpKEKuKyBmkNZVpBA3bnyNKgFgS3T3u7sU6hng772e0xdAWbB2ifKbooLbb18
5svnO6kPOfWRCq2WG7vlu0OxKjulUKgDKhK+ZeJ+Jmdp7dMNp46s3qLljfGFexBG7uz9WVfOZU+c
lrVQ1n+tTTaxP0lHSmWW5dO8Xvze5iwoNDACBMQy0o83Q2Qyg9AhzE9VcyCfZyNHMQ+PvFHFSVqA
v+vSYXouaxKIPKbY2yjT0Dci1yGTgNASsmi8E0YybRu5SuUEm5iWJzbPkclprUZ1Yhm9LQb3ZXtx
uX/cuGwv9yyLfPYY55FjiVmwQJb3sX25/4+dloMs22mq2TvTbK8/DjkzMoT7HtNM0SyKc0MGDr5F
c0rUAaZ3lQSwLMaoWvvlYB0MMkiMQB5Ndf+yICfjr7XGUhXzZXt50GWfdgGZfNr9sk9tV0ygZ91f
26qEuyzmhdizrPItw29aquHu394/2YGOXsiNUZz8p32Wvf8/blt2+XiW5SHwpd4CL6i3l6db1i7/
aj8S6SKmjMmleiOWd+vy737aXP5RFCZyvm/VVeGyIHqZM/fv23DrFSdfqS2M1t9ZeCr5wqpLS7Fc
zS47LmsjoO4Zq+W/HnO5++OwEdC7w6cbyS/kcJ+edtnnv7zNho6CIshCDkq6zFKpXxYfVfnPq8v2
Urr/2z0bKfko/+v7/zjo513/2P5Y/eOpR9UBkRo4wOXQ/9f9y65zVBTUe97+eI6/X/37Z7q86GQy
niavJD1/aVss3Yll9bLLH4dY7vm8vdz4x8M/7v/j5VjwoRumYLGW0OP7vUh/r2UFLdxKmw7LnZfb
L/s6AmtlOaffLjf5ojVPpkwzixxHVpd7utQ1PtaIWIAzEe2pe5K2ohYjYKkT4pH6BKS9g0WkVpcb
l7vTtiRM47LnsoY73thMpKqgcvx9t92pyfJy/x+HM/OsoaFEYWu9rC73fzzTsh3X89NceulOcQCM
7eXhy9ofx7y8pOXoy9183A+akbc7Ixu1bV+bL8tv5fKLWDZFYBv54eN3Yfcx5NDLXnqG08KPGIVw
OQUftAicwmUEhPgQP+bvhZuTL+vl4CGcsRJcijyDKM+i/Wuh9bOSUqvtbE4kECG16r3XnURa5/Vc
ZVLV7hJqeDaq4dtlMxt3MelCrsJF0iI4NfAkGftQQZgsbes2HeAH8eZzIU+Lak/2JHksxmOQEYJS
dP0XBx3ROUL1umsNgd5deNtlbp1wmMI7U0PNtrX675bp+2WxzPDnqA63AkHVClFefNY7iqVJwAA3
TKwTJm5STVqHJIcYdaneEXdmP5OkglJoPDei3ek6gzC+MAYCwK1rd3gCKEjWye1l7rqUIpZZbEZm
F+5s1fYaeuN/qEIfZbf/pmBnGcL4f9roHmkOhv9YfyeADu/Hn4a6vx76V9HOcf8pOZRj28Q54NiG
5fMvP52lqEHK8/RRlvvDT2fJf5q6pJRGvIotTPa61OzMf+rCxRotpW1g+BLi36nZmdT7PhmwMO7p
kvIgB7UpN+qfinZdZCZ5HUdERGBtpfbSO1dR1T1lwnT5Tb7WQ9889A1R4gyIe6SlhiRLDsMqRTsy
Itz9LbkXBbo1P7txqnvf0fyNN3vEbWrGySqCcSNC34f/cTPVZX3oQWfHcUqe75wQxI1cFXBGTCoI
9T90UGOxCW5cIk4fvYRpZZ1bz5OfuuTzWNrOmDt/MxKYLqfE2rdcVTcSnSQRCyQWiFqp6gjC2uoO
wg6Z5/HBpAO2K0dv5+SBPOOgQ+BcrRLTAPfHC13VbVgw2izzY+GDrB1pKNdketHYCcAmlNE24Ve/
81vCD4PBvoF3tGuaMn0k7ImErN6yD1VCwU7rC1wDRnnWR4Tx1eAeswizM0iGZy8khCNP4/pKk3vU
StEZ6SfYTW9ovmrWiAGttvZBHCMyTCNx47dEZyK88072kL/VCQr5HD3cpi9MY98knaQBMtJMtyVR
plHzhebCFfLZ8EU1NuKYSD0rqqw9qpkjOnvn3BWOcUoH60fdRMnahehxNIKjExnyCdUm/VV8dwRC
iF2ehdlVMPqQI83gBE4tWJOxXYzT97lvrjKLrpP0zpZWGNvYHx4sPc4Pc0qQuK2nLvKeVdDTTfLs
7AGFHpUgrRG3wySyI9YOLgKhL9Y+qoez7LRzYhOWFMLWuYl7BR3xyufeDtud1U3VZsbTcZWWyLnC
cJsya7vym3pCU45g3wqHXZ2L+n4ujNechuOVXjsvI3jUtSWTbjORC/YwQHZIe5w7ftVNSmUxrD2w
BNtpqKgbtsV6jnz54hPC25rQpcw6eCC91tpVpCC4VRluqyy/033bR2FOFXs0o2QzhfZ8npK5XI2t
vK/h+pG4EW3IbzvMQzM8lZoCP3vMVbQ0nHGQxTblTzB4CQl7FJ4DaxfUb7T/6Hg6tnMnEDuuCutr
mRnldxhA8RWsqvxe6/HgCb1BOmX29iuC+MMQT5IwHz3fFE5669jptCVXgQsVHf4VzbvrLHS0u6Z/
YiRfnokIeXBJuY269pHEivk0cRVyw4CIAgO5d4NgM9IGeagcy7n3y+ZQmllwNHKyOkVVX0XE3a+s
VljHcDaOcVp129Z1Mfk3LYk9smvOrTbfV0WfHBZ7/PwWa8V8ciL83PQVH21CL800mu6LwH/LOjfb
MGvW+VxzvLBBh/KwogTPdBx9caTkp6QPusLE9FHmw0EzdONs+mdD++ZM3lMV1RWerU0Wky7LBxUy
8d1AabnSPBqxhdFAPeoa75QgMYMAsKae6F0xeLpd2J6u1d0ytk1vCQi5caBwFLhBzwgbtHUU6GAN
YvPUGa6nYkT6vReWw04WTCHGstsnfRxum9Gsb4d5XHtttfOsPHxiGJSjhyLicsTdb0Q3QUDzIiaV
eTQ0547ZxxOnIOduGLpfYWNR2M7pqkdFRtBLNtlXek5Hrqe57XUdggz6PPu4IuXQTQpSb+3qZgwi
56poPX+fqinuFKEsQ7yvXQu3e8jKikpGZIcbd5jQ1wadtSUxlqya0ot4f8xvhiME/kOAL3rYvTV2
grsyMPdakCaHWJmLWlG/O92kZNfIplvKGoQAudkdAvwEjW6tPad4eHaRBWEIiTJtS5vIJCRFwLAD
7W4OY5LGxrDfhpb7S3j+S22FGXL/HE+XZot98cowK7qZXFqPceWT6AXkgbeWsJ4pe6jy9yxtu+e6
M4hME5tYeCg90ZFsBfZbI8mY0w/rNoh78lhNQgIwWa8GqY+bvk8RA3ERCEnI2TjTu1/m0b6pnHEF
73LetU31GktypaO+tjfEmWy8PP9SJ3hDXScgDEmMzzlpPRsUVkSgSv8qNEhtGPT85+xWp64w2g3m
l5+ZEWRrE8ZLV8f9lrCGeF2koKQMFLRZauwNHTFqZwFqiGif+kZLYH4w4ZoiBpNCBb5Pwm4IkyGC
d07wCIKi3PHSD6MXHiuckVf0l8c7MpW01TAf0dbpp04JJjBdEEBUS7ArwZBxmh8FPpoMmaL2KqLg
eWrGCBKNZx0nD3vFNPyQI05U23LHPaCh7GjN1VczmH+4Yerf1/XRHkX/0EwdMbLynrZxdBdEhoGo
pifH3o7lZir4JxpBekQYcYqb+GnWtLI23awSNwT2rZGUtdzxMCkG5bq2aNJZCfUXo0U8ILxmO6cZ
AB392u3lfNvi/mU6nesHN49/zDOYvsHA5TUz1Fay7kJXQV7VdAoamd8gbK+UDGpGm45sMrNNk8AX
pkgyj1WEGqAlco3AlpO/5yUq0MqqX63WxrbeEq5EATDfxkP+fQKGMbYewT9MDAhAmVGjypFvCV+w
tDI5weIrPBblnW3HwfOYaQf64VscsfOhmcUbUp7weo5Da5VakpNP+2vKXIMQ+4NeZF8MZygfMgzf
RTX/zC3UqzNaZOTD0UYWsrnFn5hq1jGGPuVr2sno6q+uDeitSgF2e6Wi5AEwXDuNY+89Z84eCa4+
Jr7WYHkayx054abS5TLScI17D0hPnGvRlyk5EpjkH5AwJVvTMfSdyMkigMfdvia9eHSj8b7JjfBL
bxp4QioTQ0Ynn5CdPHNaQjwbtq+OEbyFoiddLEmaGyfqatzVLZpp8kAORMcVG8B76aOIhmLjpnVL
girnPL0CaAIeyP8y2tM3c2rbG4P69caLr9Cmi+89MJcNNjH/3NrGjVvhlQtDRCsUKZ3vBCN98Uv/
e6jPw1EnfAgGBrb2IkgdyBezeOqd+rUXEAdaI+jJCQIQIW2PJOAwzA4zwQlb5G5iXTpjcurk+CCy
vr+2+pok71krD7Yypvrhe6VV+NTsOn5EGNnte5hgRzRg8jYeeD+kIKzAq83wYFXEluHS/1UQw0tL
7Wowp3dCiK6c0CmP1UgSsIQMgHIjgPFMimQSGf6+ngzAADiUnKlrr+z8IckwPlVY7zzm7k8eEZIr
6Vn9zxFuemlXD5Hb6GsCsZpjOfnblCxy3iqm6k1UHrvWgpruA74gHz84u1X8HdWnDW7P7fhQ5Kao
DbIlxih8suM7Nc7qM7TVqW/vkdPLtZdVz1x7d9g78MdWaK86xNtd2dzRovWLGvusj9WuMWbvcXYa
axsWc34dMVzlXI1dP50FpjP/3eTivxZtoW3K3Jo35A8Y66R24y2zXXqjTubws7N+xQ1ySLKx7ANM
njs3ZJTUvIpB1m9W5331zTL6otPXXfdTyQVOBfDMEl9rOKEQLV5GN242eQCzSidkadtkMcA7OYdf
/bvciq59xLHvQVkQRBPOX6fGetQc+aPx8uIht3oiBrprzkecQVxqN6moruzBjW4NvpYoRCEH2MMX
ORi48yWj0gJL5xbUZ/3ut3yOlB/sW7cX5znMtK2u/cJ5Gp4rFydCrMeEYtojhfnGBirgJAKQBvnT
qTm0a1qV0R1p7FkQaS9uJ06M48LN4Jb6beFrBBcMyVvpJkBOB2M6FP74WhUNQEptQtM3e1+J0bv2
K15+7Dj6QRKqOEbixXfdFiew+Wsgjg9wp9tuHNUGsKIk3zFNeLOgNSS22Z3zhtwivcTla5rRy9IF
Yuoxr/SiB/GoHrM8cGkdhCIbUOGxLyP0x3LQms1cJN6KOVaczudGD19yvXDWoh/fXBmBBzBJMEqJ
fFgNrv9i6xp5qKWFzz8Iho8F5+djqJf3WmvC+iAHG3Lb0XX4xiHrvSmMntTfqL4eTbzmfklMtuhI
KFsWUPDGU4TvxyhITRQRRAZLdY8kfN31VG97uxhgq2PBTnszW8/BjJV/wgGqOy2tlVr1FvyBiKSk
LC38uvGrgV1517XVjdY4MPLkCFuKYsk6MulZDE13Dhx8hZIINGaclb2x9G46mS6u/4GxJVo8pajX
7R9tRbkq62KUWikEGQBOGHmneNO4FOHJWN4FKskfS2e/aafwvpIALrEVukeGJ/g4HwhD3TrhDzvp
k6v2Ley9gPlDDJaikwAYaOn5RnMugIti1JDiauxPE6bhfYLd/BiUApiS5oe7PIkPs3TjW9chuwEo
6DbIYmfluo533c8pYehEKIyJiB6SId0bFbkcnccAOUziByNz9oCc3j091B+1GP3MQKVxm+bYcRMk
kpto7r9qg5bBpMn1HRbhL7lJonXRDmKPkLsb+Ek2cROeYkTC7WC1j3OMvU4L3K8xsZNT3YcHPU+/
dKnzVcT2vi2NK2cIf4QSiF2SiVetvg7RmVWtx0S0Mvq1GXPRIoPktsPtSjNuN+vYlIYUNGmlWZvA
9k+uOrOF+kQcdX9kYnJO8vgk0psUR6+fFSSoQGCS+rTHwrevw74/5KM3HDrN3DeT659gQjA0nhGw
dswB0ZHH9qGD5pmGtrYLRh2D2OicfHnVZ4M4WV31vY/nDiSofNCaIeZpKT7iWEnOUfgC9uu7PVp3
/Hbv8i559a0S3lqLGWjUb4TtdBsG9suBink0DlWZHCq/pntUcuEoLQN1aL2SzvxqBpl59gt+x2Ht
Mi3sW389wFBaS/X165JsYBZE+UDFxvkeCe2oVlT+7rSfMuuAHM8+1YOX7hGh3PZIhVuJV5OIYmIq
lVQzoPJ+anpnXhmp2W8iz20Qo3aPnHjuo85ijJMxiMx8M9r0mO/HrTWgrhiy20gge1GpFNNtScLN
cWlAdgprC6fUP2rtG+V84Mieg91JBeRNdU3cMHDlKEFtPWVji1GXNzLTjI5Zj/u0tBSFRRZZzODt
5IXoqiXHK0tC00Qg07VugFeZ1DmN8OJHmKVfU7u9RdPZrrthmDaFxjiKscyTURXZIfecYafTxFz5
YfCT0RBSSJhi2NjlXjflM/lK1sbrtYfcX8O3ejBcTHcJLLNV78CMdtMbfSbJN5iRJnN5fdFtVIma
HV4HTvoGwNJYubi5EW/u0W8KhuwpeZEqxsERSXlKunEv+hKTne4/E9Mdbjpjeh/g21Rj9mia7/bs
vWRjBG5ZAW4AAiMrJkzYmsArpeFtRpwskmNizIg/OHYgfMltMM6x0/4wKuOQhwyZZtPZt3gK4sD4
1hmbJu/kUXT615Ya4ImA1JWcZmfVdl0MKhYoF8TeMLa6jWV896hIrGQFJq6Z5DZAGreqp2pcB+Y7
ejbv+qabPO+bSaXMxQ7XZd1uoDIWuFCLG9I/vGbCAkJ0YyEnfRVO2KYD9CkQkYbbdgxRQOsxhC3f
3Y9RFl+ZDPWxoTcBecIdZ+0G77LYSpwLVMzhTEjjbRjTkBKamgNQGeF7aZ99LXAgZ7j9trCM6pZw
jbdYFs962RIJY5erKpMz9jDE2kPSj+sUdeFWE0F46zTkmbvQbGD+md3GVwnwSQG5QSPhFH0BtgK+
1oc6HVV/5S4hQL4lSL5irrsaw+AQqYx5LR1vy2cyivYDgfsZLl1PE0QthOld46XNtom+maFWrPQl
vX5O9jJznrHffRUFpRBi7vld7zDynbIxey9bvg4mcX3Cr4gLr4frUOvR0RJHO5rTZkYeh9I//66j
ja0q+7HCXbUOcZ4nvqWvTEEGP6EE36d8PPSW0khYzY2p8vqRKa4cW2IdnK8dR3JdKBizgAYsmH9E
4s2NwzcFTQnjR4I3um1iWXxA9ZcEUMAAMKBpCbHikzMqTL9Ot5eABUJFGKhBDRShcd2PbbvKx4wg
l2GDe/noACcI9PzNrStoEFAL0laefCi5oA5yXIka3gEdS1QP7EAo6gGTqrMea3dloZK4m9ugjp+i
vnwEokrQQOvh2OBdaOwHfiNtUN7nUf9um2TcNIb9GgBeKMi5xmS4rgEyUGBCEqD9iBSpQYBsKEE3
6IrhIDjNB0AdfH3bGDAeOKnBNBDWXd3Cf/CwIZoLEaJ4nQFEzIAi4rl5zsgZmQPAm+7wQoInGQTj
z8iHMAHN/VqLrB8a5OYZBEUPiqLXjQcHNIUOomIGVdErZkWs6BUSjEUHzmJUXAsPwIWhQBcAL3pF
vmCiciNMyqZME46eomNIMBkWuIwJbEZAHIlHgnNdtl+LSj4NzAIGMBspJ/MUf0MDfsMKcBqB48jA
coSOAhzJA/lEIDsSxe5ISigeWGLfYFRsqI6SFuVEDmWb9EUq9kcMBISs672uqCCtCx8kJd8BlusP
ysB34VFkb0VlYVesr6164MKqKCOz4o2kYrouAJC0gEh8OR2LgVzGeMxfRsUqaRW1JGFc1oIxmcCZ
TOKYK7oJaGxmNy42frEfwZ/UYFCE4qHEBuPHAkSKDSqlApmiWXe4QOlbveT87wBx7zy+U7gFswoc
E5o0ciX4YBWHRfo7EZj8AxZ1XLPH0d5EaOIdUpBHyMQ4CHAWYY0bViSJPuaK9oKa6yWxnpPEPXmS
+kfBw2dq0C2tXoqh469SJEyjEu+51qCIQTz4GrqkO0jfmo8kDa3jhGoLsfG/mty6aSU5ZRVV7c7t
tkA64w1YTf26Kmjh8ULychtZ4K1yCCwHu3uo5kwcIZ7hxozWJAhMWzGoT6R7aEBlrVOXTJbWC699
VHDMytMdzKt8S5T2LWlrDEwp5uRVVO4giPMDRetM5Pewr3s82QbEcwIAxx+QC77lygkThdjCInin
PkUVI4NiNdUnjeLpOaU1ER5Q0Pb7Xkd+VPnBJgZduNdqylKi5Fenwbcy9bgjb5QrnqvIPOTnFIgH
Fa1HcXuANG1NRfKJ8KLGiu3TOKU4ojMCEg/4J1AEIC2Pv9uKCTTq0IEyMEEaX/0VXHF97SqGkKlo
QiNUIaLIZkUZshRvKHNoWruMgXAsdL18Dgze5eHGBlOUpz9JdbKe3ZAOQd0oLK4en+mGgs905HCM
iZ3epYqDpKX1ziCNDQ20yRiDCAbNEluiZjt4ZorDZkYPc0xKtOaJ9hhUFD+rqGemDl4pVKClWpaH
uq+7G3k7dz/10hLrYS7AunF+FpL8CJigxWbo+6fJ1L2Vpj3MiLd5GyhJ6A5opxADSQLricbOsMJX
EoC5BATFdVEgNQIOJRQmypMAoyzIUUD07qDtPtEel6swjl6TFs2ThDbVc9KCK024GhwqHR6VEQKm
MvHNXMOANkmXBVvV9vKhbABZKdf8rkv6HzWMq1bBrgTUq94FfzUUgLD0pnl0FRqrU5AsZ0M2HBa7
6dgqhJarYFqxwmqVFOqhs/DrdD0ywxuF37IsQFwCIpdE6bUiWJxvCrCuWmG7AvhdiQJ5mcSf5Qrt
lXOushXsq4f6FSr8VxS/KoDqHT36leJeAf4Ktl0aNVty4rchnrXI018Y4JJrVDpAKKiJMAJJf3aF
BvrJfA4SpzomHpMw6WXWrR7MGJWIpNZSq7iBz7DL0uo5851mZ0k0m3JKmeQN5QYp/3cU/yQkKa5Z
rwhn5ZTuTcU8S3rm21X/QrW/2ww4+BUcDUjaACytUdS0WbO/CjBqM458gj72leKrAZv6kiviGm6t
x9HhRen3rlNw5qGqX4Noi8Q3E2AbNm0Y3gYMtxKYW6Gobvjxqh2zCsVoyBT3TXSYGmvFgqsnqHCE
1MYLJQ5cnKG4cQlBNgRoG1gl10396FPSiRRnjnRa0H+g56Ca3mu+89iApGNYQOkfSB1lzGSlg61z
+I17imNnQdLAC0lBgT7Ew7REjCruXQMAL2TnBCBeNr3Jqb52FCcPthHeV4XOi7aGFzP4FnsCpW6g
Q3yrh5ZvbEqCE7FGAPgiQh+p/65LReaTtoN3H1gf6HdAGfOW4cx1m73aI53DMLEZc4H5m1GUe2HG
LIVyl7VP9O6eKONXuovbjOCuGlig5nW/Zt6SHoigO0IT1MEK2uAFiXfbRNZ3CygDhte3jFSYwLsv
Jkx1hknkijdcmcAKhaIWZr19XxPaMDcJXimU+OANKzCHjcIdgj1klCd2UUea8+hca3a8Ccg79iAo
pU9915Lm6J/UsWqZgAgRZ0as+9YiuLVe07FgskWOH9fWSAx7HyRjkN1WABo9c7obdPvB65pN6+8J
PPtignPkk/SAO5pTvkfquGnI4BYRZx9rO+XG3uQUuRoZmdRAIlNOUjVRXdQQ5pqkQ6Y6JV5iRZaM
MuPRneanqMm/jBQ6WhCUo9NfZSApLdCUqXjiXUM2Mh4jnQAF+iEED9zKobtVn1enUdDN4lue8kbH
3A/+0geDOZRUteYYF5fdMdceBwJrYGZq/sEHoUmeEZmaiqpZAx9bCWrrJU5DyvTVvZ12r0Q283Y3
XAHMB9N2V1pLkDbITmLPtzUIT9rZX2PSOlZFXN033n0O6rMCfVO7BBOG6T5nWLwaKvkSdebOJmnA
7/Lrqu4s+OXa06g4ot5wHyuuKHmyNGtCWKMp0NER+ChdRVAL0EhLsKQWeFJdcUpLgKUjPgxB3hiS
ZyIQFNO0BG5aATklx+eNNDlSZhT/dIxeqD0rszF2PseEkWrr5q1944tvFLZgUffmhqDurUeog+4F
+3wwDwWzZGArA6dH0d0FwFhbviMkOVxHwiCCIzx2cfhkxgy8gbjOaGMJqlY54zsJwcUH9uoCffWB
v2q+sfEVDTYFC+tTBG4xmnPa3Y+KG8tJ8cosom0W5Y/qi09U5vciperBNa3obwZyvXowtOSLfEnJ
fa/B06YKUwuulkb7lwF8LRl2Z2bYnK4q/dVQhFt9+pUrQ/UI+nbiJ78ywL+sCsXFxXB9ZuhxVQHM
NQHnZoqgK/wnk+qDIrYWmXkzRtFNDnCX9vVXEjkORtzSGwfJ6ww/c/D2OW1P4jYxE+YbjTOq22o/
ZoC+XUYyh+k+N4r0SzHiLW/tpwkEsKaZiI+qF/qY38ialQoUDDBYAA7+P+ydV2/jypqufxHnMAdg
cC4kKluObbfdN4Q7MefMXz9PldZa8jZ6Y2buBxCIIlmkGItV3/eGtI6eC4yEUyt9IOd8GPNlnc4k
WsFXeEVypw47pay/2BHKIhOvspd919X6tNjGU4FtcWz1PwjD7Bc0vfr0vcHcuMHkOOetV4rqpsf8
WK/Gt7HDGiY0sVdJnT1U/vuFFCyMa8KbwJjrlA8QygaI8h0jzFP5xqAREz7rhnaP9KyPdORPjhV+
OtSMFqnz/Fklk4blBLqR+X0yfSG/9CuY3ds61G/bLP2WIcyLDes+i8KbeMFODjNoA1PoxTBPjVH9
itHdaDCNBgb5avBS2UKYAS0oPyZnisl01sZvRa4fUYklnscAt6cx4QX7amFPbWFTrRJsrBxke+MK
5yEsIQaSKWo33hkYXI96c+zQXVZy4PwK30s3PLZBetNr4xeCS0+NcMpeyIiUqByEWGh3WGkrwhRW
Q1nQ5fXEarvHcjt4RAUMv5p1mBOKtLHltoU/t4lRd3ZUF+fOmnUk2CzAL14xR+ifuvsAi+8gvIdQ
BcMD5+9YeIArAW7gjvAFDwqCVihOIqEzg56oUKGBphzemRiK4wrzBcLgZsBo3CktzAixHu+wIM+E
FbnzZCTjwcKgHJgMHrb6qyWcy3MszDVnfkI+kL8YEfOzmrtlMM/JrN97Sv3dwAQ9bBC/wRQ9IIva
LsstlPlvOabpZf4F359ghbLZ19n9Bi3/MFnTjxKrdVt4rndt+his3WV6HjFkH/vt0LQ3Y9u+Rub8
5vTaJk+9l0j6uJurzMTXfcbg3SQKTlpkV6k4vwuaDXGq8jBhCh8r4R46OCaHHZkNcDExQInRIxaX
k4zGVj6Jll2Q0keixdjYeHwsIxoVzmQ7KzA3mFZiT48aR7UuzCdN+NYPjvZMdusMkQLxLefIGGcf
m9mLOfDaj0vI3peTSvgBGbA9Elw8fgSeLPOePu+vmfWB5m6QxMRx/s6u8y/Q73eh8TAt8VekU59s
XF08uhFkBwiXR2usaBjXYfiuRASoLexyNfO3+N90th9UwztFdXSOEHlfNTpQHfGHuak94QMT+yiX
30xh/+hFaD60PClR/KznOiqw5YuzbrTljLxpuAomFCXbCDtz9JuViPyzqDTl9dfeCRnuxb/0NupW
Tm5/KfXqAcU2GFPw/bKyeHKBlGB16qc5CrBtUNOrRX9oWfiSez5SZlhFIGTsm8i3t7i2GUu/Syx0
mpR218bu2jYJiigNQW46O92y0gkwt6lyHjVI5+nM5wA3uMYZ7rzAJkxoHoKxvZsV5zyHxiGEGp8g
/GS+Dj1B7PnLsMT+FM971+3vzPgtFKHMsfyVjO53oq0HuyAHGuFlEDrfa++ZFM0+DLJfgemegyiA
P4/ymau270tgPwZoQI19hDAQEZzegLBEKkdpMzjWNJFVnu4I4a17hIkLsmk+ig13eNIetXTkUqa9
uVn4aq2dwsEwg7TqOulQssUjd0UGqlibBhGAKdffRJMZttOrndfFmuyP0Au/s93OWHuJWh/xdPJ0
mkdQE2drjvYd/YljoawkCfn/+Nr/DfwTDwUDpOb/+///+W/52sP7z3+Bff61yV+wT00z/0MFvOnw
zjmmrXoYFfyF+9R0IJZ/GyeA5lQR8vBM03JVJIKxW/ibnG2xyrJZCgZKd4ky/G+AnpplOv8K9FRx
XwDppOueYXi27lhQxD+ys0nvTkPRVMY5wt0vGRpr4zQGLth4ZK7CqAfWoiCWmCCaUkXvfb8gXJIC
xmtqnttFb54DbGT4voTT1laCXdExxDVRblBQNAUUsBBmJpTOwJdwhDa9EyjZRrySm75vtfVI/5bE
UXlA63OfiYaznDBARpMD4XV8ZDytuA9Q/9hp7hGgdHseZnull5bjL001k62NE3OlLsfWiNx9k3RP
iHrVN41lopISaru6D0CrN4iXquPgkP+EugV15ohwY0lwYmpfYAh8sYz+pcGk8KvhkbwuplvPDVrs
JsfGN0SGBo1x1CDM+i5y8C6crQbxh1D7gQUdSVBUwdfx6GinQDex8Ozze8XlY6BF4D303j31NNiM
ArMHBeGNDuyAX+gqraSzTbQF7GlGEjms3sqyvY/V+YxbAOnmodZgMY1HN9KRDGtQ8J/U5SEdsZKN
ibJp5K2JwqF9vWiPXjigWCO2AA5C9s32lrXuIlgNMs/z6dnnwE0YXKJfgjk1rQGir/coT1a7rszb
jbHV0D7VcnQuy9rkYle/+147NqXaI5iNTAtk7u1iFMHWM3/aCqbQLV5AWWTYWNKhfBiXa1s7wTa0
7kY0lMEJ3cG97lc1Sr++6Y2/nXZEsTSv94rQekuQdsJMHSXxyfEFMhU9TyKFcYE0LAZQdMxV+p4F
wWXHSZH6KpGWGnUAbGbvQbEGqAUMnnE/0T53OCLjmOxiJ+Qb0qmRT8ve+4Oi3VfNmJ6NuUk2buOd
QUeqjFnorWchdGTaw+A+TJT4nJGt98W1KZdE+dKhlpNphHXLvNpmqHluHLT9dmFZpJXvIPR2X9UI
nCJEeeM8uXoK+qTFosvuf1vNEJxrrfxekITbYTs3kC73bIyOIlxtK/VraCLtEboj6nppcFpQ6Dmg
SIg2emiuBhwFb422hVoaNieDcUSJTMzXtCJoFjr7mGHvadLqVeZ4ximBEYZcirn4yD0xCAQG5tnj
sPZqg8eWbpgf5OotCON2F7Wg5QJtGs4NdxHKn7eLYjotg5JOvl0b2V41soMNlG4FlBbvw2LYu0hz
AmnOwFsNYbrK0uJrGSftjVuCRWyNL0YW9W91XzxlYfGsqsrgl0Nm7cn8Az2YTtMwkm3UFCiJEV7d
Yww0ZNbG5cWOY7p8IZpdKJ6cNTAVeDoCF6s02hA3GPaaohxS01Bvm7hnGI9jydaN86+6k5fnXEc+
oCoZFjtOYu2Q+DWAgrs3kYmrhWiuCrJBRrMJEZV7UzPt3JF++FX3VXlDFOVGMPK2MIuJ6WlBBCqC
azBDPPRVpSvPseKquygo33SrCk4hIu8btCsJpbQpcAS+qit7JjyFu3yGo0za7omsBIe4MrOzkaUj
WA4yU2HTDr7VKQP+9q3uE0cTtniR7tOLJgM2AP+GA6ARKfYCIr1jiK5t8NJ1ZvKlZ0hT1ujED3ps
kmm33WOpImsctss959nNBldCF94XA5HyMslvooyQrZxkSXIurODQOiavG7dcsbGa0cauu/OM6Re8
Y+spDWPALEkHCWceTn0x0e/o0LVTbfS4KnPnhvmJtr9cJ2bQrBXNw41NcIjkxBClPmphuF7nZakw
bHhKAUjbv9bPgsck5+X66+ylplzoNIReVnLVh6JcNVlwz9sJmwCxS1lFLv+0R/Kx5dFI9Wf3XbK8
JZf7A1n8UvwTSfwT6/sD1xx2LlnG6+7k1p+qy1m5wsF5layRFSAtLNiCcuGfj0CRTENZ4QM7/UPx
stkHurrhJYQu02wX/UO7/7Dr64HJ1Z/P9TL/6cDlNhP03/XkNM36ut9rvbYZnvC5L7af/+pygtdT
v24iS5+ry4Ufzk7+9YcjvW5+2fLD7uUlcMIWgNr1CKuKiI/Vgsz5oDcgd2JKbQG5/w8HIVddr1GF
8VGVWc2OJvAttAahow6x81JrMm1wM4MQ5E99m6j5wp8E1jkpCw0DIMLbxPZxvJyqB9AQaPkKGllS
Ze2yngqXx0Uuva7qGj3b2YEisBPlZSI3kbNSIuA6K5dd9oKdn0hwX/cYkKRLGAQepxqbOWLWgNUa
0vMugCdZVGoI6Zf5OUb+MSpi1NSvC7GIHg5p+fVSRa6Q2wURfLVJHe9IvXu0A4qN0Tb8HG0DN5um
HyG1zPVOtdCsnFs0BWSpEfKURm+0QAWzxNdzRhfLbewF0+76ilayKaj0W2J2AjxfnkhH8LlKeTvo
AxcHF5G0th1+Oe0vWnJzVRTzt0yp4ONrDhI7i5jMQk9HTuwezvafZq/15GbcjYrUAUFQx+n301Sd
prZ1DuTsV7E6fS8ir9k2TQt/2lswDTaNEUVg+6kM+MzHdotm+T/UZknmlrP11K1Nuyv287gjcWgf
3QwyveopQIWcpF0HE4aQV7RcK3BzbslIFJI7NilmGXJheih6iNBi3E1JzjJM1XaDWx6UyY5OcjIC
1FuHM1/zctAALfAFLk5tRiaarpvrS+N5OXEWlI7HAA9JoYwgRRDkpEdtp9Jg+FW4KpOvDpCasCf7
nmxxfJqNBe1zMuUYMbo++vnKPpuI8IAOO5gmwOM1unuA1pHgRIaZriMB7Mavdc04OqBGj0qIn1Q+
JirOqygqJQ2APZXI7Moe6jetss8NPRI+Z9yqZHrMNXM+RAQd9A2W7xYhTgGJiuzgoBpwshbt6CmR
Bnvo5Jgj/AfNpesHCRr7ThSKZGnEdIygR4kKG8snfYiw0FDLTSFQ4HnY63yx0OaVJQ/Zvx1jgrPE
Lsp7wJNdd/uwR/OVDgBQTHH9HTEZO1c71Nmju/AGq4Ja7ki1oyAz9mrdjjt5DLOQG0gdQaWWygNy
PgNKtwNwCCANNqeUo7DqgBS65jULMh4GcX+h7eEROP8wCefIhbuTm7ejUmhbxzI9rrx4vq3ZjREC
0Odhn0QeONy/qfnyAZSE+E/LZiDZPlLg6BmI1tBzsN5Rwu0HXQBdnNKHeZuc84bxWbwqYtG42OK8
L6cjLjbMj78uO/ArDBeWEeaceLDk6ckHLpdqG5f7INa4wcGMEKZVBTdXnrAsXSdyWZeilzi6xmsg
pLAioSLB+BHgNHAonMj+WYjqAyrrUDN8edJXRQY5KyfyGsgSXxO6q+i/WB60fqkgIbUj5OQ6O2fq
G7ry2bqYUSWMR2shjUrLdSkapnBgQpwM5gyKFzrc3GMin2ox+TRbtuYWxkOw62qroTEbP05mofoh
l4W6W5PFQSRlNCZ4bKP+q1PBuMII6I5yEmGst5kIZK2gSAZ704Rw1Pa/qzg14W/wPMnr929VXuDt
HVu9AcduwQeCT7kdUsQxlcXQ/Xl0GkT+bfL8VVL5gNyBz4aW1kIzJ18gzs/klbbgQvmjCrcD5ywE
OTXyuD4pc3RuNSTUdMUky4lfMFkWF1IFYBzHRiHJRAJ9BqMF2CGDGJXchHHyZRy7GOnnKttoDZAr
eQJ96obLWgiLFK5u7+X5XF4FRfWxgwFpvCB3MgoEYi84OeGs7OXTAUM63aJA8UUKaFzutBBbuz4M
Tm2AFH0qpgKQkbBzncTYyATOo5UGBOjCOjliojAYVOoO7GXZEk6XXzXMi44oJRYhMuE2Xet9rEbb
Iepf+soDNtpkoV9nBG1r0tWgrKGtxn027ZZoTE6dSbzPaauHOlWatbk40MLiTIF/bUITwv0MHqiA
NrhwsgenLDbAyjARUuO9VrXAU9Cn74XGj5TYlqrbZqBC9pbzWoAAv4cAK3zIHonyQh3WpubWa8+l
z6uKvvYketGOjh5u1isvBtniQh9us9yEd9R69y5U75XbNPgA7QyGvevL3k0h2Y3HtHtR/wYkYaxr
9SYvHFxXYTvlqKBqXUdPB5ZH3pL3acR3ntAxetdaqWzjTrupNBX/dLlMroUCgz5q232Jer6hyxI+
B5h9bZMuLKGif19MBax1G6J0SUQ/ZneIt47HuB6eLaUlzJ0X8ICzDrHkdGk38gIU8AF2WLnflF55
1xAX2JCeQPEJWhw7jerhFcfceeOO3SYIR307uMCb8fS56FBLMepCgbdGvvyX2fIuus0AIUF9coM6
3jcXeYCsRAhAqgH0M/pDUjeAkLF9ICKM416ySSL0/gsalE3RZEBRhbCAzdt7SO13B7jJtkvANwHM
8YcOEIwatBhri3OLKiy6VLx+V1IBvBX6UIOQFoClmvlZTzMzL1/LuXkJAf8x2F4EJgY9WsdOX7rI
zjZzChLAcOL5nHSF6xtoh7odXwd5dXKpDob2D1qwSumtcwLacChpSGXJdWPMYK4LPbGGxB6602q0
k8t10crK0nUiq9nXbeW83GsaF9Gu0riB4o8+1JNFVbdJNdn278u2cllOaicuSFgX1o9UBbsIDa72
x7ILfQTwFJLpyVORp8vZW3B9mBuMLZPxMWk8hBvxl181jgihKfPWCEhD4ykIHNb7Ho75y1JhnbRk
o+v3eD+gGTzAEluAwE929RWG6A4K1oaQhbkBBYU8fRHqK0gWAUiBCbOjrPkRTO2yGivvW5mDXy1n
YkrBUMN9aPtRkEkb3IXTCcWJBZiQHv3Qkt3kGua31nBV6HpjcOdEIdQNTYFBlcbzu9PENwuUHhKM
RbAnxNRvNcwMvqXKSa7Ht2oksTJmxyFogqda65/RB5vezagFbAsEhjxj1d4WbV/IkMt7pMNrAS11
EwokUtXG1qEDSbcR8Zj3Vl1pE7nRFjnmbQ+W9pCETvGM6+et3CtXjUc9tsyzF5fjnUVcGAc9/g7s
4FuUmPnTWDX6EWvIdJPPMGTAoi/3JZChePKWt1qbnG1RWP2+br3lZSRtKE9i7sg2l4D2bqq2Jo9a
aLwQ9NfvXRuD5hYaA/5sTfDgLLF26qcIxrk4WhIV/uLZ6WuuNMvOmTpIkFkfvVo4mMqj6ucIDfbE
1pF+ztwHK0WI/XJ1SMDgHh8b90M4azeFIbJjYpezY+6HydJf5iLp9pBLPaTouvEtj6rLlhFyRJuu
NYwjmI30qR+mb3KPqmAT5GEw3elzbpwXuxvXprgyWlTeupkKX0qNkKmZEM7VFDt8t8bLDcbGwdzE
TWsfhlHtv8Tp8ih3OFYW4FLL7W6juYLzUrrR5QZabvGsqziG1FOabRBQSY+alUyXG6i2Jy/Sx28L
mZgtEMVgr6uO9YxKyY3c6yIUTeUj1sMhv5OPnTxxs1Z/EI3WH011jk+Rm3pkvjj8QsBKdKd8iaGV
ofA9becafB9YU+8hCQmwerNR/ChgKCGToH+dXDBNDJTDY5g000MIKONSow+Lg2UryasSm8nWnJv6
WNEgPbSKhca5mpc/4sncBVY8v/Zx4UHirRf6b0RHtRL0rcGDJv8pn/utAHW+0dvSN0louEfNC9r7
uXMJbYr9WHG5SUZleMssImEK+tL0H4rovmlCVF9FjTBHxkEdgrfWc6pNWuUjuUNNuyNMnEOf4nwa
qLItTinfwlnndiPCgnhoXt+pAdrDch+2wHx0lgtGAYedCZztTYGS9i0E++FSo8fab1iW9t1tLewH
M7O7gZ+p3loBvDz5LxNtgJe471kpONuTYty0dlTdkvtGlF8cqDfs7RaCoKwA4azFLa+Jz10nuDoY
1V5qOeOqSmbn+9DbOd90pz2nLqjvxdYSQvht9iP764BKLfInczTOhjmW54z/8tNm1L4T17wcT626
65507W2gNMFNHHe9Xxtm9j1XTvJ4NJCNa/Syu1sModSbPohUzIUy/X0wv8oK7TzN6wZo4m2nzdWN
2eY20O1OvS17bs8wEKZWquYnXXJCkWOnAj6OKr5tS7vPl2J4XFxlXA2wzX+22OBl4I/eYX4iF4eT
xW3N83kqOMYNmGvlRenCx8vevOipcktUExQsachmpScHE65bHiacuyI3eHe5WbJqaoBOIZlf42Rg
DvsScO3eKEvrsbRJaMgqRYkPFsHZd9PBXaFK6+ZW18zxlFrQGPWhqr+qWX0vq/L2fOnVpnshtJJu
O16JY7240d1YeiY9n6L9boAzwGwLniKDWkyRbeVBm2d9T+cJLx3bSJ6ckJA0COfmZ85TCYBc+ZYo
4GZCP1PaELzGZJ660MVoNOf1MhfzVl4eW3dfBrUBrNQiADCFk3bUsfO5m1oFySWzEj2jr7ImoiSY
gg6a9jAFg4cRDdbTHXZeU1/3T6MD1UdWm/E7K01v/qYkVQs9orPOI17cNxhhkCMLnOh16dOzPBev
8l7VoTeeHbgK2wUW4TFVVfUOg65xDZEi+6ENZ3mBakZyKxRrm4ehHdNDHA3zrktD6ymGaXa53EjG
b13SVd8Clbba1b3x7OhKeRMg67ex4rZ71XK8xMQ1JFL3HoOrxs9mLE8YJeY7TZlKkuOe+2AvObgj
gAo/+rzZ6F6jvEGbCfyxK9ubArAA9h5p7NOJ7L7n7sPc59aPSdA6B89R7rBiQOu/NqNtAMsOUZn5
LPcVdepvJQkThP4zZ9dO/bTvFz7dTggImqO2fgyxt5/mQHv1LMCvix1Np2Qpwru8xd39sg9xUHK2
Dz3lFsL7eIJ+PmzkZmJ7Wc0I/08a6X8kjaRrjouI0L/PjZ/Lonv/V02kv7b5OzmukhzHqx4hNU0j
by5S1X8nxzUbIXNNc1TD9DQd/6VrrhyJc1X1VLqkLgMx272KIpnmfxi2aXmOgWwSvVVT+9/kyoGO
fc6VWzbpcoOfgQaTa7pk7z/myiv4tXoQzNEdfl0PgdYYDG/KYl/UGCrQET8sBdrFSWackDlJNtkQ
fwNE0x2NyQYwia+zVeNbKfKD2hImfl/8drG9zLDOetPd7tGsGrQBBrNdz4Ol013BlrTzCkiPzktr
lQ/5aCGcgW0dMTLcaNO5Q1WB5sNJlo0WRzO+38ZblE4/Cr3A6zTv7rJ0Vh+wVvCLFudYBWJbFmDK
YdnLXstM+i4dbPGx0nwjva+X5UWx8q/GjMlC+Tscyw2uaTvwoREmWCYyLU267OoMf10wMLuQzVZa
ZIMyjcPXLBv6dezMPyeTppert3YbM9wvg7tSTZTYZw+Zh+F9WtT0Ie/KTQ/OH5RXk9zgNX9C4cbk
BQf6nvX0COECQXXw4p81CXTc+8qtZwF7HHxNb1V8OstdOcFejfHoyk1AxdSAzFUxprdSwrVRF+8i
VC1Wpmb6lsuZ4wnc3+CiWoVEUmwklUiH5Qw2RvLIVkniGLBwlG0LcKp3dYE+TZWCVzYB4cSG9wQB
pMAXjtjSAEW3V4pujZBHubKrp5ZnYIMzOjAkM3vVGviYtZ69az2GKJg9h2AhLeBQlU2kBBK1kbRv
XpKhN7UYBDd79ah75YiLWbTVEKBLNAcCGZYXW9wAyTxzBTBn6WGqO9+0bHi0FxNzW5AYIMvCGbaj
3q3nBbFZvN3vAD42p9jNficCrj7lrsmo7BB1nrnH5n3cLGnz4lRoquQIc+F4q7+HpTXtDYsGMYmG
A8hVbE+yMthnFuyWyJ5wVKwHzJVgPMLAguuiWttickHWOvmWN+WcL953LUz6nZ0Calrwd8RakLHz
3DUr9RarvWQ9GtV7TqLTV3BkVlQcPmutIRJRLfZ2Mm4MHe5AWI343yLe7WYoK2X6b2jO1SHK+1c1
zpZNM4EfcS0Dn3sCIkaDyXNnhwhO7NvyR6pA4U0KNGHsqMQt2bDmG/A0DMEi/cErYYFFzVA8RhEu
2xByzRrQCUpUI8cT+UqSaytgKPCaJzhU8SO9TxWI4qY2f1j1Dkpn76vNHZ/XYhtqgJQx2Yhy3m9H
89Fmg10ChiwCxn+Y3fKrZ+So0ltY5cWkBxuvSH3FdN7zBltFGrC1umjKuplR0uEbTIdNcC2tX04x
nQ0VJSTCDozviTEBhUYnBGMsvpGtRoIjThh7WrBzvQr195pIFAKKYQG1ing9bqKvteVOB6fCoLQh
vj71BR4i8Ffxh3Q3TQxWO4iw8VuKHLmIjA6fB5J9ckLUPQDloOT0jR4nQlIFuFJjSwu8DhwLxQAc
97JO107peN91JfI7jAWGzhm2SoicBazliWe2CfdGQCwSpQEd4/QR/2mQJC0fbKsHsL4gRAOSG8JG
H+cp1P8SjpAevVZedKuWboN4jwM1seSRi9NKJfHRG75bLL5XmtE6S8rNjAvYVjWLaVfBaVH6YNx6
aD2tyuw1LGHZjcVkCKDPXQ3vVUlwgmwBiGorogXmWlOHbqubyrtr5I9pFr1bRXxX5GiDKA5BszEg
QlmH80PS0/F4juMN7uyzD5YaDRmVMUnY7eqxLbeqHbsIt5Eomftg35jzeqzQp+oPvZU1d1Gip8fO
7vA27wcUa4p4JjuO5wW5u5I4cuYRrEI1I9t5oXq6LpI1WobYBKIv21zWiQ0/zOtR1AAirHhGXWU4
pgtCCrKkjcY95JifRhrsUKyBv5ARiMOerzpaIgAuZ+Ukbewc0JL5uxuWcVnXTksKr/XuNFNF1jlF
hbmdGA/27hjetUt7sHVwh0NAKLOOzJuFhhokkaOvXd1RbnE+A3NF9DImgwFEi6iTK8P8signbdUg
0MNlWEvzBDmRopStyJhcl2ndpPlFNFZrZVqcB43P6Egi2I9ES5gszSNWnMcqDwY0GpYvpVusQAC4
t4u17KM2zmAz9neqYmiIcTOprFA/wjc+9Ix/dkWjpUeMh3iu0mNk2fd2GH7tgvyhncLOR0lcQYrm
7DJ+PRhSxRsL0XzfpPqmE3H/2NIYUXfh02SXhbqWy1qRFciaeTyM3XOeTeHRLXw3bed9mMf42qKY
P03ue0fipUsgF2ej9buc4XMrrp3sEqe9w96J/JZMN4lUjOrcIgm9HExDKcq9LuShHZ3hp03IaS63
oY0+Rt1F8C1JOh3lRFql9LkAZcii1tE8QhzsCJDNzl4BnVbDNwePjArBmKLkUpmk+eyQqDWN3d8O
I5hgpEfzAde2J1PNkXYvj5FNmB4psYycOWGq1B6Q/hi+qSTitnlnH+IRFi/5NcRgBjSPxlbzc5Nw
7BCk2ubyBCDBgaKBOcRrTTgowCL9OPm0TA974FcjQfN87HJ1E4srkrcJ9mnCKltepSauKngX9S95
ba6TReS9rrOXUpI35NvUxwH87VFO4HxAq42hlCRLiUaLWWOrmzQa12S0p2qXozY0iLsh3VXkxAhi
kF+a/lqkUyYfh0XkfSAmVPhb6b/1WQc4HPaBWkALducYlYws+qFMIu138e0WmTJXxGevsxj7Fvl+
EmsmZ2qWjVyV17YNv20QPt/OnKKRIGvIdfBft+g1oTbWziZxO26cXElqJfdt3YAgJPZmiNdPli67
kcXr5MPfyIUIBzy75GS21yqyJHdzOZzrX13ryGVlYG3MWXHDHcIl3z6t/LezcsWnfV4O9fJ3cv1l
gbxmH07jQ1HWAg200AOZ0ukma5Tyw8X6sBNZ/OOZfNjdh/UfinLT6+TTQTu52a8ct9+aGR3z2mij
00Ts7YSZ4hRua1Xb4bPX7OWKYCZLfqmDkhDI7VJUl6ssiCn9xCsfWU8OUIttuODw6WY4cTJk/1Ox
rejiKXWirwst6Faal42+MXV4wjjCElTRM6zl5KZyXk60CDhfA6tp0gat2VcZkkMV4+iVWZ+KUZyE
iWxl1SLzg14qngPDQKIls/OtzEOja0AuHCX+xifvgpQr9vUip1uKXMGHbG6s8uRe52UdRTz5svRp
k3LEIXcgDyWz4XIiU36yJCzFfTOhHyCTiHIn8H28GY0I9jcAt5/X8u+J17BUFj8sFbnnQqg4S88G
tDKMjVvWbwCQaYxJMK36RMkO3VAlyzpxSUlMwMjiIXpH2IJxkHi95ERmsxM6w1DOvWSjz9n3YtaP
XmLQ9oFxTM1KX7Vef0EqaJN+7LBwrNyq86MSPLB4HY3uZ44Yz+Ga3pWlACaiazoHGzX8ZfSwmRKp
CnFFg9R+Cuox3RayQZDL5GWg7XUObHc9Pl18MYcZyMf1Kla5Q/9cZlNzN7fQmMNNtBH4FnpKr4MG
DKOS3gayisyvN0b2Wk2ahZauQDVJhIAKYGQ3u85hDozHCXYfXYLJ72AY5InQK5Q4gb7GzRJxpxJA
qo54oAQ/pN1tY6TGVu5fHldgx9Oh0+9ADiNbbRoPl4qitryfcrbo+x8JvMbVVELznUvhvHMBt4jv
hgS8XIw7SLXjxCOBCfglVGU6Z4icgY/ScrtYz1ZXjOdeJYUgnSxk8l96XPAs/K6iPL/cX5milrnr
Tzcmdo1f2QCclvSrb0VIaJm1Y6wTFdNMRllB7Ud8Sysumbwz8rEmjm2sLYYXIgMuz0auk5NZNMzX
Wbn28kDLVNs/F0FWuW57vTDXbT/tqiuGib7HWb5yV6iFnM3LjC+8PLjrG3lZiMIClpXI5FzuV4gS
EG7qguXOqyX/lrEmb7IsYqLKq3YpyvdbHg09v79fwFT+kVx62bbCgnKinwhb+IvEkEhMTwShbNlI
IAlhkxJnhdn8hqtQtfMipGLLNooQXBXdhEsxEFcNP0QLP+zVJySInP20bEbNYTtrOijieH09Y3lO
coLrOZ98WfRk/1QWL0dfLdOdlZynssu2A2WSDsvWnjyYjbUwA7PN7648ELNBUkxXD/JiS0iLLF2v
/XWZA+8O3AEKl9fK8i+vs9dtZel6G68rrvv7tG1cPPcIKNOGAbuSDWfvRA2OFGJevnlc8bQ7yfnL
wS+VRiBFGcFx/XOnr8+Wt7yHilIc5DMWk6+aeZW4B1Hf05WRz+Wfi3IXl6ZqKud2DzzRvyKLrmgj
WZIAK7lWzsrJJ1TS/6CerIKfNSA0VLn/eY0G+YBeX6FAZrovD7Nc6ulFv+DzJlLc4r2TpUstWfw8
Lytd9vqh1h83/bBe0Zp4DY9WW9RkLZuZK1BKbvunZdcqcq0ue4GyeJ3I+3GdlSW53b/dawW6DtkB
cR/lRFb89Fd/WvZpr5/+KRQNPk5YTQ/HV76zINMgtNYL3DyB5PtnsrhGhU2W6FNfF8rSddmSC1d6
OV93BsVLTdncyp1fq35YI4uBCUkJjROaZPFE4x8IfuL6onyYvxTle/VhqZyX9eV79teWnrOeYizG
0kUjpEfnuP5B9sXWVfM+W1KbwVO3tYrKAxZG8M0bn9OpMNZq26vPNCdkWqcK4ewARoez9PVzlULD
r9GJWjR7foONvYdvoTzrWuDdD3pZ+3owPKVJFUOsnbyNmqTRQQjuqrb1WEyJzgkGBPXarLpZ5rjw
nbBLDrmZ3yxOTLiROMk6miEpuENe70gl4aI+2dsL1O7zCV+akwWyCISIZL3kJHsgCqOpJj7n8sN6
nXjSJus6/8FB60/VPy2Tn2657PIPcj+f6lz+AebQjd3usLO4IFokBOUDwuUKSZkInf8Fe5EYlFE8
2JeFcv7zernldXPbQiUfafUKOQTRqMnNc9eBtC4rDWnd4jtdP8gVs3wF/1xE4wVWCObEWozat1bG
kJTncZ2NpOJJrWNCP0Y/nOKmVypudPmCGirkneI1FTT3uG32BOyc4wjnZs046ji4nfnSVvG91tg3
7uTdGsXwHrtJ9c1FQ0pvc+vN6q3HYAIdADIdzUvV2cR0/fej5mItvmBDYsYFInLF0vq9RkIY0G7r
1y2SmLWVZz6kD+KaxBl3ndKfmm92GFlbPaRnWCtux1/ch5mKOtdIXjKbywZ16g64HoKx2zhr9+T2
1bUG9wgVznyPijMKZfri4zlu+YqCemjfv4XRpKzDLAenDy7xv9g7k+XGlSzb/sqzmiMNfTOoCQiA
rai+iZjAFKEI9H2Pr3/LoayryLTMeq/mZdcuDQAlBkkBDvdz9l57ps5GlW+kCkYh3G1sUYEPcTg7
FrJma541KgULlBhcTZKJwbmk1R6EpJrXIUULyFt8wYPm6tG0Ipbs6OB2Ye6XevWBL+VWlxDtryPc
11r6XUjz4hcSXJSaxPckN15yEyiGRWGuEbD1MU7fYzxMB+TTJOEg1KvCV6x493ZB1lgK9zM3+VbH
PNmpPzSn7MHr4T4gUgcwjBFYbWj6eVF+QOQ60jKsoV3Mc8AieUDEVd41lezcsu77aTmxdIKxah9A
z+xWlfo1kiD9mI/wzfGKuF0J1VmnvLaaxBuFJa5yOwe/IuXQm8C7mV3sNlVpHnKC06R0NINiJtgZ
eTjTT5oIjp2jW6lRDOCUwmsk7SFv71Fc403sqXhKpfY4oXI8G0uje1ZZem3TPTsrJEXLihxft53H
lFS4XSZ3yX1qDG8xSaoZAT5PldM07grbWqpK+vWqo7sMUOl5UMKbcm3LYIjQ39UayPkYrnPZGqtf
joCmhgnfkNO8L4WBMWvNVFLmdaCBZtFdLAVNtSmV38C5lEu3kBXddy4tCQrlivVcLMo7q09WlXqu
4OODD4J6io87U3QuKTMNJDQUyvjDnKBkOXp1GslXuzQaxkwLxqYY/WNNjHrUmwiO3+UlUe7g/S/t
EO0JIRmO/dTXrnakuyj52BW/6TTpA8xcZTO0h+JWR+zFOpdehaO031at+ygco/NzxXzSQ9o8Xflh
1Ur8Y9HkH2k9l4/tCNCuxPXnmZXiccopuLKolQvQhN5OZ2dN7McpF7xUFmGhDi1hii5zCzF8Mriv
VHTYBlU4A4ZfkZWUdxkIYYLhDkln137awmAGwUEKSrxTzelRHeQfq1mqN4wUGRUE5Gvchr5l0Nhd
eMuwXJrmLU8NtEtOa+2kFg5ol4Jc4GTLhvh97QExOlqO/DpP/TbU36pAraZuB/XnuznRSkiXt2iy
FnftVZDK6nciex2/kpLMdUZf7h6W+ie6iPg+lQtcEnU5BxF2idmIJSgnbXuxiMAlmGD6RmYFJwk1
4iVJgEtI1k8MdiiVpSK7NUHLJSauPKtSwGvJ1hNIysIDsF/5UJPR0C4qUCRGDJUQizaVFXcUvcS8
LppdXTsfCAN+F/O0r8k+vuRxeW812Zly7OxbwJ5M1ppK/uok3A0JvChbTj+plR6xs3lUSg+VSt2z
NIy9rmX3IIFNeGxXbn9kr2FiaKxjxN/RX5rHSm7Vn1Hp1mP1OpVx6Ol2LAdTDugp54uUlPw8pbAs
W/45L1peVGN8Ra0kBfmy+LPK4M8E865A6zQRSekTM1/BjSzigy0AE4rwSA86el5QkC+jUcmnJnxd
V9pHuQWguHvRme+4KmBUN1zVs91KGUWQ8F4NE79qwzSwhx4VN1i+NhdFcsTE57ZSbuwhOZBsM1/1
mVydRO+4QywihSJqcN3M7XJhPoPEuf2tV9C70ToT3pgAqKvt/agRqpAoOnVa7CB92xLROA3lsdFZ
EZqqPtDQ5CqPKgUlkIoTBu0q4rNpuglrwJQ2TeagpmmTOOT24OON3ZSgZTHycwUOuApyCrtBC2bI
XS2dpuys957tfKtJ1SHujlZQJEe/paj/Ga0j9nDtfpw066hBuOaCgiKhZ9mOyBL+fnF0g5Pl2ZDr
BlZ0lmFc0k7a8t50tXTNMUTCcMlvJkkadnpBQgRNObcyRnSjqb7PGwZLhgYoFGOI6xe4ad92Z6jE
AJEhFb8yPp5Np4CBL3OilgtyHY3BSsXA6mtW9kA13uuLKtnLfGNehjtvr0H3S5XqmtqV4mZoa3hJ
cjBI3r5RpfFu7dOz0zK8IfL7wYqZNAqKtQ60EVpEOyM1F5e2Ho3QMLpRTThZQ2NfUYgDnmnXWKiF
6FaZ872RGGhz8Tzv9Go9EHfonPGs0wueuRzPMokcCt9uRJke448JjTJ5lbvJ9vP3MKSrL61DHswp
E+skGg7JgmKJDM9Rum/yLCGuzryfF21PYy6LiaCheKS5eEwvzsQl3hB+0i2iezMP3+luc4GGvFCl
E5QQ5uD0C+U5I1DgPgqRiKqVusfkDA6Xb6hkcGkd8lQUuYHHF/ptfcFM6zxECQjCVnerpFh91URV
amGJnYqq8kKAz6m8nDI6yjka4TQy7hYzGRnGseZxhzrB5Op3U858fDQyH6x1BfajmP0wURj61uRx
UJcGCLHJbLohG3QpnYUIXNC2KpR3Yb94DpU7a82v2TQir/iuOWu2W7SR0pba+Fq8zr5szqLwYxj0
otLaRQwpTltsWUMynPEOyhApz7r0tkyZBXll4qrPMQiMSfdtJe2gIZ30aV6kO8Kq+BoQi4PVrFSP
e9e+VGHDwHv6tqDUmIv6PEnkGuQz9GxtLvIDxPQXu4sPiiWgt2g3d6YwvsfaMbQaxLl2PBwdc/FI
l2XCnMSWO0t38QCCiHlT7USwg+v1AVQZleE8lhCPR/KVsK35Gk4k1GQ0n/Cio5le3qm0kRhrxB91
uV5mzQp9+rV8E4kSxMfKwmVUJePtWsherT2ikgA+nhiSB28WL4fZwvxsmWDW64m7Ep3goeESTBYo
Qd3biPrCi4z6m22MkBMsxZU723OcGJ5d9g2liezK1CUubdk/qIvmBLExGoc5sn/ERfYEczID+pqi
MLOQz3Y5HLtIMR5j6xXlZkk7GqVkm9emr9TJpTBuLLKAorjZJwPq+EU6S9M6XSbRq1pIY+0q5i1R
z1SM0RT3fvyQjN3ZqlbraIURXfu495OFQbnBOeMtikXXFw+9MiDEL+5wX6RkQQ8v9mL/bhtT2dWF
CVxlBKIUL5jOiG9qRWaUDU8MwegUA7J3sqE+JtKdo5oNUBjuxbbakuk61CxOBwlAv3lUO8e4sLhg
zbABTU8zf6pDbldgsN7KSWWijjHirCY00wv7yN1Qf0wYHSz7yIj+XKw4+ShTneX2LptlJ8iL6ec6
6L8hUIAoQwKUpMiHCv2mh3ntrTUuM2l0gobUBXPAK1oZkJOmMLzK3YhBozlaoleY0O9chem+TBvw
frFkYreQYZ1pYgRi8NO66W6Y55PDPIhZVb5fu4X4Alw5buNMTMIzeNvzQMJZLx/mtNDvQbIheqER
Gh8w/n0rl/baYf6/AqdEShK30m0eKYJHB3eurq89C2jFlstrlsyB3oulCVlrKainolBpEIrcodrE
cCUn9nNsNt7CDGAO64fUWvaVokP1Jttn0OaaYmyXerk5XfISTjhtSQ8N+svSKB/WGuVebZCrmCBg
DGpDKwDWAbAz9bemgss2oDnIZcDEUjZhy5i4fSprA3643c8DSgJQ1jPv/6Suw/OEaOFUpneDrIkZ
uhnv7LJ4LwvrghMmBY0JbNVZUFkMijGeqcOb7hgdSS3rzpPar1cnLx7nwf5p2Mb0VtnOa9MSHIfg
+CNJJdMLScl2me4eZtJ/drl+bTOE8XlrvXYoe2iQkosSmflpLWENlFq5k/oOsPqMLilsooNSpi91
jyUA/bzhFfA/5hWxE9Ld5zJdkqCTEfmTTOrLNlX0UllfzbhtfHnOA8JQgAgYKWdO1WGuADuG5TUO
TOYD7VLVxDSPxq7CUYiieZS066RNZKFoeb0HLzC65bzDXlntJpVcpMhyFvij0PvzuXRbcyjcBG2v
qxIntosM2fasNiVHNLpXud8EkjXRh8m55WZovhQAeZQ3EasoOEGgBVZGOHA7I/N6bjrErR0q7yGG
IDlR/cy5+0PVXw5TBl0+6uFYL2SS+bl9gScCXgRZ7WvBcimNaOVXqNJAfgvQGRK2dWwQwch9cdAS
WBgtbbG5hSBtpkAdigj1GPPg216EEuYsPhjJ8qw7AR42grjICXgpltBr1wmTVLyarqmzSh7tbl8k
jJpFsRyWLr0vTBjRsTMfuahRyYcJb6W3bsuwCAN71qSdacogV9vxPoViBaYdVqIlAj9b1GmyY6Qk
PPRccJyBgZIw+kdIa0+xoyGcXfIXKKMM89y0cN1KBAtB3e/sOITi8jBP3YudPMR6/5L2UDyGiPTh
zA7GMsUTBVY46kwXkhUwG/54ug2Xq5sRWA2CqWJB768wvEGxfonrLvbpe98ramTuUZSVe0uH1aKk
mTe0cMSUFSm/ohbI6UImM0qrqt4U+YsV/875Lndk64JbS7JfyWT+oH+/F2/xmJrDd4Mqlxua+XNL
KoucLv3BIHLSKaCf2mHZAoV9U8MuGC3nkjhBBK/Hy5reOP9uGik7hSE0W24RDypLEFeLIJ/pOLKj
EES3sfInrY0xYF0Beq2Lr4OARhrzmHoUhtHgtaA61AGjxvBWYJG8Vnx7t/3aXuU5ER0B8lMUo8TB
NuQgElrtMbVFD9a0Ik+BeFdIy+3QVG3QEaHpEQBWu6WmRL41pPnZxk7zv9ytsk/65f/B3YKEpaLF
/ffa4tcF1FkZ/UPe6ufv/KktNjRklIbMa1naH+AtRUFbTNgqACyb1FUAX/+F4YK1pWi66fCfjDFe
Vf/CcOny3xzHIWsLTNcG6FL/J9JiJMp1lS+wg44f//kfjHWyISu65hiKqvPvCMbYn7piZVW7rHVg
bGvNG/FfoJuo0iF1EBBAlK9/fDN3ny/7f0pIU1VS9t1//ocmiF7/3b/2T8SvJtLkep7418Kb5Tcz
cfOlmkn7ccN7g4G6dI3XKjuz9NpXTwxi+hsY9V/RPjnijR7cFgbnLr5ML8pl9qyjTPOWORCeRQiV
fnX+79+qAhHtn9+sApoRvqaG8Nvgj/dPObSL0im5kevKjSWcq3WzdpRyeHA267UuWd1pjGKLRYFq
o1F9srp1PkqFUOANQq61Cbe2rTRyuDnMLWOraiheo4P9UIckO28Po7KmQajL3xvWWIhSpxltzTrR
+0bkth0rw4klvbnUXkN4jpclHd3KpsGKYRe1+6V1YjpPJahcSRdFgRyhRKTHmWzdjU+Fkdj/Uh3V
8nhX2s0E0RD9k2nACKBmIpaEOLm/HuBikCFupSaCkerKcATrTzygL1UIB4JZ+dehVkkAhqwW0wi+
JMdj+lifZKENHKyauekw1HhRUIByQ+WfNCxYujDrd5YQp+kbH8HcHrcDW3DmKjRdsWArTHYb7rVx
DCoI9id91GvqlvHftxyxte127aXqFfVodBBLmEyiAe9iqzltD43YQoBHVVOmkL7p2EJZeJ9LHf3k
136l5w6LpfAVVveBeqe6HxVcvUWLyZeh/UZO+jDYDvWrhJSR4GTTpzH3zQbucIr67Lc9po1vir3t
0Pbwtas0KSFiKSbkhnyI7eNuCj1szjOoBqHH2/4qdhtdrI4k9+3zbp9y2wpHDU7qtinbWR0Ua/r4
9QnVTMKav+1b/QRMnvniRx1LnR82+NXtWaS5f33YbUvRcxprdLW3bHIiJMAhiZTyhHzV/aivRxs5
dEB488v2XJ6E0bGrKa2rzFRMqZPoZIE5iEuShlxH7XH5DNXL565mC9TKp0r0SyC6nR2qIauHCefB
dnw7xF/c3vUO53zkwM+Cu4+gpCFhjwpT3EP/7fBDz5FknXqnMVzdEMqeuAG4q4lQsGmy2IzKpfET
jDkYuUU+mEAPTASC4ZpYD5YQqW6n7Sje8+fWOtwXBti+P87XOhWl9O1Ndfgxgy5sb7Z3U21v6a8H
QxA1HMFO2p4NmVGDtl2Nw7hZwW2GikLYw7fd7WEWT3zthv/4I7kOFhc5MUkBgi8gC3d+VGS9yKRs
rb3pVHvFkdvT9uwqtv5ptwzBLTgOmcB6OhpelyOp1rRQRW8lXhBxkuXX+fD29fLblujFHgbo7Nte
G1NGnwgs27WCxzMJPM/G6Nm2tmNLPTN8l61AiI2gcreDqzJEJAo5orUinv7jJ3v5l0SZ9phuuhrR
CNy2kLPV7du2uUQsDPxtc3tobOM95pbhd5uO9OsJiKvlqfk6uO1/PQ0MkdhNnP/e9s1nf339pj4B
NpbUhyFupmOz0Qe4RuoTVQTxxy4aPHOr7qKz5r3j+2o+P/n2oVVtzDYt9eezurky3sWLGPU+n49V
G2+vhhuf7BIz1S7hYqF/5kU+f3b7qW2/UhBff+1uW9uxz5f743dKaSj2y5Sfmdlae02WKLGJi+xf
vczXMXXSbICMbf9hdSygNIpZ8KDx70ywe5Tcet/2UnFIFucrPlbT245NRHoTv8cTXw//fKwQMj3T
gP2DJh8UgKAjbD9TrvHvRXz4f/m72699PVNtv/e1v2398z8l3sjXsWjQY9nhaxBq2JZaPVbamqAJ
brharPjWXOcHqZTfdKGm/WziC4nAZ8+fgomVw1yu95TWOEXR5CJqR6uzCqWuLDS7k5Dwbg82gl6o
hy1kTkbjr4cN5vO1u22VCIWJ2az9TS4ii4Z3KfTEmwal3ETGvdAba0J5PIiTf3vY4Ddfu38cE3e9
NiOG61M1lFqkruC94VoT6meCydVdhxY9nVBG00A7wouqgqztv/N1jEcJGXUq9NSJUFaX3GmF0lqS
x0f9liI3oaabzk1oD63tCmqEUnsWmm1awhXgdL6ets38xWisQ4lLA+wlau9QYqgZNwn4tgnLucUI
wgPJ9ai6hGrcRj4+T0t4qMef23djbBLzSqjNO/X6JcjZtDgZ0vTUWVPRdzV8fGa/B6FfH6iCLAja
mw4r02RFBO+idXeIVlKqCKX9c0xY97ETcvlZTE8ca0AfMdbhQ1KNwh7LMXE6aLijDu2cskjupNU5
TuplUriFdBgRKNpk96bivPTMdZclyk7JdCYGNWOKhIrfQM7fCF2/IhT+28OK6N8xzAwt6XLQhR+g
xhgQYxBAUTnS30IuOtUPifAQVIpFZRdzMxx86z6lZ7LbFJRfApl/JXyRhXMhy0v6EEJlsj18ngHb
ZmKyhrYpJ+MyIhVBeCKIkCXmVPgkWoRwxNKLjiqtKUIvjqNwVfSIKQmTyZgvkz/umoN1a65wZ2rZ
oAmC1/Z3h+PEV8VUbXtQxHxtAx9tu0SiKjiX7T0RGB8oN+/KnOTOTBhCti0C1CijxThFYmE5KTYL
SiacJH/sO8JpQgFUHM6EKWV7zmboGIU75evQ9hOfr1FslhYCfR3C2ol268RNqBEPeW5ryOXE5qCn
A0E/I4VBfWBGJE8O1JjtR2vBmtl+aNuaxe1r2/p6Yvu5z19ZZzxvqUqam3hZi2ynvd3qAeFUw4mw
hgGifanz9YlNTnYciNiaPOZsQFzEMUuio+bW7WVciDLdDm1PEoI0nLatSkJnMDa8vXzAg2jZqJqm
0D6S1Xc300wJOFO4pavxMSckaz+ZEWFJn8f69heBe7ica2bm2yG6IZIHUp3ALfFbX0987U63GHdE
bz33IbyPk29TUucGh1phr9jQffZRGvTaWXF8w/an1/IXqsCbySPkUwRheuZTfmXZ8SD5oUN2jjcW
DwsRVlSLU58NNTw35mnVvaV96KYLbU6xSkq9NDot48sAImCsiHzZ57ZPpTfOXvT0FvhJ0e2AC5Bi
aqUkFnLN7EEY28CiSBtxykuJT2++DPOF8h1Qj4J8Z+loEy9g3FP3nRxU4cesOGYkX7RzEPK5AvNU
XoiFFBSWXf9zhbLkF7+pk7f9fogpC35vKWzx+R976ygysOXlFm1Ikb2qrStw0178bJJI8UMhaycF
h/o0kOBEgKuywxGHpVTd9VKAFkjX9pYcmMVxqP0oCTICyfRbkMvpc5vedfKP/EYOavdinOp3202v
QPW5RHf0Pk/aydil35dL56W/gdC8d1jwffKn7lBsdqU7f3f2884+qh/KfelPx+yNRshL49nefHDo
yNxqh/FA9J6b3Fm+KbnmHYtOjI5H2ytulEP9AypKTD42cdbALYgaSIJQOnaTa1600avx8DHDxmeH
PNT7QffnFjBHsD5hDdX97F66Rr+Wj/il/l1dmsvMyn/X+gWSdtdkmf3cl55xVZ+6N9371R/W85Hm
3JF3lezXPY2Oe64541Td4TQ+WNRi3UX35chHJZ6CyjZcMtAK32ze+vSQxA9U5RDQtW1gNoeQ6ABc
wQUZDUKpszMfSWnS+538oVf35EYu36KKSE1yDrx1gcOFU3M3AVxkWYtFxwJX6TOvBzwNHnFV0OLi
DSOd6Hyx7h0+Vnk0d+WjOZ8IjXT85KjgvAxftfWAIGJdfEZIvA3W8xAQd0K74J6Qlxv0d997mJEf
6oVuTdF5mXOIEkQm3vKY42Rygn4+9I4/UT3EB2g+4BYu37X6LK/Bt77AzXtfZqjErxTFf9YS2nff
j7mTiv9x8i4/rA/0G+O0q4xzZrkWUGemwsQz3dLxzl6aZXc2niAQSWclqL3q1fiIuQ92GHE4ky7h
Azwy6xvkSdKg8u9O70lUW9OdftZB2Hxfnpz6ouoH+cLc6z7/rvySe3jcrvyDJF1gQe8yZ2VzUehi
7sc9HtEal+ExZ45CVu68W2yXMHtEQepruScAK4KX+GL+GO+LO/uNfMcbgWGHO1JeuPwlDFqQFh5B
JhXQtj6iXfvL4fKB6kn0AWHbSoB3Wtf3vENeHmBRTzzTDS30+3LZzbPvFAf69ckv+WZ6l37md7oP
KPaUPKlv0Uf2RFIclAqIlybpIuE1e21eq7N8D/ssCmKfxihonmt1oC29vuVH/fqyPBiP0kG7S3+V
RHCT/0x52JN/o2A0T3NQ4UtzGWja534/3qsHkpyO5He1Lyq9hHdWx9mx82ZX96U3udpZQej1LobV
pwRtROUqO1YFKf3z3GsUj5SLjCGbBcT9+L04ik60w0dEEufiXPMYU1915ZS5EcBPekC7ysc+Proq
q18aEK4a2Ify3vlGh/ll9k1vPWTfiz02vXqX2LfAqeg2Q3HbI/k4EaQ5efTYQ7e6cLmlAUW6Q0Q8
xyvn4YXOkeJS+oK7BWHPVdP9ek3pB82BsZ/vf5LMeQFCdigPKxcqgh77rj/Ix4mRh7QmoroZARGS
Oq7qNY98p8f+TBB45qnVruRMJfmUzzDSmPJSLus7563BeTvjW0QZFITkD3Lmg8K6WgfUbDbn4T6k
vLOPfKRD+/TbdFO1z6y9UmR6vKITGK84llGq1cVOu9hedGwuYYCM9gWzrb2XXOUwZzvsPjvrTP5o
fdC4pwB/9QjmoRwZ7obU/7XcZhfnXb/LnqMbFB8/QOYa15lu5O7r9meXDQWf7RapMWwUI84fikcn
WbfafayFV8WG6NiLFU4osLy6WBsN06S5SWcOPomBb2ZqM7c+6EiUXK2uCckVZNhR/Mq2tfHgtq3J
0EC2fm46cgI1NydrWu9Aw4tFS76tbv79b2sZmpmGfDbX6mm0VIO5y/oKoYj1G0u5xYIqdgYw1//1
kLbycJI04KLb1vZE19XfpUo2qSPZOJgmxHzgV4I4y9RjR+XKnuCKravOSLltzjK1x86oG8SpegcS
ErHibmrgNEf2OIOasyA2FogRGHepQaTbfmjxlKXRss4yOmsbTXvDBn4BBPsN1v21T/uI1Ucsn81R
p/+JdRV5Cw4lWTxsGLht6+uY4ozTvmiHu1Am8Ebh5DdJKduxPGGl25RK7S2pIu3D6DYyZflkWzlz
ELNUjmncAvcTS5lPj2lmXMnAUYJJ1Ae+HqJtFfjXMZXueRCP8u1WZfvyxba1oCx/HdTNDtFI0sb+
5vQ01WEn66t+2MrBvSgJblumqAbT0ZYPBYBVxVQec1mjw+ZQmqpn8pyWmttEONTNuQVBEuga4/Hw
MjfC0ZtMgWTMzv6rgESI2bAjG0tcjEgN3KTp1xN81HSn9WjgVOGYi4n/M4eRFBmhXd125SkZdzZT
JWcMn6yok08xSjbmbKvyVLd2gyGdE4E+AE11BfO6BmYwgoSIZ0unTbnUgJbyGcNMKup1eqZBvg9t
mq8CqPrlsd62vo6NIwxDNbxsNmtlUzLrQ0V+k948yV13tfCNofkwD6MoxG0lOtEF2RnjyKgnasc6
0c1ctFvx+KuYrKrjd8MgT1CWcDpJKDVP5dKfWfvS6DObH3CNHK4RgoeCqtNex85WWLnxIEOGLOVp
8LvWVPytrLr9gbeHr127rxI+JAtDmTn59udVhLlXWizCQ5SGxIZ6Abq4oMXlFBRF588HUUM26paD
UYQT2SGWSBPkYWlVqNBtFdZUBZ/9uW/Lc+H/bzPu/6cZBxNVoRH275txN0lHWE2b/NmN+/sv/b0b
Z8PscQxHt1TTMFW6XX/H/DjG3yzLUR3T/rMLJ//NVBRaQ6plA/Kh+P1XF06DCiTraN/5ARpxtO/+
J104VRWRO//QGnMsXIs6q3/b1iyNxtw/NuJaxUyboYniE9LOna1H97VS9miuaZNs1/aS5cbegLew
7X1e/RQ4wMISS7hk9XFUPrYy9PZg445ad9um3Nr1Tkb8kSWFF+oxU/c+Nw8ICb/30O2YBJbtRVkN
iNvFL3Q+O3JX2hv6FiQ/EEuzFA4iVLl1+fX0Es6RF80IzMxBuQ0JZgaUGTUXOO4UgVl/lQ436kWh
C4Vj+pGlcLav1/U8DBRgzMx0jpSNDBT6xeQpFZ4BsPMdGg+vRZkijKPZbZb55mSdGljur/JMxw2v
w+DkF7DlRwRHP7raNL2oIl6DsoAGK9/ssE2aK/q3KsnQ3NsLZARFZYoimgGqwRoxDGtYMxKLvT5y
tEN8HFsFyUKDwVS0v1QpcVwNvGjSUf7PnYzY0WjeK2p4O0fxuyJs1ENL7OVcy7809cnplIWFa6n6
nbRkPgg/ZoFUudC0wwitsPr7eUrqYD0+13IR7/rQaH10jsFQnbkNZKC/099maj1kjaoewaN5yajT
F9OsOyIB7+yaSF4FUzLayVOUNSQzN91ZUYdxb69+Z6/xbQRIKPFlC6lfsVTnpkxqz1ym8GYKERIB
agr9tLHuLAk9XNn3rJ2y7raVzIw7K9ynMeMdY1CgIBNmTyvySeb+03hKopQ+xUOqDOt7hx62mX7R
PAmPRSgzDzYxaSxtTjNBJqO0yh8NluO1zcSwAvIELWKIXSeKZTdzqtlfLdQKdpsyy+upreIFnI+x
hHZovl/sMj7kNQzczNKfnKIlwINVvj7aN0VbS0e+mjOYOuWM4OLXuDLBJU1JIcGXP69kIHYceZuG
wjRV2c/oZ9wWCNTBajszQAFIjkxGVGeoWzD1apnFIa0gJr5L4metco8G2toR8xY/2ZKF9paJhkqG
DYmUqJOKvpduZZUvM8uioyGP3+bBWDxNNoksJq6Q6FIW6IunTkh06Ogjh5Hyaj82c8x0vfxI8vsl
hmNI5Wa5XSdktLFkPI+Vw7tXjZOcgpusNBn06NwfJRUikKa1D2aUavzRmh3wuZbvjOVlYRjLQ232
u8HWP3KsVd/jjvmccR704qQv9oDzKrvoyqpSR3qK1vKbUg4kiSaJfoiTcEWK+BDVaK4qHUeNBkKv
kQbu0qbuqtoCsyVB9hpnBCSSikQ8kNfEcDt7eYw9J65CF5F8oMTDeUxCEmDy+lpxT+2bFjX30kn7
idzRdj+sRK7i/0LXG0A6XnfFiBqnLyHxN2os7/siPdSWOu9IgA7iWm5YHcIWmtooqBGHjYNOf0Jz
jkTEZzeqktxSmCfQXhDup2uxPPeUbPfcaIHv2Ae1kKJHjR+/Se30ijjimzXaFDmGxlMk61IV+t1c
cCIXBTETtWr8IDwB7VJV43Thb3xJajS45C+UEJ1k5xglz8nUQc3O2jiISEINlcHrKYlEUTz52lpR
iChZaoPDhkpC680t0AdD97wdu+4NbNhrqmchhUbCrdeuAVIU2kHFa4Cs/NGyIFRkMw9Wil9qRLkh
KrHUSI78HpEILjW7sECIpYfUQ7q++B0zpR+c+iPMlvCqkhjgTmNMyn1mEEZOrDTzkDX2VFmy3XDR
wTu0ve6KItJAApGuS6nX13a7y63pppeSg7GmFqwIwrFW81ZLwnpfmbQmsqH7gZi6CirH+ZU0+tvQ
EBqulgkyNbW+VdDjUghYMTiqcr3XJspmOvyskqENkol5FHrSYFmW90VfNDRj6yEcre6Alwr3RhLf
aJF2nkayDlkqXSrCfHcNnY/Azgpg9+OhyxP1rlWJBA4PqSVXexJ7a6xsUaDW0XIlf6RfX4BfsuLv
ZLAuq/0xsTapVG4RSjhcaALeNeCQD2mVfzRj8jOluXcOAay7lQTYLl5erT6z/XZh3QmXig00e7qx
vrdJy/XS4lHvFBMlGH0QQjgyUiiTfDpk8vR7gQPgK5l+M3WEXYIe9fKUDIuxRFxC9m9z5NZyL+uP
DeTQD2t6MZP8rbey7HECs+Zi42GMJghgl8vTr94pxvsyHR9CsvSwH8wLwiznDLBdgroO8qq9THZ2
k5Yh/q0ZkTM5MzPK1SGky2DC3hX5InkYOZ6Fsst1ar6lfhx/FsZrVETRoxyXWNg7RpXiujiqtpfX
RdnNxKdr3f2goaw14VZAsaNMOUfL6jo/FHsF3rGwlrancb8k2qNcFRlpXTEDc5MdeqBcgUVXFMtS
x+XXKH5UNd+lBRmmlqvmznGmMJBHfFB5WGk+iLZnM17fEr2ud0RseQqMKaE3pvukaj5pad96aIm7
1Yyo4CjWtOvzFKFaFVjaXHLxmx3yvTWind8V7pIQ30yM6JtmqenZMKUPGMiZnxnUQtpUW3HGYPpA
29pck4Wk2CkKk5uJ7rIxUYYiSeeuUqbiiMCS5Qp9saE0Qe+kloC9qb6ZdSN46jX1rTEt3aw2zD3S
VDdvKAGyRCJxQUlvwSNS5SdpmjS++CSr+VEaSA0lWry+1FYLI8zoDk0blTvWJ2ZgVfLLII9vGmt+
zGalj2eK/koWm8AWtZ+sqT2zNa5SV+soQ7J9WSs5JivG87pECz5ID6Y93k2cRuR9oavuuIyTTvrp
sMDTJ+nJkdPbSBujG4IMrnLv5f3an5wkWeiq2ow6y/qW1Vy8ugrgNYqoTtVl98ZdB04e+HNvRlb6
f9k7j+XGla7LPhG+gE0gpyToSUklVclNECoHn/D26XsBdf9W9Y2/o7vnPUHRSBSLhDl5zt5rbwAS
MX3SZyJ6ZwBMFikqnDbD+4Jk8QZSd+A2xGTUI4LXwjirNqNrqSnUjkDAwSG/B3PBDHJy43PtGL/i
ljojmBUK3So5OC7gGYsA26nx9JMTYq9wctTGlafooNmG8WDowOY0J/s2GqTazW7KWt7Ug7t6QCHd
So8oMndOr2mCVB4jCMPpV82wXnmX0xZUOOdqQwuBT9bTzpUHO3StQ4doRdRISUtXj3Zp7iRnDi+U
FjprXKeYT3pGp8jhau03ec4ZzLOudh7EOIdiroJlqG0RXVGRDmb6pSihlqeKPHrauilZyAh+Q+pQ
Ab+r3cHmc45NbxlHliR3iYzNiz4GmT849s/ak8VRwG+bHSqWzvnK/mni9NcTnIg6NqoCtEWfe4Cq
OuPExZs9w4L2ZobtzpOeojTDwK5HF2nN9Fo6YhprzfwVplazyw3xbrd25Y84Hhb4/6kKRz9UPbDL
wZ72ZVrsueZAddZCZ8d0utnFfJ5T0Wy6cDl1Eta3gXZ4b5X2+2iyr8R2fYG7hwwidd6Vl7XoYpv+
K2xy3Tc7Lo/r3apX+OASjka0TlxBpHxIOopTMACnloPD7xJw8klWPOk1QM7cjecrtGDO35n0tqVd
9gdX1ORCDMVjZTmb1gQnn/Z99YyQ+QxM39k5FSRmypHkouuKHAIKdseJII5WflV90fSh9DPlRgQx
EjwUs0xpRJVchHIfDNYYWwDV8c7iK88Tztx5GQfshMUz8zRxm4MYoO/8Ump2w0VYsy90+0M6m15T
HL3BHHaucLStmxDfE9BOkUWQXGcz/T4m8xIpSRCjoE/iZ9K82EYrrhQi8E77ZmdIeNYC6o+FsclD
K3QTsTnfN9UVY0W1SxvrYEvaqQI4IWuO5oXJKlV1nl0mePmnWi+e6FsEOyOygEcO6tICN78OKdYf
dJcH2+XFnZQQOPNxNLu3JpYnM3LfoOxEWz0lPqoriEsqzMXlzWl0NMhuggi078vIn+F88k5vtTan
d7rBf8Sb860TzuxmTYOt5T0qp4lh5TYJWMGwcHitPTs5NOQAMYvugWc2P+Ia30RmkMWXM0ukXjpZ
LSaYulTibDvlMTxHjRscSGj9gcfNg80ed9sA0moy2cETvuGfmWwYuDuAHGPtsQ/r9hnkXU7v72ej
jfq+q2qGeXNyQXdxMScGhmOFX/RNOjmWn+hen2V8cytmIj3DcmpXhKA1Mvlqfu351j6mxMIRlarf
IQLt/sZ3PoF1NLqDrOb7siUopYvofJq9ae4zgqnJB9gDHWVXck7A9aAF1WZ4qkV8LL0u3PGFC4A0
3g+TzNjNoJmE6gnOjFXffCM2ITk6JYQ+DtJI1dLHhOiHs3x0o+6qQi1mgAK4vMIYU9jGdLC95lHT
E1CEo7Q/8sTZFXAj40RTP80k3ore4NAuq4oKV235cjiSWQPvwiG9G6fxGobxfd2a2ddW0G3vFrFA
aWgIF8Yem6oZnDINdX2NWx3DFwEeJke3P+t4DObMKA6pu3X0qbkvxfDUQdpelvugNfX+GqSjdWxy
LqtT0d6Pw/xmlfnDqJvdtbd7OKBmSz3bEG5aqKWwanA6QSB3uCbvwkUXifDri9ljwFZ69py7yxyc
xf1om2JfO1O7U25/GvtS7GPbGQ+YMEmkEOZLa8Xpjozd4aRldLWl8aPxvIzjNIcNW+2jOolvRt/f
Q2BOqTJTXPtM3E990H+VqSEutd3OfpRyjcckxqS3aa/KhCGT5eRrIV+jtAScWJbNr1JoYldgp8LO
+hR3fNiJhbM99Qzdn0o6AFKV1a1iIDIO9XMNc30nOQ9g8cTAa+g9RtZ6U0NHZSAvi22rUC9mrr2T
NpO6Jn6pBVyVWSNOWNPNp6hl/IvoEEGkO/iz61LraJRYLl66kPfG19Yj/zG+NWNonxB/WHV40QMb
NEvJEkbfQRzWIj/rOZmUsnMOnZk+klxyMe2pIq20QX6hxe1WAHhGbagYduH0cKcO81qqszgvjAp7
0MSVrwXh6xAHUcS/ZpOXy62J5bHFwT9m36l8P0zTISc5aK8E2ZCQVHC06TkkVgQo9p0MeXnqbzG5
YqMo3iq343Bw+S+okFlXWekvgv5AVMJn6KcSbHR9r3lMwlLEVFDwSFXtHtZstDUWjfOUi11WmOZ5
7ghIWm+tG1wPQYcswhNNj0P6S4Ut11/T2NZN5VTGuVg2611O3gb5ZANJWuQBw91kE2WDzeWoju6E
gGFJYLxD1SYfRJAGp/WvNUsy27opLWS2iEI/34TeokZwMvQcoxvMPMdmvfXf3W2GelMoCEfuEhen
545+btyPQme6sN5ZH0Y9MzI2rn/ptaF8ShCW3kvE3PqO11tWH99nlPn7bgwsopiXZzVE1ez2DFqX
D2mNkVs/HytRQGJNA7JAl3hn0XY9tYjlJsx7gN6SdeW2JtoKTW+PXa12FSeec7Fs1lty0RWvt2q+
pvUnWgoAc2fWQeyLgTAtqtkW3RwTCqsJO3KFCibgXR8yDkqQpFjL740jepeWr8kOpH4E7YRrserP
8xD9sxnXHvvngz1XFPYS4E6sdR+0mnQifIJIy5Zbctl8PgZIVjsqJBViDAYotcY/m0xjBEkwy9dR
LO0213gMKyZxKzaujwYQmctU41OP9ClKoshG0SPbwff0kBBqMhxOBrMQ2YKmOa4payuHzaVGZ4cu
ibqrEcyQeg90YRmprHfxDYKP62BQ2EuHMMnFcE45Ek+GeFsjFnUjVIcqirGqArztl836+J/AxTRm
Ql94M3a0Vi0V8JK2uOb+VRmTOqml7S6d8zcjua0ywnR0oJosLOWzBrp5OwxwcJuwbM+fm8wEv5iK
iVn1qL6sj/P3kzOs8UTH6IspFTn2vMixS0XeNN06i7mEURIS7Z4tJy23SRl12xy1FCDT/9qo5Y82
9gJsXB98sJZXMJA9oofmBQkKas8duSrU0Mv9WptIqMrcehvUxVfUXNSqtsw32hgT6MVp0sWeZuks
k8gQExsvHIt91D7LoaRcl0yPI8N+78dl2p4O9EVm8cOs6M66iXUaUu0W9M3JqwHIaAGz5Jn4042j
gd6DI9KQfBO8eW7xJYzqQ6/3zr5LjKfKki9TroZdkO+1OIkORZU8oDAbWUpX7S1qbX2bC/Ez0Z4w
0VT4nBm/Ccd7Jlj2aiU2mUZU6xsZDXKfTz/zeMwOHscxc2HG9mZ2l2m2s0/CjX4cVJ/6ikXDkURi
0xcefMs82RVW9kwah9rYaDCw6e7bTnasL+CB2HX2VJSe5Yd5+5uSboEyU5Vq6XOcYlBjjsyw8NBn
k+PbDrugWNrlTAYI+kYtKD23u08KXtbTAOvMYXGzRk1t8wXHmNSKFO9h0aQKuNrWz9YCHtJK1hMC
T3Viam+2zn5RTAIVPChCKxjJDRsqYqOl+NCy5yZ3ccPWQttIUOZYVMpNJ1JtXwzuqZGJcybTDZJA
Voubq+pTmvTPUvWEzBTTuSpYntn8zzZZU3UPDTKqRrO+VTn0y45iGcbkS4HjReuK+eC1yypT9URz
BIjxe3gSjtoVb73MW8yk7j4756p+iZ2sO9O7p7ehmSfXMN46cls2rjDdXaFG8xQOzwk67K90soBB
DGgC524LcXRZdmZfxtBx/UYle8fl+lYxvty5RvfaOx7lXkUDqhUfDGyy76Lv3pSLWdJwo+/tzPiw
nDUC0oC/bLWwGzcw1b/zgb+YUEq8zN1D6EPqYhWHsDd/9nn/FA/hBi8pw73gYQ5ctEcdfU9pOIdW
0gChLbEZxRgfajeg0reRnjHeoJIpFmGQuFfDMdBH4Tt9oB+swkUvbg9I6MM6OgBu/mWl0EaASW+Y
LSzdtf7LXGmkIpiQD6qOlZ1euhujyK6TnVS+1chvrBBG1LAsMVtqhLh5p1fwPoyJjfF98UDRYWQU
wqUkiouHiUEbXY5GP1oe05Ap+tbXKDUat6ZRRX9126jokhsP9eNs8h9PveFGCQ6PBv+7KCeDBWlP
I7TCdVoMN8tKk51jErFQ3zi02Lsc+w6da0fuo/Nm53F+VN1jkYuZkm18ZqZv78O+fQ808kM1R4cG
5bKbNQmSupgM9Y7QvyhSb0ydY9bhjl+EEXGQrU7bhhVj4yWnWiH/IRw4YwS7DKHy4Cu5kOUmcLxi
b7hJsjGc6MbBtVlGGaCMWlhDU7btc1AeVlbuszhvQG90yaP9UOZxxvAZ1QytrWhx6Zz1yvsIvUK/
EvyiWJ4796VZohBMgn7b0eqbhBZeKuR6tqedgxKtEYpJkqQWsn9mfDECHYVI+k5jW22CsICxUJ5K
zwgvnFt3qmgPFHG7qG7FThtZ2kWCkIsIJWbHtffgtDHICLP+GjFYYWnyU9P4l2B59EWjBh6EXLtG
t8Tey7Qfjp3PG7fXf9dQdIZ5NJ6LeEC1YMoUmXr+VQzY30Ta0ykI0m7n2hKIE+AuQjzoP0tOw9TT
wUbS6CakIC/vAY9najqXkfg2pK35oB+bCkAVe15QVs6pKEC7pZr4UE3xTY2Zn7qAuVLymPahVx0r
x1YkmDnIMyZcIjMndjMLk50KvZ0VcjmNB87gXdTvARRcTcu544QFWCNmcWNaHX+b1iSLy7soe3b6
2NmKuno25yRA09LvK4kYvzFiQuIILPZJ4KKzNjun2kTqNVm0aM19adUTap74asfyOYVJtAVrax4w
BcGmCPFITPGtT0ODRRf6zazcudH0HTgZrMBgJKmyF18pPF/0yNJoY40HV3L9L6KaNBKQYVke3mJy
2Xa6fOkCtBZOmxkcM8NzFJR0k92zPmC1zUppHNzJfRqQu82TfrDhSmwS5jEs+JySpXLxUWT9S7Wg
D4wIJ5wLYK1ATFTXxmMzzhA0TNz0FbH3eREO117v7omL/kUz0IYgEy0ald6mL8bcMqfNH8SnZHls
fWLdxIt6P1/MfKBWnulrJvtopkpZN1VFcdpx0vXyiLbYpNByCTKBJ8Rlsn7MUe8fQjSe1XDO+hoQ
2IJyXjeBjvVhvTURVg3qz4gDLE8GCpadB1glLk1GK53WXyZoiAePwYRnzKcuRvAZ05NkTGfDMarC
ahMw8gtByJxdtB3HLEhvecaFR8ryPiL04yATwyPvcMCUBW3mRJoU7jAbecgoh4rTa2n6a54mF0mS
bxevlEAPZSYAUtfHKzLIDvlQs6j3vlS073dzx3gyTh+HoBV73crlGWsvhXW/HVsnPpdmR6eQ2GGa
P3lycpfkU9Fgacha7DAKEhk8KB3/hp7lF2v2sgsupvwCEo6OCMur8I/HZxGjV4sYXQpmM8JscFou
5h6xbNZb6wZjH0uq9aZaxGMFObA6dIGYxtCYWmBYEuNX2eFgnDyO7cymgJuw1+/olv0Ml+j1NVJ2
DZdd77LUQ/OotUciAOh/LF+ZG8T/fFsu0QoHO6mv1eiiGsaNvp1rzPGeC1g1C2KYECz+EBjyp+xR
0TuHOzXzcSTh8EXPY+1g2SI/JlDW84ky8HNjKUrFxlxyQ9ab6zOTqPaByXohTaP8ErWE8fYqvlNR
+bbmiU76iK4tjeubpgZ3/9djrWhui9uVA5WVn5jxCI5mz0CVvXtF9K+3mEe3p04BMhSkjJTIfog4
50hYKMGo6myJgG/drL48tG3oQqOg9YlBoTezePI+hVTrXbISIVsOCP2aJaPc7LVDouhTgy0BM0A/
jzjTgwqa8AzZjF6eNbooCiuPbvOS5G23AfpKt2YfW0r9dePGnYRp6N7ly7KOuNZfxSJL4rJ+chnN
d1ZEGU4Jp2L2nWIpw5FjuSxb0DGv1lcGdujMVkVSR5A8krFJ/NEgrUKkdSM9PTsaIUtYFaFB5XPN
IaZov1fX5+p1XTerKXS9ZS2aJYvkpo3TRt4eP+ZdugRD/1GLdNUuS0V59Kdohts+IHs5tuhLP42t
0rFYz4T0cdcvYpXMZSv8uqldAb5w0ZJRpDHEpyQvCwhcXk0acmUZF5AfNQ1K+H6HNWUjTMCacLwf
I7dl8haWuEg78gRWkV6OUSeQUv0j0vtDZXWWU17TBPY+sIYvrTczznE7avWgoPFrt7zZ3j56KPCG
dSGkOe6uT4tXgBwoM5ddQ48d6tYlZX4VsC0X+HO1ZsWvejaFIwAb3KkNQ5Z1POQHOOw3mP04UVrL
WlCuLlK7YwXSzEyGIgZPXk9T2Oq+C3N6TOYEaueyCl0dpFkaoltb749hT8+zjvks+qK7uAQKnUra
CqsEZ1yh9uvN1ThaN1Z9ZHrgr289ql4B99Sn9Z0WGc3hrWW2uM75CvvUXDzCq7M08xnOQqHgjxT6
ZMHpOa4vOXVERf/5Q+t9PY3//G1GVf94W81VYPd5v++thiin+YvWpe+guA4Cssyh6ReWn7kYq9lD
0MBFM+itcTm5LI/VtkBczRTCX//Htrv4bdbPIdGa19k2QL1gH1jts9FVIcY5u1kniG5vtsWQWn+O
zfUt9kRab8RUMadbluV17n2HYfstCzsaOtUUHsTSSlnuBVP8sx9zYqgXi3jA+HBrA9vZrkq99a1+
CvfWx9Z8jqGDFtxLeu7rO4eQVe0ty7zKxrkDAIm6hG83cZ2Iz22KtiVQv5hFYD90pz7P07OwOORJ
jdzSQX/lCqYh8c6zQ5nWX7Rsn1Xlk9V5Fqa07s5AmorkPNgo1jT+SK9l08r6Bsn5gQqCZiRnLlCU
GcFIxG/FZP5sLEH7uoKcyo58Ngs+VROvXElfc1PI/NErzdekFW8i80jANCQustRGHKpsPm3nmiXz
fCgTDAi63qJDJBXbLWG2AkKtHP1Rc+yGpK1Frg08c9Pk76E0523Xm/kuw9wPapCJK53F3vLSQxXb
37rpYlXBrchYTpoEVMVmd4dh7h0MMOdZ+9YNOSi7tPhBO7557OlVIhJlZh1Nj1mgH1vqMS+sWjiA
6gQ5DM22R4Z1nYkbbfoHLwHyRsCOG4y70oYGP4r4fsyojOOSZC4Pv4i10EspUilU2uFU1sUPjsgZ
syFFmRkTVWDqkGGaxKy3ZKqJLdMCdZkqRwAZACIOX/N7oT84bmD/iAKExqxPuMqTjtf1eeh7g/4c
2tq9pHFB0FmansTQ/jYkdX0V9V+A+lgkv2pyvx6MNJ27Y5IkDN9qHQ+Wd1jPIrI2iW9Yb6ZjaJ6q
6YQMgfPa1Br3RjZrexkpeR5zVz/9f63n/6XWU/8/aj2Re2Kq/bfcc/m9/5J7ev8xdMbNJGq7oHHA
qXwqPo3/CNvmiraoQBfBcQSwBOyKrtOUEA7YAeSgoF8QlK5P6f8xXLArUpp0kgTntf83wafxL/IK
TBGmqMs7E9BfbN3hTf9NXondmNDAsklB9hbxUQ7te2eLO5omdC3VGBB2YtIw72f8USk9qVidQqAB
LEoiOrWmCa6YkwBN5oe0ttqLlPO9DAhLIzj1Aw13Ssuw+zXmgcSzMYPpz1NWquHwuy9MdW2m8j5z
GVyxMkYrpgDgYaqawolpMFyiSOvvrORVx8mbmmbhzyNMPb12s8MQYXJsrd+1mc0M/cKLPVDSOg9d
iFREL5v3vAohsHWVu5+SDucWI73uRxhZqCA9+0moEdN2bKe+FUbpkiS8H8gCPubQlUfYIAdQBhHN
1Vg7CqOQ90lKp2/WlNonEaFoWgBLUXPSh9FpaObOfXOIR0AxcwbI0cjDH1ptyDPxk9bXllkU3I7g
LbKS+E4WfXQHOS72W0OPfXcMpmvizsOuRry+oYtxsnPLjneqQTECG0zbNRK0hXRDqtyx6fyakAom
joCoHAvEaoDOM56y9mam+W2SLfSKtL/BRgAAm0JJDuIBKef85AkXjGWCUMjTv499cepJx/lVY0Kc
m+BtsDu6l3IetxoCp8OU4C+qBr+K4T8NReNu4tED/wlITi1cLtOYvhqlmg6yqXkhEiEBW6FlDIij
T8C9ecMwPiC0mFknRwDqRorRGU+ZM2vZVRrVpqh5YWvBfMdF/WFFNB2Xn55aonKLWV7G+DEPgEcF
NiiVErGZzgsmeYXBR19aDkHM9VomBa4YTR5Bp50xhtYH9MwagBHjPBEwTWp2iGO7jX/0kZNccIUz
74+GfzZNBPTm8+767Ppz62P/3d31icBOdDJh7Ot6TxPCQWpI56tOOlJ5//U31tcr12fWm4R1wCIM
xePn313fhp1gANjM3UtlNfi2/9c3ur4mMRxAJtvKgk7I/+B/+/bW312fxTKBcg0x3Gb9jc8n1rth
EtJWXG/+9f7+/KQ2PzsCZGwYcon86wf/urn+4Ppn5qaE5OowkTXzYhstzax10xgmWqHZo0s4TPp1
QAhLAUTo5goacegj7q1w/KryK12j9K+NNtnp1TUzHiPmEbI6lG+5PDbS5NhbwYFL7tv6O+ujnTdT
xXjmDEPPPjtD81KT3wnOzAyhgydVc5z6a6RVt3gsmKRLdiVDz7Vr0A7adb1lRSREzjQc6IWM7SVz
gbPIYT7VCWINJCgbRSbZRjeOIp+tq0Qzf9WWjXRi82qTdWJarOa67MVxdeuwPm+2pjgibbkGrjZd
lObwUQv4fX052IzahX1db7VohBBQTY+y38iGvltAxYQYJHGuoQIWTiZi638+xuR/Z3U6mIHlJ9BW
/ahl5PkZ5Ww8DOJS5kpcogEvCK0eLI/L5z6PkVX4CY3sawTnUEJ3SuqAzCtn3qII1a/rT60bRKLG
n7uWBx69HNJXU1gFJ8/sYwgqREw57f5ATmQXut3R9KRzacimbya9wmpUoa4DpMvw/kcaILq3MOPv
lW6Ut9xNn1XZigN9nnzfVBK1dJGbO71DFIa8dbwSTjBep4S6X+bF11whSCiWzchInoF2jSt8+Qmz
fhj62brknOnPgxPdRQ/xYAvMtK2x0fvCOY0IXaJJRVck8dG1HxPr3JA4rMMd2GWW5nsNdkzl8oJ9
TPQlWgcmHepdgPS8UobrA6SqGqHXflDafNUmY77qBJpdmyRPT3MZsBjhofXxeaC3pNtesl/v4mHQ
/zzxvbLPmDSK65SdBs2L9nGIg9Sq+AqUxCJER9y8V7ben8o2F1vdq6EZ9hFw5jq7MvvMruGsJUfw
pMppn0jwA1WQ29dpnI3TlA9Hu2hF6TsytXaqHNj5kV8dSst5Xnes2tJGkKKLhcELshswjRzlHp72
xp7q/XrX1ppmj2SmZhA75TeWCAVg/QJRcI3TjegPQKrhlyzMH+oOjVbh4q8tEFBhRUPGYSVldurS
qdmOWiM3XREa966THwoa3i+xpgA3Bcm9KSLjuCJFxnUtvSYgjUtzZc02mQKsxmE9gA0bSh1P7P8M
QFnhKCsr5c+Dn/fXX0xWgtj6/Lr5fHq9a/L17KXV3a9/2jVbd1PGWCv+9Qt/vfSfmwzOvzWBiXvr
852sf299/T9RLWjhy20oiE3460389fPA7o2tGaoQlPZivtIq6EbrxltQJZ93WUfX5389tj7boVk/
2DYNFu9gaoYJcUEXe0Vrx6Jhok0Zc5cg4YAT3ysVfqcXVPl6Xn0Xs/tOA6q/dUlCk7yPs0Myvzq2
vhv5XPFVI/RxbIDnFIIEBoAFt01jScZLXfqpgt/Aaqu1NmzmOS5BD2fTKS+NF03WhKAiyW4Qvs44
5M3IIJ7CLR97oY6Rmh5bY8DSgtIaa2x0DzLc6FLbT2Hx+CVT+Y3VM7ENBZKcMDe2tleAH6fpdsoz
5+rEAX5YPOUuLm0D9UXSIGgZvAqtUezr9J/9puXlC2ZUwq1K0EXm66Ag+WoRovLc3eV1rt9csyKg
tW2+GoR7q+Al6pfBmhDtURTWxHCiQioxe3cJfEq6hMM2yrX3vMx7uNYOErbRO1YR8Q2NY2DbaVBt
eYC4rl3OpZYTIStbAeWywDKc6Cetxu6g+kaeCrbwcOd46xTBKaXHRYnixEDN8JbEVrg1GdH4ZiWC
LTROk0KSLonTk6+m6+POqBoG9zONWa9ZEkrkWPlxM7xkhL8inHRg7Vgu6/vpVMcIwQIXXHieQp1I
nIYufhTxIQzZR8kQG7j1oQujZpNaP2NyvPe5/iSMMSFdorxNmqUfzLx5FWET+CKwe6DPpORNUp6D
LK9Z4aYZYjlNbmHdfS1NdwSUCzy0ncU7ZPrwEqEI3g/sntRi4mFyuvyq0vpdPS/CBn8GejuAyd3m
evfaIIfx5eh+H1yWt+gW/bStGa0BILdkM2+8QQ3YVTSKijGEX5HC0ccybOoJTo+b6w0PpVsGuwCL
1ckgGWEeoNsAsyUB2bG3XktmQPAr6iQxIw2e4QDPeNwJABDWkU/MutUqHDf6xZj7DO8BANNY6v4w
SBYNDDtZeyDAc+jXEnfwLWr2EdT7TVv8du0a03rQ6Zcp4sfVR6HQrTR6cawdAjumvL3KRFz1sotu
aNAOsuYTtMSIUouhsYx7v7dqebHgtSNKmzeVYb2P8zR9EXjo6yitb/HAvuQtcbYStYrTsoN6pY4J
qn/K6cb2wA5A+VA+z0jXSVzkm7KXczLj1kgDzWqPMDuSYOMFFkbmDA6IxQ/qDCFpgeZEZ3DS8dNw
vEJtXiAH8hCh1Eykhw40/GZULrwTIjL0IDz2tW4dO1CHUSfis1toxPe5t5DGhS91dC9ttiuM4h69
F/ANjBLKQablkbieh0l3RId+NNIdGi+q7Mz2cCMd+ySYnqXTfhNW/DFCTN+M9CJ9mtHWIevuKvr5
5A5xWnHowm2UF4W+EJnmkwjs7nRNfhsb6zlJ0TD3JZzDsK5QRW9S5pobOat6SxV2cJRFNAr2sn0T
hvYlSe+FkaLwjiLC6XGRI2VHNGf3ANJjEBwyfA26DMJAM74OVVHtvKG9i2LXA+ZSvnmtusfzqO/a
jPhzY2jNI5l32scY1dlexXCh52TxsvG+k5KGjFPlkMDlAsEkFcMJ02eEftrOjJCkm4AMsUDz+XRE
YUxWAng4q+M9oU6lH3shg8OguS0lThYOiEGy7ICZvt0UbSPOpAxvizDMyLya8FyU2g3nYxxw2icp
Zm+0hKK0Q/gYMDu6FF0PJI8WMGxyb9tPju4LwwV8EHoPi0BAjW66HT+8EGKC0Dx5dDiHaIkZU0hJ
hHw6pTwU/jMpQ/Lk6b/NwA2OsZuTqR0ygbHTiv97BxUHjDiLcD5a0zioBo3J5JaKkHiEHs4AzSIu
f4bONWm/exb9ZptgKl/F4zsr1pH5MFHkauZc5UVEQ1DaBTgPZby1A8ZUidXfajfZmijFCYUXvCrj
5RujLQbExCy3cqYBng6PNHzfVA/1O7Y9D68TZ7y1H9bCqTRonO+yIANk2Z/mEMa4Cu1op9ltzokd
mDWA251Tey4JLPbPENHfHARPzUIwCB/IyQwuwRTioyYFPKKFsTHbuDtaCX38SCAJGZliyzcCXk51
FrFM1+x3U6sTUN87FsgRp+bqrVZclOy2/V0SLLHFHccVECUr8ZgsRyNzuEVa1HPKib/WjBt2FA8P
Vr8QRvT8R4BmGWkdipCazB4iqpJF60PAgbdzE7BCUjsRIerb2VAfpr7zcetBZZ9qpDgNAlBD6Xfs
BVfLy+8BwT+qIb2F+iNYp5sOT6lSGw0DOLrnC8qpbUFkTmhmz4PD1yCMhPlx7CdZ+OzMPc4Cgf+m
V48lK8/KwZmg6N/6ZdxsQ8jYiUE2yuAGOGgVNoC8axFFy2Ni4FOT0Q8zIbaiswfMMlV8IaRBwf2S
RFFAicUZOXTioYF2TVIJrrHEczc2ArH9Q+nh2PEq8aQ8ECqKw0+LosFPVfMzYzYMb94+wAj7IeZI
f7S1X17eM6QJ5eNYOSiNWQ2J0TlYFaAhp3/F2gZIanpAdELln4cfqmP30tKq3+RRSIkMQ5bUBrO0
93zsSD/NOicSIP41VPYbKsd0w0kE5ky5BC/g02JPuWQFfS24cHyJmnuUHsJsLoywW3pOu/jpPtrc
G7eFoB9fJNGbGzsfliJRwhppbJnokCJF0yb8Vubzz2iGMJvaU7fvhPc6I744FhFTDET7RcH3GqF/
XNQf29iB9aNyxEzelBwb1PnR+AhnYYv474eAyV8nB68qeVXtOOnqvYX47TutxjmxJ7U7qe964rxO
TdTPWCtsF0DANN/1AaE2elq8K3o0Sk8fp0G9a04J/aiFYNFP9aGdUOJgFgOPgp5qLbnM1EOvUHOB
NrCFgXln7TtjeNrHTLDdKjwwW9mrwblZsteXeJliL0GLE9lL0AYoKpkyp1d6vZVFGu/qZn4BcoqJ
WbAEGnHAZm0p7ydvwq3hWJfeTY8xKiTMGpK0EYzWh7GHtdXUwYPMxvtp+O2AmdiPOWo0QtrsvTdX
yS7Po5cOjalv1/aT6vTnKaotMlhYwifdzcgK6xJaZ9w3w+k9TRfdiaj5mCFLUIOSRUDPfjSR8IKF
eJXARA654/7S2uJXaHLaDAQcnTKKjW3UFAn8LbPYZ8FdgXbqnrgvEohkwNzbZvUZeQChvZPN6P/o
hSllhJfMGwre9lp/SZoZGnqcGD75FvNDN9t3bYX+xa28yS/KWVyqMvp2tPTinVSPcM6skzYgKbRD
Y4dOetzmzISVdJ0DWc82M6Cs3HKdDKivg6Pp2uH9YFl+WvbbJq8F0nP7t5ljPBvj8H8wdmbLcSNb
lv2V+oBGNRxwTG1l9RCBmAeSQYqS+AKjKArzDMf09b0QeaszU33tVpmlyRRKDjEA7sfP2Xtti4Vt
kTUWQDi8RG/P1HVlKn5EFE0K/ckGIxlaQ9wDqHBw1mPNGeeLAhZfc/cfyVKi78BLn5JxNyjnaxp4
VNdG3vtqbqmnzbMAQpW7FrytuRk3RT7EB1eYF10LvxQl0j9rXlTtXhYBd8m/a9b03PVtzE5b6xvL
a77TDLcPGMSTbitT4wOAjOZbxhwfOtN4HSbYJPMEtLkxSSnQHzIhBRbrgl1XnbxEsSlq4QXT5rVn
UrgmxIPC2iqZ31T12XCtvUqQkGOX8KcRoBqOa4WFNeE6rB97I7rpHjlcbmKwXY3dix6ebVEwXW+R
+aGK2eSG4N03NGvteEpHU+lxeBld3hNvXNEq/doG+HG6YfkoOOHgrrw6LZ1AxKcPdq47dIHJGiPF
x5Leycq7iyAhmf64uvA+MToLHoxIGlu7c79OY2v5Y9m+Vt5wSyv5Sq4MFW/n9X6hpbdMKNJTKgJs
so1A1LSK3jIU0esYNYCfJvWutD3iF8zdNA63GFn8vtKii+7WzmlWie2vqiUVonV3U2ogRWmLg3Lw
HoCIZ+jZWIda9MlVqeKatUhRl9WiqiZOcxgc9i1d/mg79MY3L6yTdTDk0aYyjetY6LDuImaqskRv
5WnGTzwQzolDED5imv8VGEVvtgixW9x7/Dgnqk5ayuggDypIypb32tO7JnKjq8ixBA2r2H5orf80
s2dVp7jcw9DdMau/4QaON1PjuBvUc9Kvws+8UsO5DpE5Mq1VCUA03cmtjYuIYUOEYrwZBPrWdizy
bVnE+5GBoWYnRFloSwurY2if5htOPQCOqIllvjjEbQ+b3Vjug5YprM3SEdRIqPA995QuD6EjL2ni
9luuZOsQjMOLkfSPjdu66wAT6DrztBeHZCLf1ksO0+2hDBn6zcTM46wfFvpCNJ1cHCKrXqIdToRx
njPbWWktpvypRZMY4MinzF9coO7skF0xH4jo+wV+iGykwvFZyRE7F3d/BOWGnL1jrcBmSZs1uGcv
3HgqxdvudQifyu4laVuG1xGHnjwxxCnvmwOzBsYUOv7s0IGE1qltPSUvwiY5BXXebXTicBP2w7Bq
lU0vDqMkmUakTbiF3wZs78o59qottk48UQQXLmolLihhVnvEh8RweRbmyFjmm2mo2AKrhAggi8Qx
b0ZOyW5ZZ7hSXWF9YlaIT9UQfo+TPd5aj81OohlT1luXlawf4BNEGkAGcZz3KazI3chww+M4w1kw
XT36zeuwTSR2IvCJkNExMzkcbUx7Nc3DngzYF4hbmi+Uk2FR0Y2txdIP++J7GI6UKoX7SmgXli0H
ohPypBo7HYdnvTBAb1c17NfoqUJJRv3G8EjXa5Swb6TvHEX72mR3oX5bXpC+THxE3wgB4zTbaD8a
mhRCH81zi1J0w4nEqYCO57Vz05b5Mt33Y1eQi2HWU0AbQn56c/gKoDf38wjaGPdQvDLM4b2s2nwb
6cnrXF/DpAsvTVSUj3GGZWmmNieq47VAQs9+QiPHQQDQyXprkdmzCUdsk2meuH494yTuh/zFDAO1
GTvKUvIFvyL0OJPzRdJROv/kKDhbBo5hhkbVlD1FfGL0uBP2+UdzoITudHoQI6oa5dlPsk5+paN8
6PP+pdEGBw8jIw/RVWShZrgqvLDfgJIMxnyn1ci8bVIq8ATazVpO8UvGyewgpHdTs3FED72LXePS
6EGyY/5XUclzVo1faRrlW4aTxPaQ/iJld+uWm5R+pI8kRcMLII9DF8anwVmlP+a+WS41UHdiwKhU
moG3jbNsDRcgXqtI7kZ0zIB0CMbUnAlhNVfmkmSx051hOyTyFaSpxRUK2Q33+K95wPDaaZIb39XX
9UcQ9jszGp7dHjV1OP60ZjXuokk7Qq76BnhGoa7F0hGZUJ/awPuVK2fcolt9m81M7Nk2C+obiOVM
WR64LDrEbEgmkPlUiIhDJOzL7ugSlqYzmF159Y+sDc/AcV4w48bbOEBjoCq0oy1Wf12+DBnOaNES
VjdnztfaSBlCStKMcyDTGAjX8fxDyFJsxro5RQ0Oq9niqBg2WG8Cvdhk0k7OE3ACR4ycdIbyoeIS
4b4GdZkNYUT3OPvWmGa1iSphrtls25UwUEDRYyEMr/C8fa4qDGB5cAyd6WA2yJpKcHyh/GlpzkuT
qQeU9BaG8/G9gFCLTNklcAAyQ9K1F9qTvha22V7Ln/v2R1JHA9Ik8y1Hc1GNzF5RG0Z4OVr9YI8/
qTGTZ8dm2mip/jS75UH1DV3AyuNQPmwItcWOb3FoixXlM12wVZchO2Yq+kmSIiJ+CSMUOTw2rJbO
S/FoeAyeI6lNfoThm1S8ZF25vXv18IzvrYSXDx/tZxqqYiua7GeXMgKPahX4jrWY9xXBYpLyEkTm
YgbEtrTKWNB8rUMjbYfkds5lvk3n8KLbU3MogStrYnB3lRvuuIFWIsHh5GXooLSowLcr432axVwa
9fRl6tpgbRgi206Ne0CPnZAlgTcth4o2lKR9RSQMrUprhhlbLFpj7dImPVOVhgzXpD0jsEf9gh5m
59A6Ppo93RfwY2UwWAj1LOYPdnONKV+tjPG40oi71IZHDSj0njuGrkGXPkFJYs8cmmajiHHGTaJt
6wQyiESetiP+8rHL9O82/BkICWhHAcicTftLFnsTjozleJS4wGh05bM+7XK9eOdkdZn1gzFr7sNQ
e9hLicXzRu2tQ7N06ekU7CYX4KOZtRfNjkJ4EaRTTJZNmkakw4curj34mglvqTUQGMe+2ZqQpHso
Hr0nP2JCtOA7P5vZ46CmBUusUc8GONorzXE2WiGDdY3WeK3RZdC0G+KooQUG0whojBYRjTSB6Jvr
jy7d0l2heQUX1EBRn5mXWNovDnRGqA9q10xZ41f97KzrONP3KqI3MJ7tgHZnr0j9NSuQs+50spIM
I9qIDzXOxovh1ljyJK1Hi5RGdLx0o3tK9BHLeFw8zanxzmwKw97BKDFZ5Q3gVpFCv6uHJS5W/9FE
Xnhjbf7lRAFNFMLCN0likN7EQWnTiEMMb/AxzsszhP5V2oWAilV4bAOiDMScNntyAR6Z/GNXSAqI
wInAVRnYNHIyGtV9TT5FWHgXfey/RrivNnOX8ganCt5eN8Jz6aJXKhHTN7ioDUypUZ3Fh7mlpTpp
b3AatkEr+2/OZO9glwykPUq04jZY4knHDj32IXkwjaN2hDbOx0ELaSP0odqxi9P+bMd3hyuBgcQe
13/P9dGid5CkitvG2TIx3IVo79QyJ7pHydwVmlY+MHj88/H9b82iO//z3+7f4t758ffvuT++/+23
r4ErFa5nK9a5FfgJeF5wRZJYkm0113j+y4/547f+0x9JZFyxwu5M5Pf9qd1/D7shQ+g/f/kf3+kk
+OzLIaFKw1EdBcG+T11Uyr89vz9+TtGJs+6RaviXH9s06sSZKf4HVnJ5Z/7ynP74wvsrae/hFEG/
uf/o6K50/fO3/PlW3N+4+8MItubaIZ5jfX/45zuqA7TaxQhp40b7EpA4yrSRXmVMMHtmNJof6TbA
tHBoaN4RqttnGieXnh0TRxknyZRN10CAmPcciqmZn662aeu+OxreITGTHSlTwg8hHlKxqS8ZK1xC
jrUU4QdH/nAVLaG5bLHDJrEnlnmAiIPH+N7o8Oop1HATGEy7KL7gm9xPJnoWK7ll/Y8+I9bOmnNo
jgoIgb6MTCYHWZzmAFoKz6KYTn2dfCwjjGbSllqhulTm/J62iEcJRzrjUt55aEmwSSBv3GqFdjVz
oqGyWbA/oVBHJNuB5WY/GfLgUTdZUBPkjSvTirnq8Wq5c+WsuWGL2XuwQ5bIArvSDGKZsKQjgZn5
JjZBY8T2TjGLXxVZdCFhrSf5Dp9QlRunoct/zA1vb8mIy6wcPPD4/TyzBX4NIzxMGdc4XLTkKY0H
Nra9VrlAQmDARzbhpvTypkFbUuqB3RrjGWnO2qRnu+rRb2PKb9CNtsMmisyt1U7fkeVwcui2gduG
CLySrRzbYBMPxHDrsnrNM/tnOZij39fTz8HJOw6IkoXbLHv0+uyBQnX5pp+/RaHxUmaUtxUrmd8D
54EYDZQGtRYheIAvDUOH36LF1n5IVbApROIh12aAnsRzhe7I3dWwBHyRngIibf1mojMgzSJbq47V
tM84big0rQTiArjAe/qtHvAuOjJ9GQLqCvtu+tS/48SA+ZU7jKOaH5MfKnzobGobDYnHFmP9SsTk
YjqNQVq09VzT4qxHCGCGw1Q+n4sry9jGw8DEjEbT1km++CpqD9x+8FS1wIWRwJWbsbVfBxNGtAtg
utCyettNWFPYEGavAXGkSqLzvNd2Jrkg7d7zMX6Ellr6MlLf9VHZG0tkkB467Ih3zZNdOe3qL6TJ
fxJuZiyCvb+EmzHHBShJWBjcN0oldH1/F/RFgZyyWNGcmiaGLnmveUcnZbIQi+wx01F3xDJ4sara
3Gg5jjytiwDEhnSFc4WNWDMPbWPsmKHAnQ9DdRK55j1J6FFj5OQPKRdC6bTPLAXhf/PExW/oyfsT
R+xvMFq10B57vz3xGd6jPdGjPTAITg/EcCLXoJ23Gh0mZyrpaA0mLjP9LHqwIMcdidEt/7vn8E/e
PPoftikWKSQMzt+eQ1zHiT1GeXxArDE9VJlxSEUSQWHqxdqbHW2PMN7dBpwOtJqSQelHG3pIUX3/
1x/iPe/utw8RqSiyZmHorrDt3zCcaTlNskmdEMh/ALSOCIiD6hjP6yyCQ5t86/Hp7srMfhFoni9u
KkZirol1qOShClrt0ntdfaagJ80OZ2WIYIb9CmV1JMDKyZBlGkWouAROeAqkdcQ8214qrTVgGjEP
bzRm0gWMrU0Zi3cYUf1+LGussKVzvv8RL3/rsvnbv37Z/+TadQzPlMJxhKvjC1o+no/3G0dGYvzE
/1J650ZdH4UHWxj5emjh8CVEOG9E6Gwry1hHcibZAkqLhIG3t4zqkI8F8/1spmwfzwV26H2uDxJc
Ut4foIzGK7LxPIx4Qb/L5sjYKwNKCfCw7f2Z/++P8f+En+U/brv2P/+Dxx9lNTVxGHW/PfzPlzLn
v/9Yvuf/fc3fv+M/L/FHU7blr+5fftXus7y+55/t71/0t5/Mb//Hs/Pfu/e/Pdjchc1P6rOZbp+o
z7r7s+B1LF/5P/2f//b5P5NH3+/Tf4XC/Yhixi9/R+Hev+m/tNHGv3OVc/7GF2q53P3iT220/u+S
y5/YQxY13ZKLbPofEmmJotr1EEfbHgWEaQnu1H9IpCWKas9CPu1yIf1B0v2vN+BvH+SfH+y//SUs
Uiy/5K8LqsGNwHLKYipdMjBxvf79oiQHfezqrBUnLRDPXVOXl2DuaX6b1rYcvB8j8pujroBhMd3V
NyU2tYemnuBqzeJ6f6RE6eKT9J44VMgn7JAkLs/D6f7IGjF3aiLKt6IKP2SufxZG+0QglTyD/jGJ
lKgwwKJKOBqDTX2H1Q14j7WC9VivtFzBXyCDZW/WRX0bx/57hbfq5Nj9rW3a8MFoCvNLkECygoHU
HuELj4dyYIBoyce208Zb4RAbby/nGghkaJ4btUSdJOPeioz2QRqdTQD3LjfC8ElwJmdyz+wSCB2E
OugcnPeQ/409TWUY5vTbRfFcp0m0mgLXIBajkAd2F0YwjimfZp1WIPztxz4wtGcoRe+m1epPIyq3
EzHrPOn6w8aI+uyg8dtRlSt/yQIua2N6CzlLrT2oaTAcLM7kuU16gDGeOiNa/LytvZkSHUVFCCmq
dr2zq+hegfPMD0FPM4iPb5GLm86V/ObOF0HLMIh1/ezK/qFiMtQUHdyNDr15qWjmyLD4hDDjnBUg
xmd3ttcK/fmu70nLaNNEfyiNwPYplfJ13EMKxq3Rn+3Ofrb1KMBAmtNmYKrwUJTZOnVy+zwS1FS2
sXtGlnAsItNaK6Bt25IvvxJQ0mth8xgbv4pZ0MLyEmn5hoY1ild30N3QfrRnPpbICp9wkeBhdfob
olXnZg3dbrKN7irBs21A8rtIgyy466RP92TMAKbQ3rIJ6GBHRCHjb5wiWf0KJ6I8CSCi60ivbpzT
B4RdZbeaOJ/gC3WstTE6BrFNYUvLHCVxgjVbTrp4bD2iq4c+cXecHSivzQclquH4r3cBYf5+w0nu
M/yhju4almX8fsO5LZhmlJfNaUC3vukJSCCApz+b3chxWcUXdsHogM7suWOMeiji9rsMEnK0ZLJk
UOTBH5jzvy3tf10BDAhp/98zkroQjrQs6doeK8HflwAtzswKykR4Aiw8HDJarVvLqrR1Vg03BXzh
oPf4Gtq6JeBC2W+50LUnPPunphcIvMzmK+caEkkAWnZZ7j5CaJnXEAXCt0EOZ5QJq1zmw3eHz41+
RxK+eB8VTXVfah7nFpXka2G5klyTlNk9+cubpMWj3/Xaukf9SiQkIAIUWTWzwm2n+MbQrohO8TxO
DYTJH8yKPF3paGLVWWpG4ZNcepXvgeg42P161y/grtIpPEW9GW8WBeM6acLxKnVGckH+g9qXHJNA
c3Y2E6YGiuVLqDomBRGEZJKnEebTn05TYR6ksC+pJsKLje4EjUxAHV9FHUTl4tmgizB44XRzm0Wo
ob+ihpTnEqsvZxb5OJOrStsjWlsJNZbHFKxLKuOFoqUE1yuTUT+IcLiNlZHsow5lS5jg2ZbReBCa
kyMX+5UHZrerE/VFNDY3dyzadW1q+Bu96DqBimGSoZcnQJVnO0m8jZl/z/MO0/hQWBvGCZ3f5eLd
g1oHhmm2d6lSX+l2o5PpsGslA472HH0afjBis8DGrqNFxZC3gA9nPNotQiSXxLd9Q2LBU+EA/jeK
A0+ppCtcgt6mkMEvR2urHsbzOCtjcxf3VarG6+WIFcLMn44H1DhOEGd1EfR/EcqNkeOf1oELR1ZS
nlAKc7Ju21OUupxJrfQgLC4Q1TXfHbBjxNeD0clC295x6Kj9rpvReWnp4FdAL9bJco80lraf4bHT
BZ6+9hHDjn4igquXkOW6yYN0Am3HH1sjYEQF28KrvA2iJUBFkQQWNk8vvKYHyNrPDKE82DxxfwFp
e83mGkm6GsU1kzFPCZEQodNY86IOMJon463BNAug+SuHSmsNjxva1hTAfGVMYzccr43S65Ad6nsk
k97ZCpynCDHYNhlMSO4ZsYA1Ip9zaAGsEwT9dO6X2uIayLwpocMevFveFO9CjxygSkQ7McQ2aPFn
TWkLXtGpL3iVVgop+80q1pHdlX7hld7OgyEHcqfhxKPcfjfKesMs5qXtxHhzHcxNGjsAVfV0mRbO
BN71AxomUrkq69kchXyY1Za5EScn0/jQagNDxMzrTOPghSL/tbToxWlmsWs0vD018hkE/H7FmFm0
9fiIlg76ZFpcIalqfmDo3iYo4ldDFOa6tytuBxB1fpJAXnGiGT3U1JtQtSr0ykSmQa5FvN3HBbpe
agEa8DicgnSbF2jfW3YpTrnWc9hgCaqXcNwye6ImgRCCX8338IFuSMn0IDWWX8J++iEr1eylGT4m
jaffIZy4iafbGBfxrpakPWkSac+y8tRz8xbpbklXXjNIzW1e+8L70oIPBIgy57ux0KQ/LO9D2Vgn
Hc6FT+btnlLd2FnEgqhvjQcK2xKPHUpASqDRWYUK+AaQUtf37I4WEOU6+cjnMqI7GmWatRsq+cEB
UF7Nj3w2SmoGWrqg86Ulfg1xzrVIU91qo59xG9sbb7kZiyB4jOxmLwoGwYix6KbBULmvcVUquRkk
RUbrmGfyUbrT1MX7bKy1dS4sSApD81YOQ8L0Ym1XLawdvXur8pLsMJfW7VwXZFn1xi6dEm3tTZZ5
SJY7F4jXcUIOuqkG3LzBUNDUu1mB6WyVjp1qHq0rDE5ONMsdmS+46ykqr/Sej1VLQdUAyUGsqa4l
2PCnvoH6sBx7KoCCq7ojTpiNwwYV2X3mhttec0WyGixfxEXVNWiE++jpoffoulOzrkI0J3Lg/Nyb
6jwpv+a5IXLMzaNd228QrMpFWZre7Ek7yWpqT1lICVvGEZK8CnEFahvsXb0BGMB7CTLT3hdVvjWz
2TnX9AHr2PCdhMEyMlTjAqwEHvgcaf6ADu6UQtHJ3Vk/wY+1tpNyfg2IJFZRly4s5Vg/9YX5abMa
421jZCTFKNe2x0nPGvgKqpIAYqhVHLPQBSegSOTy0uKpTpHMBmX5HbBhcmxM9QTbCNEbi8m1ySzj
FKuZ6LJq6afSdMwQ0B46wh5ES2IaHIlqqw2gXIprqsfJodUJJM6zY5sZwQZPeXnqyKXZ2mb2rs1q
2sJprFdqdsJHJ/QuU6xTkGV2e+7hPyMh7NiMHgrUhH7UGq6PG4bbRCErmE3mwAWqVSS11XXQIw7p
risBrg3vqpN4pDtuwr7rDKTtcjrFbne2WdO2TB0TxiDpsNb7aaC31LVobSI2CAlMql48bprGzSg1
SDlO00DoTJDcFMHYn7VkeNLK2PHvjyCd0UhzqnjHVlP4HVvsc2ZEYNlnHYhOH+8Kep99jnCaayz1
9Z61XITjAeJu8ASA29IBR7lu8BXZhQnMh4jXbtQfcK4OK2Sy3ma23PfMqch1nJiK0rhjVNV2vO5Q
fpmatypAWlEuC2y8LLUqJCrPJrR87XErHYSavpn5DDrWhUImK5KSWlrIYdICzK4VW3wTTesounWd
+5nCwz6l+CJe2l7AqKdqyihpqVuanyKp1q7riGtliheeTrIv0vhzDPXusbctNJXYk9QICjYM6y9t
JWwaYB3ijjHodswgZr9fPvZ4MOLrPIyv6aAqn6VIj4dNmFseui3tAFXjQZrpr1hH9BDhatS5ViXW
jqcRqWjPCGWFRecjtDGhpszuzMigu2YeuQmBZnfjZlre3AlATuYU2m3JqLMnccXb/aiz7O4lQxYf
ZsWMaDwjHtLLv4NuaE51bD/NUY1Ss0nZAUdFQB2kZupOhsmWh1JQBy0pEhYLM1OE92m2Qb+72Rpe
aH5p4UF7DU56r+weiTfE9IMaZotlszjd/1CF/rNMEr5ciziANeEERwU4bJ+fEgXDY+InrI25p/dU
N2ttlAHrMK9kP9ZoMbsW+WpnW+X5jwMkY9j5VmTbmNjehU9OKyqGLF3Ps/JjqkFfRxC9mhpTboIo
H/cRvORV4hoo04PuIUPtsK1Ai/lORfKJUY3JOp+wcswwiYLAXlwKPSKPAKWMHUbyEDsoXpbJgBer
6vv9qoRLPz32Q3SGQP7gVXX1yJgrZ/5mVVvUfT8iTkiozhqyB4hs3g4elXclJ4LenPqrweluPaAh
J8kRq4AL7RSgjC3feWY8va6CwUtN74Ovy3dJj0lhzKZoO5vD0VmW/s4FwB6iI0FsnR5Kb7A5hlZ+
NA4B+5ZZnsoCiLyDG24XROVypc97T8t/BLrXXhl7KMdmBXMPE+aIjZlSmre9fTPBDW5cLTuFmvcx
KkM/yib+lHH5gyOuPI1t7cBs49zQoyNOqjpdjU0CIDwdSCGJzPRtgGEO+s9lJqA7bHLcyvw7hrxu
KnGFKJJZQNYiA1YI8I2D2ffizLj1hwCjwATPW5NwbWwUqgGyI4cZlIxn+iSn1X4fSRcuLbWV5Uax
X9r2sCp7I9vUkftE7knIzuPlO8TAwdl6c1nZrkMhbgz7j5qAlZwFRbjVS/eQWWX5apUx8kvG26u5
ccyHcXxbDAnmE443dw/pbcZJbFwJ37SsXNsLDW8cSiU0K0DL1+wV5vEDiYN+zWj4+dKrbb+wWdsN
NR9ineI6sMPvde42z2lnPHfutFOqxm43DUiqebMYU5BiYyQg2sKkAHsaJmLXSvmLTyU+1lXKTKs0
Iz+Edj+LYVuqwlwZxEAdrCh/UnXyGsSlvTb6DrW7vdwF3hJsKlgAPGxaAYjus4Wae9VK5yTSZLp2
+74o3Es24NcrYdrt9UZrz8IyLqUK0hNP7B3oifNkBUZOxgkhErlh6RedmntLGg+idvnYEUe0ilti
4SDkEiObx4gIL6zzcNwcozmMRXelBkjPrnWPFnyYhBltMeRNjzqNHAFx9wi/jNiXIgGMX1Sc/7OL
RfzNacBlSKjYeLJqaV1EapFJvlRzBfYBUqHDSxYQQ2vZnBy0huZBR+2+yXWS2J2p9c56qq2HxBWn
+x8zcmAp04cgEqQNJ8uwtCNBmvyCvV1wqMXo8TNFA3Ucen6FQW01WpF2Gwqiioam7Xft0naLq6Xx
NRO5cG/eeA18JAqeg1ZO/akpJZo8l2BqbcT/HY9JfLr/rcbbFeCLO3qyg3tcVtoKl3J9pkJz96YQ
D3GsJzf6k1hDVH6ft0MtSEqSAvk3TPrqHVdjCvBX4fjXCZg2FYdHkju2TmhUD3U6BOfA6JjI92Kk
FtWi7ESpD2eLiJd14+JKIYUgODYZ2PTB6NAOdm7yMduJrFZakd9ogAL4nxSzsk4LgdSs4zonOqUI
vgdM2c5dtNxZhe35d0ivsjhG9E4NfLQxtJchLb5S6apdTGwLIH9SQrgkUSaWwaau4ulB5HOzCQFw
rXviqU4ALdF4julNKxnaZ3gO1gDZ0HF4BCBHRv4wLE0vbTSv/YjklRiLcBerMH5BZWaRz8Bz0WI9
emGVns9TGf48I8VynvXacZ6jumFJEAUpLZPVrDFBGDu28eRpkdbHqBNOeplxUmlYG6fEp61bv5Uz
RoHYwm9V2X250+LceFRu8NxzYt+alpfss0hppH6W2gEd6eH+ohMz3ZYhibJTY1xMtxGX+7XSMSfk
NPw0UAs/VlWGlHBpQlaGnZ5mWhk+SNWfAVQfFCFutq8D2O8BsLUC/1lCs2SGd03kVQND0J2ol50E
OQca1rzVL1H9ZXbwA5PnkgK7t2+BQ5VWWzCtS03fEtQnz/Wl6z6TOSrPMUz3tSMJzeg1hrdI1pJd
Q+mFMiR2TqUFdW/yDsryQmQxZFU5+eJ8TxDeuWmwHtGp+KHbMY8JeUkiRkyEqB5CjNu+kKQ17psx
7fZtM19tB2NulAXDJZ9VsJZAbK6gBlHbA5G9mHpS+XrrMs6Zh1yu4pggqj64ARVyz6mUzT5jQWe3
1dG4zeKzyL3q1A5Z5kcxx6SsX7IuAWgUiZefsrELaLuiuRuyzjnd/5Cl0e3mYXi2esM59QOCvj4f
sYgvBYgLRX4OcV607SiOpgBQQe7VAbxPCP8TKifAZdYLg04MSvl5Hj4rr0CPWp/wYONwiMv30GxL
qoeKxGZ2KMR88FPTcN/S9IApYLoH8Fv5Xk9gpfVzH2+laZHpjK65TdtXL6u/NJV+UQI/XZFfcCb3
JL4k4TUvhLhYGm6tEa8HWwaD0IkVtE5b93EmJoZ6131Sjjf7KHLJe2WWbbmxeaqb6qGJrBJhRvsN
FRD3tzeQxoDiFG2gPBDxQmBB+UJWEzkAHCTLNufcqPJvjLYALrccbrWcOAjZFbhtePntRCeVDNh3
rLafJaO+rdd+1cZ5Ndv2ghKNL0Go19vJpdzJiRbADmgTpltq9nrKVLTHfBKHrUciG78NZv+h0nTz
XGr9U1dE8cUKi28RsWdUnt67tRzxsEplSyk9EufBe5wzUUg2jR34Abv8sTi11kBPIeGsLmuDflPA
RZuHQBYl7WzFqGbLQtNuSann9kKrfJKxla0dy6h3nOOIFq6w+A2ZtkE1NX1JGkIahM00vTT1l9Cq
gNCTEkOHpsT8vXz+lG4T8voZYrKsvmp9V+xgOnAUyvpkK+yGutl8nXKKsCnPrj1d0LOHKNwLw0VM
zXgB3qbEIdeal6nA96gGAp+9QnKooJHZpGhwW9FWZw1Ic8pe+RBNmyE1cLXZ9GyoBMdH0DN+pTXV
LmiIl8vt6ddg2PWlZWVq1cJ7pdO560ONkHacvkeGjhvpYuCil5T4YBdYFZTDUmm6JPQVja+hkqZH
AEYTwUjEzNqEkspxZqxIg0swPq1D5dQ4gIwAY/WOY8KAAyanU5cmDZNcntzEzFv3esRd0IZFSBeT
Sic+bkyhh4ehN7+5qT5fG2nfcA+BcdPDVyuyLD5aD+81ZmW/K7twL9vgJ1Bln/Mwe5aeN/sxroO1
Z9VY1xCyEtjCR7VOE0C4tCw4ZNAZ/oVAuj5rWag9K4Y7djl5fzRTVFB/Y+xxq8a03+C1Zdo6z6sk
b4z1ZBeEorwCeJUH0vegOzSUVtIuf5oNs/oJFZsyOV0UmKuOhLDkvogqcuV1TgNOoe+jMCAcphSP
U+1Fvp2DKKeaAVWMe9ixadvYkv4O/XfolHXU4pkcio1mv6VDC+ihZN0ZDKd46od6G1bWkcpL4txJ
QDL3JDPfW0GJkMTm1Vi2ynfGzAPZ5dZLycoxFwyikuBiTn3xpM+hD1UN1GRaexwzBbZRY8C54QEb
LMC+InLBLBMbL10lSHCTXXwaVQtsdJjtI9fpt5F2VkwX9N65N7muHUlolNnFtz9s0nP+iAkUv3Rp
RGuiRrBEeO61SWfODkHFAtoM2knhR1/fOxIK7AJdFqotDEakd2MQ3A/Mv8Lwa0Ja9N7RYfO5cvy/
lJ3XjtxKFmW/iACDwaB5TW+rspxMvRDSlUTvg/brZzHvANNdakgYNFAoqbuVmUwyIs45e69Nx3uu
ZmIU/PjQ2zI4+cBVPJYvelxO9FKEuPhlLUPKGBJzHLTvL+1kA27GJo0wparO7vJDxe41M0O9vx9a
Imt8wnMNWCxDK2Bx62ixIBG9QIPjFW3C+/bqc4JVY+kJoN72nfSo+KPhW/kFjBWmccf45BDRsKQo
ELblD+ZDCUGwi1iqtRZPqUijTSt/eYaWBzI93mXYeHQzbKqn2p232HQXwWnonmmT3oLBLk5jitmn
tZA3TlV4mhPnHfcRjpiySugejMFTO8Sf2f+/l7X2X1JWLuYltbuxOVEe0tkGOxiN2St5ncAPkp4s
gmJpH/nWvmJuuoJcRA/Z7eXnaNb/pC3FN6cicbISgAB2k4/7MUWk5qPPyr0Oo6oWLfu4k2/thiCh
ZEQqMJv5qba8/EgWHoCUsWP+GzBiTatSvXEEOvQu/Jyh74Mt4KjgmnQN/Rkrxosw4NTyvfm1JTgp
T3zGBr7bHwblejed5O9NNSAJMa3X2v7ResRMuaFr3uakvvjYKHe1RapiWiJTwqQpLnLWb2R1BDvZ
oNnvQfafhVW+ke3MB5AzE80Otl04kmFfOy2Iyy+yTB22VKJW3AB7DZwHi1KcA4oPXBJXSXoycWIk
9DVJq904pWYcyZSWKFT7Fjpcavwe42fSvH8F6Uw5SNftQqr3zmQp/VJU1jPuBp+hdhVtIaksulPf
2MfYT2893HbaBxeeDnFNYqPbBIFOd1HBqXaO8S1lCIHDIvKex9AnD643w92cetUuGSeAewnhXRps
o9vXcBsy4uarVhqnfokSuK+SvuaE6RQxUNKgrr5WXead/WAeNvf/lj2TuSjEQgT2EIhKlGwMH9fV
TD1hd6vBk9Njl1OkJV25R2Z8C7qoP0K/sK59FrGdTMON5zDe86ivGYuZOA5V9xZE3yBkEZctAvsY
eDRNqImaDSOs6mqriT61z1m+K7CiuEGbfFbljykK0UoaJU3wwAZbEdfROewi8CNJPp6XLO2SoPUn
yjeasIwA52bqtjCK7GvhkGUxBESxdYnB0+iaLiFe+YWUhpSRDYjoeE44kNRN+zjkubyY4pe1OBmW
sXaacMKHJvka6Lh58YbPkItu+F0ZbbKMkL7o/UOQPd3vePZW6OL1C+lT/plmzs2Y5h9DV+jnUG5p
4EOLtOuBxDeLFqNIfo0sVJumlt8Ky3x1Qgc0LCyv3Wa08UtNixVnCtEv6VE+2m2801lk7iHRPCaq
eyFd7phQfGz7Dm4NgnH6TQYuFsJeI0Pg5O0oJWpFTW60V01ty7Vsd8I4gO9wT2PL44O2/Ex9E3PZ
cKiUdrrzirzdYyxqgv7JTRONBCDhnfT5D2EK8pk47jBKccQ87EThjRuRm+/EewRrhu/eekwmHvq4
Z3xgZLDnK5x6FCQklL4bVWzxyHB0sVP8xQqQ71BfzDwNrlHkIL5efgtD44IY0z9qZ8RkKDPZH9B3
fBlC720I6RIoCfjaqaOQ0T4/7r/dfxgzceq9RaIJ6sWHsMijw6ijH3gqUiibWR09VMFwbMt+QqCy
/B3w1ehhQLy61zb7BNNWklAcdJlD6eLrkJzAHu4/TEuGuw49zr9/FxDnuCPgc0BqOZJ0GhJ3ytF/
PobAgdKxSB7+39/ffxM44DgTNARyuDszNmindJWXnJRTXmzfo0Ir659s5CyxNbYczpApOmzsWklP
Phf/vrsO+w6EEA3hTR3AYi+71CR7BB/+5PP0iLRGU58deoMwAJuEv4011w3ZaBx+zRjwH3EKuGct
1HnIevtLTxqxMP1nxyHicbLxnEEWWweafh+9+FvOlV2DhubgnD3EBR0yGTjvA5XXqirjt9KsfhVD
/EkO0YHK/0Q/mfA8f6J4rmnl6EnuGwkr3WiIeRsZreRgXr0SIHaZM54efhTFV8fpvwmGf13YiMNQ
7y0B0wIXT0aIQ9zAIWlC5+JPNIup7Ti1OR3xlUX43DJHTZVLuoGP+XKmc7YSVHFk6nUgt1E1Aw2L
FASJ1PxWjH6LM7QT313mRVRS9qkcRiKFa8IMRB/ifUrSB2kVBET0DkSzLltYgAqOIf7A1dgfbLsc
HwGhkATrfJ1FdppcfOCzANUQee5T5mSMeKvmQc39jrK164NVY9Jbw9DIOBpsAbnWeMWWTnSkuqeA
ljjEFmIMIhggxmHMxuizVJWLboXzQcKhEd4QfTydXbA5NIuG4etiKjQJQV7AbyB7sO/FGF+8ln/T
zJaqsD2kQJAIkvqe9WoASAHarJ8LDQAMxJO75X2oDeETkCim2+h/T0cCY8IS7j3hUA6xGY5YYyWg
bbNjasV5OHdB9HQtpe/yKRr5Yx6CN855M+Rh9eJXLqm98Y9RwB9anosGAkQSoye0K/efmdjaVZml
2T7yhuesSsklDp6YHddrSyNONtOx3jlNcLaky1MQUpyRDbFGfjORoKRePcZEvqtp8URiwCGrfvrp
j7RzmZpCPKChh8eA3nG8UaVzyENQRjIo9k5VkKQ2tOXW7MjLcfOXoa/btdHVZyuZiCHH7E/dZb9E
Vgxo3GnNbZWgFrdMm3Za89kqU+iFA/QCo/6pXPPAsX1npSZATp0SxuLSjI92cIz5Bgr81vlcP1uN
qomkVDsvYJAkDffJdwcmCqFb0f/Vq7APqy115g/yvG5dQ/fRDoqNLIhEMxWo7Dr+6WLf9tq42zCs
9HYudKLOR3IO2Z+cSPw2lioeWxo80sGCkt3V2qn5zlDyK9c1rh5Jo+EGd7ipSu0tCSsM6Dtjy9Sa
PaakjVK1NoIH/NGlwfezeBa2HfF9o4UdFxXngZqzYMqmGMJUNO1T6Goz6SilUYL9nJJb6yw1aarE
uqp9f0MHjQ3HAhW9km3z4lgcm1uMV4mtt31cMjfEIV+0HZrvJfiMpIxmgDdIVQ4lYmSrCF1iGRsi
6OqZDEZMJvByiNNxyN/gdo6RN20Tr1oLg/RPDzdroDKAfIaPh5axzrRYtcK+YFZW0N/yhXxgHIqn
UMz1anBwRg2++V1nkD9FzdE+JWmXYHQsT9UPpOYS4zVN+9nBtp4Hb6VvHbKcXkojGmT+ffLSCVAh
zS4v7X/yMGO6Mn1D2fQtZUXD+EASQYSgJmsbZzcE5ntNePGODgbZh/JTN+CFcF/zTujdXADf98aD
6+prmTOqhZxwlfaUrwtRbtRy3rQHpY+xAzx55hBvekOKE+a9gWcFziHyuDztyzTExNQVKCnLPDyp
mC/VgXtmw6OlsPucJOl3FMuAk1iMCzJYCRGJ9qbnv04jPsLgq8VKtNGMo3beaD+btOsjwuk726Py
jdMvYLaibVhZ/1Rl+KnjqUt8rIpJCsGeVIj33M9/un1b7aFXB8R4h1XzNXe6xb/aM2qYL2UjaZ1G
Fs2IZtx0uVa73uhvos0jynjyf7HsfM8DyGsZxDWKj/JCv/QH6oD3sOyHIy7/X/3s/4QSILZ1ZuyG
xjP/pln/XZzmupL/CN/1feiCH7TidZlLL8kAFHZEX8WT97lyKr1GM5qtowGouiWjgrbEEsOH/yLN
xoE54TWl0N90QMy2dkoOcsYTtg85Hf1Fywep+L/Fs7YLDRxdr4PIF0H7B0W3HcyRGzFLOCWtJ4/N
0v5y/Fjv3Mje0qKnn5/5V6h98dLRIj3Hi7BGxIRpMZg1BOeygewj8OHiojuUqNb0/Jc3iLr4tzfo
uLw9+HcsheYHaR8uGadr/TA42ZR5kMIaThNFhKmTPApseRh9W5g/Y8DE0UT7v8GXLC1ZPvz5bfym
MeYyuaYp+B6F9Hz7w3co7K41QqSHJ9Q0DCnmlLQGZ1Pm6r10OHQCC2VLjBCTlKTX/Pmll3/6P6wG
loes2ff4Zjxpit8tD3XouxXqYOckl5F0y7iQqByPVGs/w3LMJwZpMqCQKb3Nn1/4o9p/eWWBWUVw
55pYc73FEPIfan/hEVNaZLliBBXXj8i+TnowNn7QigNm7/00EAArWkCxs/erdOdm49m36X7ay7sF
yBH/yuGNwQLu6b8VI06RuTtnCTBEBa0ndzjEo3X4mzz1ozdjedsSRpjnWtLmlvkoT51yWj4+J+OT
7Br6KwZWx0VBUDJ02KTS7m+kVzApaA4I9OxZ1muoP9kFAS55dnU/7VAlJoNVXsKUmbtBBGrTtdMh
tZqnSlf63BH/0jXo91xp7JkbIyKff+SD1+0xfjBwYDSxyhFcXCorQivnOmta0QnqicQiSje/cvAW
r3/+pn6/Oz2FzRetHpYMhowfvqiysGuTK+2cOvrGq5YHeGXKelv33ZdWchKMGxrAZGJ9bpzU3P35
tX9f3XhtV+AydJh9Ign+75skC6wB9TvINAHooAABvkOk2W0rF5P20jb986v9vlx5ChIf8BrHh4z+
cS11INDUqCUBtFnGz6Gs3tB4gzSgu5+K/NdYBT///HrWsrx8ePqUb8vF88RtRU/gvz9eWuc1nY9S
nQDnutsYgzpH4r1obbzf3dLsWEYEcUnbPzSeq6opkHmR5RKUHk3AZTxaN659lGEFAWZRk1VktxeS
qgpAjVEqm9wbngIdqsewJYXDoJP7l0/w+wLqOYrliwtmS3778AWBGQqmIXPsU5QY7pqeRbFP2uYm
Oi88jURbHYQwvkgGYQ72uDOCKihiOV5P7EaMiIkjXlXFnjxscsjsyWec4Vw9o/pkkSL8Ohdvgarn
/Z/f8v+4nWHqM9rlsrPff7zmvjXE5oyd6ESrgQa/YtqhcG4fUAAeRVCKTbEYHWiFh7l5/vNLi2W/
+/B9cye7jqQB7drOx/3QpXnLa+fWaVzcA3UBwRoej0/PNz0LyTSfyKrpKrRXrexEM+taNLXNCHUH
jV//l7v9o+VuWcowyLAM26YCVy6Xd/sfKzDAiUJGviNOmVOzXi3qoXnR/Ny4/6L9XL1RlfPAcT40
XGhff74W7u+Pto9LRyGocxnY/L6sMOvyzCIyT5VpfqUnWKEckdMX5e1zmT3PMSNoqXJaoMEywjGT
EC1yyJAkct7d2DoEmSG+N/AMZtLJH3si9ajzY9FUYBlQM4QOuISYweXjaIvbHHHEqAL7FPqdOKc9
8bJKQcyxoOhoRUQS3LWZwl+LhxAcjqTPssIwonZ53bD7TWB04zLzN4mdP/eghDpQ1meGEsvSoP7N
BfSdg12hmhUTlA8nspB+tRzT/Uawl4niPTHDZ2v22l3iMygcRHAI9ZrECLGJXQCekGKd/TDWFSFF
4MllP72PgzwYCaokI0+fMeVBZojTS9uTvocek2FnS0WVdOa8sqFaXCAdvugwvXVtJKjOYML8+Qv7
Hxu2b2KEIpFCWhQQ98XsP26XIqZ6nCC+n8IBltqcqj1Kg+9J1HpPvTbPuEjPTQp7jMhUCplWEdCa
FK/EEKujOTcMlxlUhXimtdVBiRIDfQK0jAxLqubY1epNzfh0cShYf3nj6vcn3jddVlmOx0AgMZ7/
930eZj2yFc6Ap7tMVKExmY3pF/5W9T3Pm3fPmE5ZptxrCmYW61PGTLrobtqHu0j1IF6R0OScv1iz
YgIbs3hN91miHmzGNcNOeSSAib5i8ilkWrXtmfLtQWxjOaqYNbSMtYT/RSYD8nph5PZZgm1fYxEP
T2KsbveTlabuv+Q3xAosjP5obTNrsZUzWz4TCfE0GsxCsuafJkD0DO0xZlLIknmo6eA1w+TvjHdP
VphS8liCWGVaNnO6l1zhR5IY4YHjBjuUGp2Xsoavf74r/oddxzfZo1lFhOQhtj5sYSZxFDNZieqU
eQdc/NFD6+p6i5wNf5GfyVWo84lGHCPBtLTLU1a7Yj1GiCJSn6D4Jv3L6i5+21IdydW3BRYi1jb7
4/up45bBZTPNJ77e4ehCY8Npuh1B/z4AYEP2/0TiL5kjFbpHUk53xEvZm8Jl8BZHZXvpYhH95aT7
+6rPW/KwDpoOwFZOUh8ukTeTUxfSPDxZ8KGRmS6hugEDQ+YNKWHF9CqQ17mOOV3p909HJ9PY2Hvr
LIUr13/5un477y/vBa2xMImaYsP+sObnuHMwtJNUokhzXnFGKI6trvcxY8AV8E7ihSzCD0Lmnhvt
GGLjdrw3Y6gew5RgiKnOb8z1A/4/nb2pqXYpJuPkjNv//S9v9PfdyeFAsRQlmJsoED6WZpmMYiIY
3SXMGyoj3knzmIfmBXUsaTKMHQ80YEHBofl/DBYcgr+vSx5tP86jixE/yxkTyuCqtyhcoK6QvYm+
9PJLNsFp3Y0IfZ+reswhgVkP2tfVCytEToINNuNyqLZWxzJcpi28TDtttnPpfw0K/dOckX+SBBrs
yETP0VlVhb8hTgXVdgLX7y6sjuqFn+YplIVOC7NU/7RbVx1VLUH2TNDLtUWkLJSg8qwIigYiDAmx
81xAH1AMeuEWB5oFEnmQ4+9mUHabLpmnR57pgq7kcKI3GiBvNLx1SaLzeZSMhe8/Kj3pXT+V9v5e
gJQM9FC/Sn2ZcUviDilwq09IEPot1CrrTUwc55M0fMut6mvWUuKGcbYFqEvaQOD9akz0IL2cvTW9
l2sYKQI9us5/vC+iCU3Ds+n1L2SofTUJYG5MYzugtLrEwnhugevuwxEtBazKa1h9ZuCf4DmAPe4Q
nnqvpOOg+UW8FV4zn4yCip0AgHAoHkQWs8flwaG11fiXM8fvN78SVPr4jX0QoL/7+wscMqi52hNA
aqq1Zn0/Q1ewZPEA7wgdYS4y/f8//Urw2OPnZ0jhyo/nTR2alu7HCPB/muqdUdrXrOv9c0JgwjHp
nXgze3KvdUyXBlVWjpnnX72Cgh17+fNDZX0ocGyO6a5nsRNiBlPmb89UgfVD1I2yGU0brzBAiwsP
EVuwomGL7HePfcM+OlFwNewOgj5+jRlm4FGVrg+pm9Rk0hXvTIE4Lr5zEKFxDG+kQug4GjlnJ59R
/hw9EZRYQzCGOzjD3ldpuy3H0frbSu+J3z4Oa7x04DUoxlPUqIuV9D9OJHbGpNJGtH2Kxhp6vxGJ
05wr85S3CX3t+5+xLIrT/bcUqEhbTcAd3GA+JbB5aH0vv3oBkqdV5uXAuKTxaRzT+XT/EXOKR+I+
cvBsQHUuf6+MkuYhrYtVWOv5ZI0pAwWtDxIhHEMQUnrSFAPFYwe/n3jY05QQHxqrxCCzsiJE9P/+
aqJMMUIazzjH5Yn4k2kLcuxX7gOai0uSAFRLtlSTL+iRfCxh0AQ9sqVM5gdbpYfEqJhrkxB/Iril
D7yKjw2UZKWXXyfMQgwkTsXy4/6b38YUlGZh8hN3MtRSaT4RMYJZpkleNKAE1Nh1eKAWzQ6jY+8t
GOl5PUYvdcemxSqGYq5+zUG+qNpgF4isee9Gb1FO/ohbY2djloBe3HBAGTbR692Z+a/9Cr0gljto
2WrED9RNjGWqzK5vRvxN6IYoxbx+mO2IA3gTjzuJTWtltmUILjSFjo6WxGK48ZyIXrwWpCm2aFm2
YFoYFRBXuxZgMs4+nqB9xiq9nnLPu7jEN9B7DnYVoUH34xlcyptNRvGqWvjWma2jw0Jfu79LZuDX
gtn7sYubeG26hXrRqRVv/JS7gfKFyTwSoQ0YQn0xZNldwI6iD3ZA9PWWPa8bvZChi/4WBLX5moSm
vw/RDje2H7zg+V+n9UJXhBbCvtRWAJTAEqH2s6+A+7PHOkEwW6YosJzBcY53uw7blrEKB0ZXRtMj
ptAF9vYJuzxurQP3YLhaglgPOFuLfTQ21Ast5bSvwnLXtv/gnT1oaFqvAySvVVqHkOQ1LfmpVPkF
lcuidiKAI0V5FuKj2GtErmSFJ2IVa+onwsWYPQbOK4Ixa5ugrtmXOX7IdEm4IhCN+U/4iR7RI1Yr
2lCCJNQsEkcrtw8hxT4a9dna6qA5TfGwZvSRFrX4UuTqk13kX7w2RFjaRfhKccUfra7ZGb2rDjIU
WPlCUuNMLP5VhKuv6a3PCGc5OwN/3A4N6DzYSgMvmnTNeONtrrSDPf7fDqUJ4dbzmueSKM8BI9nz
3Zg6LbLcsfZfLfRdDGHoZULlgZk2do+lgPdbGAnRjwPyqj6LP6OErfe9x210dxeDStY3u2fCZMQO
XI/omxnODqlnYsmfQ99HRrO1LhLIeBZPHfg2l/t1tp5mlDGvAxrxVQqrBnESf8xqwHhRLVhtTQfd
CN0FtxsQtURyvAGnZgjSk+maxx4Q8NokYMooDhL6OPNizIsjhr8tGMMIF3Ygn9EL8PJz8zJZGQBU
ZW7JrMXs5ZAVnLDzrj0SEvzyaE9O9QKZIVxXTd0xPIHXJmcmrAUsr0OP9XYDtzczsZwiIMgOdliS
+jeEy9Y7hYhtTSSQTXShWRId7YRVqDV5IArZGbtGpu1GoxrZ9AywrmRQ08xxOT8NHhu+y4TaLyUK
PZwF5wEE8c8KXt0ZbV91MeN4UaZgOMkQVl784olKRV9o9WZbGpBEuriJ3HmlDaLSKMOj17ecMp2w
fuVcCzC/sJ84MWFZ8dtroTsBzhF+VVo/Y9yBetd0rDFtO2ebXkPYDOxxOPP5o5NTQEEyPcLkVDHd
UFBF3AEzcasuHFU78m6QKsVjxcNUU86uyR1OTjE++KWBS1JvbVzgD6Uk70CkMr+U1UhPrhheUyiT
7JTTtNFV+IiA2HtJ03/YGJiwttI76Zyqh0qyDi1sm4h5Ad1jsuiDHiHUzR9F+0pbXuzMepLrNCqy
0wiyMR9PUxq7WEv0t2wqmn2ckywTVikpgMiSzmXpPbeEW3FJv0VdePTxyZxSaM37CfH7LmasvSLV
K1ypps/f8vStayXcKis8x6jJD4C6TkwZk7Oh2OIaH15vVFToGl2bY2XFkvJspOGuMtB/LBGIpTbd
3diYzT5Ikye7oNWnKx78sirsjWHiSetQmB/jvDCP4ZS/seWzUKFR5WqbNPr8tsOQhL5tzZnYx4I0
9hvi1pJ9CNl4DEvif5imJhUqIttrzxXSadIP/L1RVzzNpnrwE/krDZ3NJInbQReAS1qNahujmipC
5t0IZ8vzlHNcrslQKez3oJ4ggnXK2mlPcW7O0kdU93wNSWWS+KNsJsADzi9jH2YYBXCLzQ+MJGm0
mbDDBW7iBcZrbHHF5PtgJsEw84GUNebV6kz5QNmCVg0+zePQSJz8yFrRJllkHNCz34+62ZSu5V0Q
0HXbcsnmQbplghjm0uts2pV1Oh4VcQbrbvmnGQrHa4IhMO2VvcfDMb4MrEJbAmJQ5JbNS22FCWlC
3Yh44mYrCcKMpTJ32wLCWFnsh14PxK07GE76FItP0HnrOjDFliuZbJWr8FJO7WIZiS86HlDlzWPy
zfQ/OemDHXfuVwfeRqvqDL9Waa+ScehfUKnBuqdjDM6fMUukvuWug6owyaKjb+htHRj2NS/sifzK
5kZJ+cOK64MH9xnk9MbmKEVhNP5AzoH7MG+foD5BWy6FOtid+0BSzINFj/vRgkY32YBCszC7WK3p
HwhrMNezRGobYk+EQzaIPUe0bRfPzqHFPEHcCPmZiU3VEdnx2ploM+iWILXcdI55SoBlWdsv97FM
pyVRu0ZDzkBSvEsTBYfunYsu6rO9iK3HEN0OiYNlYjdHK+0YJwchRute2wjzhvEgeRWRV8PZKcp9
HEbionoHOG32o9aJ/xAgC5I0ePZ6bm71KFM+BljFMpi7UyyCTTSfi8mvHtCXISm2K+PI5BnIi0kQ
XcrliIE00AqCIDAlz6XvRVeFfUJMwrvUDWHns1SbJhi+3Z3lmogar4bF3sztpfa0t1I+BBlf6/V9
GKIraay6Pt3UNRDGEWnrlmBSkwOHb22Z56NpJRcBGH608XLxVNEdSbp/TLUjVeLJbgL/GKMpIca+
goNnYri3IcmunArr+7BYGHGI4hNuJIO66DvS4vFQaXlD0VpspgT6beB0wYkiD5081ui1WILvAuyZ
+9hS3+JAyquaCUvFL3+0zAya8kA+h/QgGOaYF1y8PrFZ6HPjOi/+knhgJ8YpyCFvOyUVaFoNL4Vs
zXNnk6fs29NaT3ZBs7g9CGy/FkfzZ3p7r/lkmedsRq8yBOTaxplivN3328mV0QNykt0wY28GUOJe
RKcxngx9fKL/SNCLZvWlLZhTMKubY8SfWMab00Dz6HFmM5bIW48kg7GA6PShm5X/SOvEiRFQxkwE
EVgy9qvb/p3uX/XkPN0BJ2Hqjrf7ORTR9C7zJRGFkSdZxpF0G7VutgZP/sZoZmJYXXJrm46bcybh
wtbdEZFHuwml1z8Z/nA0x9C86s5oUcIrKEPKSfdF5D4mpt3sjTzDNDMjvINZgFCljb+7fTofx6HD
sernz41I2dBy48UM7WqfSDL8XJtA6VkNmMHj4OiPdfVczIAShOEsO2d4CCpea+zTz71sX+p8/OSI
IXimW4Qeqkqtxx6TNe0hADNT0iLmI0Pk0KZULXibsOb18zluzfnR6gAPNPlgvE8ye8SJ1DmG+yuI
Ej5tY36jHjY2jaUvMTmEST3TBdWpODYpBHzT5t4A3gb11ji2Fc6j3mmHi8QfenBq7zt0AAvn2LnW
TMnmYMpPaUlknK18iXEDutO/IuAWOAHiUcapmItWTj0NJzg+b7WyiAatiifU2OUxjryRUUD35Mnc
/TbwgPkztqAua4tTiDjyuSLlq2E1Ocbg+lfj2CUY1INlz6DUGvPolNhfnNrgPFiQ7rmq2kpsNJK1
U1vV8THKp1tYzwR02nPwBQDyKhqJDy+T/hb2Ns9c0soHd2ZXbpB+T3Fk3QJpP/pqxAMyyOwCNRVq
R+a/ehKPI/K+a1fbIPWn5km1VfvU9ygi+2qGvEv9cL9vBzTh66GB4dKCe953rhyfx6ERD0kn/U/s
Pv5WTejhMfrspgogQY8+dgPGl+zVYTrOBnUeFfYn2x/ss5GbGCxNq9jzzXwem0Ixo2O1DRJA+z7q
0KLJw6cFKVM1iOMnyPEAmuT4AvCbNSTtD06GsZu2ofeSeV+DWQFAEf7LAH7lX64Ij3UDIz1mW1/G
BZ2F7Ym7DfNiGTBGLAC3tHa1TUiiW9E4Q3NVjMfc1OyTjQ2ipu9HcAD9tuw4D2S1BHCRpTPRXAN0
g6wkTBPOBXwICwFSVfwCj+hvmapY67bJu7VhjdPRFLgiglHJXYJI7yqhBSLmSc85w6ajdvXFGqP6
NDJk8VRz459D/JtMSJhTQpe1j1RjNLUBQ3qCoh2YLwUzgPNEQ/re3prb6J+iZ4br43xd5V2QXLBY
szRbzisj+NehmB4aA1eXzQluKtoEx6PCKNpGpDo3eD3F3shI09ELy6hN1Cdymkmea7N2GyyuJqz6
7WNVE0pdhD4+K+GdWUj6Pf5qD9wpqs64a79ZupMgyUgNGjOUO2ASlzWsmIw3E/lyqKgMnMkkvcZ6
YFg2fs0UFpRpl2eZw9F23DrBgLw9JB8MO0b7MGidnoQOTjlJDmevTr+Hujb2WTji6LCZgpWSedgd
kaTRz26RbUUrEiDWMS2oB5g4u0K1zRNpXMglEgCukT9x1EaX5cU9mP0c76fF3MWJx2wDIEWf+1DL
Ux4rGmal6k4ch+OLys9VAI19BDO/wwQA+JFRCRJwMCcOQ1YVcQ0LVFRr+hbYzcbh2LmNc4iD8SFE
cHkAYvzLbSZ1zU3vMnn4IlobTwpxGcMhQpa5MQ35bqM43jpUFBRN/bzuuX4Ht/k0eCwNlmRb74bh
+Q6C4mxk8uD7KwGZ7Y6ZQGouHoIJLGUdNVdDda81qsV1q4k0qIgJpGCPu20fiuxKCzkYSI8b1Aif
E1lvBQKsQ1m3RfGbQtVymrObWI9i8Npn6nNuz8Ugm8ckQuUnL/XtR3y5pMdlI6JbO7zRv9/0iV9v
3TA0N9pFVjkZUX1p6qpbZ039KKpu+tzt0JSvKjNsHluE6DauNbef2we3U+ewj/jmwUPsAlW+Dw3/
w7v1UA1zsRm74jHFKrQRIerLGlfFKvX0p7qTrz02ZGxGE7ATm1yAAEwYDKI1K//33IjwoGVWfR14
zaM/qE9G6b9zVlnVtpftsdVyzKWpsc+aAgNNllzrloiVpcpsiunfRmlWOfJYuGLXCkavs2LvMpeu
pd9nD7UVceDtspdA/hTAuLCH1xPHKnUw69L67AXfoCh+D0c8M7Y7BNvIIkoiE5T9oyW9LTZLsQla
He5wth1C3DHpTF4EqH4yt/zoinPwh91xkANwjlZY1Aq8L44gBNO41azXVNISE6JzfsxrhwyuWYbX
Miqodjzx6mfOqg2dr7JX/aMVZ8fGdLNzUufPYUPhZUsb7kswPg2TbaDAgnWvUyIA27jyjrG2zi3J
4Nt2kOpbL2JFSqw6OmkhH6lFL9zypdOOR9QJ1saI8RjfT3Alq6uImV7EqI75SD6CNiCMbl+gKdHh
fjbdX5GgH4UrE6N3hyxgmHhWWxSrkUv9Wg4sO34rv7Tc66sonPRRzv2Is8ootr45bVkmiLHQw9ma
GIH2on74FwS5CMiAP42bJDDJiJJ0JcbEBmkNzHgXTNybfYfOuCA9kKMWgRPJi+8s9soW4SBqX2LQ
bGOD/q1aS1KfOTkHDoaZ5IprbFiFwVyA3sEiNM/jT9cBzjebiU9HcIwWr+CyoLc/qiRuDrBEsJ73
83djD5cHx4//MFjdcHIGa1iPkgC/O74LqgDspBHZfmiRVTRYNGvvokkGxenJoXm5ShVAFxWOe9sF
SxtQ1nlF1e7tgWO3n1FOsQU5PXreAmP5Svfp1grL4tTr9FunnfjKUb5eNY5k7+LcdIxK/TRoXx5l
67KlTOa9aUonb/k7s5kuIhfhRqqi34VD/3WwG70bCBJfp6lD79N1m//D3pk0N46t1/avvPAcFeib
gScg2IGURPVSThCpTAl9d4CD7td7gXXtLOe9fhWeOyoCQVKlJEQCp/m+vdfeeu7IRm9aLSr9uMb1
dYQXrDO+7CFJ1PWwE+y2WgNfGNckNlSgdlNRjm92px9TknUGR73FRKtaU3OsJlpmM8AhoCsb4KbT
BYkneHRBp5SU10nqxjFikJWu3Z0WVb1fABHfjgJAiIQPvdXHkXuHjai7bnaKPvoQI9QEV0iu5hbI
hmt1pKN7I9EXoL82i2vvyf/NTirePLZRI3J6sMP0T4xjgz3IXyBmHKIFY5UWtd/4GeYXXW77NNXO
3dje6uNkH5UZAzi19IsX1ncbiC021aKG6hROl2OWq13QaY0b6Hb32BR691CIzDyWZk8pUSkv4tYe
LfPeytdMlvqH6hbuthnMdu8iTqBQ4codFV/tqWWqOgKdn2pRX9bQXmBzuPkiJgQM5kckzfPDmhxh
57O76jfSG0D1rWudbFloAcPHxbFncAFjS1xwxhBNUJR9ZiU6zHfUkANDwPDIoJ3eo1mlSdfas2/Z
Y8fdmM93Bi43jMPEveODNO4Vl8HW1Dv3EAGZ2TQSRyN7ZYtWxHrltlBhsPpKYiV7AF1WFdMI78xN
zZSLD3tMtuWkO7tck8xrik652kvt93H+SWAr5LomYoupT8Ut0SPfI6/6Ji2KJnPx1JW6/qwDYr5O
bWA9mpNuDT/Z85OtWuEhMVD/3jFbBaatV+cOUMmOdC/dp6wNUyE2H4RlbRcGzseawWhO3NBi0bRL
JvOjaef0Bb3Bm6uRLO144tOi3hnnz27lGmdJIOeNyYCsoSk765L2gUu55WBVy+eY1gnWBjIbUXGb
L1H0zo7oqaRi9FDHhFukSX7XExFLJyOdd0uSYDAdU7IIY/CsFeV0hVTbR9Go3D79bOHxbqUfRaMF
8o6aVEKc8j0erxedJdCN0ZwVPVX3BAxUMpyTnGyttiXQSHZBm4v23V2tCNHYTHdtW6v3o1a94adr
LnPdfVUr0lsfs2Kfj4rzuswEQTEuKbf1jPcjHxdzp7P1OnSSvIDaULrbeLpIKEhkvhRRYDgZomBK
bBsIJIxV9goqsPo2PwvU02GULhQAZz1csMjg50EmS3K1SaHLI44r0avHMZteo5rMeFLHu3OkjSdj
LY3YM5klA57foKyJ3UJHN9/qDGWBMhGI4Mn5OSd/8TLM/MO+yam17chqt+hpQst2eEywbB5IJ+Pm
WJ8SASMfVe9o2gVhfsSu1E6tPcdwyB2daC5Bd4UUHnKnRa31z05bHln4B4ON293fRniVuR4h1ICK
VL5rzfw+Aj15STxs4K5HcAlZQUWfn8sFGZlHRpvTQ59iF+/a/alOJPBh3hsHyDXvlWz0cgZfB4l/
/8B/n5+XwR98/O/8x3y9RWu5hxdyIkfo4j4Vr/ZPqsF643ejPxoY/CG50DYKelYQaUC4LRadrcco
DB1gPoA3FufRvUvHR3TsDaxiEaCa3ZvBdnu7vX2/xVnmf3d9bRP503bakk8Wtsf0kl6GF/fN+AJ7
w6qXlDxcyStUlQ0YY8BDS0CdRetjm5c794Ow6+qgHosT4acX/al7F4jW8ZngiXJgP20oXEddgBNM
6Xdy3FPLx72KEgQHiXpLovW8sZrkKZHA5AGircGEM5B5tzkAQhz2USZNrPjC22TGrByJ7b7Fdlff
ujJ5H+ty4ka1idkpjI+chYDPclYBDZo7h7iqz0U+rClmwADkpNQ3pE6lFzmqL0tc7bpxKF55kKFM
qmPWmGnxSiV5YwkkCLmVtHjLTfPVIPk9WTKWm4SnGBg+Kk7i8VVsiQ6Ew7q79GOAIzO85ICroseL
c4+bsm1GO7C6uQ2vh9Zs2rAF9/nnUyfJqCM2uH7IfBShA7WNqK9OhNen10d5h1pBluVZo50W0vk6
K8m5pHK7a/WpDr3GrumX8+i3p4LuyGGxhiAj3iusSweSRxK3HDX6ZbupcB+uP1kiAiJTS1Ah1soq
jDLj7NAg3F1/GNVDFbZDXIfrGYyjrvzl9aYiAtTEg1ONWhleD3EWldzcHH69dn0E1mYd9pmzIfcz
Q/KehB874B6jdtlcT91KG/aV9HQ3sdZgw5FNGHUkCcx9IbqT2uhk94B3WyzrH/9616UE5azv/dtr
WQvAicwssaFP+rxUbbITjo6RqUvSPmBCgwi1huyw86lCGPVwZrJlj45RZ+jRSSOwaFTrhfrXw/W1
2CFBsqTWqKyf+vVAP5baaerlHCd7AnejIJEwVEb9wSLCh3VQHebrG4209//UDv4f2f9pbj7//d++
/yxTmh9sMNMf/V8h/chkXNQW/zPZH1D893/xC/+g+nvqH5pFQf8aQ2L9Ivrbf9imbms27CzP0e01
YOM/if7GH5Zqr6poDDCoCU10ff9J9Ff/MGzHQ6ltI1xz1t/63xD9HY9/6q8qbHSghoW2DAMHEQKO
YfwmG5nLvh8qJ3XD1shfJwz0kCms7Qpwlq1HcleUvbj6nJ5dzP5dugBbbuBTObP+XckgZCvtXOwp
TtzA8BvOjfstoZp4NALYlenzyjyUTfE1zzI9zLP3c3K+9YxyJ5NcbjkPysHJU/3JUJft1LjGqVHF
OR1m9VaOz5FQ8yPoXsHQXTyx8jPuyWA/K1DjZ3gngH5QhdqVMgIxiLwwH91Hs3FXEYKD7qTc6ys4
I2acQUVOe6mhg0evtvGtCIVZDHVbqR2ErJqTHqvc6QKqOa+JdwXal7pfGAWO0Xi5tRwtyFjeQCMx
jfu2stlQIWXokuEzxba7XYR1Tr1+Iv+4e26nJd45RYd/OaIgYLJQoeA0g+7t38fUUG7RmATDCOrE
goQYVdr0nK85fIZ5o5uy/EDMeYKNf4jrZb6fIACCBu2PAFiYBEtAsFGtrwIFl/LSoO7iwal9YTlH
tyUYoVCoE2jN3bhsq5QwynaNOWfu9Y3ZSk+iAVrgjlBFifRYkCYbB7M4zn0cTK3W4YU9eIkD8SJN
tl7OistN5g9bKXTAX566dcZ8zfaubs1BavvJpqonqm+m6J5Zp0kspua+w6661yLrZ1tRO+wAw4ZR
w6Js1GeG+gE/7zzm9rHOLz2hOqG0jXGrLQ+y1FqQNUAG6FBCds/2BYUaI9nqqNE3IPZJhF8Z4w34
QcNgHoxGALeKOGeT4p0j4Oj2CzoGNuvedFMAsMKnlXyYYztQQgcQOeR6iOPjFg5VSV0tJRum/lQ4
PTppar7D/cjON5PvlbNaeZeZHCemVa1Cpk0g4WlsVSShTozt2yB9fkqKPlisztilzCjD4Pysaivb
InYbfTWOfmp2Oh4QA5hwuVgU5emcBr2W9psGtzB7VVJpxrb3MeBqO9cevlXs7g5ocG7yeMF2GVm+
UY/9sVRAKQLZPS36KndhPV9Hr/V8Rys6vrczxBA0ZRPBQM8Ftm81M7Aa981SjOVEgOJKWYuOyBjv
hRiMm6Eeh3OmfZliKohzx/Zo4TMghSqqA2zSfuMgG6KRUZ2446hICPVUgr4+Nh6NGJR4r3IFb2OM
NCl6kN+g1j+UqRN7ACjvVDzoibvFEujCSMJu1W861i3cgbNQwM/E8JW46uZ3wy2pWvU4vBVLAbZh
Otza9O8KOiUJUlZXDeRAhnlhVjelVtItt+3xUHn2zm5I4STGkNQFF5c4BbWNh6qMdldnHVjh7yan
+KjsATySJD+Pdm68x+X/1q/hUs7ANsEiXfhbSlLjrmPl6wFMESMDlzbP6+pS9XU3PaEgV6jTcdXQ
GNUWKz2Aq55oxRkBG7tiq9bdfaEvX2ZEgFsOJSwlYM4jCju11E/Xjo92TUq2HtG5jdhzT1n5g/PG
L5g7VJ1SAtBYZW1dOJmkS9SnxSI4dJynoMafsO/T98lGnwRWfduRFoeZ391CV0SKapi+Pfflxirq
EfUTjmfBtL55gPDY+gsshsCyp/xWeUCAt3PoWx31pgAbMkKYsuwfAzs6CnhZvI3sFvS2bCz6EFJH
sVwvmx4EMkr9i+jsYesVOX2iMSZFzW6D0mKnjqgW7tmdjcFvk+WEEbBaVclNBzlBsXTntQsEpPKt
WQT4RyKqNmWGblNlY2S2C0SiagyKeoFFMf+0YjsPppwiMvEpu9Kc0ezY4hsLGDbrE39l2zsNrQ7n
tfycvJFdYCWWo4CMlasEf6f1fPZSYwxkWv2oJ++sAhy8zaUy+z1RJfRho8SPJC0rTpn+ROybovbY
POlg8nWr2Unlc/F0e5fSrfDrSQVcOX7mzkhRbGVGdKkRvzDn7vo1pUx4aaD2Gj52aoeAdBiTqvLD
tJVnRY1O2riWdfHL2DG52OSkvLYT0WqqR3shQ4NIY2RbefopgdL06JXDQzvg6V4m3NMGckXILa2x
m5LBgWHsPM6R2iHvARvudKp+l4MZfJkNFwNz1hOhpztTQM2RTVejzXsiJ8tb1YGWZ+gNMQ1dxw7M
qRCUmsslykVPil17JtKFy8eisLhkACAw69Vc7IJ7I1vOfU3GW4QmKXTJJfBzQeol7H5yLj3Wr06r
kPDutfo+0XtIzM2hTiVVpLgMaMcsAe1c4SM9FGhYsp7i3RLYg7UATSFKdLBLHaaoPKXRyJzgTs3O
U4pnd3YhgwztM2g7ukQx0jVnmFp8RMhepIoV29bZPPcLn5tYYNhYQ13cmvXM4EuPeLQF2WLNubRj
3CJCCOC9oDE6bhNrqrM7yIt7ospvF4LjQ12hopWk4EaJF97qsL8ih5690pMJ7EH41kudZtVIQEAD
2JJVi7JztTGYstFmRl7QdNfJPeI1wr7NKsiVtj05fXnwMJr6FAChDwvH25O7QttpTaep8CugoekB
3zIBE0ZKiCvEAeGOPUt790Y2pn4Qj5h6lENiGBiB0vgpIgYeMcdCszxqACAlJK4L8oRcupQF5niy
HsASJFlmkdEwUKRqdi2u5HNJvrVP+/Qo89ra2qMgzAMl4V2XsgzwcitQKM/GhfLopqSGER9GtLpi
x3R7sNzKbt7PbRxTISArtp1ahwGIrUyy7qDcosjkI6KNjRM3+iFeHG3t5dDsBSJtBVFDAHCU0HwU
63ZSCven3s9KMOjHGKJ4eH31+shcN56OLjcOcY3bohsep6umWGKEamtn5CpT7BBhPCkJSZZvSi6z
0G6Mb1lOfyWrhsk38J4IBrGD2qsHS0Vyez0sBUhYy/S+5+XYbWNr+KFct3KsDepQLddvu1j1LOum
rrQWSdlTCewJ44aZxFTYUg/rj8yrU6a7NCY7FxhTSz+LqqHDPJBbQ7pR8n6jxsq81fr+o2cNTs7k
6iNdT3KqRlqxut2jZknNcJIgZ1ACAA3qnkVp70AwqSFWm+coB9KVQRoKsXI0If2xM/zcmJopz+LG
PcMQZ1eLtxZZqGzD6yOd0NE/H12fXg+lyZKrSb2D1EYRXg/dfz2adUOh7Y7YKEpP9OnrsPYe4CRl
pzZC5zGsMQTS1TZWRV2hgtSG7goROCmS9k4zm8v1dEf0+fsEgqi9RHiRYv0fB2Ps2V3+eo40lgDO
yH6d1thVc91cDk1cUH5eb/spFYNPZxUtryegU8F83HfrdtcciGT2rw87k483V4sJWjLXm6q9omFu
j+5aAQCyrSD6Wh8WVpfDSMflef1a87WS4FoSsfKfx+sLNKQvC8Eum0qf3uOWjTHXZx1eH/06GF7a
hGKtU5hqGdj6QkTFQj9AdxD7UQsllHI9XJ8KFJlq07XbXy/lQOap50nWWRXZ7NfPwrp+LNfPqtOR
DetptNOfKoHyPbEEmemLSekVeh6zFHb066FbH3XuF+Yg0h7GemY+g3Scx+xR6grj5XRt0dv2gQyr
Ifx18EQ+hmrh1DsYxc/lKnFvkkQJi3G95lLuTyJM1gjQjpomB3eg46Ha3WehLnSjlxGncNI5B2Wt
7kTXOs96cH89qkxZ+Oqiw55Q+vd+rRFdD45G/u7WtVsS3QbGPnCOjOoeaMtV42+nkmANEQOeWWTp
R50AFz3Ou+sPh/VmN5DKb/oWTp4Zg/JHL0L9Q61LFuTr6GGvQ4RY3+36SMOEUkD65/nQxy+pO645
pHxH1+/i+kUNuVHu7Mp5JA6KENwoY8hpMQM5KfkF12/mt+u3Q/KD0AWA8K8fOB67rMFDZ43PeHO9
kCdGjcI357Y7oOUMkNLygTCP//Xz8qYG2XmZyeTIduLPj+D6V17/XjPV8U6sH8v1NYZtks1Fcixn
oEoDgu2ERPW6QByZTJV5cOA7auyIHXipgaUL1t4G2mB1Md+pP25cfbC3fZ/t5rl+VipEkJmLb1Wn
ied7Lm4rvhW36/ypGOc3MhAYYF0ISSRXIC1fG01/0pivSOb1MOG23ThaSu9t9j2zgIq30EAW9UF1
6mmjp9bDkLh0BL2bVqFhFEcXYa+6j4SJ3pQh1HfMMDpK/M58qPv6sTV3zJiSvRiuVCdn8a5B9l28
6mYabrKq+gHd4kWNNZKCFQwLdBJeS/UlS3KIlW7zhsT2jUR6EFVI//hVcJkIfA+1Od2rILDqFnDD
VJ5Tel1+icWFpYXxCrsYxBard5/Vzk46aFvUxcp3MTnaa6WfBNbhKWtot8Siv6H76R7iInlutdkJ
1oWqauZUyxEPI8NkfoVcdsRcVu01AyLYjHi+dJ8yA4klhYiT+6FQJ9jOZXmYpTs+WKA1xtkFPGvi
UxI/Jv3eXR6aokh3UYL1o4UDmVjTBxsS0u8U5VaRMbX11VVCTE0QubCm85K+pk24KDUHhW9MPGYA
CKriAgHrJ+oH1LZzwgBaxN87yWJFmdVpo8oVUz/RuXSGg5U1D644Iuzet3pE2d1FeGrV/QVQNusE
zG6+WRbbaCxvZE1/ZsmGG3V6iRyHumNs38wsMnohuCU0xBZwsRLWzCRLNM9uwVxnUKJVM9ZVbk7c
bF+TdrXpzfx7Zw1Pne1+G/gQkOsTyjDivCe38lEUeeiW6kML/5DqgrFtxPIDSQqE38wjxXrs7k1A
NZlNr3zliPpxkb7IyQimQX+eo6iG5dZBC7U+BUyhQBrtUeqJg0taXspm2OIiWMzp1HvZnhv+q0t7
op8JOQtQR+T6ZJ3brNh2Vr2pZWIirEydbWaBdm3U7qFsEDzMBz3Dv0Go58ei5w9QQ5F75/YNvhiJ
Drs6OxFa1mpGjj6fclPu8gGB9mBOPyoU9EkpnhfhPOaa9+4h4tzo3EdLvWDcNvKanpF7KZBBw+yG
RgUOhjXpXtjyDWzTwxrFpg20KmKNYMAqYeNlFsVuIgIHj0TkUymRflmzc3dSoD58DfF4QXXEwjHf
qgeCCKnXDLazI3wahexAh8K0nI1Repd06t6WOQodC0lt1HVvIk4if4QO1dO/3eD2wWAmYsiyYL1O
qI/JJ1iUd1HlXhBpNVPBUbLpQZXiEHRts7lth++qLhn8FLm16K6xBmc4sCXKZDrcWOdxGETolsFq
UcpnrawUKcpf7albwZ1uO2Jgycog0wW8QGTPvL1DZDllOVEO40l2Ha0huMuz1SKaMPtpI0aV7jFR
ZzKrvorWQslmN2+uSUxYQyhMrWmfPVSbIKmH24Yllr+oxKQUBfgd2XgrFLFFY4UMJ08f5jyZTxKH
IOC1vZHTm2rKxDuoORAWx1HCbMSkoOrxOYGrgIdIzS6NBIjpCWPfWc6Dl2C3JKNjCOAQ+WYxObts
tr9YWYA8kODruEcdPdbCqXwhav2effFy1kwiuDzC1xRbfhnSazEJUZAQxvfJEup+Eep7BXxkuyzm
CVephn5T8Sd3ZTQbP81COJCBl2nrxiP9aLLR8KClhntjNSVYpZIbebH1nUkCioc4adOoqDOdqHpO
0/nSkc+2KYnT26u9qYUsYF+YNWBWRxQCZ1rK8chWzRnPtVQfvGz5sFWjutFpX0DgUezbvrDuVM8C
LaK0qZ+Wli/64TDkQ3wsE8oCfWnQ2nW/MhoWW7YhdEwUSHXAsCG2oQdOrOato2J9ZlgL0olv04rF
F2WPeScg9Btm3hxw5DwSxirDymu/kmLckDPA9FmKTxodLLjHLzcjakWpzq5a9NvYLO7TBIl2PtjY
8Uv13At5Z7bFT6aYM/ilYVeyvLfT/k0O7idT+rAxpjkB2W2GUEiJGPuZWzZewEWSHUm+15SxJpOE
syMAwJLT77LOZCnLlMaNRDSqAhSxcUhlzesFfipho2EZBbXrXbSBIHdLYZRhVUvvWR11hkEX2tui
fCAAtYJmdomHsCXjQfogcqu8tauRAJ7SjgjLG50N76QVDiF2eK2BljSBYo4GWretkDd1hCzCNL+J
yQHAN9CNBGh1UJdP4XLLo5nfeaDj0BqTmeJyaoCECd2gfk7yswzbOnmv1baCXhN4rbVJhrG6M5Zu
vo8slD9xmS5bAzn0FlAIeivAsRLh8tA6/ME6gFxVK3aDbj90WePA7s2zQ4vTzGjHs2K7H4ln3ZAd
z4Rrlmh1zacK4he7BlqZac2AFkscfQMcZtEcxjQimrCcbmdEujcGVzUmbBJqx/lsGiPq51mXuwQ1
cSFITSxOKaPERrHrhY+mHfyljl9RZ5V9Z4IRLvHwEMZpaQ8xl36h0Y0m8cwZf+RG/lRLBGUuMVp0
EkhSxBs+SJ09kyc3U7lQgQPQUrn9PgV+dZmJKtRoe1Mmq/xB9ZqNallekAr7Pk31C1pjCZbuNae+
DcCQa+p6cIDSt8DhCMRrnkwGNhqqzlz7Tq9T8aI41Mi43lILBpYnyMZIcyb/GNJW1JxAb6t7J9JR
ZEoAuS3uCEJnb5jm8C1J7zYlxtkvpuoxGz7S/hTBUtr2LIl8p0EQjvz/GZE8T+YM9Wr+3YsQqdGL
EIe5GCCPTqBEcsSnxTeVdvZIR+8+yurAGFi3iPTeKDifzhl/Eny0AoHPSuma29JZWB+b3y1rbsK+
amw2ysdFZXuV9sWnNJ0H4q4Gv+/6wDKyj0Y3PxYqHkHTKz1jEVtNyVXnusqNng4E5dZRi26hjonE
5d4q8qqkQMDqXcGnpBWJ6SsxyHTsGT4l0wejBdAqWmyxpbHtwcFHdj3u9CJrd8uylpLG8kWA295K
5OUUM42jbZRYjS15mqfKDhPbvHO0hEw/N1P8uvTsoEvr5g6+407NBQFGA043ZyhYoYi8PUMQ9iF2
NgEFlW6XWt+rYagCVf3RNn2EXKD2yybRd9LWJmj/3vcR9GVGCGFbbqg6LTRNMTqTDOgGUpvPTns7
LhQtPFE/lQWQbDjVcpNoJLL2c0GOaBM3fXh9rrZxT6mJXddL0dk99Y+1jlCmmQyvz38d0iZhuLAY
6ZUK/PKsNXsopwYBNmoSzOu/QD4FBvzrns3lekuwb4v1jaqpuqcnMu1Y8PAO60u/DsM4gqZwiAWo
1zfNJqvoEB4JGarZDbKOd5dSBikQngxdp2CTOcuBtBrkhJsKtSdQu4F5pc5RNPVxPIaSrkM4rgdO
4LxocYXQjNdV+z3TYXCkpT1CeJvG0JUsBJfZ0oKRQMkQ2hrG7J7OyPWpY/dEk9WoNiiWtWG6FjkS
tS2bQ8NyJm7T7Ei7q0NbDWbcWQsi/6r1TXI4GAB9IQt83dib605+wulJFC8rtbR4skYdH/0UjeH1
gHR9CpcBwnRqk/y4bpyzrB8pbXG4Pvr1Wq2OyCYQlwhHoyi/7sBxKA0h3Cc039fnv16sRBLUVqGt
/He+2qXfitxuDorF5miZcPxtsohmkbAyCYOj78NirRQRhKn7UZtllNoyDBWS7paS8XuYPLqwwcIS
Xh+Z69Pro/X/gI6Pb95zzKDrTYHt4gIhDWB0LwcufJm5oapr/Im2MDcs2PSwtHUdWBSPhqyNjw6d
z6FztTDKR7P0rdFTdo7I766vZTEj5/URuZI6NnubAmclP+E8TNvKallNrGAAMxq0Y95+XJ9cX8YD
1GORQq+JXz68HsR/PfrtKQvebps3RgwRmbNSagz+cFa1jj/4auy/Hq4vz9hEjlN9L7sFkyrbhHzf
FNmtZiY8LdaTvZ5xziJhAz4MGO16jua8aKG9Hq5Prwcb31nQigfsUAOJMHxNDkTX9f3/chLrUxvW
HUzzFTBw/cnMhZBGLJmTMbe2kftktuIOwWGzkUkTs+fy61Z9LWM2KwtoeXA4wLzJMthYs4OiejKi
g4tRWTTm7VJ6Gmt6StqEg1KujbDv6hiS8Ph/z6figzXQpjDA8806tk6tTj8Rrj/XPVdJPmPhqLV2
s+RI7OxZquh9+bimChpKNLOXUGgeDmlXbjUKFTtjNk89O5qe+Kk92nM48koSfKkBcTvk4ET4/3QR
nyj6ijWAR6Tac60Nn0rBX2APbkeeG+wF1LE+nVKu3MEJ497Gfz2oj4qiIV+zMf5flRD/Jxr5G9EI
/KcVGvY/i0ZePkVZV/9NaPKP3/mHbsTR/jARZABwUolhB9ICbnD87Pp//zfFMf4wjTWwAJSsrWqQ
Q39pR6w/VI2XXTaGqsGV9ks6ov+BYxz8ismwqqmW6fxvpCO/E+tAQmqe53CCYNBM83cikcuCeUlr
1zrEtvfDJfLHSO9JA8RgganlT+HR/xg7b/wmUiFpXoNiZaPDMeCjGr+TLyP2Y7pRI+Cb8e3tdFdS
gBpYamktnVwUXUL9STOMzsi2BRzlVe5bq4BuLpm306H8VjplWBc1W56xY43HoJ1PM+klOfUzt0Kn
4qpPkDisDXiVEx5JL2j0lm4jBjxh5pRhJod0Y4u9X+wexg5bkAJZaDso4vKXK+DyJ/zw/1WSUJu0
6rt//zfnd4jL+odaNkhVqIwaIMn1g/gLxCWxiwLfrOsd5tgkzYBb1sjcnIqyhQB/gbyJI8NK9R+m
WnwVqXGgj3WBXMiGIwKTnTZIWyKY+2r5VZrgnYphpF+NC8sWaCYrvSSbKG23OsEkeo2QU5Taay6T
OiS4eU0pBYx7HGwiYZbYhMTfGzdOnN8UGU0Z1dhq6/Cp6Gq985zsJbWZB/EiUgcklGRk8WJggyoS
4Gza4isOm3aKF6vWnwbgCPGXJhVFMyfu32ZgTKs68JC42nOVzqpPkEm5cTG9MosA8ECzxK+kX1o2
H6pmvFASIWWjw1GMSmRePtuiveRq/GXnOlXwPH1sIPQgeR9QydN2h3/yXrc1jGBv+D60DMalXYzB
33xXvwGUrhcl0g5PszwVjJL9G+1TpZ5tlP3ikYKrsARuIyqJOUFKJExXBBRX7Cx8UUlJZnVmBQNS
g7wmgnaxrUOn0LOLJMFCRXJAie1Sf0zUg3Bs6ng64ZvpuhYDdmK17tvUIbjRkZL5Kstz+tEl5uJ4
L7AVUl/DjuPO99rroOJL0+P0y8qwujUpHI0Wk69Pxrrlt4OyFSP2vsX0Pli5T6Eh2rciqc4mbjGo
g1aGileSpIC1T29e5FhdypoLz5ly3BcDIKv8G2r5S9TN3c4K6bEfCY0MdK24zSLlDmvimTpVMZWh
oXbUGwcIgfwP8A/5Fs2K0OnE9e5VDaFsNFNgor1553lz4JjF09TlX67IoUpYD6XHFfM339N/F7hd
vyYwh5Bsr4K53xl4nWlIOdPqP6QGubVCZY/kxlQtaCT5a/6pmb/9/9/wn0hM603suiq6Orp61j9R
yK0BKHqj8Y7GhKbNti+LS0nAXG8Gu5KvTVrdGkqOYcyVb/nMFUxcKiudWofWX7lM2/FXp21haxwG
+TeEwn91zcJ/pKTGYAr4lXnjr+OLrnVVVSqFd3D0s9ehQHcSTo2ZrKMe6+BUru0Bi075N9/Bv3hb
U9VMg1gmA+SW+Rv0zxO67hYj4gya2F+T5T6pDeOBW2dfXYsiKZ7yfd65T3/zPajrP/sXwuz61Vu6
pjJNrtPUP81RWazp3siNSzNZGzZpfBeP9P2TsThHjYqIsdFoAA20fc3nqHOecjxYPp2rYYMd/UvT
vFM5LMOGlj6jf1Le2BnO6oxBJlLzGUpgccavu5/BAEHeI5GDE8GFUCB1KezyYnZUQos5fa2Ecl+Z
dlgNfNQzYrIgt1nx875bEJFUCUx7lzVjz7V5sdmFBY7NtiovyiPAWtZsxqkiT8avv8UwbnynisuN
AeNr4ywRXXW2nrYrfvTqc97kIx6j8c6L2gid41Sgb0JwSYp6bnFmY+5QagOQzbCI3RTZ6Rd97JMW
6XmQpeSANyWlybygw4MlPUWbtQ48xCyezZjJQDUHGmd8bU27o2wU+xAJCaMv5idjqJ+ltv6/TK3o
9ucHp2fOaZWBzJ3Ue8Iby4nRgvKt1nhjCY+1c50dZqfzceRUyAJ2KvKHg6C/BwZD9clCquGMlX8H
fNTN3xDNJvelusI5Hd2BIe9Z6wT8lwk20iNqSYuYDrFH7WbE11wNd3JeEGRHXb0ZvHtXnWY/0Zob
AxGnn+B6XsZF8Qt2WTNFEoCBxeAaPmVlJCQuRXsXd1lBj3CH/ukRh8eAlmREUF5CrVJlfAZC/iyz
TqNuRmxPsZMM6EFPCTxIzIEGXivxlVk/wOfimy6XzYyZaGPRCQ1K9sJ+7bBBgVXVQR9kBokhmpTz
FyQslBYpbBHL+6jVo0jGB68m8S8dAM7WXb/Xc1Pc1Iv5M1c6Kk7R/ASzm7R119quMTBU1dJmeUQ6
fi6s6sFtQabZE362ps4tv9H0N08W1G9MSnJl5RA3RmRMnymB5aL7WiRLrFgj0W3RKH9q806pKip/
g/JqA0GA6Dzv3RKEy1K/R7W0NqKzXsXcQTAu0scsU1oYQJvWpr+QRc4ZX3qzsTsF6ow8TmWEcnU1
6ZWEY0aOd4ilOPalC4okGR+NrDmQJLJ11TIN7Hy8EXMmA3h5+PL4qMyXfiw6QPDDQ9VaX3Ob1v/B
3nksR65sWfaLUAbhUNPQgpoMipjAmEwSWgMO8fW9HPdW5+tb1vWs5jWhMckkGQJw93PO3mvvCXHe
FVVDyjNM8A2I9fzIGPkx4mC9dm36cE5qMGhPKtgKwJtGJgxjgEnbnZHolc4mm8oUz43NqxfP/Taw
fPLAOXxV6XEcyRC1+VnAC9MnRzNvNcNcSmgaqdOpsROAT6YgofdpRB4iHwQ0oSPv27aKd3JGvA95
ZVMnVnmEEB5xNXBJoGKBRdWIeDckloIv5wBAQJUgSDHPgAZ0RIVszhYKLi8jX8YTUEwQer1PNkNq
LN/4TLLnxK7PcVIdEwDM9DmxyZHac8j7+gALYNMF1Q4i6D4SXAwT5CKmwkSd2iNR1xDVdJ/Tk1fS
vpr8Rx/G2zrX5DPgdLpURnPJlVpJGtZjNLjaUbYQu1tz/sT45aT8GrYSZw9i+tWu7TtHr9Nta0Qa
y5DF3IzdBQESq6AZmthOh7VnT8T7xJciHc+JIfEnqgzLMqsuo0lQISnXirtRWhACjL2bw+sSKXtp
lObk3mkupi3suWGKdbTA+zVM5OPI2b0v4+oMVOx+kjDyNe2TGv2RQ+uK3cZl7AIFtBkZzhqB/JBm
8RRivFrnja6f7WY8ta5+NCUnVJvTSsmAZlf02rMVsDKTmHPvi7A4gExfZ0n8yJye+4mBcavJnlmA
hvRbI5C1adFX0vcmJzI5QLBCtLEaPyC8Me1JYf8FaJ61IblNk4QlOt9ji/torFLpEXEeOjl+0xJJ
KRN/69PvTkHU/65ZbY7NwH3sjy1zrOAuq+tn+uTHx93gR7fVZJmwHgsmwM3OIYylcqPXNJfftcvU
R+rBgZXtrh3PvVN/dHX/4rfmNRWntJ5PQKIYDPllsk0nN8EHUBC45Q5vmW1v+i7g0N3t7RRE4dgB
FylcFFsSZDVNFTh1+aXJ0DSaGRItDyqYnY7PmQ+8JAfbS6MXf3Ip5Y5I1l2heeZ916AaniR5XyEY
sVU6gnIwCaNDw7Jxs+xGFsELXtE13I75TrY43yoz+0gKXp1IvFb0bm/yBnYagwvEzMPw5pvsJlqi
p48VibcH5pxM0Yz6UYSOtkN4Y6ZJdNBGJKVYfgLqRkxiKL8iE3UlEmx+vz5cvAGBhW8h2iQFORHc
zFUJb7cWuPFgs2lddZ9atJwKD6XwAEah82BntARbtLN7calvjnMB0aUaY9bImT53Drxx33r90eui
bGv4TPz8KPkM4pem9Yl0mVg0I+uxCPEIziFNIPCno4j2RpS8uDjox6RxYJl1DotC0B1Q4kw43/Vt
J2uyhVxB3FdvYUL2GNIOw6XyJ3JkTNx5PtCl3gBixOwlnQiVHHmvUn/6pcVX7nIIGclAj9KHe9L6
j6PBXg2x9NJWzV6MtII6XQ9XKDNyxM1tvgfG4G6tiOldVJHeUcl+pzOw0z0qP86RKxip6LRn673y
xQd0BrPKmbWX7Jux7M+2U5xoDX4BmpVZ+JUL6L9gjuDdjvLSVXmMGBm9eGWj4QzaN13zv4I8PjgY
cldToL2mDq5e4Gsban0JgnFMD70u3mUzveQsL6sp8+4TF8pK52YHH3l8OlBGpgCMfJeJJtId24PW
2srybUBIsXJV6F8R3ZVW9B6E7615zgoivHTSUZGnIPGsRsW+MQ/Lzw7INjcx21s7+4RtwVCyfI4G
g2FjMLfXM/wyBiPDG9n0GHo1L2FopdE6QOiDsnO+aH3GQF9GCNpJE6cvuCp01twu/QGfxUQoS4cD
lKu3co7CTa3bW7MWpPcJtF2scfQidFLYPe88Nv7PqP7YjMMXJXX2GlVY72vc+Gg7L5FJuWYlayMZ
PjqtxPzovjPAtt+15jGJ9ad8mOEruR2ZdyphehAs8TBq8g9Ujlg3YrQuCVGb0mP+Sz92pfnGd5To
iA+nT6bfD8OgZMp0EY5aNb53bnjTRcFJYsH3C8Adpa1diNYUx1HvtmBGJSjvnBmWAN/ENpBtelfA
xzqbXQHGBcGjRuXaih3mPH2va1GrCsDmrw/2DDBfKNFY59iPHFfnXUmzGo3KlEOJ0+jrjKhsdNOv
jzzdHlFvJE/LZ38+hKpBkSdQAvWe2MBFiiq9cD8Vmbd31PjBUqY7p+b83c3l3aSYtpGScyUMc9Z+
NhvqtWSI0pnwqLORoFOytDz/HGJnQJbQ3UUGcrG0Ll6Bacc7tIDdKQ5Mdg48PivSnmpoOMa+t8zb
ytZv9YL0+MFE0N6Zt4kZcYXmFy5xtl0FKEWsQ3ZgyGnEliAdMQhudLMDryZ3dYswOtTS776JHwbA
xSv2nG8bNIob4cCm9pinEOzqeMsxaVz7bvQwlO2laNNngLDnvC+/m2E8x6bYGJ756fXOVZxQjLyn
0gfVm5ffZhY+mBhmDZOoodJFL6fkX5wybmXvsK/3l7EnfbDpzxJwJVNiUr/0ma2PZpiHRr+ZPCIk
p1RN9vgrgFvtLSbkK3Xf3xLewerJLXVbfqtj5MwobG5XsxBHqTGjqqr9osrrlXTUMUdsKn356ig9
719iUN7otIW7AkESCmkZb1qgNKflQ0Fs9wlc6h3n7mC3qB3nnmUsG+z9IjpsdFSU6zinh18z30vS
7qvtOKss7+7y2XKtgAkggGKCqrACLxjtAyVKXRSry2ee6C3aPCQbR0yj28Z/cZC+bOx8/mWWubFO
negYowAJE7o/gyxeAy/YF6qhoSfpTyKDFwombFelQDlu35hdeFnSviayruZetw/xyO5W6HlHjmt4
YjQ5rsJuoHCVXb/mJjgmhB3RLIi6dc3RbS0UwkUvbNQ782+B7W7pYXaJ561kCQ4G1qRXGhRsMQaE
pn+nauN4pGs6SsBbh9EGoWM7i3VzOziUJwS+owlJfkAYsF7a2veIngt5E0+gMwmjqEiADGfla+OI
eXIpLxsXeQdxwybp9T+p2tZV628pEjF/rSunAm6adwf4pViUVck94+5bGTEEh1x2x8rMvc2o/hxA
vAvmeqAdELhVC29pc2m5/1Lr2bUmuwo4O+oEPUu+2iD9EeOMMSw7IvHmO81dpBPsN4TAI0xdj7Zx
pz+h9KbHBhTk6E73mmS+7pfsrk5kFOiPYh3bGhPGmOnSGM67vqjWsjPmjeGozHVgYx2a5WHiCJfE
1Schns82iUPJBIkV3uvBzXpitaaE/rJ5zGiR35jxDRYkb5MHIKQ8+KqRYw4Hl35q99mWVFDqihnn
yNngtNwQMG9u82gnDboHGF2qrW1DjmkmAjWImKCNQDvaIxZhnaA0O44293iv2opDGQFyHcbHzm1+
kzTI2HKYzpURcl4nOx1DT/sGg3fvTrzctl6+Gv0MD7fGe5Okw7kRJnTJjl17aMS2tDg00XMvgFaT
dZNqPCjsEg+k/5TtuTe4uZe3BwzOLYmfGCSC5NrxRmwJHH01dbayhM7gYJf3iZ8UzOOZ7GrB8DRD
i8FtDVzETq07zfIewahwJWM2XMEqeNJIlliNPl2JjlfFTehiZE78Effxo8Zk+6+rLh3BcRi6XAUj
p5NhhAlo6D/zzPkByeTSCEkbLh5AQoAl6DgyfwDnwDQvS3CNJep7VG01F9TRs83lDbAiVVKrToyb
249NI76yit6QHyBJ1fXvWIP5Ip4jCUcA8NZueUnjpB6wRq5Vo3IKuUftIib7iwdepp+cbclknGWk
YNv0cbU5XTktYnsu8C3BAM/5ON4R7sZLRuAwMgHhgcwFRJTNM6GhuXFLaOqhoNlA3Av0VCxp3FMd
7+vS3C5oxtHZHo4d3Dc9pcOjOXmhINTmIZ9zzgsQdsyRxnBZAYZmSN7RdAKxEwKA6GGqnMopuYaC
Loyh3UgUu6smQeifi6cANtmO9j3bceSe68GIQAwAe0qkt/PzGCuNKLoD7O4I6/s+CshnUgZqyi/C
tlAwJ2VKvjaVAt7LoxEDedfs95DRA1UB+UVFgPMy/TWEqTymfQ033pt/cv3SqQvYjmisaX56jVHx
rkieJoeUP5LSNzMa2CDExkDnp6WW0FbCj8c8tqdlwYVH/8JeF+l5mclkWvJDe4W3efBe4sy8y2b7
kUQPc8sBqs3ybuuiMEKrwYxTXWOzwJQ2QlQGmjNx6zbmVu/rx7ZFuh+V6Y8+s9L2za3FUglVCUNT
MAGc6w3zbJogl2jY6znhxWbsY//INrne0lfTquOEhHSlR7x1ftl+BUFwq7q4QXrT1dNTJMM3Peem
Hh1T22Sok0h5UH00TsGh9I5OYCMH4X7mGbbfdUUWA7zDs21UBVWJZeDCo0HqA17TWFPWmPqgSdLK
XOUhaRGNXwXbIX5KnfGzQdDAFrtRySkU/Df+UCrWPUIP3eWUOFLmgLMO9man3Yf+IQcDVNYoQE18
HFgNBJCMCvQjk4K3WHSPeks2LB0pw0Q3QxNbyW/qcm8UsCrZnFXmB4RQfTM4H42RMejIposzuwcD
YKT0tC9gBIhBDahPJie4GsWPwbEwTmJaUba1bqhvKjN5q7IoXcfTeHXtARySxMAC3zHNDeqaAjm5
n8loBejyLvBNPJ/mS43ixJvjO73O7qwpfuxLPd5mOdoVP4HVmTUHv9EhbJfOL6PP3jsgpuDEs60v
9WRL6vIxdfViE+izZC+y3w1Aebuhre80H7oRLdvknM+JD8uZvQ4FBifhtDyPKLNOJObEgn7mKu4P
EwCVrWlb38Fs1h5O+XpG98RDDawS5oz6EOq1ckn83383Pm3NGqGN1pbeuamNZm9p4VPDI0DQmMGX
E6whctSmM9qIFWtJvbFYl4hzJBKyjKyJ8b3T6Kfl334U3CNkL1dp75HdklsF4kz7MA9ewazO3cJl
HjBPmuG2GPS9Q2ICCCvLOHUplgpWRj6t7NA8LZ8tH9KUXKSYvRtEFbic5UPQZxE1LhyyLkqtv762
fGNGLETPf9yGCX3CpiR/K7Sew96KbzC41UOdc+elJUYQ2iKHImA+ScuU0rg99mxH9hmdXrIt2bVX
QZHopz8fbF9JMEU/ogWvi7MmmtMyGvhfUcK/ESWQb/3fkyxuP5sp+yx+/yvN4u8f+k9VAvoC4bq6
4+hC19U4/o8qwf8PIBK2hTSAEdMiPfgbaGH5SA+gI7keE2RGcaot/zfQwnL/w/OQWLuO6lboaBb+
J6qE/zJ783XdocXPAF0nnshR5Ix/7e8Xep/AYkznQ4UmeNNL+gY9hfTkgoaa6CeVI9OONEODWdc+
Hv5xwLObcuLwagDxk/Pbj/Ib9j1rhf7q3+RDGv8cPvDgCCf2dBXeaXninxPjLvOjTpud6aAh6jVR
VaBp5DRqd8P9pHZ8kTevHDD3Cj/EGgp70uHI8N9PxUwEIP/PUIwHAY6aIZywkYmY/5yHdnarU2gD
HpiIJN8zUgYvWQ1Me5Qw1Q1eKjDXBK1j83K+fy0HF1tadAPedDwe8HRwbPvGc8nB0Uw6sdbVbLPi
kJ51VwEgDWswj1njXPFvhjdI0//rQ0ftYiICIc+MK+2fiZHMcUGgTm53sC3sPX7/Jt2MdCrLOmQB
U7FEDaQoxM9wjvRNqCPapjcknfkj1nmWZL49DMDc18trPaecKTG+rDB1ZpivxCG1wTJaQ36Rhv4y
moQUxT4ZYDL44EWyDknenZczZxfFj50vh0MFcmdFQ2YfcoigOW3iL6y9+BBDblzNB8NtxCoHDbjV
rWRaTWXCcAUA786rnkyBkDcQiFkc2iOwnweQ3KhwfaaD4FBQhIm1V2DiipttoOcDUcB0ywwic1vP
RGY7BXITElcm+uo5DLUHbSR8fomNzsiLXpHysc1STPxubB6WM3KGbJ9GcnV1qcm60a43roSErRQy
HYYqGoFQH/uI7cZWr6T63w2oNPAAVPGYSmZMz4kWdiuskVgDBCYUIw3PlYssBNMcaErH21rZewhL
BkEEWvUsQMgozfCH8JvkOOQSA65nR3sz6K/hIN5LouAQnHGxkJ7OhRUXZKvRe10zh7lCruO1S4lC
qb4yTFybRQYzaQh2IvJbB8GITsChqZVOx4XkNapRimNV807xmfuw3sQualCfsgkMyw10WLyoc/VQ
O5w+AYBEcCYdqnOlmGYbWrdXo91YkXcvBCSIGrt0B4VVwVXXthoTk9hBkkZlfjsuYo9Oo/AlBXA9
BVQcy13KsPNHS/gjHn+E2yH07BconTCXaaG3TnIFu3FXkZWiTr0NtZlVW+46oMLtLYqimkYiKA6O
c8gSplA/TKoOwLZ/HiTcgjYheNtK3kY7vS7fAX+ZQxMZdqMtyB3jPffR02P1BqOQUsWl4D9lJJHd
AvynRGwvgtMcaHrxyqiEej3AElDIQyqKEolQgWWT186tuK3rOfrhtHgzJtnFpFpxNMzOUY9myPF8
BrRNvEOhtJ2VaMDt7pnrc4J3WTyamMlHGtV3gcHFWgweLVJgEp0ILWK79aOVFCP1q8GyTGG4PIOQ
vE/k0NOzUOKd0Oc2TRqGWLqMEfjwvs9S/AyOPIgGzHkyvND8wlBg1Ksh5K0rCT+aW+x8FctSo7Xp
E6DMKBg3oxa5x2IYeuwczY6UFtQGVvXQMt0nV8XbEPJxK2N+w+Th9BcpIY2qLCGCJ9z6FK/IlHK5
Tpsy2wAG+EjkNKxNWN/MBuX9HFNntyP/P9wyOqYecGFMBLU3bnxtupdz9prYhn0yB+uXaTBUqYnQ
3YV5eWkaJlZy+GagWSHQ1qxjMgyvxWSj2CF9ZB1x6LP0Eqa3AheUFldv7FOywDO4ULNn6zjjB/Ni
OjRal8Fj8HlLPdSdyzJe6rRqGB4zRRHM37uhvFkUBDHaIKiXGzeCqL8sfuQvUn4F5n2ovQrd++pt
ZZMR3g0FxDpq8I122c72+9feYGXzVOm0vDcV2v1V6WfXCWfWRvP2pZXs65aWZtVzk8BGJ5wwZJuI
HMoNozJuUYX8anK2iBT+4tbj3umnihpzZH6Z3Et3wGnRsf0uWrzlHek7VexD4pxH7dseo6dmZI2Y
CpZ2waMeM/RP8cGD0LzOQhpaRTDjBadjOmb8dvS8e2YupG3wHoFL+imr5TKlnnOUKIEMMGwXmFPK
yzxEdM3S1TykV8MCk7/8IU4p3NHjaSnGlxBFwAKvrVffWwnby3KZsDcwtxrCJ6bFKqmPW0O29srw
P5MhOpV1+L5cIvPAapYhU+Owv86ziDYXhQbKyWTlxk/RwCN0q+IKeSPdDUb6g7LOw+TI5tEnzB8M
E1upNLJ7OqUoE/DNtGFq/NUbsBxK4WaTEkcTpDAqyTTE76BvfLVXaISMdob5FVpUDnOslHVc+6gZ
WAhoP/IceEGROfDNrsddIt7azGDeMQbH5cKEMMWVFqY/WkC8A7FF28ki262c218dxcHKN5lYy/55
uYosn2UFq/enBUy0aeA1BewSGO8Ym6kLvE0JRBdzfjOZ9Fn6mrkxQSorT0VpwnBHkZWwkmERujI7
BCwVprtGOh8Fb51vsqjkaokum3mT546x0icYfLVNFoH6XpVXpzSsv4h9ICkpYWZhxG1wGuqtR99/
NUNJ131eU61Tv0jWuJviV3gYOpsxsR59ek/NdKX/M61I7macGbxgHiJJBMM9/RSLzpPPkqwTjs4i
z/3uy3rX0bgBjMG+k9TJxtDme0PQPIwxo4mA/yOr+tLy2gYeHH+3B6tT2/yzw4pYsvU50D8QlWIl
G8G3xL67WXZszGHIPP3omwjhXWvzLmaYO9Z4aXYisC+SZ78BZn5dzgHayHU/6myTvCerGUQR4k4s
WYzrA5doL2t861SnLUnBQU90rdKq/6iE+5DbpOWW3c1U0lc0WF1mOtPF+GKWJVafOrhqIzcvnDV1
dIabPZZbtlq2QWefhyP+1YqFzJzhkuqMvji1bNRrBr/6U2JdWp6IVm1TvDPEVbELzToH6brxvjC4
KufW37cFr2lsmnuX1WZVYTP9+whiEOMj63yz9MyrlsuiA/w5VQROu8l9ZQV7MHaMS7nNMYk/g595
9R38mQKggrizcMTHFfp/Qdjl2h1pE0m/Pggn2rRtR3J4w4XUB9q2hHRDjPZtY91NtfabokRyd3Kr
9NBa92D+z5WgTu/F+BZmNPgrtawaEVtsygwaA3119UNWu9riB807py3TlRXNrGe8Fm2vp5sqp9ta
GljlkNmrThznF5uHkIyEM7rox9QtaxJ7G6LRWC/9VC3klwl3+h16ygogWEgxE6P09OgbdTTjfYFk
IO3HwxKDLpmarek5oPNYIcKkBhfaazlkP66neq4+108ZazmHjR/qjZ1NIMWmYQueCvO9aw4uvQta
QuFjG8HP56Q87ReN4igIXuuyl0rLZtwGPMmC/MEILmoLjw2VkutsUvS/hM0c/JzXExMu7xnzUZWd
el86erEycy6Yos2/2r5/Mmv6fHXMbW65vK6J/aZx3CBI9c7sP1q1sCeJcY6ZZ67F2E/7fnhNe4sx
jfwJFJFqFmgJrJEJsseahL/mvuOgR4sn+vHU389ligvMXTn6MGyV6q5vsmuSFA+V9isbY6jZAYFd
SpyHsOGhCxHZkrKwEk56XZr1hdLRaE3HnDDS1klJ5zDvxXmK3bUuRhh7BtdqCyBg1ZYcEdPyulx+
vhTQ0xQVWDJLqT/zOdxyU966alFdznPlmD8sx6DY/MgGNFLLYpwY3styBlkavEnL5mok+iMsfn4s
VX3MtLlCYqArkv30fXvxib1cFUhbV1bhvTAofxiL9ppUVDXmXrrj3RhdLHJVwpljhh+yO+c6c/6g
Tb+Ws6/rkGISoLbyQBHmkjN4JerywHpQrbw4+9GVDlMduLM2/fApb7Cvc4R09OBEL/5HyX4juHAU
xvljHRClkrTrEvPt1DwgA9uVPfOKwqPSTpK2QtWClkodUWe1/M9peoDIUqzZjzhteA0jWONj6ag3
jTxErX1NycrcEs2HVCR9LFTTXsbZ1W3FsHKaNboGanf4DTR3lY5wLBic9J1zhkV9XXbHWaNwNZ3+
Lh/i06I3rHELbxL7QYjsGrecakp3/s0BBeABV3OWBy8mUovluTMzvvFD+SDVucHPkTeGCOWUKHXR
gPrse7ZApjvxhEAT8n/S8obOB4cAkiJwE2NBQzSB89AsvheF/lw6Z/IEH/AzMatdrn1XJZDHQQwa
Xmn4s5gZjxvgZeUUU/Ttc143t26h9hf4jlERv6vzAqCjl8yj6JYx52ELQWmuXhtvmG9jYllWjFJ+
ld11UVEubzMxs2mPmsUHWblr7OghNLyDJrKbAUX3BvrM1Wx5rA34SFTQ7r7lbthV7RdIAqAQBot1
8qNKpA09FRa052FmtVuuY7UP10Ic9ImHlcOCyNP8QQ7wwY1HUBVorpIm3uP6/eaoeRWOg0pCWjul
8+0sGawkUa2LacMZcMHHxGYgccHyqI1PxPKII2GHlQ4SHi0dmFveCEEfsXZm7aBp9YcV25dO9z4j
379zM+jyDvdXaeBcyJzsd2G7cp9w5e7uU50lppYv8YycJ40GCbpaU8XfIm2OS0JlAkLhIFCR7jvO
PtmsLgBwP1gjEgVNpw6VqgdgtJTrpT32a6HyBZT3AkSzA1mAYx7TGVDBEM2DdxciXW9VULs0jhbw
zy8OG+TKd7WR+otNcoZ1XtJf39e40cvanPaMGm+gGKBGUBmztaH50KUtUCD+D5iyCWx1RmQUbBOf
cXLd7Qm55bwUBjuGX8ye+uKGzfom9DiJEeh4NMNBuVXxeQe2U9IoHxkBGdOn3vAmqevcdeWxlom7
0h1iV7y8e17wSLbyU0Lby5gyZSXmd+BzjAjIFqXJ7Jbwm6HtM5iTp9SCET08FFlU6sDFPQOem3O3
jOT/fKgUY0kHc8/p38SzWYWM5lka+OIQrkVOpClemGgnanlZoEzLg0BcGUI9Uz+7fLEP0EuUwGoY
ZYGdzmR8Dwba2enKuSo5iIG96JiWWW6/SaFgcHZTOoHlg044a5x50eHPl/76L0iT4N2Yile1fIvY
IMU6MWMq4ABlRo234c/PLJ/9+c9/vgHcvcBCy4fla8s/l8/+fM1ffvOfL/75P//fr/3jt8ZkCq8k
nZq/n16+PElJVnLKPP0///by8FrXDUAbpMlf31i+G+gZQoWJ0UyuQa9efnna+SL/1xfF/00K9Xi0
yno6GXq5iixHRaXquUi2RgOihLxErPGWHIL2vLC2ln+HrvPYV169W0QQftCa+0FpYZSAQo+uPSlQ
O17L4RT0IUiLFtJBFmXOqXcFwyfH6xzg1p6NO5YvLh/qGpeQhRcREqqlneiCIUQK0nnbtiOOxAy3
6/IZy6l7IrNvbcIlPiDEfOjQlO7AqeEvbSrzFNGQOeHffUSkKhGlU2G2Tf2VcvStAgqOYygRaozE
buAA26I6qbdGxrgWGAhyb7s4NTqlSK4NzGic4lD68hBE1gxROGUgJRi/wVO+ZJrj/+6nbTJZp6aZ
yCjEpLQOA8lcrMLuDgFiK5JYkVZfi6Nvk13n6aj+agTm4G7UGUSDhWgxS4ruII3STCk0YBstLtWe
8LskjTlAqIGgtNGmyMdKIu/CqXGneSiZi4ZkRb3cuvEl1MMTwENtbQV9woIGR6o15uBgedoOJOdt
6gw3cUtAZeY6SibxAFkYq75nwEuVMyVNRrszDdE/2Ghc5iC8H3VgAn34MGtVu9HK/jD35nNPOPt5
yOKQjc4rdpblfZuT+PIKV6y1GsauHPLfpJjCPqi7rzrfSzBmWyS9EAHsinSt7gFP9F1bQQYAlH8T
ErcJrZyFt7aHTdULTxnNyKsdNrItKUqtAcxl/zszJvnUtq0FKTMgST13t3XEQ3a4ILzMPZSBoZQQ
g7Xu0Bo0mVXej7lbs1RzApxCl6gL5vJdZaSHPCGF0oEyZAOmo7cD0pEw7qcxdxwOLak46zZp0xMz
Q1BNPcanNsHE7j3bANY5C0zvZiTZoKVVMSdAc+O11Xr2EdcNoaDnm093MtfIukomUpZrY1f3hHOK
zuXvhR81Gu6taOXZxwwGY8aajtAUN20FJZjuLfNAeTWImKQDIzeD/2zGtKEHzsfmIA36tsNN1ZG3
1FUeWpmiPlTgc1e5Q5GJBPQ3j4B6xQj8fWqRzpCGm0LhU+o4mGllRLi5pr3QYXD4OgDaqOl4GMk2
j9PjHMbdS+Kb5CHO7o3sNszkOOGn5Sf9OH2dCDIk9M4++oiuLdmh62+rL0rDA1TIq2BrJJzDeynq
QWlnEOwTS76TScOfqpHjIzPfRaFxjnTPu5P0rrmAcDA3es1LGO9MHZSVM2/coRQ7uwUd1dvG1bMz
5C+huNdRbhWthvSpRR4NyIvxcvRAG+HiBB4KOhYLJ6ofSO8EEOy+BAEtEYIBOa/G9602TC9aq/+i
cKWl4iTnXivfDNK1UcL1D1U70suCPZzB0wSZwMQdPs2vbEgOmLRQjUwW2T61c+eCnCJABA131wz2
JhyJW7Z+0Rr6RQ7DrTSss5bhrca+5dyJCMNHEzInIe2Gzbjae21wo2Ul60w8ropRe2zz9NPoKxqy
bchlC87RMe6KMYTA4dCuCp1hRu01sDVLeWhq922CZXxvgqFV3bnCmdsjMJ3v3AdKrWre2Zxu0oIu
Qg5CKPDjegVLqNmQqPDQWFVzqHtrN5nRS1flt34yImDpVe/RN+4HKW/JbQNbwMJtxegLaHxzo2Zo
ThLviOVyOweVCeJrjrc9uOdWCoW8ao+R3ZJyrOs3RZZEtyYhiIC3Y8wY6QPaFuTNmkGmrxM150dL
ChvUKdVZ4kgAacGD3oEsAt+YbbvJecUMehmZ2wdUL6TtbbW+Wnfm8AoX/oGT3MaXDiJn24bL4O0J
PfwM5ls7T0iFE3uWupcYU42c6f0Bw3YZ7uHcMN+QQa8jYDadY518CfvTHNeW1JTAhOKUkBvyQuvn
CrROxSgomA5dXBItTpZ4QI2YM+tjPr42K/mCmQzqhPsA8L5dp2xiANgeMwIKwXBt4wB5KMo3r59W
Oqf4eszXtYGFwYjXNdFsQ81ZRfRfSTTSmyBMDTCyf9PX9i+h9H8aHUZa60xKkJCkW6Zkd3OLJrSs
XjrHuMIpvme2hYegOwYy/+UzIbTVJW2Eye4GIQWxbaW11VqyteFfNzK/6aqS3fLDCLLt6GoPcdXc
e8K6jer0ZdJYNvyyvE0k4Urmr8jkGGwSXlboxusQmo8ubMeQoE7bIty3Aty8Ekq1ADj3bmzrc5rA
sK/6g5CIWXnNc4iB8Wy+G2P1YGQhOrfhHvUaAk4waqSrmKdSdGRK54+unt00IWc1LLAgGMMkBRZi
QL5MI9pUpKtu2sx9sqi5VpL7MptHuArjFvjcKxyUM4Gv+OTEq3pr1K+K3eFQs7J5dMbM5jbx3gUB
P1TsqC8a+QHE7AuO7QuRSn7Pmjy6l4y3ox+rj4l7aIA8jbvYDqJfduscfC/cBJnNxCsihC5zjwTY
nyotP/lGvzHSzKTnMpBCCApMAGenBd6P3VEbr+Mk4e7QOs28epsi0BZj+Ek/5Wl6msKMmlFPxIaO
pwhw3GYy3Eez/6TlTChYlrp9ltWUqudZgwA38MJPGSsbWeatl3+SgXnqygePpk7WNkc7qa9a0s80
k7TPlpWsQ2HFlClHTmugyGdyjzAJSettN5o3g4Yio0mQ3hp1+oQ+8Jue2BtHlU1dVV8NNMOEy7Bg
u1rTPzhOpZFuRX4egRuOgFh1n5yyuQ52jpGisEm9R2KYru6AEgnV2KFvhLUFHotfzXAfxES8V08p
SVM0vwlcQD+6IL+L9poSQGvczASiIjwFfU3M4MieNJG7tLHj4IrV57sayRjuwMM3RuhsAFnWuWYj
qNEPSVWwGhSdmjJVm84bf7Vp/ctp2fULKPTg3Bix2jSVIUDD8THochNNACDOvRnb4SeSisRnkFhq
mwEqEiJPUjv8QKjOqz2TuBZxPAAovh00iZ2O4DK04B3xqm6EEtapAaYlF2uiPqpzc5+PgvIiKiB3
jZRUBGe9QvByoePTOU60Jzrcj45mWeskY6N3Rnq0JvxslLcoiY2niUOS6rykG/QPNJQpByMwy1M/
HBJNPydjKvasfl+GEbzaoRbvu0p+9IVFMEUOWrEZ+2vJADUaeUvjh7KcP3Sww6uuYE+v8GCLId/b
Gju2EHutLN+kyTUyJPlb79M4JV3R3hUxhCmHdhub6605WVzzQ/+BIWqH5JChFjFx2BXwcBWxdglJ
wsTrVV+AGdw6Mbx5HSCh6Y6raYb9/H/YO7PdOLajSz9RGjkPtzUXi6M48yYhiWTO85xP/3+xZTfc
56BtNPq2DRxYosiqYlXm3rEj1voWoXnQkp3jhOSMGOm7LKRv4ulon6Yq2TMtg8m5jt9BQF8FnOmE
Y8uPnxonuJ8K/9mmJ2dlv+yV+ppaz/XEKYTvg4yc5AH98HEK7ZNt1u/jcGf02B2NXw0uS/lvQRdB
vb4dQLBl7XRwnfFRZ/q+8evpACBtw4yXrlhDeEHhAOAGH69PYDv5MZ+92/znvyWCoKW8J/5syy7H
8LnYdlwgOk/h8vDyaGipET8YxzH+2Y7a7l8/asY1qxFiEfmWgNnVjGWNp6uc4CQPMUAUzMIQM++w
J/prQyUvfzWtEk/e87rey+NGKAxN/l++OeQ5htj3NiEidlocC8Pc8mUlxyDJnvyK/Gsac/TOyME9
GGxINSphcroOlpbu1Z/l3/iPUIZNwJVjoWpUX6dINZph36Y0LPRf06nFcWNZsfr/mvEupwrkOMdW
42LUACvw8/ItteEd5M9yOwY8V1oGN+3YnSzimLuLad+xDgEaZX7f69/ywsp+yRhRioVweqhTk97c
eOj5CSO9BPx1LAJaOCR3z8faRtXHl+T56ri+iklEl9fqdA1xKUX4YQG1lifHTLCv5RdgcA3Akbiy
uxkzsDycvC55Wk1+nZKMU/ndeYzGOUactuSnY1+/a5lkC4NW/hlT3FbeHvn15C38169KnvUOaOgu
om/WrBwmIBQlDNaq2d6zfh8asrALvtYxAVu8Yid/lu+pRDTp/tI5tsBIgMU8Hrrsz7cnEYYVDF4h
D5cF4cYHF2fQx6JD0cSEB/KliH9Gxk5CI79nD88KQMqCjcc28t/yUDo6u8Lg1TAZXdr2FzpNOB5c
UXxPUCFjvZPvkNdUVl/x7b9eVMQX5QVHlXOWp+IpbiZQbRD79jiM1dPJw7nTcOJhLCjWHFF+BOtp
ivGKQrB3CScr2jedYAbskuX9bNJYbKP1qreY6pUYEcuhBeYvvMbISr49im2LuyqdCCdbcdsd40jX
2O6XezXArzEMsN0+aTOXa+HAeouLpyg1gwv2sNPAxBwvDOPgVOdaohcN0nJmCe9vUtwqR+QI33XQ
neaZafaKivNQwvsldrI5ObDi+F2vm+hnSkOPzcZ84LTwqxjngoG7d6dkEHbDhToWt2ySNMtkKGI3
T3bV4QMo0MGS8FlxkO/Kc7meYrOIz0jFH0kZe8LkgVqHuCPY/hPthpwUmvFB/ivIP9jXIhMTKViH
aMhMu/UwHgxPzJ+i453i+FuH2HdIvN9a0Dfb1llee4KGmNTQosaKkp1WKjbHQm5gtd6ztabvVkmQ
nYt3LufAMMXsEPXH4vSPWUQ9tIIPJQiBaZO1sGfYI8c4/YyjzTkvsmG1KXr5qKFL6dbUnn6kP6l2
ty9sAq1KvB2Z8WSmoWBlViUTGBp2OfQa5jFgYhYNbThoOyw6NaufRVOY+Lv7fshyApEJb8opbF0Z
melIxslKy37bbQJdOeL0aE68/vKr8kETtFb+jn5ir2s9FRPD/TPx6Se9YICEGR2TdLhv+vq1rI3y
erKzlPCAZNNa9mE1aKX2/lBt7UF/VJAEhmkfeMOFUlD6GxlSQPhJTo3FWUcNJ6mdT6VH76CMmQyb
6Po2fWjBueqZxOZswwFNlWVajpZblQdE8MS2AbGpibBpA5oRC5lLYGQYZjpmda1a+Pm5qHiZSnlV
IRXb6PWE/m8kGaSjUxrSyzZkDD2BhNzn1SNZusisRWvje/G8I6x93xoBLvM5FL8/iQ7eCGi3Y+hX
FjVhyDJ3HuSSrzVAYetELK7TkCPpENyr8akCMgXEQN2o+f6JZNTpxqNaYqwCndW7CirtZQ3n34m/
GvskSA/qqZtZIA+Zluxns8TbjPf4rFNfO2WzRc6AiGS2qttPjoJyrvTQMXKzInOrRIVTQgRMpl0X
+ZdCSDuT7r7ks4+Fc6JxOuTOAV6xjUzgLqwqqBYLP0nWKtYRKioUYU+WUJKgGcDXO/SzZiglwxE+
3FNBxsBODOAbEzCxZZv5bhrPJEqCFnh1wsrfNHQ3gAqsh9KIy+M0/6birPZLuphHNA2Xvlvxdphv
igsjWA7OgQ6RLGt2EAKNFVe/mXfHeHrMYB/D6x/CBi5xfG246bef3wSk+aAygIm3aHSd5V4IB65t
rZif0boMOJBYAwyy5c2RQ4Sh99eBcTbgaOxn0EPbonQgsvDh/hmnykBRqaSKimEJRR6u3uTDnawb
g3ofPEO97yfKI1T0+Du5lGjbEHwN10emx7Y7MeoaKfTy5GoAzijjIjU0aHPmcpQfGK2ZhoKgYILE
33SSDDA6/ihQEDLsYXDDDTzU5m0/WC+4K2CqE07FyDEbq+vRbfDQzwdliKCoyw6hx0SgGpBlo9wP
72d9oIGLL3ld0cWVYp6QJ5mYRJeh8ZrX1UeXO49ZjA5IVF5sHVSPDMvWvqQ7xA1cuOLC8fNDWOhf
Mj9Twpx1ZB3GhXFxLHQT9IpvIgwE8vF4dpxBDbpW3iQ1s58j+m/W6ENJyT5Mo7i3aq6FMojftSkm
dZOhtjmknrhGuJ9Rd/eDvnNCNnwwSsM10ZO3sz6/xlH3HksbyBlR8iSxQzyyaGQQoTwZKz2ikt8Q
6PDMmcQCihjjfXIjhJVBlHwqdyTleEkOdnDUIng2VOD+zm2n0zTkBeFEeXBdaP6hdsxrOxt/rIy+
aR1ygRBmgzJBPiQ7BL1sFO0ejFS39yvrse6C5ooh2y6phhlbP0qPKnVyGC32nVU5H6lr/q6H7pee
MkO2VmqAUu+x7vERBDbni2hrwN1TY8amiK/i0GwR1cHnQtPTb6OM7NIR4OFGXTFDy+nBHvyDx0yq
YDjXRt1LRvA3oHNWdY+Zttd/lynweiWemrqfZf2tTQ9JdSbH4JIRDb5XI788cW9W07jSRdaJpwDx
c+zt+gToYFyPCGq6FtFIVH7IxI7IQRQ4DG9IHUu+ZSjo+vVLZ04CQ6dZw3ljXLh6aQQn26R2H7hu
foC3wUuAdV/NzgZUIpjU39ppfZtmFqAqZfaJZZRF2Kgj7N/p8T8Lmq2/kOgQAhukKHIwsdh5LHTn
/7vkuzW50dDA9iflMCSwLscsyeTX90GssIM+rohDT0VHG9EmaSjF+6y0C6S01DiemLqLPEoXRNDM
xi5apSbhapA4a02UjF5EWRQG3ln9TYF1cHJ/8J7AN43coxn3YPYtTjjYidOc0boxMo4EJ4n2ARAq
B9Afa8T79p9/cefvcvI/v7blOQa/eyBvzL+xbJBxVUWdNv2JY9opZ+GYV+MGGpF+0tiaN2t7k9Xf
1UJMmWk4QMB8g/wxQzQXVcoNwUkOVQDlSoX+bhGZD/mHLHFZ+k0R8hPPMQXYGvzyG8kk80kU491T
uygNtm2GoGDM2dbMuHgc25AbAQkyMOZvKZtiuU7hc9D3t/g8/mjtReCAnw3Bb7PcU2W9k4+OzYoV
DpopR6J4PPt6k5yy+FJ/Ncl612q5/V/eNCvgTfl3JpRcLfyipgXyM2C4+5c3zff8zBs1qztpiYUA
rg6fVmaUnpREapY7t48gNlE5iOpHySOYupwrm3acbC0cWK69KnBZg7TnsdRuo8Y8KHHMOlF6QTpm
+3SXimNcfskIGiIXi0so1uMH2qTvf9RstvU8msxxV45IIm6IpuS0Zu1DP85sqmSNVIcopiktd+B/
vma8v18zwj6ycWH4KBn/ZkGIhiYzgyTqTrremYckx63pR1sP0yS93Ij5Fq5XJabXTTDpnZ9clEhP
s/gok0JE4OKqDJfwzqnXawvEOIvfaSUYKSnGc1cjsVQFw9wsDzNKAyy3HCTs4mPxeWfKIHgq84In
NGi3oIFg/dEuYTExIyJiRkmHnDRGMsexIq8hUEjc0+RVV8TNo6QSZ3WTzyfsW6d0XZQOKZ1siTeu
z65PuLsre5uNL//oJPa5EiGWH4311sgZA1m0jxKO4MeAiAd6snqI9ihanjOkCavXAdgTuyHjqpqC
HFaTKpRNnGDouGmA2ecGJdZ/wQia0Mj+dkl6lolpxcKYQbjrX+mWzqBZdb5M7SmtMHSOFKvH3k/n
HY7DS1FOt+7qQgcAE76DFXXluo0JujX+Zk+uBZYlRvJFLj7AckiFMUzFQXHjk7kHjJkfIiH4tTU5
/JfMr/4sSp1BBjmGyrFJ95ph/tSn9dNLog+0Z4epS55Ig/v2MxaOQnuk8YHtvSWhW1RlWevqAD+8
m9QePtairvdLE/J5uO+N6DjtkN6QNsbJPl5ygOTac9jHKyRuwZJhNO/X/qI1vU7khrnzQRldSmNy
Lg5yVzGlnVrGJDEPfT0W8xX0xpavlMYZKOIuKZq7jl4dVL08o/DqjJAiRkdNjnZ2V0+0G3O92LO0
Yd6oPkSD7zUuzU4WPFGGKTmb1aNAd6xPWfHbnBpJijS3BaYZRIfeZ21ybKpApaRS/25SyFkA3PQx
+i4L8lkwcZRm96kKyoj0ehfLrGAegTnInSHCrdZzntawvZZzcVQnb4Sfn4MqfGal/JCjqcD2t4v0
hsgTfZsC5y3U613mDEh6RyEOB+2RNuS1sr0HGjXCWo1Y76t3EQZR8eOoiynTHHzw4/zQFMXF1GOX
Q6JYrC2q8DX4XMroJWrzk1Kq9vHPKhp+aaY8VswZIrC3XoklwimKmeOmth8FDgd/JN7AaSY2gJNo
0pTXres9ZRoKXlF1ScXZ5Z0pYpB8i6gcbld8Bqa4CQkitKiBBzl3lCM3nQ5nCkZCI1AD+vDekwIN
ioDOjhk7ZRLWVvJyza5YD8ye0N7b9dNgoOcnZRAtDi+ASnbfIYw8dIP14IfVWyirkLfy5HrfvCSN
+aZu8LgFf+WU80OcjigAiEll3mHe1+kcXgHmxqpN4yFiogcl55XsjXvH0lhsJKfFmdKjw5nc11pK
uYIl3wg4Fhme/mNuqh91Ut0v4pvoGSX3HI+DDuyBHgITTezwSaN5TriKARGgCf4cu3uNxslo0ApY
Ke8NkT+SkQFzfT7HyXQ9EPPTnjVNXbZxfDGMlt2DmVFu+aAiUfinvZVcWt5k4hcRSZTl21Ss+8bH
yJZNDK6ZjD+TAGhcoGkAaQDAP2XJfWpO52Xxseua0Md8glo30zqGBwxptCyG7EdVjuwnBIAc7TW+
dzhbnrXMzXd1qDMA9KfraVl/OdAoHzN4QVY2kvuOF2zFxNJ7z37csBy1kpPU03FK0HvqcbFrvbqn
vVXSkO0T+1DGnUngrzXuOaH7uwxjxTDkR7fX4Bi5Q7Grglm6pD0nVZvBXV8j7EGkCa2pc+BdQnsn
N9EmpSjlkyDDErwMqrIrKwM5CFvpal0TkNezbsGvXm9MuuZHiHMIWcryXIhhdQ3Wm7i0sz0WmHtt
MECt2PW6LdbsuNqrjqDrrV6ahs27wfHrdN+zyVcdjR4DNnLrCkmadeV53T//xNjQyAis00z9YTWI
ZkG+dsKRbe5i13pyAxy+Qf8yNYlLfwkpyrQ0TkEFzx97hkFDnxyrGKhZj874YnrtBcnDfGrCVbsk
Xupdteu3+ksnX1F/wlHHELS1kdmWS7pnH3cQAPo3K+L1k217wSUc1vTol9Zr0gTZ9RzNJAaBCAiM
wmE0teiXqKtuBs4/BC6st5Hnpac8zQ2cIwNy87wpLrlGuDcIhHpLG9G5xKN5j4jOOapXqV4FVAh+
Dav7riTgIqxKsn0CAosmfwETwjF0W02Wcyz8kZjtJT5DLWa+02TXeZgG8Il5Or1KwFbqEKtyGucG
w8O9ZaDj7VAIXvzipRmQ15lOhBW7dS+1FCGkFKGnm7v5iNkMblffnybHP3oGLZWMupNBy/xCQvdh
TZbdbJqf1pRm+3Qw24vd9O1ljo3fDeL0QzGTQhrX87BBIRMdKhJishm2vWeXDHPoEl4mE4wHkPlE
1uLHMPJfsmRMMNmRHsGRcx0hyw0lZ0jLSi/T8uD0y20JDXMXB8Y9LBRIswAL6E936Wl+jEqg9H4C
rcn4PaxRSWMoNI6InMZjZ+RX0bD0R71wGcM2gv93hPw/hNaGtKeAlLfFuCfLsL9CYJ+eU/IlJcQ6
oUdoZD0I/Q2M44QcxIKPxEy9nXqMCCnvacKWsTUlEy1PYhJHZE4qHhUOYwkgQYZxnXGlFMBZhxOl
qkBDkFsGizGire7FJ2XhqvqeDnA2fkck0osg7lqtWqV4M5BXf+ax+2wX67OqLgq41zvmZMfJZJwX
9d3bGKF29Bn3oeTOP/yFZQpA3E4XP4NT0WhPbZJDw72SRufzDEkCQ9XiVIepzX4tUXRR8uzSJD/M
o5BmXEf8jYlpbXK1W/RRB/UqlWBaWkRrWNzP8Q5R45URG4QGEC7FUAUiJWS5pHtSdVIrsR5TVByh
98DoC4N2S3CdquYNGt5bp1yJzgE7LC0fzC+o+lvWfn4LAAnpj1WQqEUH2ESkwTqyc8r09mltig/R
w4r63LVQoGNsYpQ47zosAQkmyLAiZ1K65lMEPBJh7DZ3eaR6QppT5dddSHXZY0K0MuZwdbPNmvwq
pa+4gRnIuBfpc0aaxUYbGo5WfEWZZNao1jcfSts/xpzcvYSIeaSoRTYRRTs9rX0yEnWcZTAN45s2
n6qDZAqLZ0sJhGFxFgDSOYuO6Oz3XoOzDCHlt1VHaEo6+pyFxfmW7Hp/k7jFldHjfE3Jp+WeN08z
0YCtHjyReMys0rzndIs3xJ2eHJS7sDy/1ybnXmUENWhP2UzfzHXxDrTLx+ijUOl1aONLc9949qlc
XIwmpHaH7KGeqI2HzrtDLXE3FUSqA5HEZ+q151x108QPGGjnNmzv9Zz+TREtWCIIKxhI7wnq3Zpb
j7k0NGtx12gp/Ri9CS5TPFC0WMRzopvipD92OF/4/2SiV7l4ILklhjTVQZ805GfTNb6yQitjIIMl
Iwq/xhiaq7oiQEfSi6SM3KRmfUsRPW1Us2UOOZ8QQ/PqBf0xTdo3rGnniPkKvmLwLISF4CTiRXfn
YkCuYpPOwhieugi+6c4aVhK5i+Kj07RDl2uv6gkiJ0TQw/pglYRlpk73JKYdm/WB1bZ5ldpT9Q9C
m0qkcSKAueTiNe1jxugakwy1b0HTBowk/Vituk5ard76k/cjX6zbRutvEg8TXNiidBZqjR4liGqZ
37oBb12gE4yTpLcOoGQE8vQlB+dpcvJ4G82vuoEe2vS4QXrwwZsIwCk6BL6RCOxyqy/eJ80trMLC
1beLSj4h98sfA+D4bhJc92JFVdCfULd4aTZzOnVEFL4KlLIbf4w+teiGmJUN3epn3Qq/a6gX6Caz
Y4V9Zzd7wtuZ1vtJ4EfhAojEjz2IzWN1lzNvZfXB6jLn+0SLfhkl76FUqWzYe3fxPtap+ThVS/BO
RPA3aDPa6Ny3vRE/uH5xGvv6KyMul3Q8Tr90fvH16nBT2s+RzqliwMzUv7U3pLs0gNZTQZaEx8Tp
o1ir8Gpt63NhEXfcu7bOQeM0adw6QWiTxaxNu3iEz5UOjX10YtS61px+q46Ij9IhgjZM3HYR72yG
7urLWrxAcDIe/cz/6c/BLT0oqKfhNgZfqo8+5FxpVSnrUBV9lI6NQ3LIRpp6FwiaDCjUWhbxQU9V
+hHM2U8/ir/K2IU469c4qQeQJ6TJHWbjsMSc5BGJoy/s8E0sTEOtiaLaOtbVwAFHPHedhqRxbIjF
w7Qi53E5kihmMzUZT5LFEJ6Lq6UizF3561PrZ5ItGAYFQ6XOR3XMrh3FxJdXPbf8GDwp45RyYBhy
UTWL9lwKUAg7tWrAqb61KVUzIVEgBSbcNwAV0JVGWH4p/BQg3p7KbGtxo2Y0Ik8DXLJizuI/AwDl
z9HxORJzTsvfA0qqTh3APLdJd5hAJbvACKWyHyHT4H1+cIPbYe2PRWWWGwPtyTnpDMRYrs8UJ8mv
kiUu2VqeB9vlw3AuqR2dDduEfd15+YGYS85jCP8x6Wq34+r+6Osy3BLOwYynJ72ns34vssoK22jq
W6BjLcJzzmv4ydyam6g82fOhjpG06onr7W3C2Hs+ReWI1ZOFnagM9kLvyY1ua5Qc9IuJ0556CXbK
ijuFzbtN5oNCUmmzfdfNJbsrK1JacFiEXipvFGtcR3FAPtC+CZd7gJMIMHBdDCS4nq1a9zYVAe0R
Zo0rZRCdYB06RL37/Q6rp1beqQGnOuSaI749kGeDljFnp/tO0sm71WuHCFhrB6gLnZAsOB7zSqeZ
h4P1awjmp0Dr5l1vY1ADRkpuGRl7vCufFTaIQ19413WJgHbxaOTXi26dq/CXDfJmA4UMp294UpiO
ZdCWG9N+ySMHHNg0AlCQjo8TgUvzCKa8pjd95QV4D4TW1S7Td5Vp6D+9TELX022e36cJKiGfqqkS
i6HyLCvnSbw2Z1a0JyBA72rktizsdX6/vK+BcS20wxEs0AYpPI2xIBOVQrlrgvRdta1UyzmKh1+E
IN/N6LanynsiB/nFzsu9l7lPUzjetJVz9OX8OtCqQDWGZ0u4DmGkVZDOGMjIuNltMMvy4tUYV9Ph
NUwa/FvhU7l5UiE4h2zbsd+pnS+t2/tuYHosBEpxIKq7K7OWg910Fzh0SJeyZ4Vgr9LmHAxo6MIe
urQYZnqWZ3XLFTKRUUMNGRQN4y8IqRUdcPI68+XlT6QhO4eV3ieO/lkO3JeaBr3OZeUMCmgH0jn2
PbSuOlRR9cL8LPqlpWRWyvT0z0jaaOEReVtXPFFQPK9DzXlUk171GSK1YFaf0nRuGea3dXsePGYT
gPkZNLGzSI1USXzD4GOXQ38t8O10I8N4Tde+Rnt868PpgXYYA4csIn75lLjcHjUNDHU1aC1cMnVf
qB4CyFq64Lj1pT95XHTvh9TMiDaznZpcqAFW7/wM/f5ReYkCrM0bDVGjs6YdHNdooZG4vsSzhqQh
jA8l9TC9R16rTdMQQKizVch+Aj6QK8F95K4PcQ9wf9BIBGMg7Qzw+pFckPXA2Vlq6cGCp8AZ9Ky1
5X3gi7eXhdfIWXw7aqYk0lA8oPamEFIptgw6kHxi5c7vpR6zqnlXgK4RvyBsCOl9SaUleH71Lqex
/TpRd/ozDR9l8TKevdUlsjjTmUt2GrsYrFGqHSMkmc+OvmXWl8ToU9bmth7To3osR6a6a80kNW2b
Jw7+36WGJZpcKbiiWbRVxuJC1nFWfdp2xxy8m+oBzahOVL95jgwEp8wkZOqC/szd6lR7THDrQ4r3
sJl6sIxsxEjNmHn5fCxFe4+9+a3jcLs2wTPWBwYX9DJQ1Js3WR6/qXuoMYzp4MG/hppf7aNq2fs9
DhNh1Iglzp0rLn8/uldGWl8M+OLm9bTPnCYFLqaAaBXapb7cmf6YQzfckZNOWIDQDQYG2gRH78l1
/phTU96MFzXiWOEV+7X7uMTPw5ezAFWfbfae0LvFl/NRcqTeBLQu4DMwXirzb8srP5KCFLJgwW4Z
GZAL8mtg+42F9lj5JzWf6tas2TmLrrxeBCZQgN891PORiLeC4OyNuliXhNq+l+6UlC3MyJLd0vUH
5SqUei4RFAKUwvteHIhKNuIQqZ7bKS3jhqE28incmtrJ8qqtiytoXyYhbeOUq1ZuLMY+V85sPwAc
rhF+LNPBxuw81fbJiqpvJRhAYs/MtOx3kxX1u4+21QwU5cV9sg4UKJH7gRfmJG8ZK92bHiwHOc4k
4q21u+I+9qiOZfgtq15aD3vU/nDxm8jaTHP+KT3IacDToxzc7B8vESwdSA5c136GNVjH6yN1ek3r
d8AnuobOeXL9ZKt+hXicaXuXK1kZhG048aOaYJRybc5++KS4Fhk2a/ZI1L/kFVcwAbJaJ4LDMT+C
heMSid/fSUU/3Y/WH7PG4KyBXsS/wxbgGFKb+FWjTnMRA+NpsXGbc4RoCIFufiy523Di5fBHvuwS
1PhjB0JNNYzEXBaqWMEJdV+WPj7a+FveUXm22Go5kYmjozOBsUpPurDNHdOzeuM42XVJB3l1yvyg
2vw6B1NjB8v5c8iTG6mc1owSjdr2AJ8eV3HJtcNY5UU3aMOEeEQLY5qIln9tBgy4Ho0OVwoJx7QN
+B3rRa0ZCreYpgiagLixpY/WJWznA23xPS+Xgx7D9D+2eCqbeQAE2fn0cg0IS63LEa+a1wXK9B5o
JdkiTVTshHxBm4jxjjgcirb/0hl4aGBMtubIQlJ8Ix2luRt658EAiisnMFsMt04/7tCSAcUH7YUa
Y/ztgqqWy12tiVma8HRDelDzEIDgUHY9RkqUYKrM1GMfKb/zmzwDSLvFdWoTEeD7ECqZaW6nRnN3
0gNXyAIfJi7nqFuFKjAEbhUvdHkrB7NUQQ2p7p/Y8jBw0OYlzoK003aNruVgZXvMQ+tovZ2nLNx2
SYuKz3temq5Gxv2smgmqj6F1cHyH0XxUcIw2X1DbZh1qT/xAY8Yy6gcxZ2jLu4rz6sGKuXJWNhvX
9KND96QgllmGM6vwB+wa34sNACnTsJ42jvMYMwHflNr6Jz6sLNnY9WA0DhXMdMG8FF51ow02DBIC
K/zpS7nUQxXREAiImF6NzyHVqZPrGKeu749sBSu+LqJ0CChBGNBzIqINT1qGxONUUC7nmNXZChu2
ayCRTkFQKjTIuNzJ9F336D6Cb9zMU/3SsyRLZ6WA58nVeGo4GXkBoj/Ew9/qAN2v3aNlDS/jNMON
5PPJsjw5KsZSyLhEY2o7DYTJT3PM8Rzx7cQBw3Ozrwxy5ZLrlIAuccJE6/5p1KMue1+S4qcpdE6m
c+N2WnXWOiRbpoc4Q8OkQyaaXSPkmnL3koT6gqTOfihE8ZFP423TmqSymMmt7aPBald0cIWIp+qI
4t3hrqQ5ux/ZWqKFeImcPLJNQ5d0pwfhTkkuetfn5OlE1y5FyrYJWI/D9cujsEWbg+ul9MoSshp1
EuEYb0WDG8NpoQC1Ho83Ex7GHYqwKyMdTMRDsYuWbok4QnchixIJ82+zYykVQ2eMP9O+2w4JL9lr
PyzybvgoKY5lJ5eZmCLvkJTKeujwoJqtfWu2TkQpBSUfdUNVQpYCz5JkzY1WjY+ybzZo0GncDxcI
VdjI5QifMh3yDG7zLsp/V8OrWkLVelamH4nLocCq0VLar3mQHMOE/oA7kpE5t+2Nx+z1wDH/Q4ud
vVHUD3HzNfrDz7phru6nDFdyk5ItQVW3nT0MmFZ23dkiTmKhUbQyivF6A82P/uuHnO5KYKZ+MoG9
th6t0qXJEx2b9docY8EDdPRr0C8f7Dq4aFp4LIzsl4JyFBoUnUJa03gINq2IPiLowUFPBRZaVGA+
y7l0vzygAErTMa3x1eQnbygOae7NG9XmrBn1bPETHoPRS04KDKWUXlMDR5x9QAkHZPiXuYho/Sj7
QvJEZRRCoLab7EuBhRyXHSWoSOGOrdchtb/SLn8WgJFsm3pFgExQtZ9+1d0govxU4zrUfselq19X
nzoI6k4N20W4DQziRDMENbzadkx2Y7n5YLE+YdE8qwGw4TGxo0GzsYPgHhbgXYjcb48pg6U2QvMO
7VqOT/NMeV8BZGIkSTNv9IRgRXVYiMRvsEnEygKTKBDtSzWHTVfsxPNIe4pgVRe8WeXwuRsdSviy
JTGKwwEKogidDPM5TEXDYUT8tlUXKYNReNWjuy06o5JB/I8hRj0r7z4XNyIuBpBFX1/TJrwWrRLu
hZOq/dTZrdJukyLcrz4zTUDSDp4R70/cXocw2wLQhEQ3Oc52duxT99UwWZJRm/6KRVIbG+2eHBRG
pNQhVuv/8DnTXiVj/dobfrNjvLMN3P4WrRlCeEGJySltFiQSfj+bTKB36fmORQ46QKP5Ke31qnvq
bDTX6njTC2lMjVGHwfx07LLcDc5n7hAPpwlOQk420h1N2AHBIBuk3HvYEjl9kmiEOIPxlEhBbKQh
wJnvyIm9iasVqYDF+cx2GpKaKeC90vspN0RaIE0z8dVIFa0EcFlHpeWtyXtzlxLFti/kF42lAuiH
O+3kthClw9mHEmJ0D4rfla1s14l/QDfvcwIkRJ41EjY40vCO0Azu5VA7lAvGaZOR1bYeMG6a7pN0
x9fK+yy19qcQrQTuzeDjGU/LSTIbhSlSJc71StODJjI142wzPQ0ewZa+4SLEh8lKznLHunJfrPqT
Yh/m8vID7XrWNX3fZHiIO6HRQRIpjqGFTLe70MT8qbosxszKEXcrB9H2uaLPj/E0QQaYWDt5C5c1
q3nJ4w9fxDxVFVoMUBDBcNSy8vIl19VUXUko5eCp7txV6HpyBlO9J3oUVxbVS24Xvy3pn8q77Nfr
TVH7V17NuG51fxdTg00GiS407EVocZ79aSbzg3w85H+C3Wa8yXLPMIBgN/k0NJpMzGwaonkHPlO7
+YGFjw2dMZ78s0mJNuPS2DRSWcnbrCpiaaer8/XscdMrWpF89wIdDrU4JbM6AfbgFXAeZxcSEzgw
sYPjOcoI8NgMc4pIok6BshHNiYOXpVAjwJ3zMKeGD3zJ707Hwqu1LgU3nBreiVVKbV/a97Au79wZ
v5qoPFfyQzdt4/9QO8mIygfckU4pz3w/ralGuUTfXYCFUMuJmo5gtrFEDTdZObzLWqP2fidcby2E
R3t0ovZyEBTbgByHrJPkW0HgHT25GDVsw6Ss3/rqcbGcJ0WQkqLXtdaPvAwuOPAEP0jEzxpFr/2t
3sXvtWZ91g82jOvK2bU1H6hUFWqz0XzcoAuBkM0f4L7qXpi3HbAE0gHHc1pOZ2xSd0j0X7opmDe4
65/K6UdcMEnGEvHUmKbFIJGUUQobVd9qpa1ti3CTdM5z1TbTn26cYaANcBycjWZk/VFB/n+i8X8h
GkucMbGP/+eY5ZufSfn17zjjf/7EP3HGrvsPNFeO7TJsdpmmBwCD/xWybPxD93XfQJ3imv/MX/4n
z9j2/mGzg5i+F+imb5m69b94xrb1D93xPEf3dCPQbTP4v0pZNv6qDfPRdVrAjJmikARtuH/hGfde
itUCtcMJgwa+KhZ1g1UbF+PG/G1ctR/Dk3aOdrQlOfJG/wUVbPxVLIgY0qDs8CXomZRp4y9PXpVO
1bg67iELfRYQmrW/5NNtUR1cBtpYbrlh3C9j+n99WsEA/7uuFeDd2CY8bfuGiCgu7gbtiFOBEhx7
5QXUJmDaf7sk7v+eu/y3fNK//KJ/EYVmbtCGTK3WU2/BUH0wPO7cfRRulmTXpy//+blsz/rb0/kG
+dyeZ3LcsLnr//K+Mver02jEkh314Kdj1zvCfb+bAb4xAfSbm6TLYnSVsmgG9FMWK0tvEN9lNE/R
l9D3uPGKEscX2s0DVy52zqXA6dLU1XZt0YEYPuJRq0PMt3r6a+ih865SQz8sWCMpLT+J8EGQ48Aa
nbzyVNKf3LVW0R/JdmLA1IR7yH53GHJMuFPTje1iPk7WLt05c1fu3MY/jPxvR+B23BM9aVfmjyEi
1WbFxTrPS8QRyZk3ICpvwz6Jr8IKY5ndvmZBRyJmMj9bPhwGbfEe4R2EjzecVbBr1clp4mC2Dz09
olMf0VrA0Oa2P7tl5sqzfsYLRRSo2GdHd7dTOTADzJ2rzh29LZrmG7gSnBadqzIezpPZ/7aq4NYM
GSUie/yCXHWT1A3HofF5WmqAgB1e7+l1MSdiIxltAkKUiE03xNKPPXjSSGHqZtqYDnGf7q8hgf/h
IrfYwKOlTBqm57lL4XHU7YceITuNzUo8tYcFDMu2qLwGN5U/76yKA+5vozS/LI2fo4XH3ZsRW2ny
UGYEQ8P3aY6jRqiM6giFe2GOPoV73raT1ixvpXbloqHY9/3q7uAlkBFgwLDEFlijs/wfms6sqXGk
26K/SBGah1dr8owNGKp4UUBDaZ5Ss379XeKL+9AV3VVdgO1UZp5z9l5b1+sPKyaxLM19a1h+EF48
uHZ7Rjy7qZgRhW4BhVETjpWJvtJafzStfMTNd1V2nwN2TNixXPqcjKCgQXKXPCt9a2o+IoLUcC8F
amXrgWaOD6Mpf+SpJlYHm972dUptfsiL8bTUTCuc0uOCicqOiKXGIOMS+79tJs+xwXbVCBgBFSTC
vK59Xe3OaxpVZK9Q5A1SAzXbZBhW4CZFb8G7ZjcqNnn5X6fyGg+zjQGeRuePBFg+VPoUoJSMGEi6
ReqkoCFI/3WkDdIfjfRdIvXnnLAEt9QY1aqF+JNptEizuvuGAcodJkF/OuT5scz5v6VV+5GLlLiq
mDWnrtsVH3yoUgN8sflBCAUjwY/wFZfpu5/JmXopHAseAfUKYjh8lV11dxTxrK8sk0JRznXmxC7K
+MKH4EutKiWHvpD9SlX0YKIFRARnz/ijgAvGkJQuA5EjeStYMvyFsQ1/P2iHOS+C2k8ycm58rdit
e/b4iDdjUgVUOV3mu/eekkwXoCz3xUr/t3wrlRyvqK3/U4BvMJoo7jFhbtRaOKx63X7OBSU7vC+g
LRKquHrFhqwZQBy4bh+2dTMv1WteTtcFTRahvv2H0pqxS6AlYbENXTjLIaTWEYBSAbkwlW/cyhh+
kJJxZQeqOA5lwON7wqWRHQZSgJgPmohKxQ0wmRJ2A2Vr0z+kSnBBHnj7flceeTYe+y7dx7j5UFUe
wyIFJ5RlkZ+KKPaN7YmrEXu7Vii3SUB+B6lBC89sy4RlPxpQOlUmq5uD0u5Xns4cMaqQ5J9S6V/U
KbvmqoIQkydV2X7R6Hu7iEmRcgsROOb0GC3e484QHxbZFJ7lDHfUDbicHeJrq5hgQaby7vgWbUkx
gzFZu7Iv0c21tKa2el2JSbGMhvKwLSe7lkZvUdnMGOxhskppXLyJVtUD2YY2a5Tm3aglBsY8kAkZ
u0zO3/oGKBBx0mSKRcxTKrb83+2IId1C5ht5wP1lMIivIYRj2JURL8ppd7LJN8li/afv2Kgg+I9e
YbP5QySo1OiZaoQ/5kPVV/UHQRB7sePsV818ThjEmPxgPd0zpvz1PdXTuxincBDVQ1JzEYgU+aWT
ku25LYq1Z3Ja0w+aHu24PIRTQomKnmRaKq6czhaMj/kxoLGLrfRlWFufTTXfVZP+o9b8nAODJm8R
5YeA49eS/hY3WKCE9oPk66EarEb2soM8a/dJL+6KXNIwav85q7WJ4Hexuj3HOp/oOvN2dRIdnHFr
G9q0O40WFwHYvFBHgxCt3WXAg4QMgE9nyM5dwts6b5v7DMm3sUgCs3ry9ozfEF3AD7uU88cVy4xg
Cg3t6sSQsYT6AzSevZOAmqJ/Ggd6SP3bku/nkf1Tcnhpsc3QhHiWQ+eIj+0tWVqOGFWnsR3zNJVQ
rt18XH9fINYhTDdDcvxd8EbTf7Rddqwci1YqrDO+p7sonKMpQ2Gr6/9yIsduqSabm59jC4+FL3dQ
VfTuwtH+kWjxH5HjG04tPTStNWfowTzK6kgVTaPQAcHn9armQ0D9QqzauNm2qxmgw8Cw57jZxNrS
nCQwEkiEH0F2qZEO3+1JLPu66TrkuABrJ6u7Z0tFW9cRim8LM1QS4yzAdLhKIoD+T+VdVDwU6jzd
GM9fh6i7tJhhdpNg09tOvqSHU5L1d0wTg2/UyQtn9ImPMAKQWx8Fsb9okx7NbJWBTnIdEYk1+PnZ
+dfH1RbVjLq2RA+vkAfAQMF0yVsgddRofGnFey3xxCK2rHBC98sDDZGbmYS5sctKYdOQ2GSnQFpI
8QuW7iSQx8WlL1v5U6+KmFz2dkViav8BtwRcVMU/nBiIxa2R8fvIEHBBs9fHXeHLBl+KQ/W7M1a/
KfUbSaBYcvv5nPNP3YNLXLY8VnVU36dE8tBnhgUSMinKhtOU9bAzzJZVir0WvM+ZMhFvKXqJXZrq
rTsZf02LpUwUEN9qVj8mBRM6IdNV0mA9EqRgb4ZPsnGcp1UgbF8TiT1W/5yJpcNuCsJtnLoINQON
Y1vjRSWVzdtJgzTInPx1XOuWxidB3TgBvyTSwjiRV84KAH+7ZJAAuiZC9Vqd5IO6ZAK7xvqxU/mJ
xqk/0NrV0N5NzLOs+2Aiw1iK3M176QPXN3cdaeHdWMY9QtU6bsnLLifaCqr6jMH5IJwNdKwaO5Bp
BnOIObAyLnC8lIb5Ldo4fKobm1Sc1RWm+mRWRB3lb4RbimCcVQnvJMwLHcPBKO9tZM2BqTTAMGD5
zha9fxPAIPRMrNsMJdL9aE//rVDUjxkTM3s0FH8k9mLpx1e7HwCCELjF6VCziGTg8LJ9XFBLu0Kf
JH/tvtntIAuMIOo0DNc9EZdAVofXTKFzmhrRZ91yAP3vh0iRbI4L+Y3LkyqtZ2dOP5TSSb32l3Op
FRPPBzFWSV13LoQLFdBYHMB9eQc2ia6hb/amNsv7lXmuu0nudjNcEJpnIqwpQukv6a+LlsKYgUFh
EXl5FCrJBLgXFJ+02cpTaq4/zaiJcJ7tq06WU5XCI+TszfBUH9LNNWVYh7m2viIbBVohlWrYCE9Z
5+/R4qGKEqW5pBkdYKFxKeijPkAEk+4S9KX7Xq2fqwIaAMO4/zoeTb9uvtNtSJOMyX+6CmtoWS2E
jSSm7lC4wEZQYYUufeTPm3Vl/l5l2HVzVZCWlTBgV9ecp4Utt5UQGhYaP/zvimKjSLcJtU0AQ1qb
mefMOJmxSzDBK+LlrEx0xNShAhSmqxgD+pEkHrNkPA6uHMl2hN9Yim6F8R0XfNidSVy1gcndyNfC
1wdWWkc05FwbqU+3q/W1NP3K+xFMVplSgeA40x1T8qE0jjuKW242NsOnaAv8oc8nAivGesGwWfPQ
ED5SsoKHWM0JF5uQOhWtBQLP+CwJpuWydVhtMd5w1bMNGCid4iiMOMKDrKNNpk39PzQSXNzm/Iuq
aKNFVgTAtDp34VKEkjYQpd7EnOgLITM2Ycy9BqsETX5QyeqboTJt6xUCJUXMKFupr1aaQ35M6O+B
+mOimuTPjdzTtkP0Q+h6EhJ3PewE2Sc7tWtr0HzsRz0klCRnVyzHjCGmdtbT/CuppoqzDX2NCman
2ETXun41a+N7oGBFl1iggTBUguUpt4RufZcx+g6m/kdhcLVt8PQyAd8EpHrnhDMcJdOAI97JKAbl
fHgvzPHZ2mRZKCt5X6LkENuCVaBG/V2AbxotZfITK7tK8fDPEFvYa4PjgKTChyYXSSCpBB5yR71u
E26E4Z2b2qBpFHVsTx1Xi14JJLkl8WHO8a9V5JZGDZxoeNoUG7T9EnPYsvnQhi1pF8ZWFGhipmXb
2X96nATw96UXUPHPcN9MqomyCwttxTFjxYHOMHGM6Zy2AspwszTw7zIipY30ohnRS3QpKsN47nJy
EqHJJsz+jlmGAFCujQ3rzt/NVmoOy/AMjPUH/uvLWvuEnAAzmMCG+7HTt16Ct6Ofx1DT3x176j/n
AlmJtvQHblYkxM1MsHjX4PIgOUKxZ5y5CG+YTZ5rZ3KephU9WErLIBkm1CMdcXi5ZttBL6uvzPCf
JHv+0hkr00hX+XzjazY506ES3LYLcwrLZv6yDQPlcMJzpnTARaeIaBZSBRKPd5fl3k8Y6TLTs/TY
IXoSZqqtC/SxiGd89A3nud8etwxPvTnAzStHFJ8LMmuqTZank2fuHIuAkFopZKbISit02VMIetaY
IvC9gymhYgSlgZCU3dJdqTHkVNKOA9Gjq8RdP2ltuPWeSGqQa6ayR3FguMjN0InTb6ig6I2Y4qTM
cvtKXuG75ad6ai59seGLTXAkGOmstMm9RF+FJyfIZmbZMyvtb4UIQihjfmRi82VJyQcJmnn6n5DX
IzEafOhG+4kcgLpgVo65oh9bBCaDWjJdmkMJRSw9kvKOGuonX5YD8j7C1gXjFkKnCEWoWb/0C/fA
R//KS0wuNv5F4ibu8Pg/m5gsJe7ZG6a95TjRMcsh6jW55qA3dZ77ZOy8JwXHCitWfIO1wvTRbKm2
mFFCKwWvk1utB4HAwc7xPBhUshGBmq5a51+ZFuNYrvSJWS+mJ77NC23olcCAZR9F/ohpxTNRfAFw
I3uwksPReJNmqwpX00g2uu9VtWmBpRBuk6jHvVkROSKBGBnSldnp8FN2zfNYJi+o6N+qLM5cs6AD
bieVyeiBTdWSTpqMQbZMdHFIjfq96ZmOF5VZB5ENjoCmZQtgDuF37orcXk/NSjBQzE/Au3uehXbv
Uv2iYcfEr1BnYdYowVBo8wEYhV8Wpr3XDf3srMbKUCS7SBGdlIyPjVutBvCfyZseL9JOh9YlIN6E
OhUKgeUYgoCcyRX9k5ngymgGtZF3I9S+pryZHRN5hW6Sz7gN/8FYOd7AxR4IEZtg1Ei+2Y63XpsF
3SE28QF8isklKVAwUZUCfaylD+ZJs+VDepNke9wvSQ8yJhv+mUivvSy0qpoGXcPbpXYxdyQL1WGx
Mg3VQCFQHI2u3CqE0EVI/weyecu82ps1gQh0nx8N06Ngq+9yoxVYbd9VOhiumW0MYbY3hCohcgXH
1RNeQdtcUUya7C5Fci4yrj+LLh3JNHgupu6PVfWypy8rom7wtdiuHDYURIdaaoa/otvE0NEJkkc3
dd3iLSlbWBKlbo7imGQsrNWYqC5zP89UbQn8bFqCeyhCU7AoKBEl0k4cjf+qi2YbYKMObpn2rIzW
GGet9anOZ98EvkDAUSMdQFs/W7FUHmrVuGutpp1gAOXRttXngHDkqA6kOet45jJurFakuB1JrIEW
MzVrpdjYa/LcIYvRvpJOvE5d86RagC00TA6usyynQplEoFoW3DDDuWChRE06FQe4Vk8EcAIfXFVS
a9opbEpOV4BJLpZqGk7tiQ2Hwn47q80NJTFRpmUJVZPjcGAbXcJVN7Ic2mlygtG2fa/XEis7zgao
VvgVVkp4RSB7w07BTc6Kbo6GZWrqNLeUeZCgHp0F8PVNHfU0T9N7hNcG9JNsk9ubHBvwbm5taeLQ
Tr/7YvZAdSwO8Gujo9nRdRV1DDxv7N1RLQtf6LRaW+Md65EGPB06qCm+m1L6W+Sssy6fi+OacyoU
huNP2xuoGuKgdFwrFED7DcDbOF90KMSpE1ZYlpCWJoGSREbQVc6bbXRAunXe0yrvOt+wYXwRyZLN
+hHR0sk0ynsi0TXsHE7MaSZEpicGhU4b7wwSdNPi8clJMloIGKsJBgSvg0oOUnmwjAPgzm19Qbsh
hlC3Fwy0EOImVk4hSR3l239mpNOuM9Q3J6Z/i466i9MEC3pMafTXFArYALIclzlEVYLXX5GP/UTz
sVoznhWl+FeZJiFeG6nXMLiWR0PfA9FhzbO45xMd329jaGkKFvxkQtIvhSY9ATQOzHk+V5VSuisY
sJveSF/VJrzNLU9lzky2LGLQzVvNUaQc4w9T+qeujRNaBRtw3C2YWNGshgaGeGg4DBWsHSWQyhx9
SS6KKPewd4j5Tvl/6PbeU3JbEaZOrrMqxFI6+Xc1s78vTpuF1aMG9lta5CqOBmy41mpr9zeeAr3N
JiUEd6tskHOrPBsOk1KqH4Ii4PQbVqvhXKqkV6uC35FqEzkycoJpJCJhzmLkvxMmnSCn3jagGF84
fsbfryz3hJTYy4br5u1V8/+mafZyZynv6fK5dk4W0kW5mLhIuZTjsOIUTSUoiQ6aYalbMWMMBqAf
VD67ZqU3Xk/t06TaDVdiFN7lVD+mnpC9WDAOwPP53ijDdrdWzUAo5hNpyh9RLx8K2MHlWL5K30YU
gSrtLcBTq+UuiXFvF1BUjbZFvumBMSYByNPDoLefLbg0gfo4aSnJOyP6MqM0iFDzcbkKHF34q2Mg
XUsVottM+11DgGEWhI6QhwPiUDlj6IZp3gVlx/M+8SrsWnzmgnCCzGE7pTeKOcyvxfjtbJmFqVJc
TXwwQLi5uGfd4tfPs3nWzEWixT9Lfm/g8KkszjyMH0Fjdue4iWrXHpRXaePaQ172xq3ISCTkYkZy
j5F4IP0CS1cnNXdp7T1CIKe37acN454PXLpzQ/0kNRm68/KexfaZOcG9w0auTtKxSVGrrqr4nHGG
uVNT782Ulybm+pPG4Hs6a6+rpL8CIEPjA+6WmSNmbwcFfJM1Hiv+szPXF12q/uqC38glcXI6GE2L
IW0pyI1vSs1z0SQFuiL0Nash+csMvmhR/vRYhLDLbGglHOigaf7TcLnzutnPhMYvy1upKB/tYvO2
6KrPVJMqMd+EKTU7+UDMNLkAODOF5f6eOwRoHwUMLkx+eyIzOEVaVPd2ieYE0/NldCJfoawtmA95
ZWHFrqE/16buvGgR4oeUIlBid6milvTkzs4RdXPnNhizmJkw3bFXU0/gmV+AIUTRGMoyQHj8wpbb
ZNl0r8d2b1nzh5pFGHu0p47+kg8hHa2LOd8oJC365/iW0K+mqnnJu3q9LJ31vhrmH9nES6yWXJ2S
pJ58vbom/aZ1SQSe34zKXY4HLp3NBnXjmEnMAbjvVuQVMV0EHcd1L2dBIqVfIl/ma2ew7acSjNcy
Jr56w1OtaEq93rIasET1izJq9t3I6egt8Zx5lbk0B1XFM2/iw79PJebjn2l0vipbu0kqj7nhtH/n
kd2iF1Q79iuOJL5fJshodxZGyTE2WC5G2HblAlxdyqonwZSe8lbY9hoOToH0l8eq0JDvW+XdLno+
wowNck7qo52bVPsD15KNHjkq8bNoBxqo45SQ5nX8vbC0KKh3SIXhikFKrzKBDNi6IXGpzxMTh7sp
EwIuv6GzTINOyCYK9PQ9G9r4KClFF+SLFki1nJxqZnU7WZgPo530faHfaAukoYjMCNydm+uMmJC4
q3tR5s+jNbZX0x4OuNFEuHZxFupKmNmrdMlr7TVZ5u9OapkN0fQ/cdkTMM8gJs6l44GJmtFsorif
Ua0ZXc2hG/NBqJHJTsV7ZgMFogEoXoXxKKU0Pmi6Ee+l95YAM6WnVSDsY9TQv2q3e+rvWRhLfIFM
fUYBwGkwm9fY4Mi2h/yqSTSAgdMhSTYurWYTtWhsyaGN9WroqPIFjgk+RCdII/IH15kxosyH97vR
o1jAczZF995A19Mm6dfv0pWIJ9CvcmFAq2u3G2hC22+S/hXYyDxdc84E1N9kZKYE/IzXLaewLbue
cWBEGlkzfuizdbVHBNW/zzn1yj9N8Lmr2ReZC/SV2+YfSh3fjviymJMyN2vQMkZLEv6uhrHA+7f9
jPV23WrJOuptWhdtvd2I6CO2WY3dqMI1kSw0QnsHswrjXoQb+zmt+ZINp1mSEVKRabhCFNt0U8VQ
j2rmfDoTY9I00v2msJd9lnMDyCxYkXhXt40ICBi+2YoPJ7oP+otGY/Fo1SsNusJn++kJj4G5TXc4
cWXbd/DkszQGRt9iomSX/mXjRF7Kkg6b+t4zASr4mYaoaUG1DrYK+OE6Sfse/ZTTUj5Re3FzlCXf
nmUsDo3iO4ljHUfrqPTm94pv66h1McZLFaNfYvXz9fffhm5UPBaqwkB/TgMnAs00kCOMyBTzsswR
0cdEDutQFvFBcoY0mg1ud2keBnHuByIvrPmuSjyzWV8amC4ROBIJVB8Xm906Vt7VNDoxryyOyijx
JCe0KVRYWU/gLMBbTWNMVgKxmVlM1cP5uAcZfDNs2aJhUaZPvVz8FDqnzGyKgZaC7ZmRWvxpMy1E
oRlqhf63zpP5vhoLpWR6S+jMBPGafVeyxZgUwglCGw0eSPRhjJLFuJ+c+wYq1BTjZpoKbo3WpUpA
vgyQYMw+uzoOMjOMoCUXpfYdLCzdKIop6SinXeclSvYHj2DMMzlkJ0NQ2zWx4wH2hcJm12dIzRsE
RuvxczUYj2rzPzBRGBwgbyI1QK6LlL6asuIvTOzbtB1oq/FEioLMgYfHONGy0WcMhiE0Xf6hgD3B
ZYHXk023kTpiZ6Td36qCYp1I3yBOL1JfKVhByBhQE4jlpcNcI41XqsM4eo97SfqwxsDSeo8K6LVu
YbHMVvfjMJf3pI5WJ/3eprcEvAlaLTpxs+S5VINHrIwZ9JbxoaLnPkJKW/mhKPcrWudK2uKYTBgi
lSNJEU1+LZtWDSsVFb6Bm6AG2xsq0fgpTVX1OgMo4mpZhPS1HtWCVH4CkqxyY3VnbUujdJh/QkQ7
YjhP+XjGq5Uv2X7LCAi53Wxd8BkEeYPreJj8qtHBGVGeNYQ+7IgJfVXIMwHKAN3UqRb9EPEP4LAr
0/FjhL2J3lrmHOPKviwKKqKmVD6LHtHoXBRKOLEaN8m3HkR5vPq1NYqwxFq66FV+1vLln8pAxBtI
NTqq9JZCPa/+VAnDTkedaQ4x5Q+SOYDhOZ3U1jl0cU1SpNFzOyJkcs4Q18rr2jEnqonQjkfGu9Ig
ozYhX7OJN+2E4hu6RaN0qSbk7hAuTIMjlIsNxHpmfba1ts+W7idDa4ZD7dwmlUanuc4U4ba5J8wn
D/psfMr1STk2EIJdOq5+tUY0U6iH4pY4AiIHnhorVig7nKQ7/v5Sc4ofNaVKCMoEi/f//6rKLDCl
03uZ/rBuBgC4rv/7q8wP+aPf/xfgyar9+f0KqfyaIfAsECtQWaTVsddHoLt8jvTj+bKg09NAy6IH
7HbjsFaX1woQErnN4OGVCiUilQ1Bk6PqoEBZnbvDE+ASKrgR+Rpnrzgbewc/bRY/OYmQPp/NFeRV
1znRdbFYLJX6hSj2J78vsaQc0r4o8e9GT003nXKobjdeQ3qUm4F1bfiWnYIul0fnSVaJRiGWwSfO
Kb1XKdPjYkhyBDA/BoYnOmS6hbANt1DO93tRONBXW3oh6FnLIXiSOHCoDNinWdP8zZO8p5Mw/c1K
qK4zTlvZhL4y2XqJOiBNuNdol1joPfkLfIZauj7mZhoC5vqVqw1pfoKDFTop70jZIJ9WS2O8tDWZ
QGkz75uaWk/lylRmVZA62kngj+NmnT+XZS0CKa8fMwFzsEbK44rui70Zka5SDu99HZ3NvHlZcokx
rdrfTEFgwIQr1Y86caInRRbTOo5+X4wGmCFYt4mS6wcN3R8E3nmrsGo2hN7NrfofrUUu6Ubx7tRw
ylMrmIwI4GQJJGagU9qS/5aB3d6edB15nqPN6XMFGXicLGtHQCkBJHHnHJniH1qZ6fKkkuQp4O5V
U+xhFWfkjrTKNhdOYQcp2JROEEgtrcMezw0q7vqrJqtluAIo29poTtgxVqP7YAwPVDqgw0HykafS
HGgApk+J7OwBWvVUpMdaWn6Wys7fEVTAHVeOY0K8TtWh/cBaiiemWmYk/vTyqrEnU9NRhyCvWOyo
tbDOlu0J7C+jryaPfTMyiaqReP7zpvnGJGbhnrefm2aiM9EwxW0XRtPZJkMaEyM76bMRFKUwj4tq
ImonNkLNJkKQobltPnFrrf9lmvFG4sp/Q9IiK0r1MxziE7M3j8YQzUgigLbO0juyvMSPh+qVRWxc
9QUCXS8KsQdxp7+YN9xBw33Ab5dhlfRLWck8TV4rFPOR6ZnKRCI5XCHJKku/YLp1FOhReVRG64J5
fApBZtI0oyDfi760TxntokPSSc5xHCPn0God1hODl8HyLw+xY2qnWq47ahBHPUM1WsM5VzW46o0d
5NpoXOuICTupPV2rR1f0UJgp1Ey+WUpU+VWr4aFl2oPCBVROjxX+WaEP6RmKMT7TgR28STKIvIC8
Mkpc5+24nF96ndE62vL0tdUlssBEK78OTru4sW6VDyQ7wm2tmgtwgtvYYVB+UCIKKp0nzDWrSLxN
lDEuiGzx5gjBCjdSzJwRd1PoxdVb3zJEamazeMMKn9MpYC4si6aAmN5lb932RdVFJAQwtojmSI17
iyD2uz2X1MdcISIoMsd+sDHRkO8a64G8qnaVURe3KHf8dKlVOtzIo2yBIvH3P7NkVa+QqmV/Tv8M
hWnumonZeuTgX+1a6ZZkhnFIzW66RrE+Xvs+na4T3svzkDDH3H6/b6feb5xyZE5lGZdO6U8is/bK
YNpvfW4/+gldZLV+FfOUegOAnF0jkcRS2vHfbO0NgEyCmMS4szxzxgphVtmMOTYVfjeU9NZHPghp
rhVoQul/zCuXIIVURJvahOKAI3MnZAUeAvcSGiO55ud9+Skt61mWlfqWYeoM1+Y6TVodFm1u3VZ+
Yikzz1WcHZ2sLZ5Lg+2YCTDRwpHDfjZW6KL4+aNcWKd8AgGudEwEcU7Ru6uMTbAj9W5NqligSL7Y
TNsYCcaLAazmqAObPiLa0bCiDs99nJ16Ua9h25HOIRn5TaTAOsSUHedN8xWtbPLjyDwZvPkZWviE
HeIYtRYutxzAXMR1ikOg/6gIK9gzZOv8EjQLCSo03HLyg9m1cSSDsy8HAZmdsONG4BqLtrqWKQkk
OhRa2nZbq8bu3AqOBjNpmfqZ4RojxEIIBgFXBT1oJ5rjo6I0d1rdcWEvRplVZcM3NUzzknHZ3FBK
ga0tw0nRJ1xAtICfMIWdmXydOnzJxP/YJKraqXpgQ5j3LD/Q4uWThOcNEesaTGNK89zC91ktHVIQ
EqxcGDsGNhiTmn6uPNATip+sI5UDgQdc/R6dqbS3eJnVnUZTjG17DbUtvJFSCEPEG6jZ9TmmjXC2
WrQtlSZHly6ZElcTiTs4snNEEkdekqYz+y/YSmLh5kNrectMT4AXuR6KpF9v1or5DQOLLSv5tbPN
YJkG/VykI/c83ORHHZQP9h/MTIW8hOOWQWEa6hNTQYSqmvYuZc3PUohHgpCZlbU8mQ3D8hnS8EVa
2XGTDlxIx661B9pB07KmVzuI7CxHHU2BbMHy4kxPCC1mi+3YkWFQcfZH/mImG2JofK9n5iMLtnE3
HSoyNGZ9AoNI6aFaT70+kMScMLCBnA6pLyGmeoQBNSMvO9gL3tXMrluyc5RrvEYjOTgYqFUV05mc
1K+UdQpqI/MkZmc+9rNOJIoYOzJMMKEvPTBUNBFHw5KEPy0o8er4ryQ7yN5pGYfL0N6WueRoEKBU
OEP/qCplUKLZW/NnLyxxdVRJdvWuyIKqJSYsyrXWdyLEVb0ZQ+UhVrptxL3TqIBHLgReOWDKkqpE
89YZyJkayWduNguLcTxb5Gxih4dz15lPv4Uj7+ROlKYUJu26t8Dq0i5AQTAaIZpU8y6ZQoU/bRR4
hPUhKFTrYljIcQvyAv1cpo5uZRVluBRf11Jtzh2Jb76kLaVfmjptncihS4gYz51KdONjlr1pcVQc
87U6mLJqnvDEnZfM6Pd6lt0MKEteVWBH1Vp9OFjpRC3Ux4VyiutBOa1QkP1mO/x/f+/3l3H70whk
I3WZWGhWl53hlaal7YXZ7WMIOidkbLbkmiIL9KgtD9rGN0y3P/j9N7VizA94fuuI95FnX2wR6Pex
Dw1MibGHUsE8pusOlah9H/9MyN1fY689pJ5yq/7YH+N/zllhXJi8K1KAMZPGbunpb5QL+r1lIej+
dLeXS/RJEHM/3bs2dNASEp5DW2VxOz3AMav8jcegCbO9vC/Cyjf/4zee6heTv4qMXqHeIEfqTb2n
3XX9i0OeBwORnXHDyQULRTyscxqsF0kOpP2bqFHp0+TerU8lxIJXRoTyl3VQr5nmai/5l2kFpI5j
fJXD2WuBAX83rzmNtvZiNU+g4cx7/Ebia9d+jc2FDaFjxMg5wiizOimdDxoLcOUQgwTYDReU0WUM
5oOGnefYYbrFdAAzOkdFiBRGfW6/arxX+7K42NjgpP946YjzAu2R9y7SHnpM03d7QFjSM4r8hFEx
X3VkWsRKHJuQFLryhVu3Xh0WxZeRK7J33PGQDIfqLXuTPpAS0ErC9uDX4WD42pv+VRB/KQPJctfk
p79oD+cIAbnYkzuhW/uYYeJuPBGkAbeC3MOP8bMcd9od5tONF7e4+n9zOL0383H8k7wObwrmeRep
7YVs42bdLS+cakiIws2m6CMXGa+6tWtcQTIhOtiHXHuoSaTXTMJkt5tHn2zMqL+uT7hXs7NTMc9h
4EO7cgfSBVtfd1xfpj32lzpg2ENGE9Otk5Xs+GyWIz7BN+XJwCHm6iTnqvsChe9FJwR3Nw7HmTnE
i3y3XtXFU1k40kFmXbfen+GIN2ClN5y50rk8QVn1dQrJ1+xQzNsKiKk4ln38zsBuDKofcWn/Svf5
WKDQD8vD6uunB8JJP7mUvJj3tHMR1NBN/q/jyvspPHp/V+V7pt2/M7wWm8OT4Iz7wA7xzgZcQltq
fAUDvB6ixOg5VK/OATAhUzPrsIDpJmTkYcPAppKdjxZNZh5Vb3htg+pKHY6WYHEl+Zi8FZuu2uMT
6RixkHl6JjziGL/MDykEMRemB+shqpuRHkyyyWLvXbmrt+jA3RSsTvVOglL+I05QmSagvd7WWw1i
LPUoQf92Xv1HnMBmJu9DoHvSM5hYoLz9rt+Tb4aaJLnOn8URe/mtCT+BA3RncGY+qtzWs735Pf/A
EPJi3dG41H/0XU0vOvahYqWxj7m9/wdw/P9IO4/lxrEtXb9LzxEBb6YkSIJWokjZCUIu4b3H0/cH
ncHNpHil7uhBKbIyqxJu77WX+Q1ebt28grC9UA6icls70pamT/dCKFPemPNNgHoQ4Cu634hgKAeF
FwNS00lPFtq58+IluxfmjEzylXqutwiWF50jvVUvYrRg0GothD0KU80cFKg1x2DyqVibJ8mfd++Q
QO1y1dwkp4nRAxR3nIlOdIo7RzjTKwprPintIPGsLuX36il8dRlTLYyVdhyNWfmYx7Z5ok4c/0xC
fbGT7MSTcrTQQ17TBnPXIw3kA2+IYj3cRMgGvCF8Vq9IN9IFYyJ942+yG/0J1ZwXd1duvVXq5H+q
pe/Ow7dimjSh8bQ1mJ7wl8+QMIEC7WYOc7ptY9zFx5he1xId3vievv2TiMfbDZ6IGkkTTBsnIQBB
ngEN9McT9yp43YYjcWZ8gOMcBggwhw5oDZ6+RKDzJETJWcOikYGD4XcGNM9G2wDBG1dZ8+Zn+YP/
igUxJsvVOxUrkuKIJ6Ge4FD4+YvKkW590MerEDePbYMSIh+bxZRK8+lomrAPM/MmP4q4yWW2y5EV
bIVuBcsaADTwOn1Rbdx7NZ+rw1ws7wBE9uOtcJKZO96F9+C5BVrBqCSuKnUh7QcH4p3qgJ+r50Td
d+9g7vPQbm1xUe+EU39r7cYbgSEqGcPe2nna3v3sYJvuhCVVIjwM5cyJiNF8+qSdjVvj2TtxJDwb
a+VD2FUO+y+kqKdhkMBHm/tO+VBuAAMFIEXn4o21gMww95/1P94WmDjSVLQ8nyUa/d2MiUTLjNSR
DshxYULv2dam8sApzAEAI8VoWQvzVKLg/Ef0FsImfIE+7N7hjXNTNK/hLnl0Wdrk4OCVcSCcU7UB
k8ls/iWrb2JC2eA6BfFQ7FbqusISe50My/APasgIS5i21nFkqnuEdxj0CpbtoU1MOARdazfPybrK
HUZKYCoM1vla2DOCBWU92ApgGQYgznj009UkjrHw7Lqb+wsDaPZRgQe8rB+svSSu8i0kSM2YFat+
p68stol0IzxFi9ohdZdvg09vH2a2+SG2a52YejtIM7ALjW0kK3DCJEHqe+rUW2acCY9Y3OObNHRz
3Mr6LTBff5Ed0mfriRxd2hUCalwwhG3hlT4/cFz3QztEcOdvkQMokeihTKnfLBGcHgDjfekSFmzh
qJ+89qj3G8R07GqFXzgEoFWxx+XlLX2Uz8MT0mXmG60ff2Nu00OiLjC9eciHRfXOlsPDqd4qb8Id
b3cpbVzf5oUZ3Q0vAmHWoLKDc+TjoncMsXqU1jJjNIRDBb4Se3qmPIrBRjcX/RqpIIzGHGk1AtJ4
qp0a5C5ukv5M/3CRJOhtjDnFrSvaxr79U4uOS+9Lphe0Sh8qAIPz9l54HnnT7QJ5oOTG3AboDvWL
dLiLt3G6dR1EgIEN7HxHxer22NwATMz6YT4sq3d3rQhzK1g2d6HmCN2yusfuAv4ixtJAVBNe3haC
4rDApNjLne5Ga3a6j7PlXN4ZfzLWNs6f2szYM5PXjpiNK8JpIN8I5tpDeeyAyb+lYC6xHp31t0gP
AqkBWWuATMZgccHGTFeYMjtJ7ZTjDSusuk3ytZTavjhnYAX8odnGNQJSsyHdyHf894YwS2EbtIvh
DisxI1pO2EoMWOFMJggPLZV0iY09NXugH8kUwuxeV/d1bVfmmUJSaPYkbPlneVdbpzp0XNLQlzBZ
S0cCFPAnObifmPt31U1wk8Kp3HTFwjuhm1KsIgYvGjEK4pBtrE0Sl/wd3XafQ/9Bu+kVeCpLqmKQ
AbrjZYci2tCcI50DhRQcvFfzRd4TJOLP8Ni+YDrmO+1Cecl2xdrfNNv6Wb3L49XARBhM6UmZHCmh
TSlzH0e8xEaLyXCslzpZmSCKkm2GM0F6kxo2FEA0ktwbbzxlH/lL7sPcmFH6BSap+aenLaB7pH/g
diXqJ9yy4QnuIjSsWJ+BkgM4OAG+8xkyZDcl4gMb2qTndBU02+rEtNN9FITZuB//YL5wyp5Cc+46
eCWQfm3SBzioc5RTe7h5+1yzcz4W1BF9XrBZ+UostmOBaAQIlHl8Tx5Xp6/YFmS0Rvc9fb1H7hNy
KOQBjq9NBK47mpl3TNzc/FFrj8JtcoIp06sz0nGm1yFQ0TfAnuMnB1sBMWI7abGh/rYVH8GtnCqq
jo2gzDRm7QfTqQBM01dEH+mo7cHRhw8Dfllz9Y2FL2zaeEPeCuHHpmGOvlthl5/4WtlY10IYAfk8
AMh/SAnVG9chb7GTY7RVSltbZhu0vNbB3tzlcMFMsuC5sfdvyBy8F/ZMvG2zDWYboBrRPsxP+rjJ
w+XEt41AsC+Q2UCxBzSdpG20g5HM+i19dfoUquPC4MuXETsCW9ET41/vRSJgkVGFNsSSdBsh8PHg
SnhMfDwLL3mP2Myxje3iia6zJ6zdJRkUco3hDCA16Vlfnnu1WJl3uFUghxgf65Sx25w3Z33wMThV
I9J4Cpq1PBP2ybm/N4NZ+2IZdrlR/Rld9o8BeZYzhBamkxLexrclI78lMscOn9G9c4EUdZx3W5/E
T17SCDZlx79ng2Ygx5fqJjl6K0C2JvFzE6/jHfb1qMxu47N3QCszwwD5sQGw80kj4E59Yz5DIUrC
ai6gyVg7EMtIqgMW3wS36R23Ld2KL+JROdPM4LKwo6gRnuH6tCCSgbNvM5uPK2zjF3p3FArxZ+Vu
AZBMU/az90E0ToQNiKr6YD5C2H3Dq8vBQdxc5wv13d2hnirhFArPAQW1vXUHl5G+Xr7rNgky5Ha1
8D+SkBkW9ZBTz0DJPCG+jWfkjPXSPNEq4Lxunmh9TC6TEFts2fZu1DvhOVmK7+KwRBcWawrhFuUd
SFIIV+3r15D+0nv5h1OrK+x6xIjU7tZ+aysL993dVo9euQ0B867lnWAbmwSam28X7awx1+KyeJ68
jXp2KC/7DxB6QZtZG3ggBlgJ20VJdWUdcSq6B8z5aA52Bv8R4Cd7FUToctj5r2TVSKSTXca2Htjx
20CDz5t9tjkoyyVpE/hsTvn6sTn6yi7+0J5YnXfBK7JMDnpZfWBbW+MgwS/8YLYA6MJCYZMG5sJQ
gMLP1BdhJzoosCoLa5gFNtFf3zI6sf09y6qvFuG62vhQ4G+l0xRsJpAYNZyxlm7zqYg1mTCs6Od5
h+FeenoqJMbyNm0fhrZwzjkYi5cYLPu8X6oHFg4fyT/KW/8T+qt5F2Mf9Cc8t+8cAsJJWqbP6XlI
VhnnxNFd4WB7IkaxKYwPpm47ZTdsQojCzxHSDfF8PPGX9c+1ZzfjWo1mNG+HcO6vyYjdT5DjlOtg
b8NPbMRxG2fcyNnj76FXiXdEeW/WQ7fYh3BgztkhewWObu2m/qbA1Gfh3nknn/00cx/jT9Zw+0QK
PWzAY4rH4IZwhJ6lAOUMo5p59Vg9as/VI+HRv8OtcBbcFsvukdpV3aMzujS26+goLoynkt1WACjF
jArjZ2BBz+TW9+1L5zCNeczvAagJ9gCOdINDOnS7Jwp2N5hVuxycJDpBS5GRH8O+B2vDanorj4VA
W2YeAQpL7e5sPg391rLbg/ve9Y9htRSwtxZXmUptOQPV7xiHiNY/2waGD0VcB41xJj5PG6g/FN02
/+MuNdkZ1SU2HWgMo/rnrfgPs5W2HQ75DVEQzKG1GbjZclXeaZt+xRsQd8qiYiB4D8fYnyFiQ0ui
1+ACrQMOSoZbhyl9hkv4lpKW+Yt+IX4U5iqqFgTwR4FAPgEXZrlj7PPX6gk6hUzhKR2F+wC5Vw2h
Qqb76soABN1ZsbsRGM1svn4V9XoLAzW3EIUTQ9so2dKA9yE0vXiRy8dTog7/gC6QsM5YtL4YbYOv
348AYSVRXbBUrGhbSa2JViLnOJwn7BFDCFPKGD8JGB0tjVrjuVGal3H8S/mlZ0YbGIdM/ELYJQh7
zUEpgxDtmttIDFH3TbkfP2+hOg9shm76EQK7mTdMNuB4jwowuGqnSnh3xJOvxtcP/EP3jZrrq0j3
403fpYwoVRLKuIyLjfVpfWaV1e4soUGpBzgXTVjwCYsEA+ntf37o431sCN6K4QJNTADG+M6VAemD
bz4CsiwdPycxB/cIBZHGswr3FCQHLdph/BC18CxEtx4diw4PA0ADEtTn8tCp8occoeKehhRzunl0
ed5NUDD+K5LGzgpqLleg/rZgdxfe8Knk7t6tXZkUFgMDtXnCw7Fiq4jwj/kQjSo74JWTmTBZyY/9
0agafGSgWtCZYXDm5g9q9TiooFenXwdmX4AWqT7QTT9bcX4q++quRsyeGKkisB6/dnpOC3V4HBAj
WtWq6NBZX0qDcRsNnpML8kGh8LRa9y6V1JPhUhwZsoZI+EDFUiqOHLtHl+HOoqvNh7wZtWXkgQZy
+/G+G+UbPgcJTKa69InyDxMTLhTXG7sU+3cTGUV06X0Yfb7jKuWuSvtq3cCyIs7E8bo0SF2N3unE
wT8g8Eb+UMIUR89x1WIWMMcSkylmZezN2Oq3bUqSabU0A4uEdpAwqivLkt/RPlQWpmygegQ4w/Yk
F/7o49hof9QO4COC92y3Jl5qMelCIzYbCOyHsPCphiXzF5c/CQmgf1z+TBPwkqHplgo7k4teCLog
kiWnrWCWTqeiD5FZyBRMdk+yG6yrpJ4lSbEq1XCTKzKHcTnc/9f/Uxj6n8jJfF3dkhTR1JkQqRf6
Lkav9bWWGaUjRh26VaotVh6tg5AuhjABlNxSp9slwpX++boSskPfHluSFcMyNYZbSNrz538p54iV
jnF1L5VMWlCfKmGKlfoqMLrbQYcLP4qg6ZNyDw1vr1vgORknU9lmylq1us0vtzI9498+i9MXkGRD
VlQ0BLmjiy8gRZo4AA8tHRdrDTssBGQhhE8/M0FF3vg3Xs58chKEYfkis+W295pbjHOLTBhHmV+W
g3HlXmQJLKpiqpr8zfNRw/NPxiSbWXmBmTy2qf+RFYiH/NWHi+YKpvrLl1CuLUAZiocBxUTUVf3i
S+COmY95LpSOntLuM7rkHotJcJJkWngNAN7k9RtS/ZLnGNQk6aqCiVr0pPbAAWCZxBsFLyUgxiFa
iRQwkUyur2r8T2j6QruFcVWWDyYYkHwAmVqj344IHyPwAuUICiLAYYvArI8/f9Rr31RWFAOKrDmp
Xl2s68FTc04lr3LMhINQRx5mphfdL5vna5Ferhz8OUVTE9HfMgz530Xcw3QeagtXiLbUzmjTHNvE
2HYGze+aHZPTgjW69DjmLXIMFr/ozDUaqXv4Hz309fio+6youMpvu52rmju+/So31U+rnjRLMJUo
yv04IKCRo8wsVu6t2Ph/sjIplz+/LPmbehY7QJF1TUbVUrIkdVoif21GS1N7yZMVygGL1NQzMtQK
dDBOjFoGHMnwZw0SJzGUNd4VC3FqK5vLtIwfPKkD4BihMKL3n54lf5pReV9NmguKh1rB2Hm3bmKW
v+yRq7FDURnccXgZsv7153/drlJZemYE3C4ra95IqNpAuMI8DtULKWnvI0bqE6f/pccBQ6F36QGA
oyeDlDo+xz+/uqvhWyFwiyqIeoChF0vAA1giIX9eOpHG9MQoImyXURsZfHpChVysPI39VLeM2D3G
GHjvfPx8A1e3r2Jpsiqi86azEC++HXyT/6zBHkCRXUrY00Y4o1bjcG82YTiTlWxWTTsPXlaEIMj0
cVr5FJr0lSY5mR6aHDT2/tOdBFFGwP7zOpQ+8fCk4ert8zhHuyemyrZq6P3DufXdN3QiEN6mMSKE
7WZSWaonGaqfH+z/82ZNHeVgRVbNb3EJDCoLSCydKttqDS12XYEVCGpt2SM1U4dgiUfJWsc0zkOU
X36++nfdM9lihU2KZyKCe19Ozn8tMbV3VVRjOROGSacHtetFNzJNbTFhlDzjPtRSGiRd/cszX4ta
Ktaqpoq+D0p2F3JyUd+k7RB3pTP2fEsANy+6mb38/GS/XePitAu0WoYnyoIF5Lcf9XKlmskvwffq
mmQzSIrFvmDIfbkmrRCtFrlmUxTSUukYAaBmOrPQGmfEnR77L5kgNVhoRbOHL3OE1MQwHvxwHGPM
V2yDst23IvxQU5bsboiZUiEtS1fKfwlyb4nFJRWfwkrGYuXezzmbh0kwyjPu8sB9mwTHTBeUxs8v
7sud+99ojzGohm83sccCsn9xpqha3igCYkGOBzh9VnOMz9Q4WciAoLCvYZsZ6CDD7mbkgNyNJxRM
TXJS39xK7Z9v5dIZmiNNFA3TIlnVZMm4DDrF5Mw75ErhFCmyuQzbfZn+tVFLzHGHY1/W7lZBsMJX
tj9f93t2AmrSBFhn4Cj03b8c94l6LKO4cMbRtw2ZPVnxsudZjgenTtAt3d/yoWnFX7xznm8ygNYl
TVEvs2OrCoIRt1DYYaqJfgTIbFLZp7wMH35+sqvXUWVR4gMTzdXpyf/a7zo1nGKVRuaY9G4w1VsJ
HWSGwv0l1zS/p72KZPx1nYtkS1Bi3QU4kjlIUtSCpdpgvqny9ZnQAwuQMpW54h3WOeusCnvidv6s
hmujCM88Pr2GtmmXgjVhrpRkoYDHkhRfXIZkQrPRT7jjFIsrlRaUivOpg50SUyyPnpFq9dDvczFF
mR94S6+JIHpR92ksE1CF6528BB6Y7FLmh8paKypvObbLLPGTXacyoZMQ1J5bHmaKYVYvUHR+h2cu
rDsKSjiTHfBIZvl5896aIvCCyPcoiOGLISjy2hk25SmjNq+vwauZz5IBUgLZxxxyU1fb2RoYknSG
x7jBBey5S3QR4CrqOpORh5f7f0Q08ezIZYJtaCY9zFEylqWmPYlLORxvKZqLlUuHNbMYgLc6dJsw
Ajxg9v5DMI5nL7j5eaVIVw4mEkr8EUSigaRol9lSHI+CQpmWOWGCIIDsd6c2To9KJ5/M0nqjG9HO
xCE6Qud5tJLwtrJ8FZGmDqr/DkXpzZCqJ8jrT5pULCQ/vx+F+EWavMdlpcZPMpZX4+DT2Cl0zMq8
h7LVUz6u22BPJK16V/woK/jVRnSE1saUSvUfspbRqYAgqGK9xV130mrrMNbNScZLpsJaV8UIjnLO
OpSFv1ChEeKiArUgDlDvbmy/g8sZHhNZxUUhPMp1e4Iy55Uf4YDbliJ9DJ60cgXjgB5MNFNK+RW/
0VXeM3oMeO2uyxQrCGJaTYuiHAFXwFmYT/cpqx0ufkZz8nXp4+v/a/VdlVVH0Ld21aJQIQPnq2Nr
0yuuozEWbErxtQpbx+2JaZL6pMjpGp7FJg7S/ejLt56m3ngR2hB+eS+MmMfWtCYV37/3u+i59LF5
rzFOkbFuuavTaq82mP5pOt18s3zMoCPeRq0Fdyu9hRqX3VGDsqZcCFe/rJAp57sIWmQPkkTzSQOV
aVwEEzdBtVQuB9DRyJBlXjlsapRL57pFHzIptWWQWB8BAHYgGSVwFpHPHlU9Q1BX6Zxf7mU6zi/u
RZENFbkJCy0P67JEocvStl2eZA5yIMDTN5EgBBNRLcE6w5g3utRuAN6LcyHvXnujfpcy8VSVIGt8
31QXWZszTTQFb93V/S+HmPS96lCo0ERdlyUTVczL2F56Qyv4jZ46HpQB+l25CVSWwQvgcm/r9uWz
m4yoExpy7FQGOlu+0K2bRnR/OdSUK/eBvi3nmWlq/HNZK+K3YHbu0CAva96jCJCs4P8lwuJLNwRS
x6wP+2GbxoATlWxdTmoa9cQ5V1sLWHEcwmjU3zXMiqET0Jbvb9H7G/eZKwB/glgiq9FctkDOumVt
j7pwq7QxzxJg9E0uhPVShhNNgwdTQsf8l4//vbRXqI8UJBk0ehuyfJGHVVGdxxGcKhRam0MtW4ze
y1c0qGZtXJ6LLj3HzQD0RxkRi8lef7749wxanU5T/Mdpb1madpFnRm0Ou0kKoaOYjJvgK9n9MJzp
1i0Dvdh1cnI3CoCHfr7olTVF1o7ctWGQGCmifvHEeZVljdc2sZNFQD7BEuZR9TrqDaIf4Q2a7Tsl
hSPXvyahcQRF/fHz5b9SwH93myoqPLYsqZKua5eJmRfEOX6OReyMWq0yW2xZHZhxDxCkaK3ehLF+
bCEHMN7GRjQVkLbo6E4ULd4povlYNsq5mf7YDKKboYLLn/eY7SbZ6zDcKc0eGT/sbqHoG+VvX+t7
mODGKTpI2jWN259C2l/5T6HRt9abhBuHdO8rsIFH8yOEhO91+i/VwbWFodD003lNZELaxaV8oML4
1FmRgzHQI95ii9QzVonW7A1w3lDGqChr6/HnD/M9YebxUExXEDmfgs1l2qXmCGsKZgQSiL/eyl8x
kDwjyWCLuXT/9coxT1+osvHLevyeVqoiJbnylaxz4YtNoFU0MWrXiByhaTZD3Dp4Td8Eurj7+fGk
a+9UE2l3KSbKgvJlG5e0qw8C/m7HS7Wj3lLDZ2w0Gm4cldlzISi7SJWXoagtTbQFVPw+ZqUC06oZ
1gGgQESq8FtTRuNRcH9bWVfSJd6BJJK/m7KoUxH+u7R6Qe7TMIT2W8IDGgP/pGg9McDd1UG9bdpn
yQ0B+YRoREm/LTVtOmkv9+MU+gwNkTBOmotrc4DUFipHkWNpiEuoEP3ogKC1IBoZcT3r1jWabjMI
msg1oESSKh6ntAmqOPFufEjws651R3xFg/2X4K0pQQQ02dSKBPe4TyIUazgJsIlh29Mwk+TShhkH
KCRv0qVbpXexCom8nxRkvkTH6lyFQA+bBJ5YPDHazl9aBkJhLrQO8aKv/xxBPLwvYWPmkMhptSIH
13UvdaVtyhZJhjETJ1K8t/RNpZijfYwkR/BGXw/kW4+4H05IWNnDxZal4hWB52U+lQG/LLhpk357
saY1tWYk01IvF9wYouHqqwS6oRNe3BC8HAZJ+rBJStBoBYIortZsshQlEkhTH7BzFkpe3f58E1c3
F5YDhiVZMrL4F4EkUQuSBy+LHTidQKp4bDGSzqZR/1K0Xek3soItnbqXoK7T6/t3BcN2U9IcJ0Sn
Uxg6gU3EzKyfZFKrot2QQp3RPAAPzrepFe3oN/KudNtdZ46/3cj3TGXq0EuMiUyan7z9f29kDEVo
xEizOlKF7kXDD7svV5X3GiXDkzZROasqfisL7TAR4RPz7X//wnkLKge6aoriZUeObaC3kU80GyL3
Y3rfJfiypHR/Cdby9yKZJhiRkTkD7Xv5ctfisZJKY0bE0CNGDBY6/7M4j0FnGcdokFB5IGaFSu1g
1WbNuppVjvL8rAVjIpeoiEcQHqgcnNEi5Z3Gd4FqPSZo5sguZgOT8XslAXD6PQxfizbYUKhU+NaV
toyplyYSfm0EsrPZCF29EfL8lVeJgYy8G8Rfo/7V9yQraN0he2F+m9zEvCRDp/vlDP2NIDVIIkf5
a0PbFElIE2RNHLw18ZuK8EsnIFfVkZFisR2kAGB+XhjGtAMuwwEfiiGvKimYk1ycc1YjI/DkFZED
yRiWDkL/JsIPKFAWqFYGYL8gSWV1deuTTZASHC2zWonms2Gq5wRsTfbZe1BXgqR1KtKlkAMSqWkf
Kwd+tJYEsr3X9prl7odaPps9zYycxSAq+ataRw+WUp+SPHvF42iXI1Q/q0BOquUzTqyLAsPiiUb5
SquaFqR1HqXiTkGtCVf5SXj4M8gYtvsm3oiZrO/gGN+1ChIwuVFu/UZB3kJcMuHHj9xA8FR/TAPK
XJa9COK0F5G1lHc+y2EWaQFaOy9fvzb0ZPH1lvOCjoqfvYXib6eqevXbG3RYiX9w+y5T+9KtppZC
wslWlJsUsSUzajcdQ0572hBl14EP8gdHk5qSAuZN502HlnQOy/Q19Mr3xq/Wo6iehYAss+4I2EVZ
nNDiuB3VEiM0ul9R6b+Hb5KF5EjjA0rQh1sYXk6GFlk06UwZsQ4yWtA/WhaXmWvVvFXAPU6xWDH4
IxEFfOSlctg6LUyCzLurK+ZZhvDLMXAtwZBElTISgrc1lXH/RsXYwBsqQEDEEWppJvXpnde7GzFc
SF6BpdHwKuZgddz4aGXDLzWOfOUIkgiGU9LMsFa5zPdliV2tQt92Rlf6QK7tCbH/B0PysQ1NT2H+
0kiKozjDpz4RyzSAO/6TmBk7zLxezbY+pQWCembO1C+fOlWrqgdAIWN8T78HSpVVn/wyXv+8V69F
V3pakk6+Tz72rexuUVvtSy/LnC4E0Wak66Khv5N0pzJK12MebcTOWCo+DC1QmkPKzYEjmXVic4pr
0BGGD3XGv4mN8T3s1afEFD9GtOBC815KhteoEn+pqa5+XkliLMkshpru8vRVBSsMSrPKHOh0h0Lv
SkBDD16db0UxOHokW2ncL4bQWw04zP4S2K4l1lx76jzLkmYRq/9dW4S8rq7UgrWFecpcZjVLvbpj
16y0zNaE8ASzfuOP4kceix/0qZcotq3Szj1ocnOCmj+LahMYM+LTipjuf/6S14pdbo5yRiEHo3K7
iLqJW6oIzvMlxzp7Qm5sOYzaU6gRLj3fwMVM24kpvSVP0w66Z23U3nv45Q6u1FV8GdFSTJ0Cy7xM
A3NDDeokpbtUDO1p+j6dbjlehYh5/aRa7UkUo4cs0Xd9ZB4C+GTgPLJQeQqr8QNTtyPmY08pIvuC
CmvWkH7ZnVeOY0kBVWMpKmfSt+l8i75lOtKHBgndUFdnn5pWnOOKBRR4xdFs0t+GwVeqMAKyKMua
JAMpuQxErAw3k6sxdegOLEsPNDx6JjOUV+1cx8zZH/jN/pftPH3ji5OXeb2oKQoTaFW2pgj1V+Ge
j11fii7NKxjLjyM4xh5uuFHvvSz9rfFtXPvaf1/rYr1ZQhiFqjo1yiz0sSqM3fNQQqmLCkcKXos+
Q4DNBNaoKitfLA5jnhmQcMytOVhsWt2Gsn6eFH0TzMMnr7wyH9Zipj4iVJ8wycedBLmleFzl2Nwi
wyOuKyE/Q4n1kdBXapq1qEhsjW3elOcv5WMgmgnjR7T58k81lZxBIS/UWmRXwnFd+dK6SI1FmrU3
Q/DhyQbOmSlIOmzf4WDTcpH7zKmzYSUW1jYv24OVIPoiDKtyrA5CV5wjBHwaAaopBNC43SftsFYa
WGpF8ycM63OLTza01EOfomCSuONJi5mUyBaWRhkk7XlgIGETYzqYv5lrP6I8y1QLzRdXfMLK5jmq
dKdEskwYlGGOkLbV262ISY6CIs0S52n7S+HS4lGWKihJ2HjqRgcTZIResUx6kNJi8poDzaKzWOGD
VW8xXo7RQk05R/QCJ5+MFYi8wEpVRhlRJC/YsINhgjJqWYVeB3Cz7tCmQyiqG0IMIprorklIEhUm
45N8fsxfManuA0tEK0E7+L3hr1AWAjJOB3uGCcOTW4CzDi1llWILZAr5ERk9ODqs+tFMj0id20pO
PmaI/bpKOQo1VOMi+MIt3kFW9GlBDzKC6ozZ41Yzy882yI5emWI+WYOlcME8qVDas/fKlB7lGN5i
GmUPYb9Gy3Bm6MjdMjh4NBBHcnNI3ogUW77ja/xdkbsXMbVqEA5QfG1ZC+tpSfR6ccQlfWvqAyRS
bnKKA4ikr8C3rpQI3UPX33VB85QZXm+nzbD6OVxe3T+SYUgEBwXYykXBqhdVUQ86AUmuXLvUich+
dzvkOF6AElIHfdGM1pZH/CUOXktS6H9QvQKmAKt0cVnNH9BQ8QZYZIx/JNE6pFFCPz/9JRJdPY40
MkwmnLScEb75NxSpgIMQr7dSpxssp+kaOFEoweNbLNFNyYDTIbrpH61S3gfY4hTS75nCtYjPoWro
vGO6sJeFo5UnRZJ3GhMFOBxxAeK0Af/eCfqO3z4AFKDoM/EfHu8I/gs/APGKJOJOLBFINmk+Nhjy
1HV5G8lYapn61k3wDq00xJJdjGg6lDNnCfamRli5jhenH5lX4/3rbdAV3+ITj5gCblOtVsJQSOnm
exiFeBCIk66xh0w/Kw0ycJh5zpthmhHGwlwuUSv1h4npJA6vSjo66Yjhjm/MJcs4JL4IkP9DriKA
OS0EfHy9ZoYS3BX5sTQzMOwqpAGxHl+nr5mhDAb/q49sM9QfKKWiREe0YUA+KzyW6C2h3Esm8uIK
HcCFaWLnEzcUdPRsyQto1LTh3iRJxasgRE6BLlSVGLUth61HlwEZRwkJ4dgNVlh+4EIAQL2O80+I
VAiTimhz9y2y/AAjOk/F0qBWz3nfFcsBzL+R1x7yDhYMbQkdCmaPRqtvKhESZVxO1q5wbNvwAcNb
1DeSCSQO5zNwucAkK/jzHrx2XuoKJboF3o2lOu3Rv87LQKy0JI3aFPVDZkzyfaLH26ETV5GEXc3/
6VKXJVqbozecIfno+AZKiin6wik9dmQS510t/PJYV7NknboKXApwNMq5f59LLOQ8K9SS54qcysdN
z0sXfp8tp7wdZ+dnycNeDCY7csO/POa1rIcuDS0pUi3qsIsUWS+BFaQx4aVn7IsCepJAeanrg+Fb
GODyffn3n1/s9StqdPInY9Nv3QbEqUG3oGPolGEJAaw8oyrzKrnDYxaXnzVnCKpOi58v+RU6LvOs
CR9LrxO0snEJ/hmrHFV/HBScsI/9uYrJYQvGEbKlhdGoWM7GWj9VaDPhBdfFJ9M8FxEqjuVAjlB2
06gvg2NeHwUOqgqyKzzTpCYjDcaVNQBt0IQM1QmcR4xE20aA3mh0uZDixrWeG/p8LMeV5+b13DDZ
bx2sNLwG6G1vW3R0bfbKNgjQl2J4W80l91TGEONqNOESS3GyRL7vreI2FVK84unEAmi2/dpHTdgS
IlvGP4HebAfreGKfFxWiSQAAMQnL5lSf6Rwd/+fQRHVCQxzv57d6ddWyZhVGQYymwaD+u2q73sUr
zbcSpyvyz3h4sFAbidxxjXzdQVYXdWOH8B3H3xqZ1xYQekA0Mmnoqt8qg6rFwzqX9cRBofozHPl8
1li9DnH9mkwYjL7Mj+j+nH9+2GunP5MnEO/i9OMru/4r8ohWGQFIRvkw4gjJkKuZW+C0pqO/zLRN
aEo3cVacp/zk5+tei3h/Xfeyfg5HNW4zTUwgNvcrM2aNhWZ16GTpsczaw8/Xsq50qHEh1gGJUZYS
FS5a5XVnYuiBKZOjpOFd37edHQBb9+jGymVcY+OS/9Ewc2P6NK4G0YfLbqKZ8d+MnVeT3Mi1bv+K
Yt6hA29OnNFDVaFse0vyJaPZ7IZJmIRJuF9/FyjdeyRqQnMjpJLIbjZZBonMvb+9FnVDizdaIDLf
eN3RSX4UNfQj359u88S5h1U5lQLAqVMQ8jOsH4nPLFbnAssT3tecjGRs28Ty0Ny7HYzBNAec4y3P
vQZpsshH1kbYvZCn9ml1Yk/LWDTTJh3T2pjbXn8Ol/hhbqJ9YuwuupE100iNwXnDAn+94eRFwbhm
r29UT2g2OkZCqDsL65AMHo67vsOmhxiSKFVceePXYXFHJHAce6zeOxD3uhF+Asl5BH6J04RbcA9j
Qm4TG4awdKZ7t0jP6765aZ3XkB3x1PHZQKkQJ+n06iYLGqz+Ka/1DboHFQfSuEzSi0fws5mRfhpL
O8de2p9xzPY3Xptii2L4FUPvn9xi/uiiiVYBNY0HrtZfQ51FoTpyl4q6uuJ0VTuvAziK3nRfPeVd
aPi+9ijK/mSlt//owxuRyWAaIqBV/OvnifNlgreQBcIvghsb4D2xW2HvrG7bQMLNVjuUtbbguiw6
+iJHaViKmynL82OSl4+tpq2pbNq+JdYOLO6VUF/I2yO3GpYVLSEvsHjhJWiA6mCz4mJgBNjyoEH8
5+viDyYFXGYsyHnYLDfUKn+5LhJjRsUeFjCPRLknP8WEu0nFe2qtG7fkWeHfUpuMoT5jhr8ujRTZ
XhQRzJ5rKuQJg4hG1B8GzSrcV49Y9chvMep0wFrAJC78dpQexcvg7IXvAI9XEC97AwFFYa5qaBPv
azakx//8pP7d+A36kdCAtW6mQso/6yfmn1a0yJ/Dsred4jjZedxQVAelFj71NSqL1p72ViTUri5B
h5e29ZTCV+AMXzHem+AG6St5yCTHAKiVYRr+yTr0R0EMQtu0jtZdQvBvhdlk8hYlBhZbFaZXOive
jKK5T2sGoz2XQeQex0kLx7vzpifgj7fp1F97tL42g+Dk2XfBy7gv0+qjl7xRUOqJuZUfM7aCYORH
6Cq8IK0h7eMan3/ympp/sIKSjSAqQMCNxs6vXU0zF4lP2agkn90iUpLM++mZZUOYZ8zPZER4dael
zk5jeo5G0AN1LpfryITdMKY/zLmxb2mg0d0uIAY5YvVz6obUmzW/JQuXy1x8xw9ZxWPV30JHhXuC
WTFS1Dgqn6vFywZjl8NVxdvJxTZDHffC7IHFCkBlVQfHQkYutt2Ks1TonGsbQ46TUhdeO19wU9Iz
ADUgfQUFimFYuabigznFh9eucVKyhpERm40ieWo4D6GXvVbEkDaOdq3NqNgrhUZ4JaP3YGQJ9nP9
I/HMnfDYzVTDkSDbrvG/QSz9SERynhLYT0nu7RKnvl/vJ0PwjAbz27op7AvntWvbJ0vrHza9Pvrm
r0NmW3T/+cGO2T+l7PnHcThFqqdBnl6g1g+7JBs/r4Xp3ETcDRI3lweqhYyktw3KlCi4R4fM8REi
IEvsAPNL9celWLmjs/mtquf3P/ks/NFHgUCaYxJa4VD7a1dtpplQdL1THqe8LsBCOhvwvg9l0k0H
znO8Pll0P7gGEs91/WLORpbWnyRL/mDTwnhiSM7cW+/ovxZ40V03Tblu0KKat28s1IsfgBgeoobX
hjjpMZqbeGGOdJPBWv6zq/gPVn9KJfR0KOOyQ/y1+l7RY9djmVVHqZFIqio/ujUMswDQ/c5pGK+q
GUa6Cr1Hj2tgX4oUeGh3FKrG+5z24cGu8huhG/vkzKsCcIiAEOLlMr3ToCdxDS1zhzDpKQsRh7K3
OLCrYU/Ytn+/i/3X+/TfyUd99/djQve3/+HX77VCvJqk/S+//Ns1Wra6qz/7/1n/2P/7tn/9Q397
qkv+8x+/5fBR37yVH92v3/QvP5a//R//ut1b//Yvv4grcjXzvf5o54ePThf9z38Cz2P9zv/fL/7l
4+dPeZrVx++/vf3gLYBGzNjze//bP750+vH7b7TC193mf/3z3/CPL69P4fffLvwY/S7nP/hDH29d
//tvRmj9NSLfYdN7YT517b+NH3//QvRXak3reZfuJ2eyNdVZ1W2f/v6bE/0VFURkkc8mAm9T0frt
L12tf37J/6sbhRHzUmtAz7RIJf7ff9y/vI3/+7b+pdLlXZ1VfccPXo8n/3IoZGBg3evS+Yt8av6/
3NUdn5UvXFiLSPHltNXhFDXK2mmfbHy9jmxHCfXLBRRWQKNbQW2jLJoezek+M4pzzob8RINmQDSd
i70ZCNA4UT3FUw/pmkYXwWqnBH+mSpOqQcikXf4ojZ6931QWO9Pvd8VPZzJS5RMp/I/W3meWXt7+
6S35x7P+52fJxNO/P09eKe9nJsN2Oav9cqOfOm/2JEDik2gXa1t7/X7CX3AUDaF9wcHmzK0AWlJE
2S0yzPacWPxeUqOgCdjbDAhPj5VlvlTCOS+eqQ7Qb0tgN3l2ySGqpL4AC+Pos46sZ78POMLq+rEy
zO9uis7450PBkZ4t9gSNPCLQTiEDZ/YpM4AsBtxN+iqv4tIfSjCHixwvRlGf5sXQx2wpm3gOpnZj
CnvEmCAT/u3um6QuvcNZA+nObJ9CI7XO/voQ9UZzpjrZm5V5/vlAKdo8z5wJkD3e/+9vRwF3gaWk
yoJuYddhUTg6q/ng5wPpXk4zVgRfToMZ+PkwZLo5O0LcE7629sLrMw40fpnvaQZ/BVEX2B9DjZZ3
dhNEVG3fn9n5fqlNzgF5avfnVPOaoeQWu8Q3zTOAAuB3fnST1ZJA76QBPjm6WcEOxfJuueUc9/V9
IScyamMakjkvHnzEImdVl+Ls+g4OXgl3tFp/ufRm9E8PP3/PgI3RuXNwVGWVHjKnu5vW7+r4+HXJ
qI/2hLgqL4BB1AUiUwnvOg4svnlTAwk4QWWmoROhpFx58T//37ws1rl7lUYz7HtLT3jpMfsmFUYL
RopUspBZmcd0OAtqqeeOy4HcClXFMMt8yNwLZy6iDbbUgDqbhFfEcjokyRaIPH5rMW3siYm+irhD
4bYYVPzzQfkmd/ykzi6D4WUXXXcTI1kavAG/9fMhSSa+WC7GPvKc+8VMDSB9Whvnnw8q/LRqLLpF
Resncb8pWQwc5q58jw9VY+JtZMzEOzN8ALpyZAu5DgyigYA/Ful4aGDw1+0V9/F662f2t9D/aupO
xlMKlmc2dHc2TJ6GyixmPxzjpcYVCdrbz09kBTclofKacCGyqSUn/ncZ56U6JwGC7HoILcavo5fI
z8u9qHLz3OGh6cvFP3V5n16qOfH3TpQ9JTmI0cIrKM/d6dLKzm0mrwtdAtuLkl06NeGRviIYS5kc
gxxXmgECHKhexF+d+TDx5NTPB6NnNs80GLg1Goil7YymVXzTrrb2iwgB3HgD7bKkbs9OyzU0mQnn
5wZOXT3Va9kLKFRUwCc1fBLP9St/PjjxdtnnxYdk2np6itOmmI797B361HPPOSadXTmgkTdXlLTd
7JlndfeMMm2F310gpjOypPqXNuvf/KUwzpM+4jS0TiKEJa2D4aKxpRzSjFwLs+oYknZqcNUeychz
g6BhpxQQ/6536U0G7s4tyWAmY7TxC/XVGVNnb5fVOWg8tLpJikPXcGoq+gmzb4Q/bUb41+dXvVQc
avaTLJbTkLzXsx+cm/WhiB5YOOaT5CCCMm51+q0LJTfM5uiWQywarwF+XN4zIBOsBmCGtFydoDJ9
aouuIcLkQZapIZTJEFYtQ7re1kOIs3dIwhmdAzKHEb1TlDD/ODnnSVYXv5efUSLhq1dnLYURS3v4
yGtzv0p496GdX3XWiLK4iL4QU9pWZAv2ZlK8OPXIENaoNsssAJBynNrMeM1Q10NItHP/jdMSoDLl
DOe0Mext3sgnHOmbsHGeKxtrI6K0Q6+bm3rtDZah+JiDRzepkOOx+Kpk9/NjPhcVczxtd0A2CSjd
9OOmYLQnibCItVUw7vBZ8xFu/S+Gv6xi5SHOA7fn86DJ9nWF2GlE3qAhwf753T7p7BeRQS1gnXgI
nJfOgiM8FNgYo3rVlS3FwyChJ9joERZ7Xvk1ZUy7NI17G3e6YVaUVfQxT6XJABwclaXR3o21BseY
s9rloNx3M/A13pzRk94xUzAftKfjwnD8bRXBKGtn+9jAxjm5mo9X5TwUk0vb0DevybR9BTWS58O+
y9SHD6vEDfHmYSvzd+3U4MisvGufofW51M226zUGu5C0ouJPQPOGKuUYKUZwsH9CLgt9olaw2e1i
4rhqH05YMoRkutyco+8cDvaZIcX9krSkrhJT7CJvWBUuOG7lqbFlRKKuiL1F1GeZrnkIynGA+sZe
IaFCDLLhpH5bCNRGNQIj20ohUUdQ4tg1b9qM7Us6tN+DNu0Z6wdtaUyGiksjX31UNFil4R9zsIip
M85xaNLLqlJtHWuxXE/tmiNrJNg4KEsOYU4qzRPnBfTL3gJlnGI9ZASFTy5iihBx4Z4zO/+M2XgO
MsZLl8qAT4k5rIhy/4ZK9plS3jY0ip3hvwuR8L8KM3pnA3H1+X6r53AfDHj4gkbFSAwqQONQaoOI
dSsIcaQ21dcM+rwYHyYu5o1fk6FOQ3E3+nbz6Kvi2g10zBwyPp0QC2PrGPt1Kds7fX07UTJ+rjR/
nXz1I1yE0h+HTcZxPh7a9m7BcbOrJXEgyO6VTK6ZGN+NgQWpadL3WPuKg6FVTeb9m9d7Lxkmb24o
kpJnxsfScqWxM9Gob1W0HJgaI2CBv6jueftVljs46n2NYYdNoUlhqJk7edVwanot6lsvfRB9P96O
SfgVBw/TdUupY7Jksh4pwwRfCo65W7cCDq87xz3Yc7jQSgi+5MQVYqFHOIKlT2+uK+y7MoWUWosv
aVaGBNNGBoVy9CCD+1kE7EzwlF/JkKHTiB0Ze5qfrc10W1jevOuCyj/lisBp92nI3r3otU7Vi0Mf
etYp0U5cVTDllsyt3+rOaQnvDuvJMY+OmCMoPkgBMaHArYGakXYszpg2SfqrIGq4hTy5dmkfGdW9
sqbmOrR5YbK8wcjdncLROlqw+bedmYzfZuC9Yzi/hHV5Cie99hEM+u0ELnJv2Q10VC6BgugXFT+6
ENgbkZ0vrofMUBEj9t0aNbcFkdDoqnjJwvocSmeOoyD138CSMdUdLMmxtl3Ylh2GO9lMgBZnWGJC
4usB16HB2pUeD2geymv8OE1PpqAtv5PiglTJ3j3vfvCmPyK+upcerdWoKO9cALtFUVb7DvfJdojc
cstwSvdzn5fkR/RTTFCRWaJj/R2fAqwLmR4qz9k3oM/8xL0PQCstVWAdy8q0tlJCc2ES9jYR1XFV
7nLkxV0lgKmt9j0mcKuPid58k/j3yxT6eClsNJvjdejTtq57EH59Gu1tob9NBU7sVH5hEH9jBPmb
33egbl3nNBg9M/tltZM+EyVJ2d1ZNXV6e4SiW4Sa3rQyNbOjp0qLhp6HnbFxSGlyFZrGU1u/9vOP
uQLYmFT+DUPz7WGoSJYiT3y27ellmoIvlRKPtV3Ym6gfvve+EeyDpWyP0fSiKqjskxsenVkcstTY
VrlOt4jHtkF76jVXMLpatbGtcud0tJgd2SybkYlNcKFWxuXU772ZwuVoYVufMAYNKiE4kPr7Kiyq
vaT8lTRRrAWoK8/rLpDLXhrE1YHjgpMEd2VaKMAQWF25FUa+qbLhu7vLNo3Cj1q/jZ39zP3m4EQl
Sh1Pfyp7ODULwaAlG3GoL6iS2XN+BroY90lZXZwROpzhR9dRnVwMeY/1cXzo2I7VTutDf14eLDt7
yFtwSb6Z9LQY3pfqq9I92HTBNmiwfT6HiIY99ZDCGzcK87kU0gR7Up1M/Gm8G/lrY0KQ88lI+Um4
nKo1FD2LdpP2UGW0SVCoga+WJry31nLhvq/uhbyxvFOTyPzKV8730ZIPTPKYh7JwOMl52bWYw3nv
Sf/O7t2RmHnDOtw4NktKdTaXEQ5KAvamghrgR3gqAkj3lK2nQ6PIWUsPYqOwsJQFtIX6NDvZEnoC
8itrK0Jw84zbQXNOMC1RdMImglB8MtlIJmH+3NDndLxxPLXW3Qjvk6ix+ewx2XRwq+AmgpvFAu9d
DGVDvxy2IllPVd7Ktge/KfwsPQQdupiEI/fkLDuHAmus0u5LUCe3eEZtUYtNA4ErblOe9FS6e2Tv
+a43l4JR9uib6yj7uls7lKO9Keto2RXFbTU1L8wPgU/2jGnbJh4rOaUB7pgfGpKoE8mdwoR00LhG
KgWzgaY6aP/IeEiFibYQ7+zBiNpyvwS0u9rWfZLN+pKyFvoME3VCzaA0+l1QAa6XElC2Ufm3teEQ
wyvYE+uuvcH60W4nTa/Pzuy3pBqm2LHsW2R8bNukdWkM77nwnWtMsu8iGe+DXAVbHzl97ILMjqV8
z63A2w2Z99VzYSGbaSnZWKFPsqb6XLHfJf+eeUQdNS3xhLGpRpk4WV2/hm7IMPrqIGJxXBJ2jolF
6ivrb4rKYSuI7deYPvWcfR0zONSJbb1gWKKr3Z11Or4rQiUnYz4S6swOEdowkOnJNu7zrL6Icd2U
WAjM5Vi86y69isrovWYAHW2TjyWzRqWhsacjPoiMpuNlim6JFF8CnZ+s+nPEwIshgj0HE5AUtE5O
0rPjLoGg0DF/ZyhzjGHY3Rlkp6kAeLHVASpPPafZW4t/8KfF24Ss77PGyKvEQhtTE5xpBRCFLM9O
jk0ULTWHFQVqwQSkSb8NJVv4oGxgJnoyQxAnD32f0sqZYPD5UYv7JHmunAzWelTHJH0eVKU+HF9/
2JxF3BLfgLl3g/nbMHUrCTfgoh+/FTp8zFraFateKCfLiMqHMnodia3hfyMnvzFHh1vYFNDVFAY9
r+XYuRwciqBiMqJ55AezbcpZwBAOfzG7cR2UjbbWBHDcDNnk9Ugy930/+Ze6/5oVY3Uqk1UuamAA
9AGauKxVZoIyLiBiidyKTVGCfM2ftjmFfJiw8CDShbs/OGT0l+m2bvBvuKzuyHW5y65ZSYMQ4tZk
h+1FJH9AlOW7eqIJsCzqyYRJsPdLO6ZI620ZQGAPKJab9b/lqcABT2yIWFRaKYyG8D4pYO+GCUf7
rNRG++l2hl2amumX2ii4vxr1pQibkCzpOkpUbrqpZopq4nJgW8AYQ4E0VZVojdT6Qkplv4ZXA53s
nRn4KBWIQXi2AHAqaZZ43cQS4MDsiOxv7gLvRRDqgh6paMiYDT8i+ixS+agybG/Fh0EtgAhlvskd
G22p6915IC1We1y48b0FXkFpAgHoXvI6oAItnmnCzvEUhU8Vm8it0wqF1UPcGw03sknILbCUfvX6
3K4zusLIzO3yEGFW1zn49RkxCy0VqL8rHaKSHZBDo1rozDCk0h9Ne6jp3owTN8d38J1iVwPpQ/LU
oAuXOF0X7hPJNE1H4fO6idHkYquBXndCbMfZnam7NZzIyXZtpsb39ot2MgATDgRfL00Oooti5WAL
inz1nYl0eqtp9iDWK5JpeEiwKr/AsnAOs0gpn9jckPIXlbgvxWDJAzGVKzUa7+MIfVf037J02WUq
ONJtuW4hfcr5mjVk0MajRyp9Y2bl05zcKgxjU4nTWwwR3zYebS1u2gmZBCh3IUPnG8OUzrBnVnP8
ZGuRGs2Dl+MeDL1p2cLyc7YCnl0jQ3inhsM55NKOWHMdXkB2+c+TVZ1RTK+k7ZaKDNdV7vPeEfAu
dj2L6CJY6TJOAojL0M8xWrwbxSf7quGmiuaHphcJXTMB0TCC+Gy0Z912xy6qr2yX3XxRD9MxspZn
p5kekSTf9qFr7lI/hfKNjqYGbjTO3oNXNC9u6t4DbHY8/ULY77YzffJ+EDDZUwRTcXED+dg7XC0D
u/60tB/KFm5KUMdViT5CJMElmji1LkD8cm4MhfgqON0YOqNUNdEAM7ZZ2n9YaM92o1mx0pYnXetj
ZPS35nqtOfVH01avNXG+7QIq0hv696VGR5SDktpyKr/rdafiIeqf2sp+Ftaj4YMIpmXz2fUzzHl6
65mh3S2fHppnJf7lpJ3e5QKhdsGKPqAEsbB2TgbOi6DD/WuXznc2bIQh4NjqLvnS+NmJSBXpzkmD
Bh+yu04jqvU/7UHeBLWkVmYlbzjS7gQnzqxWt37lfhpG+Vivz9kY+2e/zpFXsZCHxLYtsrqbjndq
G6wzrHZRnxvMr3bEmEc67ge3/2G506ngVbxR5vWUYE1zcnWSbFO3VRuKfVtFgIhNGHScg/eFysb9
1FI4o77PCaSYGGCbF/rdc0YJEYH3eWYn2YwgAKzVJwCEl6Eq45QY0WPGWcFpTO7SiIeEtRzRswE0
XywOHeC1/XLWJ3ICSBE6BehYmrdJRdw0IOYp0C15PcNmYTZvJyYqILaR+ZYJVyk+yTUH2+2LxfpK
BxOeM0NyB6mqM0GX9JiBidlNZncR/oKlxucNlcv4XvY+0jst47BmulUhWmM5DpGUZDm7V5MzHRjb
5kXuLZWhoOote29m7kvosaMxBuyckyoQAGA4dAykgmoy4pmP0SYb0LpbHCX24UDkISOpHi3ytcuR
OxrdQ4NMb+eXafE4mWcWIqaqO1j+a/Xp2NT1t7ovnyNa93tSsz9c9rpb477w02tLMUU+V21GtG2Y
rsK0/dGnSbR1M9cCez0xDudI9JVs8tlrLW9TGZEjzwsX8S8fhCac78rFXS54NndGaefXSkm8H0nJ
4Db3EFbQsg9v01RyxKDVtGEMPzjUys/iwknGrVis+QjMtJz6m2zpqaVZtMR1AMIMV4U5utfE6BSk
8U8nRf4Q9ZW7LWYKlT1bS563Q9GWAKpWU85+mnJztLj2dqyfbFOLHREu8LtGpjblkN/NRiQ4gUxP
YxpQcLAyjz7REsOVGmLWuHDTVPw5NY67pBIVqc9B7VCgTruSTmlkl+klYzIgzYHK9tV8YZfM8jVD
gu6C9ntWTj+IxtfnoPLOgSruiopW87AMaq+E6R0C3x9jkQffW6+JuyAUL1Xo3ASJ/j5R+7kw0AZf
0IfvPI0GenXywMLG7jwL0i5h2+XXDXsk355YBevuLZez2AwMjxJdBM7RheVHPqOBg/ZUb+yQEwG2
QgjmqrjvDMu99mGGImyVe5lbxYGncuynQj2MLRf35DvADJrxxjTSF1EZ2TlU01ufN81VW8HXDpmn
360T8rugFxvHMJneHOfTPK3FSldvTYvYqt3FJkQn8NDs4pwcbiNh09usCSp01XnEVQt8WAdEy+mK
Q9my9Rbf4/ww1wgUwfvkptL3WWXGZmufuE00O888pZXroSj5bBNjvOLN+zE2OUKteqGZESHYsYyr
wByySxB+IX8lDsQ3IM8bzXKtO+95tJ36NlLACeydy8F5H5UH06SdUCYSLGFNqynEoX6ehpYr9BZ7
X38Wf0ey+leUZjsAPoggOrP5QTziIZnzBzWn1/2CAIm7h4QmLY3JOzQj72jAGTTqp/7gZx9NX7r3
ytbPHJfFWYSfAzjYYspdDBP4IhRH+gls8DkxdB3PWblsjEU/uHVyR+loPLAUEmvtw0fwxvDPl/BJ
RFW6JUiCoW7MPjLJRAJnpF00c4sfmewYs5SCF5ekFXVvlXTCw9otROUzeXFmRl8yHw9iT25FTKrb
FKBltTMnXxLBicOULnzVuaLJkqIi8Gx4Z1n2qugS7AFZJ4u89AlF1EUFX5nKfOhy0igRUFCnWP3C
2nNASm40ES2KEcFMtKy5zx1z5AzE9JEVDEc7dOfTMF4FPXXMwkNho8LR3aSiOwcSLmprQ9Zi9hO1
B3O3XhIyFNthwKmR0BWBgPVSLmBp8Oj2SI7aYiSDuXBNNjfe2XDJJ+SCURnqjGLDpOuVupa0JR46
Qv1RQAncX0+TKR6cJYGFBDEP0nrafbgG/840V8CIEf/4pnvdMke5G8LlvezIHOswPTqivlQRmozR
ISciqK+UPmPa0mNN7PDhaP8OpXBNc8lddraV+zTyLAOOGrvyFHRYiEknqcHPtfOmNMWnqK0S0VGD
O9adqdfJG7GU7xyu0kOeJQhgordJMYlMJN2mlLiGeDModu1HMQ75zsgyyQEs6rkG3QCn7V1bOoQy
muqBgCwqrtnh8kRSHkb6W0IUb+hmk4xb+NqUw1uNNvRK0u3eYYX1+DQRcuLVGsqmpe+hKO70RJmo
Ld1Kjs1x04lDmPrmzumR2jn9fFJrFHsgO8KbNz0hrJfpcpOVbrGn/abPlgf6mluJLatmH0SzvXXM
VWZT0pZ2OtD/UwI1ZEFeWaj6URsZfPPxGLkoTCgsFrtBsQiUlGdyvdbtF6w9RZe6eylo1/tTJXdf
a0rVr+kABc7odNyacKQyXSY3panGS9/DBGyBgDMqz50e9Y6Q9VVpQShZsro7pU1j7exsfBhl4p/k
U1/IJYZNTl7AKS+CD8m+N1NmbyzDvp/zCChH9CwLtwP61dq7xkxNRs7qg22bdG7M7J1tw7LrwwyZ
UeDcy0YQ7KLcvMksdiBqQDWRB+WDNEY29x5C0XHRLW19+EVtLX8kzN1tqx7eWtEHvC5BchfIYozD
gWxNkXscTO+X0vVvl0zZ22oJHjwsHqRxkBdwIGTR1tuByOSZAdz3amSjPk2r7sy2k1fZ37b6U7A3
v1/sKrrpjCWuHBhIi1lvZoleQdtIIollBdOjM8zNEUK+x/yJ091q0/peznMRZ9K47fSAwjbX4Nu5
PQ9Fj6xCQZdoUNm6Y/PS+svWSgDvjZV1WxXy0NrBVQGVPtPRh0xBGMpTaXI1KbdxiM+jnKjdYzKy
B9QWHsLZxvXKSsvmHyTgwQKFkroy2vV1Do0RqeoFYe1ev+aL+sQ3zBa5RxfROl8RglY/HCyyXknI
r60R+GKvGB19wHQL9x2obqra4rKU1k4ZU7pfvIBDEQ6mYcR5P4UhF4DYlCRotsZiMpNQh1SkM1DH
4/hQC5affhIMAE/ddu7ISaCN/x7Mudz2g2XvVL5co3unDM8w3j6bhyvPT9J9PpVXWkvG0jg40N6Y
2t2MXqdQerhYcjlojatLT1/aquuY3zSqbW9k8eSn5pUsa2Yyy5WfAIdrp5iNv4xQ3jiSBrxTs/GN
krF7Hsvl3h9BJQ/j8p3dhoE14K3Qfr7tx7UrVPnnxMyQghZgw+zJPUg35+Y3WyVqNfY3PiF9s2uz
WI15cONTLhczDPJ8cIrbSSwBNYb+0LixLf0jvbX3vO2xspCZQ45mUBLj+GEJpkej0D4HnXsaXTrB
/PXdXlXFQ9Ytd1A8hlvoskjzAt7OvFm+0668Drwi/1iYTOWMx80Mc1HKs2CD0z0wBXVlMmGmPC/4
nneEAHQo0c/WyY3nau59MKg5MlpxLp29SanomrvGhl5bf+v7LW+fxSUtm+s24+9EGed3YH4oEnib
0tb1nZ2uyIXMcOKiCbPjINSRrjtNY5uqdjUhdoq4cg0L/E5e3Xo1PM7Obmm+5FfFZMnHgPhoNhVX
Px8MIy8RxwtOFgMqTsVnAbMvnmuroyspix2UfXroWa7Pbc1hPivtjM5RWF+WQGzRhw/7QPnfsjqg
d5suzl1kNqya9BVJDdCJ6Brz0k/el6SvGMvE55OnyW3l5eVrWfBe9zTfKyAum6T3yJGsnU6LfpVN
cBRp69mZb1tahOcoZMM1A9RlZca/TNGkumjE54A7GKWbg7hTkbGjUlfq6Gx0FL2YfTw0nu9sx6Hu
txmzrKRPAnAUcmKmD8bwhKHYq6dbotg1ohRjv0TOGDdsA9nEfUzVQt+SOuaoNWKyiO6BrxIUJL5X
x8pamLKd2aC0VIhca7yQS2F6pyoPiT3kN4kRPkizpGq9DAbb5IjCXe9S/PLBQygmIfbZ2jlkjqBT
co61b2O8FM3NzwczyOMMFdngOdnJVS6BYyc1gWyyzFKTQy8V5e1ryo7KnweEg4IqTpM6axJZ3Giz
c+6mYiWRTCMaMUquzsB4T7VmmcNgOS2eE105JUeBqmrvkgG55uSfAXokX6aeDghOj7Cq7L1FnmBO
lkufFy9J43lXdpolBzrt0J3M4i303CYuC8XQZJjMOzFH9s4e81dCqaSKpRk3g301TSxMtWpOxkvu
kt1QBsJ56s7jMeu4uduO4CJbhvRQWBOdNyXukomddzJixrKiYXlwij7cWotzlWgZPGISfw9JMNvu
i3LY1ioDnZWCjgqs7irvQ/BLvD+OjA6ZX5ZnNwvuEs4IrR2ir3bKZms0hXH0JvXpyOxH0JjhvjF9
sIBB68ZeNq8Tky6XwFKrw8Knqba970UZEbQpc6qYxM9MI7jqWqIoYOpOofS/VllGdamPrnW5JMzW
Ha28+j/UndeW48h2bX9FP4AzIuDxSu/TZ1bWC0Z1GfiADbivvxPslvqoW7pHetQLBsnMYjFJEBF7
77XmQvmOHH+v87daElyP+MtMMaU40QOTECo65R+p/VlluPAzht02c6TWLCQ0C8tpV3rmuG6L9FCZ
fOgt1cIq7xmoJQ3/RJMbY46wsefoUTMgo303tca+rZEHKlLmWMVuzYBEPdbtOZrNHSrYEDspMctN
TA+l6hqbTd0mt3yoxqDcd6YeeaUksJjFdGQMyLCa7YHBZHfXlM9REs67AJrcQSgtN8akPl1iAyWj
IdFnlzJ3mNcouhv01YP06Fiq+FrkJtU2PaCgm54p+cNjlzKNkQECB+wa6ypsmmfPF9RK7ZFuC47T
dOA9M53TUAa04hlHUCNr9rdiepjjPMB//lS2ikppjE8xcr49DCQ63EOLtJcsL+mi9/PH1Qyua52n
gnCnvPt0M984CMgcoU6Mh9oB0B46XHfngraZ8N1tSSzEa+8SQeFX85M9tsnWskJUmGVvrDCLsHXD
gl3oJCQLWR3HKk32SWf/COClowlQh34o4XvYzQmxGplZSr5nMC53FPDTKVgO91u20DBfodSichR9
u8LmRsDx2G4ydPSn++GuxkCaQD5fLkaG0DEao8ZKCdU2USmdqDgY+CQlG9aYegp1mOrqfE03mrkQ
P7r//H5oxxokuuG/8dIZ+aZ8oqdgVLQ+JcCl5d79oYh2dN0HwyFdpG2JjXAo98qdnc8Mqbhm0IjP
uh27zu1MMB0XZaKjlwOaQgQgKTr8ZLCo+Cbdn+hw698P73nHH+0v6jNlpK9eo7td2pP5d38oIHPg
dyfN/0pL/T9QSf/P5Nb/h7TUCMpcJM7/vZb69nP4t8+yyf5ZS/3HP/pDS+3JfyCzMBcZP44dLCZ/
qqm94B8etaEAKoftRNyF1n+oqW3nH+ikl4QTF9wUBAHEwX+oqW2BmjoA0gZpdRFB84T/CzW1/Jvd
gZXZhqttOdD2/L95pGTv1r0QEcpdVGkPvci755BOKlN9FuRi3szs2dYT7hMdhb8cd5HiLeaLf3rT
/gu1s1yM0v9J082rAAGPR3Nx3/wN4tK3wphrX6qjQpO0qwgi7YPiOveTvBExVuwmYoka11v3sckM
XRrbyOl+TWMFGsMh+dFGqvW7fQAbwH8tMzf/hjVA4S7wj3nCQ9f+NwJSY0B4rnwUa+ZERZ7lRrcR
GiF2nns/mHuIxxzpY1223d5if4+TrkSpBm8FjuBKOcZzqBjSaTXoveUsA9V8CSel6bpWwnTWnsDH
R5iAXHv0kmhahM5mSYQyhvaAS5RcuGh8+xdv8t+MHYucHIsT1j4XcuNfjR21IRjAtQ26hGAWZ8sb
5daPy2ZLfAMSsYCg6rABY5KN5kFWbP8LplPW2i276uKP6pWNJ8Ns0/8ITRH8C6e35Fvw1xMArDsh
Dy6i/r9jg7q2S5vB94pjh/4iHNzNYImcAZ1Lq0MQOQnPvVxPVv3pBLo7IS8rELzUR5rQ49pCrfdQ
GA8Rwrx/9br+dmLidRD463lhATBbrAv/yW2XCoOmStsEBxtRX6fQ0hEHtHYMioBKqksHP32Ku2A7
S5XuzWh4r4qhhHZes/45s4Rf8698+M7fLKGew5yTTDaCqkAe/hU6MLVSzFE49gcrlcPOobg6u01B
B9U3rgFiz5c8vGamFT0x8EhflXS3k0Pc/Wy7ya5YOqwirMabshdOUG9oBri5jaI7Yj2exUczLFq+
EGacRW577pOl7mT2qzuN8uL24mQzkqA53VwlNmHfcY6jQZNqruiqJcu0wR8RPYXTbyWpKmgGg3EH
Hfpit0vRUrXsXMrPuOsIZm+B7+ds5CyjvVlDY+xKsHG3hoDvafqFxIydfIxjePSqfuPZhB93ekTE
HDBsmANUAIMa+s1k+q///2+JiSXlr+ei5yzYs3tkBGCpv9qvVBH4+Fg7fTAHsJdmUd6sKDzXKgjO
Zmo1x7ReGma13z+O4QiJiAHGjB3gMY3Vo6EZergdFn8lSTMM+uZnU3jTDofgvJn0jyEu+dunOjzj
uA+Zynrfq3rZ7yRTwPtroqjEyOx6RvUZdtnCg0e1OZotLD3TOw2m/Zj5Jn71uD/GrSduRsPhfisL
oojtj37sA7dek9NCVr0h44f7IY+Dmwz9EiO2DCmDIDq16pmPUd9yVM4HDAbytbfV9BSHD+PK04+q
K+ReZLN8nVu9ztomfghSspaHSUBph5++aaONa5b52umKdF8Jp1lLWUVUem29iyFhHbGOHW1G9dcu
qLIre3wkHIpWk4yuZk6Cxjzr/MgCtxGuTpn81iCCzSY7xFNrX1xGQumF6Mbu4vq8evZhyZX4RGyt
UfRUpB8TfbwDSxtaETmDim96eSM7zzSm6eZ64tF3aoPGIAMuSR/rMsR1c7RJ3Tux8/PAqlTyyMK+
6IqKHoUanVjpa/KOYqSWOgnWaTezsYzt8dIyNssLbR2Y639Tff/mV6VPGASfEeP6ZqkJ5cYb2m6H
a/3TiQN5iuo8B3pKNZd25dEqjFvE2GfrIQW5sKoeg9pLnjwoXUVXWJdYZgnRjX3yJBB4Ijmub1ZT
1nvDqOWLVl7IldmnyT7aO2m60cWp+BtrX003EqDo1dgT8sd8upge4m3UrfVT4NL7RcIm9rpiot9F
6tIyUd9MgcZJjw49yJwR+ps/rC3CxjapEZFN0DP9IhoxvdjLgQawdQiH+JbRf9gFEiVJXEous/74
nMK3PxmOTB5GARQZMQxRYJqRnnJhJ/axNT+WKhGPobtMG1Hp1JP+Njb1hBfCGB/7rngPsuw86846
zHK0nm1RGw/JQNzzco8soFeFPvLkyjJ4mCaM/lUbnDDZHHUUeA/3gxM1yTHwEUzc786B8n//QQZL
hF7b4G/vjwEmGDyuUOO+MMv5cv9lgHLJxvGVvQ2KxN8VTILWNB2ip2Y55BgVjnxJ4HUvdydATnhd
4/FqE5d4f8gW9KHWIBJaqxjWBLzF9Haz6CVTsbcnLIMMedM20A5yEClGlXyab2L5jdgX+pD7yzCs
unqMIB/vh87kDUXp8f1+r8DgduPP24xsHBleM7PtE6az98PYh5/ESKgdQzKiRvTSbDRSynmvs0ld
pyCfkdg8BjmFmDOCs2S0smWBnS8G02doCMG7TIS3KoZ2IO+9J6E3QtdZeFC8SNHTTtohVqRJThOP
eMGgNW54Z/RKE21KxEhdffrI+hL3B1Ky5K2bOIkpt9C6OO8SawxajII4ZSCJK13b3qY2x+95qYPH
BuiEhxensPrHnhGjnt61251tl8YrddjBRburVNQfpo7CKwwcuvlBfmaodhz5XmyNlhmYHvKjky9T
0AFPVFI4F92EMBm8pqFfmcstNh28GLBnV4jbp31e4FGNBtIR+zSTR1Elv0wubbugGmyuXBqo98B1
gtaFu5Z7hBUAmiy1KVCyPMV58bWzdLxDmG0eoKOs6CP7t9Lo4o0RYt0RPUPBKrXXxmS+pd3SDpja
+tGN1VMihtcQXPV2iAIfhz7OjkCWzC/yIN6GfnTNYzpT93czt2fjONPMllCGjlWGyCtJPxytu0fR
uURjMjy/X5/m3LdeJ87lpv3iC7hvrFS3wpqHM8ostZb++OK5Q7LXznmkDtnP1M7L1t1FUD9Wp2EY
v9pIanZ20t40cuG1HrhIEOVIwFsQrNuK7oCdzofY95kyoR7reYLPKJ9f3CiyL0mEzEiRW7LPVLsS
4xBAS0iMEyG8sWwJ+Y5lcebze/RxdDP38x49tFyrTITetp4yg4Gpd3By8nyXQFfNVnjPpJyunh+6
bDSsaTczl9uMCZHmRkzGeGPI34ShGvarelulabEeCAA603CGwJ108WW05LmL/eFiRzQz1XyTNMtV
mRof83yYAlycTAumg5/kGT7B6jZrX+0oyPK9VysEVAa++WHaxVn/Qc3PdmUMXwVFOc0s5yWj22Zr
BjecjsZ7REcI1xYdEd17m8mJ5ke/fmqcRf3VLuO3aqz474lcEp3PwtrPZ39ssmM8wQcfB5k/iMJ3
T0E+X+FkrKMwHo5ZXTinyi/YgUesrFNVBpd42QcU2B9g5J/QlzunuWXyuQjzyu/CL7ONGKr0QJDT
tc7N8iaCn6Sf494LrS9sahysT83PJC1pwgpG80YXPEhteSdI/M1WucAWozwdGKZb47Nrz/KsPJvl
2O8wCJhgC0U3No+NDnH/KNfGL+BXn4kXv/fZgNWxRZ8+2BVy17ww1iCGiIbVEaqCEJlsg5W7zdH4
JH12FLV7q3sgZAwUVItJxGiLg0KuLNOiRGmLD6wqj3XAzL3ziJryUtzsvhc2x/uLN7qofap0cC2j
yjiJGiKiMxGY0+lEXIOCmOWokLs4eO37uuEy0KMD7UZWf9+OD06SfoJhJuo+a1c2f9lkNN2Dncbt
qrWT4jzG2HqDVIe7kj1qrXsL4Wv9gPqgOYztrgWAeSSDB/bB+LNxVHkdSn/YzGHzq5p90gkiFvAU
DUwx10dJcu3Ox4B3yEvLOrGoqa3Nh7cOJFmUbkRGfIxac9MyUt7ocPww+woZyMSfkCVFscmM0jgu
kVr35+hCpCNKyZoI+h7upeXASGIsaJsROZCI/KMBCM2IgHbNdSXYDTmQPcW0EkIOs7Mu38yNk210
6205TcwN0JskdX/mdjI/xh3KJ887ml3g7xv0BLk90cmtNJrxxE/3Cb0KpqkgRoM+f9XDBsuhz9yt
qc+IWrwytl4bLRF0IMcbdfmBErfadUnwivAPuCtR43qo0UeAPaRxrpodpKL0TU/iV+NEiKEmL31u
dMGLm6xvfW/M61kWFQIbRBUx8lSmJn1Fng//T+4sBmydsTR16c1tPfamFp1aI4azd7/LqGC8sLIs
fAH/DBjAuPVONr6gzDtmRoADdHCvuL6HM04lNIKTG17Zppobz8yKLzIOH40h7X9aXnuk93D1m2pc
m3aQAY+FKghzzcG1rPVW9OZppIy7P5IMg3v2zXxaoV7MtkR5VXhel9/FgMu/0tW5wUGCftjDmqOS
4dLoqNpo9KtrVXTD2fWmaJXElEl2gy/aNcIfuPAhfg6V2CVO8RU2lHHuoyS63G/dD15MU3kQHsPU
qDQW9yvwiSAFlkTLkkkR/6JNstNYd8Z+nINfXodOGiz/zXBSC3+1a/5+UDmfXt3XRML3S3Q45dfU
ku6HVqbMH/w5+RR1Ou0McZOUdE92zXTDdR8N8M5DGVbPIjedA638Zc43of5ZHtPYcddR0/t78D4G
W2kDS/AUN8/omAnw6OrH+71Qmji9ifDA7MgPo4OjItzsDKpAixTJ1vVBLHHKMAl3TetpypiLZzCz
1vE8aegRXXqsLXQeoyvHmxi6i4YL/RLxf7BsPMOiiU64wIBI2LycppH1xQ+yNxkO3kV2/tG3B29j
CzIsRRTL5y6T4pl0tLXd8gLDLrB3JVySJDGjLa2pYWXq5evjq62JRIZyo7z4XH/XDoNjtDXGg2wD
zOkzfvBhLmcMqct9r4Lf6tmMLHwIUykF0tmYllFxkU/rlibaCUn/s6X9Zj9bo38ms2o49Wzs9DDO
p/uhxL2D4vI/7sdMN5cEv5mZxsiVV0+A82U7bV15cL06rla187QMiE8eX6Iz+/Ief39MenkVbPgX
6dmLo2Y/tvXNZPC6MxPniyFmvg6eUPguhuOo3HSrEp+Urai4YNH80pTub2Ej8MLkzUEEqA6LIrn0
OOL5YKMnMaS3YGYU01COdOYrO7xDKjXwJ17qJHGV5gUavMHKLx2rgO+gR0un8WuNNHu9CI8NpM1y
Rumfpsmrqyi9GutosUfrQxfCTQcnrMFe4Mz2N+Sph8Hv3wycjet+/iyEO29cogDW0WtchckK2F65
V+PiFvBxfgzttGYOdEjt7onNyUe8rDC5PewnoJrCRDtVH0yZHqP8aDbxY6Zc5JQMsIWJvVUqnNPh
UGJCn6KLYU/HwWs3LVEjohXfSv3MPh/9HwbA1Tyyq5GNJ4+pxZjFQUnckwK0z3tDHnKX71QtUfeK
smH6odEKeXrHfPfbiOZ2JTz/wyzd7siYcwzZoftRjqIEP8lE+GxKT+nkLZfL+6FwNm4Tu8y6gp/t
zN+Z6nZfo1qU6Bu3tk3qUELqYgfXzCwlNjGkOGuEzDvmemjMLMNAbWAeUtd4Nqy43ZV1723HMv9t
DDSb+KW9U/hEgvvvKIOMbeiiFa7bMdi404zqrsFuXCaLRxr7TwInYUWG9q+Qt7oaQrWZDdZtQ7IR
6LL6W/aJRLd4rATjv6gei93SQVbV3P3gwvHAZSheVQRFPRBr56zU4NUH1Ia/Bme0Sb90GIOOgfMe
udYtqJ1jmXQMlyNXnlQeI10OYuvNDaovOD/yU1JRAtsBw/c4GNKLWbfntq5IKfGW3ZdqviaqrD74
SK5GHr43dY8Auqm/uRqpWe7WM3ghJ1m7fR4ivcapRfjsM0V7hpRbjisfyCrsCjJnsGxvusRsbl2W
e7u2M957Lj8qoWpPp97fVhXLlx9WpA9JC5B2EyKMzI1gP4vnYL7pKin3ROhVTwlg0CXxqNBQwm3X
8yjKXXPfywnBRlhc+rwyKZbehOzEBQtJteEUbqmFat5Eszmj2WlgZQN4dfKmXktDQFByuq+KxtFq
8Ft4UKhUuO5x/XLEg5VL7zGmQQ3J59FPj709iW+VGGr0ZJ59TrEyHlKhvtbspfZZ7z+J2UVOj00w
c6Sz9yUD5LwPyNAdeuBsrwNN5YORpP2GLnX9UNbJi2cjnwVAgCc06NepQz8Jo723xeW09VOkth6m
lLOd8e0/emOGk6cHantfNyLDfCPv3DqyUbiUaKU3Wcurz+30yXeH8K1M1Q7cz7uHRoDpr4mdcdI1
jeqmxMOXqg2B2k+SeIKtGiPspLimJe7kxBwgWix+Cc05DXqifujL9pYZRYXolp+jeUXWLcKQsqg+
DG1trkMV+it6E0OXjSujnJHuLq5+OCismwVjutCb36ATVaeldY0DernZygSnexui1eqqrxhCwtUo
XksV7IxsQMU2gM0+VcxmgVNQU1ZADvL6N38GAEaD4jSzByQJ0HR8UAvcVyYAX8ixRzfBHFtBRz9B
cStP97v3gy3nBGv9f/fjcIE8/Pnbgxe0O3geL74JpK8a1nXvfnpZjQoCk5m7dQ17V0yKtJy6CA7N
8gt0pk5zSZhr7UCHDxr8FUicT/dDn05yN/2IqcEtAXDe6C5hrpNjbqDPdB90xbRGJ/0TiD8IYil/
T2GhsqqKb1Mx4kizWp/TntEnLtm2CDSVpuFDU2wMMCxo/aMonZ/DGn6Jh5pxJ4foydsTtVq8JF7/
1mCK2vdtgqPRcQrYY8FqbBrzPElsg/sqGLwX3TBWCXr/Q4xF+RrgxHmdvWqlohHN+3A0Sjc7IcCc
bvGEetbxDMbBJeH0QS55a3JAOrE4RB0RE0Or6WSQvjrboUFHuyvMxXRfnHxclTRX7ZeRCxcC9VNQ
zj/4sMmbB25ytAeFw8lMO0wz0xdzIAZ2QJ2zzzHjUCiu02RmNW7akgpwQiNa+rR1czorOo8wkaft
1S/R2NRa7QPO5A2QhIDfgvNvjbFcgx8w/Tn7gtCiOQMc4XKZtArLzFxfslzdLFka71XgDzt4O/4x
76L+CaQmmX7O3H2HDo6qDePb3Nkvngeqi6+AOoRxrN5LFZ6VSo1vd7MtyeL9bcQCcGOJplAKeixV
SfyNCfYbVdcauZ/92Ufxkxsm3k/s6pu+a9Ym1xggBlZ/UVEKeVdM5B+37m+FsnxKLzwMHpyYQ67j
ZzBCdAY1TV4Kam9TRm12NKFib7zCng8aqdZ+hoGzmSy8CLPRtbTm5k2J2Gwv6nFPi6M9tYoEro74
0ltURzn9wBKthKtRcjcGxIuWaGeK/V9W3cJUSd2jiw5kFXnqIZO9fKXZhsJt4cwUwXR2FhCEVcYv
BHfr7XLPQ+W51mTpkNoJ+2/EKHxobE3o6KReY2qEdaqpgqOmIHrc78u9LYCKhlNK3HNpPI3RdUod
75o2EMsFqATyU6aj81WNcJkx2MlxNAC2CPNcWRVvTCDRwKWjsWuq3rsOTXH1U5VcZB6gOBDjmelk
eeSaeUXVqZ/Mwv2WkWMX23mxKen4PqaihWUes0jJcZHn6Wfdshi3ERK20Z9/tCh3D3aIHdegubpi
bqV2rmCA2zTIDRs4yt6YtFcLBPEmHTRVwixW6AObg9bTZxxj1R4HUJn3tlTgWHvGRu6zFN9qC6CL
KpEZ46b74lbEJsRVbAEawaqJE3CnTVgXZMky9Yzm92Ra4PvT8MKnNR1dFVADZf28U6a2V54/oX33
tLnPIjHvJCcYl4h8DZ1gPWd0h9uS3wdx/xGQcYTvpl/Vk9Bn9KQX2pzOZZSfni7QubXNUzwj4VVu
1F2Nol0hMWIzOcDtc6bPKRhucI7FJcpgK/L2nqZEfclnfzj3rntOIa7c1DR8RMooH3UdXrxY8w0c
XCQaIyObbHKxAwCPz0z4sXPUPsy0tiOPiY096GQ3l3V87hL9PLsZnXTnR22NgGlNXF0QbDcWSrdt
a6mlUu/oTAJc7HrkpwOuadd1sAIN3XcxTPF5hpe0aXtSMvoDQKpkX+DOvMaovNZ5RCfNmK9D7Tt7
a2osgjSreHvvHLQYajeQmnBdRnBGPHQ0iCn1OvFrCZ2ct4MgExTXvvfZvKHmLKBAPUxm35ymPnuJ
RjO5pVNlnrOO9MraFttxCsjRiavySqauBLF6wljoHgw7wQRE4RnT0EOxJ/ZzS/lPq7j64GrPLlyk
u5kU7q/dfJyS5KSxFN9cg1kzmyQi10UTiockWvJSmDw9xjhhcVt2xiVtDJ7UjB6HJUwEy9XVt0N5
0C3mC0kRso2YSqzdmfePja17jktfA5YK3gYMjPvabMK1bJT15mGX5MKzWKQ6Z4PtMYDNK1LzPIbp
T7Sq7q7KU4P0rudk9PUXKJJfdMcK6ynIrrHkI8a1SdR2M8fAM+JpHTOfnwpGY2j0rT3qy2o9CNHf
XMRWFZSgMO3sC/4A7xiM5bst0/jitGaNMN4MtnkVWvBm2oiTELwAIQHWJvHJJzGtNNyLeK9RxPaj
d0CIWJzbLq5XTjDh/2XPGHY0jrLe7PZUuPXVMQQe+piuqVPKaxK776Kw9YFr1TujCuxaqqxxAC1b
C9kw8DX9lv6Sydln+hVK1QnfxNgRqcDqYBD7HWU0TgAq9yy9aPjAqFV21u/tZLpINhQXazkkJlfk
JtLYwNkRVsIn3I+x1AlE1RWEjHwdirzbh6mRbIz6TCe1OEcW6vR2MH7lIViDFp7IK6TJ/sHIsr3j
fwqwdq+t0bivM03/jgzxRPQdObSyuTg6PHiDFJSIaXjiHZnp0yWv2IudW13PzPP8LtuENM7ORW4X
5zjKfRyBkU2wRa3OpJ5SIBbjFTQmSAhhW5vccfW4MaPkp5sS/qkXxpUrcv8YdO9FVDI5kCkgDy+D
J+2ysNNuNbnZLJSkJKuqbUjLYoUseDzxAseTapkKYLGSu7GPaPp56WSTUBX1R6hsQOfrsCHTpSW7
onfGVYmWAtAM68tMPrrJirgkYji+3KU5g/hedW+mlQwHsqtSSLKKERN+/eFKtukccEnOWu+hqZv2
oVsO98tOzjcYHUp28MYHhpbs1WsCG27eMqa2R6TEzvhgRk588FOu8KlC1DNNMnuIl1tImX9mcNWQ
tQ3uYQBuQmpKvyGdjMdCdXXLvr3Yab732caeGxcLUIXV+hinBZVCDN6s8ahAAxBUDWjozhZiS4xU
ysodudehG9PDUIgr6DJ0earA15fFR2DDhMuH1Yy4V7o0Y4t2n2PDij0IBsIvghctkytIRoE1dlbg
apEZilk+whrQi669QoOSodVMarW3m9I4VSL/OkgT0vJAiJBy1DI19+DYA38pqpMnrOi16eQZD9N0
jhyN1DT19AqRz/cptht8ceWwNWLzHDM3+oQ0tJldfE0NW9KbrKLwao9pxHa439o0UE49Wz3plfI3
HDC7OSmYHrAJxd1GJ1QbDbNNk87OvrfwQRR1G7ymKiAUp0MQ3SaXMaef0ANRkrKpH2qBR8ZpgD2Y
1bexFz+dSH/HkFAewqCdXiva07QWXpPKSg5DR3Ppfj7cz4xQVHubLccWWkNJ6kkRgnLDc8/JzRnf
Zm8gBgS56IgFULM2T4rKdCL4eSWAW6HJxlA0Ol/7GKsoibpMTTFQXKJUvjIAF5D2mOf01G6wHPk/
csada5208LwK+1iXdCrSEfxN35Tjuwqcn0aLLy3Nc7Fnn2m+zZpdq5rNeX+/CFslU6XEZ0/njN33
AVnKtWhasZ/6GsLXYhhtUtMg6MlzrnPrvcdl2b0qEdjX2DLfs/rJZf7/4pLv+BpgrcIQlch9nAbI
BAIB0G0AI0dbgJv3+2Rc/XFrJvXqdL8bTzYyqwRmQeF0LAlJGhwtQovnf8JDKjV8yAbpPVmGe9xg
1UnjvsxJiRH/fjNjrH0cpivNZmzKy8FZSrFgKbvut4ROWD0gRoUbvvL4IRbxJ6rtAGxTAZ0Iffxy
WyUuMHu0pnAKjfwYJmFxUoP84xD4CZgntz7LriaBy9I/sgXjlgKHW5zo4Ac7o1an+y2ZlS7XcPcj
9ZwYfxVNs9PvN+HplKdkUbvWHlejmNSVDXPlP3SrdwXr/e6fB8eLk22dMatNAFOe7k9wf8Lfn+o/
HmvsYIPNqDwUFGCIZ7M83Drj8H7/NRgwPHZ/ggwSWU7CEy/hL0+IuzLYImZ8r+mRIoMf+CCMNK5P
v99fHoxi0HcDogwcGBZ5V7lS67anyGd2B4NuufXn3TAGQ6exfP3l8fvb/5fH/rz757/HVoZu989n
Jsktp3cAaOz+DHcJ7++f3P2+YVR8EqjpT5z8gsFlYp9Cu7FP+RBjfeicAkEG0WXD4Ae0Dl/uv2DY
0Bja6jh6WCfPgQTNc39eb1acEfebYdkjHF5+cr8lYx8vbNp9//Oh++P+8mv3W+2S4jp5JTS7f3+6
++O/P2c50vizK/RzhclFmA4e4fWt+8et+937D3RCBZ5nYAGS6iVYBM9dBRFr6kHW3WGyeV2gQiat
ywS4cLx/zPH9dPvzY82zXb98qe6g1XEBrd4Pd+Sq7U4ZU5Ik3oIbGU91pcaTSXueph53/zzcHyvi
mcrQoGuedWEFFqQot/c/JEr5ktwPk9dEW5KdRuQivnoL0h6pE3qB3GGAjM4FjCe6phj3MBgtz4VG
MiW0+wIBHA9zGGhiFFv+q+ETzMq4eZ8WiiCn3t0VdQ1oOX6TSj0TRpZvgAqTy8buNI4MSDoS2cEE
N8Yzz5jsN4nM5HqiwlsxOnyDE/qAax2rwJT98APqHQbhby5EEavolski32lDlR/+ZB171UJ/DKF1
tJZ1tTndVqjArllEKBVd0Hezdh6whUSXyCYxY16azUl4CTOXmApe4GpYeVP7G704ZuUMRlcIwLIq
5JPhCdFkrFpoD9sOKk8x1TbdTZK24JohaskACMPLCG2Qm5a+Ai401uCrVq2bPpDyfbanNsSufu67
mhmpnjZOqz/snDwuCF86fCOOQ27iyf9eOR9QNyH+dMGxjbLvXK03DAH5e6Jknxo+eq16+j7PTO/t
go+bwSwZhP4qqpw3c/C+GWIv8FusR6/77nfMWabAwxcmmReEbYbVf2KCE5sUCyzjyT3cXKt1ojN7
ZYRiq+kBXaMw+VonSPIHnRMkYo7HErFFyuSmx1bhhuFjQjDsOprYyis7XHkV2WDBxsqxOTDNoSHj
+ybxTP3R7rBpoEeZKd1kh9TBf8lzl7QT3rmWSuyEg/5oRGDSmCvEC1OG+XkAy8HdmwFlllWwxa+a
cNf24ROcJVVOhBkX2doOyCjw2ddsOmvdU9PmLYgdtl8MAl2Ggxa5r4htALnUmokVXUkTW1rQWC/E
LAdQVju9RhvxTIvqyt9OlMaUoChOqKs8XPxjE8D+cDCGVK5659v5S3abbqZPmrYMuNngH+2Ik0tK
8xDOpNu3Vryf+6Teulr8RgHR8pU1ZYOjeQGxE+W+oS+/GndhV31MHXaPqkx+SyqsjmiiN0h9wy0G
SHA8hXyePOdH6OKEHE5VhgWx6XiPdSPMbYithSFKEe6b0Ya1im1aoNzZCaMGFRR345uJV2o3Gsa0
ZZds7lWsxKapyTNPI1AqdtzZr+MEawEKynkOYtQAReG8zkq2T0zVMWFSNtwfijIAmXqQz0JNBquQ
E2zbev40saFeixlDrJdmxTq1aRfMBFAeMWJ6r4aOaybo5EozV0TQ6YSvI+riJYkANFut+IJaiUfz
wJHIfTAnhfwFrV2pJ9tV80scE6rRpCVKn5Adj+C0CdD4oWtBr2QxRqMz0fav+LBSiHbpGwtF/3o/
dONpHFvxkpaXJOSZ0tr6UftYw6QbDq+e3dDtJynESOefeZLoEy7j5DGxDDzj/4+981qOHMuy7Beh
DFq8Ag7AtZN06hc3khGE1hpfP+syuyaqsnu6Z97HLC2SdJIuIK44Z++14V/WN5WxKne2lrWK20RK
HkiZ3YMBPFY0Zu3RGA/NatAj6AcJS+qD1mvWw6wkwZKv4508qNembL9iuXD4EdiHedHKi6lj5Zxk
ZdrZSqYxarSIbSoFf2bRAhl12rDSO+2MuSccq7I/IPz+YL2TBSllROp+c8JyUceUnz4XdQowoJxa
/wZjFNr3I0KPHjcNFAnyc1k61SwLc/nUEOR1MtRFP5UqcsUZXUNgSovJnZwaIkoSKzg4NCj/ylFX
9PtmHOkumVDiKFd1biW9aPNonrTePs7orgACN8mG1LMZjpVSb+ARC7V6Efvow38vuQqzndpeT3k+
vkEvMafDsnbO1YCfGRvZS6Es0xHkdX1KJeXhR3XTtFQlkwoAytpuR5OX/++VxYoA0/+byQGKryFy
wy0VDD4xKf+uJV9HNXUSS6u3mWJn22mk6d0XWGPRDD7ZiBavcwFFtF3h+glxx2z2yf/wFtT/5Paw
bZsBVVYMhXQf+e/hFs4t7ocUQf+2kJA73Qb1YkWMANIUg3VO7bdcZX2OIKCGOzfGZ520T9gl+JxJ
d/C6RitQxkXxQYhN5VEpLqMdPfY0l3dsV+WzUIH+VKP++wP3X+TKcORkHP8mOnyCkIRI/18ib3Az
5FpazRw4pwdNYyj2Lhpv4HpXZO+gK0JjxL4+j8puhPobsm3K3lZtC9z1M5mWI6FVsBHwktrxp6nK
ZCOXC8Uf4zcCFUNn/GIJTDXmrqsMMmXxl/4PgWvqfzI3cNQdFReB7UCJN/4eGb10KZ4ZxawY6kqW
7roEW7Hv+BBGS5NtkXeoMvBzRx24rNx6Hc2E4UE/pb3T+5Va6T7a/uNkfxpZ2sJztF8dUQEBZ/LG
nXeXznUdwlaEw1rEYLxT6Do93PGfk/D/LWCP/0Ochs6K4F+uVxHY8W9xGrvyV/JREu/wVzrHTwTH
X3/zzzQN/R8WPkmCMxxS6LgIMHT8M0/D/gebVItdu4JV4q8f/dMBpvzDIn9Dli2L2AxTFzaPf+Zp
WP+w+AH2D41YDdWw7P8XBxhBwuL++beBiSxAYiRNivjw/tS/J00MKtmVK7KkHVCWVR9CIJWofNKk
uNyw2lMXIwkjHqxzl86IdYTJFOkYgjzIAPRtVQB5ekhKIwFsgh9ARqSJoCUPC8EW6FpI5gVL6Uz9
NK0aTWWp3Lemqu/HjPhqlL/In2IR0wy1oBL8AqT2s4tKEI2boBsw52GOZLEBY7nb9fNrL0gIOBPC
etBGYkQjgjBUoGtFI6AMdAAQFhyh3seiUH0cBWVBrqYWsYN8MihkbyS1RIzSpJ+L2uNVxpDqdWio
S0FuqPvhQWIh3zqsvKxkpKheGHSFgHL3mgaST8UjEAODWIBCVIIOsYCJQCWXHxrAEfxKA0Z6CqUI
ZckwKtVJ6ZjBaO2mevkLg9ZbyqrcgjoClbL+Hl9ISwwMQasYBLciEQQLFfYBAi8rXKhjeqbUoIaO
wNLpM9WeUTG2dGX83Jk0/2YQ9lTVxU4eP2KBzcBt1IDRKMBpjGA1sPThzQe0sQrihgF6g/7llnia
+HQTVA7W+2jURJsgie8KFAY+o81nxGLsEusm7JnMbLZVJF+laxErUZB0OmSxooYmUA57O1Z8KBzO
2RG0EBHQ3V9oEkQvk6CJFIIrogEYGXRII5M5eNoPe+SHQgKOpABLsgg+ySJIJU1+n1EasQTBxBQs
k05QTTrBNyl6IV+hptyAPjEFA2UUNBRHcFFIc4lQLhYPlWCmxIKeEguOSiqIKiQm33eCsZIDq8AK
kn/dKocEGKsOzTKnyDxNIBhoCW8TW3pKyttfGrQ4zhG7s58AzhGVtIcAppQNzM5nQhXMHfq/h14b
FYLVp253s5Ruo5o1SojWhyoACkeD6jh3xkY1FhYd8hQBJFQE0nhBUi+bV6BL9QshD7DENzZhDBti
u/TgJlOOGCNQxiVUl80aY6iwhnwD/0h3K2g34D6eM+g3ncDg3AQQBxA2uQIgclSmzq0psDmKAOiw
W5QFUKcUaJ1YQHZSaDum8W5NwHcGKDzOjR0si2MIDGy27EGScVJhb48g3xRVc8HMSt6ZAPsMAvEj
yEgKyz8Dea8nF/mEHrGIj8T6fiSr+YKiU/bQUwJ8H94Bo15SAROy0TmTiFg/sDM0jgTBWVNqn7M0
HsCT5plrjHK6Ga3fmcAUTcDXQDiooaJb2gb17ycA0SATcCMHyhGtg3OsSQtqr3aLirXwVRKgXTYT
AF5boNA26CjA24KdxPqHNHXBU5oFWckUjCVjMO8WYgi2lY5ZDUyFGUyJN/WWDRS5f02X5pAKZlMO
bmYA4lTmtr5JBvMUpfVtUzLBBlPU3w/G8DuT4dtJag9JLlk2Fugf70YD0u11C3UR7KjmJNBIuiBK
jSXlhlXDLdYfVbU7R4qMpGXBy4QZvwRKJQOnygSlKha8KkuQq3TBsFLsdYu67YQHNQbsRpMvh59M
9pKO65D9u1TIFur9oyLoWHM5s7CoAS1GJp1cEFqxYGmNNo0Ktq+zoGzpgreVOJC3ehBcIyguGSSX
caPHGbGUmKSXXKWLiULpRdJVfBYJPK9lguy1gviSHFhfWM6j14zKiEMxC5U7RLDYrB5jEGHxRKOg
VCDerSpaUHw+H1GjnnGrTP4IYswWrLFuhDoWgx9rwZApgkfmCDKZDqKsEKwyXVDLKmAbkeCYaQDN
boDNZkE4iwC6+ErbT3uHcVwZymaTCSLaQAnasb8jQUqr1OGpFuw0I/lt/7DUgKrVgq6WCs5aCnBt
BbzWAWADh3qq5PxBmuWHHkCbLkhtyVj0gTXZ6FuY8iDz9ftlvihyF9gKxWCUQRF9nnr0bXtGsDyE
0SqzIQK4VcvnqUvqy6BYTyVetJONRhO/USyF+FVLWSdwCdgcuAwpAJT+MQsO3arEv7W1mo+p9a2s
QKVyZ1dKRBnYqPaXWvHLVBnuEemCHFkv2g2ZjH5jDFUz7Hszmm1lSJdtSyERxR5Cs2QyLim6KhcL
Dw7PPJ/cFf2B3xlooSh+QHW/RhBXVEHgM4X7SDD5spwMDGlA/RLL6Ek6e/246WW6z+rs2bRkWua1
sYtqtD4G/oaHYk62WWbntCEYDcwb3YYkMk5tU95jtDAhi8jkNDpgvstWyimj1L9rp5SPbQaxD0g/
jDVz+DCxCuwXI/VsQXxsbkjOb7Y6hMZAREgOd5rsgg7FpIac8+ZU5GlMn6tmnGWk9s+aSZqC7nyO
FjvDXjTCrVStAwTjKf1P/JeGuVci5luifn/RAP9MfxiLgrbYCO4ig9KedFvmcYiMpW1coXXNuHkg
3ukDUwUO72mz9M2jnLHEkQTd0QDzWAve4yzIj2q5PsKxkvyhz+9qpLaAvTozUCsSQCICN2tHpdXK
cNYLqmQLXhL5pQlClISNOKWdDPJZ99YUgPysfIN5wjVRmycLYGUkyJUL5TDwRLWbCapls3UE4zIT
tMtScC9hwFthKliYkaBigm25EDEN42R57QQ3szeBUdBePxldvClYPx0WvJDRAmhIXUf93I/5skO1
8EGMGEEc1mCdolEm3gKbaGhYmePJAr9KzeTYFBMeOTLAcJGlp/Sxwq0BMbL9NVtDFVRK9WTqzXsv
GKGZoIVGOspJdJtL1efXpEeewGhoK8ACaqkAowNzlN45cj7slLHgkc6CTJoJRqkKrDTpcHhDdTm3
oNqY3UWbCrSpKhinqqCd5sHotM/1nXyTwsqGv4oFiEm+VvSAciJK9lHImG9ob6r1K55SlUYLbCS8
Z8g7oK3WgruaY4GbBIm1FkzWAjirNEBphS/AwCbIrbZguNLQ8xygrtwoZNhQXgAMZlKDqL1qGOVL
PjcBdg8bVJk57EYjmTyzpIY2EHpFUjLAQWCytqDKpsUpFpBZQZvVErizJgBaXZBo1+5QCDJtLxi1
K7DaApOY6yzPKwP9jNJ8dgAK27kdjIoSeXA+VEAxKWaTilWgRZxN35Kx2BOoWBX1GcvheyzaJAur
fNcoiIBJdTNZDreYyCPgvvvMKq+qpVXBXKKRctFcgBulE4qug8AI1KwlSepF/KuQFASFOXLLebg9
Jnr8mGA2pzXQwtIlvaVwbZqw5JzRL7BvVKwQhA17A03zHvNA+x/f/zzIGlvZZe2DNjkF5Dod+WST
MZjytylGPT6vVCXa6hkoO3x7QjD482MktnJgDPKlGWCyMIvQJBJf/Vff/lePzaNqYXClnPfztzmY
dq8uzJqC/P/hWX5+79Yo0KrMeSAbd6A88ue3jaygtfzne1BNxSa28cf/y0/+5cs/bwpB8wrmFk3l
n7+WJFVyqbqoNL9ZTP31vP+3nxKBFDsvGjwet8D70piK/+fV/voEP0+V1WTQFhpGqz8/rtoSH46V
2RQ2afY5BnuqvtK2xs+l0GoRulbxA+jSdNrEV0QoFJvoxnT25wdI/wn7EFdZTvEauBImI/NHo4qG
mpbMj3z1559bWh7QX+YAeDnpYqj7l39+HnOQOMLLzQC7lukakh+yVQnO2GM9KvdZPvcim4IWn6Xm
KwiqBp1wkT+p4oTGBVdoL7ShTjEXfwlEf77622M6WSVyKmC4P0042iyICJxyry85K0Cc1DiFaSz+
KGhVg7QST27Z/cYlkI64qLyRoqyrVtHo/Tz7n38WA0lqJTq4fx6rTCfIrdUIb6I5J4mmXQSYLLhN
2ZG0Rlp4//vxcZydYKnAh4kmF21ndtwFr/nzR6T8PMQE/wbOT+84ihqajz8/0axhoyHb2v684R+9
8M9Xf/tWXZYhWPUDV/TREH1t8Q6Iw0tCqaFVnqlpu//5yuaW/evbuB6BV4sUd7NbGvLc0QC3oi37
8+1fj4nG4m1ww2x3h1tzT4Sne5e2XGg9MNXgRXbcMCdnoIsfWn8KsiMqx9MLohk32i0BYVQbIxzR
weHroM1qBHfr/mUKQtQGrkllGsGpu6RHGg7KurtdwxF4+xGBT3i7tj5OF3cIjqY7eiArPIKXw3Xf
bVBt+G/ixTA3s0F074i9eklt7zh72e6ltDYvthSYl+WLB4YNLwga+WpQ5qh+gVOVsis3dlgcX24/
pWIWOrhyY9tD/LNjFXzPe0MgxYuHPDfX9ne3wd6xUfZkxW96l0TcJqYxsKmdawHaJeZYLIDwBm96
TZqTXl44LGsRwjasDBpmAqDpr9j/jdecdfT7vFxKZyLvqN/G6r7pKMX7oMlkKYC5gD7QWYgbuDOt
3S3y53VHTZlFzpnXvp0Q+vo5K/XpDubU4NL9nDSvgTuItLt1x+/SxvqLxm6jxJ6sbOzphfcBQdIO
eRs6rqqF3CN3CkwmhV2K1J71IgV0fLlYUpAqenyLM4rUedjSqMlwYJLlpqMjCuXp4CwerGhOAksC
0znZbJi/MCuqUiDYkeZWeR9vPo+iqq0nKPikfl4nnJiEGOrdPskDqzyz+BcvNtNn2HAWqtdVRxbl
ZkjVNa/qfMncJDsyR7GAwfyXLyvz2omwPifZcVm40eCVWKEaxqfejTrfvtqXZmfbyJHvmLF8/qe/
gIMLGe/Ue/IiYNPfMEj2Yfa8gBp+1i4EdtTezUOLrT+UJ1XxxlO8h5Tr7nXaL4/sMBXQq/an/IVn
n0rxZIfxJ+AfhC/In3830P7eOTrF8nx7YFR0HfWcxx+IvYL4cdwkxIp+brtHOfDxAHfHape0p15C
1vy7Rr8j7QpPe8i8/LMsTulEKzp7VtqgRbmeNSf5Ab3SJtmQ6fB9+2KxaHC+Vu9cn5At0W18yuuj
tPvWuXGa6W3czfl9r26tgPAtA21BTd4UwTRsQWmQNLfeLzRtwxLHyPfa9wwO3aNtfkw/uAQGQyIF
d4fNYJP6w3U8F7+IhmufcUrZfVhoXg03ETTcs1nfOx3np34kXC1q7rvyjT+nk4SwjeOhX0jGidoN
Z11hj1348/xOZFy9XLgeOWWD97Lu5a+QHw6v1ErelXQ7erC+yaLPEHvXXr5uy28HMQ7hYg8K/try
wmsjjKO1nH9z+mv4Htw3uCmVe70+cXFF8KQt8ZIGZxbo9XqKn/lwPKWQA3Bire6BvjhUUq6pDCUm
amv2ZuupxKpGBAlPilO1mw46mQzZdVG/kWqhZv3gSu5a+qRE6x7j6MRFmVsbjUwqPeBBsLG8mQPW
m/znKJXZPrOfmvrRqb8G7VfceKFT+ABHKszrA2YuKM4BT5mkR6n97IiC5QkM+6q1QaEeRxb3Y47h
RwmVaYHv/KHd7kaNJeC6K5r7bGk8xoqmfJPRm+dQSeuTfV2VfdMr2Kq5ifMKrvKLUi5UVnYje/FY
CXmKuPr1UrpO9dx1ftSyENtw71ELhA/MPZkFNm603UCT2tO/bMVdgqzdDeud825fOMNqu+W4jt4H
gN1L756T+MEIly/uYFNxGZ64TRgWpnbbU3XdFs5l0v0P7V4L0V4Qp8eFcqQ9g5BWyKk8Kxz3oy/G
bsbYNy4lXiNU9sMX4+rMpmjx+aN1X34bfOPzVo7lM3WmJVBZjaGbBFbpfNSI3a7S75ZC3Tu3Cgbr
5UsOah/1QwugiTX5eQn0q3mxTvHP0JQA36JgUPjanouQd4Ls+7V34zPHgLobVYxw1V8BLpoE8l0I
Z1Td6JGRMzly4rDpcLSsgc61p/PLRIOOPrrZV3sOlgB91fLF6MNQOnOvDURJMi3etspeCcXMoUeb
0U885CyFXz4zWA4bNveDK2CB9CD5DOTOJEfzAml1hQuwkZ70Piy/pXe85KYUjHtOFmUcvHPKBr5B
sXPgJw5ukb6/6Vfp9Hu++fIXh44ojoZdI+IzMaCLp09fqKQw7BrJDnoqdzA/Zaj+eXmtCCE6VUdk
ER/Wu8/RJ/TxvnenV4Cf79Y90x/n0YIB74Jg/uKLEFtUK2aRjLzhPOjdknlY+Do40WIm1DeMDspe
ehqx/LpcG1p5V0OQsy8p/VSWCfdEKfpcWrzX0k284sjGnssBIQ6nA7tVyFISZi8f2ZO/PrjymC6I
MXb7fXNk/rIvnCXnnrt+ZSbuAvR7R+u+4PmYD8IX651t2BHKjIclhV9nUNBC+SKdpCdlz0niv5f0
efa+OAjmdfY4LxwmA1IWR3XD5+djcfEzhWKj5T7FzI1yhg+p3DO9GObGqJ7zZ/XKaayOTM+3q3Xq
fa5ojTGKtFGGLI6VdWL2M+65ywpgFJv0Iy4PKucPcaZPrhavuIZMZbDFF970hI+J5Qmfk1jDE0Ml
ddaAUbR7feOPWaMQmuo6KEENFk7luk2OnHgGn/yZYVDZc+fRLznyyRgDXpncjdMbn0J759OgHGYO
5cgaLjoWKeClrPe3tjsmTKjv/EPFc6FJu4keueyL3RL51v0gcUHXPucF2KcexB+lgRSdyxnry4ZR
kouVng9vgOy/nA7wRrtn/OevZnGRmjNZxH7+zdti8ucl2Ipj6EEHTUv1i9v6ZoWclXJFTu+R6c0b
46Wd0+hLeO82SP/5y8XczvZVXKW6nyuhyoV+JO7u1oBwBbEFriyY7vJvavE2q73oAWXVGi7rfKV+
EFN4HZ6YN3vG1OadIGTXMKY7DgGai7sU+/VE7ptX7MD4RX55uA07UdPnqu+dDaggDY1N6hUWOPHh
JD1YFAO32MdI/t3XTnek+DFSK4m7jt9rh0AfzQP0lu2qsYXf9VZAUwvhbd3dtUQGm4817YNctf2U
pOjTh31lk+7WhsvQgLQs91TFdbxpPkfW0x1Z45CMc1dP3sFdrYSfE/YmaS7aBfSUXtb3O8T5R3Hw
gTeJJVqQTNeXvKCyGLBsQqwxePZ4UK8qdLbiwhBlUZaYvua9slDBEEUA/I9J+sZ0OvE0EwoiPcV0
zaw2w40IKudUV8/GyXT2NSeRhgjypFtQlmdn9vVRXAZ2dapbURv2nqJOcVf7HLewh+5YmctTqFan
mMuVFbF+0DcyGigGf1aunJ+H6ATCGUB+XPy22es/M7VaTyk7Si7gyNe4T0GIXRrWNOICO5JAyItf
kQuL6Zx1NtduscWOPN21etC9jYtHIg96HUUOcyNoXonmkXe3gBM9ECqsB/CxmAPL8hDbaNOD+X62
z4rsEXg34mnW/DAMGeT69kF6atuAK616ZbziCphl8sVceQ4gjgBf4W0l9UlPNo6fhfTVV0YBhpXF
I1VaUREZbNhhsFqZPfmXnYQaInj5cUKJ47jsOLi2whgQOPsdplfWbq6KIOyxhPrC1oAFMEKVYauc
c3DqXCmsU1gIwwJoPe00L1s12hTH7mvuvmFHm9I93b0SO+JDb+zVR+W92XBTWiFCvwxUUXvo0TWy
NGZA1veavoLelTYQzu4aKtL9Td9anwio2fDHbw32z/QjAr3EViZxrnm6N/rnLOQPI7aoQVI8rO2B
Q2Hvines8zP5ADCYWj8mF6H3Ci+BiZ9dknvJZ23pG1xcWxa2qPzGQ0/kDJwAIFSSdureegG8CJlI
WbX2D+aWlkVOTiYYabc+2273xS1XpfhAiTlApMlzG5DMuR9pM7CQQ0le7qh8za7zQr0JKWlCJBvV
oa/+m2nKOjilT7KEdGIw4eTGethnJxKmImmLrbM4TSeKjzQ7u3s58dbineZus6fTQvckDmQKiCxd
cMoRlCcj8Td9cuta36QlNlGuNXcLVOLJlZDa0ag929qd/IZ/jkto5lYGjDOg9Yzdu0YKiZgoJMqx
v+z4rpe9cnie6HQb+1R6JRF8JQ1SO2GL4ZGFnfdzRTbLeSmDm7bRGfkJAJpfZ0P1CPLqgIv6nfPb
NBmF3gYDiT5ZNXubn9A9Sr0BcBEcmOG+h8Mnf9BQ56OYSVgTBMnq2QTQ4ptykHn24wMopwDtjliY
4Ctnc/TunLlxrAfHCIvf0dNyx4SHQ9RO8BgeUiq7asPIuB0pBDDrFhJm9PKYaixDQslbfkUU6R8G
fZMdSqZBt3yRBuJw3Nvjbcumex5w1WgwL818L6cIBaV+otlzbzx0FIbJ1WjCoudO6glSbN4txp/m
XQTp9hE7p3jD8l4iM7L1jIfbvVm42q9c84rn2zt0JioiLtSw9BrBcnGNB4f4uPqTVKERuGATTjQj
rxjAtXHDMKa8347Ev2PhrHryP1ofZWE6MStymvVxl4S2erxhVbrOe8YfLgXL5Zk417m2bayj0Z9x
2rjtYRnvE+Mumh7X/FUf/Spewjh+03gDVHTdpHELHTGkiejgqHRee8m/Vm0z3JdvE5QLtvIbZmBG
ycPssn89LhtEd86+OzIrq6U39m77yf/jS35Rn/o7GjEQ07KCJB1INhdnPCN7uOl4Cj0yWKLUl06F
iljIb6i0ITz4YMTokHrKJI+40HaQLpSq33nGsd6Z4bLn2E0N/O33NZiPBmBBlxzmY6QwEo6bkuXB
hx2eQPg+Zn42sbeMSz/iiIy7ztpE5jvqhQ35LYm136Y1a2X2e94af3SSfSdb3FP1TveqdydQAsZM
JnO/eQaLZZ/MJ4osPkxWJBa4LrjeVa7al34Ehx2AOlco3NFHdQI5dWv2V9s4UFijEJ1DMEF+Sohr
CbJDxILeuUiHw1LsaGOY99GBYOonddg26QZeEqgaCnMXRlP9LTvNB0N2tW2R+dpW2xQPmEHc+Ijd
WYdz7koH46JsqHgzKiDz385H7M58fGz7UI5Qrr7CGqb5s7m9NfiLqQCEBIGaeyw2x2FHJl5zd72d
8Q8erYtEScG1LojSD/LiztdkO0h+zCpUPRbfM9u7SzNv5kdCyQJz8qL11XyL3oenXt7I8T7dNE86
R3zLO4Z0vh5l9AjYcTCHneoX5QEVZ3VasnOlHirbb7srJxrvA6OHi4gV5FxC0KM74USuUGKw2Arh
UYG0YkysPIcx/4whUt1ZfvcKNI4L6Y0OWRQqHGWSuVD4todKR4fhQuMamvca6kqy4S5WHhr9Dr2t
AhpRRwf6zarLhn/FpAThNIFSzOafFAqqobL7xtaJ6Y8VggQFgrVZheijnVHDRq/i/5XRc8Rz7uaj
7Zf71Y8Kr9vB4iFZBpcVQmvqKryXaFeYBEZEEOS93huO06uFBIE1rf1SHLG6kjo4JEvYvqBRqCJi
cRFQu5FfSweaWeyqaOnQaoNBho2sc4d73d4s5AYC9fcqfA+4S0t/hq0CupXcDyskYp3G4BPLTXbo
y2umbtaF5HW39i3nblXuKfXLkFjYs6Mk8RNepHKZ/6lmSKcl+OAqgAHAsrcIadss6XtJqLCHsv4c
b6dftP7YNZFbClOFvs9TPrL3hLT44mAzdx03eR6sADOufiL2+E2M3tFTT2vI1YL5NftOXobPjCoM
5feN8mVQPdk422wBfEiuyk4m7315775zrAwaignGcedESCB0Fe6Lb5G/kKFc5GXKo9JsaIvTgFI7
WKX0+bZl7DduvqPNhD6I8gEKIFYIjPIoOmppk77WV3g8XTjRwdjaOxb517XZw1Z9SLgy0uBWf1T3
RB0gmDezA/onikPOOb6AJlTKbf5iM1dN8DA8x3JvvwDy+2T12MOx0wwNqMqmhNu7T96GjUSlSBO7
FwhySogRz1i99IFompHts9O81c+UVL/69J6VlhQW+t3QbyL97AD2wCtMUnpfkch42wBdwKAoEUu1
m87Ki/2G2jlsQrb3R25JLRiv/Yv5FjOK0hIPqojw2mAw5m2U3mUD6jVgiOzcf3ME2AV+F2e1+m0g
9sS4qz3MrCeeLAvN8in7UNn3Rv7KJVK5SoAcFK6LT5Ogor38Un/Wn9WXczLICBAVDvmCXAC1gNZc
c27oYfaAefgsVX6n5KDDZknunLN2EHmSgA89OzQuc30fUV/Y93sZlM6x/0ye6pfaF6uyy+2x1GBR
XKLGvWngAmCd3X43UC9XQiGhHk2PeRKQ8WknvfsbF3TqrdvoQGnA8lWM4b7O4OayAmAA3iYhwe0u
WZLcPjxrTNPtMG/77YwWAbG5N24ZSaJ7lrcnB2ut+0iW2TmzXgG+2yASN2uJLcUfrw/OOXqnXxWD
DJPf5Cs1tucPGkCmGG2f4xeWUISLARuCY85IZ9/lDpghpCguw/74QtJYtaEuftEYyTPXofjpEvHN
Pj4sTsbL/IuUk+pde6iebrsBGsBLsp8fuRJ/N+ndWDYUtJ/1aG89POqgE9wvspSe4JyegW+unSed
sz1sUmZkLoXbHdySddOE5DliAHkvkCy6lyzejqqvyq/rwfTMPYszqhuZet9Pt21GpJjzaFXSsZei
u0g0T6NiZu//8+Ukkuu9dmENiUsGhGileTJMK3pG9H0WnIsIvMhxLyY6QD+POU1yqNHxhJloYcXC
tIdEgoKMCjuWkX9agJr98yeF+OrPt3o0onuQH3uZVJNetN5+/v7nn59f7fWUZ1oyI0ZtSRbw3/4+
U1tlF017XCItVkETfIv4JxLf/jx2qyeW6LFtfDhohnyyVwtriP/lV//2lz9/bghb5Z9nq9pbFeRZ
dzUMG/FfG/s0arcwsZr9zz9RI17j50uDhr0icFnN3sZbrfgQx8qwm+PDn1/H8fUfb/PPY05EdMxf
T/Hz4M/vFFg2tkw1wZ/f+3n8z7d/fRUXsez97SeZTmBP0zE1/fmBrQGTJsWbl68m1mW4YUnqFe/1
X17+52OjCI3YKy/cVvisbJV7Grba6KOMovglarhJuQRjDaC+bYpdOjZbA0tlQGdfDlWtOUUFPa8k
pXa1ao8KeW4gJa6d4mwHIq8hdOkAPqAUDMgnWtPw+p6p3YzthySSPu2sP3W6+u5YfQhL4GuA+ZW1
8KVAUb9AxADdTMsC1guCEZ36zyLpmYeWl3RvJ12pNdvhWCgEFlSjHoyjspVbZAVkEztbzRBZd9lL
Dn/EMztj1y8tGjz5sf7R+mTjzFPOT/i1GQWr9DpN66GAc+qSnVOOywZsO14Gf9ZZWzbZXVq8RhHr
FKock4DdYIGUOsBeFcjWeMrbAGg7+5XkEndFoCsWY5cW3a0fWBT2FkQYl1zHvV60T3UifUB5uy+N
LLhFn9Oo0QsisweNANFOl7UtKw+Nik2X1FAxNIENGBQKoCtFnZv1PiMX9Wa7vENqFnlVWxtsjlBH
sgOg+8osYjhvUYRYr9Yp6FRkpJ3g3Uw36/fSz+omq9VfKElOcmS9RhkSVnVYwzn7UuB5TzlBeSTL
TFAi6G926FeH77i0P2kjE5Ala2NYyStxFAn549J2bZAmGvhyZvAMhGqXL9aS0itX9m1DoHtj7oqC
Pst6O86J+tC1492yqG4ytaij4EBndITIu4rlPiigwLeTyVqM4f7WomrU1afBCUf70dSJvsCb4w8G
tmvTPkTUPHvjncP02SH6U5z8oqjpp85qK58dEgkghKm6N9VUPQqOGQECv+t0+AQZgzNo1VntMce3
iFw4YotpHXtLgdbbGvEhXm331is6D9Orc4DQber5HnaU/rWSv93ejIeiX16LuqUO6gxUU7GNWmP5
W4nKgpQk6TB1WDT0qtxmjRXOBWUwY2BPpYs+NQvLNJUWchbTXxUQYtWSN1ExPdU2s+vSGwCdxm6G
aJIeZ/RAm86YNyAkcIvJeX1OOvltrdUM1LQNIoJAAdLbnudBqXZdsb5n5irycBW0MthrkAFIG7OY
3tjr032KPCVHeZm0aeBo+m+uJBiQ/fNtsj96kC83utKrhVRjleeneR7hziR+azYod8eCQCX5tFjR
1YrLPdjDnooV5Q9tUh/m57agoJM7I4G09DJrtVe9KNGftMGe3cZQP5ovWXO+m6zAx1lxuGZ8oLG1
HFRDuQVTw5M7y8LkNd4OvZGMrtTAgYyNvRJL51W+BSh8b9jYWlCgxIdPpILd2DzktfmEmhx3n4r6
dmkiMlSMDxMqszeTpibREVsLp/GlVqZrQZhzuhQ+McHDJZMr28vWM+Jn4rMy1h/t4gQ6oS83Dcre
NLwaUGDcBhCGARcUmgvd7XhRbNToYKbz4rslpa53JsH0se/bW8cig2S6cvzWu/WK2hn7e8S28HZL
Zi+t0oNpdi/JwO6iUCc4iCh66VjT7MjtJvPr51wpMLMY67mWpOeYe5Oja7wmYABhxlKRSeQdgWj0
Ks3EG4b0fZmUlzFG/qW2fRTiO6RgFRuYExaN8hD0UOKgdlpnnsBvHMxE7djRyGeAV6xUp+iu+j22
9S9MkNy2NCCLvRav8qYh28yLiUm3VMhypgWMa8yptWFkY3Sj43JbEiLzhvcKcxlwUMqeEmPPts1v
VMzm5C7Om3ej7p6acjpzzM9rq24bFrTzkNI1leSXyKbolTmPt6m5K9Y1lOr/xd6Z9NaNbFv6rxRq
zgsySEaQg5qcvtFRL1n2hJAsm30fbH/9+yjnw3Xq1kuj5gUkDqyUdERRJGPH3mt9q7qNHZveR8HC
0CiYTEEe/3RGUO0jcH9bYo4oo1vhAKq2JSjrzEzXyULWEChM14bbo+iSYA2dVK/NPvsOpjFCXK1/
OpL2Vp3VxxBjVMrDe63t6M1r5uSINHg8q4AtP8/vjMjvFRxyxIhI4ZR+aLv4JyTE6dbSXP1ziFqd
rEJaEItfc07LXe71Me3BLtkmbf2SjmDlWl3c2LdgtGaDTO8w/+HmQqzfpcO4oI6+ZvpNRjO3uolz
lXx08OX5vEWofxL5nRE01+FYt9eoqxdVKQ11q5zY2QBXCaCW8CTKn42oe3MFsEQlllHX0qtzmk2f
Z5iDy8JgeR6eYjkTz8hsEtmnWAUI53Dx069HwC62RladjBEao1k6jIFTA/YAHfNK0wTx0PZiqbq1
C2ZfSHGhlAfDF3P0p1XseMemDMjxIZYDTbX7xWxMKnaz4KrtNI2QJn00Z/EdA922bLuTD7g2pFlb
uVRPGeISZaUoCCbpXtkJnXTN7jOiI4Z7GINpH2T9kXwNaz2QfWufjO5K2QHjJpMxQxj4aE3G7GCl
bnAJaTn6OaJPZU/f/YzulEna3xZW0p3R09BPveu8K4NN1Hc+R8ucpChGIgRri0Z7VYALgxfUO6Rw
SuI4sUGdzCWf01qSOmN8ibIhuzNeUjxb4jwtYj3/v6Ws0LGe/mQpI7TH/idL2VUJWeU/TGW/vuu/
TWXevzxL4ihzbM9R0pV41P4ylfnOv0zHE/xHoJbFZ7Aj/mUqs+1/YRXEsy09KZQvfEKv/jKVCd7Q
dzwonUL4JmuP9f9iKrNMfv7vnjILl6kjbMdyF/saz8NPns14aoauJEGP4UVPuHHU+rSXpsd6JkZ+
8uCvCkmOTESG5EQDyR3zgVG/h4arp2tGCDsosN2kaGD6Mr3yLBfvR30Z8X6xtORPxP8RBTtYkPA8
FDWZbmGdex6IutpeFWN0zC0UPwzU665EkSqar5lT50g6BMkVlVFvuoZ5VvPFu2mjmhFI0/arxbdc
lS+ZjGHTJXZPOx/Eb2/4YHOWeUCgrhYo045CiSBDCnuomjQ/O3PvFYCk/IaDqPPXGtbAQTrNY1O3
dHtDftfS1D6By7SbHUvsQyb1Qb3k0hRG90Or3iTUpDowUmQW2wFPr4xph/0LnUKRvVY5b9BUE4Dv
CTZP7RODNdYjYTXNCgTNQn68YZd6MK0SQCcOjy3cS5C/43vrfY0s7OVQFkKGfpIAhlLYWBBGdsxx
gvPaspkD96iOHYkQBUYr6bOCh7WB/aSTCLhCZhSJ53xj32n/uvn/x3w16z8vEMfB5kcWi801hyv6
76behIyOHsp+daxs/9HUFtP/5SXz2MC4sgWuN/HYmilHzI6DcjBszbH662T+dnfd/nI6/q+iy9Ej
Frr9P//b/49rFVexbeItNskewxn990MRhmXyhE6r42A09FCq4qsNHbxhbNXdhiJ/MvziB0CKP52B
T7ZLbhHMTMIiis3Doy7sT2dg7pDNtpHMjlgcSWKn98eFvTyBI4ZuWgtAVZgwYTNSjVcNPWqjHYo9
0OgTv4YEyjQ///N5+GwP/zgiEEimJblhPazKfz8RiSnaIS/a7OhEnIikMJx162uKgEHvx7K0V0bX
EH7qZIBkk/Q8FNmMAy0lqXLGYmJLatzB/9GPlb+WckYeUeIVWd5KBul2tCkA2iB5+OeDtj+5qz8O
2iXFi4BFD3ryYq/93R1OvsoQk8nKQfsN2952OujEg4XSGySlJBSUpgKpaA/1V2kR81OH3IdxAEfF
8bEVNeK9luBCbF8z9gN8L4nfxqzwBNV0W4+CUGCqJ0qrdYZjVJdU0Jlo01OPgYLAzumNRKVrTImc
CBG/j8aod4G7DPoicU8eLlqHzH/8w2/8KaBs+Y19SAKY4m0gK9bnIL8xDbMoT834CMbtaBukyjY1
WLJweIq8WVzhGsbJyNTAFE5yspwZd55hBegHQVBVSyZ4ZdMe7/scVA4oE/oCOwpx8tuoxcRIqEZN
TZ2QcRyk/VZWPAT8CqNQkQWvfmUhtuvq9OSC0d8Vbvdal+N8aAxaPyXt9zpYIA7O1umDP90vnxIZ
+bVdk3wB5dBw41V9ul8yq1UTvY8E54P/WPrdwCmfb5ogezO6oNvXP4up3BSCdMiRtN5NWMJZa7aq
DYF1YI7ZjPKs25CC0nKd6z/8Sf5vx8bxCeG5nuc44hPboampv3QjCSqY6LOk6jRn5UvpNSwJLZIQ
g5xsyJ7bj+VA9Ka7kpUDpZg+vp2hTRkQw5A1vKo68a1VEVv2Kd3qUN5xWbabrq89pppYpqy5+ek6
pke3/3H2p5OLCNFzb+vQIjpSDOa2TJocV2l+2ya9szFC+tRWlZ/iJP4WYyC7/POv/Tm38+NPoqRl
sb2QvpLmp1U+DZMhDmWVHGcZAI7Ikls2e3iIJMZqNcd3hIFg+Nb7QdtnP+CDeaIVZNXRfZI7BMLE
GBT/cEif1hXHdzkMMm4xyFN6mB9m999gEU5sDFYfIRKOAp971ZxvyBF09gR7EC6qnGPEdPgQ9uZZ
+J670aq5jhWZ5W1u/elIlgfP77b65UiW6FcsBsp0/gP7QISgNBqD21QTsOk67+1isc9x/NKbGwb4
nJi8piiEjR0tsdSbsoyqg86XwSvBLmtbq6fME+hDgKnvXOFuSyn+cIz2ZybJxzGSJulLVj6eJsvZ
/O1sdTJrG1mOPEpa99rXln9qyC50EI0a8EO/2TWcIDM/q7gODlX0pnoyDNxBmNdujDTCd97ThI29
V73TW0seRktin0Buk3j5rTCyEFYnVqrSd4qtN+c9RizjqQPFsy4n0V7wUTFObBggqOqPZ//TsrBc
B5bvsaZb8FbArXy6I4mOTePa1fHRdBjy11pvgOhiAPQQv+mWJpatR24jdCTaAkpdLrvXgDC8k9uW
YKnUcBqKg0oT4w/3jPup2lgOTCgoJpK4U2rxBezw+ynvieIu50ChfUv8vdITiTu0Q1jrp0eXfA0G
/2hH4nS+9wJyBTmBEQibWOycBrgrAeyzH7KwqcLdQC0wkHvHULJtFNxisgjnRSGJV16qIbuBk1Pj
uUN42MdIPjxDHuIs7h7t0bQwz4L+xjp2dG3S27JJv4+pU23JhOpQIDCbdQQbYje/6+oSysHizNUl
0N9aREjLACpcRZ5+D/p8Pqddd12I1Lopev6OOj3UbqVfvTm5jOLEqd6WOsoOPirIzg/9vZHOxC6W
DLU+KIgBB3L3zw+BJR75863ncjH7vmKH5JufUTuUq8EwK8M4OJQfoHZiVm+MjPPML54R03tr5/1d
4MsACE5f7Oray/Bp1NVOWsaqtEKxb5vMxhE4ukcFRtaN8uR2goc19WXF9r/4UdpOvZNO+CXI/PbA
/eytQ7/B9U+ZuRr8IUY976DlSAN/V5vVTdU3ztcqeFQBRC5HgG/Ksl0z+y9gWtGTNQIBZxEExwnh
NxBaPP+RMFeZgQkxwOiJ//g8pKgMu+Hn0BKm4A7M3EMHtYMEMbIacFcK7uXXqCXLPWPW1HjsF2zE
jMS2hQedLuIVAx1XGDTRwa71wfKYRVeSif6Q+d9cghnugJjdcMQ0MptyR75HcnLm8eRVrv+LJvM/
V/+f1ktuAs/k+jfZuVGrys9/INMvdNlmnCUDcNNaF9Btg8I8VCNi4sma9okL+mZg5FV7mkKG+GGZ
pSmtxfIuci17C7ntgkqSvkgKqAMyiN7+8yVkfSqyPo6QdZx6Q0BrU583BbEhuIiMFh/QUsDWQ/+Q
E32yLU3Wds/jjHObkW2JaDwogbw11D9hXX6bYspkNS0Ctyo8OLOaVmpmA/aHo6Nf8OkC9yDDeIKt
A7HdcGX+/hCZvNZtHailR68RDtlFJiKIbviWJYrJiSCGtRqH6Ww4mmTUPLbXbnLIZ3pgvxa9qA43
/3xA9q8d/d+XO8/GfWxCkTFtDu1THZ41lSH6WgSH0c4Y9NttimGcsgtaU9EXxgufggQXF1chtJF9
Xv3wMxi45AFbCVKk0rab7523lKpRfhhmLzo75Q/KGdDT0MxpSEEIi2L7NsjncUuaq7cjVJH7uueu
6K0ZG0NGSh9+Vgi3UAfG8LZRMVsq7uojf8pLMrbvZVUmF5mU1YE4zFtyzrnPIUmdFGeSzFom87Pf
23vZxG9NEhEw6CIAScum3/oJVTD0mJOdqFvgc/0p8jnOnoFC63jfESEIut3Q3E6OPfqHugiBZPFW
iV+28F1UjWYrvPclwaJlxOKfhwAOBZ3dU5UETPLKedxHffuTP3fL1Lu3YUp673ZTFdsML+6pZ/yj
vSVgNZr7g0kYh8g991yGMdGzkZM8Cu8rJzu62AX52aYTwDKI5k2o05RZPbwAbXlIhCtCM4MsHJ4D
BQy7pe3nF80mRpsuNp6omjML6jdDDfOdjarWUbQk3BnRcj4wesiWzkU4gcq1yuyrsozxTM8XNCUx
nCu2TQh/eudrXjiEpwXxJvXVBqM82TKjN56RhyCnYfU9+B0KpLLLUHdGQbRnqixfZmxajtg3UT8h
sRQ/J3BB912WEAI1DfSBJoNsQQfxlVzWEOnt5WA7mxcegte5ZSD+S9xjO+jgGqI/0sKiR2YyDvwl
vX4n/EQc7CAHEgcKblspHHejHkFtzEZ0W4m83jDLOARiob4T4bgnQA3bQtGRyukk1caGDgCgQz2D
76AlXhXX7UBqQywRYNQmoi7oK189PWdr8F4YsGNiTuTgfSepgZgEhfGSHhCympqJbw486ZFtc76T
XUqso0u0rUWDfhf0XMtRUeqjbIb3QfUAJgwyyjwXijO5zOGmLasbmhfo6whejlV7tsc0P0B1f3Jm
BBwUVYipZ7yRtaVXLZX7Fhu0u2EidHb8lrbQ0MpN06q9cJqLmWTRJZWMK0SS7jpZGBvLYtIYupJ9
cZWP+EudOwEME6feSJ3ajdimyg7t0BgvY488PI058W7d8iOYFKqsNO/M2jpHPdtG/RHeTdHdFMEu
8Tt0GRZxKoDc1CrF5sQWRxxLYmIYWhHZaiDOYXBIjUgQxLZR9rgHnOzt6Ll8CSzSawn2Sddp78e3
WYb+e25Zvmzvuezr+K6xDBiUaWbtgtLsL741Wc92wA0ZiSfA7OOzaAWtQCaB6KOQHBpRhFW/D8WO
kNt9GoTBVYfiVZLWs6OHzr52fOiLSV6ogaokDw6+wXhVjs6ND47wYubfexP9GSkx7mYkF+ailoOO
W//GypS3RCRj9lPM3SW75F1qz4idorDe+BFSfEKIazsKrwXeIbhRU11bF7IwDCK2mHs2DrNwIync
K5MkFDaDFnCjuX90cnGIyiS56kcbGJzBUu4DswEhR8ygNK96a7wEctBbUUTmnTF2G7LHx+eyAaRi
9Rgm4DyNz16l0y0gkafUElfUj8YhyovmxhMcHBCe4Euk52cyQFDdG751mT1CgyJIqZ2I0Q0Ps/1c
KYLAwCoyBrXZ5bIaEqCVrbmtdlXrFlfSbpiUxanzpRCh3NjEQJxBKeDmNBjR1oHD2IMI0NafnT1b
d86TR3/CcgAwpbJl8CqGNVkm30sSTQHloPkxEmYcNH3um9DyHwgvotUxkeVgucm3CgvsnkpNU0pe
TyreUmiw9a/nF6fh0VN38AoyYAxN8CPv6Rqwa3wXJSOP2rU7JoFGfxPPxOqRBnPXp63k6mNEwjab
HU4RHjp/RDY4OaTbFgdEHY85BoobE1D5xokRJZTarvbpcFHBDX/K7GgNzZvyR5dur1Uds47nUG/0
9jVtkheLQgYKeXsaiHq6ABMg51IsQVR3S/DYqmwIT4RRjGk1a/t1k7QYCwcEth/+teG1KJ1nDRf1
kiaEevaNqneVQwZDipqWzjh5Q7zr2KKtNmMv2KbEtmxNzya42PrmjA3PqgGvfwSrXUxNi/zVrKCu
i6NtLzmb0F8NIfNTJfxTBvHxYvYj8kJrKHYVeSRJ0tzVk4ehq7VPs0VghO76hyaXyS4L7XoNLlTu
JisZN3Mp76upsW4i2uGq87CmCCcjJFHPq5gs8qPll1BOwr5dGSYA/oEENk/6Ad6A7AwKbN25NF2D
0vGRu9cTsavNU4ZRLUjt/iXrXnVO84Ydi40oPL0eIzQsScMfOM7N9ZADDaEH1ex4XgyIipGw6iK5
KRv3qpCSATbAAMq1QaC+d3ibNGJVYxGs89J+iH5SRlpnw5+2voltMzHK7VDk3hUS9sKy1cGpwTlx
xR6zSLzMvrKuIoWQN41OptL11sopAW2fNbryS802stMHv0jPlfdIdN2GRI9FVo95xolZbk1Turj0
UEWyBVVbkmbxIOVdczYljg/I3NsgQh5RTBUMyxYp3ZAqa+fP3lM6+u/ItoqL7xBdnNPk6pKqW3ew
z8I0mM7z0DZ7o0+2ZhqhKUhcyT6mW5dgVG8yZ0klYKiY9z9bbSKMnI37zEHF1ebMUKY0qjdZishX
4btvWrS2+TjD9Ermo5P55V4xw0FaRxy2l5cpHpyhOvpJ8+zFwzf4UWMu4XfEkhbxtK69gADlZeDB
cxyJE56k2KcydJvgidlwQ2pToUBC2XytCB3rSuCB8+KHuKPNyC3XsujGjIUXoI325r09gGxL9asZ
w6hnJR6n/Mag/71i50fbqdmR213vJg8O72gzIGnlc0g257ZuA5wUc3CnasahOcARqQ1jHYzgFKYx
3HW6uoaowJiG2mnXWA5+KfeBknojYjlcdYyRoVF5u6mfO9ow2Rvq4aJ7q8IGLyjNmKm1v4YK89gY
ZAfPSR8bWiNkP3Uv3eD4q55lABEueudeY0dx7YKMukmiXAwo20R6bsgj3wDCIwt4rtbmnBChNRW4
A9MuwL0XuwdbYGFR1tYc52jVm/2m+jL0FVIXuhuA41iage0/DvOLgOm9TcMu3jhkuq+s1CHuQeV6
O9SIJAZ7pH0r3y2nek6GhjzCscXLaCQ7w6OcCDq9w5m3BZH4lQDeXZ22wzZr2n0So1ulw4rUGTpP
JMYr0x9xzgzGC4Qz/tzTK3t7zLk11viW7XY2Hr0l0y5KSVXoCgG60G6fIjZwlBVqy9chRYN/GkbV
myXts5J5C6t97mnARJe+oGWXgGe3ESe0NcayJvEh7stzA382nsOZFArjhoxlfwYWDPxvpaCjr1NV
c9q71F2PeXA7BP5Kg09bJxoLcQpqC0eG2a9YvW7scD+iWZ6adDWyceoiBRZjUTRV4jXuCNWeCJ/S
aXkFwOq7ABjlh1eTdNDhT7iVLBMHOpXbtQ4bzXLdmOsoeIOIdS9V/lBJnLt99aTpN6xm2hobFCt6
5YA0SlELF7l58EMefD5tmVWQcbsMdfI91QJWIt6+uXuKyD/FWesAFwxStiaGjxEC/Pq3FmbtXe75
h4hHAZpsFEPJ0g00EQjtmyp6qBpiaqbAbS6MALklalRORH5/ozhiySYbGVua/yRjk6XTKgjeALDS
Li8f8XpeEUBEyCEyfHz48YmPL/n48NfLomeN1WKt6T/+OQS4odGTfnwdgirWsY8vREP531/z8fFU
m/HyFDp/fPTrCy3f9Hf+aOJZXL7vtx+1vPWQeuG8rqMAy6SxyHmJgKtq0mQ+vbPQlZi3v7/t1IoN
jXic2wsY5uM4P/716zt//bDf3iX0BciABPK06OMZfxrnw3Rjk0I+IZVpOZaPb/90fL+95aev+XTi
Pp+aX++zvG3YEWLQ0oyawkvosl13tAm5oW37G6bChz5BHTCo8dXPugO1agfBiZAj5HDzyWgUMBtC
otGklROjUiQnCeGO69Dqh1vbo8BP8uEljzqC7ePXPi0uGTlix7ZyMdrpXeOkoCB09DxoxDU67byt
qRGkxDUZ49bYfwmjwr+oHGSROQRHIqkKlja8FXFeY/5Kq3aB5N+ac9pQWhn5kdzTEzHxxVXJ7B3E
65X08vzW9o+j9FLE52zB2ICQUxYF1gr+8s828sP7xHxrBpc9cBp7h6LBkxj4zrjzjnNBfW6M82sT
wwQdo2049GsQfPipcLzUdPs22JSKTZIRluQmwzFDG7RqBpxsjX3XQLTauEGJhWa80hGhs3FmHsp+
Vut6ythKebrbS9Vg3ZOPAdfKxZxQwrkJIhenj/aecduJDpNlhN/W7oErVIoBObp8kp/vw23Djm0d
lk6wrg2lmHZx0trAYLpJ0jnJYbeZ+RDT6gbjrb57fSfQWPk4jCONXOoouXRWSrxn1GwCbZTUZGBa
bgWkUGUIwAN9QThhozYz4v0IPZK4hpi6pw82ZW5c52ONP8o7Qma70Nd4Na1FddrhcEJUmLfsg6IB
x6XSTyQTe1eRn+/ihrNn+9PXyvJvXaZJRL9bdHJxufSDxqYxNKDbuySmR5veVXZQrlToq8MYTLdO
xgOVpIpzJMpdL5vroXCzYxEMzLFsguwRLcueQqRWacnR0k63k/aqYUd948EuC+trhdXyypnwxltc
9aux9BDq5w4OPNin4zwlfC9pBDxAd3E1BlhszaeUJIG1NxsYrPNyFxU1kxzpkIW1+N3pPQQWGJaC
MMZZIlr2OloeEZPMyS82qljyqjvWwMnoIIGaBvrYpV6UhkRBOYFqzQSCKHcO4wNIv/d0LIpdbtrv
hDhG+xEJ4cHSEoMz2jqr54jRmcwboQjjnLrqll+tveRMEwrmytdGYtLQUD/aDIGLgS5tJeLOgmvk
docOwBkQ26JadJkGPGO7ro8Iq84FlruNV4fJgxrfHbM1j3xTtNIjeEDEWtuplN/6vh7OjXpL5odm
nrNDPXs08O32Mnnrqo+b7UxyOrbl+RWkNMq1eLjJiuAxDZ13pkgOmkEki9MxdY0TvHcOMs+CQ688
Yx05kN+q0GOgG+DUKWYfh01avoxdwaVvxx41M/EOIVEgdgKzkc7RiklzehVY5TZqmAiYrmIhXjIo
pro5C3RqhBS9kY9ODpuF1xsRQyNSzKqZ+gKfNgdCQyOJMd1j26Z3y3hgIuCcVVvGOztuH9HVX7nu
m2lHWOwm47aZ0bVEeRhhZCciO5vgBJrmqLdx2N80WTutM0FarGdW1qGuCdfsFA8NEi+AzmAVVjGa
ETHk3dau9IuVksmorHHf2fO7mSCAzqcHUQ37+GcXhBZQTHlCG4d9Vlk/uQCH9TBCuAUt+mwpsErU
+ftAO+Q0GmpCHwyVQM/TIbCJr6C5yI4qWxc2DX62yYCXJ4v2nADeQMA2+R46jM/A6U+zJFMwBjVA
Votch6K594sE6kk3PWeune/S+Nk37VUlCGpqTcLU4sS6ELdKaKsgNMeni4p/1Z3iRyM2Gizh9FRV
jT7PI2dl37yDH9xK8nsXmdKMWFGQUpHbatvl/WNC28Kuk5+54d15Gs4jlnDUrbOzje/bvAZjWOMv
Rlt5l6M5n1xhbhkW2Mp6h3aNsVTrqzysvwC0LFdJiBqgG/LHCv0xqRTgqo2BHrgfAOUfZxC5ygDs
VM7UMzZ+BodmgqW30uLHpFNb3qJYCy+GeY3V5LmqsALY9vAaIJtYicwCltRNjK7n8DlJHZxaE9Eq
S+tpnuUpKSgp2kyoe1tHO4UTZ4RU7NbKvmq5A6LGeGsTng+DejEAMR2dRpSXXusFBPGsrO5k1t8m
06xxTAQ9D7/pGLbGrUmSDHHX5mlOibCkDIf1qJidRUHT7Y3Ce47CMT7XZv5VUujV2gRE2ZEq0ga0
y4ZRPs7zcLACW0KV9agza1QvWKvIkHDWRJOzn82Zk5bJeABAt5GZztjQB6+RE5lYP3R/6LLyEnfu
t44G7s7X5JpMiuC44KVHaHtOffFDjnxth31oLtkkxngD2yohyHugL+zFXJmR7xJxJAqMbRbJErnY
yYL9hhdPpMB3bbHr1QmIJRzfACYBZX7t4ShM43S6GgjvgYGNzzKo9b2Q9DRqJ3tsu50hYVDYPD3Z
qgKEyfrmmCXCOjfRssVrWwHBUT9WPvt6ryOZr6uIyrNlb+5jh4qfpepktvgNknhiP9jgmkngIhiI
kQ+uDn8Sq31EqELQM3mTK2Ngsj23DZsIDajWpJu4WjpUA3RBUihYOM1oOo9Jjv21P1b40hwMdTw4
ZdZJfJ2LwyaNnwIamXihR2Bf8Yg6enosip6mMPGKO4JeLg6P7wHbk1Hj4VIhwtoWq9eSs9pIYhYA
yEKh6bEJLTcpoTfZlp84BUm+Z96KLxm0p+OFB/jVOSc2KdadZVDTTCLemuBSt7lLB4RmBVmZw6pg
THdVhz+KOMNK1yhgICBMt/SE7pOu8PadhZhXjQ9zaRfv9MWzGucSMovqRNZ3/AXK5pfO0QRiJS3F
kVWfjZExelEdg9mlBmqyvUte8g0c91UtDXXmJnp3S8DRQ5TaJ0jXeAxscW0M5KEEYc2joRcvYJJ3
HjzC3Dmw26FR11bf8nYcYb7joSAh67pW8tgkeBGpyoddi2drSVDeeclBV31ywkJVyo0He/rsi+Qy
RSSIT+Z0PwZ4+yDitk2zlwmYUKYFLBLfRDxA5N/G1cTpsboKgCojIU3gZGN30Gwq57n2h/upbJ/r
iHF2HcESr0axM+abzgmgswl9MSNKEifXFyR8ZzO0b4224QwMajWAQpDc/rBi5XXi9jk3ex1svKXf
2bZfgg6lfDmpjTM6FvJnlsaa/RjXiDWuNWYKt0W0pqyiP1nhVTnqR+YEQIkNP9/Q978ngFI3eHwd
C8VTrUkhdiYi/hIOpwNnPRvNFfpAZ9uPeFmVD1XHlfV1YFbRBfzqfWeRTSBK+pFM3i3jZtT+Q94C
SS3ipDvRuqUpTSZguE0quim//mfXM15vEAcJBVNwysYBN7IBDDqp7KdQMKPqQsNYtW0imMgME6tR
WWw6pyzZwLKZP8hIbcvZN08fLyo0RuR3lE4J6OyPFxnMJcQ0oKTwVTvMV7y0hPVhMyBqGZIwqPnu
BaVfAN9MidOQYVnTugIgBeP6PMgnHUfMCYxs/oo6d5vanUKM7o+nCsLxPrTLq2AhSn68GCZZjB//
YrmCXEhDaP3x/2B2uGMNZnrBUOoFNBkv/wr04h8kA17vS8s9OguGMqQtdRo+fsN/f2x3udpMocfE
NVd2d3a7BNJdRd7WtCQgypkpYBGzf8BtB6t1pb3wi1giC2kJTRDdjx8/s7Aj3NL//vEx3bc2D/xD
kssBCGqbEPRagNzpZuPB6cbh1H5l0NycouXzH180jijeRgGpYrYDHtAaUsIa+QZZsoW7lkukXqiI
eviIjvWIvGJVpBvR9BPUC2KIyB8s1kWdOJsi5mIszF4TG0xZwRXQV/QWeSGZNjvN197yS+VkrYKS
8um8VEF89AM17WkHHX59ctm/84dkUDi+zZ5dMQNbAhxrvZBddc5vwrD7blz2nx8vCUsFSeHO4lAl
0neKifDLk2SD2vc6kTka1EonG6o4i2CCsjmNy0tqtEhmGJfrQ5PMG0xf4gQtHbew4YmvqTvroxen
C8bVPak0fK1lbWxtcplDrfNdN6X69PFCP3tjdYpSeajVespITkhK/dcnP/6VLR82XsUkReOhKLAK
rSMQ6Wt76a2pfnxuM1xBqJlDa+ngiAicR/dUSkgF5qy/ssZ95QmIbw9ch4eIps8AdSmBXCAFttqb
P0OcMau5H+4y75wG5jPBz0wzg54ur/k8s69dIVm9FaP9xRLWs9vH7VoDUvFzeR/E/Q78FDYd0R2p
iX+UIXXzt9DtXmpyy1D18daEE94oY7hDgfnc9oRaB8bTKKlAVP9q9jBkwErrjVG/kRDzivjybmyA
B/kV3iw0Szjqi7NBkx8aBC1zISAp2RoBO6XZzECLUV9OychTCWSvmq7SaGZTt/yvf7+09KMYOnTR
sZjAlS6fzIi535O8efr43KcvjbPl4vt4y49Pm51WWxLdvnz6ut7v0dd//M+Pr5tbF9t4DeogzZkK
FTlYmskG31CYP2t3IH8AtUvtxy8BQ7xNQ7cprybIc1QAMJ58Df3I3HgGSOyA3GHoy1tJZtgY5HLN
XPDOaL2bAHwlIgsoaTVOuyHkDwKgHG5/cO/YyyQMjmWY+uxhMbS4Np9qPUYbJN8xNtaVeuCWs8yf
HekPN9W4jotx2LplcwGkH1xJWEdDDGwujTaT3yf3ZMgkVPQUN0WZJmA3kvPY5uO1G3FbNUvvLswK
5hiVfquRee5LJJ+1yA80EsTBKOtHtv2Kmq7euy7UBBeitUCjDP2wmDGuWg9WUo8HpwspugPWYo8a
Y2K53tvy2m78wxjV7e04Z/u6NfUpCsQRF6ZarLXNPvHGQ8SWhVIRxXWEyJxYZJO9vrZ+KjVyjxKB
3qZMkhIb1MNY0qJx5q1izSfh3rQ8SHdl+mrFmd4JKb+3mXdRsr3DFX0rdfjuuIV5NiNjE4ZXFUv5
05CKvZliEyYKdT2YFL9TizXPw6jkR0954wlmwwzqrHx6L1vvuRZ2uKuXQUBbqmvujqfYj9AbWCGs
SNsD1x69Je3wwtOeX7E8OrZgLxFFj44/3ioXkRPz/jkbyYRMuc/0UO36sh6YuczdHsnXD+OdfdZw
lXjy0ZLhsEWEqjZ4Jx5xnOiT60xky+osWstQ/SQYKwDAewmKFtlaY5+YY+Y+DKuW8EY3nR8cNiu5
K8BR5l9s6XxXRRFy6zL7YK4G4gYttGYaS4jrvLaD+L/YO7PltrE0W7/KibpH9gawMUV01wXnUbMl
yzcIyZYxz9iYnr4/wK50puNEn677E5XFIGmSkghgD/+/1rdmLRWAVEUTSXV+uY/q7I5SL6tcNudm
uO01Yw6tv+TDVOwsLWeIIExFiuhOM/Uvjhne9UF3FyMGsMjcWPUyxHzuB7DZvIrSdbKxtDlUe95p
bqvEPo+lfTuZNK8SlCQGCekUkIanQKcJnNfhN82cDKoL2jmvGoRJBHxmw6tMWK6GZn+XFA5hS9Qq
WutB9N1LmHaf8zC8OrAxYmr2Vlx6WNGyL66D/mzqgI1oXBayL+Dl5G8cfaANMri30/Ara60ZIxIe
jTG5MNAL+krf7Ka4KLv/GHT5oWjJM0C/DSmCtsaakzzU3ZRnNcbnpsWsaFycbHzPGvd7idC8REjg
1bXg6tTvzOYbGpj3Tre/GE+twjyKorgjnaX4Ogqbbz/8GFxM7o5vgdgZ4pswM1+TaS4FGPQsmu55
9IyBPVGMWMANuERbKhRgbxC4v3JeRttYOBTZC/NmDMRz69rAatAJU4cXu2r+HPQiNYt6wlrGITmb
bv2ow7+lq0ryqqtBKPMbsUKrM8sAHdZ6eO9EbtC7xS+Qgtk2HTAbBb940hAmIWT/FFdtuccvTqu/
OoeqfW1TkdP6f4ncJNkqptVMh87pdL53rgdjnWBobjXrNhygZei5QRm0okaBhlwnnHvT68ONScDd
CoEBqRYkPNXVxSYMkTZUcRsGBrP6bTnbhmT1qabIa5O7Q7wAJ8w8ZhkQ7gI/PIoQaDA9KUpr8msv
kOEYMQBRVw83Bt54KITqyW3ihx7OVEXldSAqPFYFHRCN0i9OntkMOzzFOgtY/rCDVrsHrtJZJwxH
urlXpvbme+4D3zBs9YG5HXN7wNCTlaAw7Y0KfUyN7a1KCG0JrEOBcTvDjllk/TMFJtMR3xE/54oE
RM9JHopifOza6aXsAUd5ekoeQHapCXVYaRyezkL/qFPA0qOvCEOS1Lw3EywqTuu94yZo1lGHrTjs
zV0TCRQ1VrcGItzsc7NA5dogJXkL0NKtvA5kVg8NTuf3wG7ah9qd5UNFExOCGvqVynynNAHJDYuS
9MuvbTu8SOo6cQmnphg/wO2LdW379K4ca6+1zXMY2Z/oWlBEU1SQo7T/aIsZO6G7UOmCvapefeGT
MeqIG5Fp11ifvrqR9zwEtELpFCKIgxtgTSwa8metZrYtgAsHIZlJrP2YeOpq17ngtRoK+xin2Z7K
5jPNJPz9sVsesCpg8+o6dG2GYPUwkP1idBic2b8kUH5rW8AJCzOxQTZDsTz/LiiLMrl2UEx9LkrU
BGNc7dgmP03NVy3CdqQIYF4ZbXvWO5+TCEE/PP7HrNYxjlWI2sj+Bh/bsQTOurcxcKJr5NUvARGu
OEyFdxtQTV3RS37XaQoc5tCAbZRBrMZpvZYajQiECdlGw+m2mTS+z9iH7jbqlEAnw7wUE3VW4ZCR
04Xixptl9KL0T4Fr3biDLR+r8dHsEpR6BfIKHTWe5bcxfQr4fhnhLExH2YaEla8+i5pzNTV8xT1e
EeX3+0kF1cFkIwaSkPSs1AzwGJfI1wub/aUQQqf93HxP9P6QesieoiRjfDUMzMdoGcFyIq3Cf9ae
otaFO+mWFfBQPN1uWj628QyPlk23Z7kZEU+qKEC3SXTOrfG+op938WTrXOyoMnZ4S0KEYlZx0TOv
JE/GuHpG+h50znQhmKc9DvTEes+pLmq+cQvIcIPO4cW7Z5+M2XcyDum5GCiRixLCQ2SyQUySubKE
WvJUp8rbzTbMMc30A/WzWztGPbfcuGpiMUvAZ2V5+8RyxlPUwBnhRCd/qSetWjGJ6hJ6Rp+Av9CY
Sm6WG31EuUdE1M6R051L454klX52JSL6XOmtR6ISQcCpPeAsjIlg6VD9GlUhLwOTIYZsKFayGIDM
K2JyWat2j86xJI/o0bXgY6XCMs62KrBvt3S/uqyvn1p9yHa4Ilgl4uveuzGnXNBa2r1ZfApU4dwt
D+xAH3f63MMvtGLVSQs0gcHlBfIVRXfSNMAOppB51WY1UwqTma7l67GNXF7Ip/loJHEJplHbl3TC
WaUDobHp0K3tqiEkIkT84/jmjecMyOaUr23tBFtESiV4LQla20690e4Ng+1eG0/2qu9qydJSo7me
tXwaJEA5FXT5R0HNpfVuBnffm+X4yKcQxdoeRib12ySuoD93eoEMrwPV0tt85t6PIv0SjExxjZEg
ZiSXioM84NiWii1DODP7FWSezjxqHhajkOVEGuvxWRHkUtT2Ifaqh3YCMpBEOimJ1Mwx0dHEmLTr
UFtq44as3W2F8g55TLvhMoPq0IJ7HADLwNgdEYySvsTMFDW82RTBzuYr25c2hXitpK7YNK276TvU
F4gHMFHKEykxGuW4hrWicwpSeVd08VGn8McKigg+zXh2ia1aLYZeVcpoLYJm3ZMEDTNV4c9jAt1K
N97qMhiP2A+uEAKcaxgPKWyv+rac5GVqsnw3OPVr0mnfPNlLtKRkoAWzvKVI2RBkfBHoddi6+sk5
zTEfswiEWoijnvb7uxzHm6nLH8l2T+h5gg0tGviGIWs4s2DazDG1RA6Z03UQbd1sDFZpJ78n/gxB
p5qHxGm4cWL/PP9/sph9Y6df+5VXvYSIxGhrhnWfnl3feCLTe7x1e3hUHeO/CZZtGMNXLS0eikZb
DXrgI2RJUHhBPWByJZ+J3tkmIp14Led0agRQwPfgcMkWMCcpvO9p3CCoNUdKA2MxXePoa5pb3pHN
PgVUu2kYpEbghjkyzMjHUqzZ1jXJK3bENZbswKMIVkOx19keR2bczrVmCC2+oEdmv+CSie/aoP9c
+Sw/QqUOcBHEZgIM4sVNtu0yeR4HNVumSdPyWDLZelscAnKrWM204YGEUFYRmcAOmQU7o+r9E+wK
rkqRtg8mUeWx/OYnXsgaHMX1QGv17MfhnbI67Uj60EsbkMRATx+fUqifm3hwNwVJwwC1oGdn1Ajn
c5yMeJPS8OQl1Xls9V0FNGYzDu4xVCUcfsxXxP3S7Omm+1RP78Iqsw+5BwmIfkd0ya1SWyWDc8t8
+EkM5SuXkDiGGlpPd6q9o6PDgC6o5BlG8WzQhdrDH3rPYYyelBU9oCqe3SbDZYzl1VaRyy6Y9UWT
9891QgogvE5/pOcx2BRn7YDEtQIAjR3TIZmmL1VXK8qK1qUR2AdkyY7KIKYTmp3jY6WMT5xfEbW8
8s6qp/VQKcw/Ton7PJcg+5HSBPd52QFuV9bZLbW1hWiZroT1kqKIMC2yrKnLYujO5bs+6aR0JC41
dDoS22goN77Xvi/W+OUby/K22ybAmjAm+Q220OkTICUhqNqVrnNu+Go3eV00m0KyREz1En4JKysU
5rg/UYhQB6ZI4cr40njWfadGVkyzhWIx+4m+tc42J/jatwbQmZY1HSwU/TelfFheVbc1Ck0PTyuY
AsTeOWuQLoQgBhXA46DD7rVahAiGu3d62wNhmLMqABKumwCGvEpCEM/jK/m5K1XZCEcSF0gW4rhr
4TUm7wUv0Fa7xZopoGwFY/bEXp+e2RQe6L2cEz1hsYmbpkjewz4QB92mGNxMMA6t6D2XiFiRtMD0
mL32OmitvqeBm2dImHyuAMBn7DunNt/PoY0yXGczSgADOCZNZHqatPAsfDHLHps3slHiXpIV68CW
Y4N5LnCI4K61NTvMp1jykalZduug8o+pyTeOLuqUYbRaNThglY1mNkqfZDXwoxOsxtRMDrLs7pTJ
iitteHvo0/32CXVvPF+tlleS6Urw0TykJhaMnED6r3HnPwXtyEhHDwn5GrtdNaab3tO+m13nrbMK
Kl030aFJMFDXWEPQWa0nJEZaZXxjPJ0tbMmdXlKLM/ocdpDLz0igtoYhUojeIO867i6RZb45OuNR
IuqbImRFLUpsugbjfEj/GDkj14J1q/WSg2RYDxUnychv5Tba05DiKS/j8bVV7MXskq6PFnGwJdFl
4RizMNJQmTXNZv5maEYSPeqyuGsGLVoPKDwocO4dxIUm4LyN0sP3ZT6ZKueYBvlxhDZoWF/Dkq1D
6fGWpXxXgx2bXzqwlhzy7nM4cez0QtNwaubYoRGhRBy+GyO+lbqZ7+1yyM6xBxytxkDQqHbYZSGb
XNdgOe+mvfbJDtvh1OvyUAlxMzV2Q3aiaq8FPfeMnunRSfLhOK+B7RQcUGoyaEajfFVBL+86lpFi
MGoMf+lWIwPqLmnnDs+0odeWb/p+IItA2a9NQBbxcqN16ksYasFp1EprmxbRRQuU8NdU5jrQVVFw
zifnJew15LPWaFzHQUQHQjdNdjvDA832bj8Z4qG0iEtlLLHOpgJGlXWsh4ZmU7LFP1Tw9r1UN9ZV
o9+HilO0HbVtbzNJzieVmIkOoZKfNWfGv7bz90d57WSNONOkDzOeIih/5WXwCDdqvf285x+H1iFu
ju1k6x6cKgV459BjRYtA464Sm7SHUEuQkke9CdmtrqDEgTn7wSZgYdCtPJYJ/bxTM2ryFxoaMG1B
648LMTgWIvocdyhBEwc3A+vHeyspb5yBNCVn2tS4e5rMQW1aR5xLvXZTsJJB4sCiKbWTR9laOTKc
Dxx2LkR5BNg6u/WVg3aI323mhNbVturt57Z0a7ZBLJcC1D15Uz3XrIzX1cAYtAxElFcK4AqmtyrJ
KF77qWZxsb9P+bwbVQ57/yi6bSuufoe+BL17FrfkJw0Rm1szP2YOXX8qa93WyW4zAbKk98fqIKBE
sFJEL2JIFB3RyHrPYzRWTfeiaxiufZZlEi4MS31axnDa27Q+4XpBbdsxqS7fk21/1nq0aVLHM2/g
GFp+4XIaSGJltUWi8aeJheCGpStzPQwUnRS7iCb6LuQUQJiif4xjOGy4JjdaIXFjKcQSbu+zaAWh
jmgMqojiWo0EQMIgj6kZMGAZOkNNgtynbTvFqoemQ1jSM3WORUIbLyrDU+2E77P5v23S9yznbEJI
i9hb1zYG4Cry9LrHQG+fR04rPEqQVH6egqKm6R3j+SYK9YmolIQRKxkZH/NdnVc3iQfSsHaPkR5+
xkVPxlePEQ0qBMsSXlS0RHFnFltfv/bW1NY+BAZ2qmXuRtQM+f5NNo2MyTbceYVh0wEHQ3wDaRQB
IhP0Ac1qLnuvXawuOlHVXnmjBRgEHR3B3DxedWCYEEWg2Wckb0Y2fAkvJ2XRpWXJKOYY8bvXjNel
pI6NxFxl7OKRSRSU4OJxo0n74sx1Sob2CXjvTLlIsrvSUdeIQQaM+nurw0mFjsYEJbLtlEt6/dMB
pmO4sSifr7T5OP4YE8ki0PSk33l9/A6lNFxXJmaZVN9ERmeeU9IjWqv3IApytbvjLXuS8KaiCwUa
U40vXRcCfEdVQBBeML5keA5FDyW5MNVHREHnUA2WuHML8TEMj4FXGF8oVKB4zqfpEkk7Plgm3PwA
s/pGo0BVCJGeiorsLMtQVxNSedax+fN0aVxJDYaDOqGzLkZ/T7w914kPISVHvom2n9O5BHmwqhzi
AgE4bqK6qejv5u9WrgPwSLke5zOk1glp8MZPhpFfYQrc9AU4EL/uYiSR/lHU8kjtm02OgqlNQXnT
z2ePJSoGKVaJYh4JBg9gns+gYqaaySXFFScD98ukxpOT4nO2ZfIyj4dcJ6gOnC0szPfQ8Z+KpLrP
SSBqx/BbmtqHsM8Z1WJLrahqrBHNdBxS57FieW32VAjNaK7spyx35XwRVQM/qCko7E3WbIXMytuA
jCSsvpzeJcsOfLdAgEeKb4IR2YOjukmdwzJh+3NuhXHGNBfD5SNvI6bhoeJzdzZq970U7jGRHu5A
4xjq8IbLtvzqNy7nLCeXUNbT4NInl0TZz1z3bFzlBKTaI2LeKWfydTtObUkjhckvfrcxU6+CyTvM
164RN9Mu49cZNPdpaBnuahGDzdPaGyVYK6p5OTGYBEJXuJXd4tYvuRhEjlu6odRtgYcu0OGBwed1
dYdLO7bH28rVHlUnNdrx2N9YRZSTd2PM3uBxYiIgkrtZtR6DXIjXanBuqoTTfwFRLZdLEHvEWeZX
De00tUWOb4AJQak4Xlslw5KPOB7DxrM9P831MKw6cPgYSxgd8NduMsAfhe6tx1HeQLDlW5AOKXxw
Nb9Hcsr38/NinKMcqszdpB1SISRDtV9xJCUd0/Eqe19tlp81v7ZhgAOPBAS9hJkzb3dKRxAUMccQ
qOiKI2qu0jPphHmTEEzQLvG+21yjW2Iz2JaKk8LF05TaNQcvYw5TWfpuZOapTlzsYzMnK45geTtU
FP1gFtjZ/NmTFwM6z86WC58KyilrP20iZsP6apXsVPyM+TmkBO2EpbdPNWFvWfk8d0Q2ajWbO85+
QqiwDCzWXJd0A06guVI45Fs/IcCjYSuepSwRHNfbOMCPaO5gyNB687EyAHIjb7NZgxH2G1M4cTW2
AvO0yclR4Emf9lg0tO1U4T5LcG3k1ZeCI7eNE+9Tg7FGj7T7qAGgFGUeXVNJkiC6OwjeUuz1Chi+
3zSPslfP7bzLSmvn3HYmRL+AadoVtMvD/i7G271Jp+i9N7joa2nvlTexY0tY1la4ODAg1UC6UdXS
jUJSMnmUjOfzsV/4SLB2+W2/L2M3XjoKDToK9qEgzj0fWTdyyAbTfHSrMr5xRvmRZu9gzODB01If
nQsuOoT4KZpenMxHM4nGU6VD0Y8ALm4sJy7XyBoSYoW5ptO4pAhjO6CLMpL39MJ9pJ2zzvuQxAi6
GhiFkQfhvtO5go4yTre9N3xK1BhuvDpBhDM2tPhFG60pHvYbJD1b0ev+VZtx44YzPrkmmiguftwa
Ha2VypsOXdPc6fyO59hByDZa9VFGfbWrx9uGiteEbsmN/Wcv1+tjiS0HHY697wJcg1MJTwNmhB5F
CVZTr961pmKODVgAYW4o1m6Yk1lRtXdgjzC1jEn6oJsobwqGb4w0HaI+Q8XXhh08UTDZJtdEfjew
W3yYEHAq9CQ/kD7/8TdGQfPP/+Tx1wJbWhSE7W8P//lUZPz3n/N7/nzN39/xz2v0lb1u8b39H1+1
/yhu3rKP5vcX/e2T+ek/f7vNW/v2twfbhSt4rz7q8eGjYee//BbBRzG/8n/7j//n439DJzQMPHd/
Mf/PP+HnO+c/4b/+cfPxXr81yds/fj57/PZf//j5pp9wQs/6w9SllITTzggcOX/eTzghSt8/0Ahb
NoQA3THdmRLwE04ogRMKOr3CNj1butLkn37CCaX4t2CEhvMbcwXIigWKR9JzF6bNwPgbcyU1lSZG
P+wueSdbSm3ryq+vXHgZZUnid5d7v27+/eeCOcTXcyM8Qv/zx9Qy1MgnKBTVYN3MiFqYf35R2QSe
LO/spBlzvjPRE/yE8+reT/vinHqzVs3o95VLwRqd1FPYPxduYRzzqcdCaPJ2V9dfM8048lksdq1U
nfK8fslO0nF2cVlRb35TSssRiJEOR5HetFW3F4RzTGZHyp9X0q8IP5eKybhGgt9q5qeW5lnWVOrO
Kl1cl5Tc1n1djCc/764sBJ/dHGVoWttXjIBssrzYOpW9czRMPKehr5XwFMVWZ8G/EnRdQTo/O579
1vfz4gAT3gbj+boENH2yRE9Ol6G9ZrMnHY2gflRmT8/B/Kajg8z6bpXzc5DCGslODhqM84DkAs2l
BMgOY+XjHMeb6zP9RRPhOJiu5YhIM9YbKmU7h7kbXRbBPW2ZPxtxcEA3qI5S677Tf5eboM8fE0S6
5Ihh3vcT/Pks30O6YqvSBCvBgWLGQlfhG5vC7N0D5QCGsQMmxdLSLEJvSajrUiCQyCnziE1SPn7z
w96jRYdYS8YSvIwVXBzLffaCzGPZ7lbbrn5iBfGtDUjAkkK01zFC+dMX6V0dVuEesS596R6vhffS
xfrjZBfWTsoS93x2P5XuK5qIhr5ZMq3zoEJapsC2e2yR0DY1xyHRrm5sHs2K5o/pmV9nIcy2Z4Rd
Rbr8EntJsvF7rIup/Sx6YuGLfEbiCZYLykE8EzrFOlYzmimg9avf+LUgXISFCFsi4h5Kb1ojxUri
gJQO6n7Ce+tsAu7yMsRhSxW6LlufIgMU3A6vjvWmOWGzSwUUhsimG1UntK86YtQlFyRuRWjnKk04
elAOkGfQTnNjFO56SBqRLW+nIbdPmaXOjklFP2vNo4p6cqB6t9gGdvGcF055UEZZ7VTX9bsy1Y52
Zm6bishiUujXxmQ9DMCqVwE2RiOllm9aaJNNxDJlVVNQcnpWiorwJYC5eJrteTdmhDdZMM39dm0u
ApLILNtwo1fOe1pn72GlqIBWHZ0l5wGn4YcQ7P1C66jy0t7a1ghdWL7lDjZ3p4ksaAzjxetRJI/T
t7gjvdNs72VnGqRxAEYnCuKeTdfKCNIvSZigKUbDl3avpPTVB1QqAJnb/M0tocg3rSRlzfzklphb
Vc+xYi9vbeMW//L7oJeP8/i6ctkEc9Ak8gLswlU/HFplsz/Cm0mBTezzwS/PrR99t5PsgeFxi8w5
3hcqKCBFeLQH7Bb9Czme/VYirMGc8FQnOS0gwcZkjjL/cQNblIidlygb1SaOjLu4tu+Tltj52Ify
hcQWDw1UFxCs+9jXojsn6fbI94yVbovzBCoDwbTE08s14cQkntS5i6NFXWMzeWoz9TXm6pIa1Y2O
I6Y/aPT9UX+uwcfLc4WwcIpekBwiFGkbvKFVnyIBpf1LZMQmQutsqB1SMDKG4368EMGx52/5NgWd
vJqIuYbI59QwqoOqJA3E4a5KAyQmQeMcnMzEd5t8onQGidQpKYN71jVw3HdKUP2ltoirTOKD8BuH
/Yf7UER4mAK6Ang6nS1GDMrU5q2IBmSNnU0gUgKSUrPYjsqpGe9htOa3fkVvud2UglWlbcSv7JdO
uJWoyWroQ0VGlaQdSaGXqGUyFzuEiwdYnz7KzMJnqvp9Mzj51pDySzkLCdS1Ji25mmO6ZFJuyhFq
dJhZd5I4Nx3DMokcPt4YpJpNYmWozKIH3VbY4hB1uQp0VT1p70q6eFdLKnqGxKuW0mrcGB2OqtL1
7nJ/43fUE9NiqletCVDLkcNKR9WxDYdsWlPnIWMEpdsUthtT4UAe4xlE0yDzQhCfWva4TeJvRkZq
oyVP9Qy+0+2cPV+hfVBC+MyAxLNxt/OUfinIL0a8dctkcIGbiOglZNCFqnJPY6DdBgW9J4CPdf89
MtCioDP6CO2Q3Ct4Oo7Rfh/9EXFzEj7FbVMeOkx9gL0m9kft93hoh7XmUu9yHUlduvycW9T3nQjv
rxaBb7F1znIchlvNd79PbUb3IiTcIqGA2GDciDMLZTawDt1j06JS65b9tQ2O38qg84ZEYkr9nQ37
Qz2OF/pm6hh2Y37pACAFAfU9I33WW6mfcsgG+zaH6YtV4s7180+VoF/t059dWzHulcmGggzxCDwJ
OYjEvrdkvGK2nAsdGzOBGFEgsWFf9uHRboJITE6hY+joX+XZS7iWc3d4bQGHUdAw39hurqXiswNH
fS+9jMwjSdRxa0+0TqP7MXvGoaOfmIBo5QNwFGmwTUb7u5UOzs7Fr1hiN974Yc3XZDkPfCR8ZZAB
YQ9OIBK0SXUjuCR9pV2Q3ZxF6RHimYXeQYJjWgFb4sX4p6tqPLvtA4Ie6qVkFXQl0cZZ6hHGxfW0
orlF2buAI0P+3KbU9Y+q87aeNIgwtcvP6BPYscQkhXfkWvai2rcs6cicq5DOtqQYNg01kqzrQUpQ
NwCWsZI1WQwJdY01NVA6/ySnuhW1FZuBLciicxQUMDISihRWtDX4haGKdXesI0E+DSExoDlx0ibD
8baJ+kPrDm/IaIaVWzTOrjP7j4CCWQHOgIbyppi0V7IXsG82jqJq49qrNoWr19Wexx9jtpuKFIx1
mlTvOgCcY42Q2tdgXGtgFhFP3o4tFBQEf95GBWLr2Brio4zdn/QIvA0ywDdDth/Zt60bDtYKcglJ
yhLFGcp2lCv4Zfj+8L671YdSDBimSRnRieD0MJbBwxp1ynX0B1ddRWaVNLV43zpZcW2RT+vAM1bK
FpxAQwxvwMw+QJklhJTgN28Poo++5RzJajJG1ldZf3QQje/Ax5HfgGP00js1dhGL7qaFLnpja8Z2
rEYCjydm1jJwSPkgYnLOyvJ6KNr52FQ7gYqOSntOfJPMVoU1QLBpaEPN5Z9dbev1vovDh7ysk4ul
lVB70GUQ9aaunAOsQdJjNYlkWwWYizEHfXOa5NsUC/qZzqMfDmD3IaCgeFJfKjJMtqNCl17HNKFG
5vetZY2ftDLCOZFnw7X2zScPbxX79FEHnEr/u/smBw82a5htGNRhp6Tc4LXfM4dhu4uKc26qr0Yb
WLceCJrMM1v6QNpTlrnlPcDWyLeObkXlUOZ1TpvdvVb4w5AeMpFPQdltqOgIDndAeBpORjvGpFY1
Tk0IQ0SiHkLWMO0J9s1Fv7ccG3EiIJM1bWGi5Sate9IGC8ZJfZOkYXDQTVkcBAyXFWGzhiCtKQzj
nAGxjW7ABUhcZIa1drRQP9laRh2v1Ll4Czg/ScjKxrRDcvDwrDIoR+VF4ATadUn1IeaGehOb1Xm5
p4z+1rSEfjS0gWWj05uIxfqR1QKW0qDoX7SRUNQeh5m0lHUTOlzYVoSgBdHisWfaBCme5vtYdESW
jfEN1lfz6Ljzst3x0LCYLOWMAkOUFvjXUVfDJu5Ka9dboCFQph+YKC5wrNrzHL5xaPzpfqS2ehhI
Nlr10PkGpyVBGQ7Qqe2ch7Qr840XSeK240o8Z8S5xnA+Bn1sCQILwq0RO9tRr1bdKMwz9qOYtFP3
mjGQECBzaYpJ3A1VuDb1Mbwo035tIyIbhUSIlQzFE1og95yV1aOFXmsSuXMwsodGuNPdJJC3oSyt
dm6ekVjvFfk+Qm5NzJfv7HromCdla48CETvlRYBtOdQIIxX6C/SsjpUbxc2sxyeeF7d5fwn8vqFm
yOK0yCvWCfPNhDj7x81vz7lJ+jUKWHH4WEhOpdsxLaJRwiCLkrA/Lc+K0iHukPGsLPPhZA9+fxJI
YsBO/fm4y6LoaBvz/sGgF99lY7VFHP09Fmgl15OmUBzPN0WGGGlldsY5qMy3iMrO2s4lvjatwi7j
edl8dzYD/XjcVm9BaSKDnw0+hGKhiqQ6NRwiws3q2Q20/MNyEwGg1boAl4gcwE4xkFtI7OkDkhcw
rdMA69IPT8xyl0ged6v05iWcfS9yjlj7ddPP1qDl4ahp95WkPKUaX6xVkAc07DFRLJ+x3AgGdjYg
zv7XUz9+wExhRzWsbRYDzfJpGJygOy13fz3pyQhhqxj3CytCsC44sdbC9rDcrb2AMHT9khUpV0O4
1A5a4193fT3LT1USDbsx1G5brDcnNh7atG2bwd4P1A+AVbUnT/lQBkINhqfZkXKtw29gxy/YbxDL
1J4KnzaCo0JFV5+vfrnR5i/MviQVdPJtMrFi9AFxLDYsbz5Uy70hMxE7RNrKZNY+1cZQnEwvYmE2
3yuFBVuPCjqEG1zEZirKk2255ako1VQcRncCMOqJA/NCdQpNozolecoBXh4vNiPWJ9PBpE2y2Ina
yvppLJJ1og6WQ+UTktapmW+We8AryLA1htdufikoPnxE4SlC7vHj5FvuRW7E390NVE+x7KONms82
mn0UZ5c/fHGhed4sZXbMZLvYzRbnl4K6VR76LN2HsW7jY8RuttxYnSxPpSxxnzX+qRdBvl+emoiD
outpsgfOP1nabIMxc2w1iwVLn+8tD3NZ1tvBVN/goLY7+E/31WLDWhxZsUApS4mGk3S5GUMw/4kH
gXohhPwglPxiiSxPLg8nknFWVp17+UVlbMNJNYNYMqkLmzifrF1OHI0twzb0s89haGMLrOe/YPmD
lr9leFAFva/KjGlF/e40iw0y+mxlnyrUsSdHcxpyLmkaQTaiK+AbD/gC0J4v9q14NmctDq2EC2VT
FzHAKgRap+WGa/rnvdGeiTG/Hi//LJYnsRDBwhnZI//5PlsguKZbzue0ysgI6Z3v/nr31JjZsaF1
iKmF0xzA1OnHXYliiFGcfOjlyZggqFVWR4zzv17ZNWl1Guab5d7ywm5gHqZ6M64DgQPRiNW2tOzs
sDyCq8tJND/vmfVnhBrwi+ZHdFCgK4pA5EBgS2tTajkpDRi0UQlyES2vWaITf3toA97xbEaV3mWT
uvr18abZaBvgy5BwZn/c8rV6Ll//L7tc/6dx7v/2krCYrEOXM6Jb87VImYnTsNB9jCQBygWHgifb
bJndFiGD56BXPfWzgHOwmUcXx1IYBJe7FTKQyIlt4Dx3xWh1R7focoyZ8+DkzaeXu9yljAsYvGJO
aIt7bTmaaj5Sf7mLXiQ7uTU76Sjs9t4ySDKFM1QWXi4PicQooTgWpt2521ITL0x95enXr788jOZX
LPeWm7CsXqdemVtjHo+0kvyTjiELt+Sfj/1+JI9Fafsff8785y33csbPoTOiA2XimuROwBbL88uN
1aBrL6lBbfpgZIeHVQ4lVHPiAoIevdwdNLhi1LTbdToPvpkxtKd4vrc8HIKaHSihKurUpm9hr3fH
TtaKcZsbk1mfsWm+2+vaDTjv30/C+Zy0A1WdlnPSov6201H8/OX8Xu4SPWSvkt526d1zgEszTPap
rp//8rrlzEZ1c6NbKI3/cvIvr/n1Myq9JK4+o1m8PBeFAddTPrCCJd7q5y+4vKWxS1w/A1gfmBv9
hK8nhJ0Wzx7SaL7Iw/nebw+XfzCxHv2AHv//jsz/Ky9KOjr85//4a8/nbx2Z47e3sPhrO4Zgmfkd
P9sxsF7/ENLkf3RAhG1L/Vc7Rnf+MExTt9D82K4DQ/9fzRiPZgwjEH1Yx2Mvo9NR+VczRv/D80Ad
C4N6hmfRUfl3mjOObvwGa6cdJEzB7wWtX5dYP35jWSe6z5bf8e0bNkXdIUEXhfEugDs6cVHBb8Kf
B3aRS22+KaP/puu8dpNXo3V9RUi44HLqbnoJJZygkOQ37r1x9ftx9pLmOlnSVCbhTwi4fN8Y422k
yivB64jvAS6ZQlgTBDo9/PsS1Ui+alwToBFQLfx9weW3Xg7Tl79v8yHqudYTIul71gOgChah6Quj
T8Jyp5Llfz03y1C1P6pVxjAFKva0Hv0tSn+P8JPlSRmNMsYhVObCgP9zgZUTKvbp4QNFKHoYVYW0
fX2XCs42syqlV4WhxxrtKeT4AewONjrR7YBnPIpOoFyNxC90QcWkxJ0WNkUPeqfR0s0LPx1y3PCh
w2rSkZp2jsUeUX/MT1i04qeeKTgcTZ3BCyUAKRK0B7NOgAkt1vvZgqeqJmuX8kxdTGblxXEMpM6Z
qbynINLOzFt8VcToq5yDPYtvgdRbknP+1uThrVMx/D2sKxTpU6fCHiMMVowpjff3Pv8W5L9HENVV
/4HZSBK8l39fhDeIBvOD3dDVuRdWI9HcAF8wo8upyqR9Dz3YLDZ2xZ0jKJjnf0VhvHrFnTFvaiAl
bCMLxoN+EPSMO9TBlwP5RNQd3rVNSkgxa9HfFiT0Egg8AphJgp0t//sSTOXWf9+O08IF0Ss6DJrQ
OvFUGf99IagY0f30rTo1BX+PRE2E/ydDZ5j2wL93/vdFnb79ew7QHHFJKuPZ0aEf+3s/TcQkM4hd
ceYlJ6bT07AG6xEobxhHH6Q1dlQgEuVZXJxUduUfGPWMU0fQocbJ5g5T7W7mwFZrjMR5uNj4IZo2
tfGrabxyBl8CyKQ98khHFCuZ6QWaKt47NW6sc9qG3uhr56GsahVK84YSPCN0XrDeRnVlPokecmFL
xOvGPqYnOdyi+r2ThpNc/IAykZACUGlQkVtMogtADzTISPzNcoVJEjpIVECiKXhj57+f8zOTo5am
IDbCIwnsKgRMosvI9VRXytwnHXZOPSFaM1JJ4zXz1iCzOq7CzFZ+o72uE4ZmQEaEzNuw88DqOGUn
KXKUi9Ja4jAdthJBd2wyMGIWEMpY47oRgs13g/sNdDKDer/RDFylMBKogm2hP4sfNAkcvl33ER6U
ywxgDqrEujl1MOPAYyyGsEiJ8fYVCZ6H+aoReWFg13QoYrM+8nzxiUmV/RX7EIJXk/OaifVw8YlD
lwSvkNEV9mIDrENGEiaxzHQ93KxLtIBD547hvqhNpqHjb4vwp/omBlmFoYEKLvZz3Hu+50StNsfJ
hBQPDxTtIJy6Of8qWiaYJHTaNe62LtjNIBrIOiH3tEfyObO9eJauk5x2wRpC34glk1UfSFBFXlmc
oNP6Hca/mS1pMPIdhXvzWGgeSfYwsjDDmEPFntvJSVlnDIWu2VM9ZxfdTnbRlOVpM67Uq08dAMQb
ocNzFltcg1zg4la1NFak7lsVodKfNTfcJLSye6R4aQP9y9I+pPXsRrwmH4bLVv6Sf4cPmM/BSlkW
PvwmsIHQnuFdLFoJEnFmV0hp3egbI8w5iWuRlW5EiZXCky/Eiv3lx7eHOD916/Iy7MW7lnrVjeQg
kCkutm6tQaHUjfafkizlN9HzBhwQLqhFAvZgMm0oofZQsUCov1crmwwYxc4/SL8KORMkRFvwXYUU
sScQ3Mt6/8P42OxgoDpabatmvFT+6d+vD2lV/8o/0nLxFf7oB9adEfHIKbBBhCZ33PcZ01cEVcSP
zvNVsa8ld2hM4fpgdmfqcJztHmBRN+Qd5vJ+txszu2A7UGCkGfWX+JXmdo5rLNdD6mAO9PrBmrqv
jML66TZwsLtNMdjKFS0atOHU6Ta6pTCctmpbii1wlscNZS8ucxuMprBMKleNVX2Um+a9CnXWDHOh
e9o/ODXjZWqpGuDGWy19snY8RsjoOOn/yClswOPiZfOgYtzni1/MG/NlyC3FlsvLDTlv1q4+hbkh
eRFItauYmJzFXn5ELswxr7/eH5EjPPNfxgioGzRvVJx+4O97Jfzn23herJGEsSz2bmDLfo/+BW63
uTiHnyAMWDO5k9r23kXO2y/2zJihS1UPdEr2q0YWv0WCAy9hKTzcrPGS/ey7LKfz2yO3S5bce9nH
8LL4g2Jo8neGdXt5vP0Bj+WRSamlzxyNz5ETcYbaBVfJ1aI1xRjVj88N+RCWyUc0GWpbwcwOvqYB
jG4Ilf3KDca488iLH7Zy4PY+kMf9ZKiufwfH5rFc7FSggbf0q8FGEPEfU4nPvuXdOSo3MbYMJwIm
SQjgZR6FCW48ztbq7F5PXv8D8+t19S2cmtsDr3o87/ZY5nXkMF76uZvmlwVMjoLoQWbWspOnbiNc
RqyB54d62CGNfuH2nOCey8iQi9l+yCslgVH3m4JFMkwWDPEw3AoSmej4ckM9vU+P7i7WvzWLLHcv
ylpRdZiuQ9dNaqT/eOwp6Z7XkAPdmA923DosFnAI+IpbQx8YMCNrnTNjJY/7q7vK2DtFS9CP/B9u
2H7SGYPzGDAOdVj/5y612fL1HTCGMT4Y7x6C5BbLG3Gb8XYb873pffNxq5ZAhyFb32qOghh9ZuYN
wXenrKPEjFNS7SxQhYxDm3pv0MTcFl77vMILxRaaTde7vL0Kr57RClNfyDe4ubx3vFmh9UFX0PsZ
5zLzmU1Pqh5Lrg9qDEpZrOJPfSktoyOeCp68lXbv3eOsLbmiCWdYzW4ol0qWmBjNMTk7N95CnRpV
vZuFTNCcTNoWdWIlCBAfXheSd3QSAWUWSyEzH0e4dR+4PVgSjmUGXvCZExYQQS5hs40HrMw2jBlI
YrFj5wKTkTO4+BFe3/KLrBYP3aaEKCDHudHU4LhMrlnBFHa5Uo56j9/aiill+WxwJoD3AqnmNfMG
4MnciyK3FEjpZPt0++gDv4l2sRE6j+Q3LdkQbsTPi4UdJAeyiQM49TMT3+PiyEJ0nl4KWHn3Aj2i
ujV0v/jNS6s6z/Yy7gNTYjzAtslZQiAZ/YbxAXMsHsIXykaXJIFCXIkINLHha61YcWcy6KNd4mQq
gTxe1N4j7RHXACCq8Fu+Fhv9M9WM7MCzY+U+Vq/VMNtiBRKb2rVETGMXR3HVIfdeD672lK+5NV8n
xxEB37ScNv9mqkUoNH7ITuXiW9q5OP26kp3dm8PM7Q4g7PuZsGz9etevpM/SOyiBkf1W92HbvG1t
hyKb/5Mp4zHiwgILtgIeqlZ8m3shFPDcBPPSVhwjiDTjnAQEIzx1CDQelki5qtMr+Jlmd/FF2sOg
IeaAzIcstvBtrtz5U/+cX9v62kHWOYNRd4fUSWKrPo0raiXehUvNToJtq8C3MpJlssGoPDrIq+Qw
Xvtrdeb488fCdlUwTTGqLRsHjEuT/PqP/kPJjMkFxMJhccI5k222VC/C+f37Gmwp9NJs8z5XS9oA
gKuGe1C0g+92X3zJEKbZWg1sotGyzEUjxgki9l7H1g9Osw/1hwuncoXzvLlCsF5cBMkVBqptkyZC
mV+19wnu7Jx38sXQT7gkvFgBBdarumP/che5uzCBhFTJgfcckzrUGWt49oQ1IeHpjEd2jw4wVUp4
C62deO3cyVt86Y+hYsM7U6a8XadPgeMd6SsBHUY19gVhZ5f/sE/rTCfxh7xUhkhCzM/bnrnQwxsf
Krb4ONNVlbvmPH/iVqHfyAmZO1iOCpSe0CDqDYLEBxTznup23x2rYyVuBCDjo5S7euzHn0hGUOxp
q3I/iiaK7/IUf/PhS8nud/wB2AxBYurhstxDr28GGxo1HORO3aLMnoXLVjPq3QQFTjQuGx/S7AiF
O8EDIbHhDnPBE0ZfowqJd48r76gde25mOFq7LncnMlTj0Dbp/xaU57Mln6WQD3HvVuFJLZ5D6rU/
Zebk/Q3VQowUCwmvQzUh7HqfY54CjK7J4kCj8jdPfkHBMxCqyQjfam25aCNtKfXgKkXrR7mgLf++
qFg6L2e44WKOd39ISbfsXnq7fLft/zz6e+7vC7lE3VKfy1QYWoXAucnrVQFzSGoejHlrEkIRJpdU
+7TLy1dYgKlMj+Aw/88jHOuohaPpX3A9iFwkuqtBn4dzeET84LCQmsz7P39bLgpo8EpPHbnwoO0h
ZCE5qgo6sk2oFMnmK9AUMfhrpz8oarTHocSh1jH1SIVxCQuvIXULBsAjY26LKQ6TzemhROrzEtsD
chf3Csttg9bpCsH2NxRXMbf/hhatZnkkvNRsKndRuSnBhR1JO0YLf4W/yp0MnYFwt18CrVaVJ8l+
py61wsieCuF6azqeqDFm2zmdBKa1nwt2ClNU17no1JGlEXO/jDcdSVdQT7D7BMopLFnZAmQbqime
lJME2unk0WpGtJVqDHNI2Hb6m13H/cxuqEXx+OBvUH9eGdE91oTCbdpP8ZMG6b3i028h62HhYDYe
BgwHWN6tg3RwU97pOvFI0mSLQKgQdqVmU48VmKRfUWgqn8Fyvhfuyql5zkiY/23Qi0PP/CTxgUju
GI4mRD8jWdgiPnG/3Q8RnwxLk+PiqVmLw0CjhZDidVxsE7q3Z+ZkxONBmTOLdYP1M1WSWf+bYY13
i73x9+UId/xL+0/1gHELh04zxm30Q1FMp9cr5uOz/s3vCD9ntYkI/aW6k9rbKn8pLjEC+AyYfaCI
0w3xUp1wxR7YkIDrWV3X0hOX6vZQu5wRBITlJrVxSEysl8PpLsD792NkkORyaJbBpscTbjtptiIb
xgP6pwzC1U8/KWAI/aNkbyJvWPHXQNyxaNPxDcwcfomXeh9Lq76RePPAFspqRBVOKeEFZoT9rBOs
J4wMSOEJfYKeCsclDieBmNeZ/T2Y8InccE0IoIlWy1f8N0awmwf0ebt2wqXkIQJHKtq6zVPkFPzw
qqVk4iyZec1Kx77qid3u7NS87JTf93jiODuWwCu4myJiZ38/0j9LK+YowkpgYTlFu0DGcsZcvK28
R8HCeUWAqB7nPXpnnNf4IySPXyuomuxqmCDROaL1YiM/57KB9cQyWMk24nIMyEtq+PL4ojQMIcsw
hIGbz2c0JVfCvEoy9Q1m1kh3vPYc7Ra5pV5Bd1fa4Ca7/P46xSXwiDX+qKZ0IDoAe5ng3CBG7SGJ
GbrdPUnSkjjL1xFwYq9AxPmRab7pqGawZdApw0o2sCF+nES/8oYrZ6N0dafYPRgIfaIyic84ZaYb
upd2KgK98C4Xjk4jMDnU5s5M8oUjxfmhSG0iLzjtBVofwtYWJlA+dD14h7FH9AIPmtoZRlRbR8hy
08aJ+xPdg3BoMQ065S+bXDKcJ8xU+zfIpjTboIOY0bt/U/zRnipuQcyrsYA/0hrkqwBr9+XfxIAZ
QWjSkP3TUrdb00fOIVTf8XbpviYLA9mEsZTVvAlXAeenLGUrrZ32a/FMYSSakCnfTCcjRxWxdT1l
ycfi6swvg1/sQsZMA0UMxnEw8MAxTPQq0Jc75mBX8swxonxDv4JsCG5jD0+hsITVKP/NW2qzvk9X
0V37ZYqAzcWJC4OwRW5DBkCc8PbAVGB2o/lePLlIXrd3g0eDWd6lt7V4QmdMk+0LixcGErf2lyXu
9VmUpFRYxH83BD/s6+1MpKayumuB1UPFIsn7YjjhK4desZhyRfv+rgsYiaCwwzQQt5prXDCZROJj
z3+Tyq7vY+G0HLR+A6MFWhNUdASP2r+a+Reu06GBh9kSWT6W2DPGPkG47Ddoay3Vqp8PvAm51DdS
a6SXt9W60Q6brKg13tf0rh9HQuRiuyc1SzCT5JDEHw9Wpiv2Eq/Y7Co36Df1MI1ZWEIV+Coo3hqG
QwFWp454gg8LKQCfKqiZxpyhA3MCojbL9fva7QGovMdptBpOZ268D4y1TLRWnN3qJz5wkwTSSV2w
hW7ekoczXjq6gNt66LBCS1Z9xoL7oDJJ80royef0gCiq3BT9hakXO9FjsX/plAo2W071VG11ywQt
XElX7t1mboybYqfsxz1pTJOtJKvSGq4YqzMphg5RzLSjvNwhLNCyWmXvj+dppYjM14kzP4Ho13YD
LTmMcAjnfudmfLJr1IRzwjSTBAy7WXlX+Tne9Hv1LluoxbBMAp2VvZZbLl5BJ11YseSQVTa+oLY6
GpPQEIcWnJeMQd8/qGJUJPzUiz4M0L/jzYkh4uzQsQhon/hPm6/GnWhhK/rsh1vs6sJZCGY4mCw+
yJhVipDcQz9UiZgxOIqMPG9cQrxghKX9stVqZOmO7iy5KdGKHYpVlAsr7DeqQKtpNB/9UfzF0LY7
cbtBzkl7m5E4s7sITTFMdgJde5s/KCPXUA2d/ZUbRQQAM17b3H/T++P+jbMCzu9fkGwKkIAbvNn0
Nt77DXcaCzZ2lMDKUgfvHtHEeb5YJZKZ+JUPURcLmUlAmft0qBwrJBdUCwg6YEhcM4KKIleeHbtp
oZfob3nvHG/5VPce94WSr3EIKVbSHRqomlkYzxdvfyJzaW45OFq6w3JZ+wlt2mOMDh0BMmeKHfsH
LFy18kZMSmu7wlSgt1hBTtNnZmUpbWadXI4Glxjkexwtnwl1CoR5pMzd5lV4gbqPw+VIBEFNV8m2
jXIlM2YPk3gOucefH8Y+LmtGLTNOcZrk0LDA4LbV9hu2DfTxIX3yA4aQo29ZfiGYKxeUai9qKBGh
i8N91/8K9UnXnLqju9zOz2yKDAVbuqSf/FAj4ncjJ4TZLFvSVT4Hh+As/+Cmq25JpmsYbQ5GjeTd
CDx9J0yzX0v4jvbBqh7MLvfT2OUeldlgcaR2mYtAyp5jG4vvP6M4fhs3Q0IT0IoADpnECOlHgnyr
nfAcSWkPjDcke5NNJz80H+jXtcsIYx77O+txqFlIpnF0TLeY+2RHOv2xPqNc+IqPc1u5lzkxPA7N
ffU30G97X7jCbPunIyl8m1gxmcA6mT8bvovcq93A075YfnGaTM9skm/ZmZ84sAhFuXfrX2rxDrNf
urgCZGAz+2JLj5dIQpbaprgJ2HX8U7DfqxySw5qmNyJ43nOXiQ3556r5WMYMwnhKngar0A51xHb/
0i09/11VQdyo9uBwVgVJelZ/7u3gknIHUOCRXspKlXlwpNMVFojKP8w9qclwWMK7mhkplVrFTxri
cliL/1h1IQqEWHLucJzADuuU/ch29sC+0hq4EoxiPR7gVjx+X7wAiDQxicyBouUb8KP/laxxGe3L
I5odu/rmTeI6VzdrhqVFseMkl8uHL1O6uYt4I9K23/Ef3co22aRu4hARhy5gSrh7MNRp/7Etw0ZM
PsQzpddiFdOULJO1sFu89yOetMzITcmiOD+yRlWSJwpOAkCGPmMxlRkPYRUQq1LQ9zgNHNl8TWvX
PfUnN+cspcjjYhF/xMbi+Bn1hpTVZbbj7q3Pw3WMLG4oi8P3c08+3uvqVJ9ZFCPmJ8xvPkLKBFv0
5c/3U7++a3c8x4GZ3tmXFvIuabev8ZuNhvL/sZbuj9J6KSvtm+pkhjFy5laR/zqmlA8fi0PBQOcU
i7xlI+FyW4sfiNKSK2kDv2ilacp28WY4zG8LjPp9/PjSdbaSVZv0Fdo94qemQHRIRhT7fmHrm2AP
4/zlDba8yzMqcIQmF9GRbO6ddWhLnu5ke301eMOxvwmutp7kxjRL25G8dc41vucmQMXL4WyQBSZS
SOFYgbTKEJDhG92JNbKe1g0jeQoVXpEe5XuAXmyaOWulUdONsfJRTRZ2Vbpc4XJmhuuFi1cIcMDH
PLRoppEeM9SXsIpByMuEl8i7YTU6JOlh8ZUSuZs42qltjYx8W6y5EVgY8WS8aSW6Je7epua16nKU
yKbzGOpk07Rh2VIii14i2BSIhd1/C8tq2dz7yaxh0VvibTAVi5NOxdxi3EdzuKProzA95ihu7wtb
8fMzHd8KQMCnsVDPuBzom2RbvPxksorEkGtqNerPOZNWFv3Ay2lysYP+wuLvNvwj67fPjdmmvM0a
B4eCy0OENe0lEMnMNjNi7KUv2mr+ZHBF+oJ8nS0rwX0dhwvhjwuMfVGm/xCCSErENM1XaMjmXiNh
ju5EyHtDAACGm5xwu0BWR8pSYdTAeAjeBlNcT6mbsAeH++JlztfMfcbTiMWprbraqbwFTJSAoCjG
1dFOGcYwJjnK8b3jExFrfwv700KG9GaiA8MHRFwzSf/2atwyD82R04bqnbRmBm8GbrYaMaiMyFlG
vDcTzp/GVP9JuGeaj8BOA3cBxCZ44V7CfDCxai4L3PYIGDzjQViQdc+VTxucQPvzCpA9TJ5ja+bK
Xh/jGWAkGW7mJhPFb8jtZnBDmT+HBs1kGhs68iArKyaJ5SiM1utBpYHZJm0nLd64S7YNxp7cMHvt
G383fpi+gIgRNbHjDat2QrdDv/czOpi3O2CL+3IbrNTAKGzRKZYpNw+lMhtJsFnYhZN/tZfFs1lH
hCukVvA1Z5RcTctv/C+HlP+v+dQgxQcWWJ/i1st69dqAsQb/pI/I1T/qZW92NPzjXf43wBIm+wtZ
DuuJ2b48nLe50zo/Pj5m+zdtPwxyTOJxe5zv3+8tr0gEwHB7ZKtBNAAkMUZhsY6wcHwstZioAHMh
r0mjBqSTUPxg+fp2ADbDac86C0908ZnmCboLaEl63gMDDDw6Nfdd3yBVl+QoJCYwUWUMrZsFLhG0
f5iohp8jtG+jPOKBNenIwehuUrcENcUBLh8sIonZFurB0r4ojh9bXAWw7ln46MRtKEcgWEDf3ADf
2WfKbI04uxdJgIfFwg2Ty8LDnlcn8ZECxoi+XxnG7vT6sZd+YToQ4B8wt8hXrpIdAEePQwBhEqlH
41KSgEudEDl47c43wV1kHaO6t8UahIuzRwUcH5Cov4XpHbw1Iz2INgdHwLwP87a1aLeb1y5abOrO
xxmdDZEkSCYxLkv2lo9LZRzdqJbTAgNoMKLco0bTv9QzRr/ZJf4JFJtLPV3Hpm5rn0wCcBFhMboz
ZkoPwzrYAp82HxGOYaql6273QQ8PoKh/Vuj8GJhE1zLeckv3OZ/Anv3239onm5y4sKYNqfNIKE/v
bxyJcSWlb1CIjaa27bfyb3ooKXF89TvHEsWOX84o+o/HGlMMxV3cJItrImOH5U6KHbD+YXTCzG4q
KxsdLtpprebkU/Z+WGXlgCaDl6nEZxjNNxsouoGf8Zxr9kyg8OeQEmc1v2BNiZtXZSMammKQkefh
UGhHMxyM0MmQRmO8ua5nxuscOvUp1ow5Iqx6pWXe654UZrkvznnuqTMPcAHEQYiY2Tl65wvRfuwv
emST9QZb6BFQbPBWnPYZM+dxFcY7FrAg17ps15txk/kLY+YxOuJaoLIrrO7MXHZE1EbBdFL36I0W
O3HJ9ihfJKdy6it62GLm5bXZnUXBrCLmtusppytmLEXsIbXYKbi8T4KEIvkeak7DGwSGAMryMDQB
mFMbM1qYIcajIFWq4gcv512RKbuUXndlq9g1VotmG5nVLYRsEJ1xTyGTCets82E++E/yRtntxj2A
OYBR3zqKajGypNyQAX2xugQ2vjC5sIGxboSFKmdhT2LArvxIjmzqegVmQFi3K/0AGKEkCytD8gEc
QpO1+DSXd9Gy3ykIp0nf/X1c51cELwmFt19+Is1YitbbZqojfTHsbu7M/yF4zzBDM8VVdcfLw575
zTk88XFk6yHYoByS//JDCAYs10gWN8Fu2GQuckjwlGhC6MIXvhZcwRRf1Qe35vDBRcaCJ5bO4iTd
NBbuHYaAgq/jFC6uu/wTgqJ0Id2padx+sIfMSQYwWVNtLODu4jeTVlWMC6eRgpWxRXPsKXdSrx49
ZCwJ1t0x0jl7wfLSW2rs5PEy0ny12OBq9VL9tnAJS2ll9z2AZTiwyGBQK8S+xQYWg+APA8ayGPcS
NRpfE4jjjbrqZlthw8ZSjUugL46e+ofHRQtrjgeiCh5tSJ/Vb3hKnwO5Hr8AwgdenitmOgnLGr0k
Jsk0Std6Vf1WGBzjgI69+Do6F7KBZfZ8+nRS94csMdoqDSBAPHQ6pn4fnB0+I26Vb8qwq7hqLXWj
7KAJmfOVdgQ7HCpb/VlEtvVgDlGZMDZfsrGIVsoKM+bvmExRGtF/4Bx+s60GoymNIXL7/hK0eCfa
uA4gO84Owa0rjZzJrrpRXazRT3NqWxmgE5NkS2otyo0UzG5SkRvjM7zSVDxIIXtZMCEwTBntdrng
PoXS89RWBFu+DsU5ganuzHxWh7kjRW6FcjN33r2HYk+wuQ1KLHWogeV98CscR/Dmbw2FoQkt4pz8
YilT5IwlLPHK3+scPjscoU19nXvSGUgRN77T7FM5Dp9B5CFKWriNKX5jMxv+tBY7BYO48yzwG1N3
wRbPJKZMxmsnFBGo367BiUVBmU9EtIVsk6VMk7LVNr0HzlAoph5hS2aWTrgX3P473jeAbyREzg2u
+OIsfcqAPOGJkKfirD2hDS8Y/qzaD8CTN3ZbsV3hwWaMH7xGc6gO86e8inc6n7XCtsmiwoOPMlze
98rFVR2otWbQwFz0BMi8QHxmw34Tb8SpnV53LrvgNGfYbGo7IB/yo9L11xdtNW6Qc29wY2qwX5Ww
nnPJUMh88Yd4j+FJZsE7Ref3CW5ANsWrYDyKwJpQZhzZjfI5mbXq638JB1RfJ25gBiyccBfARk/p
wwJWBriFN2Unv+NJcV6HejVVyAMbL0QAAwrJmYHlqtmmO2IGyHAC/Sq4sVahUx2Lg+4v9qQV7wki
ekoAhri1mdFK9BZ7TbebW3jl1kXNYWWHZNtboIvjsJoT5X6VGctTdh4swUc3hZWfM4PSoXrw8Biz
MJg/SiwexfQh2mtz77YKnxb49mca2QacalDKt/VaYUyK5jSkXcek8yx7RPUG9nrxr3ytuL8Uj+DR
sCTI2vhhFvMK7FnttgsDegdENy5fiDdMHQAR1eX7IIm+sqPEjMsPfTlfpSyfbD3lmuuSXJVzHlrq
l/LkuVYwpF+WCC4U4ZPcQZSj4rXaiJZAxRZSEVmluO/xFQSpGY0MhlVqsmTzCeXAlehsS5Oxc/+a
LpH5R3WA9zkDcqOjRl8cfVG9F9IHOpzubQuiSwi7jsT9u1zzSpBlNfLx0NVf+pMC84UbAZc73KBW
8uqB29tX+5F+RCuuT8Br5PQzJtsQMU/NZraMP1ofFpXyh/LTNR7F9Wu0ep9KvWDp4y2yY9Igvjzt
CoRdkri2ET6Z6/4OVFXr4JKtJ4pYYGnD/TH6+q78evncWm/mqTc4IeA2hYm5X7Kesd1Dn7MLffeA
EQsf7lLdalrw3pITi3V7uJWgu0ynlsEFRsdsrRyYCjQM4O/sdB9xvNQOEMsO0FwPzWd5neNnhBuc
U3yxYs/INDA7ictH2k35gB0jT1hDcgkNjUG4SaEplJugNMcDVba6RwY5vEw8xtvqMH7Up8W+X1Vu
EvsoSFQq2wvBZsdh18rObKV/JIGvbHFt3rEzM/54Y47vBhakmFVEshjkNSIdCc0zqHoRXkiaO7q6
xUpwq1RruIB1V5foop9pShuNib+hnwPaIMovO7Da5S15bLKXpU4Jz/hxGcSBU58AqY7/Qny6b9EH
DQNqzUXgJjRNdrmvthE1B21NSaSBnYtUynb603zRqYadG231++OEtpklEePMJrVecw/pOvXko19l
xTaae8q38h3jycCh4iCuVXQksQeMHt7oqdqbPAKH2ArA1XynUuymZrzvf+aNl5/wHN1ioUUHp37N
9ux0qbRLg08MnkF7mIvST/XeHBF87+nZMUwOveQ9Xg7GJXAuut8S/O9KDYGJPmVGzhjLKpmtnIPv
IbbFB2MOk9uHlTrR7DT3+sIuie2M3ba64g1Pr87WVDJOE2DLelxlVc50GdyV4RVYE6GgEKI2+apx
8dzltUbKKp5nacE6Xlmqn6lgF27/DDMfY3cI2auFYr6GqaEmDRE5MgvyezZVNKQyoPnHrZQNODiN
XvM7uOIq5A7qJmxh8VFfYyiqAREga+1hYjOMrUwueXmyCWFmBCSRwd5xckh8Kk2bKXyPy9e6YJZB
ZOdEU2LzaAIyz+0XexXRLoeIoXl/GZqd6mvApp0nSdBQ1+zTwNK4iiJX9PrxGLwtaVgSqx4SANBi
Ez+94TS5CQ8oo8Vkq0fF6re5JbCpAEZQW4vT4S8RAO6K3k9nq244NPkRWzEx3aSFh9BFGFDAk8Fw
mfV+3+2zcamBdoFB5gATy6HbSMlzVJayBlnsMmqMazKPsoS6jFqIIgGProphCCU7ZbdIKovDWsnp
ICenH9b6zEWZhG+ASJYqwZiKBe0uuclHfQ89qW3gxpoNgHXuzWYGhVFWOEL+Fch+PawXAxyOCwtz
qPjdWXl2+z9gv50g/v9w/r9vBYlVXUkxB/3vH15aME1HKvhw/MKgYGhsphUJEAvx5f89Nz4U2VEb
dd89Ut3HDM5OWwZjUc2dUMwYyiEVJech6NspZ65ZqgWM+n4kr66s1tpMplf8e+rvH0XSb6y6YbT9
95yA7+YUNc9v/H2vV7KjEUqIgwF6Hqwya3s+hD9CP3Ht/56rpn8oY6j2f1+QjSESmr797x/+fu7/
/wqOdwShzcKusToZeOvvhzA8xsf47+HfjzZBTmMSifGyWyTVLuh8ZEJWLY8QVdqHJ/FmkX9rbtXX
uUO8tTvCARKjpjGHXhktJbPDyURuUwXjYXjUjRVonLU8lRY7JQt3SfL60iUsZeTZl0ienSMnsmzq
wBuY2fvhLLIr7tf2sRuyQXJfuRAx7b09Zjp+qIiA8RnNzBi/OUz968BJyeV+5EwQCOKzsLRiGCxF
c0udCbQ0mkqb3MITTaRoS1DaLe3y3icfBpb9HJo2tvcQcNsQ4KpuBy/FSyMJ+698nosrjEHhXQcI
VvGtw0R98hKoFvPOqQVtwTXIaLTfpw2hp/oUxoJi4kebg8VrklOQIzTGeJ9W4x1VCE7bbwqOtiOl
6AElDY9lK01Iaa5D+J0L2BZ1VwYYD0BrrHs2wrhm2NzPBz/JX7cuEpc57NRJSPIAHmj1okCj1jCY
i1qHA5KZizzIoHyXEC/1ssWiApLXW44g03XdJlDE33oOnVlBzZfVgvN+g5cXOHLgeaT+YFTylenM
M5Jw8TDzBelSKsyEQYP7QvaaH8GmkFWgvU4SBGsyzBbQzhYaidl9Rse6S1+Q7SAEjv+PvfNYjhzZ
tuyvtPX44RrggDuAwZuEVgzKjCQ5gVEkobXG1/dC1H2d+bKqq6x73IMMYyRFKMDh55y9184+oWGB
VSZSZwgfSGNvatRiVUcZEI3+arCmfiXL+dcDNzmGwSUk/+PBy2MET4G4N3QuHNKU48kOMMKDS6cT
VyfpoZbvw7iTmYablzVwzLHC8pZD7kbiTkTZRERM++yRt7Ev0i89QvngVQjW7SHpF1MsDy6zgA7T
Q2jQc6iaMDpHDYnNzbzWJNkbsfbR0jhHYJ5omjiIFmCzQ/axXwPbJkzDU+9uMN2MIqEp5Rgoj3W5
ITSJMR+vyAfwtBSBGs6phJec5N5OBg6bXk61vW22a6jJkJXGCTU3OV4aKcpw1fJLyZG4NmbSd0/u
txCII2MWM8AHX1UfVMcCcO400RMB0cwCnXF+eD3IAzlZDHkS9q72K0tg8WWl/mekKlprCde22KBF
JThkm2uKgtadJgfE7GRylkTsBqyofgFrg/iUDlrZMCCqLKWtRatYDETyJsuUVlcVPduhYCPnoXW2
i0c9piTotIy+MkgxNgn6nQ8blHmR+9jCsV2aRQwdiKUsAj10a1D9i/7O40ACB0QzQvhwigsiMYwE
9Xf21WtxezJiVm5LmCu3LdmRh2m4VS6j7pYtTQRwdEsSabwsEd3mwkJnqGeo5xN9OxEMwAU175J8
M0p1VLwBXUn3MG05zLqJLrjfB9bOEUj8pyo6tSEblbRm15cV8X3vv4X1cDAsdF86IgOWWH9nSWc5
Wowhwrj/TJOOEWnoPwfAMBa5nRiQaeLtaNbtMqziaStaK9vUzshpglLV7zKa/9VkhRTA8XcC2S9W
fDeQiNo3zBCHeET83HIEB5WzSDSaWABKFqGrrchC1+9tK21uc0EJEw8fuq2/DAOfdS7dkTCseI0s
+73Oqe1Jahd8tKN561i0HDXrkmEXZjcxS4BGBi4RYVZ9CtfDk9XDQJDJC3EEC2Eyq7TpBftBt0ks
7dCziRCD4oJTO80h7sLXpIWGjonuaNaBjSqScBgJKK4efGwJHiqRcCzvXQOCSxsRHWQyJiaaEA2V
YeqrrsyrTaaNt6IZ10LZ/ip2PMqeynxM2iRD/E7P0B6wehoD6Ol2qrDf2MFtZvjirIv2uRIkclac
J9AB1s2gU8bb9CcCvwauVlCASob2k9QXlg5COaeas/ui4O+yvgnNe9A8nzlFqcUHtIgl2RFARtDu
ugzJCRZiicydZz2mTemlEQN8HApGNDa7mnBHTSXfXILBCPhpXxsngOVssx3u1Xui0h9jQ3iEHHoo
QDo9eJK0lS1WsYe0RIAAWmF/M27JEkIyYOTxyrGol1rg0kL4ajv57X1Y1MHaDdyLlesJnWb6FJxm
KOXIYXEsZ1r5HOUo/Za1j7+HiXOfRWqfOJvOR2+Y6XW25Gp00duHsa8vdf4wP8WDZwccVIHStubo
LYzIlBwnySV0zYDANmkcRMiMpsrGnjEOGg8AVGgLG07FJB8BDbRspjMGH53SWiTQ+rI2Rm05Bb63
6Tp5G3vsRm1p5Wu3mvaEGxRQOAh/T9NxlzHm6Z16a1uCTIFgQtgw9biaU2KPw5T0XGWPcpPGNQYR
/shAhQMf0Eir28znkLejuluNc5u6ZiNuhXymrt6k2BLQrhBivFCkdy4LqOkk19D7Ep7OEKIhokSn
aZA6p2lmXFgl6okcVgfKpQk0CdEn+YCTUvpEZWRsId0Ua1/k0+UvpNcuOo8kO48qLIaXzwSNEgbh
SY9kwXfoGpqABjd2dW8ahbYOpM6QcKCwjyy6HrWi9uu4wi5sBk9gakYciAkzTA0tNsqRcuy6Ranq
YutD31nYSp7HgZ5xfnBHgo2ylvl+aFtLwdK/CSqMMrEGEt23ZbQLGbQbQ7IJPQTyVSC+Gw7dZY3j
ew25aZFHY0iRqH1zk9pZeU7KkLMnALux0keRRRetBOYzsCD7bd3Th6cYmSlJrY/pJasjfEtcTNLK
/g7JTVxS6zyaleRCXuy0lgbmqMc4tpr8k3eckt1xvytH9s+wjz48AtsG0UzntO3qY+/vzYF5gFBh
f5QC0qNyKeq7lC5U5TonN0vfpOcFy05nip9Hd0Pg2Adzar+NHIEcrGxr2N0Vfb3F2UrrlUljBF1m
mbL3QsdFoELO/ClV1nOaMsjSELFBDqbwDelhmeQ9oUYzPgGZXQhOMFYDaR5DP55CD9FnR/2ykl2T
rArD2mYwzJKgfoB8tA9VCesZUYMwyq0D92SZ+nh+TF+9mnUPOq0BRQ0/JUi17FwA7lfVhGGM4UGR
io2rEeLT8vxXjfQJIhmrs6cFLwQFBTtFdvu0GqPUurcafefPwcapgLxV2t2M8KKzCh1gZenJdhjq
aO+F08Gqe8CBebglUHobhHSvjAAVfw6Kj/4NmD6YV2tHq5J1wF6g7rhMh+7Z741xTwQFiA74j7HW
uRu9YEifwOPOSBDS0ghvPuNVqTAy6saX7JsPWCL8mH+HDHo8sr/jDSu+gYdz9uXJHRrrcRIK3y0k
rBRL2sTmZDtdgItYGxzg0841sE8zzLE8jlpjkieQTQxTgMYZZKPgD6rA7NOlH2pRUufcFX6K4XbE
SlqDjXKaEW1tCst5stFd9TeDy1WiZ/ZTl4qMnRE1JGxt0zQjoLDED7CrFRWGSwT1pcFHHTaDuda1
ap3h9oVTV9r70S6P5LP7D0UUkwQTLOsKqSLgabWxyubVdov+lLruEbD8oXNlse2G10zekB0KjLRA
l287jIBGUrRDkkwM+dgkJNO0PFfepgg1YepBe0njp9F33kMJPcgcTXdTZ82DAVnnlFosZdkYv8hY
+xE3vKGSPqkL+CKQxUtVIjHW0vo5FSFzDT0/hzAbEQET4sKZu0pVtRhJR1/AhNIoShIsTSZEJ31V
hB0ofnp7xrb0HX3j5MRGN+ycymw69TL4tHtiQzX/HSo6G/8YZgubsU3WFOPZtI1zGpBUppGUY24s
o0ByXNBUa6l6Wfzd8h4OF53gMCe3blb2RmW7d+1SW/om+i8Mm3IiLE767D1rHCKlHC/WkGJWdMIG
8zFhSq4sjyVBEADnXnLBdbhPtG1s0DvKsxilEOBUnL/aXYW14Ak2L92i+iUdIpJ6zB7dZB/bW4kw
Pz6qTlBCi+6oTK4fTSAwmQCWWDQj2jndNyvYc+jTpFmtwxCpRgWKa9l96BP5ulpDmEpA7jAe6B5L
WWCM/lpJzKF9FyJTHH34yB6l3mTGwNwU6QUts1o+jXzZynjdJXq9JimRnngJbQi0GBFpVbc3NXVn
2CX9rnoT6+NBQzcxpIyHyNdge57RPg3Tac1FC85Av+dMdh/qglTRaxYeHTe0gpw8aJyI4nGDfm/C
Lgy8irHyGDT39BS+aQmAOCvVdqbHB6gZFT2QoX2N2yxeArdes5vXILXqJxhlmAFkigqSduOIWFqq
e0U1dDDkfa8zEIvGSwThyoU3ubADI9mkvsYbxskunHXUf5eGZhHkZCCrdWe/bH3B3D0cRYHe6tbK
Mvco82lXJuDuFQitramG+64zqLwrNjOeSYZBVzpnU9F79TX/ZvLmzbLBwcm+FEFOTQhRl64c32W+
6747VVvRjYqOhtbdRb644YVPZAlQsGl9jYe9K8+2Hr3GZhxva8k71IIR286JSBZ5rWJAPd6ZDdKS
kfdXnz93Dz2paXhH4bnJd115tBm15hg1s08x7ZhAjkm2SEttmzSwAgeductAVkPLR2k1DDYkaMab
Ye7z1YV2roL3dgDiNzbx0XVqjg7HYqxT+bh8kLQ6lBUEpTC0nnDb9qa9D6KHPEHGAAD+I9DRVFQ0
B8qGosdlrj7MaVOEEYHf5t0FftZu/BbBThMy8NZyigtF3BdO7aHacRXAAA3jMB3RI6qSxJcgtzeF
K/u5lYHHWyCKC4XXrtVgIlidRLZvK/R1LSkQVNuEs5qoyXWvcLYtGpcK4aPMLYWpqvoaWXqlG4wn
eGmEEYyVQsSI+qh3pbcCONefoZnuum66mXQRHzMH3R9RV0e3beBkVoRsEk+9lpF3H1eIr7VJHAGi
Ez4OnGxhpfVFET2i6fpK9d8n39cPAEEu8MYRc3VgbHlSasHnGewsDd7wMDByzySZ81mLUapBOz1C
gepTbWNKfA3jxUwUVlR9GpZRgbKq5nLgc9QDe9Q3QxZ4K6rg70gzCr0SH1P5GIjQWM+rvs0HisGU
dIazCEO8wWZ4nyPsKAQKw4IYozpOVgTfeI86PODFxFyYF0Zm3/dEmRuiAMwab4Vmhke2hfd0TCbE
Fv0208UXC+VnMJXASzOqu6ztCXI1U4IfLG1RNSbjNQGNMAMbrUICTCLHfcpGyUmoOFBthoU9Nfyt
YLHBnGV/TGGIJgThO9mkVDuqf8FBBRjZrKoTiaraMkBRXQLM22hlxJwDUOT9qN4d/wGLQ0FPauG7
rbu2e/GqNwxT+nl6ND7bPZVLoupXoVPWFZvas569HG8pFqyD3qDzSNrgjZQKtlMwA6I8InynZ1tF
gOG6LstnTjkaTB75CKZuvVRm2y8ME+GprjKBzF1/N1X/OFXMNBp1jqscKQDUWM56BGR9/BnYYXY3
IdUXOaOyfK5jJSWcwR6u6P2ThnGCuKZ4MSTGyZtC51FWDER6hlcjzS/fDI2znRurXGKjqjukmnEx
ZI+Tqb87hRG8U9t8So9T2lBPmSvpahLvzfUNuju9FwkQF7Uc2MlqRztTDv6w8cvwxdLJ9iDOsOeC
GlqYeeuWthpLwylF4TJm+PYbki3MtNxKn02MDauhMvsNly5GExa8jj5xlpnRvXuCHAyBUjz32J2M
HkHved3tQAcbhPOyvGWj8ZZ47jdC3vGvJNfFiuGTN5xht784Rk0ksErrE6hWh3kXCFYV6mDf3PKt
663tXGaQ9CWn9ais6ei6EIwj9i1gkbNNR4QGC110dIRrLfyCRB/dMZ4Kt6Q2TAcNqSemONk+c/EK
7+OhGZfScR8d23fX3uSh+i/rb06WrdRYWqshL7Gl5uaj1bD+ZYYFGdQvtjY8rS0aVVFgfyJmOOU6
R49nYO3LBr2COtKpTVrBWM4z+F8oD8zEbreexibUwclpeiT6sVHBj8AuSQ9zfPKUel3AiuI01l6z
WlJX/GIZZ5G7M9lbHPzc+ghTzb0No+Ju0jF19sIcNm5KtTc5OF7SjI28Bfo8khuv1Dfd2DCzdLPm
bL73CE9SFn541+lMjSfy266ZOnjfoeWtnclEpN8xzwiit6ogwNehHU3VMC5UZ19cxHcpVj88L9a4
loX2BVxy2ytHUblpt3Zbffo03tb5nNnUF+a0dVFiTAXNemIeCMvji1xP840P+2/RB769IyyN0OiB
0CabGan0RjZyxCjiUUFR7GloEEbBimHQv/KnSiBlHbSl3bYvvq9dohyYbqKokoMiexbjlO6EjI8e
AfHLscd+aLazyLJpVumIj1/rWUhzg2azWd9VpJavyS+hz+EHclO/tlp7rOqRadLUY+pQFbyCuq25
WGn1qjPw8ujZVK9kmDHbn2hHDFzhlpHhJrtI6AT0Ct5VbdA/VCsfzDqVL2QM4/SKitdIDW96A3GM
CGOutXc9n+wFaPxh0In3DbIaxUrNOZgm1ibKngeq4p1XwZHRUDNkcJwx8kdI39Oexb/BlsWFZFhQ
j3B9VuUHwYlsSA0HeXE+w9/++stgrO77ZjZUzUC4wZV5dHv9cb+0nZFB9VxEdP24ovDPcIfOPzTf
/LybEmiBGWn+9h9fXn/9L7//89enruJ5/bxvO0wY+62h9V88JBlZMznxik/8CbPXZtZdNSPjrv93
vXv96vp/P+/+1f/91Y940GaK7oP8i/UYYxV204G8kbjg1YzzS/zjy+v/Xu9P5sC3tBTah3Dzxyv5
83rD0YXj9ud9bfL+6741+2zx0YTPdgoDMJ60Jay9WizBaU6HJG4mXqXW7C0vJQ5vdHbeQECZ4zA9
TbtSHgI9kIcp8JwVCdBIVua7TTn9+xvx/CO2spg8aObu5y9cf+x6V6MptFV9cLz+VygtYP7CwcnW
6rGFfxluz/Xnrt+53pCfxINTdD5EoYlxW2UYuqL5ca/fboSU+1x8ECouEQwD+V5MCq1ACEXsyMYB
ytZMK7JLhvlewrW4LJj+WlFD0DoDmq4ayZDKAfNdb8TQIIgI8mpC3zihEIE6Y+fN56ChtSBqgO5n
ZIRHYjfZLTMxC+qacSGJVPCUxe4KsrvC7a4cyuvd602a9ki3W7uqdpXfrHKjw95w/U7nZ8a09ors
R9LTlf/5e8kVnDe26uAV2OLi61+4/u3C12byiNYdeTnh9ufj/fEo1z/7x89cvzU0TFKMGVn5849f
CZk/n971G7/87f/jt3/+hcKJ6q3b1vufP/vLY5JusIOPfkwMNsAws1j+nBSQgnSJePXdx95CuCgM
fHb22JxiWs/gpKBndE7GMEwLaV2+xZZREufpMRXIA5JOx2yvgqg6aW3PVClmjj/D24OOIItkr/no
VsoclBeIFfKJtbeu0r+UFaSHrmQQXyVs9St2LlSckiobUgGJFfTEmFkKj8rTzcwBAgwMos6ttx6z
D03RCqibisab+8QGLD/HPUuaS6JoY+j62m9ib1X4HTnTNcP6LqsQfhJWBOwWqEENwyNLf3R+qK2r
Ag0Ue4EVOPu7lhbdCrs86iKVPzWKAUIZQAYxUFJ0dMmIcrWZdzf4FcPE8vflYDwKO7tle1svB+Li
2YhGu4RL8K4Ddr5oMhg8BnWZ7oXIqRz8XHl7lxgA1MvQa8+DwWCpZYJJVC/Wg1kNnvjuocuHkeAa
TFuRhpZYTsXEqQUUx0arDPdjRChJMHR1lzNb9KJboiCTZTq5SGiM5lMST7GeotJeCdc45kHfIj/1
EKODvvUdDCC67X6PkVU2zEFWvh/iIGpR9GQ1zXuNWKGYdL6sftftTZwkDYNGyUQ/ju/qkmI7kgUa
6gC/rocaVDBcO1ry1SYNWMQt5tmaZpo1Gjup0I4HhH0u89sOOvHKTsrvuAxSAl3hnFRkJyxKhz6p
EYeSS2A9AeRgfdCsfNiXNrWDzww2bsLqaJPcypyg6pqnUmdfbFCZNhkMk7EOScoYzn1snHrTkejH
2mjdOPmN1pglkHHvVhPWe1bOfVuejsYhTHNEaAstakEGZhhjYi/7spMQ/niPcdwvtZsgo4fG5Qym
UEhmnUrE2YcyYurkDlQ17YASCcxY+GKZxcaz3pg/VKyRoY65gl+9oR3ACRNMd6mmHjtVDXf0HoXP
Zi2WKMCUtN2dDY+mpBlCqIw+4pqK473hUAVlrna0vcfY6uQ9wZNfUuDiD5NvPhsUHPUZul3rpat1
cCnN9D3Yab5BmTCJiFCGWdermg+GgXPh12tkvFHrNTkmPrNN1kXEqmamxsRwhT2rmTHSRgJbZ7a+
Yowl1nlsf/hdFVxy2lueBwE96MNN2QNu8+jrbogLPOgxCHEt/SZKy9uXvEOaa2q0OnP5zcibU0LW
Dx8vi6iV9tjqLDi2ZuDsmsK7qYOwOlhE1gNHIV1rwGCOCWuou5cyqV71gmeQFohgU+++yI27Ohgo
/Xi/4cp3kq2g2Y6fRqy0m4o09krUtPBA36OmQYcVh8jAI+k9ByGi6inTYeoE5FGkeICbwLvJ5xA8
nfMDeoT2QbmGokLfZy4GX789Wijseow9dQVSieV8Y/bQ+Aot9dHUpuV7qmgb1BASVwRzGTcW+jaD
1h7il5gwqsnqH9OmQmUYIZThvUXA3ATamT09AD8D0e2YHRs79O/slmuyz1jIskJ/M5jGqxO5OmqY
DP2liL+NVthu65gy3AhseYZ6/NHQQmsNCRJDIO8aWp5X2ZLO0RTgAycT96zXcnYPXYcsZly4HZ0p
6SOa6npvI6dBrAu76Z9agldy0T+Vda2jLQ1+CLM14c6a5qaRaH4HQxjs4fmjTInRuLSzE7F3SUzE
M53UaQPvJBJrrbvlKYqVqL0GxSitD2uoy20Go5IxPkrYYSRBwe8b0HmoSRFybCdNk+s+wlQBDSiN
URqrWqZkigEWklpwmyfsRINhJiEwvdt4kdPsG1+/LSd0YQyrvrVTgqmpu+/reloKh97HWBjYC3Xf
OvQOkUKQUmm0ZZ9DBJKwrwIyyDr9oullzbtO+qQmIWWWzXjUpYOxrSXkI2pp4edkFfqmPWNAM8wW
5fA4NAI9uBXSLdZWkyimY4O4JpF+ejOLzDhy7bwLT3ExpesqTU/0SW81/SpAD611HqmSssOutm2D
/r8fpvgw5xRu3Kk+W34InKboPNoIw4sdowFJhuE2pm9/6AsGK6mDjWuIiMk1c9Kzh/ilR/BqD8NL
ohim6yq6aScNffSI1UIJLEx6RT6DRAo/duOpraLkUG7GPr1PCoM1NXPfiqymmd9g8VXVJXZIA+dA
flQMtbIphCKquDKnmv2p5lNVCUY4cXqqek4genbs9qbh3dPLc6+PBM6TqLGIcLwbOpZsJ8WCXAZP
hltLA6muW+7R5aQlQgQooPy59NAr4HaMmbFBzf93/cbkwMYrbesprxv/6AbyOUwgG0aV3h7amWDT
zzdGH2Om8LNvgRYEhyCt3MNoDc8BwR50+s3xYLDbQ17CTaVJfy1T5AQROqhjXGbGnlzLlZi7h14t
tsNcA+g2xUFJHenUubHVZ8jn9Ub876+ud/94ivMv1GHIYG59/Y/uSsge5mfu9MaTFidAfuxeXzl4
y9FFfk+H5lhkZAyzfQRafyV7k5PIlwzSiXxVmbkyXA0ASeVuM5iIafVi+mj/DRed53VLf72xHA4F
Md9c7waaQwedgm1lNaCmY+/Vt9ph+uNJmXXdEyAw1vfBfITHFteDJorJFeJsobikiCgF6JJ8vrl+
9dv/kWPHdVNhMKpERHNyLp80raBH5Jst6stYnv22paD7GX94/aqey7aWyIylzsR5aZGtke6Mmcx6
RaT6sU/Nkumk5ZDO0M03kS2RMl3vhzOFdSrpxriJuVNX2P5kdwDOZzJrWj10jWPslQ2xyJlvpgQh
r9aUybLX+5lUBSz20Ba4zqpc3pBoxwKhhDgQ9GYerl9VuiYORa9ymhm0Yv2ZEVuSmMNeTFJycO/6
HK5fKUrdlbKQcAXhqZClcWhqxzigY+8C5e1lCc1ExIh+yWDGBJ8Y1rgPzAfGIvkhM5yShAEHKFsN
wpx9HrVeumRsAN+cMGwieDUsO3ZtHgphmIfajKpVyzV00SjUB7ZgqZzRybAuXTuDFgDxJvGgKRQI
SgumdWNtEQ/dUcswx7wrPOKdjdTmcHIpeddNqH31M/D2etPOXxm9h5h+MmkM/Rcm185CMokTGiJV
5WTHrDOwL2lc0KB6EQoTDVGIwpkb+qv7vJmM7cB89DDNN9f3/3rXpKWYpDRzeLt9AHrzZ8DO7d83
7gBDxUErsJxcDQVuQkEkAhNRaU/4HIqXkg2vO5Pdfx6A17tjhKc8HydCI2vn0TT7l6LAU9dNs1Yy
mqJ6E+jDu4k9nnXfJmemOP5HanV1QHTGcBbACCd3T3MH+KbPlZeeNfDJeJvH63ht4w7TX6fPgAIi
ok24Rl4Nz3HtPpXv2lN+ZDSlI1JFqT3vBWEuR2yIlzia7FPwbXoBL/Y53DKx8L4FTylaj609Qjhd
pl9AFOeTctjS9mSCWOBLYhRAlpS1ZggC3ToCHMk0/DmbgWMgSDYs6tMjPOmqB/S6afUtVMeg2+kP
023zkXN3RDZI2sg6B3HEDPBFcPoaK4Q5zTMPpZjFIf+qFvoDZjSGhClucIQ36hS+G1Qx2FNdfmlC
zoDfWDvinWqiNTvnatjiCBHWJpAfiGHA2xaARp+Ml3sAVuvwrmUct8BmjNDiiZhDyCfYzqMZNOWc
xg//TpxQpwEuWOOPhUiQMHr9LLicJUv1qD7lWTxqr+bBe6Qfz16vxo5lwt5deMGJPQPLiniJvo+3
3ueAN/x7DwO72fqEBe8tDPztsmfRVhSSG4s4GKZYyMlPwGcn4pCxfT1zHOCAn5hOMDU6JcfoHccl
Scje2rA2foWjAEcseguMvQAeWm1RhoywlsjjAEX1d+zEWDeQxLv3J9QW2+HdJ3rt4YfbbJoRqfxp
xOftlFwMd1a5c+1HLdn+gmu/Y0fi59n/yNr0Lg+zpiYu14HOzr5w/v85PhfhiS51thPSdpCmGlIq
vv/x9hAinfnP/2n8R1EOfZSYBkZN/VBoSFbW8Zd2zHfxe3vwH6CcJugWNrp3F9qrMd3SVrRPzs30
wRHCvhaNXjKzXUa1MjYV0Rd8FMnMSY38beDsvewOZmdfwFBdmdpWc8kgcNg3bAWSv2eIJigDL9MX
dL9NuklfoHDc4AHdFZfuPnpIn4pLQ8dhKVbVj+gAsfY5ebMwuGy7c3Lg2o8OU+eAxVi/M7cjE4mt
fc9ihtZgh2wGOzXyaXz7JsamcUu2mbXi7FiCeUNZOlm4o5qLfQOGeaCbfVLd2m03P6ruUz2lJ3C8
wRfGBAwN9hcOKDkt1ZEqbQUw7SV6Rwypf9K3Rv7aPzJYeCr50LHawCrmO5zV8Bo0ZP1IyfYYZr2T
vOeQbRg/PiA2K78jsXDO+eaMUQKvLr3hhPfvgCTqxQ7ZZO+Sd7T6G+3evEDB3Lhr/8f0rjB2m9vw
KZk5jeLZMdfhqd3rOxLBzvhCrde6WGKfWmO9b+7BACJ4Tr/nkEVwvaBsWiN3xhzJeWrjBniP1stw
n0lwrQvOsPF2RgA8mfryB2Cy0F6zO1g1y3C1A2YJ7JMJdoCB8NjOxosjPgVw6mvjgWGlEbDTOdEi
hy4+0xs4bJHxnccVu4yVVu4gMux5if7GvDM+03Rf7oY3SnCeKhfwrTyUL+PRfaGu3LJz27A332k4
hlYzaOH8Il9REqIQXR+irbP+hyN/hvv/6cBXQjcsZSvXFb8lMwOyr1F0if4snO6MZylYzWsMh9c3
230Ws8KUfPZV9optBmUTRqNvOJLqmfg9a5X/4ckQhPCnJ2OQDm07ukX2we9noYyaQVVu159DQa+Q
f42+D7L1yFsEog2HDdePFT47IpKpq/zborn1GeBis/yGfyS8vT6d/5938Q95F0KX1t/mXdy81fXb
R9DWwAjrX3Mv/v2b/869UO6/XKEcY85LUFIJ0i3+nUJum/+SulKmLW1TWIKf+Bl8If7lOI5tO4yP
pKAU/CWF3CArw3E5MBxTuYalq/+r4Iv/fqxZDvnnOkFREumVY+junIrxy4rvmqPS4kJjkaz6c26x
BcQyYweFuSHV2sPdwOL594e3/RePyEDZMnVbmewif3vEJLMyayIgeNczOoZHxdTum1DQiRF49V7Q
/sPZNF+yfjmzry+QB3KZQNuE0Dq8/b++QL/RvKkq4oLtPiYQ4DGaPV6KKX5T5XT5+1f2Fw/lkCVv
6UQg8up+X0Q6RNwuPf5iN9bxV5zEX0QNf4Xm2on9979/pPlJ//aieCTpWIbNMfCnT61RwVQHksgw
TwMrQV8SRE0AXCUewn96/wyO+T89ljJcy7Fd9gWG8duewC/0lFY5r8qM6TN1pn5xkBQWjjoOOpAF
ZCndInf2RoUhJB/LjQ2i1vTLNaKTm79/1YS9/PmZCOEKPk0D+dJvi7TdpcyQ3L7YufMmJPZuVDs+
jP5wIfv3gn3oobbsHx7k1L9/2Osr/P3dVqZSyiZgg9CZ394BzZA5aricQ0hDBaE3e2F32CL7h7IZ
HqqW+PXMP2HduZB26i1yLXyrrGpTEJSLgoAdyeCoJwQUT/8vT8syJeoZ2yK35rcTSVV5K5IgK3aN
hfzIT+RO2TxaY4JC053ms9Vv2gpLexMRwawr3Gw5pOd4lhe13aPDwGKc2k2v/Le/f2J/+TFJm92l
snWd5eW/n3FTG7VjmGPh01pSwwvUHauqRZQ99pzgFmcEbWZbNC+FwObx9w9t/HbpnM92Fsyfjz1/
/5flzHFcq9PapABNbt72OszA1meT5Q94cavhMuhzvG807Hql3sPwW1Z5zT8cLX+1CPz6DH77VPo4
DejF8AymYEbV2sNFDdHblLMTJhLw6+9fLxuUP7/bLjp+h+OShCQh7N8OztxLpZPmRbrL9QJunn2k
Uv/qdXRyo94xkizTbUnSSRJ+axuqvRHN2zJx+gcJWKwh/G7R6uQg8ztjwubL49gxNZc6GPBDrWNx
DJGadWcfgwCCgoc8YoKefx9Y4NwwelMGHNe6Ax5AYZDlpwKpjALFNOX8nfnnWzWyXaLI6vNtPpqP
4+gti5x0jNohgGU6looDNI75IUmOEL3yczZVZARIg2MFdYvXoeDjhBq6/sGyMFsKnLFGABArpEQz
uyWfaHZjBxAMNAs+Vzm+9fVwF5ak7/hUeoxkcpfnmDFBm+LsrrEH6oQAqGGattQKQbxPUbmPngkd
ebqgbtlZ9WfcRm8Jg97Y9Knt3Q1iUXhiPbtiN/pKZfKVi+hrPp4YkOPHyngNYXZvSogR81I8vzN6
3ItlIDDR06mxB/Gh2R3wty74UkG4FbZ9U9e1h8K0fzAGteuH7ilp2rWUNeOi4XJdPBo1HIOqwcpd
0eEexvTN4DGtijeI8cqld6mx+nF8QITOh92+9bSi4SeRV0O503ZQOD2b46BvkKbmBs2a1OZjyQe2
kinoao8FbH77PRlR1WB0zrUnVFG8k3n6VaX1xq2Cr8b2yURhrkjQMl32QD96XfHhBvAxB14qWkyK
1Em/dGF3jtwfg1OAx3b6C9Y/Yryp8BuXdbFwD2Vg3BY5CjHP4pl4znQ/QBq1uQi7TvfgutMuTfHV
xPjlpVu76/u4BmDEBON/sXcmy5Eb2bb9lWd3jjLAATjggzdhtAwG+ySZyQmM2RA94Oibr3/LQzIr
lVQm2ZvfgcKYTCUZDeDu55y91/5QPm9BBW2uSn8243yD7P3D/IpqnZ6SyVxoDKXM78NC9N5lmDOs
4sNd7RvfvFMcfu5mLe+CnOY6bRPLsz7zOv9wsvJjNFI7d34lCpxRK9VoHT8isoWe0TpPWUjJbgNX
bmK/h+5DEkxZ88NRt2wWJGzQGWAGFPV5rGwaXCFUf1k024jjBePJgeSdft/oFP1tk31kOSo9dsd7
GY+/cNtNV6iW8MVJtRxAKdW/sIA7D35A866v5In76nx59kHO65ud8cnsu1nTgYn4EExc6X19TCX3
yOKdVR8UTEIKrOLCBblkv5pLeTKbs2tDwxjo861RecwcPpuUBfTgoYQV0fjqthmqv7Zm3p4tL+hW
27M389yQ/w88XJkzjIxavW9swjVE7eJ6c7P7y+XY+CTwmht3LbkOWtCmrogfg56ZcRTwqy9LSZgW
n5OcX1XBvVIfWW7JH5pe3YR9yrFYi5nF0gJYKcVriFhSITccOUd4OcwzqfDDLc/dypnwsmyNZqtP
BrGZTPqYjkkmmimAs355dcwHtalj+we2rjENHtGDUpEHwxMgqOQzqKFsFDZLX9/GmA3zl6DNP6zG
o6/Sv/vpaVy4B0YuFyfOP0JLg8u2Z1JI2bIUXVy2cOI5poZmxeV/IOsqbiZusmB8Dc2a2Vs8rVny
1F2XX+XwWyL2oW1ruXddiCY+XG5mRAmAK+qA8KsAg+XaAhlpGa/nKrq1B94bRY7xYbKPvhp3c4sR
rHLxj0wF67al4nTvt/Nt6OOiX2aBjNbcXbLW/CBUwP2Agk9zp8+tieZ2jDWpd9Qu7Q00Oyq20e3q
x/45t3hjdBjCjyI8qvYmWr2YwOxkOrlucx30rKKdNttkPeMNsPm10kYuuDSIQqS1J7Y43Ii+u20W
U5wnKPhi7T0nI0Q9a9YEOcGRmuMRGkHllTtV8MYVjg1vi/uqSHiv5AR7uphC4se5IC+HFzlkn2Y7
sMvi04/l0bJ5a1ji+r5iNtXbP5vIfs4YkWFBeZwinBgDoOdprLeRROXx20e09G+DKg9zGZ8uF/9Q
TmjtT+5gxk8pFxQSnw/HyRccokhaiarbL81Ew4bLOplHcpCW4dcQjWrn1/K5qdRyPUXZtaNcclRK
ZDvFgjR5HqJu78btSzPwjsRdine+hF9mkkEa57scOp+xc248cTktxt54WLJGbO2Ja96NrUMjIbQs
84CgXDDrDkpuSr2KjZ4lgTJujICU28e3uA+9CAt9jGVryNYay5eGVbIesxXLs40DCHEyc8mVGKG0
wkGZ9A1UOyPLSbkJW1nfVhoIajhybA8XIBf9nRhYtxb2zKto/CXtstqVDW/SmA+w9F2EteGs0VXz
y0YW8yZzm6swhX6bN6S/mc+uLriHxrVH+/jatcP9PHO59HjAtoRzf+TJEm5zm27ouDZMs+AnMYOg
yxsgdLX49V6HP4lQFs+DfXk5E3li/qEynNahytR2wbGkcrfHjI8ZrvaTGOoI9UUyuUzmewuBK2fZ
aIB6PmA5hRE8hcS78KIyr36qevlazdwCSTQ8r9X0KMxa7su71faJFum4RePJ/RpUsDwvS5A/lOhC
iOBKNBBImDEpe5vu/Nc5CH8VM7ctMZEvwYTSYK2gZLmrtjd1itC2mPiKT6XY9uF8bigP9p4uTxSa
9DY9FBa5CUschnMcGiheXKHJIV0riOg2yqxsdx774nZdZH1c43MXCObIioMB1lX2uWb2z0MFjaR6
Fn04Plcw8zxRd7diDX8s5fToBOH0PaPfmuTyFMeLfGfcjuyl663pS1Z753F0NdxYl0TgKf0adiOc
IJVNZyv0b/K0iA4uCQ+iGQ9NpFMQNLO9VTLVm17ETO6KZNm4Sf0jVTDE1ybLDxWYxNR5VWiQ5JIS
fzIXLylbKdayfTCvzfXSQPRWGNLsBrohFzQI17lKD10Z4nJoLeT+KbFPC7CdOpfXbeLeog98riaJ
ifP9UpN7XPYTEUH9AN8TVfk+LucWDci5SlFBtL548GfCcZ26vs8lEjWfnC8jPMYHSU5XkZS7dAlf
nXSpr/scgguqQ4Apw4ONLu7gBw3q3Y4cgRLPkTc0+0EiPJE9NOUK5QdSwP6nNRGEURGVhTdxn7qp
IhyjvPGV13BT5E8K+bBfvoYTAyVtjgztzAKW2yBFNZpmREMSfNsYbslm//SDH/3M9mEj/t/3Uw7E
rb5vXZTsgWHHWoBnIAnaIeetcfa+ehbN6SVmJbdihFJZTGHSuL1x83L/L8o7jqgQkFYnh8DlF6oG
bdOqfdziOVvAKAYQ2GlYYWzkukSfrNqO60uZKRCOKByA27jNbWiHNVp16TMSy2z/mMwtHualOSdO
d6oXRCV2O++HpRsPoWrv84nUDr9GM1LBFnT6PNh12G85x47fAEuAplynEa4UXB+XiLMqJABAieoY
hBo8RkBs8YQ1v7Ox2HcExKm4TQ/T4DPzgfjXssNsUbkgTtM2PjOLjKaYkx+Oi+9jR6tX8aaSWcpv
l31/6P0m3fkywTgTnLgHkWuZna5ya4pMAg16SSc2mgG0rO2ag8vXR5Yz3ERV9YTsRxxWE9gexu5x
UC7RS8BDZ4vEs1kktwrVOhaqlyJC9bqM3feisaL9EuPALkX+Xhe9ImT+ayMrDFZihICArL/p0/jg
geIOe/kF/XG6p3rDsJGOt3LpXlRI8NeC7JRBbQI5OAIQLDgbrAOjgBl6bFVxTHfQs2BTp2QyR8rQ
EeNhHPBSUT4AY3JeK0FeUrhwTLc4JvspmsBFFx9mw/ytu9QzSawhCXD+yXCvYpGCzWh7b6PPhLnG
zS/NoSAPVmBTK7McC7xHJzhnYTg3ykhyQRhJZWmiDpdjK/o6KLwwMJzurejhFEVUM9nY631bTg+z
wlFrB+pgOURMji4f0MSEjzPe5vKerG74pa7qB9aktzqEYWeOun1GmRmKHrt/CrY55PCWx1gf4SRB
vV943a3dfCh9MCflOhKvFYM7T4DXkZU9HlLsN1ep9c1n7WARZFYZxdVudf2j+U8JXnTeZp8rOBcO
8Rn8qgL5XAHcWVV8S8Pb2JbNsBcc7dqKg0YJgMRpwvRoAWvGQpMQRUNhutcpVDgPBNfoDfx8Thfh
QH1XRtYuSkpuXDh3IF92hcXHmJliazC9lsG8C0nYhuQ5Bi94hr9jPXr1s9Y4IfMPuBJYddaOipM6
zZIqI2e2huhOUEVBRQKrlje3Lh6Ccb5bA/+5DOWdonOoPeRbWb8bw+auxkFwxcb86rNPb3TaYLfU
HdkHzbNvyhAkXV+0XTVHqymKvYNPbiu7+sYFGGoBf8DZEs67KK2+Ld6dL6gvA6aNeUStR7kSh5Sm
pMRz3Mt5+O1I1VePASwDXVF8LQgHmcRGG7WyoZqyVPbqXfQQUfHZ45L57QpFgwpZX603WVlsQ828
ui35rM3THkLcRLVDqoZDtTDaxVG49r1EnLwlEJrxbErcGWSH57RQx1yzUzvl+OSWinC4xDnG7vRE
ntRN2nI4HgLeeE72FGj7Mk0/LUV2cTaMT+hoBPT0+BSX9a2soSD43XizCvF6+QyGtARUWq3HZDDP
wayrVW1qC1Mf28ny5snlYyiZgOk2XXZhBDgnwLp/damS3WI9zgG5Sj5HLWnTrF65D52x4OIyT0KA
UlSmtK1keWsOU7xPLE+mWNXZejP4L0GmsGHUpEMJcZYN90TnL4+NBa0uWG5Qz2D4cvcLShpr4V/m
Ff+H+dGm/4HV6PtUv3iyZWS5FDjG5B1G7wdFS88V8lgP4bseQXFoZz47K4fdJUg/XFOiT9Ay7Ojt
0n67PHnH7DmavOitKGlUZGxSTio+e0nwfM2/tPKSPq8aruk8m3oX/lvHBZ+n8i4q6aU4801YOo8w
LSD0ufMt1k6Alf69hX2Td/7FLBhDpXEWbXKb1SaYHeIEMbZdyjarodDB/HPmoMEhmFpvAHXkNs+X
bnITs9K1/rsVSppngvIy95Ybsy8L5vn9SordyD1tivqx5sg+OEwrglqdPc9nB2BC3EeA6XA7wztw
YTtSCXMF8y+wixmQt2PPm8tdu5ruGKrcn7rvIdiaMiIkSE7/dqPtw/lUDd17PlOAmIVWv1Xp+BOL
6pNZSsynmqwD0dn+xwxqKiPZAcstiA1kh+B+2sq6X1xxa6t62a4pV4VpQYwdd088z09+8CUfkh9o
UyFzkYYoRcyufh0NLBmreU/G6HFe56/mZUrL9JRZFDUeOj+kmRlYfPamcTl0gmoSNW+V4VxeaKbR
qJg8L9/NJTvXZTbg9ugzon7mVUQQGi1nfW2s7nMmOqu54E/JgEu4/WcO6mg8CaxsQOyaAUaGDRqr
qzhlNk2vEZ21RHLlFdQdpuHjx8knNBtrIyeeddJZ14x6Dg6HxMBc2pcHArZpToEXhcHX2Gl3ZS/A
DQp5N89cgl3DgImBxU5O80MgC1g0ps+VfCn8RQPpD8HDTVx4cUoB3qsSiyIXuLPsa8G03ZwEhsFx
OJnRZ8/pepQFBDDT8UAK+lG1w91YCHxw45P0TW3NVSnm8tBZ8pB2NOfmS/ssOwA1wfcQRrc4/njh
rOqKNycTvExe4txO32ke7pp22hUD9pXBYUcrnfJrPzq3l/uhjzw+QtzJdUpBtVgh/F/EJmtPLdSA
T6EO3MfzNvbDN9zPx7BH7sSAgNuvC764EWzlS6kdpaBwMV6ir/sca2q2ZS6wM3BBm/Ke/R5+16eE
64Hmat0NE2WRDPPrdhqeimk+LFq4O9TjnA8c3FIJcB1tTtSAap4ulVZsWmUFZrOlAiLX9yU5BWZ/
ZOBydemRlha7bkrTrQLJYFGtZgmrAfQW3HzK24w6pjmV8IH4BZdkswoWUjp3JRYDEvgIeObDixzS
AthCD80wUoMquN7Nkj53Erxcdj25CRBQpIho5/H7ufVjIjlNVj0qoai7Exk/u2F5HbMXdJFkG3Ys
MYVf/Kza0bm71J7VKndpFgKaMarnPihf2n45TxkK5SUayOjqS2fDwPUjcEpODHex691BHfi8dGks
ixeNaWPbaMnZ3w7Dg5+Cu0rY2jDp/rbZcVTMSRDlsvUpjZVPNneWcTxdgp9BEnZ8nLyPZeRx0WTh
rzCn5G1LpDkaY8Klk62x9SNE4b3LVUHbiTMyZv6HOisD3Lzp52JmAVoxQ0qc6s2b5ecwezQQie2q
6SKkbvKJt7Fc2EKw79Fgq792a3+vDUQRkhlFVOGzoLK9ufGCHhMD8qVmrpB/by57Wy45RveB/NV0
pKuaZvVqWlPC58as3ByHQn1Pl+GKYTW0og6HQqz2VseBBOIRe9ZQfoBUo2mwR8453F7u5c4S1Kga
AZg5zV1eKEevZat9j7WZIo/ObKnMh+72/FAPDnks0sfYaZ7w/H5XDBgPRXPrLPa3yOe4rRkCAC14
D1INDidxI1oOmKzMeyM9TtdQI+qKBExz1c85+XLYtayw4K5sqkNXLd+siLOKDtK7VT1OQQxtJIn6
GxdAGTuvQO5527GXspS2WKiq8pTx0k7efG2HmqKgXX5GbvBmeWAdKc/x8prseAVBtFHlV90Qz6eJ
T215WeR/LH4FEKEaN0nzQ2P0RZ92HxHiA6Tu2xpDoMeQnGKv6c6dF+vrKg8sVFDZuPWX4mYSqbid
7XF4hmH4UubEpZT+fMxxgGtL7Vd/ftIqsfB9I29MbSDdw6J9wuKs9rVb9yuUgToC0FOvbgPjvsju
YRHelPQehhnWpg0JYcyRP1nFqPe5GMO9HBAE6XggE6wpOmCGHBuyYb7vsLqdBTFJyZiseztkModG
czzG2fSlHVx5XabgvThuUx59VJOhqocvvpfv/RIuItSD975WpkcK43oF6LPTdv5WNrl3mABhnJ1o
EgfPrx6qKYwJsvXtJ9kM/b7C/3YqO4l+xzz4q99cZzgjYjEHp8tD5PDV8K1G7HniWiAZ7PLg18Gp
zxaO/7aRacaViwh+0Y9FU8jT5UEa5abPnTPFMTm1sebHF9V9kYJXXnBgGJPkNnEm+gcJ/WKZsNI4
oHroELLaRbkSW1nD5+iK4kdnVLhDaX+rNAOFIgMTUCaYb2qjC788pHn0TbWL2gkXRyKknj8+XL6X
aU4eSZN/TwkdXoBhXfNueqe+nLzT5as//dFNBvcQ++0prRsCcJBK76QCSGFVmX3694OewHs4Sme7
Eemyf9PMaQcsEilqpHe+NQ5H18pr7n4MQ6j9WQVc9P6kupVTEu4ntGwzxKmdjWS47BdxujwMSe6e
2s7cVzT8d//+iyziFxU5HQ3Hch106zzQ7he/fTXkuVvCGOCbWN1pUNjoNacmbR6URWJ1re2nLnfs
p7rJYgJxaQ0mkUS/VAXnXKQvrmybs9f3LYVjWh6two6N0fWpBhlXzjYcQNme+ev5TjoQat28yK4V
sDwakVW6kSEZC2HVuo++Y4nHNLHRyWVJulMKr3rvkGbrcSJg0VlUx/A37LmgzB9ptDewriGAmD/N
k+/s6PBb20lVMDAGnk48LfppdUv9tCDNojVOn+LyvYAyrFeDfPDIBsjt+nFt7miKLVhoDC6gLu7T
7UxpKI3Hc6S7v3q5x0bE+9wNFl6wy5d+lfx05ljAL0NeXRl59eWr0XwKf/ieLVG+xd7XcILLmE+k
bE0i+GbZQb+fVQ6nqAriG7yHs0rn02geLl/NY/JM42y96jQ7eNDZ8wlM12fGoH2XMzY8Xb51ebBz
9fsfdYtWMCh0sWPRK67xcF8JepInP3nnCT5efLeiBoTgF8C9HlUfjUybeAiX5QfbkYdWfCVYUBzq
qX32IQVFbb0cQ8/dCXMDX3TV/aLsw+Bl56bsQB31ERSqqt/TcT/7i8N3BEE+3E/2rp/vgqHNb3yX
drjbqhZfd0xMAvyjK2IFlt6JT625xbsU0I3sNRyT1HauvfSxhFN6GnNJdkFpVpvCLDR1VAM8HKCh
ek2GNSMHPK7BaF7Z1JSHYhZ3CVBCRoniGPV7HeThPnK7G/5fyYFuVETs8aOk7fv7rAzvh6yHZ184
eGzXGWz0apEcI6sfTcPvXg7egB1k9NrhVJsnEwsMURd+6skOPVIJwhhuaR3OCIJTD++A7Z0uX10e
Ig9KwuWrFJvivlQhOyehy4FeDgU2pVMicQMtU/L7V5fv+fHLFEfrNd1jxT430x5PUpPJpsEWiQiL
v8BEBD26e18c3tY0YItexgedpF+LBPqyC64s0e1ydOL+ReQBnzw68WUBi8zFTOMBCkeUhhCdXXKm
+kifYczQpJPxtUfJUxUQFFJtk2zpHbKAiFwEqPX8rhr9uvr9Wz5zYnSgXU+cS6l8RXZaBEd4uDgv
fjYZxSwukBU3lV3Rw8DwTN/De7exwWzGsfvZcCjv22I4FLHQu08Qy1epg8VpmkL/OlmE3DkBMjIH
LqIMTP5uRPJT0H3N/PJ7J8PvFCZXvhN0V/4Qf5+b6GPxyKcIuqcqhmVer+jBB6AfVnJtXoAtpgPn
MiiGFEPuYc0562ULh9shRECP8uJLn0xbmiwbPcb7lAW5zWbWtkZtHDcgd5jVrpXvMC6/tSs/BOzR
J6QnWBBALNKEVqPjl2+xRhsLvPWLUPF3N+i/u5VD34uwHwlePOYEhydfkADYfgVgel7d09rAirEF
816JFt9fiayzFygu4I6+sgrd5nbSXlsO46mg0WBDhwfR6HITzuBAV2J/ytbydu4YdfSH2eDWmvAV
S4xX7eNc+dOO02x7XiUdcEZRn5kA2XXp8njWABLcvjEvIzGFQJF9GYOWAFMqLIzWl3ldpHqxyUi+
jFrYugC+A8qnS0cvU/GnaQXNl4LKpsOCVXvTi+iEf6bcZP702ioIkT5Wxgy5hd1HFJDuhujwT2FR
t3gZYbBd0D7kDWGYMv9Ilf2Mi4XE1piaOSxRJEOBCUf6Av6lhYSUYKAtVKTFh2hC6wqZvDr9vd7G
MxKz/5CCKZuqAFkT8F/hOt6f9EXdusYeEJ4CPLl/xD1FKohjJzsHNsjMjCTQZK7YLFd+U7CdAQC+
tLsUA7VBYCBOMn/XceqmQQGxuDSVweWtjGkzeiEE6ek6hkGG/oBMrsrp7uaMfJfBp7gcIupt7aMY
WT6ly0UwwNIBGXVMax9iJt0ejHzOvmu+yVB8zH5mbazJtA6KPXRexPnQe8qBAANkLH//pjh/Ek97
oXlT0JA6gecb/eOfdXmxiAFY86a0pfM6ICdqc0pW85TSObx1ghtCVmJFzOI8hNu//93iv/xux8Yt
5XkOAihlo5P9o+Cr80a/pNVfHLWZeJcRHSN+kZOQuIL0Qfh3tVieJGqRZXZew0BcqwliJFUYY9Gn
SMXEfXmIrNG1LEN/2xbqevZo+fz9s5R/EYUpG7S0rwC1K9dlaPifz7Jq5womTc5lE/Isk54CMcQL
d8UyTDG5mPZahSFay0GBakJXhWSsmfJPI+ZIUz7FsmI6MoBtramI0Rp8AL+ip16g/gzq6iNry4+C
ViHXxN4THMriLHkHUMLh9uEiQYxtU7ebdmDfeHfN12wJgqsZ2MBvOg3KhE8GwRKvO+DZkUJe5IU+
ZGy48Trf5OZZhm4iNt3IKG5u4aBlQKUXQtdKf3xayuQXZJj7b0oWT6Zgo8/zIdvpqWg7yN7zmzBN
xlQ2137F+Tb5qFdGj627PBdzcvz799px/yKO5c32HQHBLghs+RfBqp7T2gKMnR9TmfsbZXsEHTPr
EEZv0pqVzDMUuQmoJD0aYkirBQIXPvU7Z/T2crZrtgM6yiF0KmoqKAtVn05H/NyHwuzcy0Q/Zy2L
oDwlMf0TlPpPXsQAWDv1ee0UWS32+lmuFnFlqFL2sln2l2ZznNCxcHHbl8lH3JFUqw1gIeWjMwPF
KqVJlk2s/S01io1G5co1SFVBQ9TNxFEHdN9oM9Qt7TaQnNB1+ocpYTCVO9Buy7r4GqxUxMy0P0qh
EQoRW6IXVp42Ct6LPuBUaP4+KXi4zFsH61eRTSbfemvhC99lVf+jVJd2fVkKTgrurpjSQ2JXH4Og
3Vi69iEkB9mzQDZW8UhwlBuY0Qhe4amyXzjo0a+i4+PRmssFTA2aXGgYeNW+6p8uvXZt1Xfw+a4T
TdCy4PKpqhiCV+R/c0aOe5EHYCbLKbBsdGUgixGy4B6s8F5apSAxLmu0wVPijs4gsX9gx15OE7Ip
SCn+q89fMiGAETV996YEJ2O1j7zh1tXBtTYiAZkyamgVDqHWeo9L7nPzVJvruE5+WdP8NOT1eL9I
vNrOYCMGGOZXF4rHMjeaGVffnoq6e/mHy/W/7CiOLyRsDwmoxDcegD8uYED+osyzuvzompdsdoOA
73GGUz+hE1YE1MskobvE8Pkqqs3wzgzMaqOk84yMqumLf9Dv/lXxrVzFJuFzHwk6kuJPT6lf5CR1
6qRHLOTfdJk9cHy+Nq3vYiIfrV1gu/I+1tP4aqRXZVh84Ld+c0P/H96b/7K4uwq9tcAi4SGJ/LP0
fEiHMZJVnR77ZNYob7irSPElBGODsoV8LSV+tJRq4+r/kC3zlxjJeWf6G9Lox9BTbDpMptsyCr8Q
TvBFeMmyoxNG9Jme/0GJq/4ik1eezZqDQl45juv9WYfLAdtjDD6RUZsTlWgxRUdZsbXHDndXJMww
m7J+LWSwg9Hu3lT2DZDS6RTYHsmE/EMa1OclT6fdkIYmQjvFXGa6UTCvWXrhndBnJT6yQ5hXD+oV
IASCB3sqKR6r2rrSAGaup3x+KZeMTK8VVawosbxFIG2U5atXRS0k7CfRPuMFb3eXnnhs0IBLux5F
joE/BBE4TjTWijft9zlUvGogiyxN9twWmx5l5YsEXCxLdSeTZb1VkBHShbmF5ZqIAi1PWctt4wIi
hMJDfCf4+bdWdyB3ke9yBdtfwejdBjCcTM/xIhWt6KmFyvqSMMC12SMSkTyMkgV5rapnlaCNit2S
kDHXula2/1AN8adf28NBkt+TFe0RciwN7XrOwALAGZRrc26U1k/FUlGc5qxW5dLPxzZNf/VTWv92
+vhfa9Q/WKMcFyPTH9a57Uf/8X9+sQ32y91H+ev//s/xY/pI0z96on7/J797ojAb/QtoEQsf1qaA
Dfx3R5Qj7X8JT3ocrEMPlJbL+bqq2z7BrCqwPTlYzH0wqJ4UIUL4rh7MXznhv/DA+CH3nx04/I3z
/+OI4mb9j0O+p4y1xsPmIcwE4K+WIVsq1Gf0u55tnWFuX4qBNhVTxaxybvM0t96KiipbT9WN0w/e
S7gCZhX0BU95SWt5ZMTWdcAai6iadl5qO9yO3nzq7ZL40Ma6sW1jY46d9sA9G23mHgEaQ8jraaCv
VtFoe5rokJzdvPtCubO3+/QYYB8/LTkIFjsqpq0F6BrFod4F7MvUGLFFghEQ4njqjgty8vdQkcUL
JivYFIqQlDCc3GPaU2ot1RQcqR5A744EwKwIqjCVw8+sE4Iq83B4bGIYKqvdi/0wkVPMbR/e9kO8
Wzv50pAIJlT33NTz0ZO0HiGN+jdx7u/mISY32QXuHVNvV/BTZ7e+cbwMKA1LzcZOyVGOgOGhjx5B
CHuTd9+N04+OAFxr0R7Z4Xo4lHpC/2rJ772/vIWV195NcfAovFbfj70JtlggJDR5+bj4MEDCjllY
nYG3hO7uP00623pN0L91YfTZYHHh/ucwNruS45RX6F06kBVXOlsq3u4o1LDsbKerjqAEoPROw53v
xbflHI3XWQDYvZDeqa7nzxorw/00WF+t1H7osC480bwnpSjv4ucqbfeMWWb6rp6+HVuGEPCQTYyP
/Uk6yEQAjf0j65W8azlYb6MZVn9s9/2xWdcvzRzgP+6T6gBqsnkoY+La/nDPPfxWlv7Rzy2N1+Tf
1erlQpbIJ7g5KFgRdv+pWi1Xz8sYk0gEhBmz+Gg4Mg30d8nMrDXyR2gRjqY9mG6SssjeEQdsAe/W
lBVeRg9QdPejQnNq1Q7ECQwcE5irx6Ca/W23ju5DAyRExV8wRgVX6xIiXAV3k+YodtYEBVoxI7lx
GItMg3NXEMRyrZnRK6sHrbjMtFsbZH4tiF+nITrEZbR0HtVEjk+1s62uu6tLcP4LXn56/DR+++IH
Z+KPYFy7tw71n1qD17EY/KdEO7txnd5FWZHM0nGpqtggi936nhE2njAm++7AHD6gu/KlLSi1K9c2
iulSPf/9Gy7wXv7pHfegsrAIUejZSA68Px2dcMWFcWTr6jlo8mGbLD0DDA4d04jeEd7mRkX+G8Ct
+L44z7kebzLo5rMe33vbQgfOsQQHiwseYWh/+AP9fXgi1dEl3eK8ADCiIXnLuSzbZ6FAPGQeYjoJ
Gycm9qHTk3PK6Gxv2gg9BijYByerr4ekC0/p/D2uvPxU6JGwBnSTWZE+NIkZwqZBsl3D8rW1MJPE
c/pC7eDc8C6hHBLuIRzi4FS08GkRiT74YfQae2TSthDVTlI7EzKVadwE6crsLtDfJrs7F4WuDiXU
n4MXnju99lv4oz0t5hkEeKi/pXYXPkgGIhxCCeZY3Z+VHM5TK5xjwOK2uIiES3RCm6bK6tclns4e
PFq/BDPaexb6WhQpKPv0Psl0sHGBNm68uEYTvpQbxuK0JC/tqjLxTpkAtEW/Cu62UQ74auvC9k4E
gXOcr5yxlvsWuNFVl6mvgT/8qFfGJswiz9p7AeKXPvveeJ33EFULjj9GzgVgO3nqQzTwq8Ow05oy
tbOH2D6WeAIyr0LxjYuCXJWWmtKChUWQSJ6t/o2WzousVtIbp2Zvd/lsygpxVXTptFdJSLWacv5X
SVByNQN9gve6IWUl3GrdgFXPvbsh3gbtMt1YJvqpH7ml11Gj+iBLxcVLdwqk3tKxHa49izRqQJqk
29vzvgms8MTUl76ro4Hm+57/HIYDxrxhOS1LfDvSQjlwo/8EGygIaKL8HIQi4CrMf1SgKI8IK8Qp
tbdF32MpBLsVIqATYs3PjU8DObP1DQf1a8BTFZnXS4WGCepaE8f7hkr7fl4e3aT0HqKBgIQq8g9z
CrN4gHd9IItJ314eAhLSNZL608Iru4orDLtVSdw35p9br0Ajuk7huysoNXFK5HtHyyM3QX4cyINS
i98RI8+Jr5rEfMxsV23GLM5PLoERk4jdg7d63XZZA7anPD4nE7ujCPUDktEfQ5tM/9iC+M+F16cd
JhQlneuS7ucioDDFwh9siCIeoygeA+CiBViPKUEAJapG0Z1G5D76hB8pr33Mm/C0zBgh2mBQCH82
iRWk19ws3Y4ZDYaRdPWR93N7MXp+jVvqHoft/RofzM81tv3nFHprwmIxzOfOJ23db05hhb4FHY0P
lI5JiUVUaZm4/V0T6q+z8gjBXefhevK5kq14STcTY6qzimGVyeBAI74Pgp2IkV1zO57rdECF33U9
YQeksnlu9UtG7nBD3yPkqE5aU62ji8KOgYmABRpX5yaZm33dguj1koifP6eMWOA8VagHRfR9Lt34
WNpeCW7Y2w71TE9MhSe7CMRtM7L2TxbKA99EtGl+PbZAS+wWbqyzqx216eFRmrweJiuy8A49US5M
wfty37s5qL3KYja64EYrk/dRp9+lFauDGGO6QJKpmQPvfYyd3eAv/k1HCnbSy3VfqSbc0dokMpYm
FhNRwFI6AyfNDXwjlUAXNbojITpQRlKn926nytUoHktCGdXCuczP45s05uPt52zayrnIWABIJWj5
RIVpHf0/9s5suXFky7K/Uj+AbHfM3lbWDxzAURPFUEh6gSkUEZjnGV/fC4y4nVlZ1Z3W72V2L1NB
SSRFAvDj5+y9tiqTO5gOoEsKXFpFMCRnN0i+F+x4d9V0iZD+e6ZjaWthaM1Fj0V3Tiv7St4OQPHs
LBlRFvT0z93sBI+3m/3Yd/+wg7X/toPloDUonh3h2nSgaZkvxv2/HLRDJRsNzLR/afxRbVQfqJOP
ePg0t3qzFyYKtJp5rTaPl976jGc13ZmWxxS2WBvRXH0I39hpeZrA9k+pgvURHLBe6F7IFO2c0TQD
v3LRpiY+ji3BUkntPmlWOr25ecNwQInwUmbkhtLmj3YmfbmoajKGczr0Yqsmctat+w0UxvGuKriW
GU6NNAJO+lkPaJpm9oCnIQKMEg3y1FrJvB0Bc7aNcUeuaO477nn0kS7beQeQpTXFxQLbSxHNh2bX
4kWREzA7s9wPxtyuqQTtM7ORljPnMYaXTIcqdXYO5swqIpb6/101mH9rWC5vPM48yaetC8PRrb9d
LfI5aWoJD/yS2nO7HWM53hNkF3ivZjf7jzha5p0ww2BTuJYHxBp/Y3iiuduB/yLKYTI18DjFfR5a
2pZu0ERuYGJDhS1fhC+sE/1YJIZmr4gewggw0zMqXGkhIRTM08L0JKkMDn6B1sblkrFGYu3skdix
J7D68pRORnKVwnpIE/cNFikotD4M17nu52eIyIzlRfPcBsCfZ5EGHlXyQcMZ+Q+DF6n+1ui/vUmO
6UhiCh34LH9/k4asjmqQldaFGpEVkzSjh0g+NTND1zrsxY7nfLX1mNyTfuyOoptHtisxuT+9NA9Z
z6VOU1a+S5qupfYlfWvyM8parJCb0ikrwu6VBEYnT3agZoSbwP4NH24V7ST74JKkcwTpihQq/lp0
wqTxcA6z/kyftvCaEp7noKOld4POa2mQ7FTjfEPEa+25Ks5XRzWrejTUoTTEaXabCH9OtpHEL6J8
j2evpGLc6G42bqQbT/epyUUuifDsaFHjaWJih6MKExhk7p6JVEJz7Q8MhwmPWrnJfRxE4SuQAgZS
0Vfc7/U5IiJ6wvd459jEk3dTaF6FnErEFLN9yhpMKxQSXEiwDpFpHkcZ+ysdXVLYD8NOB0KtCdwn
jcRmUpKA11bWqz1wWg7sdbbjACmoBq69Mgto8kNmy01MTOCpOEANTZlf2Npeo2h6lOYQbTVV1xut
TbO7oSZrNwyjTVPY56JLu0s0C09rfRhikCfv58J3NnEkgHFZ0WtnkLObNUQAF8k3nRiQDzehW96C
Jqss32XkaGwGSvFHvze+90jhxyxn9IjRMc9MxO1dbe5uK5AZ5o8uF6hzARQyKrWHdJDuA2F+teeG
aQFMjGZT2tyb1nCoBDKjQsl1QbAE0cYghKE76LGjHcvQPoi8Dl6MBPUFJqjpKarCYw09mi6Y+JoB
AfwyjOpAdw1S5QjZmyQJuZ70qNn2PYziVgNnF7vOY1t+yZBeP1QVuxy9DT1ascgCEPnhV6JL1xun
ZlyiaPruBDBB0dwefjiycxCK2oGHTUGsJp04KSM6hpEWnis3IFSsoUN8+6cbEJ+XxZ9GkRWHaaSK
45Ri20sUPABFLCIJb7uZ6meqJRiHQ/tsGFNG6hCTR6cNSB0YA3HHm+v+wxyMi9l/2B9RGCkDpJGS
rrX0uoX+tx2pm8sMk0BfXSyb4mDEk4aAsHOODR2VexalC+1Z5iZoph6cRHvWw0WSUjUlk4iR+Fe/
wt0Y21QU7O6ItqlPRoxXI/IftSx/MvU4v6IvsEmWexI60dWRAeo3NEMdNw7gpMi1DSbGcEkLvby2
sWvtaLozsFius0bdZqsobYYDliQ+CbrwD27if+/x3YjUUNcggJXFx4zaDq+yLuPa82mgrFkz3a2F
8GmN9m7cUeHC8lYamfYFzJkGqjihXLa/92UZEvDOAE1ppFemg+PV2uSetNl170ndDfYd0H1YyFXO
Ewf5g9UZJw1ONVsnIt+sPOjenHI+xBAzr7as+m0aMHuuRp0YwPKpz1uLhkwRfjFwh++TiOdN4SZe
M/+ZPD1+Wsza3UhMx0GRSwr5VAE397m6CSd46mUm7nwl5k0mjHPs4+YdSFR+oFL82uCUW6O3SBbX
gn/oQxOh/yRiGGnOJ574/BJ08BUAJQcnBzPMqsTqrYwBODjlDCzQic6NcjZlPzKEpGS6tIhoWnoI
u4a8OIS2rFxR3h2MhA3dKGeqeTDyXpr2O9x4SBiczL/XqwJss7CtdSjilkkUWoS2JVqvGRP6GoP2
EmEJ2OZ+KXb1JLnGQRXddhQdBZOmU65fhQgrUqp6EpF81J5+wTS+s8NFcYstKxtAC3ZqyXGkA78a
7JpDp6rarVsyS0wVsYRhEH8NY4Z1+CWNJQVMQX6RLjN2xR628c99bE9PvA8bq0k+ByuVz2QAJDv4
McExKvPmwUa5Dvl/oRRX2ac0H1hx/Q8CG8Gmt5yRgRzSQ1JEBg1F/+SbWXIfudGxIOb0SyqtbzRs
5F21/Kut1EkF84XRrXFEEKxf05yEjwCwmGdHLxl63YdGNMajHxrOukR17bmkB618kbl8hCq5kF07
rhiUfGf9/+mjc7cr136KX3RDC44hpFZv3LcxIu1I+x61obtu69o9hQyFVoGTA9nrLayOonC/mHOa
7egiVlstTotdMrDvYhl40ZoMYGXLWokW0d74uUDpy/o7NtmE0iyDXzcRB4ZRND4EVv4FbUy360QO
fFBce6Om5CmM6M3ts31V37VzwIAVGb3Xkp0gjdg9TZleE5OOW23GfhfIMLoXtKnJ320PyCJtLzCJ
u9etcnpJfA47iqMwbOfXCpjGikwvZkMWSd9kXIXnLM2TvZm/lWPmrMHEOXs9ts69WRaPEHFnGOxj
+oht5rmDou+lqtI8AnTTu7kjWVj5tCf7aKQm05rpGHQxfhHd2rrUULiqsaVnOfl1TE0BtekyfM1I
hiMXrHce4dLTc6gJ9mYEHQagVMeIsUyeINFVTmrvzB4+dwv5OApa97rPqY0uVCsHLZ/l2TXDL7Hf
ash992nc1nt8qYRWNiRm2SUgxo79E6xJ099nmtt4gAlIqIxlf5Gllwmr2Iq2QUyfIxxDKeQ/jhaN
UxOAzSELCHDvTAPsd5LVvFFkUDnLqJm4Bp2rztBv2mp4Doo0vdNdomOMfjpmGYr3W9k8WR9tWtYH
Nu/PM7IMUudUjI940u8jEvTgXpRd/MkAOiVp2kWWXMEf1zDPDg5Jn0VB9ow9+Wc0LPM9LlSMSCWT
8N40KWaFdPezNN6c3NnLpnlzJGYEkU3jQUmKhKSNbRyRznAv4+p9pllM9BOMUfRsF2YIijdNPXKy
1FhbuuE+LUecJrnxM60C0lNHiRNsyh+COiQjs6y4pplJfUHb5Sn1Ajo6f3XpnW/a1BIoxbpmb1O7
/1op/3uy9A+TJSUNCv//8b/+/XP8n8GP4j8NljZRQzbGZ/tvxc9/W3PVy75FTLd/jZ4WhOmv3/89
ZXLsZS5kL3wkSHN4Z/8cNDnOHxKTvGLE9C+I3r8GTQbTJGUq/BbGL2YfPd7fgya+tQh4dL5pW46u
o/P51yv93Y5v/vbvv7bnl6f/S3ueEROsVWHCWV22M7ax/OV/3XBPkhiGEBrDHhQqkX+rjOEmTkF2
foLUEgneRZgxVj9348sfFulZTf/cMWsS83ddQ+Yp/G00cjGGFjwMj/idRfTQVq/S5BSMHv/yNv8X
swT9Bsr7c5jw69Uato0Ij7eHAI6/tbYLy7bBhtDpJObpKBcnTJOVj2DwZpA+r5Mqz03P+gPa1nL2
WiYujgukZb6f3H5fae03HQ9Bb+r7mb4JHZAtF4a7qECdju8AxfVqGCi/CgikSO7Vg2P8aEpS6hYS
r//Aw1R5Q+SFT4upfFwebgJc7S/38RNJPXhmVXwuP9OzJ0UggrcRcpSl9oPyCZpgp8tTtQG+E+Ps
9t3truVHloesSrlbXoFbDkg4scdb5bFxu60oP7EO/Z8XVS3dXV7T8gJvL7iC3SwsGmfZennhEQ8X
VNPKH1jq2NA1jOV9LJ/YP9bL1xVfN4O/9tFNU717TUAorCselp8JM3tbW7sq5Ff59pI2EZT8yvKj
AffF2MHAeLntg5mMB73L2NfyfyLNl99mj8Dlz3+3mwopN4+B+2BThQRW406v+N2KHRHYWybzmyFT
d8vD6TFN22Zv0tlafgLlwVPFTxctl+rlaYdW/NTdehVALjDMB6s5mex0+Y0k5wF4jtvr4skrCXfi
95+6PF+jjStHyV0rVlXe75dvmUZ4+++4t8S3BreoXnXb2x/A45g0pRHk7Za3Z/nblydf/gbaGtsq
T7zl6+Ut9Jev+V6zJLFgdk+ugpc2GfmLKUbobmEDyho1iB6IHU3GVWdyaujAqPm6Lx5j/erb2YZB
5Fq08AP8FW5JoBY+uiZeNEgVtAT7SQCtpoKtUmxQce912KG6Lj8t98ORXPVE8cbze8RzLI/LVsaL
kLNC8Lk9hM7X4JhIfIxw/vLcOhvA37+KAX5dYSRLBqC6kUn8DdRhvlctD7stTf4yHo0YBwpi2T6L
lORXfn15BcuvsU7a6o2KGm22v+8XUZmi4x33xUcWExZskyppk824tCFLmmKg7o1w89GPeNG65DJq
/lUFKPRTo3xP6KxhClqpifIwS1+G0iba0cIPzY4oaFByT85dVcs1CfOLHmvthPodIT8ogt1OYgff
0YZKaaG714ToucU4phGvSqIeHY1JDJ+5GaBXAVBuB5wwmgyJDjK2DY3YBL+nMbRPpJIgd2y25ATz
DhoPXMR+cxv/ew39hzWUhWRZav7vi+j1R57/aJofP/66cv7+rd9Lpyv/YIVzuHpLCJOWaaO2+K3R
UOIPlizDQYIBfZRIiD81Gob9B6BbYbumLkyJCvMvS6f5B7qKG6UQbiktffP/a+kU+n/iHrIK22BJ
BcoSwYL8t+WIpF1DCwcrP4TSwTU91uVRLjeDaZDEIl46ZlPHwtDh9MyCWRjcixTLMXfevnO70XBD
YIWVw+87Ry1s/vLt2zdu9+WYstdjl9IfcdrVLROAg7k4iiAIsSIv2Qq/vnSN+qCnqt3ltm/vaeQx
ksI95iyRHX9mUnSRQI7ZwWnxtMp4uMVYUMdCwb59OfiFmglPXOI/bjmAZpyRxsWQjxWNtpVNE/oY
DtqhMm1AbiPriOkmKJ4RNFZZuYQjQh+YT4OxOMExpKBNTgHt+gisRj0n/dbOT0xsQVs0MHkiWkKx
qXQvCYMPObYY18bySy2xEgN8+dQeDFO8ZZMdIkZddAGjxlVq9veEg5frrDNhHJbpQyv6x8EMky3B
OHBPpE9YKsE2UUdcdQdGMewDsSXuBZ9FEO0tE8sb0+ZT2zqeGjqffMnwtUQYR+8p9kxGFbQX5zuH
ydRJM7qnMW12kYlT39yNqCc8ffiS4GL0MsTv3YB/VqBk1TPzq7DTazO089YGw08gCkSIfGTWm6Ea
aaJk3TgwsUyttLwl7jSQPRmZesc0133N56UMq8et5RNoMwl1nnoByAvs7F5MBZfthhEc6jvpDXUG
Tr4is6vdxYWYv2jhZWjjtxS4Yh7NM9kIDc0VtD+JAWdAzd2wgd8JQHFGGe8uYm5n4CoN7cORJoUb
ZYIbPSQ+nVtHphqm93ZD1HBDW5i4hzh078ymRHVjyp8aIz5YiDpMxbR8hMpbPenJ0eprZzsteK4J
1EaAiMoj6oX1mwjRTS4lYmBaIXSiay8keZvGk7YDtnEKWmdxV4HTxOTzpkdQV+g/kFBLVghDO/sb
mEGUtPhM4vEVCmO7pxdOfrnLKujrAOpJA7mdKPNzkxbktevjo8gJwCBtxSStYmBdCs3PoLVJojMQ
AKUOh42PfDcHU7absnrXdEC9Wt0+SjPZ1VlKip4YLgoS0QrXToO50C3ZOk9b6BPeiOR5w+CB7Lce
ahjTm6PoFzTecJjtgUaHPZ4jjQm5/6T05GC5PYsWEZh2bT3rUf8t7bSYUXDxxDA7X8t5XOT0nD8E
XpW1vmSlzIs7fSv9slobmh4hbsAxVA8dA/toXYyERmuWtYmXhDXejdym6Iy7VG5HQpeSspInCE7X
WhBUFoH+F4Sim+b3SO+qNfGwFswIcZZYjleNSS0/Rv2EvrP4xtEBy72jYy4iupRkNoSAwCZWVgUr
kjYmR/GSK//a42Y6melOW+JJJBn3fpKbJwkjoSMd1UOSJpEHI/qymCjnaF45sogc1IJdNKt9amAu
LZp6ZzOl8ziAnooatss0vTaDAgplGoxblxdW5QXxmQYxGXMYNIfMvJKj/J44funRiaDFSQOLgpNe
eS5D1Ktwr1aGN9wZhvOjQ5G9t1175uPw842pm6jQE3hCHGZ7x6BbH+DIbWcQkxpCWF+FsMBBsZXq
TpqCj4cKrwcXtAxsYlGUu1CpZqORM7VTNb4xZ5Dfq+kQYJJKAlzOsjTiPReQXWpyaixy6SrMQW3y
JAX827kftF3o2O3GF3dCatlifLMeGeN8Ty2uqQxtumh8HPuovZ9SMn/7ug4OjXpmDhq8oDLDZz5F
Iy2H/FBzjIlusr0ZGiAzcA1zeERp3ceIoBDTWSpRm6EXn3rCvzIRfCzTtwgiw5hEwNVxr2Zpv/FD
wNW+ttNDrpw9zdPSQgTVptuguaUUGjBMaJAr034xRgrJMWLDNwbM6EY310F5IQoO2AVouEE92iDF
dsYwb7e6y1yLOUBExBMCY/IjB2IYh8lG2ev+MEcuL8hr0z3bNcRnh27qk/fUzg/YwCn+6uzVMn8S
/dqupUbjqk0jBoMAtYvyp1vkOnFO/V6rZYcxNr2OGW3wUavrXZ70IGnS0H60ANfEeUM0guYfZsl1
s/tOC2Xe+7Pxoian34yJBBjVDPmmyInO46juPZ3LVGlKwE3TwXEA+4Rr5Egk9EiJH93Coay72nDI
p7ZY0Bv9eYaxVBo8DnKekx8T0qy/9331DtB0SSgiC7PqDGJ9oa6uVJx/G9XwMU5emWG86bTxIesJ
/jCEOsbYIE+GekDSRfBFnqSYKf23uhADAX3o15BuHIjG21ns4ddmmyOoNOYUOejk7+o03A+WKcCa
zdmjVoKZFNgtfaH7ZNkAVQ0nIghDbANqPDXkxYKatf1NHcZP08hksnmpCSjyNGqQDSqpngD6aTeq
cTz6FnOAhs2rESPHKyisZ6N+yGHcrookvBJGGW8hMfm7VEBFQYFFaE/yE0YQPMeBUOWJ+n1Nb0s/
NF9pYO5VP92VHZU4RrCdPadfXYEUD7nNhg3TUr/kP3OmdmsFc3abhyBZcxaVoJkeJkYNtd20XmLH
07lHI0bZUOHLNcxLICOonkib6FSeuE7fR9B6PcuoXmpV2rsJ3ZUWe32TEurTCAK7EWgj7pm3ZDNB
xaWNuLNN+0LQ3l5ZmP1yxAJL+QKHzt/YQXYitO3eya1nzpxX4abTsSrLcVcn4ZG+aP/rJqGQSNCo
IoW9lPSjNTOpNlaIjhBnGEnWIbFxMTqrhXN5IGlUHIvlBi/TO7HYC4DPvRu7HFV+wkV9TtKnsCw5
8kL13ocY+Mqk2I+BZez8QIxc68zKZaNvXUW/YBT86U24EO4GU6GfDy1GHyLTt4Gbf5SLCbhb7MB9
ouEMb7PsIhK2lCggSLLCQhuV1h4oJ7q5ovJ89d2fmmprkf+2ipRkODa4KF7HfD9o2jeu+fCYteoh
aHsLmheXflszDeA7S4o08e9ktaVMkytSuc0JBmCKRFWPpl1sNU95hOw209IDITjC6mfUuFy/46Eo
UXuRtKbnfYVUq74YKqKATvR4CWHvcXNHzjJkpapOjAuB6gHKY2eB15TVUYR+cMh5ToYKAqBAQftG
48zb2dbwgCZg4xip3N9CqkWeX+k524iKorthsaw7ht4TthbjUSd+fBhDhnnFQF6eXiNxaqt1GKf6
Hs0LwBmnOppdWnl66l6QiswHI3qeQuRQMfaKri/QNvBybBymHCdE+qos8tLeB1MBDjUc/QRbAoyk
JXEtn7CEZJqkJlR6yui5vMYq4a+dqKS9btTuZpVYh6xDIAhj4xf5gRw1Wm5TlmxlLH9UuNy3SWaH
B2CA6wo9wMauJNorH2d0G/UVHYZmQR50iK0j9GyhoVdHejPoE77EyNC8xsyCDSeJMNxL1hogEkPx
AsOLATGNihAh39Ck5ItNHY0thN9wm6HRQfP22tp+ZbYrmJY6wyYEdU8CcTAfC7xFW8fN3rOobnZz
mpMy2DVHhzqqzTikgvy96p8zaDUDPSrGZ4hFYqkxBE2PqjKg9WJvqpJrVGmAv0qC6lDPYj+L7Q8V
gaWcLYTnyuWTF0xgN9FQUptzOskgfZnVkrsHWiPI1Ct1YOgpPT4XuU3AcSG8VO9/MC4l9iw/+kGC
6kLAFB8RnXQFIXPiWrq6cQha4hHNZRNhFqQW2YyPUresQaBMPdWocAAQLbJdprsm+l7EVXRpytJh
zJ48aZVV7awMSq0r4N8JVR99fFpwb3taDHkzHTJ1qSfbOTIPcY5D8JmSkXuYfaIR9Sp/WUR8GT1V
qXYhOYARQZaw48N67VZWszPYuOElMzwwCW9UFGplZVxsHHPTtibNm1KAFslmF45k/qXiYuvZwCXL
qT/h23zuhzAlUM7pT8QirqfZlYep2zszYYxN1H5QPbykFThgzW7AjOK87mLTozUohnA66vDXQAiV
JDyHlnlEMLmLqnTcNxaUkNxBmldmqX4E/OEcnOJrpCHOSLmW/zqpTSI19UrP1yTWksC1HIV6Tc6f
bZI3N6YOfcqgkKR1vDtxxeG+xNhlQmOc3aXndGy5dNia4rKCdynIRs5uN4Z+2fIW+S0cMzWRxl0r
+jxAdHfsrO4if4iO0yN8fKLSWh7OMYIrTFHbaxdyQpfN9qElX/KGNfGh4KJ7dV4CfMXrEJQGgHsO
Eqs6oZIFkYhUNEU/tupK0rW7iQGhz565aNRLFaHjC6TR/DrMJwyKyD2aZKuWxCz9PUxK6AxTeUb9
e6LtTsOpnk9pADgL7McKNi3a3Jlw+VpQUjtAZfFynKsk7Q+h+Z7liHX0Ius3lfsz6zrteLthdkwF
5lvG04C10wuXvSuq4983adm99EUDq1uzft9VgVeGMtyT07Xc+GRzrPI06M5C6LciHcKkfGIhbY5y
AdIYSSe3pEZ+QL9AKBpF9nrUxp4D02o3WBX7Y2SDgEjn0AXMDjd4QbPamQlJI63GdapVvdd+xWMr
j/7ClogIKP/1FXRO2BcVV2vWoXyVWE29DXISnXMNI4oxhhqA4qHbNxWRgwOxpZUJywWV+k7YlbOf
K2zBKBCO/fK9P29u96UxA+0A7vdWLT9SFWQt23F8yaXteKTqosGNMHBkE8/oT59wd8m6Bvh3jIuE
BRQDwT1dZ+LhbMHKrBzSviuM8nndtkezdgFzJsUrhIeWtUGBUijI9ZWR+AFuzDfeyo5eAVjcMF+l
dcjB7LpPbMVQwVpu+evGX1ZJGVLtAvidj7cbEffzPicP2GjsRWJYUMY6/ny83WjzU2Vo9uG2rP15
N83b0uIcmjJLHMVyM3flFSou/lu3qzZTZH74Damw0teH0+xwUMWQ8bczl+I9VMTDPCfDKbf7rPBA
DOfbckzJy7SX3Iz+EGig03TlcQ2AvZGBKLkppm83YNm+4Rh6tlqHMbCSXyplgBexGf7USHUSkjCL
Go5Xr7flbuH1YQEwd02c7hytmu+A7zDOlkG+MRJpnkWMPyeNXxJsBm9jftFimtUIv6m+IK04Mvow
+06smpSGvz/7TyEAn2cMdQbW+zW0ZU51BC6Pvoq4robp97YmVl71WAzKbmTOgN8Y8/q0tZMExilV
xLULjZPlBDD6TDYGo14Ep1p/n0V2cBPVveVNTH4Q/ytjlCZlzMxV9xmsGhHBuAJMcx4k6yFuBsbo
YjygXv/Rduk1FJkCBSomDD4Ilwe2Zz7skcscRQe8gx9+lgEoqVAr2sNXxFLGhUjRYGPFucnkQg+P
g9vjUwrGe2Cq33HPzJtoZmtZtKZDrzDuTwN5xlarO3e9wMWtmC6vMndQ56j8hkjDOJUPY5qZF3Yg
i643G7w6Uhsz5IpIPmh5iBFIboJSQvYNun4Lnop2v53rXj043Y7dLbh4eK0wS+rz4I8+PMz4Yg0f
0xgm77o5EvrW2tt4NK62sj/cr2kg1T2rYrCpW0teEXuuslbph7Ek274M8+ncpnPjzagcd87UqHNY
JIwHmlau68zYqCBzdn04HktEo5u+TCaIkz9JnZ4PNiyW3Uw5wgbE1bb4w6/FPFHFCgqM2DFR3DbN
tDVamxBQuOMpqsQHK2++hoVrksayLLiaoIWK94tpJYvpbRHWqCiPSFGzfQBgC9k4dGaFYUQtaKsE
jsDRrYGDFVp8vd1FLTQdH6uUKOXbzbQEusYDCPpUnwFXL13afunfIkesjxpQX1KcOfkUOP5pTtaF
5AAkaaDwYjP4kixX7hpDEezY0NOWeGS13Ex6DcQYOPvtLv3WdC11+wuEzMDTHVJ9bzdi+cq1UbIv
Ob7RsuJU4WMTAfS6fd9gpV/icTHn5iG1QibGcm3rDcW1vaQCQ6z5fbPooCefw1cIsmw6e5EtWXQQ
jreix2/4o29fpRKvXJLLl9tOp2Bb4yyUonEkjRYI6R7QwXegxeEOuiB6VlvttUWcreORJ/eehiGG
PvCLOu2WKY/3pGP0sOtSmypXdXv+PJoii7hmwh3th1w/MB7JhHgbv5UgSquFRGL/6MFknCbTPblu
LGn/wbiFX0PKyQXt0xGQWn/k0QEV+MmV2F7oPQ7d4wg1I2pZQDxlUT3EFc/VV1CB+bgeAz3wt9i4
m7WFvvCOo7Xc4OPjElnom3CrJdG2dufwAVoRjsp+VwBhDdy0QIxcHGkfDRtVLpcahO8GYpkeummX
BJu00vWDEzuXJIh/0tRKdnzeyTh6ZSjqbToTizuV/ZckzhDMkEI5uTBlGGtoK7Q+9QrhHcPXKSdP
vYEoWsdf0sj40U05SRgA1XFChR/s4x+6YNwlKqHTQ3S8V6sYTw77/Ibh3FixRDsNIRl8Sok09uDP
II5pcb81LB/7QzcORyWhFhjulG9KplxrZ66yjdMkzOgMGHMGEcCDe05A6myQ9X9bVD2tSs8ZIh5G
Gvz5av5qDc4xhkipj8lDpVJ6dPhqN2WDZk3A76PJi8FbUNwkNr+NaROyESoCDOk7p5ufR0k6NsVr
TBYo3euGqWVaGUwIk4zWphbLh2KSUM4xHwg3OpOLsLIlwcSVrQ8e4wwGwKq6I8udEiMmc4Ge7qCq
88g8AEZX9h4NCpUz4JWVSNPN3M732AhOk4Evu2o1DFT187bymb+U8hUzfHlYyth8+BDsrlcxnIdL
NkevAVXRheH6wIgmpnveZjScKQejNHhmIxAbdy25B3TFQ/JgwJOYPivebC3Cx+wKPvfOoSbumza8
G5cPuprM6gw6YSwCG8aD/ulU7oxQ7CVXBMakmfOF0c+LZTZyG3amuXPa9G5waIUo28ci45b3EIRB
7AxaxpIBpz/0nUMTSn2f+/Iuhc5P8ZT46054bj1+7eLIAcE0XV0X+LY9qU3JNYtVrT5XvbUhkHrY
J8bY0sxHdtXJEKdP7INXsC/YqDh/euVvRTBsZ2mTzc0suWEwnGZlDTYReGiW+k/E3XUTotJZr0HX
MTURPgqsyUaUMGlkjAyDtdWspF8L2eKHY9STgXnY6MYPTbXfDT2813MkqoFWpBTGb0H4GHaBf5iC
fkXXkKBaygPAVAMNLAv6nWVPa577LDMDFnczbJ0M6ReFdMWbdVNtH12tfrdq8+f4mTMlBF6V32mT
sM5ZEH7N4092qiHNOzSJbcLR3aYbBG5s2crHKTKM1azoWpmaN6JHvzYmB4gzP0OBw+rSEfYRmPmp
i94xgHOmDba/nu3XWA4D7QHDaxtQCHGClK0DBFnidhBlwUB8oCVgAlVl6TLkBq1IDIfItbJ4U+uv
RRz3qAaML2arf4uMvNxWA3L1cC5ecrgSa9mhuotkeKq7uvDaEQV2Qjcxn+R1ph1ek1Hkc86VnXn1
I1XvMTLD4EquidmZaxXDmbAhxiP+dzEmTiEXivwjQFbQl4RGw3yY1waTkzX0QXIi9wNVTwOt17Nz
krQjFiyT8RAY3Tkv+o2LdUwIv30OTf1rMak3/HDk7Eog/S2XdLIe73U/+om0Nl5PQ4CouUQx4sYx
M6Oc1SikgoqDhpAbN+s5+6k9mik8NpiQ862eaIcOYqqnplhubQMgmFZY9WqQKlixsOEsjbRvjdbs
LN/flLIJvDgqMZuP0ty6Nch3p99Rf3xysm/CWvAx5iOxbEJncx1qa0d/MLJTj4N6VcVfKvZnK7su
yX8TDCuaAEB0in+XPfNhdktS4CwAfuPSwEuKjVnU50TN7Q65AzXNQ6MD8k5rexEzNDzM3czujjci
ea5K46cOuoLJGq/fGd4GB+GFH8Itz6r0LrwmmNe74WRbOROgyuZtUDxEH5bVHWTsVaOl7yJJKFai
9itDBFiphv6ArUkcYiLJK6uNVubcu4hfqEDS9mGEgoYCa0btkRWON2+hUYOKN3Vtw1lf16ENjjg3
tiNQMK2qCq9P1Sc0ct6ZubTvgng+9MsJ1dAj8nHordC7OBX2kc4qOUVYJxqbVm/OeolEFCt5M7IH
nbqGPRDWV5zFmyH3uy3bco7CnFxt553u5mdV5LVnRv+bvfPYchvJtugXoRZsBDClJzOZRukkTbBk
SvDe4+vfDqi6KaWypdVv3ANRNEkLIBBx7zn7wEcZjhJfzWNUSNpBqWQNwSQxsL5EU3uVTIV+ZKzZ
zGN2FDo9Ik8GW/er3Bt5hr01l/iiYlUy6qmxk+Uc6vptasaf6LBVu6htEXZIxjJUOQ81CS6IvJJ3
/cQupo807HIO6U07TznxTzl44Bz3s2jGR1sWaELreOdW47gZQzqQIdEgGSo/jq6QQVW6xY4oSowd
OCAdeLC13KUSkp89Ma/Uma5XY3Zg9vu+Sh12TVPEqwr0dkSDcwC1bn+JndS6Mcv+A9aXaFU7hX10
8AnMuFW2SBKA1OdNsXVI4cQ23HxjjJHrSpfuOh/7qzaguzAyZuwNhcgL527rZt5nfIlXkoCubTzU
VHvcG3q5ArMbpcOit4vU3be9He59Nce9XEg1DY7N+Jf7Ln+izQbKGZZjAZJTAksiJylOeWsFKQ1T
rkZ6gaKAKgL258EHSJ5lPMSZrThZqcsJ8fL3tW/S/87Sp3J5+vI3P1z9/nLqzwtVTMAUIVeGegnX
6m6NWfFZljdUF8tzLze/f4jL+/3w0ssfXf78+/tNQ4mmz5gZqv0Yq7h6l0FVcwL14gMsOuZe6k5D
EOZAlFaH1tF8wvod7WWg5zs7aL9QFJsOXVsm+6pwMRAwu96WsfgipuTQ9y9RVXA2tGAVTGFxIyUw
pir/EM/D9DFMGaZDKa9dE2arZsIUYLFE22XwmA29vprDIT1VLgsc8pk++qpeyPzpnwtyFVCELLdR
HXjGdrkaml5Fm0f9VaPL+IQBKPV7+1hkV68fX15P5lSsv79Kqt5t+aPlAofav17p+532zNySyE4m
ckic//05Lh/r+2tdbr/1N2/dh1PePcoGSSEFdKeZqtNAqXEl7QkvvboZqv20+fejy7XlvuXR5eZy
sbzA5eZbz33rpcjRGJi3sS1q1Ryh0UZdiUJ9wLdlB1e337zTKmvWHJfHC/Wk6PKk5fbysKhY/XTu
kRARXLsduzT9aq76hZz+ubo8tFw4aM61Sjtenv7qLZablj5Y/1Nyf5db/0GFZmI5wcj6n1Vod6jQ
mintP+U/S7j/eeK/NNz2X1isBSwTG2m4S9bWv4Vorv6Xo2BbPEwp3LEMzGb/wIJsYEGURYBw4KuF
uOhcYEGW95dUwDUYHZjzhUqRfqXZ/p2G2zD1X/LMwREhajB0U7lT0b79rOJOM6uZs1KfDmNaPhBE
MG/9LH4gUAgIQ7guG+GBmDVuyTRCtaQLLJsmXaAMUnGTk9nsVTJ9h7Ira+J8NbeDDdmkhc8V2cE2
EwiW5UipVqT9eF3I5n7wzGabaW3JyRR6LzbMNdaVXrirmpLXimL8Cj1rsA2s8d04jBSujJfcD2Ji
nBBBF/akXisJWdlpN2YaUmW94bzq3xWf47qPjjWoL1Jz7NVMY/EQhYFAp81KD4lJvGkqYtXspHP3
k8owo9r54tHkI8XIodWpAHX1IJAVN+1THL6j31vuJ4+pYhuDmAdiTVOs3hstXs0m+DY0Yt9Yhr8N
p4puZUmES2HECrmsQV1MVaF7WksBgDADY8Fy1KJ1NuJSgRWsMkFAJ6Yx6E6/M4BDkIO31rUxoX1f
f7am6FvoI18qLO1JyJ4qbKz3UPUjMMmpS/UktDeRMM/SR9HnxW58jOzmnFjnYeQkmdiUykMoBFbu
DSTDzCM2GOkex8QM19LrquNs6sO29pLoBj6wv4qpfBeiP0eB3V4Z4nMTNsk1E+mzpVnyLCRa4jFu
um1dcnID9ZasKaybm36Uyc5qEB8JH8bDhOqCaC995bUQmHrdhp2YO9reiqMXG4coGZXYEouAkIyo
DBviADKKBLKhDlNe9fUAe6l0DyFAS/AciJjbL75RfKpHDJHjLG47T2a3jo3dSooJ4iOtU5hu7XlO
U+2YFsGtUxTyIKPQvCGAnaA5+wOqxfbWD8prYj3LKxXvQwi1QYvNSjfD7O6tQpseCWNkVg/aJU4G
GCwzi8chqY+pSkXwO/8J6UW2FgVYicaGWDdxrobgmOvEDCEbMsUMAC6omg1N7P6QufA7urSg+iMH
JYf/Cq9nU0c+5oiMTDpDZjsn1/4mcgDdwziDK6F3mQWBBZNlhyRSHuO5Z7UXd9c5+Ei0+HBikAQa
9HfsCm02+4mf8sNJyBi4v6kq9Zh+BoIUjnPZ0xjq5cc2DJMDBT1siyU5Ak0FNn5udfgZJCT2Jhob
e6zOuqy+MiHnKWPz4AnqkUHjf8y0AYt2/jCHBntcHp1tN0C8naEJTxKx1U1d3xi99d6rUyoZtMlh
586brqmPta/xVeGN7otJnItP0awUc2oZOpkPU6RTRyXS0tMgghnVoaOfvWkmEo3SyH8MBu1vN0Io
mIwDsSDOdDRicw+D6IEyTbXNWp3wHCP/lpGQMzfgMsPZp2BVskwkNdI1gvracRF+uqg+MSIzbk15
c8WHte75lT9H8XAq8gj5AwPSNjXl50qynsu86hazyGNt1NdNbVsbIR3a4V7WXrXJkwdXevAx5pez
BLIwZ/fJR0LjvibDxIcYO7BAggDLSNdWQ4l1EA/OiJCO6s88z/F7vzIwETrEe64pUlM1yV3W0iYo
XGFf+a5apbSjsRqTZNjQvv9skYdLJy3cMatHny57dj8slTvH9B5zxG4rQ0bODscNlRMbzOJIazGB
hxtVBsXlKEACSlFPL5x7Mlj7m3IMs4PpMBgZttwPc0R7LFQeCqwGXv6Umo3H9K/aU4JNumofolXU
dMYHx4N6ZJqH2qSh4MfZNnOr9yDmmw09g2pfIBasdOulSEsDt3oX7bqeTCSoEyT1GE596MZEZWn7
m6GJsCjk8UBZi3RNlEdj6zRESzPQDe1jqwo0MTkbB6bdkICyENCD4a+Fld2i+LyXvbkbimFalwF4
riKensgkg18iW/fd+zml2I/WdN6yCJ96KMCZdNYj6CSJhgJPBZE/LiKZONWvczretnUahiS+mSfo
xV0XFOdERGLTOl+oSqKwomDjIZDYeBlyYVUOzDN/r5mYPPtaN7dNiw66SrScKtUJJzSkDeernRnv
dJXK2fmxtq2lsRFiRvVWRJ/n1sphw+cv7baNTLUszTd6QBXOMupN6wv36B9kR1esj6pta4V7TeF9
ypKcODoSSBG7oxaygnRYHaxMgFGB9Q21xnPiMGBMNbFuVh2h+G3jneH6SHEdnZUfVk5ye9+ZpABz
tJve2q+tB4hDZ8cm9mmqKiiAOccxE5E9ij2byPeAMqwVb+ZuYgm71icLUEgFZKPMaEcQdw+i96Yl
y4vIs52dkQRseexEaKNADHyoQjCcI2WZXRDSywfJjmx9mJiXGy05lwLHh/ugF1TzMjxWO0A4yABh
rOMWN3cgbTkVp3a39knak5REcn7jQBSkiTPxEH5wXxvzMTfDrR2WqKfnI4GBWDfyDiu3H33sdcc5
Bxq5zB1tosjp8nWdUgBlsU0rwbrJvPwAlZaiFbRTinWSzdy6tP2H4Yur2FO1uzdj/1MwySdv8tB+
VnSVnWw86Uz5k2r6AmYs2LAyjdg8wx4lP11mTNGePHYig8TnvBDX+gXBoLHp6ucGOTKMGMWMeAkA
YCHaam41lCTdSIaA9K5aQe4NH7DNIZsD9dVs5BeasM5VQJ5slHKSlX27zRkL1rDSARe207b1Ifcy
29inpX+M+qNTY48JNJze7tR8RiObEbKrJSJEG+FeG2XFdMQOdp0Zq6QK67boezqllNAUyBz3LVIE
yzoXfhjs4zG313psAg8uXuoObULN6LaWhdxHBumfKl3MmpKv5li5u1Gzbsu8f5pj0oliIzGQ2rWb
YZQm+utpz869dcMAv1dZst2R+8QVmsA0fUcI8FNeVV+VlzlByL7xfLEPPCWqdx9hWMYrjrm9r9Nw
DSnaWCF7H27VXUT6F3Or0qrrFRgtDieBzMmPe8Io8qfAZZ1z4MwebC/hNkNLSb1Ls2KbJEQ9rOAw
cmxW6dEPhvFUl/mPF8t9YgRguzzADsCUU4AkX9rv+NOr03KxNOJrHCNHLUD5RhUjXooO0qHKsdzm
4EyPPcU22AfN90biDC572ynZla8abnH5kCXUWHuV+rFkCS05P8vFEii0XFsecEq8d8sX0ShqJytf
+S6Wvl8Y+xlssfzY2EazX+4n0h1R0r8vlr9ouuqLEzPFXu5f7rq8xvfXvLycUWJAvCqnhG5v9XmO
hXUq+gfi6ryjoJq5L7UEQ3fuIKxR4PDlD+Q86fvI9Y8Sx2WCFJuepEuENyB2dXW57XdY5EbOWetF
PlcrD0idSfo4y9XlzsvFq/uWV3h1nx81lNyQmr26/3LTJRt0HceklBYFA3kYIvsq1cp7EdcFCav1
Ugxy/i62g1X1nJbkIA1qi142a7x0PZcK1rKZ07Gm7L08LsbhOUtSH8Gvuk+XQXFoKAxcnrxce/WC
aD1Zr0jyfaw8L0+Xi6U/+70Tqx6I8LtDUUONuHyE5aWSZR9bXvD71cAXL9SYxXYRGnValQOipEiV
zBM/LcFx6mTSwZKJ2GfSkK7oQJhdLHI5rSdSOU4ULo6B0RAELmNk9N83WxBUPPv79eW3jwWjeeG0
ytIyspe3avOVSme5XCNlG+2muhjac1JmqiprJ6qMiszy+9VF3pm6wd6ptISv1b5c9CySnieyenVE
5U47bdyIRY1BLAsBwpSnrJyDCKd9fVpuLtd0ddPuVeFpue31ccJKFAxSLkGhl8UHzXO7qyLqA3Qw
4jCBo7rj7nWjlfWjY5zymqHEbKePTeXvkwkAmNFcU55N3rmRsydc8X1NauZJanR0KqbSu6St6l0p
fRwzJG3lNkKZwnJ2iZvdg04L1igSY0CKYJ7p9SRqvGQxRwTstpjVzMOkXGg7CIvCjgla5abxoZnF
F5jS8aHvBEIWyvbGLK2TE+s3Fd6LjRdZ7rqhP3s0RmYRAS0Ot8GE2YgmuQKsG64o72Y3pllwhhQz
cxe5eIFFcvKRwo1OUN7qzrgRoOquurH/0Jt5tLNLKFgh4L0tclRrUwVTchJD/o0j/NHmRH+sPdZl
mhaFh07XSYjrumkDwjLMoR9BjWQAEwh9J22yz54LAI+zAhCRProxLWaERk29eqC0lR0Sk5jdOWap
WardLxswjQ1qn5uw9RBWoK5e7nz1N8ujXsQAd/m7ohEfwHWU69ryzstjEOWQ+SxXaWt0u2I07+hO
oJBxUf0a6mK5+f2CZcnaSxPO8x1Kh5jlzLxOkYIdQ5yvJYGmnIS8DW2V8qT13t2oU/xdXqgZ2I+X
a3WiIxyu5/EoxrvLY+RxV5teSwjQVe9ZqSW+Pomr5YmdevblJS4384YmgTlF2Qb6BKcyspxwMQTN
NlF15TJVVfLl6uUideNmP4jhGKvCJ7l0Fp1YVe11EcdCIidqPeEoX+67PHC5KWpVPq7zoNwjEGes
4LnLRZBMn8wm1hlI/nVX2RBGZahoW/qD6kvxu0Anjfaxb1+Vi90P7PV1qhnuTqottWwH4UZs3GW7
IhHz6Liq7W6qU5JuOS9Y8UdgF4T2LBeTkswC0CIcqZ5dEnpRy0EMosCqstmGuCRblInT4kZkXl6c
lmtI8f+5drnPNg13bQ6ml24K298Eqli+lMW/V8zrpL6qpADc6M/3BRHER20WqzJiEjlMZ4BoDFRK
/7Jc67OMiCpN6WyQx9mCwCqnNw8sXINtzaGxYpET/eORnJcBsVCfbfkw9WBjv8l15XRi3BoJA90V
pXVDPEN1gr7YHN3+4xQP3Wno4IWUurn31VnSFICXbcR+5AEVp8WJWdMOJv1R3R5TcC3rxveQPIwB
RKe1Q+NRBjMa47QekZ393arBf7mAzmxnh06dB/RMq5urIJ6Kvaenp6WBsVw0LWzJWvJzL02M5XnL
A93S2UiX80e8XHYJkZihSpb44a/Ui1/ecXmv5en/8T63CTmnXF5hubY873Lf5eblZS4f73JfXHGw
+gE1s0bGz/7llZc/pqvP1OP7Z788J0zdELcTHZLL77R8Pc2UVE0cGISdkonPSqIFUVNgnUtuTTzd
eDdktO049bLE51BeTGoUr8LiYCtzwXJnAZsPAznMyzgWh3kI0MWgmSqQ027sGuenvuwyy5677CeX
i5FWXO1HqOjmmJ7TcB9bdDFcZQeJcIisBmRF4NyyHF0WyrJVq87DZSw5mSzu4OVD6HX/MJiEg7gu
utTIyg5Ck+jlcxTlrlvSSM+MCKMrWSvIUK2sihAG15gqNLI6jku+XDQZd0baQsnllL1qlUB1eQ3O
4iich9lp97WRMi6F5Ne32be6RTqwVMv/Z2//Q2PBMHSLSv9/bizs0qKOvv6EhfnnOf8yt+t/of9w
BWMoFnXzQoVx5V8Cp4XjIcsyAL1IHvqno2AZf+lIIAG/UKPHxqUM8f9QYUz7L3IMwMy4usAVTyvi
v+komD+nDzDrFxYFFRteI+0JS1ddjR+pMCy2dHQRRXdwEmYfFdxL1sFFfNWU1W079tRJ0jDcRxnp
cBEG43UHGG1dVMkmLu+otYVXZteB+kwaRCE1hU5getfoWNckkgFW6fLm2Br9uXEq5Pt6Xu2J//5T
Ktcrbz5zJGpctFdM3ZX8wK8DZCoMf4SDjO1eZ1OtmYftEuJ7Vlj6OCxNiK4zjiwK0l8lcb+bH7b1
G6Aa4xUo9Pube4TLYnG22SSvwAC1FfeGkakDkGIgdcI9gDQ8GlNI4ZLknM4PbksBWyXBYuCjwlv/
P96fzeZZqsUkbAsGwo/bbzbGpAQPQ/KI29xZ9pBsjAHZa5MLqmzKDJocq2jAJpQ1W9dBvPuH93+1
/yzf3+Lb2+zepvVLoNDYtx1hSPz4jtOGa7o67wKwrdQiHAZWO6RSY7WQxN3oS9276XqYwItm9t7V
tzmtLFDi5Ev9/iO9/YlUJg4Hl0Gwxs+/SDuGZM+TcLHXClusjHgMtzmQouvfv4vBwfkjTokv7pgc
Loj8UfRZ7usEniZwLbQ1frcfZ6PYTC4myXoU8XOJ+jARbQCiIfdv5obmgtkbB8R9w52sa0TDsjKv
Sws9RzoKcRVHRFX//rOpfe4HdtLy0YBJqW6kyS5pq1/oB7SyU/WmFeLMJunxq/TRawkt/GJbyPcn
/zGydZ2KHcTp37/prz+7Y5pkIDmY16FxiFd4KT9MqA9bEPVian2A10nnKnWv2P7+Xd761U1bIbGk
7sGxUo//8NV0tzEpaCV8tWB0SRLga9SFwGNgQfD//Vu99Sv++Fav9iNh66Qd4C7au6qT12GjDrr4
axkjzyVAqlmRmA77fzr//l2tVw3eZeO5EuKX5apW9OsBeaK36A4DB7QpEa6EWpsfvEy/aiOaUXNp
2qveu0Xx153LcnhspR1vp6o/MDR4q1IDeNCnjrUdYm1P3dEk9pt5ZNCZ+LAZd92uH8BtKJL+CKCu
8/qtCiesA2uGaG+e/YmaItTZb40hZlbmd7VbgFlPKPwZkGWvleyyvTc67aNdOdHhD99c/aCvdltL
t6VuCHDgNOFf7bZuEwizaDlwU7OFuT9G91aLui0M+FZa2N+3Cl80ELMte++xSW18ZvZ0h4pbbsbR
6bcif0gbFra6Rs29k0S0u8Wwsaa42TDtWuU9O4vZ99hN0JWuU6e4ceV8oPWyqiraZLNpXeO7js9j
8yUiAXEduIN+8N9Pgmhn1eLTzPjl918Z9cBb35lzlxqsHP69+s4xAuFkdtIW4jpRDF0HRqVC91xM
iP8GCrhFgk7N1VC2OuNhSQDVnG+ETd+Q07Mr51i7DoqvecL/ug5OQ9DTKw1a37OxjZTU0nOMnegc
oOkteEorlY9e5x88/XOMgfgpG1t84FKBEaoOSBejWdtnE3pnQCR6m11lXsPkG2QFeKrsfuzde5Ib
ntru2mCNYlP9BiYhz2ZLLHIOLGW8iufAW1uhNFfRgAao6++Dcnhy+6tkJGC5yLqINeADpLon10kf
6hiMNFZwzAyEf7U9RYsiP6VJjiPf1lA9ytLaFCbq4s6OniO6AAYo/HZk7R880am+w+t4WwMgSSOS
b91p+DKVtJy1Mp+2RlBhhunIqU1Opnsn6f9l2qEvu0dbd9r1oLW3wRBdJRhkdwBoqog068mmX1z0
6cnWq5Z1Cq2qyamJzei1d0YhPcDYX8La+VIQFOvYj6JoHArJzkfTEI+EPrzHQwGnxRuPwCvEypeW
WLUuL1L33ZMIYIPETh3RyQSJzXiFJa5ub9Nw+sNe9evA5ToOs1aGYqZ3cqEi/zBGjk3gdA4rnn2H
Xa/Mxr2LJxwf2/jojzV941CnKU2R/vf78pvv6nDWdeijqRPBzyOzV7N3eHPCaVd/bqzhvivSb10t
bsZZe6rt5CXxxPvfv+Mbcy/XkZwJkOVAZ4IC9fNbNphQci3tmHvZ2MdzynSQDh5qrW229SeH7J6t
p1/prUIEO/MfCIW/HrhUQZEC6UCmFNXx1YGLhLePh77g68oCkpC5iydTO9pzou3K1jzp7UFqX7VB
Zn/4mV/HJXJ+4I1tAhNNl2xXfuqfv3Sm+1rW0rva2528gWWE/yPL+nUawCNNED8BpxBrp2fRnIbz
TcPgSVBF+kn0z7HTGX/6NL+e9fk0gDFc05EGYQKvPk2CYdvAGNQo5xBBgGrYCEq8sQFBNJkLsyQd
GuOmkQhiAruAOORvUipl2ywcHgth5nsn1Te/3y1es7qWX4j5sOGQK0C/0H61WyCGtueoR4xogulc
IzjZlsI2dvS5n8tg+oYsGvFzVeCkwcrBeS99yazi3SR9/bpJjQ8gWYMV3YL2FLoaTMjOsFeE3eB/
bs1NqwePiB3OLUW2G6YicAUGOIJ+dq5UcrXtg3NKeOnff6VlWvPzqREtmoR/BtXMY632ai4S2Jqm
QVYGtG7P3j6nt9ndGJIU87wnG4W4KyzIMSLe3rKxuaQgqudGCckddeBnrNYaXXwiQqdcCdjw6wR9
AChoxBONt53x68khBYzrQExOAt86drb7qJuFpMkWzpvRRkJRe9feCGfHKfjCgX0MLE6rY5oeAn6j
IgLE8vuvvGRb//KVVbilJS2b4ewVu903akyQKBn2fYIRNQwPIe1YGaLanSvjuofaQKy6fUSFk667
PAeoGH6LIw3vAxP+vrO1A9NzaID+KDYsAAdwUDZij34y8XcW77OxwlemFrNtiGU8/ay5w1NNKeqU
koS97RA4TcTSb3DFQMdW8ceOWULA6JOTGwzBtvSbGf799GlulD4XMMg6xV63wWL0MBTi6+9/jWXW
97tf49VxNrTpgP97avZBR3LzlE41pSBsggUltU1Jq2PLuFCuBwp5wkChgW7PXEvpPPVxe/v7z+K8
NdIzAeckzShkyNdDnzv1NlnMsDdoBvf7wXanK9tMXjrfI/rYmK4jBzVMGamw4iBgQEiN22wsklvp
lUfPTg8zH/zaLwhJdko4Gk0+XYHRAPQx0wbMJqZ8cV6tRzv57Ji8CFLsT63R9UcvsMFPVTgT+DEe
ednH2u3QQ6CrW4d9gS3fTUDSuNE32OTT2pfmLdRkf+dk4n1WYjlxPXwF1uxjslP9YEs/hiZDFAGN
+K7IHN+NHoLGSH+xbP+TIYsnemuc20tvK9vqpUNKaFVhdB1VQMbq4KuLh/IPwSO/Lm+oE+lA05kD
C1iDrzazQ2AOtH+GU9dOPgV+W2w0FfdYzMzpf78V3zh/CZawtsdCeYnh+fk00qSJyOuC5nQZ5N/i
ElqYLA8MnXfuANAqLEN8YDboutx+/P0bvzHl5TvCkTM9G0So/nrhXPlBR7MO2IWZA8TvY2yq7mir
3LMvpgUjfnb9jTTh8ItcGT8CHD/ZxEreZ15PNgUmROl+tZ0u2s8lRqCJMNdtEe18YYR/GHbf2NGF
biPetUjMoQqnHv9hItUGUWX6sd7s8zDwVkNFDE78qdfTu1Fz1jQqvjUSHd7vf55l0vLqSKfiZxKg
aFKaE6/PqF6voTuNOLqMvrvRLR0PjLaR4LpmIa+xCRKZI5pyp3nWgSrDO9N3j2aD6YjKOhKQwr4b
iZagpY6TrfaZaM7R9BgZw1Wr/WkK9Ot6jQ3pcOqUbBcbed7PP0+EWc4JMeXsB5dIT72UeB0TGa6E
jqrLCeNvv/9l3txjWSIRuEq5jUrfz28nCOEJsm4EkpKfh9Y82zbvaubihsHZUi7Lcu3NY7rR/rTD
/roid+FQM5m21QZREu6fdoO4MUCX2Cgls7l9GSb73pCsDv1QJmtE0SQVAfYLWH8msC3ISke0FhPd
FPYa63CfFEY3a8Ta0pH7uclpnkX5h1PlG6UoPiAQI2pwKIOd16PGMHXOjAiYI0qzPzGq9CxkUJsl
ZXNm3fh3GDE77m13J0zWa3J6KOHlkn2Oxw7dIBWy9BvSoX+cCN9J6W9URu23thczZLYUq1vydV+N
ZS2pdKaV6/V+UtwMePkhGQLOMW3mWHlU5U3Teh5xQIG+C3o9QHNXHkuTImIXu9ndlO1z04kerHH8
u4vD4aEzgvvQJ6kzyLHBWDDA3PBmZqQhghm0mPCh98FC0m9yzgtebJxb1wAL6YXeeYb9v8l7pnAR
rd9tKDxyKatzXrJCINOr2x+btv2Ujs77GTXwUbNi+WxWwde5irZJb4T7IQ/Hc2pwWsOSWl6TUtpU
zAH+6/3b9YRKUNUJH5ev48dDzY0mJxfVvg+ctTXTD+1wBG6HvCOgoHMeo7C7F1r9LR7+WMRWc6lX
Yw7p6zbRrRgLXLx9P+/hUWxQ7q9ltSdNTpJo2NmAiXx/b/oWAolCkDdVg0Pos+GU+tQ3LatyTgSE
//drKtZSDv5z1Y345cxQ5nDpSteu9kk03dY2Qrgq0fVtNOQFTGjjEzBC42Yq8uvYNps/jPVvLSZ5
c6q5LGIAKr2uPpkztoWi481bOTmrDh6N6WJTIBkNi3FlQtf0csJ3CMSBoleGWP5+v/nfGGWAmggY
iwaOd8d7NbwxU8pbLwQulXaYPkvvaPnr2G3As8UZyA/9j99YSSff2O40q9DRexLG7eu1pJvYRRfM
Bu/ZKxeiiYcdcbS4A9E14MKsH9IcWqAxVt6j5mAhKTr/qyXD8EqOfrUPRt+7i7VPEDbCbZdNwWqI
ACEkg4XO3WyvG6OyV0HRaThVCalJJf4I10caPpFSyTw5udaSUZJe3UJ180vil9KXZurxYTR1/Kkd
vZ2F4/O+QUBPF6GAlyd0lr35GD3lbTlsozIj3NEcrZfEtj/3sN22REzlHOkd8klDvZBt+J8Sqe1j
nNBo4d9RzdEebeSGPoL/5wga25Hyl3/2cf6DMbW1O0fv6/vZ9FPs+NY9jY3qqf1mFW6HKLMXL671
3M1G/HdPXb8eMAR00aNkBXFfDI52HmqsFWWWs+Z2Q997h8MVdVAwXYVddDfPk/Hc5AYa0Mny3vs4
cPaWLCgRmbZ9CyrgmZlMd6zjYL4ZTf3KKTvj1LbeRxZBybk0xvjanTFscIbMn8cpftTroNtkw+zh
ummnDwpEquLnP9mFg6CRKTkWWRQRiZ4CQkPO8QA34IsZlvMXPTHuczf90GaRtgPaGp0n2UUw19uv
5QQ8JITrMNOXLjpyPTHBBLbqeBe5EsSm8KwidAcIS7NRbKN+XMtU0bGKkll9l760WtztiWmur5e7
ZIh6ZCZbCAKmjG44s0c3bVGAWKJMstxluKVzal1zn+bRcB2riwIYzPdry30++bVNX/t7hLE7TPXO
NaVHcb1cu1wMZMhsS9KAMOGX2W5CfY6Ev4jO/jBFZ4KEqXUGU7UN/KS4CkddK7BAtgXik/rjKApW
L7MPqx841Wm5NuN23aapCRYN18atVtTk6SbQuvzqdrmHzt90G+ELQgmTHIpaXLeKVnS5qPJuHTFX
uZEZsTekNJHXRfn90Exoa6VZ2k9jQlhBK7P90HYwagcfXXXCkurk9dXzxBbY4TQNtoQx+Q823mVj
yo0XLSyKqyZkLaMxTQZNR9ZQaWjvxqK671PZngvYaXdGTe3Yi9q9jx544wQOxo0wwYnZNEoTx82M
Kf55mlMMIeOx7rVMQ5GXDHdME+oBuPOqjaPuTgWK6fGViZbjHlSOg5d9REOLehkJkoB/o4v43i76
+J4CU49KKZo38yQov4s+vLL0qAftVJJBZUnvOZ0gRZVkeG9bMh2fRdxoUC5bAotw+DRinJ8n26CE
gSj7nGv+/Aw45KTZhnef6XX9nH1M1Z12E6ZHOJoqiljuK5YvT4HvTQ8CUwna/goMQF1BhSVCrQQb
sxVFR4uOJfGtaCILxwLXmLoqTdhKug1Y6aFljhRPVn0tq1nu8LJ8xFfsnKTbihPkKcH+TVAGBvub
fswCOERtvXeMcJPxXYh7o9tgJq5chWBRd3FuGQ96hjNd6++6omy2Humue6/3vac+zOFHjK7cWwlv
3EdduhmNoQRmYc5XY4ntzLwy6kFFEHX+fdv33cdgtN/3wAUMUFO3YjCtm6JhPylMd9xoddaeG5Sj
aKHCr6HABWHagUMNAppVgUQeQwfxLnHeZg9z1t1P7ig+AGfMyUcox6M2as17Z3x2HJk9W5G9tUqN
wjFRlns/q9wPXXiqzEl8pP877lCbtAfQzsl7R9BoV/cLTGeY8Nt53Y8Mq5ZbNE/C1ohehG596NDT
lmhnnvMp+shAkn7MLZ8/Tx5is6jvXCMRz2G8Q7WfPY/d0N1bbnQOp+fSroxHt/aKW1Iqn4Ku9p+c
aCZ7stW+LLdSO4rOeQNfLvMB+wy5xtag9nrPSQbtlfAfSGX3H6bWBuIXzvZVSgsUZY5ZHywAZJuZ
4tKhNI3pCYU77ryotOi3FdNTajsw5aX+GTcjSRhF3Dx0+PXPnh29q5u+eWjVhaGUtmPhmuT2Jbjk
eoeyM/Y91KfAhYGwxA8EycUPUV5uiLL86GV1v6/cUR4G4b0fLQjGm0FwLJpgIzSbWKkgiT43f7Oh
h0OvDR0nH5cIayFZjzvYtBoVoBpAqhsTd+8Su2qthhqnVdCTHKu55RZ+REiSVzDdBm413S7X+pCJ
TJGka2eGjDuNFv28sUnuxqwMiYZ79lRmdtajKe2twLzSe8u4KskzWclKzhuhCfMkVCwQrD3cflMm
EbwRG1+GN3KSxVVgJOWVjaR42/wfV+e13DbTRdknQhVyuGUCM0VZsmzfoBwkZKDRABoNPP0s8puq
f2puWCKdaAb0CXuv3RdRPM3Feiw9ZE693d/tHHuPo93g1NmhOOGi4lMaAF56Hnaty69mxUSjn5jL
9XnjsTewysiMCTNPz27UbcHl2wc3SX4v+XDys6HeFt1na6i/fmJx5jBn4z9wAkR1GKtM7uioo00b
6G3uDilIihT+WoPHs2kROc7LXtJGrDyXjFAVxY4j/uVl+VqWicNuF9rKkn8as4zlI9DAmNxt07s8
C+o+pfttGxAB9tBeqaQ4Y7j8GLpildjyX6HOLuc4DQyGKfenyv1X05hxU+TjnXIeZCiSlAAr52pW
AG07akijds/hOHzY8/CyANVhHHKrgvRx6rJZSlyUJNh+gvIjtJO9u3h/bTuLXfDF2j4mKnrArr8a
RL2zHf5bAMesmidCNKFoDcIJX42Ft2qAvTSwYbJTQgoBM8m1gQmfZqg4Wu3yHaT4C6pROL6VOCCa
PThzRaQjFClapkpMB00G9qrQ1s5pFnCbxnZWdlySDeRVrByD+ZOO8y7wv2/mQLrrWrhMIGs8SE1P
yerx3xINtbJZntSgprMv3suyA4tfeK+Fay7rERz9UyS9cTzmtUltorQN/4YWgW55XqPnq4Z7EyWv
/gxFxNCzBWOQysQw68eQMQD5SYpaG96qYgzBHk4D0Nb6MPSomR3oK25j3HKtH7bGndcu1saUoMgK
x/rVCPPKqAQfaBg3JIUHC71n1C//oPphWVb2AQ+VBX2bpUpnIK+TCJt3QI8udgksHkVIS4ST82JK
w1n1XoV51irWlf3DHsMrKGyGzx4f1bKuBOyboichqbtOAcGAprbkjlWVIoBIlZu0ta+eQR/RSJGT
dWTjZ/W5JLjBpzEoQf6yQ/iCY65Dr3VW5RJdS0XQaA+CebQAySP23oKDaXFLDylkP0wtDP7NdZp1
kH1zY9zOAUsLn1iLTI1HgDK40Jw0Bk19tq38fVgWwkUa78gk8KthlJwC9enH+hOwz5fTt+jAF5Sl
I5XFKlASQxDvsav6775yfnWWQGCA3cd7dW+5wTI6jRTXugnsCowLGG0GL7AwETB4xloUwwlQUVv2
YmNOY3VRSbpbbP83Ko70Efhb7qRP0GM3Ko5dy99YxRSC1RrOBK7Cejf1D88yjDiYppsUytnkbD5X
VjedxpZzSagAnWQu4wQhppOay6Hvxr8NB2Ah5vw+zPKm4MVj8ssgQnVCn3CF6tPzpz43NxJ1ObQc
jh4tXdyXqTgJCNGnPKDNZc5IDCbJ1KFrIAXJThGcR1yVgdxGeGA3rcnMGFjtRtWpPIVjCmvH7lO1
bj1G8M8HxwLKnBjSswNlO2Z3050sA5rmJEwAzlEJWYL+BmfxJGyYeeMlePyDnTuLU+AHXD0t7fEt
DVetlgzGWxeYzON/kdW62TlB8feJhi0ekFhYO+6qyftxo6QCyA9HfFOZZX/ySHVC3veQfUi9bFUe
Xtuy3NupNLZ9Uv9RqWi2AeBWWNxjexofLwI4O2hvJECyRTHGU+YF876dvThj2V5rqNV1iNVfc2b+
R9kNpd+sHL8HUQQEcBbIRqYpMddOYIO9f9ywF9wFvR3tpeHhRqxBAAweeeAdcZjrKmP/30lii3PP
+JBGMu36x73nQ7Tg57wJINHL+pS3XXPChNqcQr38woAOSWpEWMYgSmxH3+9WbbJA7y8erzI4yZb0
66U58fQaSMx85+EFH4qQgz8zq9NAvgFUeX4CKB2Dnx5IHRuJXUzaHfeS4/OmXYJh50JMBKtLsJfE
ef58vKgeURrPH0HPbBnTBfuumdPTXJbZ6flTlC17AygOkTguQG5r2udCxYHs3JZ3o/vIBCzf/+4a
GENPfKTGtet42CEzujwcB0Awi9PzZn4gf3X7gYe+/u/hcMC73/iFxCUvqmY3uE5Pr5EgAHxSKbvy
DzDLZMsyIzw6o6q4jqurU0b6mAX9pcvjsJEhOzRzYuPJuWYFfHyqwTH2Fu849tK8xPabuFt7gla6
VMaGHLnwUjGxulRaIOiOTLHrDGHzJS8RbPSBxGX6uYRWcmLIByCxlHItm0Phd+bOSzyaayc8zka0
rKcS7rzL7gFcChew0vw7jQbctYEL62xG/2Z72Okw09uSlPJpGjCORlaG4P6hFYdGiJ78+eOSu21/
erqp/OejxI9hyVMPNfzz0acDy+usYuskjCqM2douYJb3z8edrLH4UjzMMKY/hliXnw8/b55//fMn
bIxk6kRE/j3v/vfv/Hf7/KOtQbprPUK1/u/B5+8Sz6f7/PG/+zIgYW7CVPK/56afT/75y/89E2+u
Pjx7Cf57Sv/7jRlReFut3Y/WVjk19+MJlyQa9J7mmE7FcPyfY7Gy9f979/kLz8f+v9+HlKPakTr3
/nz8eTOl0n5oZ/kLnveDtPd2Hdz850ML1oytrNs//dDQKocJ5vgocDfPu/+7WQoa6XbpeLefP3JN
H49upD0AZlgXLWpx4jC8dTR1xFS03VmZhntBQ+mTT+H12LqKOta1haJeB4RdPHaBsH7dNeK4L13g
VNYppv289v9yEImVycU5LmV2AKK+bDBcOS/DbPW7Kmn0xQ/pxLG4QrBiOCMJkoEUABprQmBll9Nn
ZWozXrKa9SmR74W3MbAcrHPzT0jrcssYddBnf6uDn1Rs2UZyIV919RKs+xoqqely7fHL6rPXw1V6
9h3BCrJPnVckryQfLRN7vMNwvM0l+BUFLx7pP63u/iQ6rY7JTDohwWh0/8nwXhW0dKOcSNrzYZG0
eAHk4sdm5H1rBsRFzdLtaa1eFriEOUEbEO4AOE4MTxxrOFeyGtYh1NU1jOSNA+gDvAhBIBNL4LyN
NlKB61NBDbOv6v7k3ybV3XM3IYfKAcQQpS9Oq1/sov0aXG9b18Qrcn5+KmUlYFVoPEJn2KjexaAF
ptYr2CJoFBY0dgyLmLEwEZNUSANNqaG2VtuG59oRP/V4I2X5NSm7KZZpCEmXqNSXQLV/VFNkMHW7
fyId34yhm7cjwVrrvNEYYzKSBndGLQPe2YcscQSlLDO5rQHLBm1DlpREm5BTG1nNZOxH+9MHlwmS
5D1DvvWaQprDRUSm7wNca82QB1rUSI55jqJBbMuoyNf5iAfE7OoGJENucTxfC/GvdVO97WmBd5aX
pqvSI8ltyckvVKYK4gh/3qouTTLG0xZUZcdhL0vGWlZ5NQyZ7vtk+UTjWF4DspwfVPFTrTS+JE9N
dwfhWV6LDwPuBjm/EITx3lLtkCZ6qaAxeso1D3OZk1pafzd4CieP0cdKJIo1YBLq7YIJf9cG0Dx7
W/ymu1UbdjhtnAa2uuX+yhwp+RqDtbwYwYgQdyM3ivUmgvSOjSLcBaac9O6MwOqtZDrAL+RvNDRz
nLMmArT7AHGrOzqmiMqE2gCpwcmX/ruyQ+JLwfIZFRIX8jzG2jgsCOrXOdb0Q+034gxsl5OoFtTB
+O2cxOlXC5NEVFHZzwBnK5Y+J99goZHngfkQJvxq5dahhHWOtS6cwh/aEtUx/FO2o7zh/iwSCWzC
s69jyoSh10a+L4mTgDmK1MWzuPRnmV4Xs6p3vtdHMdrXaJOV7q+pMkm8cUEJZTn1PhmqKW0FEIb8
w9GIS4l/J1OrpXHKWopUmTbVuurI6DAIfoOjIjZBO02MsZo5bsX44tnQE/DCPWzTxWEc+5Vr9hOf
mirczg1sjyq0r5XNWrg0XUp7n9z4pOXCXJm/HxowYQBoN3h16OuY6FfLFyBygtjznwZhR49EuSNE
MfzmQ+rHtY9cqwZCknpRzdeIP09uvb0l2PJvlic73XhEnw95S95ZFFyyCes6TGK8qw1yTk+yk2bu
d0bnFG4Egm2OThcihNTzXrbtEhfDI6HFnv7l+N3vXAERwqhxXMlOj8e8LLrd/KD9y6X2DwbdnIXi
+1TTu6d+154sRQFGJuR316gTQr0j59Bao0cJZET7WSWnbiymTRoV2bdBO/8S79KKK/ZFk74bbzp1
RPGytFZ0yVqc6otHbSZrvtqPb9HkkA3RaesWpJImLlI1O8og9p0ZWSaF8qV73AB6y1xGc80QHAeC
zGKjgwgTifLy3439YLY60VfSZRRYLCG2ZgSLhH6TWWocdBmBIchUvLwAg0SUCStAhoMdaVpTORKd
NIwnGkq9sUP2F3WaAFFwGhLrQP/zGve9HXsEdkVk3ENdrdEjGA0hwPB0oVru/bkxYLN3hwH81EpD
jCTHZS2AsbImz+zN9141/q5ChMVoC6RvFkLkaB/Z8zZXa2MuGAyBEXfN8ffcLATMJIq/i+itJOq3
nCtkWC3ZNhS52IrRTtdhjyvMhCh8yh1I0iSr7/w87f9Otfprm1BcS4od4hfoY3VjUSfOny0ZKLPv
xHM5+8xCQ/L4DHFG5RwrKtgXy05XBb3MakS6ubJHEp44g37kdupCZm0+lqEA889SI53qImaXY/Bx
w+gBgm+fMvXaobyS8xsEa7EF+eURNpv+ZNjorSlu0e7YzcqApcQ2J5KnpiRjzY6bweYaNfLNjPg7
HS6Pt46Xb85ulKnTToxmijHfJ3rrQdTpi3dG3piPIjg9zi1awghlbVAxUs+rdSCm65S2PRVDFG6n
+tFjPeKcogpYrDHql6w/DXO0bu0hvJVUgGllSDA84m9eRnzoXFVedNn/KLsij2eGL7t2VDuPqdmW
Ojkl7RhhnJxFuOtK65K5dCFtmq/B35SngGU6qSiutUlTd9lNUh2h4JNxx6QeX+iY3/qIw8VRr9aS
op8rHoCWhyVGidzazj+xdNSvigUS6GCAH0EDIbxl5LVrXQRs4bA7azTiB5WW/yYrFWvHggzDd4IF
T+X8qarIjt1Jco1l1rW35JJsh2BKVyzUDsxl5oM3yvLUy2CtBhAlRr2QBhzqP4YXOaduKKKzjqJ0
V6GpRI1ls2zTERBHdH9XRgHmuSREwoKg89K59LDJbN+sqNUhmYZt8XI3c71AVPPsfeoVCiSqRVqN
52t7j3MLj3/yqqRTfxMVPHXACS9oFJpvaOPLXdgMw8Yaf8oxEW9eUYwXneU/+bp1bwP26RM6kwbQ
zpetivpHPqruZApDr83HXZRx9WbwyaR0VKsPWcWMoQM3POmJ8Mq8OoVigJ6mN6rzgh81eJaHCJAp
SUCvOrf6FuLJw95AHJLBKIkwzmJv2x0Bmta03BxeZsg+bn2oCCNeg/PRcWRUu7nLfnlaHaoiVHfh
Z+mVnel10PDB82rcM4KykKNVXzhC1doZZbpza/OrHG4FIv5zN/1hINETcolNa6iQVmYN6XCkm669
kUjEItcH0+pHvl0m9g1jVKeCZdaEAiauEfWw26LsnDs4U5GaWJLQvDRpkoNX8Lm0U6Z4fHCPpv03
J1jcmxVZSjBtt26e0OAmwy/baa++XbdXz2JcmMC2Ong9fuui2ekcsxLYhZ0hSNhThRfD8PQPLG33
aphePdcjtrCQJicIaaaAsG0Cezhd4Xgf0O5lsWOa0bnqqGGn5oe0MxBWDC9RVUb7Wth/4Hk7hwjE
unYYIzja2foToD7zYe6t2DetnD6jiQ/dc63TT6x1DESDYNqWxeJvq2aKK7Ml2SfLm11aDcCTRn9c
BykJc0kyV8wTtLt3WpKGoPKwRyluhFxtrNzy7nnueSszAapUC4KP7IaJCIwlF6HJ/CAgOqCu+nG/
yCo5IOU5LFllb6oQaJ/DlWKS/s5hVLXxWhMUQwkgwE/m7xngsJODY2FV40gmAayOdkQbkpzY5+Kb
VdXb3mek3KJuiYVPcAGLqhycQc11i/H4yu76eROweLPM/sAVSSP98BWDD5W9hqRpmsiqey/6tNxE
HUg0BZfoEP015xR9mPA3Nl32WgBk3qUhx6hZu8bWdseLVRozhIgOwB/t8mmhXUbumrAk8PJfNiPW
gxtGv9IpURfpba2syF5SjVmkGkPqJN+sKS4CJiqC7o6OVu5NxNqO7poz0CiE0zR+RQ/qP/Nk7OSA
dZMKxbmvD0lJ/lnXB/NugjOzmcqXouiCq+yIL7BM/Q4bLimk8WFptjKBvBdzl+wMR/+dqRXPpPJB
hTKB6xbJsi2R48S8Mcleuh9J6yVbgr+NX/70Lwka/8Mq/oq5TraRp+ezG6rwIJuFPRwREEFeZpes
wQFjuc07KKP+kgyl9aqmN1HaGCCQJVyyIiyvNaQr0nBkXCI4udcZQT1BlfsXVV29kF4uDVFNhzV0
P2Anwx00fPI1VzK4GvnMBNtDvAoFbZWHBp9fwXhBecDAgnrBTfS46aEN72SwBCvKxugamXfWXud6
NvcpZOu9XJY3AbPyzIpifpXusjYWUEjqGcTuuT+6fgnvzxvGdvuitD9FS9ZrD3EbEWoAoLifMQOl
89uSFPrCeaBeXWXC9cp+TYyJmVorNjQZqrTAiPrLMiY1fQFZyaiBeFmd5t7C4odpPk6Mhkd27PDa
1m2F9jkUE9wXfxZM5RL5AmNu9HYR2kUQ7M68DYhp2I1ZXRDj0MMUD5dTw6B4m9smREeTmadpKNY5
Huvmzstia06me4luZGJJ2RU6POMd1ccoRbydi+kz76aOndHibrsH/smjYYUl3W9U1mGrrVPIXZlN
5FHIWNE6lVUqvjVeDtpr7WBaOs+EVcxOk+2kJ5KVnXvU7wDa14ORpOc8bF7KzMn3GQsGJqAz6Drx
g+U7VxEX9oouinrj58N8c1q4l+xHCiIA4Z83YyHX2cwyyPL+oEU1Dl4mwlhj2UdvIE/PG0NO0Vpo
XhjR5vWdqMetj7T9TfGNPxaqH3ERmGSZ5OFP6KifYDnCl8oBE0PXdEBMRRho4kyUjMQELGVNrPHk
jJtWQoaKOpAu9ZCC5qi7NA6WsdvDncoZ/zO5m2fN7DV77Phzds8e2WdJHw8T1WGXhz+WfrlUZN6v
FmeSJx3kgqVI8wNj7MBHIsq3mWH9mV2T+neupuNATxwXFijTwifObRnltVa5viVJe5pny97MNVyd
hqtQ3EyluVHA0VEPZR9zb0C5G6p+6xgI+JKwoBQqyIIVTCRuXvo7sr+6QDkfUTuh6/Orn62BP1S7
mgzr8BHQzEdscv0DjTWMoBbDHyF4HZIBh/zoeiIMuJCXlpLCI/1t9AeIalxHD1hgmA7E5aDyPR77
N8JxxCYBKLqeAtJ4vSH0d3k5jIei7JCuRGZ3HU9mHXyGo414s0u8je3Nby7BZodxGFeh2SNWsBEh
103DOzoM9B0hOoERwRtSm8FbkXsHBDFd/vkkZO9aluN0j6LljJvhLZKHzX4C4TtmkCFtxS4pKolh
IUCyTldUDiWiHER4zLWAAzKvAJ8px2ZT5tZvaHC9ZVPpG6z9BhFBkbP1KonavXDnFqFBRqg2OtO4
Spa9agRMXoHoHUguXEa2nyImbM/9mswD/hHQnObKS3LnxbAsBTTe2LdmtS0rBle2Zv7jJ+NF1sZP
Xeu/qc0spB6BUjYLuVNica0DsNXbooLoIgzImlY7hBvUVDULTZaonWXtGmCFW877x1e3WZckv+8c
/aNobcqU4NgNQPcCt9tIv+s46oN0RaKa2DuUU/k8AYJr9H5wcMj7iY3kkpEMtQT6OjGth5Ztbt0W
QCOL7Ec3GkxqmfHTpKLnIbTlgce7VhLAijDLuEzm4JR6O8vq0Y4bfbMJGoZfUECGvREBdBzaxokT
eMVsQ6rhCCvrH/NwMw6djug9hzDoiSVbVba/WZMRJJs6jLUMrDVUQVuyu5xV7pun+pELrJ0xee0Y
LhEbT0IY7gU4tQOx2s3w2pUEIJMVhBxiNNxvQ/M7sN3qiAyWyJOa0JsuI4F1fPT1BoM1GHTOfsbe
uzZyXAseo3A8twVj9I7KsQ4+MjBZjBdFE3dmpjedgNlZJzrYcTU88WZpfA2S3sTsnJtqrCP2OwI4
XIK5uc7yMcRGtsIIBbA56x34WflyqKf6JQqG9tw0BZOfXkrI9tSc/qAJxqB4J740ulU5c5Cc2Vpe
dN5K98MbFRQxPQ0UzyDrD05oFxsXLz/LTzB8g4zixayRUwA47FpYv3Unr2OwvFlsyh4TqeBo2VW9
ccnXpKfmhZuAuV0yn3jfIbHeunIZSHRNj+7sl5hupt/jZFvg4Vpiex3Ge0Alyeze2h3lW9paf7IK
0OrgNv96mvaYRLKERJHPpuyzMxI7iEde8W/yHqMuO632BZZ7L5zajY2LEIxP8se2m1sCyYW5LYPs
2WZP1meYf0c+1bDt/YPVZPBJI/YvdQvPJx2Eceq9gkIWayEBa43Ldbb+ZM9Lk1VTviSwtIiyYFgU
ApEEhKQvzvCLGca6oBD5CKbDPMjgWFrEo1lewbsTdmxFMxhwGPiP0eL8lkFh7nIzK49a+ANCfmtL
fvx46B75V1pyKaGOvDfJlxXI9m663owaIiQ/WRRF7Kd8M4NIw9vnuhHRbYgI20jqPA7WOjqU1fRz
IA73gX+8C+CuqezEmfhyY10QEL+BKRQxSUCGNXkOrzH1QF4xDJpLF6wzIxq3HHiXJ2/fBpNa+Z4G
f6UiiGih8Qd6z7uJp3XHyJHzQM3hSTv891wd+vhHOvIkE1du4JCFtwj6rBMg6WJCm27cLnHigGVL
mfnHtA4Jwpqt9hAafhUXjP12yv1pzkZ46vQQYWCd8kPgXuFGozriimMY99TyYErYEZ8Am9SgqZIf
TgAmEmNfG4uFpPOW9ZN2fRb6TidQkQiu++4QnZ431eT9E8zWmP3l3Y7hRX5gX/SShMI9Z9L5Q01p
/q2ke/cSM7uCDg93VpZfAqJ/OF+VtWUkpHZNQv+D44w3uE8qek1/z7wl/yii9rpMYIYrhmCFeKzH
hvRtQM5KwVQVAK3qQ1f21TE1U3lotHd3mkDHdsdFayk71ntrjoyMyKQKncffgXJtlOFHUkmK8wmS
nS7dkmxhQ1MHOO9wa/f12P+22758E4yEYtZlKDyU013rUb5RVM0HTUwoSVfV94Yaac4G56AiOaww
gm8JPKVNg/XNFWmCf1kyMJ1DDPYdaVvZYGdHaXKKQkilN+w8DOZ9SSuw4MKwUiJUARqckcztHkJ2
uItpeO+zVq0NLcwdJMBfAcI1UOQpxnGN9wDr1riu2mHf2a1z0nPqrSJ6McJbx1MJFoFBw2TtpENP
s7TmJVoszsFAxDXxsKu5hLbEaAzeeVTGfRvR6uAv5z1OXq9VQmhREY2gzju+5b2wmdBkTXIhNm9v
ajc6VtTSB1XhMvdFj97Jrq6Zqoy9hhqaevTlRvE6twG8TnDJ1wjLYFbgn7BTq4pr9pSsoHQPwdul
VTYuRds7a88EWe9YRDEOzUCUGRavTWgCyR3o2zrt/6j4rrzU1iwpFTLC5YP2VgvjWs9Sgagt+2uU
pqAPREY2GN/LzNHW0athk3c6AYSAFi6D7znA4O2J3T2XieDtUYMdS7j+a92YBWFVXPhDRTcZGKRa
tAOhdZwd13ymVDQ78QLO/ebYDH0XVxFQUagTb2bAR2jgQg7wbC/K8cJUvlvLTvrfEp/lRCbtb21D
jUIAWLRRJZshlVt/mkI0L3nQb1XbuT9DBi1rrEA8JfwdW/hqzndT7Qf1OYjBfescc3gJi+EN2HeB
GEjb65IMmu9elX22vq8+25b5njdHq0Wih/VAsdn58kiA951Db+vyQopBvERa/OQYbNAg2sWWVNrs
OBIKh1ByDq5ZiaaEkGHo92oEMgdK1mCVDr3rrc+j16xe+BCZdOdz64g1BukZyWLtXAfJ+ZEUg3dT
Ajp8BoigZZR36x43s1mDRe2lfnH1ZDMfMN33BdX4Kpu+45OLHj0uWI2pepmFQ1ayFl+1KLt1WASd
T9P/zEDQL1NkpVdpmjXrhtcmofNldBOcPOacmxAzA+P7jKw/syGhMB2DDa21d+h6mWMCwNu2COp+
iZaWuAe+iYycKeBp6uzJwMebAjr3rBvuZCPGtpntbEKztlzufwXW4lGRt8MhbyfoyLkst4td+jio
sn7v4nX6VtbLl+DznYeqgfA7OvuOPnpV8l1eTGXeJs3lpwgemWfLhP+RtMJLLR/CFheoI5Vocqql
YMuy5GcMjeXVts5kpT8+fKRylUV0H6q0vU1+K0nh5FOHY6g/hX5iXhQBrVe7rw5m135zPIPxM86c
QyglBc3gre2AiouQMOcd8OErw/7hqMJs42IRWM1tmnxDI/zdncJpZZZdeer8pLrbALJXLcHym8DJ
mZAxzbtERcvwz8agqzO7PrOjpccS0P8johjHYrDvrX6agr1NR8DbWftpfx1N82Jxzdj0Y2sTSMkp
YlSMbv00R3mHtmligeVVS8tccBxeybkz7xGRZ36M2ar6C0gW/Lg2+5devbRDRcY15gIaz9L6gTAR
A7clB7xgy/RBv6imSyLc8KdTDC3bHw5Fi/EP1WHAdilNHwEW4+9GF0gXfeEea6v/RUdgnmzJmQCL
dGtiBw8mYi4H9OS8K1ycyJfOXibyXNuQWs+1MiYkj5uQBRXIjfFecH6/YIO4W8BlfRghR7fo81NR
WPlJzVGwHjr8Rr1HICD4ZT613KQD/TZ87WlfjaTKqtI6dFChXxOEcb7ZbQOui+vaUcvJZ4Cxn0kw
ZyQDKNTAFigiJ/0uc8auad0nZ971BgdjxwDaLZtfVUIhAqwjv9dkJcc929Hv7LaR6d2Z7PkuwL8a
wV09HEUYiO/1A7KK35AJ+97ANnRxU/M9YaH5RaInR2Dgvfgjkz7Vm/ytSehc2Qrdy4liKBySeUvu
bQIOtr62i8qpn2jR21KYF5NZPzzX8duAQJnXtck/so7xThfiF5tmOJAkAtLRWmuPIlTVSlxEWUl4
xyXEnY7ETqsg30TWhOg++OiZr77ZRnqTGYLbsWx0TDYpTVvCPyPd6u7NYXhiT9+yCZ4K5iRVsm8q
wD/KndV9wl0y4Tv44UsGn2WZ3y3chixKbH/FdxKXRwIjc9z5ve3/I0e5JKa5bJlNPW8KzwquRBua
F2hMm3RjsA/6UbmdPPkVH3irbMwfg1QjIrUsPDkT8r6xzwLwmqq+iLxAu+154zuk8JZhb/kdMVUR
Mz6kpVrS4CAI1wPQHok/MyuiObfMc1aAPhBh5B1th4zDofVxffSs6p3a+RsiFXrvGeFQDXjdmpgz
iaZi0q/z7LcnY0g+NeOgV2IMlp1oECpEz3lVg8a0ERlppo+7vuzrczh/BYFBwpvjoOwEKmOtIdyN
cTc8XAd54bx7y5Stc1s5xz5Rzntnmf/3rk88BOKIhRDWSo17s0UWXjWE1M3TjFmgTn/No5O/V+I1
ElH7nQSI9HVyJjQXRXGPpsy4AT6IRZa8MdWZz70TZcjzouBeNkn23XruIkYtjipp1hG+z7esWs5D
5AWMU8r5rWyZtGEyO8kKEQZtjnOaAixRaSS7HwvA+Q3mAnHEm6liKZk5RKjZAAuM0a4caaE9RNjN
Q16+eFLHfT2F+Euq5urN+CAbQt1XM1LzrQIsuGO7i6LS69sr+fJfjBrCuCNvKI7syTlQkfOVoNhY
6ZoFfzIbXGaodNfmoJfdGNHLUlvPF5+Cfy1agng7z7D2keUON7XQ8ooytb/P7B6GMRxfeWJfs5TR
ZkEeQmJuNpGDy/pfDmVyRvY9bNlqsmBNpH8rURSH5XpQY3JSKQVv3Y9fvJ0MCNOetJ58dHZNTbQo
miznhU7XfaGtJGFl9k614entoNty637MXl2+dakh36jfSBQ1qiz2BPXR9AjwmB7ZsJ5mUDbMwcfo
mOM7Elta3KCe76x2rCsQ0M1YBsUFC4fHBnL+Jf3BujxvDGWx7MEDyfyCx1iT7WH5qzjMlxPvFfRp
2VmviXfMx7G8iz5xTkmtuaZZtDV+4Lwt1rchMuwP62/Vj9eQDOjvmWGnN4giH9qPCCX2ghZ/Wzbd
RtlPtzpczjhgk+gI8qYgEIm5wa6ZKVEXjK+siRtz13eyfxINTma5cCo7/bD2RG6/jG71u4jQXupC
OB/opDJEdt+IDCTK17fSXesoecn65ha4yrjRMCACyhQzHgICTlZqHHvBOw805cNfrHHvqgCEYqB+
0llYhwcHmCT5Kt1rbdW7SOOZkdXSbCN0oAxOStfXtKpZsCVKkhAkvHO4zeT3jKn4mmX378q1s/dl
fPEHAnkw/pM724+fSgyvs7DCjXbb6QKp4qhaxwMel76nxN+dxnpwV95sLBvOiTD+P8yd13Ij6bWl
X+WE7rMjvYkY3aSDNyRBU7zJIFmo9N7n058v2a3plmI0c3Q3ERKbBEgUkOY3e6/1rVFWh98Nl/8R
0XRzL88f+b39X+tffZU0seIw6r4Tuv786QSbsGwRPf1ff+tW5vzvX3/ln16XqK8/3p370X380w9e
0VFcfujvzfx4b/vs9/cQ3sv1N/+nT/7X/ftV/h9EU6iAEubTf080Pd/H/9rfm/Y+/+2PV9z9/Pvf
/vizfwSlKb9ZImQEGA6KQnfYgGQx3tvu738TDO03jeA0mJyqLEHk/N9QU1X6TcGnbsAKsmQDqgtG
+pZI3ejvf1PM32DdGaLIMyL0QMzP/1FMmrF68v/iaFYtcUUE4PggnoS6pPkvbAK5Ztmh9CTctBOV
82gWTgveAPpu0wqpBFTahjFC6UbpvDqPbkJDTowQ5/m+zTtGhaC+hVb32IeA4ZIuSYl3WnVpI1Sl
FDeOPSG7cJKsTAgJI+fE7PV3FTnHIYjFc1NOVCPnRdkHGrUkfK4skvRqo7wlY94crLYEmJOv/q2V
hiZ1iJfU3mKilGfyNWJlfqo/Ain5hL2XPLTYOD21Nc6EBmOLbNIXuYRZMwpWfchagntaNC9EkwnC
mkelbvqsupp008/mkN3MajmhO2s3zRS2uzBDhSiKLzRwBC9KkY0Q8fUrLlCIMcDUTC9yNYWOLqj7
TkXXVve0EsIpvwyxFdz6Qv0SxuS9Vqw1W9ccrnVCjGTdlbsuY8dAA4BgmnTPop1ms4y25oRElBKc
kpxo98UQiBo2Oy3NiHQqcWeWobBr1OKWLCg6ahU9mkb8d6DWi2uFKD+bcHye+4ZA9XFjBmOxkUde
udIz8EN5TAx1PKOxL8X9IIRvYbXgXWisWwMf1o6MW1knM3r6+JgTpb6vga+jjNnoFYVlCjVOHUuU
98ul85IhIHTAaG1hrBF49JqTSFithYbEgohgx8GyeJiD6DaDGoPZArVRt/K7GhcUEBWCcedk240E
1PUIKOy2oyVtUjQsk9HujCn3jYoXz4L0kCn6jw4iLt4jpxy78rEUY45bPihECZAlg6gDNZxIW3n9
i1E3BC8JaAWaCdA7K+ExKDotMUjtlXzctR+LZIZVyrcujv1YiKvtRRRg+tcR9UbeJ6YCxldL3S79
8lJElAS0JfPYm0IFwbbzxGreHuPgRLiBzsagO46jVPrqLOPq0QI09dIAcSUdsalNnjAZxQYXEKaC
/JkWyaPV0BFP2PfacbqfTQvrxUCWENtEDi0XXSwpaNBiwjSCbbrUJs3DPV68F3niUmPtu+Eanmiy
MV8Ettgt5r7Lk84Ll3pHUd5JJsskeyZffGCNuF6RChpS7FLdohPRI7EeFeEyx+lbsVxwRBgHanhY
kbvsjHCekm9LMtwkoVm0kLTXeHs8DJ+fuv5WQe166oVXTQJEwUld9movcFJ1bOJNYh6njoOULtFb
3ybCXhkRtzZzqO9UBcRrjtgywrz4UpOmhyxa30zgCbZTSVFIr8FblFLzhMGjO5qBWLGaomJIu/tB
xgaRN9Kw0fPuoWQBvwlWvdekttSx8o42XYasPNIxoyDGol1BABI4fgmP2qYMSmVDH5C6ORfP6sHB
cy2g+dg2eXUU6DZHQwToTJksAnwb9v6UbarS2ipYe0E4vUudhr6JgSQmBo41G0SDBgtVeJ1zZEmV
WbRPpoJKCHUL4UdD5gX9XIIrB9gvMlXrJduHxCQXkuowdh15JFxD0K1NAHJlmcZbFmKuwR6PsSmj
fIgthmGxpXUmDcWmUgmEMjCoTgVN0iHPPmP2+U4+Jz/LkMQHNaxva92UIHjEy4vI6U2aUWSPkfWu
0aaa3dCu9pEODsK6OPkVmivtZ+Q8wxvczpTJFqNhMx5b2XHuKMVVRoSkyBiesoxuU6ZUKPtpdLtZ
ab4I+sglakoLC3ZvJMcuFdNnWP2mKwkDynFaTPijgRMbm7Au7yZ7VGJ3tIMsCmQmxZ/ClBe2HmXb
Lq3knd5KdP7K9LNpBTAViI6GWHFFQxi4oKWB1Rk3UCOnlxIvnqOShLXWnEpX600/jacDMgLsbOsv
US7NOULFNlwgYZn4rDepRgWR7rurjYnqkUWCAuFdVmR2C1FPg31GnYgV5Wb2BUozZT5aCpdCUXrC
jv1exxiHLwSoR39KJets0j1e3Ti0bsoqQDdnxGDb2HJmZQsNLg7viVBtSRRhUI1/htFwCisMe4Ig
Dq4glV5rzsRdCfmMPhGRTjtRqh3QmqQhlnhVoIZWlOE5FYFf6wWNaD02f8WGIB91rAqbpdB/tJWo
H2vCV3ziM8gPVwLxPMX1BmRdi51AgbW5JieSHIrBTRmQ6pNSciWEA0IYtVl8VQ8p/Y2LMQjxERPO
JkJ8L1JN7VxrMR4mOuzAHAbhSMAjNZImfWhawugSZhWhFOqNGgrBA2W/s6Uk9UGjMeMXsflzEpR9
KMjBae6iaQMG9dciJ9oxyPkQhZyBfo1rXDJtQchNytDUcXsWMpYfLabyUpsoRsvphxhasw/Jdb0M
tnnUYQdNCA8citRR13mrNwvfStqzOlN+EgJ+jwBOLzT2goB0MkKZHukE+SgT5Yog+mS2HxxaIII3
5cPT1ECdos45pEtomwOd3UWsU79vJnywZfxIhGu6D/tTP4fYoK01qYwgL7YLBHZ3ee+EIo6a75tx
6SNaqHAMmzEgk5C+okaUVpWqC6t+khuSaaFsJf3I5NDa6JmFNXeafat5kVsBz6Ulgj2GaFQ2DDUi
L8tVTLpiPKGwFpetpAdfFL5Fu5gRESmjGdjFiPkc8gwMY7p3OU2urTLEj51gurrSPyEt3Kh6JjtI
FjqHhLGPRTZvTEODS0o5rGJzjN2+nybPhPthd+kwuGkt9G5djLJnttIvJmYVDMM56Wd0t3p/zhNp
O7cKAeddJ9NJbX4oSseFwWhLzRwoSTrTBWygws/SZx6kryUu3yMZlN9TGYKQbi/Hky1ULJC0kc79
xGxuSBnqUhGhKqaKvbTqirEiucFsoQ2CoREnPzAS1l6xWma7PrpZantW5jjyRws5icrBdWhUlzaK
eTJ7KvW1ElC/UdtBUWBq2m4yL5jr0ThImj9HSPeiiEyRMWNtAqaCgcGLLJkwzGqHDENXG8GNZhEe
Gcc50UOEFuSuHIVZ54T2I8pIvVY8BF6oqeOJ9LYyLi9UbQM6SdRSZ7P7Mhf1ScdYcKUf6TdtYj7m
xVPZzYKty3F7SOm2HUYocFavHUvm5py58bFYsBIo9AJh+WfKBmFTLCaWncdGfMWz3+/DdGFERZWs
NkjT9GC8NQAtj2mt/EyCYnlKy+M8tSKe+n2CR/L2/WWskucZoAku2Xa4qVOhO0y4A4lxdeYBeFow
ZwfipmqS0okReGg6r9SpVfEgIN3SSlV2Sx3p2qjEHIi6oLpRodSgQsqkvWIumrg84yNfOVPEk0ba
ZNzEUDZ2qWpklOpTBFFLZ1Brl7VTVy8/9EmzPKmYcUbSg3pkrUxrKtduojZrtyBNfRFE5MPvD1kR
hotRLBDIVDbWQfWWhtwcbV0OW5pO2JrHWt7MgjB7SgaHu4+66VkSuH2lLEh8LecjRJP6pQH+pqvH
yZU7gU/x1VYW6pRJLk6FSK8urPT4bOXyHnYOqbHLMW338UK4r75maI746XuwUfFQp6i9d6ZRLp7A
ebOPYLLMR0kim1LVh+csy8jnVJrZUSrJn2T1YTYgM/YjHdRF2FcYeJwilLCxrImf2KpvCmFfFqr3
F32KjTVOQC/AhiMUo1nTV4EbFPEL8Nlmq8ojCgUMzVumuNgfx0yy41J6HcXGVqMRyJDMDiDoyzc9
pU0qKEwlEdk9awtrmSN60msgKyIa61AQdToxa+2QEDyPyMU3qR5yCGgNodDIdY6QxHJhWzRyf2bD
8VCEvZ9LBpOehVWmZ7JDVkt/3xy8pOrRTMQm4nWVtnU3GDdss5k/xsigl66sN1oeoti3ZkgX0ie8
9MHN1U6yiScoUTSqh577plvzYMO1sISBH/+thezTmdfk2HjNkG3WNFkGVuAya8LsRNTsvGbOJmv6
rEgMbfLerpm0rEWoSXMxm4hqNOVGOAhGIAQLbreuUAZ0+I1s3Io167ZeoONG2ieL885TCVjjVPf7
1Bo/27RSHhhuDogq4S1Rz3P0NU+XLhNSHcOfJJ2ityIr20GQCfREpmUZ6S+Yuy1Bf9wCOlG9hElu
ED/tYPdBhbMwcISKedd07g2R3WTeTiT+1tXWJAJYyMeHKSYTeJK5dckIjiNlttW3UCN1OoxhtOqQ
xztU5lJIvnDDKg72QvKkRdKbWXFG8pQ04oF6vGKSTxwM4alYwPEEQ/ZExNJRaIJ3U2ezEhNuPKwp
x+3c/SSn+bSMhul0eUESsiG/mTUb1LQiJXlZ85Jx/6RbSL/vc0WW8rCmKndrvrJG0LIukLhsrdnL
5prCHOvsIsTMFI84nis+XUgyrgzUPSbAOaQ/sWtNP1uTnWvWJkyDRLeOJmvZMP5VhaUvtwsEjzUZ
ul4JlNFPA4DUpluzo7H+TNtEJ0/aWJOlUfEMTrCmTedr7rQzwepo1ixqbU2lHtd8asAuz2lIYvVA
dPW0ZljHa5p1Q6y1teZby0wStwEgTiCSfW2uKdgBcdhjRS62RUA2VI7uMpa0XXFN6DEZ2iqehG1K
rPa85mu3BG0HIonb+pq9ra4p3J1FHvdIMHdNAZ8LpfxgefCVGnKKSJo0Wn1rEGO1NQj3Fo32Bo5k
dFjC4SlWhQpbbt85oYYVbVGFF5gBwoZOKMaRmuEiliNm/DxnmsO04yS15CWpxCDZIp8WwjZ1iipO
N1Ka9x6MzhxNTGecFlk+tUucHrXmUzf67qBG/UmpzX2c4PMsZD06F3I/eqwO650VMz709WLugMRA
TiLnxDECltTIaLalzCov7U46iAbynZMdVyTUWKAtgWCANpb0XS8FGNMkpCuzUHGP9tazpCq1ywLr
TiP7c1mz3NfkBUfmjnWjgVXYSBgwTZkhw9wq3rT6y2xUmB9Lj8qirl0dKSKLBN6cWBQb8u+aDR4q
gjXYpy4CN9MCjx/N+x4HRYmzSCGnMGIqD3tWjWqgUlNV22so07uoG/SQ8aaiDeIIOLR8PUQn9Tj3
rY4PyCi9DM6tXUWTHaEPsvsSZMmwtJ2NS9PXl5CcOLhX4AKIOD1kKUM5qzBJpExIBI8MrWsYSfZR
2eBleOTw6oSsUwp4Z610QhcpPZzbedqwcX1h5vo1zHwEK7UeajKubViAdtJyc0NtpUQ1UqeCwrdF
caF4Hd4agBzqU94EhGqpLMkXMZIceXrNIlHc9N20kSQqaA0ZFo243FUZbmasx+8BC/BCKJA4LvPH
0JVkpilM7A+0j96heXa2WQC7UdYkHa2FqqQs6tfAPhzJSOMpaDYcMfpEjQh0yZwEt8e1B6ZwyjwF
pNLSsTRk6+eVSEX8ob9oBu28pqTrNSVbiaWQm6ht5+WSdiU1iLs9VQE61ckL2AQOL0sDotTTYK+l
2IFL430xxOZHeinIDUA33tAw0vvOX4SvqKMs1YbvksILWKzzNwWtMmBOoWcpy/VbhzjQXV1W45su
62wOQppbJvHaaPHHAheRhVJGU312lK0jLSyalFZ0RqRNXpgln0vEllkWKcXMRDIVOiqoHP32Wl+j
jFYFt1lD4DfHOTgAdnFJ3ZuuoJwDJrPNEs69q3VupnKcv7cSZhvwqqwYo/q5a1aeU2kQqhrCAVge
RiLGkdEB62szk7EPfHsL/CRMyC1iNdFsVES31brurxIQ5EsdHNieaX7QcfvWa54BBSoR+YadU6rJ
STdbBac4HZj6PWiZkk0M8wBoUyV6ggyObhT3asQeuZDLNQJtZ2RPgqS9kZxU4mdjS1zUJKzpshuu
pUqCKSOwNmGINVZ/sroUENGIcC/ManK41fo2m0Z46JP8ip+aaTtCqVSinnTjKrhkbJxOQznD6QnC
rzEDahW02ZPaz9lBpq/X6eOxR+R4bGi0Ox0bb48qyQJtiaKLlUbzY67Er3098CnZauAwOrRoUA+l
DppzLuvR76V+HwQVTrkcCrFaTU/xgveMawQ0UnEMYc+QXaEdvsvy/1EH4//cdvinbsb/rH/x71oh
/x92MDCciiBK/30HY5dlMd6O9q/9iz/+6B+hbMZva/SZgtNc/GsmmyX9poEf1XkYFic+NzCcf2Sy
qfL6FI8D5zZ4BypNlH+0L/Tf1qANyKmWDp+YV/xP2he0Kf4FzKmaYIRYWOOUUg0NLt4KC/0LeZox
Uk0yqY0oTT4z1lq7OYDONIPOdd5mtWmpo7Hr0ePZsGujUb1G1DFQ16Lpq2n8U0eGtNSdsNUieDHC
HJOVTv1xjK3r3A75nvq0xeiMmlqw9jPopqOJepJtHHd/Fh4wsWgvFDBM6StURuNpqrUjM6TpTJqx
PI4YUmz6F4y9khhctR7YwAShKq+zztfrJAGYNCMQWQBQKy17gOxtLKt6N06gRAb5OMH4wEiZbaQx
ebVmS3ZTM2RPDBXONTSV2VnMPoSVP4HUkngGNAjHNslezDlcDljH8ETK/hRuxw4NGOWx8G3U90IP
62pGNHCV84L4ZPachoHgOehGm2wDNvcK9aVwgtDGJuzYia1yZUkfnBEW2Msqv8Akx/AQo0W1kuaV
YEUV2g7oChTu4kZBgW/3mgKNIda8BQoNY2l9/v6C9XCHUXH2UpF83XnNsZVHf+6lcpvmlk7VMlG8
PFGABxUNMtRYeFyT1KFWM3c01bLRgHNXTcOiGl18DWjFs3St9IyKJapqFVTKerCKlYicqUAEmarz
HTrjTrSU0ctawTdMTFI6RkZ16mZAVIujGul0Rd/ALDMKyOFK9kWDQJshQUSXoqKZEsXaL24bxKSm
Apzyqqq95SPLKGEqDmoxohtGxOVH7PWgR5QgcKyLKe3lplCeWdyDBS2z2ENBtk3KFdNL9Z4zKBD+
nuSvcUSfmyhKt4QhNAnGmxhg1xlb9UEY2WagvKWUxSLmqq8l8MIw3wMtGjEUCI5M/+qAqZ1k5zIX
uSKTfq9YFDR0vcpceRbQZpbkbCrMC0WvuN2EGoXVY34sJj37/Qsfjc109jTE2REEtp21DSv2sLqE
cvEjCFq3nLBAaXK92IKJHHMMKlZ0ZrylkKN4CsYplp99eS0RoeGcFU1Xkzu3RU42wTA7haL0aIBQ
kKOlu5jw+ySMEKcU3VUbKoi2e0TXnTDeamMOz3md74SUGnZGK+YTUJerF8kxr/T2cW4rVppWHnqx
4Sq1vBtg09x1M0KtI32qUal5AW1AGlfDcKkb6YoxgACiYprdRaSM14m0fno9Jvh7OofIK/ZFjj6o
DRNv6iEgDZ30hW0tdwVWFGKqBScWSDgiLJxfAsHRiOTIR1KPS3iYaFepKFPGIBt2Vb6WWYYFqWDX
E3SQQP6ade2Iaw2dMIwmDFclMlnc76zlR2vYU/SGwCZ/aU16o90r+JZY8NeohW1c0q/JYLaczmAV
Xps7M4kWmybfa5mA51aLsHHnqryKY+JbBUvyqYyxZqds8EsVuf9sUIjPqz0e6noe8XHmPlYnR1dz
znsqXCJ9aV08Ic/kPwioR5mChZaPSGQvuXsj1RQFloM0fuJ4fZHx59l53W21mjVKoJa9rQuTTv2l
BisuNGeFjKs620dkvaoaLb0x1eG8lAgZIvOzAWKB1sG/67lMhoj8k2o4FVP2wfTjigskJIL/2vpt
NpfEy8yBZuGSln6s0r4LKLWiRcM4EPWJpxXRchWL7Fcdjk/oRGs0FC7RymDFlsA1g2kfKz2QMnZX
O3Run9mkdhw82gxZvQsrNs5yN/4iZhF4SVp+dVnVOVUT4Nlupj3MzZDOn4aHkK4q5JJiQ/Ylm7A8
uYZlQI0lksAyB09kWP8aUHCwOwVUCOAE6B5QTrB9kN3qa2bdIhNTdKQtr5ZKe7fKAndu5G3N9TYj
amEZ/hxn9Ts85muboTwOdSHc6gJEpmppLTsw+/c8mON9RYQ9TkpKTgPAzkFHNAza0ImNcGWHYGOM
FhFo875biKQOIc411c/iHo3hNYuyCXajeNY7jRt5Ug5Jbp5oPu6iXCacYlY2SaTJAIWG3JErMdwY
IptR3UQFE2TvWUbDxQjnn0Ri76px/kGzElDVoLyFdG/gzsWvkyidI8CLG+mtEsfUq5uQsofKdjOP
xc4mFQwbld6+xqy/gx70+RgutBPFKraVdnlaiuEXyMQamLOjBMEDZB/VFmDfRfKvcmEl242Wua26
pLxYRDF5erbsgYxRgjPf5ExPjqUBYoZ7newReBi2hR5IpFnTdSYbhni4CHPhDVXzczFRVhZJ0ngd
/5bd9bgskUjhqfiIQaEOEs5iKZgQIlb6M8HST/LIzIqs+a5qzcFsEuGsGIKPDukSatjBQMBVBSN3
EmvBIRKW7Qhf1JVlM/CzQcQuDEkEHDoyr3zYgZDAtfUrbrUPlawOYm/U51om5DUtWy+3BnnX5gN6
vbdEVB/nsFZPfbSyl+cSxlf8xNBjwvR0W8pO7si80WXA96zlGQ28zOJh9lpAFNZofmjC8KKLpRco
6t1kBqI7nHoj/lGVOk4szz9qmr7E3cwNYkZpl+nsUFqYjiwjyl2fvBpxwjlD44MCHQ/hbMg/8mAA
P4JOk2b9DHmIicPQ0qOhiNMuhjxtd+sYTuD3s8qN4Y6YDsP8J7fqshMimiSWirySUzznMkuZGvlc
s/Z7QcqxWjpoFuJapNP3Ucl2Vj0Dbo0HDW+m+NYG2uMahIE7UP2qp4eA/TTMCwiFPZ52m/2BDVUr
OvQGBZiFbI8K5h70FkeKLvNCE6ULsQ9kCkNXIt37nKm0Qt7YE68nRV5F8qSN/ZG9XP5Jsvql05ST
2BSfcqe9h+3LBIhFjqVNYciUw7hke5PK9baLtOchA3rSo1QtdHycXepwofsp6w+cpyejKfbJ2Hws
M6aoerpamfqIpu0EC/+nXOuAFee93El7c4b2qlWv0mxi4OcSE2sBU6+w5Wr0K3GJNoOo0PdjnX6I
C/Oz6H91EUCDsgX/kY80s8Ks/JoCLEZfSr9sotRk5xwaby0+jTbUfuqGLLtTYNzj7FyNg3DqloGS
RTLlpFpZPxJTCQCKc8SilLEPZx38dSSM2HznrCM7OzDeoe8e6NfQRe47upkaDaMUTx1HiTgBS75E
Ckwhln5csI48fC5W5i/68mA04Wc4dM863X9zXVeKtbIvfqpQ7RGKdHbc5j4xQJfJRFsYtaDuDCbS
RFahQQlo6tAVC5hyhciP8zehSgG/98e8wLtubsthdiXaRAHxaNO4HDS2oUaiQalBvtxJmC+tnKFl
ysVbPze72tR36ZhMTje9LnmDjdgC/WROOKUMQ96iZ1d5yxpuLexZkkVtQbYwY9apxVllJ2BXpc76
FnK/VBQjkSXSa9YINO6xLtWW+jWlw6ZT5XeL8lkSCp8GrQJkETW1Mt0JRjyC4aK5maKC+84auy2h
4KZPcipAd9K1m9RQl4UtBnGiPcltIlEQ5fQPeoP6s9g1KQMdOpnZj7PW1hXmQcALVAPWugCdnw2X
DD5mmEcUtshV7wXwp1E9Ntwi67ea2VuuOuVrFYqnzVBgU//9zPfPcV1HrtlTXv1+7M8nZI696Pz5
4J/P/PmYAdYlkOaYsIt//MvfT/7ln//95/Xpf/mdNE0OioyQJ+2LTvK+f48Ztv3jW8b99o/3+f0U
VqktREECoVEiaWX/hL258r8/8fcXyRKb/Z8/fn9HsuRfH+txxexr0dFAXHhWb35AY+Lf+P4t9Z9/
9ffHVNKHyeTMMtiRrZqW+379Av+bMgwMEBc/m0Cpa33w+3e+v2hNV+4nvUG2qd9Q6oRk5/3T3//5
I8r/2emJdXBqmvmZ/eczUqmnm5ojVK5swknTck4pnWWJXrv7/ZhBo9kZ4Uti4YNm1c7tA2jqellR
XeU+yle29ve3vRBewZa7OcruMToKp1Y9M1st2on9RJI8m16iOyxKA4+Zem8mzvRjfFCeYGpecE2N
znBg5RLa7TOW88CpXpdXVqQy/pAvUBjwUhxW0vv4JqEPUvMn87gKgPS9wS7Iie34nlysc4Ch8bU/
TZXxgJzuCpzA/lJw6pR+Mx8l1sMO8RggVSuXwIz+zv3LXuU7I8DJ3xtgb9SIbMHYxh8otUEXi/mG
/hWxDqXNt90Xoakw1UhcBUVSDu8AoYhAI1a4d5VPiBWl0zrkHb0ylNBkhM1h08Cxg5fqBld5YIPs
ruwbKM+kHj3VdM+Y0k7ZBk6QdFPVfYTPXJpc1dPN4Qy0/ppdzOvCaFHb6abrfVGq7ZDNbHTJ9yXm
Dr98pELdZEe+ErEQ0a6GQCXLbwvSYuQ/5mxPwomvkmGbgt3e0f0tek9B0w6Hace+R98DLYTQYrfC
1oL2TCHRYUoumnTPONphLBK29KXYWu/l1a/ArO6oN1we6m16TMRn4ePaln4XuMtWw210yJ7ydwbo
7Brb0pZWy1PxVD9EjmBTeKS/R5jpFoQKi1wbqMuH5b8Z1mV2pip0ULRDrd2jIqENpO8RZKD8hU7k
QxIaVIctplvlbvKBCHTbePObeqm8Lzam4dE6dejf3grTEd6xuR4pB2sPr5MjX9AUHDugXnvci+xd
FJftIdI+51qPdrM13WvqQJ5WqP+tX8vExQR7DX6au8E23W6r/ghu5g7M8Ua/xid9p/8sPvkvfvZ7
86rvEEY9E8US/BR6v3vFTcilGlxpddkEcNjrAVC2Vst1FRHUuyckQXfv4rV4zR0CW3K7xEq/Qy9i
l2xGXWrsP76sZ/NqXsWBSEonxwW7C8K9VbqpbMvalSKSARPEp+6e2Ru1B5tvh175XN/T905w/JXf
7r6X50v4+IYNXHJh2sC3soGzUV8ta1fb6hNaIVC7Ng42E8iOQ7i5vWykR4Ss8XNw1M535fExHnaC
gw/Qaz6rzjaovl8wMq2aCqd/viXIAl3psNDfQN7hxA/4ALIfDcGL3EvQVAsH6rdFDBObI+EePhSX
2euO1aWs7WWbPhMNPBzoLtWb5YBqY+HT46E4CLG/K5/Xduy7RBrFH49S0PDDfW56qLzm4rEvuQN8
LKIuSD47xI7l1s+8bnKpN/WdFjLXstNtY9LMR3dyqpcWf7kjWy/qhjoLtR5n+eJi+zolx8mn/+jL
iDnOYBUu3VNH2Z8QI/ME0d8hung77Won8u/qrtlSLc8sN+5cw/v9SrmnzsZyMvaoaPDc5vUr3TRb
PGY3aj7M3wX5OAlvhSSxzp1VNz0J58DFTjbZXDz5ejtzMrnKDkLihPv1YLb3ncTT43MK/M+yi0tV
nIJwZ1DjwGh9EPfal4DezEl3y0OV28G217mTt1O9i8/RlU4R/q/yRMf7nSIJCMbX2ENJ56fvBGLt
a6pDe/Y55QMLJo4cTmsTUeiDP9a28YldPfXE07IjJsgvdb+R3fz8XlZX+aH/teahzJdG8OE21Vua
1zoYSoujVlpO/dGe48eZLg93rzs27/JPKJKi9MJKl1JWPXjxhvokjuZKountV2gvl6Mg0Xn5GH6S
uFZ0pxpE8+Ra9vuCX9FBgSZeEsX+lOyQ1h60p7NW++lz4E6vRIaZMY8M4CyAQtOVX49zdEGNBRSy
cvN7uWkEh7WV8jneEXYuMqGgHkNY7MV2jSXEBU3k4Zvda1xNz8hFH8bNYNBgtZdD7YBlV+3mE63q
gu3PkQtHocHMNt5cr/TVjTf8KE8Sp6h1kjc4noW2WWx24/meuzB0Smzjy5F7JPZgpypbsJTPksuU
qoLNgQX5CFUQfzTox6kD3e7km6X0Jk79eE9cllfrjPGkfDJZMgUCDT9kbsjgMIa78h2SeKrxI8cA
Gs9DzETvT58zK1URpohL+YcB2lnPPaWa8iPfY5vZorAUfyoum6VFP0X+sIVIR04VbvH+Jd8MwXra
Y5Z4ifxI4TK7vQPXKD/Ch+wJnu7lkbco3psnPvD6oU8MPVOwi6Mt9xskbjvYtT4W1eXcbcFlfP8f
7+DyGdrSIfT89nkSXdQ9i0ud9QygyQkeimv5XD5jj4zUbTDaHAkyrcfSmVNv0jfZFxBt27wv6oV2
Tr1JfN5BumyszmYBTnqTODMlgblMhA167/E5vzMzMIzQ57El4Awj78epLlznTG9IyG3RE71wy2WV
/DR/6a0Pgr9umKN8LqGWewXlCseRmZQPCEDmAY+036ocFelTvud7g+E8s74M/MmyE1CfQ8ieYBLy
F+0S73cqE5Hvp0i02z1f9+TAuTmRNE6AoNI4J6HXwUAMHpZdfEcE4yRtRSrFuSKSaRBfEJxBxuYa
OKc3Nt6f3av4zI16j2jAM7IB93tP3Nph8GTMqO1IdrRP44CbGHK6T9/sQ99XO26Dt/AjeBcOyq4+
hL6AQdI2ncFnit2X7bVu2Y/b2VX+CA9ogeEKg/IyvO+ByWVwcoGT0KXLXq40cMGhIbBAoD6cOTnt
syltOIQO1ChOosKUodqJe1svUwLvqBrZ1cFESQ5XgVQFf1oRZ7vso2CJxlgHwdInEzVxufPNa3UQ
GAvZNAjgyhCRvCzlO2J8FjyrJD/fzvlVHbKDyvwlpCSGkg1IXrAjK76Ub+kFG+amGp8iSr9xhAVR
3IWcWj3ZaeohIQroMXUM574xdUfYHlxxo9msPZ8sy8b9WeZeZ9mSv3DKFX9lZL43lwjYwLXaGt7m
v9k7r93GwTRN38ues8EcTiUGUcGyLOcTwqmYc+bVz0NV91RN7ywwc75AwSXZCgx/+MIbApdqlh24
eJduGeUPGBXgq+AAnjkH4zmsQRdt869aeGyycDt9K2STsmKdhENVoNgFsgi1KyO8l/pqv9S5Izwn
Czp9W8ZyvjM/wgTiSTZ5wq4zPjKTwdH7ld2BcQ+WR7XKHNGn9cl2RZlqMtCeg293LLSN6qzc1OJL
fgT2RRcXSL0MtNfUkerB+mxnDe+qTSUBwZA9y460y9zijK8uOnqfrG3sJwTSEiq0LG1M/547l2Mf
xr11CVdqnD28eqIw5hOoMvHOrDzRZoz2/U+9rZ9o4SNQV7Fw2ISgBNTVwOLx0Kq29oCHF/V4LCjQ
d8W762s5oJ20BDCCN7hOSZo34FW9ctafFKY22xVOTkTcXXFB+bTdNtel2lWu+qP+gF1ut/rP6CFS
06Vv1Zl5brykTueL7WbwqZggVD1zPMuG6somf5BW7sMWYiJFYqjYlEpSLGSIcylBQ+GbWSu2ZevG
rGLMeDBoW/0KvoN4Rx4h7tsylaDSSQpfZrbK035Sz5RUluzUxK7wECR34bSlWfFuvAaqbap304CA
+mb4FiT79/Vg7cvYUmD3cMwwSsnVfa52dhZIPA5t4qMeiIw5/smAONUN7b8KJcn1XjpM/z59TvfJ
6uqzmZF25VzqzSPmQVp41EwiYv0070VssJ1qOZbp/XQoEc1d71gHNjo7ROKPoB4hlCN9/R6D4pAc
kbBIdhD6xjFuwz69vCb5tr9r7uencnRG2RXLh6F26tTrU5uiivjUxjuhQw8E3DZBmq/oJ6W9zsJz
ML0BMoB8yuICfjp/78QNEeFLR4WZEDyiMb+VH5YzkmWWa1huVjsEGDPW1mcC1OWQeyVjXjtTaDT2
PbuASIiRIIC1rU/BevUYSuUTcAFkTs7hfga+NvraJ65m0XiPNGdJ/4Dxg3StTWIm7YYKosRFj1DW
2SnBY5a4BatBuS3sFckGGpLVDMszAHRt+dlYq1bmwSDbUu576Uw4w/7YVXsWu/HH/EEXuKUk29gJ
uGi8x1SIuZSkyscopLUluMjcYowmVo7KpTnTpA0HLzFY2xCIRevLLdJ92uyM/ABRNMc8o/9FnoDh
k3mlFgIpjFIjhnP06BRtO8Kjnu0iwVvXy1IXf+1ZgIlGJO+0GJmE3nkdfjsLWX4bkAftmBQj668q
ekj8AlMpV5f2VXKckSgjCGMf0Ww6PfMlrN0swsXHKSzy1mOKOHDQghgE55CGdk9CItRbHQVtYkT+
Jdmlo5n5xA1YPokGY8Ts92nKvlyn93mKv6sN/2MQaJccItZB9cM07hvRrcU9WzZKLpX6Ob6jQ299
VgKIOvIddiVZ2/5gcKSUzgwP+15zdJpfRzVkLyeIhUJN5Xv+YbERe5tK8KiAwdvQOhYzT4136BVl
whN6d7kbWTu92hQvDXI80XcgbIjdtzmy4KUfT48cNGsOkBal2ofUQtiKCJhY65bsAnRoeGR7YH/a
dGfmDf4YtLDdMxgO4teaerhL3NFd8x31qy2UuLvwI/3oju+VX27eq29lN718wTzTocpu8U5UWcE3
aP+S78csTPOJm/BiENMwRGH/8zXNPbnsLj7ll6TCHW5Duxzfv/BDuKKmP111LtIHONAzzorJ18pW
3ipsY8bxEXklwc5SFlRULj+HF9bSwka9n7EHzBaFKK8dSI3oJtFFJkrlZ3HOT+meE9p0V5TIKR54
zeiuGy9Vd1A4LssNmV66L86gdcaH6RtaFSENvPlNKO6Qk9coRjCqMRpr32EdCJWDJYolU/cwnWmh
vWCzunJBqUrwDMKb6sfmMaWfex/Z9XhaN5Lpytzim8jcvfqJZay89B4TLuX4apDirFnH4srkZUZm
Lr1y6gWs6RNr0EYmfBp3yPTQBPcl5AXWUTb/xE71jeRSZBN9GIGd7wE9k8hu61/ik3RhuvMtOUnD
/Url/EYVO/9BVuJiHErPcAjv9NPteMLhnHyJznK0cGMgRSTIr6pddg76c5G8LcYeqgonFWKet0GT
0UzuSkoIhMVrw7R/UgiorJfklZzccCWE13fyDwUm4TPFzurLqOz+IsN9WxdITNFYMymrTvcMLbwY
2GVfCC/1bfe2OnxTLnDPos8dN7zmTK0E/1AqT7Fb1I5IRMvFQaAPLdMvCkdxC9DKoVhNRz8LSFwi
ULUu7oQss/H7yrNxmTWQCWVhk54ImjTr8ccY3NCRn9DSJmkfFKcsbPOt9GAY4aXgk2aIqaOkZ+j5
cf4LWYcXvhwZI4sRzXZcr7AQuHlwgQAPio+CW4pr9WDRjt19iLLpw3iXITzjB020IZpVlfsy2Ilv
OrUP/R6FlvaHAeQHHucgb1EJYsnqtzIaTHb60QB53iD7HHnCFzqQCarwABcGB03De2yyMPwAwbWp
7fCoF+5L/aV543F8jA7BS/M0smGSdCI1DCvK3EQXxNq218Z4QdQMC44PaAawH9h1ctdGfW4ghLCx
IUhtNvu62aQfwa/hWlpHhKOlakeZK42voNhr3WYmlvpjbNlGR9X+WA2v4wf7GV/znoMYB/Lw9oLY
T0fzg3oTOZsq/Kpamqrb9D27PpZbJTy2F6KR/h0Fh77cyvKho/CKh1+5A3FBmRHxQMhBW3jY7Sba
MmdHLG5hjv0oB896IDY/5A4ZJn1Ru6eGKb/Jbwm6xlRm7sK7efRhE8zyIaWjuxyBisguyQTbc3El
Fsjf5dl7NOiGMVLrLRUQChhUelinkYSjDrIWO36SxsvczG5Pc+rxW1E+CIwhXCFpaLQncaHW7CTH
FssCbZcbT1XgjOo9DN7qhZpvZYCGgQlNsN8e8mezO0/NA3f9JNIARsNr4FTPVkMkkH2WbAQ1NbgE
cHXFq42jOL9SoSv0PVq/QeFqyyf/qMhYQHDW/+4UlIVQOh6rJ9Q1pvagr3GoHt8DwttV5e5xVVmK
vtEVHIQD39FT8feCX8WZUf9FbQRbAPSYBpgQThPYLGhHcvy1PrLRYZa4MY7sdgBLctc+GMHBREOW
7ErZBG/U6QjhC2oeRLxkSxQsq70QbH0uNLoX9VPQUT7fdi/dC/+tFbed9mI91MVDScU50Lb6Wy/s
SLzuGPfo/aXeIG3J3l4Glh90zwjDWDXOZBpm8SECSWarMlF57yEanVhR+RrK12RtTOaIVZ3wN3ab
XYKXmR0jCDI+82GfJJdIaADh6c/YkKwFXfmgrfL4Dsnni3DHNlTaLKo6iBMaPwRRuNGFu5yqjSen
dxhANIM77dYL8s4RoZ1nBDTCNuyVZNHsiKDDYmoYpnNbAfMTy+2VXB0PHLIaPbmbPlcU8guxFsta
tC5XqPHT3+0vxKXBG7IxX6QuxMXUclkgY5dlydjJyYHE4vCTIdP6FqtXQsyEoh89Icj5yyer2/Sa
S97Aa/SeOspI0+kE0j+5UtRgat0RtWd+G55mrGJGXKn86AWO5/Qp0cSG0kJpJpDc1PNJ7TcTNNHJ
E1V7eBFHZtoFSIVhbZJHkTZlipT0uTUd4Y6LHNfA1p1QBRjv9KfxSXUgg9Qb4mqXSaZ8dlewZEcK
HjXVGgJQ843oHjo9D6n+kwoRUuBTNBIjwGxNn8HrYgPKPgCMRdlJybkHNbWBof4rsyBTbACaU3JX
9+OI3jw1GMISkBHJAKzbLn9G7aUgh1Kewn3ivwpXaqIsGV4a7SkpcVjcINUbRtxCN+MvlU2xnj06
EiUSlFA8E48rCjAlJUVK9yRJwds8npSX4oyx6Zk7M+7E5CUgziL/NqnQQDuqbAHH0435Fr+noc/S
sBqrPk2ffBLLikbCLm7Y4cf+nIGeetRJasFbu2Z5RCNRPsgscO/RdbyDgM0ITJ+DhCTBCU4J1CIN
6XcwWFdWLZkrQ25xhZdyzZ/pJGvzsd6Oz3B/3nl9FR5RZ+w+U8DU1+nARKZYDRLszjwxwKk0mWw+
CGE2MtRFdD09NCcp9pCor+kI2I3RsUzMyGgpeWL6rDUv+ezRaqMZSv6aPvJaCjs1wUXqyOgUsvhZ
7qDRXHImSkKk1TVYrPuIiK92eN/Y2wToO8RmyCRGLlPj8VFW4YcURzX0yKm5FtZbKfzqQMfMCDoA
aAE1DsfmvbBA8e8q1SdybhXUY18Eln6OGUmZokFkdpc13gTZn8ETr5kHSzapNeAXIBKMyoLer8N9
WAV50OElbXMiwUYNha09uxKYgDhXKFaUO46eY+WTeaBIjGfq6dzdmgJpvV4bzrdTnvhCVjKuR8WS
Mj3yV/SHWvxJZYdqIo9Jucon/EJU6TFBUxM2C431kukdfVfTNxe1H994O9+zpis2F7ojPcdCAZ87
4JzreVWEOwN3xBaUHYck0a+nBcafF+A1az/HGO7ZC7niXC9V2HGNEtE2YZySX2GlaRs4wSHdtyEv
rriLlCjfGZ18pj5d2PeCVcP4lbNGD4nZ9UzZnyccPpX1bg1HNP4kU7dmpWTnI6WWIAvSzdRsUpRy
HSXcM86VbDBI18iRm8o+z1XFK12goIGINTOejjfQlsrlrnfYucsOYwtNeyuwOXqOkVvEqsBQCjRW
uIvQXnHQ9mpcfrec0RfiO9bbUO5E4ZdK2f5khjuMEjh+6iSUKvGYWAetCRfmlbHCU0qusrZ+9u9v
5huszucQVNJqkG7oXNIfh6i7qWASMVBHhwPlXGcQQR3JMBK4Ppefr2fjL67zQsN6PQU64+sNDRFz
dDj3JLa5jZwOg15xOComEX/hJdyO0ZvQU4vX0+ZsZWiV6TZrbS4dl4BjjFHnZCWvbD6OM+dNHC+D
YL1JFbBNuwDZhpf2RiUHRZF8bd+Ic3sM9iQbYcbeQ5REoWVr9vZ8Gt/54uFKl0AgY4IrvuV0+Le0
Vz5Qp8yjwTxGc4DwH2dr9WpoZ2aFpvpM+Vw5dJrf0xXQxI1KE1i0wb9xE/mwdWLAb2AyaHZf06x7
NA4q+Y/pcmOZIHwHL+S2c4acJjpLlT3oXn0J5R2im/XiQNKrgUmu/QNgoES/9rBO5e3NvQLtfxe1
WKJC6VHPDhRPBEjk3ZUxz5cHoJ4FoJzObNyj8YsbRGnccz4jQ4l4EHLVkdvAay3clRmLAFMoP8vr
kFqhr1TcCXcYq8A6n8YffBXAjXKVOQpex22QIEdpG5xziLgbfJ9ATCpPvCESj6N1pF/H+OBW4pUW
5F4t4e+DUaMdIdQc7xOBqU4T0DqM6+wzSPs4Kg57OdLYYFqkcMT6A4Osu+8faJCGqKkyF7Ftf8yA
eKIqgh5KTdgCSsejxWZSzHYRMlSiD7FACmDLPNYih8hx6jHowXJpW+XQ0wv/YbFslhOrh3z/hpg+
AjibMvNz9QSkTZRdU9+08qnj4xcXikYp+rTGoReBGEslB2VvUXvhHnOYSLUw94z2ylNOd0VwVbBf
dsTlGL8ZKOoJyN0ybmlzrRcWc2ggOjLqVEDCGbz+7fJvsOQoUC7HGxn+2JM6+b+vMGup0O3AVHJ9
Uhzhmm2KRFvhmM+TD9aNM4MQzC1hLnJ9tNZjwhVr12nb3KvP1PC4Gmif4ukARZtRCKbAkG20drhg
RbuLchxv19lE11qJHLA6kAcpaq4rEM8x4VgTqcKpOG5UMZiKxZ5rKqkEGuvgYEK20Lw3LjW575XE
k20ZlgF9OzwpSYCyg/VZXwLOicSJwRjvubCkeRwS578CggzARVv8IwOK+Yg8r7kp+MhY3Tf504Ku
GcAHBsFAKXM7cD/RGElBnHhoTxRkZciU0MVyJgvjUkpqmx7zwdGqtx6r57ZGnAaW4fgQo6/SbZFX
/gKlmj+s41XY8smDieWUmxTvZA8MMhJccmCVrK0cH1MLreijOAVOLbyIYDxv0w7Crj6sVxrPTVYy
qnz5hT2T0EJpgcJh5k5jzI81r61BVGBtw3ppq3SkrK32jCgfFTSUI+BA0sOd7JlJMR8G5QKkv36k
zgaSwzIPklAAjaJCdDGywGMarPNH3SJWI8g2rOvsvun3ZQ+J2uZW1yvjlqTCtmicg2G5C565oqJ8
AtmVULmXbWYAxGvIo1a70zX4D7vG/FzHtXLhXlJoFWmI0vaEuthRqAf0gpcQM6tvXQCXVHJZgQrK
pMC5cmu9bvNs7lmHZRkXQIUUv74zwPfLtmVtA3rkww57HBSrUhhn4M7UPcOQsxhCjwRaIFBngjZO
QlLyTrpbJ74V3XUhAHA3FJk8ToegY7hjpoHINBO/HD+ELxArLGPqT73H0G1CFwDxD64p4Y31ajSX
qrXBIK4jqfdBliPDqRGknCwBtvChWQ4KVkiBH9aHITrMha0Nr0P3uHa9KCVEToQcEDO02bNWyZSc
ULADmoy9tbhVPygjQHdTvKreMTC5FQxZEP+UpAqsLu6YgRq1PoIsA14aNPUnNiOzRCdybeKN6GiG
lCDXTWaO/PYifPLcjHw+KowedU6h8rlr7OSw8gVzL6QPmA7n83oWvLJERounKOfghAcwMjpEgK2N
zWRhkrxd5z3yus0bFRG+3oDIrq+zh44T+zaiSnyAzGik6T+vC8i6Z2ONKPusJACUl9guEAChGKRd
mJaA04P2uWahb91q2KPmidlNFztt98WApwcSKBemboeMLXSFxYmSh4kTAuzArBBae4F/KnpSt4db
AruQGwYGpj8o2i4cd/j+iJTOQ7sSLtydMXOq4YDAB4UcLrdQXAIiLhaW22LEZK3uszfGDFOKI2Ml
WtCt4QhuyzmLESsHtygUPTHzuWmsPDmgFX27entxkgh7fQAIYYFivxM0n5f33kjeTLycbSGIEoCV
0pllrI9PjQnOmNjcDrEpx70sWmMf9j6KZTzlGhKcMVtERNDTezo4mkXZfm0ycFt5Vx5CzAEzfrIk
NjsoOcmEOq36LIAl0z7XeI+PIgRJPZaQbEHFywQgnODfUwyMfpwHxN5nzlBPy5SPBzABtGSIxDh7
44tF/p7aKMk6+eq6fYM8ofwJsgir0xVm0LWg/nyQFhST2ZxxwCLlE5Zm2+Hn4iLxmAMnVRGGsUQW
D82KqQrVerlXaiQ1Gbk8F5qCbtGgYWSHndi0reul3fdNLYMSToiQ9PFuMbMEplBn7DWVYpOSoEaA
8Cv1XBGKsK5eMBdQ9hKijHs0CICRJYCoCvzJIKy9Jx00irybZUyBGVOIxPjiGNHoFiC1xIjIOkKD
nFcAvxK9mACO7SjLzKTVAGMQWcQhK4t2o0vjfm7ScxXrgist3JF2VJ9GfcwwDm0NiBUTK1enKs4Q
PdaIqXhZKJfsVkG5Nxbtu8nDjzFgk6kUdudoyb3ecBLimjA0Cz8FNA272kJky5Cuk4lZl76+8/Z2
TO1nN0jN8+1XTaqgOKmI19vf8jyddxOVm2KlBd2siFFY7fZjHXPJ+uEYy4A10//8IYcLIMnb8y4y
6n0vV+ZWqpm4jVrVaJVE//qhtJ6mlWwl41wTbogPf16Q6MmXOeu9oxQFTaD1RzPAsscS8l/Pb4+G
luGXo+g/t6AoY0MDxXh7iF0ZD7H5TLyiWA4Cst4sPc2M8CXKLFhGMkeQqgEgFqj/PFpTABHa1CkS
FreHt1P4/cb13SA7+cufX1Zp4A8NOVjXUutpDJCQt2++/cBor9ynt8O5Pbz9UqvqF0ukkzgpsJXC
HIvEXmWnQzv3nz/G9em//e7219vv5B4bhwSDYsUYj7mR4QYzhDVQFyT0RsyTDTSDWQHq50aU2w0m
h4bd0d+QQzxTxUFD21sHZW4dcSTXHS0zSq8VqqeRyswCWEwz1/J2QmWgmH61mdiQ+QWfoZZmRAT1
HjUy5GRrjcbIAqYtoYSWIPtEe7QIz4UAUEZRF1K/lUgXYQaYVWZCSN7CbEJ7el5N89K5R3lvHu+r
jg15gNfdF1kFpnkmJcrummllEyJLbbeDueysyfzM22ujURDUGqlAIAOBJdJ1Mc5HNzTrxNPkikYI
RRIkEC6zLN3X4lyibAXwtR5RD5kIT9DUjj2t0UvcXHudlID6XDm7qxWEE6tsaeXQP+CJi93vhD5I
FpyqvPe1wRdR0qMJ19T40vR0DZGSiixt2LXZSB2qUh0Lcp+TT1zpcHbb1Uux6QsAe8YxDaWGjLz+
nnqBDTokDNKptoUVzfREQAk+YxOCe2hs6SpEtpSQFQp0ZRaU6d0aSbJqwEtnHKiPWqLiViOIkFwi
w0Dh5bkUOx88fayj1lYm5M8IXMS+BHF6LKkymxQI9TFFISbp34eSi9bUo0rl9VmxyB2KiWhTtFYh
a+TZcxht0zv8wB5o5gDiH9sXBfOfOUDYso+QF+hL1UNw89OiAoT1r7ab8JraVhnBY1TQgOkpViEr
35IgkTIgjQOmLcHrseyLU17LV3nNuqBC+CYlRKBeMGgNkEfWebJGZs0gGJ4YjW8l4p+2IKSAAgXz
iISBdieydxlwxvG0WAjsAXtWUfpmoLDvidqnlVjaMezZ4HLsDDDDDl8kncwQHHPvC/J86KMB+x5U
Ig4WOrwHETmcwcBTJZPW8F4qIeWPRXaCDoaF6HBEC1I5FXJ1wToEhBSNXigoy0EytNdaVoASDALm
znHJBDJtNJ0zOQwvY3FuFd16idcSouZYo2IeULnxkxjx/77SVumr8qAJzaq0O+7SunvX0fNApKcG
q8Lk3daCceklRLiyeI7tLDTjdRCR58TGQDXH+C6qZdwsI9y2RFW/a4FwLswx2tWJR7C+QSUgNgAz
5G3h97F4iAxJ80eQtMky5yCVcFOWkv4tRVPZy9ErcxOJ/XdWv43QGHdjA7EP2sedMqTyXkmXfVhm
RP9z8KEpOnSOdDy1Qxh682NeG/jCSNaxqeojfJruAG/lkAXSLwWd/A1Lm+mwBdBrAJDUaQdNkxIP
qwuZ6ep0uVTvxeWh0yHPtm0j7wvAEdD8fHMwQLHJM0lSlWTbJtPbPQypfisG2reYlzlm7LoXSBk7
QdM+jU3xPuoZlLZe8hYlu1tHOkxdS3Q0IZOPRjR/mmmFXmUcIRwI5Q3znBH1O28i/latnaBIuzGu
oDTrUG0KC6xHs4zo77OPWPiZ4V0H2RuxwmgFLQIDMWoYsFiY+kJPvKXJpYgfibHPq4GNxQhmO+2j
GoOwFslZAStPpZgvahTtkgr1wjDMP7NAPpkF4PWunJ6knDyuh+amj3TWxpayYdS8qe20U81OOCDM
Em2ElSBZTUvoKmb7NIvZ5Cuicqy5NZQcQX+HEYKTvfKjjeQ3MK5GagJERatGwkR/dwwTEqFYW86a
qrw0ltRS+Vhiv4kVYkJsFaxm7sgJIWHpyIm7QjNM6Gfq4AYjusgCxjqSYpeIvG/FWr/O8F/3c6iO
Xowd1HaWiwLlx2GvZ+Wxj1FE6uvkMZCs2mUxTn05edLDUrzrEH2zwkVBwnFx9DSWH7t5oKkDFKtt
BAn99Xf8Jb6nuY93CMb+miOUR2QleirtEMqpX5rvAiJBR6sqT0E940wE6Rj2gPiRrRAJMaCfZVbN
UawqXFmk6LnQB/I8OhlzJp0kYWHZxELOFVIjcqS8emaUbqtaqE46AkHsMCNxs6Vl2OkIdAFD7aoK
jZMtGm6nU/WTTMExaWUFOC1WJEtF2FmilYd5kw4cgLZLrdIGMlNJP/TB8NglMkq/MHRoPKwlErjD
2HHEpzitXdXIf7Uo2XkQ+wNI6pBAx9Fv8fRwNF1+6fJwdDDWnrxxqHQ3N/Ct0RB9HFVZd7WR9Mho
VAy/s2cshcBotPNFMEKaYvg9OLmZ2wjdFBAfre4oTwqxLUtLrw6yO4pyf5Sr/H4cl7ep7M4NRprk
FZOyW8ThqMZV6HVxhPCkPl5VqobnxECMXio9Qc7RIelCwzZ0DZO5dAbiIigwo+XAl6chI7UQmn2n
QUhqdYoKdSdnj9B/zuM8HYUhvRMS3XKMJYcFQUBfV3XNjgp2XsLxLkqE4rtI0NdJNIf4Xf3Ax4JC
ndk+FKpEqdww/ZgIfZeHwDr0qEdgz3qQoCGHBVL3gmgWALhtoWyTXTW0T5YusbQLVBWl1dtsCc2v
eCHaLM0eqIxOnaqRQ18XKWmmhaH53ejM6PpPJIcSurpuF4E0LTtqc2bNnBGl3lONEpR5MpxgPU5p
8Qvi/qbnWnxUy2vdDOYWqaOC7Ibz12G8LPi+n+bobGo52Ib+bVYnwKwz2YB8mJfkgNvGdGyESQQ3
/B1qOoF52HQo0z+MGnj01GprHAuH73hWg6tFZ0ks4x45AdM8heHwFbZG4Am+olU7zKR0iIATZQA8
UOqckD6V8kPU5OpFS9svqcPAQCbcqE2K4I25vMYBQIwaljB+10zjd6NtHTVcOkeTBtrNUsAWtKR3
0nSalTg69hUtVDNR3FGyaBAaJDmk4V2pkfBi5LmdSuwgMXR/Q7nNH+X+jQ3nAbFbFHtWRYnKG5mn
ThUE2rGyssMkLR1s87XGJJbXyYpLPwEHNyMJhJoOBF+NAr1iqbQHWwX+s147TY2Tm7ycjbivTwgT
UNafCVioEJjRgBf7VJ0VqdOPqUXrdYKIk0YJTNJkQf9eTj/NEqujJuhBByWpp+saJddJQ+FhFMvd
aNi4EpMjaQdpElrXmKUXRU/PSz/qJylDbxPjXY9ID7E/COmyzJIzzRT35sK6T/EJPCAUAapJVtDI
x/I9EMfK1qULFbMuy1sSijpHJgDtQASGqYB31Or0SnOysMWPdKifW2CLbkV/HXWHB11vKF+oq+dE
RkA3iHTpa6mgNNyoBeS98tolPemwBuEORpcf9xhLqZZ139ZivOsTJD4JvqmcGe3wSGpaeS00bODA
PM3NrHOyVHufcXa3I7U5jJCMKVpK741an3PMekBALd12nTw6joskj1xcvIlWTC4hqZC7hY4Iqdqh
fFjHhBECK1PWI01WUgcJEvW9JPZ1lFz8yZuCnr045kBCmugQ1zvDYpJWcsgypjDAA9q12dhLPnpq
5lYpc/huLJMIOKK9asKVDdpHBZm4Uz1Q2S3lclfGKw0BwGchadJql3UnioO0kxGH2JFPIw+9RgVA
19NQdCdk+twMQBgJ9V5KkaDtYzxTop7merrSIpFpQw5Kn5WjGCCJlg86VbM42OJg7Osj9CPT6En6
UEOAlzdE7FcpNakAhV1pUQhPMK3MZqjfc/hsagN407SAO1ZKr+ErwoUdpokCLS1jSY+tRTmlxgrD
0RGQupuNdOUL0D5BN/FJFKmL6Kok3Ve4n1OppuanhvniTK0JU15BC0LFQh0YIF4nwVLsoq48wGP8
qWcjxq6wxHV3at97vfLROmspOWSju5TSPmhAbltGW+wbymhFyMmKZnjuFG5ui4FlLS4khhomlaMp
AiObwWYIiai5ZdG+CqujsiIPFjFL0vjNDBydLIKSUwzqv8MlcoH/0nZ3goyAoCkmZ1kdhUfSXYW9
82tp2nqrtodBx4tMQ6Be74WHsjD8oCBRMHq6mmLA9p11dNEL445kyC5S5WvEfRBccyxuEjVHkwsB
QQzRX4dgeqbsoJE+maxyWrsrMf2AQGFVx6BXMBeWMz8lud8bVcPaUuP+RKcf4fjAS+sU0z78iE0o
zZ6woBndjdqahYq4ALfIBqchPcOe0LnAbHmUFNgn0ogIVt4p9+o44MqXOQOO7iesC4C2W3WN3LXB
cpooi51oImsnuoaOqgvfMsyCgynFr1PMtiqiiryOFiY0ISz0oalwG1TdW2CvrcQyiikTQl6havKC
5q1URoTc5uZdHLWGpmLMFK2wR4uWVykWn6KEVuEy0JZHSzYA/k+rP5hntEWL+j2KkfpTsBZg7sLD
r27epHQ/omgg7cpT1J2Vq2CMeEBbs0HfY9mYnyMCkRgPVkA1BD0neGhwTIwuCME9LyjyYrtJAbgv
87uibZ+WqNgJqDJeM+2lHYavCUtFSpSkkhVlDpvDRSyR2q3civsWS117BkEiYfeliOZ+MNNT1BwV
SXxvFiQZcsU6GKgNbCxNN8HeDg+tlQ+XVBx/lBEaiYlVDoIKlrZpjTS9anH2qo/PVVlq32jlFnF6
yaem9lHbpg2UTGvTmU5Qi+6zmKqniQ3JoRr1a0CCdNdZ9PLQrUFzuEAtDQWllMoiiEb0Wz6Ehc6C
pI/OMMM9E8DwOVL6woI1uH0SgJQsWN+rIf6Ky+y7QlSSqm5930hBfyzAUg7sqsZiflutKDn6Kg0S
d8vzR29K053YC46Vc5HQrcAzG+X9WnaaDI8YqRl2BsabVTF26F73aBtK03EYQsWXQ4WAPzoteTlQ
SzBoXVTLbkJdYzvNM7SDHuGIGHNmea25rMTEsaGIMXcVBfG+tqNxIZiSqzMcX1oXNXM3qtXXwrJ+
lFwo3aRvPwudOy6jn+nNiFAqmURFOjHcViAqMsjtKhMqjSrABuwLhDobAOOTihKIBW+Lu870USO7
nQywHqlGqQC1NhZsqAJCOgd3g1V9x7Qpuy7/pQVjCEIeDioazwIrTWCJH0IOnAjXZoy/MvrIMc04
QdXp0jSfhQQLKjDdGcleDClKlleVVC4Yope+bV+nYVnOmXZv5TCNU5QG0TIfCrCLiCrh40sWSS3d
4jPQILx0KZLbqKz2m/8v9PY/saoxdAX9tf+3zhtLVNl8fJd/67z9fs8/Zd4kUf6HqGIEYFEmkBTZ
lP7Pv2xqJNH6h6iLoqGYGgMX0bY/Sm/SP0RJ0XXeKaL3JovIs/2l9GZJMv5ZhqYpBh/yv1F64zD+
q0+NaBI7G5ZlYYqjaKqlImv3t9CbmKM1FKC8jBVAlKNV09f7sc3QPvjPR79/V00lnYw5xsNjvD2+
ver/+tsUkAw2M83Sv/6+ft7t6e1HKcn1frVhdsPRuu/SXl2AlGSXaDBYGFbCP0bKRBxt24Lmog60
vf0yxhh3f/tB/M6ff7+oKRJ4Mrdf31510wH489K/Pu7Pa/78+fYIq20456CLhp6E488f/+1bR5XQ
5q8//3ef9/vIUKoHa2dNsf3nNeh1v4jJYGHi2PmV0QxeGyDoXyxjA5NVp/tI+Yai+u23tx+G3v6X
52mpNZjJrS4AKAxJghb6t3fffpWRUu6lx9vjPy+8Pb39+PPK3y9fv/avL/jv/vxvvwuL0nTbFOYl
LMBeFyv/zyfdHimWcTIokyB1jYrC34IK6/Nk/fFbX2F9JE8BDRy1D//5y14RwRFYtHZul+zPXfy3
m3p7WtzuvxnKbLe6gYCOXrEENqoJZWMdaolqQvGZ0HBLIkpF8MoZ1PhDA+OXKvH3C2+/u73l9/tu
Q1rWBCh6nXR3G6fz7Xe3P+eSdKiVKPVuz7JRN2kmQmT76723hzLoZL2HunN79ntyrEd0e/r7Q9en
NEUnSbi7tTjUWEbl9vbw9iMepcHvIR6unRDsFCA83npM6dpo+tNyIiWmyywoQG8lpd0bZRY1u9vD
bl7puHUI5YwicGfiWvAf7J3HctzKtqZfpePOsQM+gY6+PSjPohFJiZSZIERJhPdIuKfvL5PaKm3F
ORGn53eCSJjyqDRrrf/788DhT6U2sp8lkNSpI3VIuEkEzGvV8fTXFWYeHe2qM1k8z/U5gup/zvCb
ReL1a9/pajzm/eqzPXcNPyUb3+PL1y2nMJuzpTZ6l2nVxxUI2z5QVwRkzZuwck+zp/5MkaEgIAGR
F8ZxcTIVqwPDnuocC6BIm9+aDiWoHtUJcILbXV4XnE2yqDxDAaQZkPciCTePV15578ehd2g981Z/
MCY/vIRuBp5UoJASklMdRiQdmbeW74ggbUWWwRF0F2Knl7cvrEzsbJWs8dUd26iPP4zcsHpXbwgc
/dzNyxbEVBKwRCfLOoiG/Jy9uuRaATk25xKe+2GFM6K/hUxyD+iWfjWmTGQVXbHNrG4+L2GKZmCF
jpxUS7ufJ4HCxpWAI+O0pel5A6nnnHV5kduCnGUrCPk3BvOVfiCvrt4Ss28UVUnGHVrbCOn1m9K/
CZG9La5a9kkf0r/Q5beKDrg+Vmc8denk86J8bvoqVha77BbqPS9ZbVDOi9KjN23YiAj6Y3X3RcJ7
DucW9xmyGxnGA8fVkP1Zn9Mt16IGyi2KE784yUcz7M66hZ8yeGudWGwTg1W3I78Hg+Lv6Hypkyvg
TqdSp3qfael7i6D2wRtdctmjA8tKN6OMTKpuBX2ZcjPFNzohDHSoOedDTPr7kuEl4FSTF+KW9sL4
k2kkPZAwNrp12Q1WfLfcNXnVh6SMPwfj7O8TCv3pUgzRQzEto4MTr7cSMuFZH0riwT6mfn2a8+Bj
4xb0978+bFC5LK0v+wBN5o09G83u8gnfPqaj2Tr90p6bwbKpRrvRqeLLp9S7+vNibtSe8WM6zEEX
HdMCKo7pQv7Tn1wnrfEC4jYEbMZWH6jbZuuLyT7pdKycwW5IO6MY8XK/6rujzvtwR0YyR2atBv+3
f7D6G4fSOJaJYx0vh1y3vGtJCh7szqAHdhjiL5sYCtdWeOmKiodkcB0ALG7N8T7zwP9MKl3tqmFf
72Y6W633PcsFuLWO2T7UEwJptPRgamMGJeK1th0PRYqYxx+dkOLfgapbdc/7czSdS5GjOC1HMmtN
NZ/1sahavoh6yA629LJrvfGLfN0MtQl4LSkRbK8Is6TF6DjHNUAo1RJBzE1a5d181SFqnpZgIyrq
mmtVO9GUJZ4OjHv9OVSbcZ5j6i/mEorsP5Pkb/tEwjAqgoBOfYy18wGH/bzBdcJfb/CC4iCRf2S0
mBtv4xUbbcyox5/Z/8HAE5x8J1maOmXE4+vTN7duXXYHqij2tTnJPUtzsB6rddabOLY+emOK/UzN
n91UXafeiJT+9HJM79ZrFaJsU2f0Nfr0ZVcfc7I4OdqLf633XEZoAA3qqd+a+uhvz/PWDCzo/gP9
nk8qBPeX9sauyv5MHqQ72/3sIZp+qG2CiVIKd+daubKmYIkMpxAwPuasO7vhPivUVHJQc6Legui7
cdXBt6Y+T6fyLiqBz5lF528qNbRMapDpYoN3qZv6oN406rRuEVgXDBrqTrs8Ru+OD3g6pm9Pok/p
o/qJFl+NWbm9jigF/IapidongsXQ++uZEsDz+Dl51aQmKChs1Jlaz2d0M9GTXHUwUy29m5cTP8Jl
X1942X07Xep5s75SP6jQ/5jLc+rrL7tvp/94NTJ/zKv1RVTI1ACamrd3oA/99i7fLnx7DtF2eMNE
ARVEOYN+PatBr58Y9PR+hG3qLo4GihPUMb2Rv1p6dw0YMvXFunV5rN6VK3GtgipOdZUbCwZW3TQ9
f6XcST2VAXrg52u+Hb08z+WlGBEp+SqUn+2v17u8vG5dLv7tGS/P9cdb/OMhl+vmlJ4Cmi/pQWZC
6m+rN2QK//Wus1BpyQDvQbXiEluNba2abVw2rld2+8hbvutDpkwZ3kM1Nbtc8seuPvFvj5G6oDRb
5iaEDF7I0fOFP57r7VX+5Xk5IjxrfaAAb+/41wfV710f63UnpZuXa/TpziHv8dtHvVzjWbEHhPgU
UnxBarql2pdvUG/0lzcZAz+5IExJLtN/3zQVZIVCgnnWk7xyHG+TuCSmo2ZpnpoICT3l0/uXzdvB
rrKiDVFNatv/uMhRj3x7Sv0kel8//O2g3jdJ3ODQRKVJIIxNEuBv1kxY9HFXhOehwGjLNDysXXF+
2gA/RZ3pdc66bxsBoMMxPCa3atgjXj+9t2ZKd5e2P40uNvbS6kAuqAm0q+aSUs8lVz3TThI+f9AB
W1gsBSmVoXsOV9M96xYgTsCq6piLJc2Rpf4pUaVoOKq351DPqjKiYNvQsTuymzHFwMa1Ba78XOop
3kyaCQZIwZQrVeN3rDb6IBUWxna0e7R75LjsJOwOhRnPlI0lwdkE+n0cZeCdZ7WRuPtdpUMEubEZ
8Nhi1aJb5dhfZRlzhs4ENTKoDZZo67nv0AzFtffiSlOeR5eqr8tGH/OZIewcC78f/HCQ/q/IKOre
MRgoMOorDPSvEPQ+rR2FlKUejgM1EutNv1K+VNcfKTXjY+lvwlPzKv3F6Jbe6BNFE49Un6O8TEt/
Or9t7CI5wZs/RLpvHHTPvKrww6T6Z0pLaOqjZpXeLS76lgVPqTOZ2JBJc8rnjbvl9OfFluqt9cP0
Gd0iqNg4/Bh1Nwy/bcp/7uqz+hix73pjhDMSqqodz1G4UImQwYwOHcxL9bHLCd2a1VcVzoBkcjWb
17+vbl02o7oH9G+uj+ndwVJBn8v+W2uVD8m6yEP+tlpQT6hP6Afrx6Ux4AFyPPCFGHKlGl2ZG1Iy
8WvX0ENkohd7vTrfWmrgvVyapBVmTSaFm79dVDjpMU2pSxlZqpIKivoTtRPjORAEYPF9DpgcWQ2r
Xh+YDQuMZDsJoG+j08gbvZEkqsUgg5MwsYLbxhaTDr2RJXEo1D7BbjRl89aBt7rW8tKHlZZJVneU
KVKJYDkXEMMnp57O8LInqmLZXHbliu0Sqbi/T+uWvkZfrXebyCxO/xOs/U+CtbZrhwRK/3209l1e
fE3q8uvv0dqfD/oZrg3dv1zlTu7ZjhUqX3FsvX+6ilum85dp+oRdhW3amHlw6qcxhyPUGWEJP7CC
wBU+kdy/w7XOX77leR4sI6pUeGzw/xOutVV49x++4hzAjcMOQ4u3YTm83D/jtd2YE9HxKSIzUnFd
1JRuTUsDMzQPd0WUPE/duqViCnxYjn2aNN7neH9sa1ItuwRdXFUO0zVxDkqYDbcgu8LCtSXra1JS
dxVGhkEwkpW7C8mqiztnL+2rZKrSa4kmwqQK3xkjdzt1w8vcEgZc+1qZdqxUrFCXuFinMAnzg+uH
wXl1yvDcs3LaZQngDrv2xbnxvefGK1FA9ExoOxOIy0hG5axblw2FfbNNEGQx050nQgPnJq60YwuF
tm62Uy3OOVn6Q23kz2FBtXmzxD83cd/YZIEjqiE8AdRJ7eYllUuU46Ml+HWxPqE3qbpEt/Sz6NZC
8o80XUWRRQz4p3tN+gmpDHYG29Usymu9oT6mRHAS+Scvs/dU0dnnsDfs81trqKmbh0+7rPlIHyOG
q0gCclrX4jrA0Iv8VWg8QHcWhzq6cYPVIpXnY7btxNX1ZYNVNOtbP4cdlUcZoETo3ggCE7hdno1T
hZ/etBHlT/1d6XsTMiibYrwcSFTWlff2FHyjsI2C/3ad9r5ZfKI0oNgRhv0SBLh/khR9iKas25mJ
D9E5CyqsZCvCmtQ7BYHxWQZgapQR7tiixLLCeT3VfnlDPiPdTJ3E2W1u7VtCHtbtPC3IIXLY8Jsw
9k3kwNnJTJb8ygCqJuyeMq1GWnDMllensqpb0sv5jndzO/XViTXedZc58iZawD0M9ks8oQFJZ/Ct
lYm6ibocxIcdVFbHq53bpgMLY4ysj0m5vV/qZjfn4XLjU/yIiq03NrHhJbf22HF3YuJ8mArEUJML
wpB6yjuX6csmKYnAk3QdmcLmIzqPblqObmscyWYyxTJZn9vldENZo3vj+ARUJwAQwVx7N6Cj/aMI
sDNX55iq8u0Z5r6MYNboC/zMD66IghwtPvrtEizOraXe9dAnz9RmLTg9Jmh3ObeqjZ+W7xbboxzH
XKkXRN48uKyWFtK2Nx3erTe4HfN9eMUxtI1vYh1iAomtdZ4wDz96i7z1Zcd/XjOWmV8x+/X7fxyb
us9dAnBhiAm/5El5bdiheVqM7mBXMZOzsB6YIqp6DN3UBy+bKhFIKtGs0QEilVIzUovEKTWIC+x5
9nQMMTcryLwrGXHfjhdq06ly6h5WL36aUwjp3Bv2NQELHVPxZv4soOjvCwIgjikRhzQFPr7xeOfk
4XyW3orb/NC5BF9Tot8+pXBXwXyfJ/YATCpAhRmAoFXR34n6rlNNhjYcbNbaNeUlTHRVsyFq0Fk5
Gmg8sdbttwKDBqyMGJ1tPUQXX12PXy4IHbLd9jycdYy9G7FZyYv5pA+FHVxmy3LHPVNUCL0V/Y+k
MGuTMqcAtQD2wazjkjItpZMIlTBCSyJwVfiW40W+T35FwRY1rdLxMH1sDkBy5QVyD4qLSPkEaEMt
/1QOlOjhxb1S1IccX0SQmDowO72aSeu3tKJrsVI4U2/fpJyYkQczc3MVrKrcYpc68wSaSkCO8lZl
kOR2+7ACyjdzY4PKhrtoDjVVw3HNwkfHBJHi/B1YIntz5UcImG3m5XqanjnlyUmng+mBlKpwUJVh
cigNJDJjNjw56+Kf2yCY0RJUH/yILx3/V6pqDHSVeO5MWD+Z1Z6hkp9xIEY3IQHa2IsTbkVP6jyu
bvqxRa6eGt8rZwyRr20tWXknwzPeov++jmjoRIAO/PVqAqlbU4toGcMcpLyGmSCFnQFfqhtgUdNL
3err+nFgIgdnnXm1TnH4VGyQLVfhKXxgGbyKqEZMCdewFMOyw71hQiOFQsklWIv/Xzfv4sHBcWC0
v9lCUFstI/fgrD1yzREm59Q7JynR2Xz2+h863t2WMXkKHfUWWxufl3MVIvqbLUoGk8B/TQMsNPSV
Re06zE+pldBX536x7CIlWooyuRdlhvPpZKcnzxlgfV+1WFpfIfcQhAaNdR8si6IxuB/t4lFnPv74
7Hp3TE0Vx1qhlajchP4a+mxUhn7rSe/pjaG+Dm/2bwp7eZkoR6Dg03eIKjvV3msUrxzv1zOVsFCR
WlZcJncHPjPoJhARrAtYm86G00NGDwaLMWLsdDcLp4b3YB36oZJnfKduJq/OkQoYCclDfBKxf7B2
kWXAOPZdyRKRKCPLVJ0CMc1Dg0noWyrEHJP35kAHgQEFGtMMIAt1PpJk0Ygclgis3rA+pgOrK2Cp
AhHEXqG/w+YqQSKsczZlBgM2T6NT4TMWEHUlXEzg45LK0S19rGdlY5IjeEvl6D4Op6LmrFt685bS
SQ25iWPR7ZI6ZmxlvaD//b+FffU+xrYhBXTCQ6U63GQxSIHGxHhIB6T1ZrBkDwE2euuDypUuPYHz
U1Vox3sbBxaym/vBNb/o19X97eVtXHZxqDaOlV8edC5OhFsrGoKrKG98MmntAmkgKD72mAptRmV9
qDe9Ubi7vuQbqc3Yxbm3bY/24L2WzL/2c2Ik17Zr7NaqmVkMfTAinzw1Nj7NKXEBodgj/yX933yL
z7t+pwjRSDh0Jm+KWuMK5Uc2JtbBnuLPBUCajAemKv7fC5uOuXXya1n3ECTUctpWy+JSr6l1U2cB
9JnLaQiqvZTO1eWcvlRfkEUuCtvxi06rCXRgJwyltnrvkni77L61qHq9cia69taPqSZTgZc6V2lj
/T02nl+P1+S0ji4V0+A+VvKG5BNwxzNvMmWD7ckQcwoD9b0oKd3pqh9pOVpnC33FuW3q9WCF4YMO
y+vkh27pzEuVdoTxLpq4yzX/6pjoZ/KWRpz/Jq3Tjygr5PBWO6rCROxu1OaPx+tjlxSBnFugF4aD
BYz66zVNmU7vdLPt/Aq20Az/EU9M7Azo0OVcH1q1Rp3VMvYyhF52dWvUS119Wu/rYfayW7JMLsd1
OQ8z0atKraG1aFFnNX6TM07qf+SpBbheiidqaa43gV6qB2rVPrJ8n9RiXm9mtbbHfpl+Sa33G7Xy
j3QQIFTxgEVFBiIdJEhVvGChtle2J3dB7+k3KjGom3Oo0mOFYRGT++PUb1fhtD2Z+xkz6Lerqr00
iXatgt5nX6nBR0cxdEtvZGlCP9DNhqLp7lo3WbW05Uk3dSzESvy6POnm4sz8XS/PYmPQs20EQoPr
WMVs65a1wMYaOxUm0U/++5HLU0Y6maNGQn1s7m2ciwVMBmZNf1yVLEmwvJ15a+pXf3sj+lK9n7bU
CqDT5TO+veLlqcyMgjk79IcKI/GFDkJdpD/NH+/i7W1fTl+e/T84VpfXmWjNTvF9oquVGtCe9Wga
45zj72DSNM56Mqflw1wB9VjTCe8eq71zM3PdYZJLp7dWz1kaECwOm2fsy9GYh6t3qDrTPVoRmJR8
bj6xFH5liv51ECAnV4KEu5by4kNtczl2cMjDbdTkaZ88zR4afhR/0dkPYZQnEhONiOrEvveXfZGG
w2Gohw9OnTLSBJTjrYwoG38cP6xTMEGGMT/6NSLRwYJQMorruMqujQRWc2ZX4RYjxxEAJauACX1+
YTDw+QIaItielvnpdh6gmGDRheFuXyXbkSTisamGH5Gf4Eg947+cmONnxBHp3vc/BdkAL6Ahw7tQ
v+t26DFn64tjwC0EhFzPkok2RVarbzhXQvoqGgxstc/PicH3VvTudV0Pkq4v/YwfW4Vb2fdpeSnC
6Jg5VbQZcdOFw5J8HEaz2ggnuXJbFqQVDhux4xydgbLMBihiGrc4dsTyOw7Vu8YMvaMdEZHIYCrG
HSs32Q0fDeF/94xd56sABrXZu4SHgjtaHvOZVHt+8Doi631Twi0syMUXzkseFQ8hoYnnsXzBcXwv
mXK9WyigKeEsmG0Hvik17ykbXzY1YW3yqqLbFlPFisOVzTb2v6xhAAGzCvurOofmbRZufJU5EDZZ
ZR8puOWX9Y0S5o0S5bnhMQyGr+aKWHXu4ud+DrPr3KBInsDJABNg4KNb49Fwc38zl95+7tzikDaw
tS0n+Jpxp0OnM3n/7ghnIEk/rLP1FAlb0auM29VnAloyW608H++UITpPpioFQXJ/mmLrfTB10JqL
+iopW/cxdYP35IrvJuzUGUhAYw9W/E7i1TC0s6oPpxaXcAakCMrOUz9UtnrNPi4p400zbD7GHokS
NetdngOpoqYWBxw6uN61+u2a0E0q8RH2g7uszrAJdYuzt5rvwrQzr/J4oHBNZDfmuCzvwsXIr0oD
oyxyQnPP/WpZMA3cxj+OWJVbdUG5+LRwc0rUaLMthq0Mp3s7c6FDuaRshwEPMSZZgSnmq6n5aLgB
3SrWWIXTQDqmVtwroeNV1eDdBmttb9AmkEilMOnatUfn2I7iEYODbDEPRmFFx8rLP7WO9+L13qMb
mOanpq8/NnRR+DiT9QpaScHdvHZHe53GW9O8TbHc24qZpaNr16RHRnJUQF8i9AR3gDBcDLep0LMe
/Fr290v1aq7p+3rp/Wt6Vmp8Evq+D+KmNcP8sYOj3cazSwDL+L5a1nOFyVCBEDJsQhBXWYCFSuwP
x7zAOGfJqV+oxv57lBRg09zwvSfIBLXXiFrco+sqS0YfLkIqwZfUBsh+3434u3lnRKcw/cNgPxkN
jOsxusHuHp5PJH8wyaVkf0YiENE54Y/a43iXHVMpzG3ZhxiQJPOhxgK2jSz4oXH+pc5NxoAQtHRS
UAdd0/OJlknoQNzHbiocOJPoI0522bZDTLT1ilMyme8boQxukNImwgv3Q+te56ZoH4wZ85nMmvID
nlTfAS30+H11aK2XEtfAgTWuO7OKHvq7Kpvu49HxD9I/TnXwYZI5USkktTtqYr+nPrqmxQE+NKVf
V9gP1PWZ28iGgdtzfx2qcLyN7O7Z6bxps5hLdVgoCEns53EsXhsKQzZB2AngqZvKM7h9G0BRC59p
RGtDScHnMJpPq19/QMSlyNv5d4kZ4hb3LDQarmI0u075vvSDA+Wzu8Cy5H0hbnqn9I99XTyOi1Xt
YheZ0BQPxX5oUqChiwMWSIGqLHCX6fxVxtOXGXptuE5PQ1yciV8V/EGK92E6PhloYqAW4RbRQ6ox
Zija/stYHYaCriYV2TkcfZQalfKAR2o9m69T0pg7CgRfA6s65QkyTytENlat3H5pIyDzNuudpb6g
KkjyQwFfI5nBmAS5i/sbkluw7U0FpgteNyXBULRk+tJMewx8230mx+OUS+pf2g48E0vPgKGqgFEo
bwv0DHsnRE7TpC7l8ZX1fakQaWXpJ9dtIczUEE/rfnyRPcRRM8Sf3EbAmyZIbkmd7uwvoyDVGjW5
OBGHaupx2/vSvYv7dB+ZAERNOEMbNBr+gBIMiRvERCP57HpoAqK7uQkIX091enQj+dl18nPNavjQ
Td619H3/zqqS286sq00culDuiuCOeHNwyMoBtkQcgtIiPEzpbgNZzToxCrf7cHAPmUidvZ3hBJtk
6M0oHdqPvl3tEiaNm2msm0065Q9+WiPIWIiRJPNX13bNXcYv0vfFc5eseKQY9g+7vo89wlDU7uPT
4y50hc8+PNT+a5NkT+5qfB3ClLxaBNLLWkc8b+bubokqm2lB8s4ZrVuM6Kuj17wrK+s+WLsBmnrW
HkZj3q9U+cAUjq2rxaUzTqL2IEfnaWgxx5IJ4zIBhEfXcJ5ERAeZp4350MSVPFIY7RDmweu5tlDH
ynAzjrhSyQECclK7wEkzqs+S0DyuQ39PcdPGFqm6Idab1Czv51r5jPCTlUJcLTGu0pFbuHtLiGuj
ihNyqjgeul2BWhMuYQFmczGRVgrx1OTdtaySe5G2/XU9ui8udFar6c61mwL7gg2zn4G8zkkGgVCW
VIFaZnUiY/zNSuYPcuV7NLIW4HOExoNxTJkG9Gh7W2awo41tgkNtena3YmtjGw5I6ERgMtBD97BQ
67lj9VLUU33w2g53hQwVVNhD7PWCr+hKKQ20mQI6Yf/OXLCAnBsHFrU4ZgG0Z6+Of5D+I4rvxjL8
2BnVY0hKeGO56UJIuLk3Kfyp6uNUCQSRGUTQEfv0fY6tRyOnR1a5DNT86zrLoIfzoCljAg2QA9SQ
bS0fWOy9r+0+v5lSa48JKVEySnN9N6RogWXIWj56rDp3OYhrahxXRKjNAwoo69oAzNVUxnWfKecP
ZG1bU6AyXWGdPIRjR6w5sPZrjCJ6jZsZ1mJ9TUg8aSPIgJ1gRWh8MpSor2fttcW8W7kTBAeiTdV9
nIbi3ZIe5qEOv9AdtRuHyTw8MCvcF3K27sYuv+5M8xyGjOCpFc+MtNW8l0VKBgZk7+I5V7W9PMJC
mu+FowzmDAvzY9AsVEg38GyJTJ5cH6MIS4KxIvRVlfX10uevwsM0TTIm7UxZfasz9ztlRsumEIh9
YqZWcKPM+d00QxedPlRMCUHMNv7eL+RVM5nJtq6s9eTQNdAhhubDNMw3Sd7a79bAu/JdYrvFFO6Z
JmGhNMLRYw27Lb3+LncplMZfnAKskQBlKBqy6GafHkdgV1nqdleT1YF483Ebw9c4PQoAeRhQbgc7
9Q81mRvGjhfpI2RcC3rl1O7RgfVo5OsE29UoeU3726yyDjiR3zGNjE5e2Tw6/nsRWtaHqKPQENrB
IQwE+Kl857Xt534kcC4H+9lFE8s7ch7K2PvYOP2OAN6DFfgl675q2CMhBtHfw1kz6/Wxto1xO5eO
gUMVFtYJEkMritEQNvIETG2Uudx4AuSAOz9KCClbo0YiLOYzJBHwfqV9P5Do3A7m/M0jk70bgwnD
aMkhA9rNxuzWZ7QjrAsiG+kqPGA3gkU1GaguYzJz4G3wD2sw5VvIi2GCXso52VYLo800FB+WspuB
LpffnUpYu7IUPuuxoMc/G8B33dqE7X7YSTlQqR3NO0QgSDvCU93hENEJsoN5UjcnK2qLbSYQbhVh
tmeVg3OAzA7kFm9BH0BRqT3KWXpUvZPzzpQMWlSf4Uy7ArFO4dxnqfwi6fu3jkyVw6v/uUNHTIen
iFsAb6wO36F5+JDL8MFFSghUytwGFhZC0NC6nrJJZ5m/LhVOQqUdfhzLDA9BtB1rg8uBBIWAlfVS
cmdPyDrcaxFQ2E+KiZA+AaAyCK/yzlCf0t7EXvYO6ZkYzePUl+O5vh7T9AW0CSbZnSOgaTxPGY7a
K6OSN3sHPx5/uMt6V+bqB0Tlym/Gso3qjqLslsMU1k9By/hB6djHfLUgBYw/ZDk/2Qn2WrF7ZFr/
NcqT5SoOmSxXof9o9tVtYswf8iza+IUxwCyQx6r2sPdYD15uUlke8Iekfi/djc58W8cToKMI4y7x
1V4jBNYIT/crSmbsSEg0x2WJG0ZcWzfSBLzo++18Pbh3pIYwr0EVvIG69YSYgO8J9wJ+Mme3FAvC
O4z7Ss+4HpiT0guHhGvMQT6vlVPfsUqx82hEqMtXBs8YthrAhyUZvpG3fU0kpZX9qszJbG5t332i
l/jekjw7NKVzhPbb8sdAlof2EVMmD/LoOsc3ozEyiMYB7Fm+6BhUA4ldZIZG++zH5njYZUYcPPLv
mbwGPesUIf2D/1QW6XdchNeNKL3PMBB6LJG3Va5oOOmL6DyCftyTvTBmcis2XnujID4CScGwCCb2
Xf2arC2O88kC0XN5sSoInu2YXcED4A2YY3Wykg7QH1CJ1vgkY3QZDK6QC+VHZ3Ded/Z471TGA7W7
2PrwK5UZgs6snL454XpsB8YnFvKtdMDRpclTLCII0HVIOXoeULQ5QAU0IG0mSXwf2rWFNUvCvC/B
c1QW0tqPIYrgdHCJMNOrLZa9nbGbdIpwwS6F2bucoYryVSA9MAd07t6wnWNyN8mCpZa5gGVJA9e6
yYkwpB4Ci0JMX522/xxIZK4rQNG0ASNTTNnzYn1NbOtzXGI0MvQeJLyF0XkAYjha/Z1FLXVhkCiZ
/VvbEd51g8RhdmWE84a9ku6/JvqUw8wKi1PRm+3dWAAUlvIpXTD17qZzEfiMw7b9UksXOwU5yoPB
Mp7W9Lg0UJkGExeiPH8NMZmnZNxErICooXcgeScCE6zQmRY+EUqCcoBYvyxiVxh1DYT5ca6NJzm9
hglRb996mrxWgt6DxuI9CeEzyjlwI9xanKKC1SJ5oo2Q9AAi5vW7Ar4Hya+rpBF3XmPigFDH1k21
jFzETLXNMFKyceee64ZqfZDKhjngzRX094lBUrDNXbqH7D5MIBNK88WKo+648Ba2jUXPx3tOnKDe
t+TMLaajXWjeqjUq1ESUvZGFe44y+p7N+aOUHYp3fCYzw4bsGntMv/3W2TTBfTpAJDImhOBh3Oyt
NXzK++51KOtXVVPilem7saqtDSuViN8YTsBzgps8RKFgi2UPs3MDGHYCPqH3cJpJv7lFee+Vq3fV
rp0Lpmvdjytle3aLM3hvPPWLRZbYr6rdGKFgey4jCfQRyW9EUfjOGpJvxhinMPxPqGuxQS+bDwya
t06DJXbM7VnuHfU7WXkWbqfR4TMWfIFja2NfjhhsA/IBq9vU3sdJw9wsfHQm63OdgfoKKX9x/Ksm
g3uYOOJ9QgAakuVtDggR/1SSg3FyTzxu2nhTfi880qeUWbT99MFfsg/puD7Oc/oQpwuVjc3dgP92
1915uf255iNEwKtEi+kRi43JgLcMrdAxbua0od5mFQe1MF0lsnFq1fBUt945efzVjpyn1Zbwvld5
lFn7miWiw6u6PY8lsGjPeArC5dQgYxplaOEDMI74nPJxvdb/4q7jg82v5UTufmY6mLjwCVdAiHN2
sj6TVHAKJoisSlE2jeVhKLljAGmAi/e63bCG+9TsvqxCfPHLlhCCdUuR/qvswy+OlC9V9TL1uLpU
JDhKM3oijfTQYsdU+tWrzZst1uY1TnIU8fWHagSNRMQSnE0lXkLuZ+wi5OeKCTbmMXRJWbsgHxnq
r4XiKSCfqFJSRG5BoGC+cqGzFnbz3kOM0fXmR2H17yeBn9JMqrgOoodgXoksj91rHuQPYfw8ufKd
3Rs3yZBdocL51phklTqBdhXHWkpGkPjHiXvoxhZQax9CNbfaj0Z636zp53zof5TxnUO96bFpGgw5
h+C2tjFZkcm7yFLoX+dWjN6rZ4EviV0VrLKdu3GEnE0OjSgSM+0EYC38iWj46LgAleNP3RwbV/Au
H4yIpaAwqUBLH9f0+D8Fff9JQZ+DZpoqu39f0PecdnFapf8o6Pv5oJ8FfcL7y3Z9nscmaxQgv7Z/
FfQFlOYJ4Qo3FNTneaFDKd3fBX3hX67nuZZpmo7vv1Xh/V3Q5//FszkEIn0k07ZNrd///T/f5v8d
/6jv62KJ4YT8sf+/Klne12k19P/9XxQoqoK9twuvvv/3f/GueH1HCJ6Tt2GaqqzwdwF2MPp1XS+x
dRrW9sEPrRZ8bJXtxY034P03xLCvQ6zeVWq2WMX1MLGGG62jXxKP3ZRONCDLmyT1QAsgBXFXE22x
bKpALFUyXjddfoJotw9NQGVlQyfcpXs0N0+rJcFtSIwUCEoWDsOqNJddgeQmsuZHQdl6LAMs3/v3
vv20Bqyh+wrLK4G9sQWMVCR3+eu6dh9hRX6KWAfALoLBscTzl6m/T5+pw6LXmsA6AMYUdvMl6+MX
XRtcwmyL+UOhe70J+h4DKIJco3G1sHDqdhRXEt7sFaVWiHFBoQp8KUfoOKkoUUxh0iaq/HdQVexz
X1PTFQhJpV+EhtZNZqBjKnDsuojARJps4mZdduGy7shkvIoSzGbJg9sulBu+aUy2Zfs1mwuSGHn2
2JnPRfidmtAPTjreZmn4NFuwgUpVHlSoOnZ+vseUSOYhVoU9JBNwMvRYxoPEMj0UX11J4LuWsdy4
gwHdJAE1YxNyZP2fs3QyTIwY5/DsuyLZgbx0P2XGRDVXlh6HlbLKPOX9247j7ztu+6coaT/VmAiA
DbteRP86s1S9AYh7XbR87BJ2y5ng9YbIW3pvy76DmVyxrPAoS7CSMf5/JJ1Xd6PIGkV/EWuRivAq
oWRJlnN6Ydnd0xQ5FlD8+rvxffGamQ5jIyi+cM7ZTEeTo6OT9FaagOGmUR3knC2I/+LwDa2e9YYj
7NRoa/W4SqKwS+uopzjbIRcpI7YX1jHIHp3cp/cJsesF0r2NpOXgbCkAo3dq2Ofhw6/YXRkOx72z
uFFTvTaaKxUmrE88afGtuAmtzmxb2zaEUT4H1qmbDf7cWBxqYvklBRE3/5dCjrOJV+VN2dtvIq3k
3ltV/OnchafZO6Y+H3+A64D0UUIYs4LMv/BlAjA/JfXfJTAIOQcNN9lMJcyYWWJHanyBkaMnoL8S
zqEKqku32vlsq6r3q3GBEfMmXcAjrCFA4C3zp9qynFWI5gEdLKc1w2VrTm59mrU8552L26QrLELi
yudmyVCfWvqH2n/aZavNIlTjJfHG/OCvj5qY3QngASg5ZxU1/H7pSnZtiP4geq7GFiPRkBRWFf+4
+keH9YurjE25ChfCVbI0F59pF366GEDjjraB+Y9bDn/yALHBkMMJ75iU927go1BlW8guk6h9Ufwr
V+/47y2b9smF4yXlQtd/C79873ilQ67fYYkH49iKbJPVvnmaYkgPq6f190tsFCd8+NNBrF6JX3NE
ju/Ckcwb0Ev5q48go0zd5GMws9bwI0J0LAAF7TUru9c8G45ZN5N2lIt+l43echdXGZV3Seb/tPr0
6jRhNojHr1NefkBtdB8wMtoPubhvW2b1XlhEbDUeMJdRdwoJ+ZJdyZDQk/6K5m033RVDsQC3CfdD
Yg5k+6ubzKABNDQOm7FhbKin0twVU0cnb9RHxkrd1usZXv/aS7IxcCgUzFvbToQ+IP0goEke//99
puKZgnBiOYpiF00RtRue5ridjZ2c5HcgewgT/KZfV0C3hkKvbqXlr7nqF+31S7wQVD495dNAG6VM
Z2MN22pVKzl+cN8kPpfWo/Ors/I0k7+ECloff00hrWEVURn3eqNw34VTlxx8w8ZvXH1PJVnUSlsP
yUTqkOIo2HZV/6N9O903Ndz2XsF/H632UVicNOxSyfdPc//Od7DCErOtn+heIIAsKwXOWA4DowIP
dIQdOPcBA4Ci8Il5zWCfzC5x4swOlyZ56eRcsQNgi0JYo8+JQCc9abQtrnvwkEXf2SL/a2sybzwP
AIWYdE1zX6RRiwx4VQD/vohYg177JMMWmVTTZZ7z5yqPAR70+WNeU0zPGJqeujA8JFbXvemu5tyi
n/z9t0T22d5HehM5w/tUoTa2rZ5RgyDFvi2M5FBbuYUMD39oFSdcdfbgUUIIemTnFqqm1v5vGOVd
2dXdYx5cJpcs5DEYlm9b1sC38ga4InwpLjah+m3ovHNpN4HSw1mbzXxBM48gPR+uSqYOuxaGD11I
CclbEwO3F1vsFtyJtOhkXRNpuzkEGbriPIe85M9xElWugYKyMGJATKVHI4gWnhufIWDPJqqnMXxI
5I8bL+Jct2yLdddYOzmrh25ZAo78NuW2g6EqeKau9Zz8NHEWQKyATJlbwYngcP/ODtHIs/6/dG4Y
HPxuqiPyjd97dGMXQcrf3vAq54L3eWQgA9oYGwOjitpwd3FBQmSfMI+x++zNwxi2yTB8R5OI1R3v
dMY1sgjIepfvnigrkoaJw2/SeCCCdfKw3gT2HVqHgEikcHhmUuHGRX+Lq+YmyeNEdWJ6h3ywx20u
F2sbYya6KwvknrxF2IoAAcyD85S66sR66iWdLPM4UZFxTqj6vAQW3FBjJFOrSoorszcv+v0FLmG1
8xtmeZid2DPlD5KIqWxR43PlVN6h7pMnZRBlhaJT33thVaEa599SM3sqlLnmFYYvSeKc0EG9xUMe
f/XCnphJ5M21s6CPZPkzvQ3OTXe8ow1RkTVDOwj8dPju9KEwJ+NOLj0daQ+2g/00nVlZKGRsbbw3
O4IuR5fIzrHx5qfJ6U++bzxkU82YcUIPP4xtd+5JYyYOQ41kBiOXJN1N86kuqqOMg/UzBcMLuZ3l
bixzxW1VfBuKjpbIslvuEeIgxvaSBL6+VM2FDhFyuYht3ILz1R8I9ZNd6AKcd2+L30/7NL+p2UlO
ZDcnu27kNy3eGlgeT59qCZIHa6gOJHuFOzEE26rhlo1H55mPiKwZ70J1OjwZuln2nmV8jCkoUius
ylc28tciY+CXZ90lJsVuy1uIPOHuWS6dQSDXVNwzNDYjXVr1GfvgszA9xodlZ9ykqeXV8Dhagy82
ickDRYRJviorWeXKQ5ZlekMkb71p2F28ji5to+qy+s7qU/WqglxwZk4wJxZ42i5Pmw7q9rW0Phbs
k6SV8fGQUlFKKEVWLQQcBs3HYfvuHBXkxh8zsTwPaWpdhhyI12DW9nu6Zhsq7xwOC1oNfya2c0jP
Rmjz8mVrdsmy5RoTdHrX9Mw7Rxkue7XkvPcRoIJPks2hcVPnMo1SHOMZHNIM+M8Rg/Pacn9tSWbS
O+kl3x3NyC3N4PqEHTu0LKkHUO5QKdhv1qfCLYPHeewY+unHcQm7F2RI8671HXXNfSO5g/XeGcW5
yTQxBk3mv3aOzUQ+2ThNOrym88AIUJf86NxxVGHljhko5BqZFhe/Lf9ka4SHYzTBZsmU+EBRkydf
dl6NN0mJuNPkZsLAcAeWaWOAjsZ5CnUodhz4+ADImY0aIQnjTRukMWzoDkbP0kgviXuXzAwJDXfo
jlaSwHXK18U9I5/nGlFMlFd9DEUQaGXP4tJM/ObVBOKAbsGVf8XY8Og1wWu3MBDHIGTMfvdaIQYG
ozxzqrdL89lnDUGzlpHAsoM2UvmeHcVj/eOXHSwJTYChV1cIuvr2FTJl0FjyB7HwTdQlMUwc9C55
AlGsybC2UlYFKiDVuy0aEMeICu8yT71Jpu2nmFCRSAi4nPliHjxOO44p+LAEuy/XVP3Xl5651ZNP
8URmiDPkFMSjx93BdSX3l1j5kiI57t51bHUXN0lo5RQKqdHwHOJptHs0EJrbmfTOXbgAIikrdj7K
Dz5kGZ/TwhOPGvUJlqruktf9ihMsi0Put+hQwuybvyU+Vy0BROgexfcYJvbNWdNg03BKDvR9uyWe
rY+B3rBdkqdkToirJRz9WJcSZblpks5tcd2zxN01g68fioosAiI0mYQusgT0De2uIMr2IIrhH1JO
+ZznSE/gLLxX3ThFLJyKkwn6x+Xxh9ToXANLDnvkSNzGItwQIR4/jEX8qKQQPDnGv6pxspNnkAJf
n4jyC3fEN3RHdKoLMUngqNLBYM2cTO4x0M2xiXvjahv6kq3gQg77m5/FCA0CyaYCAcxZpmVLNP64
T03PuFJ93UhDoTOyc3fTBf2JlwTmOFWnp0qIH6IBEaFnnr9h1VBsVNL7h3Rk02Wosr7OhfeYquFl
Cpv8SPkb7OaxwUjnAYJs2SwOtl3zNy88EkmID5i/2W8dEv58cHu22ZGMX2U3jhvqjcbqn7psbsiW
JEm6ZFm745QEcB1n8V3lQJjxk5JAQCqMyIthFJWBuo8/GUFMG3KPu2PJEGPTzxCcq9J1TgPmLFJF
h+M8V+wtxhRxnQe+3EWperGL6yJgRPBmsne9qoEMSf9DO/JQdn7xWsXmzUAKUZWyvLCHUHw++QHf
zkaGfGqkm/KziRkx5ATgWeSYmH1IGXc4Rc5GMvKoT7zypzK/hOh6zypfuMjMBI0sV48GVIc6s3Zp
ZcJbbIb/FuW259HO+e4r77tLEJNN7giNoxrMO2NBSYPmMTxZqIeSjLToDunHI3LLT0vaesuONaHq
Q5qHwrIgKJ9IQxIm5bEk9SHLM+eoV2Fl0IzzUZiwE1pdPhAZFexIxoSC6AXYgpbgz6BDAAPaUKA0
bDC4FvuGNp8ufjzdXLank7+Ej1A91HWs8xeDdbuj5LMXJOm1da0H00iWu2asn4yuDhEOJT0+OINY
zXK8sPeDZ+T6l1p64U0K/DTVuA/LFijU4Lpnw/9r1hiibFRxGz9r+SyxQxPzjHzTuctHfgnV0poJ
mawqufQU2BNtt52c+8Rg/dI78YsbqI30wxqsefM1MIIsM+uB/b38BBzAFKfdz9K+7wmF5Tp1FQoX
k9hZswNPI3K23esblyUQ9Ne5nI+DhtpdJOpxxmizpaM0jwTpHXrX6wGwoYBssO9BLrLPYx0M5yx1
EOlZFIhB/6Jxku+SgR2wh3aCBHdJeJMpiJzPWXoPTnHsV4jtILIvXtX2rrQqfecpwCoyUSfZu1FG
F3iyXO81kShRcl2zgLCrMsK9iTvytTC2hJVSubRFsZ9DhzTynlzNMJdvbN0pawqeJ5vrvecVsGl+
pjyZH+cF5e0yjn+Bf7wQwuTioBJHZ2rFTqewwszwP1HM9qG0yj/Cy0kAXYZ9yMT/SjPMvoW1wwZ9
u/3muCcU5eGrHVbf+RQHxyVcKF4Rmu4DxUjFa69D5TCLByRxVlbFKqFXzTdKpmeuxIfbl0Typ2dK
QflYYYgEl7GOEooPOdy3dqUh27IB4Zlj4dm65VPpBKewTvTJQC05jurNYvaxs9yQ14Gsb4JH/GwY
k73pOqvasZsOHmtcMn1onxIBj4svkANz1oQNi4vMiZC1741JUv/6HXf8iNeqs1GjUi7d0rQH/Tci
6UgYO5HbcMhdrqieGBvGXvfp+WynZY4JQ6L/T/xseaqM9HkeKT11BxlDfWgcQrTvDNRJy4v4b2w5
a0hQRtXsTWOPyp7gRpw/DNAbTrchJYsXo520xwF5NJo4AnfWTSjaCD4msGseA7/R+m5Jd9092P78
Pk41581c8ypUdndULN35yPW9mgL3gaNfPBSlh+6m4EXpqeYx7mvQaqYPsN0IqMgENJOuST9tOZ5o
qIqvUpOv4RsWcpJWXsvQSanUe3CFZJJtl1ZCLe2YxJB9198sk/lLwI8VeTL+SwAVTIMORJ8LCoIc
sDI74Wx7rILFeegNB4pAgPZ3dhh7mGGvjgvqPgLhDMLFhe4payx57Ljl2rpDGuBuJqdhzUDXb7GN
tlxQfS0D1gcURdNhKrqBt78z8S5KxTX0rAYFjfJ3Q2B/F0sInia5FlUxHzQvdCU4lYMV72aXNeTi
+EKCTX3GpHvoHVW+CDyxpCaCi1Xuczrh34U9cO5SxXJXvBBOFUeEi68s4FY+jesX6VVfrT+Uj6Lk
BqXr85JmX0ww2QLsuGzxrBsQPV/d9VmOtKSN9YZFz3bUyRV7ElnZOX5ajwDzvnYqiCg8pB4Yvq5r
fKSp3GGsMn/w5aKsb98t1H2t0t9zan91CXq0WED36qpbNzkqaiBGoGyD0IaWjas8ArpUN2E3n3Ps
HvOZWXeZPi68B6lzVhY1TlmxaOTl+Y8AiVdSK4rwoQng6tmTsyFjl+lz4vX/XCzRG/JtdsEaIl9Q
8bBxtm+zB1HXFgc1qTNj624TcCfiLkbDsq7PJw3+pn2VaL+jOjVeq2IMKTuVZHSLQmGRkkdOfTra
SaJRsOtcA5zSCQmKA2VxDNlRz1n5PtkU1klTvwNF9AzqDTEBQtXjBUFcsLFm/hSOoE87fZCSSqEp
Prgnv9ySbeRYOcm+8frPQbrpwbYgO8arjzSHu22Y50ar6cg7nqU8Sj3XAkuYU2Tb+LrszHoSmsEp
M4qN5yH8zgsE/+vN60rGK8aTb7UN34rjnxm+vSUaAlQhq4YJAYTVrrQPrm7CTRKgVaz7k10U/TrQ
psmswdAin2ajgBJRYb7cEjgQ1R0fn1lln4r54CZ3PdL0R2c7TPywQ7n8K+AW5ZCKcNhRsM+7oLl4
AQnTuMbJ+FdHvy+6DfPLHxXMPz75d3gXAO02HLVam8euNIASWLsePk/kD6AfiXqntWz/89L4a/F6
AmbnnM+puFdZ4O8Q/ZypGWysQn7YHi0X3IyLe8klhF4lLEKFrtB+Wf5DnTOlGTuXfcMw4a4UMlrq
/gva26OPDZxgTLp3K+xXKgMtYH50QyyeY76rGbPQTEMxzfDN9um5a5o/iU8ht6TpvkMTd7X8czgt
P4QDrJirIdybmTqLKf2BF9Of8gDPUuk8ZKa2TlYb+IAEsshVnFGB71w8fon44CSKZe2wbuz/i1sx
3ZYOYbeV/Jlsd/ygUiHHzK+uqIYOUzy9+dTcW9dIJANvKrsaS9SxwzhJPq9qv/IYPqIy/Pw2aEYO
eEaDfcDPhrU62QyCiTc2Ye7s0RnJUutO84JQSGSwiqckcHAz2PdJ7ucXwIV7w1FvAU5Wbzz5rSq/
TIec7NL4Z2Q2jLaFO65YpwvCcdCHAeg1h1JzUGHZWKoO4plvjeQ0qlcZzggIm/4h9H2GNnZxGRw4
mHaxLrdHKrMCDB08Gad9EZS0ZKTy5qjoZmv+jDsCBcj7UZE6RPdZue07LVn3mXkNfesMUScWixMJ
o++3pMty5Rh5gYWY1dHIF5SI5XANHHEJK2STSW9t1YOxxGFkY4o4WD5TmJ4w5E0bBnrjQd7sYX5V
81jdV41+QiXGZsBuwfgWNiRW99GbyCasS4BxiGTKEKFcUrjNRk6BsbMNJuxtbTygabJ6Dl4bkaFS
9Q0R+9NiDs0um3LIy/dlV7Zovxw3kl4gUXjKG8mt3qkfl6/YNn+U3ZBfONMk0cf8cNxYQwyUxsQG
4PSkAlhEM8hrOsL4kPmo9z4i1m3fTwjm+hbkS+x0+9CT/qHn/suKpLhUZlGdKuqDgH3/3p3eJTKr
qOiT3YhQCyMke++h6rjdq3Fjd/G/OF3+6dwFqkLcxSbM5kcwT/gRcl4K69TKBVmHd5czwFwqNxKd
8eK3X9iaWcEvyYcUCVP3ZjO386OlA4xatv0N7UOcy9R4QE91GuYa1oRpDXhw2N/FrXMf2s0Pd0Rp
sXGJm+bqAjCASWHl1yqkomCxlKCsGF6nEa2DVstwcYoG1hcG8yHAOYRtJSrr7i0LhyevBSwftCzl
SnJO2ARRoXvE6xKFsGEy/6ZrjxHA0lqRSrW9HzvtXfxmiJbBf4UuAok5rvFImDUk3dQ+O2Z24F1X
HRwj/AnrcvoozK9aEsDpMA846rZS+1Yb1nFZoGcwgCEA/4T8kjZnAnftvztt+eIzc97FYT+/TxMu
y4UVZ5weEL19TXUsts0iXy188XgojPzY+X6/T1M7+bI6FNNzWd78MjmylkT/jfZUd/JYpR+IWVla
hpAXDWawi1ecmcGX25gxwlKC1LCo8MJmdak5atc6bAknyBaZZT8ZnJH0h9ZLFse8jxrid2PvTsvW
Yqc7d3ixmSW4/J8apT3CZer/KuGqfe39nRpiOMuGYPw6N2pGpJT+bXlTLVcM4ItDJks6a8pCdklH
VYPPEatcZUQ2X8aNwfZGPQ22+aX55vbxiLXd9ae/pSfJiC1N/egN/uPYc261M/CoDvGY8NS6DJm6
+8ICA6rPprQVvMOaURWZskAR9l1+8li9Ht0K9/MiYO5NNiFc5bydEli7om/2DaqYO2tS72GHHdu1
3/p+NYrP/su41K/2oJ69zN8hYTsmuXdMSrgYyWjmD81o5A8ZZeGdMMPnpBnNc+Ayl5PeeC84VmvH
M27svrzmSkRXfRkHXrImSEJfGkzJbFpp9AjVR2VwMMHrc/M+eJjL9oFSmxgp6ZwCI7HujdzMD2nD
u6pM33Lh2Bfk+ySbxOYDzzAFMBScNYCG0I+G6gJHiePNa0OvY3YEA8d5qaKJwI5INPdBNd2mha6b
FyuJ1ievaB9HyFzgkNsP9SctzfFYLd6XCEV6qMyS/FhVPCOq5LqlaJ3p03fGymBUjCGDmhGF5bHG
XlBloxVodUj3s+JFygxrjtD2Y2elINXSJMJSy5aiHA+BwccD0yEOX3J3VteQFUPZKXM/xWCsuwLb
V25Yu1U7l2YhFBOftX/WRkXDeqSV7msSplteapwZOXBuKG+1qS/LGhLRZuQlUMlFLCELuPIcdVKs
TUeYd1cNQqxPHvFJcrancjmYc3tdQpvwa21zOrEFYH1ADc+NKYefrLGsyJfYPecJja/FCV1b/YS7
7gfnBIvMRb9gBqcodqZpM9JUurn9X4HiOcoX1pPS8N5E9k9lzn/T0l0aH2vQXMC4DpIq4YdhqBek
OOQXjBftZPmI2lZrBSKOhQlt2L4xXyvvBmd48xsLCLoQt5SulF1L6dxg++6cKf6b+/aKkRLGqTV8
4iOm/BsPBUJA8WRZnKP9FL8GS/A0x51msW7aF7wzJ9uboHRbI7PPrv6zKDIgnCVPjgjPLfzsw6GZ
4FzFlLt9aModZrPv0fIia2zKqPG/Z9g12774Di0Nj7sNNxPi3q1fm3M0KnR4qKsbZI0ETTlOKqLa
yO7HUm5DG/NzN94CM37kCu69OH4Q0m4PYz4cRxVH3QQTK07gn3P/EgekhweAFmyuREDASNhgEsxt
1mETTE/nXuvaJ3lH/Wfk7y1WlsoPmn3nOffLKkNVSx2h+WDn4jwy+/1AAomKjeYS2E0wp0YUFh7/
V/FQBYP8mJdu2nkjiCAgmiyq6ephHpsYfMW8H9LmPpuXv0aNctnU019+ILExHWUcZPdUm/hCHpcl
mV5ZeO2FFwDSG8S9YIWocwG33qWhFXH8lJd+wLCz3q2rPeK4W4Y+eXvg9rl6bXdjWws9apBPVgpM
qDX6jYWdYesIn7RrlDAoZnd2GhbQLPv3mHBD9hygBxUfEIkMmk1reBhGBtiyInuPaEgEgsuh9OAm
kXazhjslNP447bKS03W1YFoeaEpmQJuMJDOmY910NCZgONpub2MtP1j5ebs0xQ0YGshs/FsRi8fW
si+G6TypFm8eE7qrQKuMxIhZkCqTl3D+U5ZJum20jS6DuAWroAMETEhmI04+DPk8bxWvI0NjPnKa
D1Tp4rxqm6hdC8qifhp39YgjyNDdXnFHHDCcqMhpFSYWf8IFC8CLisyLIx+UD8nggKXlWO8ZmmC/
ALp3iaX+6IPhWldTcW5LRXgziTzF4JGZbh0zi7bLnWckKEV9tryh36u0m9Zon3tVhuwN2D9tYbxg
f61wN0iaJ4mksStYrsTeaY7RJeVwmbuAqJdpDjdmU32vv5pO89Xt/FtrhGcaL0wA6Sax3jK+c7BH
m8ZjIjF5e9dFnCOnx3no30iWw1huvNTDOF2Kxn4xjz0uaNiXVwsaGPFDIfjSDAB47z2FaTm/xIWx
syQ4WMRP2b4lLicJyhFfG0J67EnMB0Yg8cZgGVGV8Q36urkuhBzt1hLY9n93eWlEa65voydZiiXf
Lc311tEQbz1Iq0oE+2Een2eLIgkHnblzTbzhlunh/esFljUEt7vGRdLU5wnq+LJfPzYTN9iUQnBW
/fKQJ+rqTwxF41SmkW0/C2QfUH55rdVxdY1lL9kX2dZpxXqWqL5tpBrViEBqyusbKTUhrxRN61Es
FzuezzmfCQitaR8kTLCdavqeNGtn4TKM6YnZOo1BfWL2HeUOvkQnbPaugVnNwRbZFznPWXck4dmP
0hAfZvIZ5+igcantnMw1qIkG8mG6u0Iqj7cc5vsAylWIEcGXoLN4aoGPkWA6zoQXZVl8GyrxbfZ8
DAQV4buiadBI+bcd1LCxz7Cejt6p2+V5p+496yI7szylQfc9W1iN6deBlbqY4mwzuamMyW4QF6u5
I9u75vwXSak70qrBWQ8PRUKP7JAu+ejhIUMkdcRcFe8yqzhCI9qOdae2A4zL1C/guRkgZH3PRHWE
O6/CAW26gmTMWUdSpRm/uxkjEwPBllDzG2LG9GTHKcU3Zp+hu1UOczGe/GfbWUc3gK6cYSDoLzj0
uIB24yx5TuzGjeoKPnRW8535tpGj4lmes7hvD177qpZKRybIWt68GYPeHp23fg1L8UqOQbPX2XBA
UBCN/kq9G4HC9P43hhR5HH8G7X1otg+bFIfBCU/cU1Fm3k5o5iJh6v3IoLCiNG3rnarbf4iJZmNd
3lazExVEP29auhG/Ll97gmqK7GoHuzaw2NUlvXlU4XIipm1XsV6m0qoW8Q0vS+8MXhJ3GRuvnRxm
l/EXYOaKhE4c0pvYKaqPPG+2TZX9rQjO6KbEPzseW6eQInDmddUzBwUZn58wuuo33V77To9fQpK7
Z+YmMssTtVjIP4/Ldhb1tTXzi8tMngnzcxXWRIfb/cUmnyXGzQburs63YeLQfIYzUQ++Hxwxl0Om
R52N8aipvzsDk2Hd2TvB6XUy0vCgnH9ZkLln809FfxqZyhAn3AXMSUtbkltbKA4BtFzEkO8TKbqL
bHEKWta/dI7xbKXqxTJjxgee/6FcdSDj1nqwDGU9MJ1D6J8wGHZYC7PaW7YxK7kD8/VuN08FEphR
fJjpuGf5YZoJLbeseElN4rO0yI8p7Mc5JGSust95T/BzZ6sJxEk2WiyKmQqxbYmPmipP62nnDu2m
MPUhr/lcm5xZrNUruqWQgwzdGVzJzHkbxq+YleF5MbvioGf1yF0EIBmXno/brgBzR7ewDmtZNPXN
AyJ9bxd0eCVb+rtN3qXvOOwsYyhfu7m8DcyJ9xUEuYrXzE6yziP6YdilOrvyEbTPKKMedKxxahdk
/5XFk/aC69hWnwN5slsvxDkpbBQr+VztPEIUDNtjHaVRxA5NoVngOxGsFPSlsZ9Hfvenzwq203pL
GX4neiE4GAjq0IvxOM45JWQTsuwm0GWunb0YQJK4HowEu147A7cvyHAkIw2s5K6PAXygCSM8CZcf
iYBbeIi4opFrmm6Bm91qubFx0PZaHLVfLqdSxhSrtmC4rDhTRwSH28Gvf0Ze+HdLEGBZJlkK0Jum
9aneCdAA0xvGN9QoxAcQ2nhkatB35bGQbXX8zQ0imwx+bIiluspOVo32JRxuZs8z4Sww5XQrWK3F
JWHA3k8px/aAKZZUsHLkXOZyOx3jJptGfbv4EAcb6UkExJl/H1JABQtRYjl6qkgHDQMWySOoQ/da
Zc2p9kMRJaPHSSCMa9+W/8VZNu7ppGfzE/s127llRkv7JJQez53fDSfiH45dPVLf40PacrbtUoeg
qSQM3GOBMEYzwM3GOqrFaEWiIsDKy8S9HEZEjMzReKXSwFXI8rjtNsXMbVni7mcFRDc2ULks7M30
nD3h86Pv6uNXu/+2VubFrx64KHSD8wGXWE8SHihDihXdiJhAwhbtxKr5q9L0lLpQvM3M+g80eb5L
MNFs2IySXcecqtXedDKaQZzKTt6jb/P2CLihlXRm91KEdrEnpoi0fYIo+cJCbURAmMxxfme2c5SP
MSZelCv7omjlSYSk/rkgQlBG1Vtommk0yzc3ffYta2EjHz85JDfvfyWeFVyQ4pcNE8AWnF1Swn/F
lrwJbu6ChCwM8jvPsccD8+75jifsyuiZ4crQvPzGo496sI7S7JFPTDffAzWO2W3CDbnmjXVCM0aH
GPP77cSez0ySf43y7HnqyNxih+NGpQ+86P/q79/E83Qcnhh2t3sy0Oo7w+6ajYl3KBpHOPBbh5ke
YoQlziNDqEcVN/ogKAJ0hrKjDQgVwDa46cmziTwYtXi4Qkbia8xIUmEaDIz2BoEKHa+Z/mkCmLgT
D4dnCGywMh0ooHtyAsK/Yz+2JEsgGSejccpSBpP9Cj7lRuzL8knxHoZX4xJcXq+6W8OvvmuzhOQa
SHIzRzeMFsJWd0msP1clBmsa/2UxVYDqEDUnuaaJe/BFfVSyLHf9YnxZTCBYr1SPgxWLaFKVv+Ox
vaJDh3wo7S+YRuYd+yK+EIULIZoFsaz7yE2oYUJ7sTaxm1N44YD07CeoDMEuc7v/52MHayhWm8s7
Hrj5QCScvpvy9MOrkLxa5r035OdJM9dWCRSi1NqTc8SuDs1Jwn/aIXi8dYF8Xfxvh2xfVB1IhouQ
SBqRwfR0xSm37H+JQQZgVkCJzMMYkGuBNx/NcsYMrHV3LRInysycQjLOhx3ywXrjCmTbgzW9ObZF
mAuHHLEW1QmubHAX53Fwh4kjsiuS9gOHxCRmUquWVmrvp7DtVcJIApXU3BJD4s1be2i+aXHfg9ma
t7r0r7wAsS+bSt/VBVv+ALP5vh3aJ6TT0y4t/aeQdkDQkZTTcIA4F2+Liqmm1gVOeojUkDjRAtDa
PAPCeVukW2+n2vjw+hmIZRqjNy6+f5XDPtXH/7XOmiHqwc3CRxoHiif9LfLVHDAs+aHGxWSEYXK3
mPtKJfeotUmfW4Z2m1ELJwku3Cau5i2LZmKYK2JZ+MiQne5NwZOg1uS9Wlog2xllNkJ0+84pnn+f
KjJ3+s1k/4+982iOHNu28195obHQgjcRkgZw6TOZ9OQEQbJIeO/x6/WB3ffd6mrF7fs01qAril00
SSRwzj57r/WtqPUqMToIanCj8L2979vyW/X8/ccCV0HPgks4YYPohKtR4zOhIy7iFqlzXzbnx0yy
Bp+i42k0iOBh6wn9WYsCnkAUeEH/bWKW9qAw14HNkWUbYfL6apsS9Uq93iliIILmmcPIFRN645NO
aEPKExCteVFCHfItNCwvFW4C20C5v4cWeNEWjit1GTwXinAK9CTeKmtW0ZDfEhaPzzpcWtbkiKCo
agg/rWJknyNbwZ4ROKMazf1Bp6mWyMK2q9e7O1H36Ro4JK5y+y4K1a08c9jXGf6MwFI7LQw29aKi
vFTyHZk8Lo25CXBpv9hW0LnWNl4Dipp++kGDnH1fgzCis6F/P4ChwpIgyCOTTIFm9UoiC4d1kZPT
u17qPYz5WZuee0nrMQ9PCMPi8HZIGahaQwYRpfZB+qE6rkhZQgeJ9spIOaP+ZIf6w2/0s79otTf9
yV1kiaAtsN4odOUkfC+/4MJDa+w5mE8NCvXkc9HUgOxeIEcFpGGEShqG+oH7VzY1dY/wRKaFwtRs
1t8s2ni/u9j+5H36+bXwRX95MSrEcg0DscFRRNbWF/vxdhsXIdYo6b9n4Dh1koOh8orIpw1NJUdi
BgdBw/MkV/UdJxI3ChrgzqivaAVFDQMPpXBbyVzQLZfhY1nepTxaRyNOi+OqhKbVfFtFaXrW6ZTB
UYIVNUd0n8hZHyOzcA2ZCCCVcjIxUtricayQzpF3LsaC9hioBiLKFYshxV3jdGYywyqlcBrTfBNL
anrbdbKKMO5MjHv8xeT+XRxEcyvJVYQuF6kRW07PA888VsyLwOmEXn2YNR9LAHG+JDpfBXg5G9oW
2i5LmRpoJbW9qlH/hBnbZqg2YEISyed2FF4IzdWUeleuXZSxFs7yxLAwj8iRNCsxflrgyIKiKDyk
IzhUcPonujnsehWyuFjpF9LonuVmJCwsEspDrHCwgTFzK1SNuacNga2gGaQzYKDQrZqYZVIjtHxQ
1h1zMZULMdngtqfgaGGIf6SJkoXMzDl1K74JymI0DLowLVMJJLfKJssCBG1lYu5ErVyYamfWRmYp
9Wj8dBvEDxJwdvE50+CaCJp5q9bZcippRrtdpcJ/hqGMZy5pN8iz1l50854GRXiYUPvikSBEXZIz
4Ujn8AdbhbRPZ15mmtBEHKXcPKiBsomNcToaBYtgOXfTCaUg1nNVu4hjXb5PURra5pVdonhDaBDb
Gvwtppbam4XoEbpU9RgHU3oUmFKialO574P0GKkLGz2txTKX5XtZwOeULckLtpMtKSyQttQBCseg
Lk8kHDcO3OovpZLljZhzM+FHmdFPp82jZXSvUiaN9D5phY1zJuLNbvKdGuQ3/fpRog8YuL//oeCG
Oilyl/kmDFY7MOus5n4xFjqCTPvFiXibIDTkCYYRX/n9NVgN6RjNRfT7J4okz7k6GLZtoNOVQH6W
7lVwVHaPl81eGpmSVIt7pjrAWiLNmm7bqQHKIiFzm0AThuajmqAfKBhER6YBZiw0FjSz4Grmsj7B
1xZdMU3wVlf0UhcqKVQgAB54Jou7djygHcpvxNwIt5WuOIzk56NljZZN+jeSsE7f6VINbFxoPmsB
/rRltOwAJV0M3F4FoNFGvaXeRFUdXLKaW7/vA3S/kaz6YRlgh+LCXjpArhg0UvMkAjaiEofeodEs
vEV/XtqgNgArqC0D7wDX3lDIjgSG65JqX3U4jA8mShpN6kKvTenSoczUDnEikmyI8SU1O4ntEIWv
oSf0Amfj3VyZNaY8qMcg7O9aIaxO00DIty5NkPyU0e8qMC5mv9DKK5vM5Zo1fqAujHJp5AhoKrAS
keE+ke+crQmnhXJOdJGMEBK6s7TsD4nSfPeYOs6IYDRAe8KXmcaReHBEpQynGx/BKOwZfXmnxds4
iP2yDdyFrZmZpCKEtGX+ZqMw/rI2G5pOtInJUi9ii/1lo0gbSQ70Viy3KAocSt/GUaUi2Ytynhy1
UQbWnaSfDfcxjpkMyYAJ7ozRf+pamhgf5UG4SDUHpaLARMKs5Ytu4t+8RHl1wv7slMWjqumWruLi
VU1F/nUvMxudJh8aqO0kJYrXhhg1RpMBHlov+SBm8N76PE8+A5ZyNc0BCGQy1ammCDdDMrqSeM0K
Wu8R7UNnWMxuMzSTcdIRq8WlqTnokiQa3cyr6BlWdktBT6uzlP9mF5R+CfBQLdEU1zxo3VTJ8rA0
skJ+3gQrASm9OE8lsrGiPqmhdoMBz9Y5fLiapBWnloj0cjjCSSI/SK83MURTJpoI8lh9RvTt1YPa
xLFrTW+Mk1DNlbWAXjfHE/avbwmV7JRfrreJzEM0LVkyFOsv1xsbohCUULi2aaIjhKpDzIaVqG9l
sHBFWOOQacePKWyudWc2z53+AYS5Oxp6S4ZBgbHDDPKDDubXnYJB2IBOeipq45AX83Q0EXF7TcpW
rzW1RYEty/YU5BxYikojAAoPmcYA1K5yQ9kMYwOuLs83MmeKp0CfPoflIszmdK0qiHRTpm4BWem4
ZZH6ix3tndRAGEFnP6abtG1EJnnfl+Z//KmW+d3H/VFWc4Pbr/vlw/99j7ijzP/n+jX/+Tnfzu9/
fnSKP5qyLb+6f/lZm8/y/JZ/tr9+0p++Mz/9j1fnvnVvf/rA+7bSX/vPZr79bPus+4f/fP3Mf/cf
/+Pz3zHkG/Akf7qJ1h/wxxeuv8H/+m9At4rPjy7+6LufM3Z+/7J/OPKl3wzTEiXdkPG8/8mRbyi/
GURdYLo3TFUyLJ1n5w9Hvir/JmqapBCursqGoagsDn848lXxN8u0dMpcTTMk2bSk/4oj3zR+rVIR
XHG3i7JqSoYmirL45wdUI8vS0st42DaZuI26AGROWB/V2ACct0Dn1bruuRO+0ka5NUXmLyj6Oq/o
J7i9iY4L1wRTFQuticeweKpK9SJ25r050DwJiyo4DHSz++w4mPiJcdKe4xI1jxjvMpHeH7wOy5l7
lXM83ELbWOXe5ARswB2CCdVhExXLQ2z1FO8SpMdIuFaWwPBNMd7aKX0wLPmaSQwixXBENYMyybgh
syAYV1FAaEs1iq9Q4kU2eX4cRz9QpDfGY1ikS3qA00NgLokjx+rVmm+HzLpvRo2QgeKeVuVX1Ohn
XUve+9G6tHp0GpvgOHWEW4rNOYVq6FRo/1A5YY+phuZ5iar7KChv6Ue9oPfbzCC/W0hPmFuNR1WJ
bnoj/RrocDu6Vj1nZfxVrgSdqeQyY+256pV2aDSJXFCuU4qyE7Vy86yW4L0iX0GzGKxdzrE4487x
REndsK+dQTI9k8uAnQBvWLq0ohsWP5Q68RoUTbHIZUNLnEBiaTy65Ci7rQClew64Z50N6fNJTuE5
6ZRRzPa3poqLE4KcIyJ/YX5R4fNPMtqucD/lEYIhqsZKNHfQTF8Do/sIGr6OPjSy00RwoK0d4iLX
nCiQW5uBKHeKQKtTX14lfeGc0lRQVTPRTqdwp9cA84ZUvS4GzcpKkbfrN07UwLS/321MMT/U6gnp
ZotqlKZmPZlPSS/T3kqQfgAOvLYhEchkYGMccGKdsS6CSoYDI8KSYWI7a3PwoOO5LywahAvociif
rkI6gCsuIeAfekfYWkzXKouvVgESkyW4huLwHBvcOvy36cxWs3sD6VxXGk9NZw4H6psPBpSS3TXW
fWI0hcssO0TR36KgNKJ+RFSXwNwhf8FXO9prEpYjYZA+5OZDSmPhFmGxK2UgKMIetClqjNrSA6bn
e4booBQNI95ipx7NRqHZymsdNXr+gbGLhmKF21h0RyyO7BGMrxpFzSJ+VcYgIvBQrvnAM9Pg86yn
8ClesnNKwzKVuECidh1i8NCyFLJ3FbGfcuRi4N7Cqyn4NSs/TFSSmwL0MnL2MQ2BU1XFwOYk31pd
19jhrTj2xBxYBj4MmvdU7XafWZQeHvak20pWyIbEJqqKXzr7FT2B9cGr010WEQ+cMw4geQuiQ6rY
ssxVaWQkw+M2Yh5O644nQXyS1uD1QEMYLAnwh7GSEQTkgESunDznvQoL2jjLGD5LmMTcrtQHblO0
sk3bPI8Jk2e4NKEJ9zzjERN46EBYbuoKM6PC7RAroJVQlw74nkJpASb8npLfnZo5+zzXuudViFL4
pVLo9qOvLvF9vEw+PusbMqEqxzR4aJoBaTRJSnZa5rR1oVesFrZOMVIvi/h33UzeFZSVNmsjx9ya
vk7DdKHnLUQGdS83ioBYovf4F6YeVmzZcU1Bmemsp5DFUVRGIzX1mHmcGZ4NXF7kVkOuYq3dRO18
NFk9U91I0AbdFBUrUN6akl/na0RImr8LLGQO46FdXrGwFAb025KUALnVvCqsiTjAlk+fTPdhF9z2
pgJqMKz7bY7R0EF3ySCO8d4qYuGZ7Sv0WzF4toTFEr/6m1xaX/KUYVVsM6DJdN4D4JVlWgX094SD
2QrTpgsVUouWfRMpGKVqfiErQmrGcpQayIjnUTnGI70/nM4tsCnG8RZU2iaJCzaD9KRwIWwtN09h
cBDBJjMWVe4wWHpTR0SayagAiDG2hCT9QjkA810AbIH79DwKvIODqrVOQdcWZTn+sWg2H8Re25a4
9RxJs+uTmNP0LHuOT2Let65llCxv+ajBL+shaIkYUgMwbVM6eIME7B41F21P1brBquWrygXag2IL
QXGUq+ADQgsZZ1LqRlXyoy+yOwVUMSOzZ4wnub0Y6eKDorFQq1XvFWlRdtFq9+BTZUdXIh69DNGt
gAxLUbld1rUkbOXr3KyqBzScRhbdiU3/Y+qnh0bPZBv2PYuFHt4Y6Y/vu3yytl1KWFnSIBDRN6M6
YmNtZzqpRnmJFeSu+chyW4D3rBWO/N8bFh1NZuM4d3EvtIEztHWBjwDUf6LF78pQXdAuvhl98RWp
+QZv+QvJ6egipOyHKPAs5goyglDON7kqa148qLugFZH/WKS7ZvRf68SqDwhANwAdNxhW/Dnod0IY
z+RT6OdlNE4jVM4gEVmBAwZWjEO8PtY8iiP2qUX8pFH5aC5UuFE2Xxclp7dY1C9xT+BOFbIZCRIM
EAVyAkdXnuVl4FTPTPAstOjllgKfi5Hkb+KYPjWVuJcWiH8T+yRH90oUPzUVDKgZTK8d3jRU/LDw
cCerqjo4Q8WR7yUiKIrZGrYNeHKw+KYOZrrOYsM8fGcBpHSMrit8YvmQSMYiai5MQsTKOkYIVbyv
WHxGQ2A0tLBUmCEw9V6+DiCQ636a/GVdIHXMQdir2IlFRSSibzjUU2DXIWk9AUMmPCFIgJMIZ+vM
gT+TzgqBenkm4jc1oLN/b4c8PArq8eY5W6uvhGPQJEibIWZBFELhfpm75yld0v2EZ8xB2Ww3mnoV
BfKPJTHyLZoIoPROGiQR6jfKBkGr7oSR3yWyTkpLSDAWIRGcrlgc2zWpVojOa+kSV/KJTsYKN5LO
8yI+f985mNnA1DAtNoWZc7+ge8ZERFXPFuerhZ5C11EbZgntZRyCpzhhyKpqtR2eYUSl3EgAPrXJ
6BjSBTfygg2uSwzef3FV6tJzxGQICq74NEeJgaOmV34tBm9dr2negNw46pFRGeBVjce8pFRKBcos
HY+3hc4S9oOtV0Pid5J6yyUvtrKud4eOsdLvf6Ak7Q7NOLS2NjcFJRNiYwY5CnM8RnzSlgr8JSIk
B0IOB8E2/y6Ox33TWNAayuwJXK9Lb379brdaZLyFhpbQ1apkUgsb0ufDlj9+/xjhfuYWAzMjuVqC
fVRmlyRB3tEr4p2JMp08R8YE0hoJXxJ8QWcSTSImgnGdsmk9QcHVOmr7/vD7D+CP9GH9OWx7+Erv
48rSoS0Gz6YGn62vo6E+lqH45OYFxbrmpyvQyTIbTFfrDFNQwDHIjekLna8Tu7VdjBgsu3qW8kja
iLGOfi8NwEurdSIxp+mtTS5jxFKxQ9qEKfS/57NNefagrZFtuKH5hzrlluti+IsSh+f9QjrDnoTD
uB7W9zNEIkt67i5uacT1gJaj4jynneihR5VpREkhZ+nuWPVRT/AEY90mh+YTdNlRKGVxQ7Nc35sZ
gR0WhpZIV6etjkSqKYq7QPvUpyK4axe8Zq01fJRlMxwjQxyOyzWLdGIaFLB8mant+SkPevRamaG+
VxCOxOGQ7bIuYd7fcMOYrTjtyUQWiAVa/7rKT/lZ2df3RzRAiaHpIXETRniXrKnJ3wFe33/Dg6QV
RngwdKM6JGXcr7kPL4UAS6PmZnWWXn+G58H4lZnffoxSZa+LCrq7f34sTyG5mkX0g8m7vBfjycBq
8f1XNVUd6PnUjgE/R2gqeS8RT0XLJLIO+djGLmUOWfaTudB4kI91OQhETJKsHmqF8/2RjFG94ZjF
TJ48vsodzEw4fP/Rrp/8+4dj9ajEQeDrZWcw/6GpWubdeOisTvLkEYMXmLjhgIaasyEWfbTE8XgE
Am3YCkA6e24Y7y0idiZiwFAmFvrvfwtQDbpAwpiBr//v+1P6Gpt4C3KEEGfv+//QRdIO+FZXkTRg
byR3aAS1E4mdw2fFi63QKLykTVC4JmCNM2rqnBNNPxzGetRPsyAck4UqfFHHO8IWhHOXawQQ4Ruo
lVUniWD3XmgLBqulHm6+P9SW6KzkSNKMkdoMzLZ8n8WJdGwXeErYVktnltB9ZpYZul2sjK/VAp9o
MnCZaTK5run0kvdG/lj1MCMYyip2WmiU57SPFLq6GJz1+5/6Cze/d/9+HipJ62n856Ygp3VVV0ww
fdws5DX+OlOyBHlR6Y5t8UwXGznw1rNqnM6mqxTmfd9Q1Sgix5KBga4as3v9v/x8VTJF+mMihPNf
ugXWrMoowLFetcb0oC31uTEoJjnsKXH6g2JfbpF09Xq0D6Tlb1qJfyEHrr86OgqihSGck1Lz50YF
xb+gxuhvttnMOXE9MLa9dT9lM3BL0kwWVSSCFbDD/+99/Tu9L1nhOPfTzfGX5tf5c/yP7VsO2Dhu
Pn9uf/3xlf/of4kkQksm81hRl+k9/REvbci/aZqp0xCWdUU3voOd/9H70n7DyCtpJHIozHA1Rfpn
70v+Tbc0+mmKYkgaNnPlv9L70n7t+Jp06gAMmng6RdPkefrzHaUKOrAY01i2yAE2aayfWAw8M/aE
h/qYbfHoo0KojT1EeMTH/X33pn6E993jKrMs3NnaBLNPlIEhPHXVoQ82kg63aVPRMiP0Tdxaq2nQ
RU8SPeBUrYsd8qNsk7uyX7wpPDAcmpEsBy7upx/1wXKNneUCqPvpPfn3Fgx+R8vksmlU0rr1y4LR
BDK469wkLWwxHntJuo16gNom3sxR/eib/ktAWM4BMn7REKX+6x8Oa+svy5VhqbxTDLcBkeDd+fMV
5pw21UlIVpn5YI0H8Qvo2YVWg/hKSfsVBTaLff9l3Km3ZeCqB5zz6Z3gmyfrzjSc5YLwUL1KSMWP
9V5+y8/LjpW3d9szyWHjta8cODDn+c1cdx5buzMSNBAu85KP8jE6KjfipjI/Q03XPcFaHtNPRDf6
jfrSAvi2WR4XvubEaJHzhS0Qu/VaP+QPA0X9Cq6xme1ieFXY65FVQlyGdwa87Egf0Rd/0KZQtp1B
sJJbGC6waNNt7uqzRGr0gfJxr7j5a/nASSX6SO75dfzpqfhaNgKsXD8+BVuOqeBDhrfQ3I7H/pJ4
IlrDz3mbuxATSVWkCq/sL/lQr9AwAGXCTsTT8w7/Ejme4ObvLaZwmHe75hWrEuKr5sGkGMAcDbuC
5tI9OUrWQ9BusuQ63ywcVk8h+Dzzvrymn+SmTLktnMp7bbPccmwpnvLxHixLmbhcDlwUz8Wb7jOn
DhgkfyW1w9hI38H4T0OPaWSIkcb0x5EL4rLio3wERaPPz0POPY34CM2K5BXiVRV9gmWMa/M6HvT3
8gZhOcb+O+zrGHSHchuvNiTHuo03wplw43O4H5ZteKMfkO6h8M2cVnGqt4zEXfwCdnQtXdTAXujL
4F2gD+T2+N7RWxj8KLUTzF9O8CwjlSlv4vsuOjE1n11jpIvsJB4N68OyUf3Ig+wAxx64jPYi/QhO
FZXnaXnGMWW5+QUh1Gt0kk+43oUdQWJC4aAuA3oaEKe6MY6TZBfJZj6YTwRO4f6cSzf7bK4ZTPwz
THxa3y/y4Gm34Q649VoUxQ6Nj1FyrHvEM0Zipx3+/iORwfI2eet3zH0vRLxUtvkQvuvnvj10gh0/
YWm6oori1ga81bm9Zis7/Zxfxp3YeblyNK6tivnCq7awq306NMm23mbPFhAr29pSPicn68Z6ZEBb
9htUwZOHJ5Gnw84+h7PK1TzIyX1SOvWl3OmXNvOx64gYRlG8p/vxGeCfcVVbt8cRi57fJezpDSIp
klxb8iwqWa+l3etbV22PgyI6gRylEtVwLXkA9vUP4sTWX1D3QXYgWLaxxtPql8ZNcmJmX2052jZO
c85BnO2iU5o4En7gB6VzQXgQI01wCT4FwG0h0PQf2UPkZVuFus8mLcHGkHUDK1ffzJGj7ZKH7nV2
t0QOPKjkeADbD53wwnkSLo12H7y1X0K774lgPg3Dbn6q9hNiEttCOkmIgS1s5mYHKnzawNxq6bJc
lP7Bug6n7iUCkGUbL/Ot+CS6ObpWW7yVQDn8zeL8l9ELfGZNNS3Up+T4SL/ORkmENbVRl+stDnp0
98tGzo0nk1jPf70M/2URXn+MZslM09nsZP2XwqlphLknnrreatJ4v/4Ia55w4k2fSxsjmoH3CAmA
Lf4/wdT/l31Hlv+6uzK3ZpyqqRB+oT6LbOM/T36VsFb1yWrbrSTkT8pMSLo2Fcm2YoSKIEtB+Emv
JeP0GFSPCUYcVzLfSshw5Pe1zsCsaKdW8z2hHMN2QTXpZhkIrR5RGqW4eEz76QKNnPaK2bS+pMya
E4uxivlNNv1GlsirWUi8Tuv23E0sGRlHcKvESqBkyaVYFEZc41o1JyT76H5Qt+2jXOH7w1RHwoLY
W4giS8FTzOW2y/PA5y6HRzdvZchr0PceOs3o74DVyPg7C5pfmE9yiHWAeMNqZ3XtcQLkQf4qGxly
pRdrgAamXYgoM/xM+yAozcE7nWHowyo7oawrc7+suz3aGmmjiAvRlASV6GiAsD/CndMh748NIKN1
/jWOzFGkYriJGZS5vO0dy4Fpk+no18Qx7dHj1o4ZWU+QDoiXZMCPETL+6psuPctjg529FO9SPVDx
0pNgiB92YKGSK7vUhH1qzlutbq4I9NM1w86foMwg4irowJXml3wfSQFrahHhQpUNhBJZVyLRkOjt
E9C9UWvsdziJfGFNRFMS0Th1rXFKVDIPDMYIdmqol7lR6IYJdC6sST1bnadma9ukN7LtMMhE/HQa
EAn6T9OYQBUQPiyZV1Zoy70mv4W8XnLg8x9NqRI3VOnsZ4t8SYaOxBeoSQwHNJ/0oke6i6TJQAAa
gxnot06RMIC5khqSSBddv8OwfyeiNklS6Sya0XZF8UjTj3rSbpdKUDZqOD9NevWII/wtumBERK88
tbekH+IICu/luP2Bnqq2F27gZYVbaO3T+nd19LCKmd4SC4mvkQRD4BXie1HgV0zVLb3PEWO/py3o
h2QVgJFMUCD2R8VB3XmOKu2BRPqTIIg98m3eaYijJby9DaE7AmJ/hnkD/TolFRls9uNjUeWOaI6l
M1UhHZ3pc+ZWF4XsfqrkH4GB4nkuGhY+fHcYrYW0B/gQ9g0bhX4jGiZ6UnaG7jzwDswB8leuDuI1
aQZUggCtH+8qtXK6KuJ1pG7V076eI6zTvbu+Z2Ig+FP2yWDMN9TeUSIU3Ai4iSdHX0jw8I0OxjBH
mEV2tFOUCJ+Qapt57wDtxVxIxHqz6xu6y2MMLPVVG8B6YXVJKbwK7TOJ3pbpbhk0V5mGB7MdjxaB
q6Yh+ioxIrTZwckyE6REGyZQ4bnR6AclRGAOtPMyRxrd/pCwUc801k2j6ZVjIPQmGjDjDDsDnfK4
0zoArgiLCZQupBrrcDFvk5zzbUq6NjKqqYc/2NwKJeJZtaSJNYH/dEot+qPDV7Hy2ZVitq45yOF2
HoY9AedMUoPpe4zmmQSY7OcyRv+Ke+H7D30mdS2LG2o22eoi8m3Mm6BjxFcI0K8SqUU0SR4akk4x
PUDWTveG/kb4LkXr9/+KzadiAJhd4oA6fP8fLbJQsq+fPsgfPBHJYdEKbW1Ng4KpVQBnqKbtqMtY
PicrowfZy591KAu+TKy5d4MHgFiYy3LbEqtGPk1vV1vTbU/llQ4VYWEGKGw7eAGNv5Vfkspr3eaU
naaT9EZLrD0An9It17pZIJ+1Tvoy3/Hs10cSsqavZkP+DhXCUTmbL3Z5jQgQfWHsrF6it/ao+tOp
Rwh4Lt/zAyW7aGMikJ95j0jyPbR30VZ1Y1LusTiYF4NIKaxj2I7I2AK+QPQiaT2q27SOcRZvyNGS
KE9TAnX3lLMD+XQZaqmddDVdCnwRYOKL1NJIO0qsCaqLMtJw9MTW3s0b84e5qz/j4SVa8GjQrCJ2
hy8cvmrF0x7Ho9wT9mUDaCnQNfRO2rnZ2doYj+U9hXx4A1HtEbf2RrygYmscg02soNBQvrLXJdkU
jvm+vNLlNzZgyEuZShtcN2Wzi+ucBvJWqjmq+MNBnvZluAd4NomWYyZnsr4bbaNLhxHbDNbwET+6
jwQUCDsdXEndaQAweNq6gxU44olpEGupRuKYSnyNXdVkctogmqjPBW/UbzQJ+oabXrFFL4fcwwxg
+hEtfVJWUUugUKQ3CGySa4iL9CnDJw9SwTbPJq+cvtKO4NXmWa42ioS3zCElCml1pjng27SLvDcx
XO7NEzFdZcukzMZnazJLdMdnrnHK8zVvOtFulK3M9dCPU++DIE7wxw7eDOwdXLEXX0uuFtXlpxYA
3T807yUT0Xe+Db5HEegUy/jF0vcMgjiF6MXtOOwm60U4s4RZZ03b6y9C5Q1bbouciIWR4Z6dh3fG
Wf0xdKx+Hkeyrto3w2okY3ruCOa9cS4aZAVnMz6QxuwJ1+UxuHB+al8acomK2+5+ahCE2uErpe9z
cax2ww/OZAWG7k/Fj8/6KX/rMd/AOX4aIdKiRnCsM49N6oH0BERDx7V8wLp/F3HUIpyUWGlbec85
rCXuAJcHGELHcdOpH2DYgJQ5pw8apSpAKemgJ54FO8VtngagmCMyCbvb83rFHjPSeoyjhMKTDORF
tO+b1Klr26g39QNpcHO449fkWw9Ij6VnBjUF2kHzGGpunHqk2nIRDQ6SZ9ICNajhnnEI9iYnUBgr
Je+Uz/eoU5c3qGBg99inj+Fqt3cg2Gf9QSDn0otvyfHA5qYx6aQQO1uXmUTExc6n07Qbjmlrl4xP
PA6cCFvrDUGZqU9/fZ+esMhQ2WQ/ZstJnkXrmB2DYsvZFjFEQbFd7Mr3prYDTnM2dNESQcbzGv+G
0RTiAfMBQgy3MmtG/5546rZoOZmDhZlsw3TTZ8gYukMxwAFs9KZHRmRQoTZB7giwwhS7HVCTA4iH
koygklsEa6Q3HrEVDYW7nMht4GZnaV687HWdZYy4W53oyokc9U96P2yo8qx7k3BZklQZSG5IEtu1
jvQs+fIG3OOGZs5Lvsbm2cjgT7GvPBT0FTzjeCiR0N6NuTfdMJCvb7Ir55mXzk92cewQz8Qyhlgd
ialj/EB2DPXmrPJ9h2fGmK/8DldOumaxjfZ40hZMlfzWWe4unkU+qTtdgPrPDWmZPoNx8RzcYjsl
eJpTXeWgB8W0ddtehJf6oN0Rj9k9m1ertF+jXXsIaKRQJlyDycMjAxYDe3wy+yaMHjvYkSf1Dvby
kS20u1nDTY+kKZ/Dc/PBpBMztHyCBm5dBMxmlFsP1XvvaidWWPVeOccP6SHcqjLZ6Ht19vBgouEB
epal4KZ3lXijX9WTcVc+IkahwIwLlJYuBrdE2zY/OBowvD80O+mZ0dZy4Uh3ZoehFcIZMX4nHqKT
mWh4EJZxIBqklamIRdwq2HPdCfV4rg+w9CrVa54lBds8t4EJuMZpJN8QNkOwjQS0tT7vUxCRsoic
4SpOx1LdydDUDHugo9D7xYm2CpCOpDxyqpR+tPU7VYWF36w7qtfoXrAVZD6+eZU31p2EoIe4B90O
1xAUGvBO7KGrbXaR7Cq9PR3jbVx4pnWmbx6xIZ1r3YEOYH4NjavsuO3Cp+UjP38vc6oX7vNXuitI
M6RXEEiURZY33+Sbcp8SzsWk8j0SnMS8In6LX5GuMeVYGow/dtIdTFgfmX5i8ccGFqaHYLzvJe50
4cvGrwpGrkxuWH8sOPsI39L9cAeu+0N6EiyXE8F4yl7oQCjP0oUGyECewwXjoV9fpc5GwZFfw1f2
JRYDRXnDOgVj9lLeYqvSPjo/xFf2JBIsic9HdCwuwGgnbGWsjyFHwRBfoZc9TNVDaFKFI5rYWOwt
pc+mQhiD9ZK8doaTXhjSz1eydoI7SOb41Ludwh2byC6ZXr239HbwCgWcDPhC8qr3+qF8LYOj+ljF
t8mNWR0sbQts/GUtPAU/fgPNByJ6iN0GwtU+uSzKFlLC8CRtsexuemxzdkRDZCuSEsHxtD/FaDsa
oMd+/2lqbocTCmdujSDO7l/MO3E5B3fF1vCCl/6zg2xIFXAPtn/1yALPAM14JlLxwUDvcFNecUrd
VsccN/ibntr1l+L3r7jjwq95n7/JKLdiGHsOg/nxxDBr5Ja2szv2vPiKOPKGDE0t3nV7coxe0drX
D6zqSs4yCYFtX58JrL0bqj27COFAjzptyty2LjSU3hRf/OQDSSMzBqoHViNXnTaMzJPaI74k+D/s
nddy3Mq2ZX+lfwAn4M1js7ylF8n9giApCt57fP0dmaWj0tbZfW/0c/cLAq5KYqEKyFxrzjGfdKqX
B+sBwqcVrsP0PvsycHf1q+zLApab3M/eIdHWysrNkeefIfP0d5AfREripP5lUm5JzY9+xkeHWcIM
XmeCW+uEB5S5Kmhz8tOLmNgOJnc6IU/s6mXKEKiKcJKoK6ekVUs2Z7zRiJM4TUzQX3PMf6fa+NHU
nzWRQXf8TRPPqH7h74IvxjD5rcg0uDeQrQQLqLrF3mlF395LFuVbjIqHYfOXz2XM91bC9OOmex7A
ASAoeOqP/Xfnc/jLtxFXLuYP4Iog8polthb/R2OvyeVDsbUgJce8sV4C9GbiKbTQNoSCnEijPCJ7
YXS5HOyb4Ywt+K0uwS2ARltr/bIk/uCmOkerGSSOtja/qzuGiNEG+FFwME/VloIft5dqFZzTN2ye
mxC340dH25Gy5lN1KJoFmlieFLfupjq77kHdoPn+cs98K3EnZE/zKTzln6iEbttThlbzw9sROXWE
sET9vPo2Tusp/6HNd5NFjN2CqdcU71CkR/V6/HTcTUmbwmMqg/WFLzqO9BHEEnLdQCdVY1IPs27y
OY+VhUeTWWxoOeoBNIl2GOUBTW1PpPQpG2AX9apNedp24qhcyPPkmnyZMwTcyJOk4abcaQdvjLTq
cnbhzOXeB8CO4XzI4vC+UbVlYMG3IHyM5HTuM20FTNlVAUA4Op9XaZC/nJW44eMR8EAIA55Y2SAc
+WFnDfK3UsMbQjM28sIDag3+b8Aelwp80XWP9wlRg+rB9alMAnfL5EbvE3ybls7NwyYSSY8ZUSlO
u/YnddU4Lro+TOZr37Ooc/rkZbZx+6YleNcqoD2PKCOIcsjROuhU2FWPAXdLY2tZQWFjJlw/No3h
Qn9x3/WQUJMQzieUfujFdbAMaiiKuufUBGHXFM112AF4i8Nv0DStyjQXSuxo6yjAydEbPjmnwoFb
5TwKC2H4qxgdkbVLdBnuj3pEcpSOpHuqzXAwkdrQvAGW6LnDIYxTkvkqTP6q5p/CxnizyU5EKVXu
4y4JASFSyTQV3PzFgDTFOTg8nAjeOkBIW2oz1IuqYoQMle8+hT1K8nyzb3VElYArbmzkgky3rXWa
rAmhIlnKKXZJcGB+fdeWarrUTSKxJh2H/xRBGMFUs6K2aO6CwXsOM5RM5BOvw94FeIauoxxfcVXp
ux6E5jJr7Ts/fk+7Gqqdp32ZZcq0jLSlVT/F8UYF5iEKIDHpYG+my2TFT9DCzm6JX2rGAUEc4cMc
3Gd5DsyjeyUASV2MavuWA3lcEHwWxf5TZf3QMAeC6Uu/9SEyiqFKgOTV3o8qdw4aJrEbBZAlpFf+
D9mkoTk2V4MOYBHqwouC/HfbjgY8djX8MSMdITZb6LxS0piht/vU8qpufq6wGm27GC9dpaBrC2xI
13YwvEziHxOBpIk2LXTgEVSgAb7XCI9t8gToeCuLKNaBDYf6Vi0pT0eGt5kTvNdJHqJz0Q/d/IJN
8qXPw7PNM7T3sNzWffGCKo0oF/HaLLZ+0BZPJEYNg01DPS1yRqb8qXtLhDSamkl9alXzlbCcbVet
bIz3yLvViqfONHuQ2EiX6dyA/4HzqfnNS2ENe3IiYDnAcVgYRfucVzjDcxPekwMprh6hrPgfps3Q
GC7nwSkYMMPju4ENXXjmm5dqr3VHxREGN2CEiDS/YToWxNYGJVMGPaSFElcR9ME03Wh1FuweQoum
UjExo0vCiqyjiMlMg3y1cpDpO9+UeGDa5NSMp9U3Ink+4pEnjZv7m8mjHpS1Oytq97XekSMY99aN
GT9XNszA2OCWAoXFWYVNWpALN69Qwk+ratLbrRtVmNfyyN73Gg8AJ3jqRmJZhBmHeWnc9ipoFfV+
5DHVNDAmlOjJD+N3IhXJPoacu0KhiXQaTZvRlDwXdc9bGD11CyUw8l1TUdGL6CByiyTTFaBc7XdL
1aDfFnTlrevl99FQP0M2EWUywtymRrsJtfbBG5qG79vwnJmIkyLdZibjTKjIGtoWfrsgYod2siqs
iPDRAltZlxrcHT5avp16vq1NhrSWTHJLupcYYd8C9ToF9DTPjhD4DJcpGra3N4doIj4pfzqbeYYu
2H3qh/g442j0dTNZg4rbFAVzaYJqofMoyrSMEyjTJX1ARS36tQ3C6CZ1YPl6cyAgio8xDFKQ5h7w
LWau2L2fRxLvop5rZXgGMISxnbGtVeeSMkPb+l8oupZYzHGQIKBvJhP1HmbHFZw1eunmuG/6vdvo
f4UjA9myfVPtQ6CVZ/oa2xJHPxLZ5ssbadxnuDBhGJAgdsLnTm0mC06LBxxvuwzuDbKS81jWeKxs
Om2tOkAdqb+X6d6b1PcgyHicYqy9cclUBzkNGHpy0rdEWUMC49duhacU1grlUdCdAVOc6e3dJj9g
QTbFNkIWDeOLOqmh6Me2oypSK2KuSjBa5OYMPOLoXq3hfKVWhtOfti8aTeKxvMegjrN12k08WJNy
2zQEvdk9eE/yoItaKRaxmj6MffvWC49YBQPmJtBhB9mMibK8vy8U5X0UaTahcRv0+QHpxC3ctoCr
0ZFUGDOVRFfqKs64TpvQXpgWmxCU6q2fqJvQYU4MEq5hHJU6y8LLniFCsqukrIY+8gAh6FmFOYlO
DCCxpW2qIU1prQ5Uf3t903A3Q/ueUO7ojbM2699AX9mbyEy6mzklRTKf38kuO4AzUHaxqt1nLmNQ
7ODPwwg+qrPbx9GgguuTttb1CWNxkxu87m0MUwR3dSnzJnqtgcm0qnesTeOjbK7gD0Xl1jAUyKEU
+ojy1haRlu+MtETLFj0q/P3fImE3KZJXIFYhT+KQ0SIPMi03Erptg7ozIZqqHoJV3cgoIZMDxhjA
jNZhycTeaVBLtmSr4W7qil0cM++Yo3yhBjEkzbzvb5Ox2OMGxo08kMAe6B4J7AMUWfo6i4kCkBnp
TA3t6d1MANUOqCUXRZnsZlXbZgU+mrjtVq6i4SPosOzlBXQ28D4Dig3gqBOGHghMjcr1t/15bYTM
y9Bl2UioCZQ02wwSlhkvaxciEeEugKqcfIOi98dQ9ZRxyRsbnnpFtVaubS+qKWbq0HSnRgdY1yGe
nc18O7ntY5MJLXpb7/zO3aYOVBCntu6HjEduOXe7CMwVeMQCZK9zLG1fgRjEw4amVZpGj9UEKL9q
rBd9LC1IYNkbHO7nAdvDxkJD2kbeiwM8a63349qC57mIvCbb9YH9arozVYdYwQRqEEOfodnXSMDg
cg/rQtNf2578d0K9qcSImrWlQ5JWlENYzo91QgeCG7sFka/kZ5yZw5ObF9YicLXvXdbVJxOjPXV8
8NSwgNa93z4Eza5InQ9bR7jd5IASs+lHXATh2rV798bnEypMc9WN1Nc0hRFbRNIHIOdpUY38qom7
dqqKJ5vNVyJs/GzZjo29TNZalojE5lxQRbVnX+2CYw+flHw8yqN+1y+IRX9Msrhb06ABJ+2iCgJs
RTUUCcS8jlLYeiMdDQS7CgETzkk3GBlwYzs56kgmoneP7atYtEDCNhGhVb2xVlydvnzYGZu5zs29
pKbItT82x7SYdmHBxLVKPiI6QyvNqCysReHvC7nPrSeRkR38JaFMclHBxxQ3LG2VlYzafE1/U7vC
2Dd2/gnUgSy/xNOXvargvRNaXyvsqfCBHMEWwUQ2dsFYwChfIaqippkycwvKdt9DcdyZVJ0soeNN
qvTnopvKeyUznPUsYv2aGD32jS5j/oToVxeLPEd/0r552ujslV+LCHmBOVvVLhb6ZhkBKvNrrYq8
VtyOD9ngUhUzrPxO9eEi952VHOG7mBdp4k8L6s929x+O2D82/580yKLP01Ab/BIG/IdI8LHo2vB/
Ld+Tov17avXlhT81gp79L6z4GnM0D1Mr1Bbe86dOUFPNf6k2/nfT8kxHt4VG4qoT9ExTdTHp4tgW
JtnfdYIm4BUb+6yn2apQVvzbJfy3i3lNsf6b6NZw/pDdqqgXLF1VNQ1olq5aGsrI37UMntrkre9X
yiFWIh+im8/0H+X+otPpd41NsmsC1Gyw+F9dy4cpPfn7eGxe50y5Q63qQKlQJ4ZrFCh62+F2OFNG
3U7MlFIG+G4w3AW0Ux3iIWk6wkuk/TVjgpiMHO2MSWxQwXw0BBu+GcnV474QYsPNHgiWejXmZhOo
KMPqLj+HZJdWlYtnKcHnVBDMY0AN8O0OZZPmvam18+h5xXM8z+fBHD/dknzpFLh5R4CBSawR/pit
B2rGSsBNZqFzSryJcAQ9eSja6MOIZ2on27xUbEalzUNiIYXXxegd0T7Kf2D8NUr6VCdMEPdC2WDb
x4jE/FHBVMQAn3HcAY5CXmJfbLq7bmQWpqfNrh/deukXP4aQkyMY0tSQzOeOFt1A20FxAkYjBn8z
QWQ3ydDcEyFKiFJH8ZQ8uM9ZM1dTi3UuqXTmysneta3HdlBHAYYj+q3zlm6t/NVa/VNZ5e8tOLUW
rCo1Ei1GUcEtN2GUQKzPyBgcE9JShdoyg9CyOvgi5P9giLZPigDCaOM3Ne5J1KpQbAzZycr4cxM+
hUahzS0UGQjVi0Wp+zlY/nBLwJ4dlw9tPm7dWXcXWpcc5xiJuCsAHzj23qsppB0xRSgS3OR7kYKW
tW4tOByg2ta2MP8mwozXRVG9HHR1qRs04YI+QPKmKGc/IXwsssYPcuGOCo64GzKmorUHKCR6KO1P
dbRPyPaHfcuHAGJzfJjGfBtPZHx4HwB7DkyI8S93/pM1znch1xpkarEZon5ngREAmFLRPjUTwo4T
XMXa5BBhEz53xuBuw7o9JaVeHkqnJ7rTpOSTdltttpJ172Dfs5qG1GAQwT2tdDQG2ktGbAakYDqT
gZsc7aKK10QeluZ434R5urUa1Pg9ajjDQWCC4/U1c0v4yfAjc/Wb6SQvZVKmi6Q3eQA62rckzz+n
/qR6+Ymiw9pNXAHunwWx3YFlMa7LtngsBvthzsh3IGYGNCH+nYARgI0AwQj8O9tqznp+RtgjaKHI
PpxixC6xtWZ6yRap3yu1hVVbJAdwJTxHWgOf4q9FY0cSFxtBZAm8GxJqcn7Qw/TquczbiHSBvPvV
JUyVEzfXGAxX0WKqsuey5BLpAINJeF5os/lWGcAb2hArUg6QfVmmNAp74z5te1APqgLYQTW+Vz2l
o3zql15N/J2FFa1Wc3VvoBXZD44/X9au+5RKw73BMI08brnA5Fpc1hqxJm7Gq9F0X38ejJGxQkoG
0N6Z13VlLkkM70QrVB777e0yImTMklZrqZswqAdoiHwxL1vQAlr0zVE8LQ2dxE99FJH1VeZQWLbw
EZpNyHyuiz5xOYzcPtSKiMRgXgMsIwkvDxcOue3bECIeHJyCZ3vpFe0+IFzvsjYY5d00UZ2+7pJn
xLV+jsbIWV/Px8j785UTz5IluWpUVQvsxjBdyn1p0NScHX1TUxBEeSD2kbpHXLk4RS5ySEI7CG7X
PdezIifhVVEx5dzctMsrL+/UyveTb9VH8UPgESzj1ny7rb54bEi7wp4ZmU9DphxojJdDEr/TrHHw
63K7cY23oXj2SXel0xRRFS6c6k6DjXozQPI9ZH2/6ao2Pgx98URUcn3qdMpGtpafJb+0a5l815Rs
GBcxJQV4Fgbz+xj2D7Q1ICYmdMWUcm2INBb02ec5883jOPVPhJQUq7xnpuU7M3nSM7GItYNAUQ+K
58ZVhgWWkKNSEkHTxqWzwi2zasOW0tTrSPrjjct8gDDw15pmW2cpb7Oo7c5KPW/GMW7PBfknia4W
BBg27xWFk62Sk6mSTcWHKUprrVWF27DpXZgP/gK0e7JtI0yFpeJmO8UN3qqp+8rDrnmwVb+405Gl
GPQrHKXtnjCGRPu5yO86H2c2ATbFiz0mq2wKH6g2+2ulsesVKFbi3Rz1tW/JR0gQ/+8Tjwduo3XL
8HtXjvVZD+9B45TrIfMgzE9Vgy9vihEHddDrgxbaLX2NBXcS9CWUq0xyUTe27h/w9Ob7WAD0whpn
7VZuu5hrjd7bjYOrZtu+ifK9XMyRf9v3zrBmNEFqWQQRHAFEM8wr1+yofPfIH0zclrAonV7bpfEe
JaVoIDGupkYfoXZGxUNRkBmoXADjxT/viS/jdXsqVX1TdhP9hoJQT32sy71cAB3FArbnG1rvmeRU
+7GBja4oWBSYMNEuDKt9/WtN7rtuUsf/BjdQWakO7wHvptzD5kpJpskRlDBWINkdWWAkqK3yqElJ
ZxHpxgjHKjJmuFJAHcjk2aWwWPdywSTQnRdy1bVcAjIM6wUshUsluQPzILhZJoDMi61QzDciwVW8
bmrhQPZLQKsoY0KXYonFVHlZDTWCsuS2As8M3UP5aUqwoq3QCePz5BvJx5D6OdWxdCKYfpjdRYu9
bY88zCUCiD6wvK5AiLk5huISW2VmbyAEr+VVDuMZsLFebgEe/7zA8ip3Cp0oUsTyvVyT+9Ip+bJI
q1x5BFfui0H7uZBfhOumXCNUcUJ4h4pKXnel6HPuSCwi8TWQ+wAGMXoBsB2sM7t6ltfe1GbaB3JV
Y9xAM1JpXn0c6CvHUUsUzx+NmIz5qm8uk4A+0Sw+0Vl8ZHLR4s1ddbkP+u7XPvl5B3FDTu7Ybn1F
pUb+a6GofMTXTbkm9832W1XE7c5tB+jC8jOVXze5lmQ1NTGCHqiJ8327Lq7fwesX0UnNncoPa0NF
gyZrQD07yZEDU0UoCGRhkQrypaWQFgupTQA2o5JYqKj6GhoQ5Jdrd/mNqgWyMLkKWY5bG6DE64Vz
AkD6DFn+/Uu9XkMDSXA8ON1WXpte/mYvv9zLuhWXn06MA0FemOslklfsj31O7vXEMxDcfP212lFZ
7G157eSvWR7RFVzyVah+01KgwZcfb93wCcjtJnb43UW9k+0Y9qGeSFEfyJ+M/CnBYfj5+7ru0wJ6
mo1uonmnhdP4iCKolFtOM24abaj3pmA7y2OXE8Q+SDU4La3OWXoq90NVIQna+bX2xz6lrujBMXa/
Ab5GnTRi5rB20ojicTjXBy9C5S5vHD0zHbmWeyGyGK/+S15CTdxQrlc0M33uaXK7jHJ7S8no8hOU
P8miCUN1FQQER91Yibvqkh6dhIbc83IJ57M3VPHlnkuzjry2OabsJH6SdmMyB2vScCUvsZ0NDPnk
dS8N7T4n0nUtLzTh0zTt5a9VLnyXZz7RlT5f3i5hBiJ+kJ6FvJZRhVi9bjeurcB6oFY/5SPfucsV
Fpe5FDduVe7MejqrSRuv1V+3Z0swm+WmXJMLeenlPr/Aj5JX3vZ6u0z9GW+uvHNeVnn/t9wLYBYk
jbn2xEMmE7cae4JdsnXlnzAao/jD5DE9qOeVPGPUGB9t5ao8xDjs52vlZkC3gf6VrZARVIbhh9+C
Dg3En9Rr/Ely7br4p325onAXvZ4TZOKj+ae3GJmr4AwOf8i3SeXr/EA9YHSLNr+97J9e+8c+sCT2
kmgcvo7i/yqPqqnz7gzWsJJbBbGgdlMIoXz7XRvE4yjX+PmQZPpz0Tc8ra77hlj82HQiYmlYOxsy
Aw4QUrONYYtrIV8WTDjG0afwNvLFcucfbyM3f3sNLa6VFRtHqHHENtTGC6HR7kqedXm7y7mgaOhp
uXwaGsbvjTwuFyi7+dfk0R5kCkYAb6vQTk1vmoHHf6mpKtjosBp2jV1OpOAVeb3tBT9Awq2j0GVY
kOebWfxGNbEY5cO9NGLuOm2hJfv5kVhLMsdj7tqVHCWEosEW+NlrDQd35YtfwARJDBoCsroeJKQv
qAh1FoFPmRSM0dxk8n37ayE3XXnnlTvJgNe4XUBvl0Tiy0LetuUqfBu+Qu7U3psubIzB6L5nZlmv
+H/zuxELiViWm6Z8IsT5M8Zq+jVM8JamuPP0apDzsfl7+bfIXfIPkosg1uxNTw496MyRhowYDIRi
lBCJR6Pr0ePxxNMvEGML0iIhQvjiGQguK1l0Yz4tQjpIjBXEKIWIbtjdYq1ps3CPtwkGS7O3UvXN
GmaKzkRO7GkR1mh4WGgo0TFuY/AWt95RnCrXoEEiXPPnbSdu3JK+nww6X8ErjR+qLkUlXV2YrQU2
MhLDK0cMpzJcSNwlfarqAiQv6fISOH9ZUxF+IAMmsBPEZyz+Trdq6r1cq/jD1sBgTnFliWDsky+e
s/IPlwsbXMMy9y0E42JQkeUqf7csCRfM5VUoL8oM7oGSuSzRDqGyDqkAbuZ0CEC1iV/jpAR3lVWM
hDaJ+6eGsN0CPMe9Saz6rc4D2fSPlRfMu9kiqkSlnoXfW6x24kGd6+q0ybt4C+Ihx+3AIEyucY14
Llx3Eu2tLLuaoKBE/BHXRebGzmZuHFAf/95viTFES5LZom1QG5Ym4PFRUe7lu/ViSCHXrotAjAtb
rXkhJcpdyTdK5bNLrtpjxgdvoro16t7atiaTsYPfB902NKqlJcbgcgEEl68aQa1GnI5bNQEASiGF
o0phMDloq3ecSgy2xLfN9TJ0nHLbyk1Ww9agn18a73qvH/IsmBgMiC+fXETUCPEC5MEPin0V8bG6
ylvrEHPzKtpVZT7uvWAY96oKTPTmup0F1bBNSnfpw6/dx3E77Au3D9GVVbC/GHqyN6K7vXKt/DPP
K/qWBKpD32UhN/9jH/YJhc42lo9jr+fFbdVncNr8Gs26vmJcQ6Goh/6UmOSpCltIayuPPaS+fUSW
yzrUada4UNs2YJMRCM8ZaQXqjMxQdec7LXuY1NwhybYkgq56LJvZPdBnfZpN3982kUWAiWG/6doU
HocqREg8q3ddpxXHlCa6754YbsenblKNw4hySSMXMdaJnB20iWQNiGspzmmPau43lwbnLulLcN1E
EZHEKKowgLd61dkPCYXKEdT4tvbne3wb0bZqnPZQDujQDNvfIj1htDBYaH6gyMy2csL6pC6mJq62
tkMSqzIYqD3HxtiRjnLOfQ3mqQfwwZz4RkPP63Zt12FbJ/IyqOCrgTA+Iq9RKAVPLwMd9sXgDMSS
A7agoTUWa91StV2rE7LrJdWhjo3qINe6pPpqjAz8fdWURyOUg1zUYYkyhnD2KhrUJYqVqqv7RW4R
ipvDuVkovm/Sxzajc5pmFD6Zja/h8M0p9krVMIttTNN4m9f1ee4dSN3N8GR0mA0mnRhHSJh0bXJ1
2BCDnt0mqLpDvRZlkIAsjVitFjWdaqKnu6OO8gA8E1BoMJnxoiyiYqmQDWGQs7t2KjrwIbUZk6gF
SoX3VqmQGGK0yFujFfxj6zYzuk8rKg6Gh2OCUuumS+fmxuxYkESX4SrySKvrvxcYewvCKdx5KFF0
GU9Wjobdh7qzNa3peVR1VGAx4v2xAyJThjMRE133V2EiGupyLV3UVNanWP2wG4q4ef+9DHztpoTp
t5q87TxGpHfY3YkgXXI2jEEnw0ClEpzGD5Wt1RuyVJGhNQYKc2tUcffysBzydDmrub7MyOVYuzwp
EOzjO2+B5aTgRojuJMWtmqyNpegrU9HBMANKviErkujerJiPwRTgomHovzambNiVsz4tMrQ18xB9
79NtiyPCYAhLsmT8pWoBwh+GfQtVoxXbhGjLnaw40WCPKTXxD5eAhW9gbYTnUSlxkEWORTG6gMXX
0cyI3OqrtcR400CslDDBxHhTLLuk4WGvBzzNW7WlAgFnntitbZBrGx8AxNIoUMb5tBkNYH7LkS/o
Im/cW1/NDrQCk2Pltls1LbNdklQf5UizpNBwCsuW1P/v3j1NJZTa9+8Zuvmoaevos/0d1EFvjT7X
/7l597/T9yb5W9vu8oqfXTtN9/7lOTpMCcZO6u9dOw26B505TcWWyYPkd7Cto/3LoJunmujgLAPC
M/28n2Bbi0OW6nEUuoepEgP9f9O0+7NnJ/4/mq4hwbJRRdAmNP4gT7tOPxE5o5pfc9P+qMcpOIbo
UM59h3qFvIf5PcLknWht/B3NDyo9xmj3ddzQFqLotilqDJXhMN4HYT+vuo5sKhAbxWNd9809cC3Y
9Wn5KBdB11qLLs2sTRhM5WNQleaps9w7x9FgK7bEZtIbUHkwilcwyp32EG8R5sxBunDLlEJs1Acn
YUNAmXa6LpyyL05u2IYjk3qsZ81QZcvrYbkmz5Fr1BOVo8+NTbyJ3J3r/rfaySBpBzhfkCdpr6mj
nTH3dl9aMh4mrevepnrMl/1o2ec0SFLwtgYTOvIqH02Ci28qB6CBM6NeytWiPmW6D8O7xcQPKfv5
ukvul4vrvspNVwxrPUafvEiJ7OY4dPeKUeDxSatyxFbJAmHVeJCbfNPSrVdn/7Ef2yl176KEPyDP
lovLdjFyX7iRbxS5w65Oh25L8h/7gMeIV+X5uCMEGz1ije0HenWDW4KuC89RQdYzswMSLQuTUdJn
B1Is7P9c9fGSHsyS5CU0fUj96twdTrZ4Psi1eShoUNHwiQ/iqDzQVkWwoc/hrtVYyMCSGo7h7HOn
6/tgb3qB+1omCPU9fOE+pNmx0BaO1430b6EeDpNTvhHhg9cQ6d7BRfX6TdOLhTOU1duIQXXrGDXJ
EOI0wvPui8I0HpzYHn57OTkAqIqNINyUhNk6JL1o0d51q7vLph8l5hkxTwV/xu7RyhCsRb3m1qaS
zQ8EL3s/VgpOEA/TpVZ4t5ZYeBgRw04zD9f9XZj7e0eHKytOlYtunr1bM8XwF2XDz/cIGbvjBRuz
dZPHEE/Eolct+GxZn9J45fv1xwF5ynUfoAL6cGEDD9mJnUNjoM7UmupFbnWzCaRWrv65HSoph7q0
dQ6MVGg+daaxvJ6Z1+QILq1ed+hi8r5yEbUYlSo6rH0btQ9yoSJSrAHsnbO8ax+6UmsPdR7dV5kX
f++15jypYfZulJF2k5Ze8Dw1mL6jwtFvdcYKG3vUsoMfD+XBiZC0W4XXHQK1VIbnsGXcu/L1TDmj
cc1vlGrStmM/RXeXBRXCY55q+992iYOKW1kLKwk80jn+fW4EQPLuuz6O4c/XiiNZ3BCnmeOLigH3
3hACxcBF8556/qAHuTB1rjO8LnN13Rf585FUFOOUdWP7UBPedlRd5fIiP4qhmyCEh6Cjm0ePSMwj
JSC5EcVzBBxB7L+shlNjHiePQC7sxz+PDOJwTF2T5mGI4WwyNHggjRqe3SnANVeZp5jwthOT1/Dc
iv2wBdjvuyiI8wnpzuW8bvZ/Hs8a9buRafupD9uN0prqQ1On04OzlOuXxYBrNWgmEZSWaA9y3+xw
d0z8+liIXWOQ5cfWSV6vLyKV2Fr88ab+5Q2KoL+tQB5wGcP8jsBerB96d/Jnti67kq5ZUy3uF3Iz
hRp656GNv5573W9NebPOFIWQan7T+2xGIzubvX8aYt1bYHfIPl2GvUo6f6itXVFczZKTO6WcYP18
KvzPJ1iAkUpmP7+NB/6B8kF1COHLlUdn2oDYDF2DKoJ6xzRA3P9dGFM0tla0uAK+bI/SeMunfxzR
nBx1y+tt6r4WfZKsfVZ0TRBmzBKVaDQXm1J85p2rLKdRt26Djoum9VaxUyfsn7U4KPeFAYYzBOzh
nkGrMBXGu8ysE3eXx/FHOlvhgjLMBirfe4JQ/yntq/G+nPK13JILDMKp3WX4szg+lNFRDeforg0H
5clqsZpj5OiO8mCZweTImbPQEOJcFTpuYxce2B43v01T+BPGPCmrMlXjF1r5dyT1xt/x9r8mSac9
F3ZkEHmVOOtJc4+EQtrwBGP1LopNZ1OnRkSTsddOZobtzPbV/BkMPfpEKPabKY26JXDzZK8PTDHC
vjcflI4FaeX9DXctf0cCo9jsU/CK8JnEljzNpSbJPJd/emocE3GHOG3XaRHQMTStd4XbUOm3Y2Xj
tZHzjLHn1q6D/sPHhnDDt2u+m6t6PnRe4KPUGYsPn+Ajwry0DEPlnJYMf9rEPv/3Xxpd/3smCF8a
uGua5ZiWa9lQHbU/vjR0ScasaOrg++BgAkr7OnnowXKjXF8lMTadRdWD/J7b6s52AZBMfgMhGxPQ
k1pmJG6QIkd0cjwejCrlG8DU/sD9RDkwFsXvkykaoWq9f7gekGtynzxPbv6x7/raPw7808nXfYww
sQ2Pzi6lagqr37ROpZkoO5BoRCujVLnLlMpdhKZivk4AY5j8mT+I2kUcZQSfRCBqSB0DwzpKICht
GNCgFDLAEwhAaMgQgUwDsfeyesGGtlazQcZ7vJwuTpT7meOiNKHqdwSIDhJKVxuQc1l568UGaViJ
4b26RXs7aYX/FSn5Ruurcpd5NjNyxNDnVO/mFaxNNMd9xibxBjpeaVbHtLqNIefv5Xly1+TbxcrK
Yh5ziZPxaLA+xirxjlSgsKsVYPRQixsrQXu+DxIWagnptSkYFUhTgtEryb1rhhnYPYcJvzAqyPOI
vFG2mcvcVG7KxeBWyr6Lp9frLnPss5MzGzuDj3yp1yBs+VdiAbIznpMaaPxowwMRC9OoBiITYbjl
4hF/PSDX5L4mwnj0j4fh1JLUQqja8o/XtXrA1NZujHcqmfXR9oIvMx218+h21jcHXXtgBNGTNgfD
Ix4X6C6W8lCi5T6WnoHopw21D9sxt37g6i/OnFkYo4J0NwSh+sjD5VOeoCfpV2lZzaNnRdXOnACq
gaVRXurO3ZjloH14fhAvDN0bbu3ELY88fealPJBugjzZBLMufKIG4mZ/Dk4JbfrTZOvQ1ynl7oZG
D84MjcPHym/voiJUTwCbwkfybr1t7ICslQflolfqu6nW1JPcup5REeVKFiOv+vUe8gxK7/7lPdoY
J+Wgg6irMKahEBHxlpdVGXep0GnJb35bHe9mss83TmdQcrE65Zvfg+RgGmdtjdBVvqkG/k/T5Wkg
j9o4kBTHVR7DJFcehqzbWOKsPp+r/wE/qgtW4W+POkflQUcfD5G2pXk289q/P+r8MBkjJUnzr0T3
QCrofXkzkAwO4D089EkNYig5axEptihD+mPcOvqz2xXmvo2VY5i6M0o9Y1TJTU6LtXy6uUmKonoK
0z2+mIIyeztMa+DxdAoTtBT//V3XELitv/33LeBfFpwxRwPcaomp/+8SVkXD7IgG3vgMDOVg1wXA
qDJK+i2M6BI2jtj2ojC8a0T6x38Rdp7LbStL174iVCEOgL9iEKMokYr+g7Itb+SccfXfg6HfTW+d
fc5X5ZpC9wTKDMBM9+q1QOvkm6vTKR0EwaZqZTdj7NwFAWImk0o+bRy508opTax5cyjVXPBLjDgG
pN0yqyhjMBQRnaRPNiJxxX0dqkD85g5rbmzCQ/eEdz3YOv73/3hGDf/zf0wgwTJNtHI0h8eM8+V/
PCYkvyYxeJ9KHx1LN8uplM04qDvGO7G2dpv1PgpMhmG+R6rkySg5QhEieC4ReIDIyXyHiJfCntyA
L2U2vTb/TIy6ejQcUgGE2y7X2UVmr80mmMOLrF2ifV6rRxMNuqz/Fg5It/rQqO7JE1KSIC+vdmPX
e3kVWyhVrK1ihAAwb5UVcLJumed51J0CFzlNKxDAWC3+CEhpYsfqKiqxYmcfJrZ9bQAbAy6Wdk/p
1XIqdOr2U2VcyOe96fmrsGmcd1ND5n7Q82Hr5kV14a7xKQdU3M/gEFGc8zQl9tbLq3hdQ972kVgo
t4Vu/L2ug3gdD9zUramBB8hVkXOtC2OlduJP0xyp3okM5ZKipXqMtDA4yivZBMCU4CBx2vWXjnDy
093//vgF8O+vHz+nfAPktoOOkiv7/5Df1Ax/VN0hEp9djZbaA5qAAGdFhYi2egKaPJ4Nt6GBwJRq
QD1YIx49nmVHojSE/cV4HebXvbcNfOqQRA8aUVO3QHfJSj2BkvSe4goKbrVNX7vc8Z7MqfeeRq2I
7y2fiiQopNHrULOegDr6rvdyhhw4+T7cYsLayxnSTwXivKp0ZL5JGTirSkvOkKumpIMXt1UCiNQA
J5XhvRwXkoIqUXg25koPcrqwhl8vZ1teyeZaAyI48dzJyxb8kloZ1oYypGz9vz8FTf/Pj4FQn4nW
NPB9pFntL7dNHVRKXISW/pkUqOyFXhmf0io5u0jh7pDZiWF1oulGLT5FoRFRIoUgjfTJsfKqApNE
DgbQzJeOoewbaG7G9y/+cajih6K/fHHH86vrfnRo8jHY39aXw2olgsMuMZTrq0vftSHFvqrbBmqy
v//e3zMy+LAaitO/dGS1Hx/Rhf5jwu3FFK24Bw+s7OUk6Q8p59oFTgU98JxBQwmBpondhPq+2f56
KQd41CokRPMZ+8flH2MDIy9hOfq62Gw3SqEsRQHbR1sN0LuqiXOUVzaKOGY7HK2ovYSDfzH8yoFO
Hsw2BUz52gqaEfR1HjgH2QPrs3OQ5khEbt30kCfGEQlbVwn6l1rXkHGt/TMxtwEyK0iKbGVSP5LU
hS+ni7XD5DvZc5Hoe+knfBCt+8YpNmkQah+6OI96V70L4nLbgjz3Uo76l1WRFpyuSYF/SN79WfQB
n/l/3D9ctF1UqgV0niHcz/75wIxywA49rHifhHn4hIU3zHpfunOM+2rdkPjcSyuP9ADBDJ1SAGLM
EO7MQ/7o6aPN4CXl1dWMKhVoJqpubLrNfnkbPEy+ex1To+ZzGOHGaAKvvVd77lt63CLQOzSUV/bQ
9iDZcBJQorngyJ6kK2uyemda8ZxYc+CimZtiEhVZOQUmnNmU4+KGohVViPZe+vrE36MbA6VelUGW
r/XWXl7dGukTQZCtuUWjMTuPs4EdVNfLf5v3Rzc65+NGcTm+h575df3/+nK3Vy9rHomjWP7bUJSp
7F3Ce7Sf1EE5UP2oHORVGNavXWwp91/8wzzs5jMq9vwwgs6bMSLnt/lfxvUQelIHK6zll448Lz3I
FeZVkctulw5/7eIPp1yREg5t4xI5DFrL3HtxD3qbHAPJ171fxzCXKg1+2ekMcVjdpUZoXcfdZhBv
pBAQkMPNdZsm1wygPPQuxLORJ+dvWalK0782uvVhzMH+eIBmjsjKd5TeOoAT1NV7xGofBz9ZVcIp
vzmjMy2TseJM1Zb2IahJ7qGnLj5cQlMy0CESUoJKoCaXQe/jjV1GzSaLgmWPhu1JB5ZSODa44Lr2
T1R0f6ReXkLqGheHtuxGosyYbRjY2zRGiOw6Nm31+wqChlU89/bVVrEPaQhFZJC1/aMxRNV2VMV0
X1hKeOlzgviZndifKhRBCPmSQ9BIwighFNbl5GwpxIVoKTbmJ3o7nQuTUgMRVRBmzj4rqqFHCSn1
nCdIF+kN2J2Csl36CPCcZYfnG08uxb9HOaIbcv6DBPVWvlfC4wYUGKRo5VdISHADHAdr6O5sVOQ2
o1YSvOBOKRvZe7sz3jpini2WTiT+5urlIrcb6u2Vbj45Wvt7eW+jbeVz258ma9c3FGzdyef61Z4L
PEdQfKgCeseb6/b4lzWfN/O21G1z8GW522DeAopTpG1qffD/2SwY/3HEsjhcifkfaupkFudb8h9b
NqNKKLqO4vqnWflQcYbFISk8OJjK6NcAja16RSlcL333rSkUe8edUv3pK95zzl38VQsMFSliy93X
qKgd2eCaCIHnOsxEZbBHA2RmTxDdcRoM95ka+HUYqM57Bup009mmWA124L43Zvu98GrxmOR+8uS7
/gdh/af/vTGaxT3/uT21HG2uaXTYHKma+Bo51dzY0QddzX6KaADaFQ3i7FEoNcWBeJSWqjr6fUbk
Aq6jscyoh8iffI3DmOxNewFqXYcJ3XNtk4r4CJi4N3n7YSy9vbwqjP7UqROBqNlPxlNQeTxfysYa
a+rNR3XX+xaiXaTldqXSVfsGTZ77Lm+aUxAOPHKJQjw7QYksqFuYd21FcU5AKQiva4X+wRc0RFKV
vbySvgmsxra10aWcO78Mk2NnnC4Kl3O3Us1rhWH3AL6xfGETZq1tJ8zWU1Qqr82Ygso3PaDps2ka
2puiuNZJWqq+LIepeXUH1YAsanqqFfil//fHhBjxf3xOLl9Itgcqe1udCtB/fifRAlJhjLCUHyFS
Wfdtpnwzki4DCEaDYGFCgiZ65M+Eb4HTv3oMVZgMRwGnhxVlT1XrA3GBldhVSlirkFcVjyFaqWEX
jmSVv1u94p3kWtq8IOUfpBLM6uH2GlbIZ+pwv5HrSb8SVi++lkFrpE9PbUGBfVx6LhIUlrYHbz8h
9S10tMLTYBH2Xf99Ls1K0VX9y0n6+ywRcBT1woXSzPVBrUzNGsU7RPdi6LQQVXOWpsgfbukglL75
Uw0t/jNFVImz61rGQaaIRjdrj4lW/uuksG3QOguZYM8T5LqKM7SIxOcPTZCAninG+M9XsJTyMbQo
oS9m9qM0LdtjFVYPYaw2Z+niRwFxSwAWU5pa5+Zrwij+kC/L0RYH06t+ZTFKAL0Ruk+D4Vx6flXv
laghEKegn19VK97LAN46JFQvQxokkLujhFDM/i4dwpU5Osk286DHi+IkhE45z/fmmKxF0yvHWxOo
YLekWTXoycYdMfZLoHfGnjj270b3TGOftJYLoaVfm9vEgitp9skhIyw0+6BGditWOTlXUd6+6T8r
uzPe1KYcj2mpkrieTUUpBoBDo1iLKjTeKh6Qd32XQcR4nZNDuH4GxyPugz6AR8wogavx3/hZI3Gg
Fuq3MIXkTChg0Ko2v4iRw74aZd/AEMEeEyrmzu6b8QXwwyYl5/LNIPuyUow43eaUkbxHwBDk+DTQ
qNSPCpMNFtNd626e/JFR7DMzzrRXAZ7/uhHXNF1Sxf8Zu+JXR7X+HLWi1tu5ZqH+eC5Yfl9UFCHm
P5yaE41ROOKkzU05QaXWpGq0lr6+LSqSiaq+qZwZzfb3uAAk8t5LAJH2BtyIhEIQ0hi0e39s3bfO
71dRp0/fgR2jDaI6/sHMvXFnjNnWV/TqMbMED6RMbO0grB+lqzEj976z4Om5+WSHNQl+wEl39Dxm
lhW8OlWaa2tL1TkapQawC9IF/V4LHKheO3Ak0vT9mdpFVGO/v15KrxC1jlDjPP4Pb1GQ84kiGFbn
jmZurqPn2W6FyHjkxahomJQDm4pXXACbhvBZQ2BFCFg9+5Vo4Hy3m4UV2eM6qvPgIBuPgYexyCDp
DmGFuvnklTP3/lefEfeQTIrn2yg5lBwZLMFqBzVKgTxxXrT2SlFKFYLNxKasWXj61ppPJ958lBFF
s649DYjK7IJ6J0d2c5qVrZwn6aq7LNmRmADHr3sQWNo9j32OZUZejx9lBYbT9I1y3RZi/AjCYK+z
nXr2ktgk7WeU8FcxjA8GmjyKnx/6zDPOXWWepR80TL+qRtvfSlPnhBNN6YcF5xoAJurAqAKOKGq+
68YgeG7mpoOgHnTP5eoJ0ID1k6HYBaKyKE9Ki31gNXA6txUfAY1i8tkkQR/tJphELnXgq7sqohpO
9gZTB7pBHQsqHTVrOUZ++ABMBWw4VB4ozMftWZ8gtOPA6v3oy2YRwlz+S4jyjZx29dbXMICq8yQg
1zXaliJao07ZUjpXxRyU5KWdcWa6NojqmfBUYxuq590XUTXADhZArDNLVpCFcje+2cAPVPgQ/jlK
upG5nawj42iBc7qXiR81zfotABi4mWL/jU1EAsO0mxy9wJkuBDQfsvkg73uZtYobZViakxPtqDW3
HwOzcQ+apWylVRa5/SivHDVfuGouHpwkJCvhDOsYNoXpTt5knXCEhU0PP+R918o8ajRlh7QhRkI9
p9D3X+7PoWWc+3aw4EcLC55RwIYDN++fbFj14ebTw5fEJdFLKUvwAcvQpx2rxc8hH3edk0KI7/ZP
SozcbhtjCNQBH2TjlHCaR56Y6yAt1H/nDkWxYDLPtPdwMkhmyw6ldXUUCLt7N3PVgzdONE6qHaTp
NMlMZTrbVS3qTWkXj9dxs+vaK21+Hup1ihzHV+xRLjXUySmsIDTTggg96EjtLrLRCM0D+zqLnAyU
F5UJ1JVxhT4SA/w8yI+F1r1Iq4XL6FJW0Q8rCaA5MwgBFpBYnGTjlhHE9sBQVjdfK2Ll1Hvu2k9r
cbj57diez3DdL15JOelqyQmMe3m64KCkraVTDlZRwtxWUfaALHCzBQiSvI+Gu2mslNwXIVbw2NEP
6Y7AWN/HadOupdnxRb+LuJmdROY5z26jLKW/cWyqCJCrWOqak7zHQwARchz2a0dDhPNR5Nq3XEGW
C/Il85ANo/tYZJQ+E0+svnsxaXjgO/4T2CdgCzNJ0Th0aECPsMUOntLsZRPrAnjuzR7QiV/4PbVu
qEU2+1R2+1HR7mOhN3utsJNtm+gKsGEle7RdJV3UqL9/wnpmD83wkxzvsDC9sD3lFEaQWW15hsG/
9Tqk0CHMI0NdfY2gdXyxtHFcK4kHSVmgflnLd0yIvEXxaPcTLPGJZkN9Nl+aQ2zAnTpfDmZ4T8W2
v1XhYNmL7mcLmQo6maLb2r4oX8pUa5Bb6sNNR5rnBbLFZtXzBFmzba1e8tHhjQzQ4pC9btrz3Pcs
dSl7oc2E+0RARivNOuWWZmoUYEsz6NTsAIkGx455qYwPzE5McfanWVEk64Jfrgs6y+vRX1I9QheO
Y3+LPIouQs3JLlNdKyvL0zx+Gx3F+A6YchDKUPFrkG48IK4MMN/N9Wcza2APtYvxe92o+xah7W+x
bm7J6PnPog6cxwmiP9NWqYbPlfgDfZn0qFPp85yrIXpNrekv8szMIKZKxn1u8YQZ04NsNPJ91ytp
tpqNANjc3IagwzmsNCsjFNT44xo6vRU8J6R75oY4cLNHeZjET+MI0jupg45HZbYbg+PzSTa5m4bb
Lmu+31zyirp5yGTDXNsoadpASWWM31LdPQHEiZ8bZGr20u/P/khVTko8XoauMvY9kJ1l5cdoZI9B
DsOenj/IK9Wu8gfY2X73jrMpfbLXTYDC9GjXvsPOgCb4qFoPhhjqI5RoLnUlMF93lUI9gEg/gJZX
61pP4QkpSv0CVet3fWIHDFx0E7hN9ZCPUfUgr3SiX0sO2WJB5IjPSXHolj2OiEhu+VbF7RjfrUNO
HmuIWA0bZgXZIX3XFSw9vNhs0e5NvT64PMZA6IYn8HXkrEvHuJpj7SOKPZsegWuq24tDXw3Ue03V
uG+KviQ+YsePU9H1xGNV/nSOy3eiHdrHurGjZQwfCAnSyHjJHKskQocMWPVPU6lED3ssQa70u+fk
fInL1HhW9Tz86AyTcvcMRLHZJNALl425h34R1d12DO8TRy2egGsYi6kUhIPDIL/nl5ucOtd8zcJM
3RqzJV1h5ienxG5hommjap1ZpMJ5W+hOg7hEXWR+Y6vy6BQiOGt9N0F+jz4KkOb2I0gT4GSifdao
ET7A0Zov9LTsPho7UShlCIcjnJLTpdHNo5s67QfVOLPcjw54ZJ4OfudO6bLoqaQIQCbuCVA4O5ms
lw1kJe7VlB25zPDfxpgJEsIUjaw0pTUvuhmtu6Rr3hJ+n/sUuNXCM4PmLTKQKqcuDP2LuZePUkO8
orcPsldFZyEzUufZbErvMSvB9UWjesxVD27IJPceSVJGx5yCmGy2pEs2WfYxDsI4UezhoUviFts4
cR9VSDeWpZ7mW08qPqWo1jZphfTBbMJc9L0Ze+tBWpkHE6taRmdpOcrKt4f2oqZooUdluTQKIQ71
2IvDnLGCAHq+lLZswn6W9q7qZHUbKDu+mC1C9GDDij/Wuy3yZey/rdmUZATRVQrYhyTWqdX9cGNU
IUTZBFbiFeR5ziI0I3QZ4rdRtOKz6fhZmQYF2ZT8nMowUT5q16oWk2H4537+tna9Ou7HpCAOTQn0
WhvVeOMNRH0HJKr3VkFyuuIu8s23InjdlOJZ+sMg/O2nIOZksR066933Jg2Dx3Ig7FYUQ/UDho8H
Oxr8V8ur2axnnMHq0RlfK+IPcoAiEGYPNXM4hVAGHcTUFvw+/PpHZqHUBjbtW6oIGP0jJ99pQdKf
xRBF17WdKPr09bS4DP5cN0VF1brmO/4xwVsp1zYqxVvAO1qQmjPthwJmmkU2/1V9Ym6CPOzvSPTB
+xmBBZeAcNlI/LeEisurW8eXcV9MObgMgxitk8Ff3paSV1/Wu70G1W1QVukodoVCRco8H4dNXY7N
h0M9etfG32phAIFN+JgizYm/EeRZdIg8EQs1JhANZbmSw1LkCVyCKM/w7oS7zICoL2zGaj/0drUP
1bje38xu9sWO0rLBmS+lfR3495SbDxYppCLRYV7+2+CAKpRNZVGXpqGhEsYG3wLd1Z7bOvqJslV2
NGerGh0LJmBr2jQKFARKyCMruMsbVFBkQIm3x1paAsm4WxjKGcJ9GYrgGmRyXCJvUR2+XSNItwlX
O1L8fT0PVqdCXfKTDnYKJL7ku5CShDHp99XsU8yo/Ms0igWQAPcASwDHkrmR5q3JfYDvjfbr5vky
ajKRCZmapAfmRjVsldfneMbGjWCJgPM1LeIhmFqjmGwuY+SSqE54FvB3grtSPqIeAE5pTO4izBPt
qGixulRyN/tIymqHGLv4HAf71YBL+jXzhbUyq1rfR6mtHtuwhNIqGQFFFqmy021oaWwP/rLMEMpJ
mN3vZoCD767n1IKgUILO5tzRKH1zUtu1NMbIpG7RHqt+TdBuV0NamjX+zJitxr80mJcCN/mrC4Nf
oeqQ61GgfAXePh0DUlO7aurT+8npizPQRJRyeED/SAZEKudJ7JEem8IV72oNZambWeOphU98a0Cx
rUFTH3hw8VMp3PwokfOcEc8hurwQb5fo68yoPo2ynDGf0FJQoMrXzUz/0UzKKWhi70VrQvPeUk32
r7FWvZiOd64zUXwbbOtlUtP8bMdddlZth41CaST30pQdSgX5EDUZD9Kl2Cm5bNJijfHGaRkUgFZ8
anH9VqUexS523awN1x926hRPJ46GA4TmQ/bTzPfOFJefaVeSsnW1+CnxlBK24bC+d0kfPwdNBD/x
PKSGF9egmvuDUg6BnITtHSZXd6hE7W1IWafmw+rSjXxdAuIz8WwUnAurEqs68/qHQUy/mxyw0z71
O8op/s/vOkNEMCkC4V9ybFrcBt/GjD3pAuocEd2NrafQU6N7CleDV7Z66hKemXRzNZ3aWSQB/wlp
TlqULSIvmaA0ZLAVU5ra1aq7J5iG2ZDtL7W4OsresPHeCUjbMLnF4SvH4IdisNvH60KkneFMis9y
ombAMtU36VM7DovrczsFdNbHijZXaP5+lrd9RA6xEsebS44FJNeXRJMb4W858EXN2aza4B645net
geCPx3FSwvk6/QQ4PG1atU5PeckPpcwNUpEjUqmoFLifIylXfcyBcJRG/dASSf4WZhYsv5DvnJGe
5CCoALUVXp/tXYIX94WWNdB1c+NQAZwukfD0lsJDdycswVoXrhWdZeO2yVYFwfNwtcKaOK1QtmJK
4usAR7GmeyOCIdpukKlr9Z1ixcNRNp7eoMcmL0f3vZui9VT73mvu2cG+rykqM+PJfQ2RYl/rUMat
9dl0e4gm+Xq5W9mL4NtnkZnOg5xqJd1dqxIuI/BRnI2Eqtl5jnAK/VAYEKdLM/dFsskoEl+pjb/y
TLYmU29Whz4fXW09Fna5gndCuzOi2kHzhnDoQY1yqtJkV+5SRyvHG/IjSMcCiYck1Rc1G6GThk78
LjLSJ2nllt+c/ulX9R5eX+nTE0gL57FGoNfXYWBW/1hD+qVrCMf+QKjqBdVLpKY4DJHF0lddS0bZ
1tPwbZiSqz9VB30l8rzaurP/n+Olv6vy/LmCGUIRhrdvuxYU+Xylp8DL9YRaHSUmWD6MyrTJS0g3
b/tNCyHzw9SXe+ly0DB/lF/Zyts1ZPi2ZVEqFemV/u2/bu9kh95Yv4paC9gX/WM/edsKtnGvEXum
4L8W7wRN+g8i4N3GsyJ3Zc9mEPYn4qNshJJIP/o1qR7pN2KXLzaSA4dQFdlzxz6/4rzh68aLEqQh
RW4m1SWpqnzEuvKt8jrriUry+CF0Kw4Cs19A4goJdVYQ0HK7lZ53Yterrrfjq0eg+++6DajdkkUS
j1T6zqUd7DeUR0+H93G2ZO1HEanVeur1AQp8fKk963JEbb3Sym4FNEN/rIbKukSJjQadW5X3vL3W
haC5ui+FgRpboZgXOeTvCQPgRo7KEYBFV02fB6iYJt0On/TZgtc7XuRp9Bwp8BPXtb3rxETYLmsG
7yG1U48yo/RxsOB/IOu/y5Kk2cNTfcf+oTmOMzhNNvp88IL39N3ru3orXdF8QAvmRhDUWoB/jEnQ
kMJTJlTPJjRj3WWGGMrO8Ibj1ZSxQjMujmEh9J20qknnhuqg+kOe8J5NkHeRDQDHN4h6SsoKXO8y
xdq0YvOO5N9sQoPhHihN/GbGDaqDflGs2V2Nj3JsHiJCAHOHcl3NCOe4sx1Z1JKWysWAI+Iy/Rx6
VUDHMObqnTDDbjc0kBK4lYv2bvSagVb5S/WoVXGt5t0PCn9pZ+JThMi06FHK8TpEB9HqTPGgalH9
BB919aTBByJdGRTp1xHN0NgPslMOmyc5nrajtgMxaAkooxzYOdgiD6plqIUXtYK+hA0N2iUwE9Ez
d19HltoE2ZphoL53mykHWb7/Gfctch2E1c5VbTylpjm+TypHfcJH3Vqa1At8S7h5PdbhdB2lNcTU
nAbYechBcW7Y0/BlnDpgtH/7Mj8LtmRIS8oYGxMRsmSC6gGk6xCxLe3rcO8NIoBqAlM2lOdnpJWS
/K7MC7bC0qklShCs5WUMIgUZ3Xm8nNmsyW8Wm6YWaHkHXX32y4D6W9PuPgEKcaF3P1TIMRYcn+tT
47U9LCw8nrxeALTrlG+kJrpPPdJ3XgzHfqKqu9RPW/++7SxS6CHZfiergiOxOjZUXTs9Gr3ar/Qq
M146KhjSxFIfrUw1XgaseLZkX0/FjexT55FzX1HF2rXvP+fJPm1GBP89DwlbNAiDOFjUcYFs7ZCR
URu9dgvmur/nMVBccsNFKnAG9wj0wUxigpFoVm0aIhAMSuhubFP9UZmqHB3MMl9pINi/lezNisn4
0frzR64Sy+i6MH4AdKkvZIdmBFANcmKqen40VR0Yu9Bq+IKWNo/Cee0k6mcJ6fA10Aib6L2Wb7Qm
Vg5AeqCN8U1rF5WptauT7vfVIHK47/pgY+TpDIOZh9x65dVtGtzzKvVkXvTAdh11JUO8+7YO1Wcc
D9A4J977AMtRkJnpdx5TzUqHTH4nuD0/8zY9Cm58d3BKQ5oaTd2zVwVAteJWXbuj0j0rUTwQOa+z
hezt1Jp6RMIRRmYjC1I6cP+3Rny2KK99pk6eQLBqTvvbSlBgqut8Xpjxd5SnIbXpxe0hdWEO8btI
WRTSrG0+/LnpHGEgUjlfXgfOV7ESvWp8k+6l/9aUSPGAPaPUvqheue3Xf1VzzIHKhk+2vB0ybG7y
XAjbB07aFocaFr29GSL7USgDapT28ASj3fg0JJArWQAFpEs2sJWiGVO3J2kRwR6err1yQlCxQ+jg
mbitUbncvpNy2N3WCE1n3LtB9SpdKbeSB63oAQnNpcDAte19N5cLN3NzM1PFfwvVBuIxWVEsO0C5
Qz9lztXD0pYNZMcxxUrlQi7wddU/7Cj0z6VuOhSkoweigShbarYC0bEODEM0WncP3aj22mllCfRm
sHblpCXbcQ6u+zpIpSCDSjvJUFYJbKTjYdTXloHIkpcoK/WtgCxxMfZq8tJZcXBASAHNFWkGVCnp
bv4irVIBy+qWVbP4wgsjTdkooUOKRF5G5LKc68ganrF91MyyNEWrrYTSPqOclaK22iCCWkf1rhqc
eCHNSFjJPtMz665U0+ElD0ZQQaZJPeg82B4U59ANMJQlwupfEM62jlBK/MxmKyPc8RBF46vsa8rE
OLlh8Sgnxr5nPI5+sJd9kNFYT6WtrGVfXhT22fNhGphXcREtujTZL9mFsE+MpBCB5yiEkz3eZHZq
Pstx2djeRRURUfnaNvzjpNmdJYSzcDS0Invx+nEbI0zwCHY+f5mC5k3N3fpB9jkRoFg9GuKD7ORn
ni5St4p2slexoa4x2VFvpJl3xAmyYUDIOtLI+xfOPoNu5lj8sxmhplR77SDdU1vBOivM6fewSNMc
tKbbZeuHeo3sJfPVSGHM1EzTBk2yp9+mnCj75eyojdS1F8AyQ0TG3RWiV3dsB4g58cgG0mMlxsFo
nWGBelG5bDwDUVDp7EuEi6Cmngc5IbhiFarUsEes/NZMg6+iTWsmOxB+W222ZKf0xyPxbyrE3eoe
QhsIRufuTKOK/e42iPh5uKqrdt7QKH91Beg2Ur7gVnstXuaDSA6yCXxg0t21Wkm2Ttuk164U2d5w
RCvmjzHyUlGi9GDzZuf2OJzQUuoWeugX0NhF9WtY8nSHX98nHoNZ6eV5itXoUVrway0noxsv7F44
auQHyIOhaqjKHIkkEuThpBjzHct8CsoYPb4wReHWjWDEYauToWyU5+vY5Du3QKQc/R6VvNnV1ir3
FKTOdEhN3XyS68BlxPPFeJzm9fIobB6s0QOAzUtIF+VH026Mm7+k6+qfEjhLAhM1gnmS9HVOTlkv
JGOroNPyteb2Jrsm7pHx5NcnmLNR5fKMYzMfzqq5kX4FCopAU42jHGoiDWbNqlNX322YnPX3WOlP
nbE8aDrf+7YIx28eEtiKlqvv8HE3m6F1Ebqltk/6fU9M7041NRtLLdu1ayLhxEYlOJhl1C+askSU
E5br82in/TnQNoHTmE/Sww5F3xDnRLZ6cr1kEWVohiuOVW8V3+7OJiC+R43z/7UXQBClOGGAztC8
XJDGvzqAtUvRjvFrO5TbIUv1J6NNYgoLBWUc3Ci0NHRegu/SWYdOe6ngmZYTsoFwRS6avewT7PdP
rjK+yT6fcO1R1+vsroX6++x0FnrJ1acOqd1zVPriUoh1raBQuGC5F8X1lKM594mkttHRzpuNHNo5
EJJDVlJzs6A3nTz38Pc6+ljLdaKY/WofUjpca/rJmE9G5XxaKjLjokW9cZSWrzbEgiCuXyk5hyX4
O6uHebzszOfxam19HU/8tl/JTs+Yqgd7NE92GgBaShBtmpzB2YnCiu+KvjDPPKTMM3QF1l00uvm2
qQLrDNulfxqLcCM75bBAG8xl7ROOv82y+ktO6daTnKMXRovUHbrut0mDVp0dT4+Oco6n5Ehzzi9s
zq/55YWl6UfRIa7CFyE67VRZFTJgceC9Qpfyl1sZ06/AeM4VI6HymspjzdGnjyZEpXOYDMBHPGbW
ZWVN+zj3CKwpHIIQDnCfQntsFr3tWK9ekcJaBWlvOaSXem4qv6cCQwEhk+VJenEdNhJ6aB2kJUfY
ZW3fua7ZbOUst0ujA1I7P2zTRiqjt3OOzHHZgtSy+y3VwMWdjtrBA7KH+ja1uxOIiAHBdNlCh+8f
NfVDjri6KESMH6RdkmUCGafutdkl/WLicJJF5bBU8xZ1XqPmCJLE5QcsqNWyVLVxh2Cl99ZXz06q
Fx+QA0JL16FIZYVxSQwyoUQkRlsk8BVYHN2iOOdzY3pouAdTUGylz9A0Ar4cgxANPFMOl589grCg
O/LuTvbJUQVED5QplEer74yTMTdWZnWL3oL3VvpqLTZOkEkYJzuwnzi46LubqzRa8yHUnvSafcGd
nF4AFecHny74RVNg8jmJ2EKvjkZxXEJd8jLvEJ+7y00fAVdOR4vboHpofw8n32uxA/0/M/BbBOX1
fgt1I8xxwS9kxMh4DtN0QBM05BecdxcKfu3/x9l5LUmqc2n7iojACXOa3mdl+eoToi3ee65+HpS9
u/b0//0TE3NQBFoSpKkEpLVeQzlf9b5mlo1/raH8Ep27UXy1/DZalrFIm1Q8jUHsrifFtk6RUWuH
ED2lGVbt35BcQCjeB6clEKCr7Y8gSZ2Nhi3IVpubCsU7VJLEm2N49j7qNH+dY23ylAdIUiSTZ+xE
ohhvrp+9QLgTD/qQRegb8k3O4ToOoqMSZAP6fDR9A4uptEvN//Ego4gRgZ4q0Fskpwst+GYFQl8V
TWNwNYz+FSFMBOqN4p115YepgqrpTCEey9I7yXClwSQeK1wZ2zAp37PYQjFu6C0KzEP4SiXmfvSg
66QR7bR9SBx07ynGfJCKQcEDnNAmKUb/wxiDB68Hk6dwG72SxsdobI6jdqOtuDDm5KYffJTTpo9E
8R5kmsVEY4pWQT54LF1MbQ3e8qR6JFA6VoznTtPDpTJXt6ueFNDYGdEZ5Gz8zPPgKMvcVRh0m8lp
xFYWx2F7LXuqPK8NqPfjWOAGJocZcGFggVXZ1UTJ4zaO4l2etszjFMNaHyjT/CpYurVe+VEn6FHZ
VoOj9RztJo+/sCf3WdfcUSd8/OYS+1QoeNiCDtjX4zfRqdG40IzxKYoDY1dQm8y3ge7gbA8D6DQJ
6ghx27hbtQlMaA0o+F2aDgrDEPVHkquaxi9PxvLw3CCRm88tYXbdhvlwvFesUTlWRY6OVp+6z2E5
KlfhJifZig1zep41T+Yup+vbY56neF8OEdwaCGunvKJOH7aw+TzNVPl15cF76rjfi04oP7ApW1Ks
CAMkgnPUCqvxOzojCXIUvXhFOyacAUbYj6pDt+7DoXqalGFESqtEcmJudvB0H1w1WI2a1pDeNkBr
ZhAW1oHheZdCd0CtAa3iRv4YDj2NPi1XsYHIgexTgmI4B2YJZZHOoI4ZEWs/cC+KTzGUAsS1SZVQ
jWyWRcf6YipT81q0qnYHgelD+StTxxT9AIpqNhPclQSHadjWZSz637SqLnYGFlUbf0A+tMpJudb1
V67iYZ0EkKu5tf7SPWzvOgfFVrQcKmNVGxjXRHhtfPqVQd8AkCnbDGQ3Hy37UM4bGfxX/792P483
mrb7fbwMysPv3RU25H6Z6TenJW80FHH31VaBhdjoJi/ii1OiLQFQO7iGrhJ81f1MX5Sd6T5XJfxn
kDDqlfS4tnXhj6LAVtVHJcIUwlCt5FClwrshOdVtAzdgxjw03k3GetgQS37LxqbLVBLDScfvMEF/
JyumctsCeX4fK+urg8LSQwWF4SlLjW3ADYLVaoubxWSBROa+Z+G8R5IIFEN78vS6d85jAYzBDfqV
GClAItPvPTaAJHZqoOc7cDfKY9BzDRXMm16MWMNm0ajR3oaV+TbN5rm6JeKzmJuKizGdk4cvSP4A
Me3sRxlussHdx0UarDzmCm884z1A+Ua3k72OK35BUnUvslOGZLPJsVyG//4yDP20c3sk582+1T7I
iJ3bzhNPeqb5Zzuon+PBwfZU7RAQzQZeXNeiTZsjN6rPTTB2FdqwGU6GcxNignJAU5V0NLjFFwO7
vguWFh+NIj6yPHhTxSie6zrTN2DF8nXNF/BseDOS1q6CZVcr4tmhOHExi+gl6Wt3oTf9sFEq49QK
u33qZoRnhkANAN8oPo4zBhQ1KX8/JWoMeoBeOS5qwmXFBPAmW/2oo46QArl0SvcGSLg4gLOzHgKg
APxu6+G7hiWK02XpF8+MgjVze6Y3uqNe2kLoSzmiQFVOyaPvDVmrJXL4wcWbQHXYla2vJqxiv9Yt
PszKdLHK8ORVdfZuR1oAWixuDwIrxPfedJY9j6GX1ra6S18E1BD4It67RHhrZqL61qjGahH45EcQ
/ULcVAPikuNvmZT8zEMdYQrbNJRLBLLzMBQ8Zrj+xTOSpJiGlkVxM5Mg2qWGopzdXvu9UZPyUaDJ
sf+MNyAvE3No9mPW42vCb+xDmfJrC8b5l5fGq8pSk+9ZSEbPqgA7wUHEBqtlnagOan+0Jl5Y1VPr
scEbbIFjqv/NLvRNpIvxF0ZUh5FszJdax45eHX33JETkL5QYd24VsvFraGTRAWkejOXmZhVY1hbM
ClW6uanH6FMEqSc24NOqVwq3+crWbGc3zr2WPtvhmCWiv3MvkyFYvA3/CYXkxOsE5jUvi/gmz1S0
cBByxHqB6YzPo5HPiDdewNCznVfk1rUdhq8AutpfnrM3VSx3KQbjZB1rxYsFnWaNb292TjWS+yJI
s+1InvemApdcjoHIv8ZOhTCz1fxKS7HvSbR8iQK/WmZhNd1iPYTirKTNISuC8WyqcY7cRau/GHOp
1oG6+ROzauZ/zS9uAT9SK1ZfmwS/WtDROb84GOIJVNTtgI7Bg8BRYom/+0bUfI/A+LuDkj0DGtVQ
urab6ohaTU1Oa7QjSiRmXB3lRnZ9NjELBVTloFv2r2Oy2T9ZK11lx+Mjv1TzpgZzstKqvluhOZlf
yC8BYZPdWu3E/+oJWdMxY2eM7IXV8uKykmiGfe7wLL5vRO4zO+qbDTa74FXnjr70AGZktf6BYJa3
b2WziiIHFUIAq/MQVaD2T+6xo/iihUcq4hU2m/Pu6Gvz7pTV29zrLveesvPCY9d5ZbCRu/8aHzjX
kQTLzTXrTUh25G1SjexMTRFI2dwMG7/eGQY3Bw0B8ze11Y0VSZNpJ3t5UpeLKW/7s+ylqI5yl6I+
ibEsn+ZTDo2mvMpThu2EoPLclKfsqX6hAEzTZ3pzP6VsopWwFWZp77gGVUT0yVb50LEQKcNZ4zMm
96QRmuirIb33yOBfY/5TjAnLDmPvMxUeE2r9S1Ok0KONznlofdt5cOByJRaayp9xcxj0RZqAmZAj
WN86D8mMSmzIxFKh+udQveKr0a2uX8hxw8E0KMpyf463fdA652re05zo956MsVT63fvXuP/UCygB
2fL5LHninz3UXONYtw/NAJ8QJSIYsg42muZS7prmxKxD7t4HyLEU8/RF4HT1/VAZwymZ4+Xuvw6i
XGIfCk00qzGwU4gCSrULO4C6aVL5D1Pq+3A2NKaVFTCdMnMpPv7pGGPbv0AmX8phn3E3RmOW+wVw
e1LVzkJ2N6Z+BlXcHz/HKZEeHupwfB+EsPeN56obu1aHgx67w6ETOJcvZHtykhGt+Nwz15/9ZpHR
L4fK4H38va2bvg4uEBAoqk+LSL1mDp7Vfo5hmJpkzSEIw/5J15p3GfcqPNzGcah1iOpM8xLd929p
rSkPmYOCGj/2ZlXVuGnhh4u5GaVHFbW6AdHZqWysIyjL+2h5CJNL9xoXz7JB7Y+jeqFsXEpcZxmT
GyMBWwyEl7uKis1o59Rz8nRmyS76OjNJ8sQuV1amHLo+hprqjy+ekTY3/L/KW1LEr2ZRjO8oCKBO
uCmDQn1pXirP7l5qrzPY1+Oue5FY59/7loHwZOpPV2jazjKycn2DJ5rO+grZJCBLPyujtU96mAzP
YQVCM1BZPYWRNzxrA270LTPwlexV6jw515P7TXYmpaExRTqCS0jaZThVG83wr8bYgWg0S/csN2lL
kRurz7HZdgpK8ff2Z7/cs8t2p5qJfmjbWG23jXRlzciuulHRHbHYc1FT9pT2KNv2HJR7f8WcREf8
iswkEzEDQQ3dBO/jGOGp6Wz/2jr9742wkQseoqnc/NUBYQDVpxKXu88O8nv+NTWz6MzvZflXXJ7T
C/KnEeWKvWwNlt5TVSORPHODJNtn0vp8L8wcrtY/tB8ZFyzSoKJ9EokYs0dv//AZuu85sIc+Tydj
8px/xsrQX2fHJfCoWWW9M4cpVmAzI10hPGwGcLAuYCK0I2W6Ps/3nRPPu7TlXoZSKjYb4UkPsEOI
bc+4IGhlXkx9wrkVGTCtU4qLNXoIEWthpq0iJcoA3c+9JvOHvsM8c+KHAlaZT1eN4duo8zPKzC5d
yyYGI/kKKZNyD244ejO06Kc+Q5tkZyweuUrsF8Z4DxQYH0pNCd/AMroHq0POUA7yh7LidlXqoBs4
P5d1sgQPWR/l4CHwzhXl6JtjWdTT+E3IcJ2KCllaCzeK+SAdC1FF+XKHPhTZRxlb8YOENDBHqW9E
YPAkD59IBzDof0Vy7SOKu/gBsHB9x0v8/89zf51avH+eox8gi0FXPrTZCKaARHNwrFRvtJYA6IGG
zRuYjc0qmxLuE1nRQldU2uiUQlg9yb1GBqcJO85YbwJWbvMg2R/WevN7/H2UPCBOqagj/AU096+T
yO77QZEdxKcWPztUyWK3xaetdZ9J8OLYbg6iwtec3bDPfBhW7I1ckNw0IDWA9rM7MHYQHfkdhLjO
i8hjKNmRRZ5dBvdH43jRak4jYkkwFx1lJfI/FyVlF4CAEt4NG8UINjjPZQfTHZALgaBa6jOatGJ9
fhclu7f/dNdqr/SXP80hRKd6IZXKNNSA6lUSD8u+FDHeIFHjbz91zRpjvL9AJKiyXP4072dAz2dA
PCbtIXVO/U37sIQwbnJTWTrWOmYA3D7g7tUFtbIPbdxWu6w1blmdmLe49GGMKJjQfMZc7sGrOrYp
vM6nkh25XWGzq1Nh/IypqvXuxlNzlGeSce6rqxr8ODQijjS0PHpQ7Or+ejJUOWZGebZ9lMfgMHcg
i6TvQ9ZYkPeL4WQ03K86z+2YoeKlkyHYgd2u3kds1UpQ7JoHjB42cEU0HPz5wEIOkrueT+ERK+t6
/TkRk661n83/xYTtfx5Sx3WzANDVboaOhc8EvsFv/erqAWdGbXjeWHhuj2I4tDzmBcA0YrisvpKB
NfeyZcdVdc0MrbzabvljECWo6j8hOWLUMRRrUfTdjQIp4rgrlDMqq+HCC7rxLZmgUw6t1zwOfWqt
k0Lxzm7TaTsT17mDjoDzqXYmf2vkTfWgmKJfRWmYvkxTyaK5E85r0g7dUWlVBLcokDjANNnge5ae
ivKoZaF70j2fzrYzf3fKEbo+RidTDxYqC2M1EdFDPhcWozCyL5hjrmVLbhTuAofEaH50ox9HS0yb
+23hljWMBc9a1VZiHmofsrkfBsrWHCfnuVMqFq2ZfmwEmEJK2g9ueLGFiBFDZBPzNL41SPemjt1c
Zese9108QkflRAECC/E8q794VigOcoSaJMnNQXx5Qela7EzbV/0lBA0gCXUVbD/PrqYIgWKL0q8/
Y3mdKOvJSNKVPI08YVtieUpZnU80vykxb4YsbvYY1uWL+1twVYO5gaU9m/U0+ksLZYpz0HTbz/fc
Wkb2kJM+/e+frh9GBGRSQPPz25bD0WG/f7rP0J9P+PkOItOhJBL51u7+khnLDYAqTB8+XzOybTQz
Mypwn6/ahYq3hgr3+xPKE1Zh9vsT3r8tXNuQ+p0/3f3cuvCZ7/Dp5Gh5fvkJa2TEPt9kP3/CtLn/
/+5fS19AAo+H359OHq3a4qD4Dqio+YuQR+dp9iXSK4G5GKH726fsuBgqJVoBwyufwB3NfFe1OBdW
6zxSKnuqddv9gHyD4hzWoodM88q3XMMm3VLSS6675tqdsBJo7PzKjUk8ZToZuWDyuMuEMVXPxNRP
imZ8lZ1yUwLGMIQ73sdXHaT5hgToRtZD+yhoT04R//gc72rkD3nmM+F01FVrKMz1ylmmPR2GVR05
2mPg5/ojAlEnZ2iUczS3xtLuD0HEVys75TDLQ7Ke2XaAKiRDcBJCjsJB8ng+h9zo2Eit084u/hXz
4nrjWnZ9vb/KGNXk/D19IV9GHtVglETlqkgPsjloY30B3HxvyaOGBjmj0ioR5/zzfgO9B32gOQ8y
FCH4sENMIl9+vl80w3/lagIbdT4oaaLgbOv1/Z3KENru5EGHOKDaxweSMeMj9rv2/pUA9i+2apQC
4ze+DO7Z8LLsUisaBNbRD69yTyQp1Ck8BneyaYsEJfdSB4EQmk20+mu0G6vDvoLt+HkCOUJueAUv
G3+/wmfYiosIMv4/r/DZkZTt71fJIaGgH898SO3QSFaDdA2UmdQ2kw4ssBQDSr0f75nOI2Y9ucOR
qrNDub0qL66LVcKgBs3NAF2wop5jPSuB4y87IxveRd3jFjoY47cob86V03m/3IlaTRYMzAk7qspM
zfxF4ujMT9Tgu21qPxu8ZN+D1HXQy2qzFx1ezypFbfQGdYmlqWGoF96utrWCzj7aSufs3cyp9lj+
tScjt6UNCzMvzfvOxTWegGoV7aKWW40pf2N06V72DIY7M44yaskLvUvH0z1qG+5i4EGwBlGR8S9o
+C9nS3yCyPcrWrJpNaYnyzKby9k4nuIU+liiP7QN62IfVlpIztT1r6oLHgR8sYIcY5csYz1tzlNt
qY+RWr/IuOPHxiqaqubA3V171fG+yApb+QDPquFz71kUkjl86M+53iJB25vBnktDW8swK8RjXw7q
c3QTU+BAA7OSBilUF57lhmkiSUgqvsmxH8zkWNdFA0d53p10VCscoR16zc/JLwar0OmK9TRm6Ytr
UT5rB8wRHNtKXgoFWwUrB98hm10L5SrK1V+yNSmNg0K6e5ZHovkiHlFJX6IUzLN43jjZDmRJ8ywb
fVxsUW5vbvLYNJpeTD9UL7LFJ0GX1wuikxya9IAAW1L1e9IHynPK+nPPpVCoC7OoQ3L1bIxBC5eq
nRnrCQ+9e2xK4XOhcF0DFBak/eTAaND/6Z4HWu2Ea/mYAzX+Ey/EnGjosBxzp+k1xm1lYZtl8tYp
o478P09+2TQKcp5GZPoHH5DWG3OAV1WU0QN09em1FSs5SMvc5GoUHb9jzuDoEXwmS2MmMB+SOIJy
vuKBEph7sQRDVsienLPsnah/g0PyX7DS7m7CaC5Vk6RvpuaEx6kJK9LxHJRjX7axwFhs5EGiUBVQ
viGLBxxWjqj3exs/hoYpN5H05XFDfHiS2bJHBg2whGRHkYKZ/Kp6ikhrjXGr39rYqNAeDuN1zje8
kZ396HhX6oz3lgxVbe8vs2TkEpoPdylpHzUczBbGUFCARBb0RWn9iGUCZyIR7O4jyAUgmH9pov6G
sgOwn3CmiZt28RCbpdha3jRz5gZEABUe2W5r1U+NjiEe0t7F19qGPqXNZXStxSwK6NJ3yyuLBU5t
6ksRWJRaTF0nkW26ux6FqL2rTDOepAjXKKvmL3XC0owfZf+d/NrqfqYyi/dYCppfYxOmggUx/Klt
yHo1SZieDTWnchcP/i5Ube8a2Ea+crQ4fQst5Udq2+JnMtzu58H06qZgtfLRir4BfNUpNxfVh5U3
Tbg0DcnLhK3VM4amxXNX4wQV29mjDEW1OS1gbYCsnjvLFi/GnHT6WvZyb4xPndkDEZ17C9SFn5vj
57mox81Zrbg5yX7bTdN1a/MjUz4yt+2exy5dlcgZv7XC0YBfhMZCNo1C2BsraEuErJv6jZUYVk7x
AH1iHmyk3obCR/ekeWn1CLXqHh6sNDhm+YyOnkclOdcc9JFhO6qtOPZKg2evUPrzrE+xUuugX5rW
NJxlTG6AIgznZN5MUWOtsHRiyHxEj5DtCHaVHtnWVQRLP7tlTPYiBwd6KrOOap1Ey7afvEtt+fa5
ye1hORqT85UU3MEfvOm1mDBwyL263MLJDN99c8JbInG+KhCaV5k+YbDTadFDRvkGWq9uf82i8U3D
fMKnsoEnYtaDa+zDh8+N3XjnmonOETJj6Sxix433k2IFCzkkCe3fg/0QDWJTzc6xBZ9+YZGqW5Si
qbn+ZZvVxaZM+XpCkY0PNYJmh6kHyiPZAd2YfK8mlJUkc6ChBaQnQM0JVsHoht9Vqw0vkh0w9zXz
yP/DcfIsphj2jlaFV3WCKqDUFOI9EbuPgejdR6cGPuJYyPMRGVWSPsjkNCvZJ2OW02wGt5muspWI
ON7VPcplASZw2dLy6gdEa4dzNJ8s93RnM+EiFerCegzwWEH0PmVhYjTWo55Pzi2xgbnQJyO1JZS1
B599leQ1qo1RHK0NCCBnDVS2U1XRMori6lXLs997MgbNqn0ah2IJhiL84va/DCuv3u3CyvY2BLe1
DHt+eHTt1qTYy90K6xikDDBI/RJN6nco+90tiNv8MhqjvZDj68xAKiK3+4trqOnN082fMi7cwmMe
UFrI1nCduU55knHurQ3amWm7j0Tqv0eYVcq40ivJNkGCbSubvDvx5931vTOs8/ldoDBzLFv797vr
mEote93b1EipRGWf/yxt7UpGNn+folysrHhQz17jlscyR+yx78P4ZeqAKJCnyX/CBl/GzWBeW0NP
V61peEhd+piAzHufm7RVxq3VxScXR+B/xeVYUzVffdMJXrrOPGqJpb97Q4kOWRYH51JrocfjWrrW
U89+G/Tk6oWO9iMy8kdQcemb4fOx+ipXjpEx9WfUKWCOmkH9AVZ+7zON/qF5xResucwXtVIynK5J
vhtho156fwpn0UzvS6z4azkUOSQcndyifs5hf286s/UPKlT2K+pRwxIvWi7i0eyQ4h49UG2Tae+N
yN2xwIilWNDblFUN1vVj8kUU4bcirb1vZBIuOQIdP0t9Wqvc9rGk7s6InuTRorWQv4ExsoD6sTHz
tPrpBuoDZmrtN6MLf05dIHaK5fYbFeeRJw/wXl48IReRP3VVyQJ09LSNjOEgXl0hju2yvM/vI5Ar
9JduYpLGwGFuzMPHIIvcaxEKUMzzHkz8etUmebhuHORE1gEKY/wH3CMu6SybDHCnB1HGj/fexoOX
FDlNuI5txIsod7ec559D7jG+1fsh8vyBlmNSPYTNJnE6ZREpiXL1nF4/4k2KfZCfV1+76BX8sf0t
qVpvifS2duYfZp1NZIeX1dzRjt9TeMhfI6uP1n7FOsAagagUao+8WhzZ3yazgJHRBu9FH3eb0InU
vVII9dGJ8KqXI4bOejbgYL6EmYlzcCUcwHtW9dKm2pMcgCRRukDUD8hZXVdbXQl1vgLqRUAxgdfV
7zaY7J2SpMWmwgjGbuPgFf17fY+Hbr92BlV8scZ2FdrZ+OZVg7lzdHxDZLxSvzVDmHy02LltW+BH
W80NrS9JmoovhkNGYUhUe1u2ffIxJt9kXwzHecOy2thh2TK9jUa9knFNsFCN6lQn5zUErySUd/Il
yO/Yq1AJt4aVKMtKBFidsZY4yr1ibn7GZIcZVP/PkN50TfgUrbn669gBpP0BVXccLZH4k5sqAqdc
hoXxr1iW9vmVNxFtqRTgRfRncDJ3oNbvoDotfvwV1xsot4HfnP+Ke36e4ezcLbvYGpc1rOVl3/dv
mairWzkzFx00fI5/QrDe6xvmNPcQVbaKJBKsWIVlbWCO2qrAUe/m58JYN+aA4EnnupvCMIuzy0pv
Byt2OKoN/0/K4t7et9zimOZBt6tR+TwLD0WdBlfti6vg4hejhfwQRDWaAF7lP6Vah0JsxGQ00tUL
MID8WlmGurG0zltkmfBYWN+/C3XcoZHAytSysquMyT0Pg+ADzKCLbBlu5CNllAbluaYgFSZ9dr3H
oirFQjBVk1UwjuoTZHD/0EwVAFbPHEvWesESAHR/k70iacqVHWIPKptG7PSnYsy/5VWqPtVm1V4Q
W8RG21NeGz0KqeiKeCebpqn1i6yIvHtv2E9b0429R6qn/nODcbEc5UzMXyqTebwKWxHgF1ozo5io
E/ZedAoqs3kNzWoZjwZyzDaZwsns2rVstg2uy549PjhpF98y1p6iSQCJuqaxLqyyQfeSg1LcqnIq
Jjs1x9/VtkT9WDlkgc0kPLcqhohxI8Jzx8Nf9smN3zfVutWDam1Z2pQAhG4fTGGpWx8EyT4LvfQq
N5pZxiu1tDC0M/LsHgubKYWt5Ae4gFrAGefBMib3YHBWO7WlwPkZ85TAW6H2oi1AHhbTuksGaiOz
Bk/qtukhgtS0TWg/cBxydl3bcoNyX1zd8H6FyYEHhvMzKr1fejuor2mlTMCS6uDa5LWzQx89RGvR
Mi+9Bn+3MIryVYuKkPpG2f0EyysMw/1lVNFz9JxVqskTarTumya1Uajr0lsZ51ia/vd4N3f+FSO3
gf9Iu0hE8KsUfq1fXPDMUDLUaW0CLDjnk4HjdhT9xJJoRNVlHI9y73NjCy3danELixp7N3feBMxD
YD3Ou5FRPXc6FeJPozcZ1xV4+jJ2H/xnnOz9HDxUWrlOVNPbKbDRtpitjqCNLEp8mqKgHaiKfVT7
4VsQp19Dy62vPLjDN3Ougif1q+/ZA6nh9EkeMpW1fqBk2GNNzaCEFSzIL9geZGF5pow8NqYeZpEY
bOPFikxtlcZjfU00PdlpapmCXzCsUxklySaoBu3RhiS27KGTfPST/UiSfQbyM/2iaLXwYLKHHtOQ
wDSqJXTH5tGseYKkpaaeNLRqD5mj+LupVKdrEWTjasTI9LXvWSUX79xz0pMpCkoAUd0vSHCp8Qp4
a3LyZyqV20KFXMi23ADJi0A4tBMejfE/PfIccrgccz9GtnUFxda++xhrM70Fs/S1NvT5acjKqwxF
cwgEgjhHfbOVIbnpTb29kitYyGM+43JPnzWx7zFG3If+OT/SYNv7CdWUPF0a11cnyPKTHK9OobLx
BEbvRWu4W0Fi6ziVUXlo8t4lBd8GZ6c2jA34tvgBJytnxcJlfMpH0VAwNsr5mYuHuWP4K6eFd2bG
pnZEsQURg3RWC9GqJt7IYKRlTnnfdXwUmj2yaeNRHXUgaBrr6dxv66euT0CCmx7J6lRNt2rbI4w4
FOZ+TKtyn82ZyQhFxs3kVslDochUtu4/m2qeLi21Lt/xEQ7QCSW12CFMCpszY6o8br15EbUAWLju
+hKpMS+3t7YzLsQM+OhKJTywAMfvbW7aQest4EsopyhJu9c/w1obdKEzwJjJA+P3MK+2PEzLGOZy
NhmXZ7PmYeBa/j2MWYgFTmBKTnHTVFslcSjux6P+FFpWdQu4g1tNIMqlp0MK6FAkOFRuoj/ZVqbv
cl/A5J8HO1i9PGVQe+ahZpHmSw2s204O1dQmObQKcG3ZNO0Gw0u31He9TUkI2SD1KQ1Q1hSuiF8L
n1VPO+nWexMxGebfr32NJ6Qkgkb7oWQdc64EoW1yFQuHNFe08KstywxMV8HTrOs4LW+KUpvLuoVq
XkUdGk1tSuqQIsBXSOTnPGjJW0TOzq9y5xf1uRdviMqPIhXF0lZK89EAJbdp0FE9W1Fs7NsxNXaY
pnUXeUakfjJEuTxUs7sh+FrlzE55ds254/sZyxT0znxGs3OL5TiLFJrAovZyjfOfVkF/xaiIlYcg
JbU9iV0ASTHKzSHDb2ZM1yn6Q6h0K0aR3sKmyF/KtnzJe0O/jF6XvfAuc8CNgozM3DkpOVJ3jlEd
ZK/d1hH6naLbyV6qHiXqTp6FPyfHkoYVm5pc91C3FzA0Jfh3I/lwQvUkZg8Sy2Z54nvue2Zas9xo
2F7cqAaY2Wkey/MGQlhcdovasJuf08bzleJnlSQDABEksdSi/4Da4Z48pfq9adp6XCd5Yiz+6vir
aVU1qy3IkTI+hTnaIS4WgulkuqegIQ2N+DqL1kiwwi/D4QczMgSZh/4XyoevGIoH726KTjC8ov4a
JYPY1fBy4Lo4xTWlILxCZtvaWuboLnm88bXPmxaCwdHSHHTkBgN7cRnMcUXFWHqMqUwLj+fXFC5C
0zdPfV17z57fzxeK3mDMSDPt3GpdtQLLi3kwLgHWdjJM5DbmZtC66Dhjhnw/lV247SVQ2hd56MSq
+BHBo6U9D7Watl8y9Qk3CesJeJH+FK+KhIVnbiiD8dam3H7qFeuGIVgASR5wfggRHRCrIh77n2qh
PWVUGb96nVUvdNtyX/HzGpd47qZPaquGa4Snj25qoxMYjGi2RlO+H0DioHyiKfmyqboDUw0HPDu9
mm0mW0U4ySqPvewpnTcjlQUqDTcZUT3/5NrTXqXrHASWe9a1XEz4dkOfVi0vXQER6tWV7K9GMsJ5
h15x3XrniLz8sjQHZ5EF6nNsw76yav7vI+WnjeVl1VIqC0nhoGgmwDZ5MVvHA2tVpxpHxER/tU0+
nhPrV9lSSaGDvH7GU7V+0NAcPlR5Vq38zBYfY5f/sFOR3gq3Vi7IQ1P0Fj3XET4PczbyRjW5/pYG
7Q/Bd/bBw6XF+xJYQGS04RLF5gfc5vtLDolpHToOSGLXxjJT6+t95UO39tCbHPHOwW5HnU5cLV+0
iRskPiD4vzWdv7FcEJbovYU/XP4xRqVou1iLlB0JwG9jhbB5aiJAXqKH/pvLgkJkphf2mzma3har
k2xrlUV7C6zinHijjimXwdK/Sr+rDcouJJ2DBzsqb70SRPthCK0jIt4oQs4bkVz94mv+X6ydV5Pb
urKFfxGrmMOrchxpsu0Xlu09Zs6Zv/5+hGxz9tT2CXXuCwpoNECNRhKJ7tVrFX7tLbyOetEsaH90
6kbW5G0fFM4nP3O7da3J5dHmAHHxeInLsOEhS4PBYYPqtn4px8ZbdsQiqRYqQpiiHT9a1E1kUfYp
XzSlGb8qk8Qq5CnpwrXynE/UsMlk+9WHa/ebbQcwq3QUnHFDCbdmCTOKKxvdq2MC1yp1v/3uGcO2
9AoSd4321Ka6Q5WedO+Z6a7WIVsYLEhHhkhd1jUi013i29sITvJj1lf9zrSlgztm6VoZnOMYV+1C
JuhBIKbpN22gmZvMbT75Vlqj8G4Hiyodgm/wMl1to7Decr48UDmjAQsN+saR6voA9evBob75DodJ
zJwKhbt0AJceAQPpPT+8Fw0EZcpRimCln0yRJEErltjGmtyOcu6sQTnLXf6pt/NrYaZE47PyifLx
+AKxs/ycScoLLIXWnRrm1XkwymsXAuXJkzA8Bs5bKDfpSYZ0wgn7Ye9ZMKAA78/0k3TnNlQq+mby
uQOVsQWbDjXTNJQG8zJFth5Mte3uGrOmcF0C1KZLYbAq5cY/qk5zVurGhrN+QhxOwETfoccjwl9R
7oORGqAvEHbRUIwFnl64iLHjV1946E9h0R6ee7SFLkUcPtdKVt0RaOWbNHZk+LqqfZHtNFxQZJFs
y6D9yyYTco9MsHbue4vSRt0PljxtZCd692IS0vjuHl0E4Mpj9I2wPh6dYgx7J4jyxW0cqFa/GCo1
BlSXtuu8t4uXQgubNaKQ+VYMTc3k9uMo8Mt6I/VvTj4su5oyUKJsWnq8dS1OrUdXp9JvOYEqjpGn
P5AKlpZ+hwih7xzSargWQ2hc7ARUa1evdUf7i3NdsZDD+lunG+11rBPSThk0n2XweSz5HoaSuhya
sPrR6Y+dbcHyE/nOqSDNtICFql31EcUzTYgUeSA17g6hOAJOfJ2vCUye13TqkYa+JmpcUMSJSUy2
GYVSXcdvpRjKqp7cSUr5LQLVk6H79VRGcss9CFooMbQCbzwPNsEy7nNPYD67h6TJlpRBmE95JieL
AJgAifP+vbbaOA3jSOOu65tf/0laTXiICYfbw14buPpvBTcLpuwhiH8Ubm4f+gLuR7tB34aqm2QX
6FRYUZ9JZXIJNxlH7mGj5VpxGe3SothSbojheFenLrJdxqP6MbXJy/l8/XfcQ0jOZVApQHg4XiBl
ztZuEMgPzRhZqAx18lMe35clD6CTXO9924bhrtVRhA89p74MwZR8ceLys+qmZ7ngmx7FPWrrwJmI
cmlL00JyXWsMfde4o7wDK42SeabGa8Wwir1ishvg7umW0RVkpnkupWB5rcql+WbnyaMyIBNUZbKM
bI207oww/8Ep787nt/Cz1/IKOz/KoGgKml051Hc2X6VtpNrdtjfs4SpbtreCA1p9lUlQqmYS/kjN
M5ksoON8ma9mX1ufLR+e06JVqgcSTM2miOsMrEsJNpowFs9c1TWr9GaZVlb0rcj6pZ+V8Zvsl4gg
pEH8bAIN3LRQnxzHUYOlxQDL6zudQk5/OKu1bj/ZjqPwk70hylV8DXyD8k5bLg6u3lngCbs3xYv4
obQtoPhGZQKEb8IjVMThmsjNcJc4Zr5oDeNbqOTeE6WIw06BOHUL6anzzBkdqsjU+w6NBQDCNBke
hkTvKPsp5U2Zts0rvKgH4RGY9UjVGvE5tauybdNXO9ny4j2cEOZeIf9w4n8ZkfqrzQvUE84qgMh/
3fQE3Qc1GE4pYd9FHzjuk6HrhIPK/jBhTzoNhuCiBy3Y1/E5AKhHRU1Zr0sDmWqP93Jlon+55+Yi
vTTh6C/s1ib9Pc1WjY3ijKE/yfLERepmPBTV3EhLIBWa3nb7piF6PdpK+tmJrbcOpOm1cEL9mmn+
X4i1pxRAO4scHPWSOj4YFhzZ3CMiNWz7NkofPHWKXGdN9d2EPCsJGuWNU85bIQfWcwH101pRos/2
UOYr8p7ONZkaMMswqZI72rmmpErwe1TKaizBLPlu6VyFo+OYQPNDktizLZd6k+gvPyzTLsItJq50
tW973zaLTcR1mkvfdgSbJc9f21meniWvQoBgjCF+arX4BOriiwVg8hxoxjrzq0coqIOlOqqnsXKO
ekIc13Js5Zwj6r4cB19ZGXXd75y4UvfokAyXfGqCXToQcgFlEOxyzwlWutmor+YAn37Z9z8ohhv9
jhM7tFbPJfH2RVU72bqDIImfy9gbD2QQlr4uGQhF5dpOHgCxxYWpEKvxrJ0bSemSjzzfVyX+5Dsq
NDA2IjCanA+nkWLVZaKRjg5NrV91RkSEXh4sSuqapl1EdfMIWVCyE7a5oSrsl0tlq926szptwdPI
WSdV8GpXHWEYSw9eJjbKVZsY2jVyfGfjU5ztJsaWjNR4osAo3XkGijedWsD4E9TnrtSSRxgVeK5G
ZQ/sld7vhU1JgL7ALgscVLKvHAWsN0UlDDVOcmT2g6fxlIzaxFdZkoaDr2fjATw2745LBiOgqP/U
gD3iQTD6JFWkHTqKcNctBMy7pOjtexl5T9lSWw49KM1T90qsNOCM4wfNMvaS4ARmON0HIwELG5jH
qrBGdaX5jgu5S/fgEQ13DJMU/hhK5rkGoehSr3YvZV52z7P0VO2MbMRo8tTkgd59NhECQI7c5yEv
rstnVL4Iokf6E58fE4zOEob39Go3k65w82xRjHwl8pncmoK89KqAIWw9TF5iIiwq967Ov4sBQqfy
moRptLKscrzCMOUsNKXuybJo4/Vmkw1zq8a2Dv4VFzHBaUG/GEAkJ0vehdFSNhBwr6WmPPWOVZya
Jv7Zi6FagKEbGkZIrwEpC59bl18iPlex3G5i7oTn0kDdV5KNfJsojktVJQ0fA2ff1Bbx+3Q8G6XJ
DSAJ7+tCivj687PIE6yF0isM3QibUEJSGta9sNV2RqCxgrY0tFWOSZVLko6oLqi/7Sin6SorhrsG
OqCrDLPBUnN9797nVW8JzcVkCztY873xagMmOvGlqzplBa+gzm3a1Y9OribbOtQ/t34bnf32L4Lg
5V3cDPnGsV3YYgIUiCoX0k3Rg1MZmhzRnZvauuuLfiB0ivxIb8omQhMWfNVS/NmFFeWLgbzFwtCl
+oXfe2VZh673WNglSm1h6V5MmQ9FEEHaE0RHs0GbV20Mbi3TUDQdpB5UQTpZny3ElNoTt067ldTF
6lWrHgJBziSbMfI8vME37iaZcNyeqjDSFyNFJZx61SnUh4CbIFgSTeErPBb4ZrNRPFm7MS+VdYMY
aa/CL/SbjalD1wq+aPMUZfAI5KEXrxpL0Q91QL2+A5jrSfHN6oHj9ELuk+wJ5sc1MEnpfnpQd5tK
edVipziVSeDehkaeJMtw6MINBC5orKRtL60RL5W2MTDdh0rPvlM6AUYs7boD37Vg0ZGpujeyCLyc
E49bw3EBXJXSi4+21UM3JEu9KasnbxjKpyyxrzlkwne5J5VPjtYZy3YYGn5hGdq24m5JUYQrt3bv
jCzvzm0+uHcpYuvwc4avXhKW+0D2cwo3vOjVjIhNEocMdmI2oo4ajDypMjHrSghXpZH0KNu6/MD9
YyfMvdWmp9jPQDZx0AQgOfqQN5DBNLQqXlEPYT4bcQSBtwp3OBVV5nNSEfsGaCav7GloDLKyzTNu
71JkGc8JVUpAQpV4LdaqTuttYfhu1re1Dchh7vYaDL8484RXbbLR9eBJY6uo7QNI26n/EkMVkco1
zPzyRjinHZh0HdrR26zsRSmhGz/f3tb2vbuC8EfeCmeNYopV6dvubTY2q2ZlUWa/E85y0AF6aqc0
rLju6EtLva6jLbjRnWE57aX1BmuTBGN+sqNjRoTuCbWvVpG7p6mS5ikp+xfyc845g1lgB8MD7Ppa
312aOt5T0u4cLU2CjUXYauVrMVKZdTO1Whfd6SAVXDlXA6hLU/1IduRgd6hNC/+0DOIV5+cA+XLU
Tay04xEvIE8shzECdeQuEqX/nuZG+zXPfRWZcM24UJce7gJ4o2rSYdfGiJ4bGakw00nVAzH1dhk6
vfdaEjreaPAcbMSsUiH7URcx6iLTbKYD6auy9uoFtvbSfK2KxNupfgZpeUfYLkzMclVJRbkFucx9
y/bG4eAgU2GsQ8P61Y2nrq4khbp85/CuqydKvommai/PeHCHznsx+fMoWh5WEjRALxqftns3Roho
GklGp19Cb3gQo3BMs7sCdJ4YgbEyThoKPYtgYkwfS0ie7L6H73zaFYFObTOxa61CU9Iugyv/bHRp
b0mUHM5mHvjzQ+wCppycZnusw7noD4G5/DCReaG8KNxk2M7OwoV4BGcdE67535dzWw6MRqkozwgT
bKjvHj7bo+muxtrpToOSymdZJdzVqAAHQ87I/gDZRDApCommmGSFRC/WjIkHA2HY0UJRSNiU3704
m5LMLfK0HyaEs5iFtRfRj2lnsQzNXw8eBYgs1iMg6tuuFbFlYE8kpZoFSOZVNIzpIauCnw21gemB
yHd6EL15YvabJz74/Qcu8/bAzSC8F/vP68Rw9pmv9B+4fNhqXvvHV/nHq82vYHb5sH3lSb9e/h+v
NG8zu3zYZnb5796PP27zr68klon3Q2kH9B394EGY5pcxD/94iT+6zBMf3vL/fqv5z/iw1T+90g8u
/3S1D7b/x1f6x63+9Su1Pb/k6VDLEO0deLQLpq+haP7F+N1UVPmsSskR3lbdxo0eZe/HtwXvlv3j
FYRRbHXb5d/5z1edX7XcoUKznmfe7/Tv9vt31+cww9G700Oezucr3nb9+D68t/6v171d8f1fIq5e
D+PVKLp2M/+186v6YJuHH1/oH5eIiXcvfd5CzMTTv/yDTUz8B7b/wOW/38p2SqhzS+3rIBnBsZHa
iSERsNkx/t2ImWgYioOqXYVZWESvEgtmX9Mtw6OYLkkg7Z0YWTat8x4yrdGXXmVQW1Ub0n0WxBCo
1f0Tp2CIbKdRnFNJ2IJvmebFmjHQzQPZ9x9iXthdeKI2YwkjlrCJpuphyzB1QGA1ZPsn6KIvkHrE
l8KW4n1nOwg+d9T52mZ0a2CojM95CgPp5KVFEUpyYjawJOBsnny62cS0GulvLQAqImcN1DJiq9zv
qXPOVXl9c3RhlVxVRmDDk2xQX5KNSOxwsgeHiZjqxo/QcrXhuzGon++Ki07QgLx9SHXPNBwCq7gU
SlxcFKXRtp5eAF0Xq1utGnZuAbLh3WqrdwAmp81nyAXZUSyszBxZIqO+n/cSW/udVhHU9I63/YKk
aE5hGkPL++uSwi3tu/6s8mBxc9NHjmiWunPksqeIGb0gb1Kov4nVQ49Mifo74fpGpv5qHLqtwf/t
CCjXO/nVpGUvBO+FUSyfpwtwIo7k6Ieka0BV2HlB0WkK00dm7fPC8m8DRwkc0DCTPQeOC8EVwavb
CmGcl0nWGC1JetTrd2tuntVQrrs4SY8fF47K4O+bULr/sJcYGpl5JtJt7JXKQKs+RmhtlDvvLmgS
7070AHt56LaW3tYFMktem9l5Qvh1zhidRypLJ9d55W0jrX2w7SgmbhroB9GMhM4OKCPrB9FDMG3Y
J1KyEJPJbzcxdHXdSyk4YUVGcTRis9KidWTgZaiN+RCPNYV610qSciesLWJyazC12lJM3GYnd9Hr
RpmQt+qdhO/sQcbJ3Eg5lB7gNX76zrOR4j8iMqQSsP3bpDZm+k5X7a+z3QRPqMKnlWZkeVx5K2bm
izloGIKq66AwmV7179d1G6aU6lFqaK/FizAsT+UdKRMYtmz3IBojy1Csv7WztYtMrBk1IUQLJ98E
ZAvC1wPKd2PcSe820IucgEHcxdJtw9uidxuWPVyvEgwNKxVm9KM+NWGYN0cxFL25+WCjTg/aWA5i
y3niv9pgXna7hto7mwxqu5SDT9mfEo6IKCCrydWX/fQaGimnqxBBCTFBvC1CgxqR2gyOdHhp7QOl
ACN8RtMY7OlPo2X4TwgtyBthBz3mHOYVs28phC3FNmLt7PNhmHs91RhOvR/l6LPUpGQycgMmNz2M
HgMAanvbImgg8wl7LVptJzwo4HI4czv+1Zpg7GlGdV1uxiWQKgsK/wlO0k5wkmYA1JOPuUnqceoK
Yz3NiN7sI5ZU/cbqkW+aXYX5n4aBgKjMO8XyeOe29XA/OsZVr5PuqeDAfch1tVwPZZx+9XSDlBIA
K0JnAyRvUwpKjtxPhQFwNSqgXwvr2l1I9bAXYGOBQhZNXdnu0jCcZD3bBGw5papunYDfWoqJGzzZ
ddxwq9l89N+Bnr26jfYwL367OTZUcVcBjLkIXLkHp3CcAydXPV2IrmjgYjeAEFRo2t+sJVXQfaEa
G232hOzURYZz8iFvhEzs1IjldlEHACwJC+Rm1cMYmkKoLo9ejWxOUN2VObzPoieafEiotk11UB1u
9XMi+t2LPUAOMDnrW+Esaxpy0JEPJ2ptVZc+jV9C17EgH46BnErxgG7IL1tIKusiJvyp9yd70qcv
8e89ovaJsGV+qp08OsP9H52b0lpVDqFPSL1+msTkWHQjeJJKyfeQ0J7k0R66hfCpOhDU5D1Rhk+d
iPrAaa+kratgK7pxY7zZgZpt39nEpcIfObzgJ9GXCJn2vZZAdKc7h2RqelOBkXIeix46weiSmNXu
o11qncM/2XrDdw8Sok9ouk8+t12FVYzFGtG0A6UnSzFTFIO8I6vcGqZy1XU/f6mJN/syQHYz9vVn
oh612eQvnpfKKKh34Prl7EVBQv5idOajWBHmdnwucx4ac51ordnww6JTcn30U989il7S5V8GzzY3
YtQNhXv0KiDJ3Nx/uYS/e7OtA2aKGo6L+sQ0O0/cFot9xI4fLldTrbNK62TixP/butn559pARoXC
CjayH2TbYtS9e0kuYaEvnPgT0bvPRq8rPxDXdgyd1K/thY+xFdWfnTYipRO2/oMf2vxmGqF0NGsz
Pn7Yp4H06+h3JXw3fIhPilxZ+07KiT9BO7CoEc85BchLDOcGVsBNGwK9BItglq9hJDnrGLauhUWg
nIRpEq3hHWtOzdSQrHvfzDbhosjKOiptaT/bxYJ5KNyELc01czdGDlptf9vSyMf3V5jXayHpiDpJ
rq5hUAgVI+5gwUq+FcNYzpM7J4nvANhG+bJJUbPwfNS2fK2G56tHgUvRgn4BqVZH4vxvTYZeL3qv
BtzeCzEVdgo81qKbewkqsAVhtXdGt8jMtdaFoNycqtkESqRMJQf+o2gaHQIJtO7vxcgrIMCZPbrJ
rcMjsMZfHjw1gX9UkPdWirRakXb0zqUgSSrqmMd2N+vXwgh1pn8eBCFSPDkJ45995jWzTzXRLomJ
MNS8nQxWDwahXHuGKyRylfy5rVCi+zX4NVNIhbRJqY6iGGb63dO8bB1C5bAUP4Pzr2I2wIzrTxOz
7fY7Ok3og0sgffpZFc281TwxL5u3mp0zBJuI1yYpv+v1+Eitf7+wybgfxgi9GDWxPHKtlBTFltsU
ywquEr9RH/ppEmIMe9koILOFby+ZxjGoJr3bTGsL0irB0S7V4CJmg5z/SJpAYy6GFpn5O93rjwgH
yY/lsG6pj6lA0gFZmOTO7UxbuY3p71OELk6JBQsXZ6I8WokuxOJDtbAzkJ2UoZabekj7alFo8k/X
2/y8VPS6YOJgGDiriCFRdqqZekB4kZQ92FQb37m1pjwNJD2XWmTpe1BTypNfWjZs956L4nQOVZis
d0tzyr4aSL7uDa34XoyyzXF1soFp9ACBNeV+nPKwotE9Rd8Hdf1djJopZyt8A0p3/tF32nNeLnpi
XyWTyj0sXfGxj7qC+nWepxTeh4teApgRtlahWrN2XGc7Fpl0l1Onux7qFrW53suXfZUoh1E0cQXA
KZvkBBfC8G5qms/g+jh4SfuzJ1zeeWtR8CnN5HIHeqc8qDLEkr/VBoXkoBhmQXYkLeIfhakWqoRV
QurMlNOJgv+XPqFwLk0q56ReBXqMZOG7Fb2SHw3T8o63DcTMvMuYQne9+v0yhrYiUT568dII8jdS
qfkjGajiUZLiL+T625M+jRTZ6HdAJpGymjzyQi0es6BZQX0+XoW/UowIEfeUSIlJyTCre7UmdD8t
F4tcN1YAHKH1fbuAHSfnJDWo7dfyfNkRKlmYkZMdhTMognGvDlQKieujECHvB5u0JMTVVqu9NlWp
nS0JeKwYWh6kymNNVY4YFo5VLWQ9ss6pJ8mvP9e0raKdpQSecbdwtNd5DQ+x4VVVUfvz4bQMrPhb
Agbnkk0NKUzl4quJse4n9dLZJiYSPUMnIULlRwxFI1x8PXjsQSceZpPoUTPamwRn5n3IHdoHN4Xy
9/flbp4qteZu74B1nV6CaHpLh0E99bedK9VHg7NnDtuAWh/VvtyZnTfsbKWuoafFFKumRtWKGIuu
sN7WiOVmRRIRKG5Rrf0R/HNTZ/+wIJOp+YwCaac0HCFEE7eeC+pqGleypN6MlLv8nJ4dP9jGaUVj
Ns7PxWJa12J1q4DL/7i1ETt2grbn37bNKX3ZaQP8jfCCxKsIxZlPSuN03Gl1RDpNL/uk2M+QIlsv
EJ2V5ypEMtDq4/RT6g752vYoL+eIDdFzKS+sTFZWzoTMRwo6PRoTclP0hG0EiA6seJoRTfa7J4bQ
pDHtGDG0PN104826vcwz8wle6uaq+El7VRXDXXUdijezzZQL71zl7laYOoouYZmdKF21we73wiia
EGKIrQmgY+K5bq5zYz6GtZtdQWdaHBUNijizqnQA3HPBIjTlc2KAZqPEdBVCr7nLyVa/NBXvUBUa
SA5PSszU/1Jd7Tb1UZ+GXQ2ClQph9yRmTdv/2g3OcCeWgoC9JKVaXMWcrefbRjfjBzEXSPUCBE78
pDiK89whPwzDi2NKTwFMeVcAm9Uxc0GkTqMEaoNbr3FiRAiUttqLid7wyqtT2s0OJi2eRybneaLx
pb2s6A2CF7gJX3Bs3qbxAKbMvmJ3ROSKyPdvq29zfgkcQ9KUteR57sbpfHgIYi+7iEY2kIYaawR0
xRBB458TVV5BTSPL3mZ2TqdZJCe6lR/lUM/93iXqlezi+aqz7pocgaDfE2KF0RG1CyULMiZd2pgw
be+5jrlPFVRjJl5K2YkKxGXp5YLWch7P0wgXQngpxkNdF7tKp3jZj8ZtRv4flievvbqayudt6mnR
OUQD8EJO+acldLNuivrwDxIO00Sb1yUVDIBJiRavXSmmTj904AmEgHbfObV1HaaGqlxUgEuiY7ES
WFc/MayrobjWtu4jazHbdEVSTlQ4HYVJLBW+0Ngs6lT1wSiym5hUPC+4XWa2zZdxWiqOW7hpjo5v
tXsKsylOj/Px1eSRe5XoDfHIaWjDRkXZvn7ft1L1GOnW1pPVEaxJ6x1jEKbLQAx1K1rHjVftxGxQ
9F9Dd0rVg855Lvj0Ci+4VSC+50CIaAVbF5WSbqDlCLZiOIYFKErFd85iqJQgPqX0NdX85o47VXxb
hD4LzMMwNayFV64Z0qIswfOLYWpB2KkiuK0XfGzNPENpATqgfZVb6ZYfXe2RZAO/5BAJ/BWY0G9D
iP8NjsB+aSH1ffngq8MTgBYLvmmMyjuPjyuKd51VLY/asZ0a0RNNgBTV0Sp8t4ADnRkJuNWi1aIa
wk2GUVk9aE4dvnZR7YRPedrUr7ncvClNsLGtorjPO1l9oiwdeGRZ8aQY+NpTD9pj5RmduxWzgc55
H9USDQAGzgPK38fIBSYVTc4lMcQrJeAHMSnWh8X32OY0JCx+Hn72SgmG68lbyiH2HyGWlw1DXsV8
1R5EQ/GVbPgPndHmDxRzjsSSZMguRzeKl3bMcTXVdYhRf/vXbbbVfMO4Uy31zU0QJOs7Jb50Gb+U
PE7Cjg8a8dJMjZjo09Tce33yXJvFL9O0IE3t/Fya4fLm35jeIfTHczORz9cT+bzozc0/2YbE+Hd+
87Iw5POfSXW/0mMvAivtwrgz6FQMTzWnauWrMAbRiF6bkydZiPGHabCgwc4P3JOw33YQSz74zbZ3
PjlcHRu+D2+KXKg8ZHDhd1eal4jex1eT6sSGeh7rFn90FDvOews/zZeMdcGvCkzdaAQsOxtWaT61
Ub4xJm5pMYbaJAA8DKBxtnW9hobRu/G0sBFGsWZuStsKD3neSfcAB43Htkq/S5nRncSIkKu64Wxm
rFo+N48Ih+yCKOtPaWMrqORQqTGYoYq+aapehE00bWpAcmmr2VoMc2kEu1u0456YLZ//pvRfQEMH
VKgpDVqBWbrRnaE5R1HlUKcSeAdpYn5lUwLXAIT8sfTAoHv+RfQMlbtNpjSwI/99ApUxoseu8Srs
5piE0FBMLkr8o+pIJIk9ksz2IYfoVX7mJBMFWWpDbxsL33IgYeB+jxEmOSZ1nB2tPrwPdCPZhr9N
wl6YpZ8vPnZ7Ktqx8kbfVov5d06/dxO2P2+Zu86v3evc2wJystdK56TnKg5aiBaoNMipMVkEZuu/
pcA8KSL6wX/mkwY31uuoZPXKVez4kmUwCULup+4Gs1AuJs9oK7Nt8iWl+w7Jh3o8+Trw7E3pU0pk
VVa/emcUXdFoHgD1ttZc4FpgtsF2q+Npnh6guG8WjcvbhG7y13kigB4WjTU0L+Uke+Buy88xdKRi
RKWEfqyy8bMYiabL9elD05VrtRqyB2GTA4hgytHmy43JRTSbVG2wFnP6ZIL+RN2OktYsZ1uS1PZi
aAGrzxv10TdXQbv8tivlYAfK5MKF2EPYUgduWTfuw42w8XAULAs1qHfwjFyyfEDiA5mlh9Yx+zO8
medwGlEmXzwMsPBvIE0bV2IoGmL4bwDlQ6KTuMWV4VxcMt5ikTDVVFtvYTZolyXE0NQJ9wNIMhdp
xj5XLzHoeD0fg7t6Ggm76pv6kWeHgxjZ8qiDUlSHYmshubUQxltTyerFVZEK0xqY5oTN72TtTh/C
RZWU4dp0pOIuyA2ys1Dz7mJL0e74u20Az5by3JokUORW9/8acmWZQIZCMXerH1I9yL76BYWrNqxU
kB1J0joaC+ukw1BycCpZ31oERa4t9ZArKFjkVyMLvpHhKn9Y4RZFDW/D70y5taieuzaOai6zwsNm
No2zyHg2PzW1cxCzphTBeB8PfMTRGjV3MljIfYzEzUpTS/NE2fwblAo+BRQKkt6TaW5mmwlH+y6T
G+rN8RB2qR/yFi7rX8uo3fxftvunqwrb9Ao5d6lrD6R8OaUv66lppsyraCg2WoUAfk+zSXh46qBs
GlXmHzr5CptYL4YUgj6Adzf2YjTvS5VMChfINqNc6tAAK59klpOnoo0pFrW+QGXvXCoybEOVFrtM
lYO7tKup/jU0855oEMpTjgu5EjqkC2QxjC+90Tx2EZ9gqa+WRkeOk1P+8cav+o5qVXQHJ1HXZaFT
KjMxq6qaQSN6UyNcxomdtZmi1sGY/BjVfLjwiwbNde+33yhWORSUVb56kBttqS9vd0XghsjYyN8M
PmO71Lag38ms7KWnAGnr2OOwFsOqr9s1Qk3pVgzdsQtXsqGFezF01In8CqGL48BP5YsHkxXlRlBv
FbIsndF/BtecQr9WyLb63Cvpz2E5xVvF0IkcFyqy9uesGCbXXF8PnvzWjqMD86spozoU62B96zQC
Hd1xgjEVFEv4Y1aJ1MpnMRJN4icTkYX6FnZamqx7a6+aBPoJG2iUw8jarTc9rFMYU3QkgSg0ExO6
muq3Wb5qOiVKk3dcGuo6Vzu4Z39PO4Wh5Sux421bKmsXQ+pK6xqpmGUbt9nBiBJ0ApGLXY3gz7/J
BiQMqvNFGjtjPSp+cGhKO33UIu0bIp7JNvc8cDqNl51FY7t9fersixgMVVE0q3lSkzxlaZRILPVN
0e0gNHxx04JiQqdUF45qSXf1JBhCNsC7pDFsS4aivbPnRerpi86GfDKoG+IGuIlVMNC2+7FF6ZL0
Rfi5UeGoNA37a9153OiiHJ74lrqMpqtbOCMy5ys0QV+VvC0fdW2IDjwqKWsonruvEY/HseZ81YnU
kanNZbCwqvKgj/abWMc5gNs3ZSf3PRWP5CManftuYNwoyeT+UVdM5QsVpWh3AhHZi6OjaBKOQr6V
c5uaTpOiCQrKPuW6QCA8tWyYhvPROueOuRKHUDuc5NpSb6m4tXypolC+ZJX7uQw8ZS9GohGTYeQu
OmrjzrNdU1X91OTaWCBVKVfOizlq49l0g2HRyogKjpDMrR21t7dimEjGM6rOS9RY0cSYaGt0JfR5
11T/JHrR6CfVQnQ9z46qxTwl2zWHllIBGc6Sd44/u8j+LfTadGBzHPtTODUeUZh0VWrdJyszm62Y
QH3LRfokyF5NPaXiMC/9iv91B3pIdP2JdiecRC2mG87p1kxMPrfxzakh5aag9QUh1oSZFqjoCj43
heOnb6ExCi+1RKgYPddR3dWTdk8FXJ67eqjt6kRVn+XW/TkL9V14GDqU4XhOsBfU0nnfRivalqGu
/4Bhf1+FDUE+SBo4Prp7s7Kyqwjkx2oxLmQv9Y9i6Cm+vy5kqMnsyHqu+hF9pGj8Yrp2vonrnuCj
Y5WfJntWqMMXSmahZeUjTHpnWYCQOmRyH3zS7QgyY6d6agZYIJOgfRNmO+n8ba71CyPZmZzRDjB3
w9Q89fS/Dwep7yb5QqZv3Zu7D9xKL7hxzms+7HPzVpAXSBfznp5j3VvUQWzL1OpOkpd1CN4jZWV0
yqVBy/z/CDuv7baRtU3fyl77eLAGOcyaPQckxSSKyrLkEyzLATkWUAhXPw+Kbsvuv+efPqhGRdKk
CFR93xtszHxpU72ZPg4nVVRt+aSNkbfLROqGN6oNaRAwNGbdrtQMQCYJ4ell1aacs71B/qfG/BWv
bzhJdT5ss19kLr5Ab16pXidJ3yqh9/u5M0xYDcuMJO7IBNVuAkvv10DFAkPSxz053ReOsVmGtKVk
Q1OzCWk7khg7rc3cbY2eGWrXpqFvoqj7UdeE8rW8wScQ3gvMir/M3vm3YvveDz87lAH8pW1RyPhb
h196kF8/llGjlUv8xTj+z/X/aZmPtot9/K8ZpYOyCr9d3k2yvJtksYdWoz/eqxObD5FdWitDE82G
GEN1h8NYeectV+ALIDC5t6pFFXOMi1w7uN5vQ4O8mzgP7S9Tfq0wNlPBbSzsr9RMtbTt6/I8EctS
TXYhYxwvHJswchKn2zl1omBl8Fy9qf3hylBVNa+o84p0pm5v9QjaODQ/2Z8SEKEf70y9Onxfjxv+
LHcfHUHXy2tB0PHyNmx9MQHTNhg5e/cFYac+IFBqOo1/n4vAvgH3clR9+tJUDR5CHdbE7mipqo6u
7oer1giCjZmyD19zggtXgv7FDdq7jOFLvXUR7zmpVbgr9Pe42Xz0g/3rDqi63Hh+tveT3jl3TpXz
fC1IgRpCB6KDssE5nW3nrK78qLUOUdc9XsapKdGQfyvDct4X/GcR+GaGx09i3wkrWbnLqmrcx1IL
LnTy6up4eUkDrYwEVtZmWLKNg+wjKHh1vVdVvM4xAnagIqmqXyD10faPGAb41/hLeJfib1XVodpk
kCbbeopTlAfB/lnpkK/wt2nv8Zhr75OUnJddmzC+hqnlY6aAZ/J7mxrMU7Db5ANqHaqqxqm5Xcre
wybAfJn7t/WEiLtdLeBiG7ieX9uV/FkEvXc9sGmAAo/SEmSqvzoWy/IGIwTkOJ1UVO0W7XI0J5AZ
bIwm2qgVfrtUy6rRqidEQYQfGtZIs455FOabWGLWBZ7wXRqcoEwTZBsc3NLrodA3lzosVP90GTUF
EQoWbvz+W4+jJlXLfFTPOX7DE2QbnrNfsdtQu55hFbK/onCyWsOGmawfgj6mcczGOjkl8FxRn7eO
aZFvI2Kc+9SDVjXXjXMkZ+vuI3t40KwBljWqyCtrlt2WA9T0OSOKAP90ejUjNBH4C+m2bS4v7aXb
zpf2oTB/a1fjZ+Akl/F23ms3uCoiyTIinzQ0zbld3HXzjONxV0/JcV68dwcPawEDA72tWMx2LQ4u
e35R8Ub1RkiznkI34wG1zG3Kyb3TtWTfL2OxPvCPfhS+IGE63wtXWivRotqDFtwKxW7ri2X02GNE
MkHO3IbiagpzladBdpZJnT/iuHTboCb+Bsyq3LqR0BBYC+q3ACYz8aMash8e7ST8cU0sbqBotjdI
V2Mg1GACNPjtpSlyYwSKyOS3N0arEUsrgGerwWqM6lBVVdQePPYwwpEnihfNl4+B6kpbJJ2r4evH
8qpZLfLRNsTJ5957y8dq3raWiIxtM7uQFjWOaxuMSJs191HBNmrpctKsOY29xV28CNJ8SwCpWP2X
WWCp0qMVWJvLImq9yyA7k58MzWr3qZUm54/CrUBRD9P6owV5pOSMjiVeCXPiPBGSjA6q7WOIuhK1
P69Dw9A2Hx3G5DONqGm0c2QB73B5sUujuqxakB2oN22s3P79XVgeobi+7r/4bTYco3CSx0D3fhaq
TVVVx0f1tyFpo+Wr3+q/ltHm0F6H2GqtVe/H5P/nWt7ywlpXx3s8mw9Ie8y7ZPTiVbtIaHUo+yMF
4NebWgus6zIOkN5SUlsZolE3Gfmd9eQkBHvDdtJxuWSOXvGlTLN5rYYgP5CgrIQBUxTVzn7MPY/d
Y6u9DYNxgDmHGrcejyS/Fu3ypb2Zm+9WhlJHksbmue7so4j77aDJYyqc6j0ufMFT0tKek9RuNqPQ
hjtXd5Kdh7bGtY/1xLrPpxprOxPx+677UggvfbZqzburIBKXyL09h+RjnqroqLpUgfQDkGZd4BvI
aPYV90LYKzx3vzZ4BT9lmNviXKGtVc3BzOjJG/mR+Vm/mdhrbzxr5WpJ9hjFvXzMxiLd+EXY7fLC
lY96VaU33AFfVKcqxij87LNbPKkachzeTthwN1OdsNCaxfxlscCLfy42i7zfEQi+mfqOhN9csYdZ
RHwkCtlgTpYqyidXXmfumhw1oCTRBh7CfznxKGMcIxcIOzvgSz86GlF/webFQ2KZKIBWxGSZxuxO
Ia1AGd42XZHdKRDW0ieWmuqL0vRW6Lm+mjp2HZ7T1aQLM30FVr9+8Cq7emAvDVminMudqqoOq4In
nKbeWTUJR7Yns/OeLuOXSZG22KVGHHrySab5erC79zSI+ms1hEyGf9vN7vpjgqF3a52b5EkY9irz
2ARndSIdpILz8BAU2m3aRhqHJYCfZyzL5LkYBPl/PYe0EiLlubM8OAt4FLW7MDQsPsRQrBsnJkW2
PExzM0PbOMX2Z6mpQnVWy4iPYf992yRx4RsF5N5Mu6pcH3VCztQ+ciNXU1r41+MYN7d4lDRrXFqL
r///EQVrjH+u0RsNniRWFe2bLO8exaS9hrzHU7XU2rKP9/MwGmtNs8WjVY3dY5a/mnaePagWB48R
nAydYav6kinwzvaITlIkuvs8NYE1N/aZsynO3IWU7wOP7NjR0tfOC6ytCKzkUGW6e+65GbiDH163
POZa6LpcjnOgXfk1AEhc333kMGfMlubOfJ6QXrpUTemaz70Mvd+qH71q8D/NLYn97dG8LWazO6ki
0FE+4KFbIeX4V5u60nsULwgFh2RBygXgORXY6uooS24ujf2CJk17b1+41nyca9SxlSh7jwMSzyTv
SRqztp9kD1S/NJM3vbHWiH7G7wAngYMl/rPppVgk1mBwMomwq5WcnUEzzxkKMpCb+Jmciqi+unS6
aecd3Ej/FENpINUTvlSCW0Tgzv1OYmCzqYLZempiW1yT/pArVTURB79LRIZJT6v1a8v6ZJh1/6j6
WgQWMq2Jz6pm1FO99s9zwq38Dg0c/3rKtGwNAAB7kcmdbmQzW2vsluJ3z/K27JScT7KrURUxUchy
Jy1+qRdDsGWAmpktxiTtiKKTmsnWOnmfG2dbTp7zaRiGeiezqzhC+nsGMdx+Sxp8DqfO0F5cOby3
Tpvdqppuvoi+05+B1PX3JNdu8rzC+bsPyWSaebRWVbMcih1QYPcKnN5rAT/+0LRuOYOy1+Z9Dera
zAkN6UvhxCOaU7+uxgKlDA4Dw1Z1qMKoc/cyzkPw4xrRsPXH/FyQRMH+qBcoQITx1itx0Rr9npNx
O2XnoNdN7pi58YBS87DOauHzoc/RSnitjRyXNa5rP6qu3b5p/MtlEdbVteE7hKC9GkVG7Wtvoc5N
wK3CamgEBj7xlKqsAVucvhsezXDxDC/s9GsehmtCj/2PIpV3NmJUb/PED8a2mvquC7J6LweXGKFR
mGcrbfRNbJCwR7P7i5o0+YcaFaLvnjMUq1gv2+dSYrTeeqFctREO4OQHJYqi/ObEZLf7LnP7J2IS
i9cY2HbV21ZxRJLH/qo6vSoKHvlgVJcqsDt/wb87uFE1yxX+2vIHEGfL0kgX/+NaqrPRZv/PtRIM
T2zLCG7sZbJaKzWforywNyrsJp0+x90o6X7G636ry1Hz10WP4pBY9tadifbHjB7MHq0I5yk3Um/b
yDK76pa9tkxbpG817sByqeqjNZ+JWpP3paYZtfk4ZvdqolrMc+oDDh4Dzzz6MQhqYGsVwbVaS7fG
f36l6LmOEh49VhReisjsHKCjcZZseyn6leoJZPOzW1UvY/RCGAdwHoePyWnNySJCP2hlTBa30RaM
27Xp4m0GjJVcYM79dWkKF9lzPTamBFsmLi+jiwRwrWakxxmJPN033hw9Bmbc9eF2iKrpszWjPfVX
c9+gtKuade8fm/8YrRYpl5jeH6NVc5ym34IKbeNR9+Wek5Ozy1Cjf7Kn6Kt02+krIiEPGgJEL7aZ
OpCrHB3mZsvxp5/nlRqBzOJ2kAFszjCuAbT3n6zUGNcWGfgbdpMor+paV92oeg9ufFh0oYLhK1tr
bLsq+0cZ1Wd8Zfy3wWxxO2qIanvEU3ctOjtHT/TaScrAvJqrQTwhbD6gKyfGr1VrLTce+weBoR2q
w6u+DOYnCbAFbIcOxmv51JwWuMc/tOOhdtPZtf4U+WjBDo7zc3yCUdTH+I/2Zbxcxoce49X66gP9
c/zH60as87fx6v38Of4f1lfvv13evzdVVyMJlCcrcL7HVj987VGBnrMcfxh/BZMuQfDfKfeEDMyv
+Kd/G1PbOyJyK9lwOs4e9aB0G/rh9Bm9NqTYWu2TZ6J53CztmBdPn1HkWdu/2kuIdpf2Zfzs23JP
9KRbFRiuXAs7a9tVXmjudTNYHgYe0tyoHlWojo+qumqFxZS/dVdpf+zjcdx/tE/G4BApi/VHbJ3R
ZSoy862W4tknq/oDvd1C89Ab6+dhP+JRsx6RYdnmddAi7UeBn1Z7UlV1pQptIF0e2Z1ACYVHkgZF
q567G1VkddDdJEuhqqEzOmskXrrNR1tr98SxVT3S5nRr2dG8UvPUFNUx1ajKwulskff39Dc5W1i9
tdFz5TvJSQ6ecWmfUiROxtzFTlPHkYSzgX2WA/IvWV4cG6/HRT0HzbULSoy70W7XTgR64c15UJFn
a9G/K+fHMeF4E1Qct7zpEXeQ+dHHuwBKqcR8cWmDdjNh7MqGI3Gh+bnmHeS26bEbAyRwgWWgfBy0
zToafRgFuXlWvW6y8KxAiV0ZVjw/9ghxLadhNpPd2tKt4DWNp08GuoQ/8uzOQ8kwWrku+Ih54Qki
q3/V5+xbzArYgdT7zyYMt2GH81x8RgJqOWJaA1a+KHGNe92LQQYYCLvpTX1UtZHQyK26am6FbMbL
tcYzduOYOZ/ZCBAIDj+soSKCet7ATLxpy3qsdq2c2DIjqLcmOTneONC2SrSgUPqx5HsoqvVYTzZ6
t7V2FelFcsyMYX4QTorkLMJy+1F3giu/i8XWH3GMNbRofOmyRfCxK+ODmfbjy+SnxooDYIkPA71z
k/FEwQDPLpIRl5KGJ8avAhPIn1XOR+lRCxr06NECOkODks/C69fsRciapAa3jSzCE2epwrNH9E6W
m3S0+CdZ3qKuWYElJgR/5dbCfK21xUNcZMEtCbf22gZdgjeUJuFLxvGWxbtV08GOKH3fvFcFm/tb
SzeQMozQLru0Iztga/WdALl9X+UQUxJzRnb7ryl20gzEDePXj6YZkc69bhHQ/liGPCnGNjwZL1MF
wpTrfO7LjRFihNwCxrnJZtP6hBR/E+ndp8oxo7OPmOdKNeuZiYOG7b4aqFqS7/e3WLCDm8oIKG40
c4Er6+WhzdpA2/RpyxmpKu3tLI3i1s+i8lIUWJ1gDI0EtgsU5VyBrNzpFj5sjuin2yKSLuwbw/uM
RPO2tqPqezV0r1VrjC+2pw9XmpmKEw5vw6nqqmYzmH33JJsi3JAiT/bCSOYX4gvAaKIW8sVgTC+x
33/WwJpAE6SmRw77m2J4tMvOftLBTvH1zi8lzjx38Rw8qEHN8icD58FYeQlKy2bZ7zR9zLaNjX4f
3Jfx2ZLBSeO5+8X10cG0RsA5SYLrJJRMdOnGofvSTFDoKi/370eUxa4HAxzABFL7S0PwzQq8+hPK
+/k+8qJkJzqne1tSRmoALr1o4E6lPLbSNB/NpHnpibvuImIB+3YRfu0Cw3haEEfbrPWSI6a/kCAR
s1pj9mW+j9qPxtSmbwBKufvBF3+IAy/ZW3Vi7X0R6vddhLY3wmPzN/BDCGhpX9vIz8HdCPMu8rCt
FtLDchaoQ1mJ9DpYFKRVEU6zfgL7U2ynBVrx0Xa58hGZ9jv+oC49zjIwNviIPcum0fu1Dp+NixEq
9mpNXY7HaPYILf79UtVVYdr2eNShkfzXQXqn6aSdo2E8OmnDKgAYYzBCSCXogMysxJDnqE2c+7od
5V0afEltC1v1vIjLUzSFD6rPCzrnPq6lvm9LMKkDlIJ0nTmxfSUr1yCHtdQjVGbX3JorZN8YHtho
PNb+rmhQ+Ztq09jPLSlpyOwe+2CDjI+YwX9jYCn7OyESYP/6cFY1BG/7u9r1iTCXmXml2lSx6Cng
VWCcMTJhKdXWheZrYWjd8TLCeTWL6EiEYkZLVMLdqsBa4B2z4B8b07sne5/e5nqAyUzs3xdW492X
hdMd8dROVqoaeaN5i5siITzpz1+EMRxHE6SLFmTzvtNse8umQ38DgIj8qXYQo3ZP5Enej16THX3H
DFZRGP2w62zZ8i0e1s6j27A36cibrUYUlJ/NLM03ImwEr59jBABK8MYTbFg8D8q6XrT+dR/rgoxt
JW/Dxa4Aidjpse9BCU62VrxGEbbNnodQneuiLgDP+74ORfaOi1+0koWNsceApFrmCxMziBRohieL
J+Ri8cLqU+++J/B3NY3AD6GNG9uuEbAxAB7s3dK0riWb3kMk+Rh9fblH6G63t+chu4H+za3IHbNb
rBZ5LHIKuJ8WM5MmqudH7M10wiMYso2e76C9Mhqv+CdkMA75UXsI2Xax13yz9elQl4sIf+jAGO5n
LA6KeFq50vCeZxd73KRvOVRHLQxpM9sEImpfQSDhDGFViA9bXvta5yvOQtHrpLvVCSmRfK1G5R6c
byv3sR1ZJiH5svHzEllUU8izI8KW37TbYoXaaC9+HECKDIhOVKZ8dCJtrU+n2DnLvE7wrBnLo4mF
0lerLr85upO+6QbwxST18ZU1XPKueT4DlHWRuiii9qzsekxE+z3Xb2prpQ9C3voLjUwxaRXjFiym
RA5fPvgLHVc1DVmEOksuzWPg5/XjDHfxiMm0XDVtJvcjmLgt9kj6bdYlCfoVxlnVQMoCTFkKlAu7
XYY+MU/IyE6vGmswV1pduA/IsZiraXTDz7JvbnGB8KMVj1p3EbTlVW+SMoM50pTJtrQqnpSDlWmA
o3I8Xc3Ug5jReTeEqax5E0G4Yp/Yny7VRobmtnMQZPJJS/M1pOnWzwxdP+qZwGcLmdFVbobNjSqK
JXnT8smPl8as3KNeY59Up17YqI8QI7tqHMw8ch9USGdH6Tm3iq2rIX0/gQPjZ1zZd6kMrLu4ks0Z
giGqrn81ieWqQ2EyHCfv+qN9zDR77QpZb40ki9CJxrBzf1mOOyLYncm5LKUWxnK0P4l2+GGIGW39
Ma6+F2cx+N13LXP6le0306PfzgH/Uns4crINNkNXvbMDcHHRIIUs9TImEwbFTlU/Oi5VkldZIMqb
v7WPdq9vUnS1N2rYR1FVhDDs8k612H5R+5txMvq1aQfl1RgedTOSD6qIfT7a0JT6QVVRKjdQ/EWJ
ZxTyQeOv8AGZy3IX+T7u8sss1YaaJux1Iw2OatzQQXzJ5nB7mbAMq8y43Io5nDZq1tDa8qFt9Rcs
SauTahp9vGalSM9qEti9CreReF+ToTgbA4G4ycC50moHgrHI8nP3NN+0qIi2tmtFR8LKxoMxI++q
RoyeeCe6pT8K3W8PrSOGbdjhFaxX6UFUtWNh8mKG56aD798HzglVEiRc8RLYOPYiUoU14QYZ2PZA
3NJ/dXm4JLVnv8SJkZ4GMGjrOnT9VysW3Ar1NuWUXTkvToj9SeHH664CMW8YfnYQhWWcwKcluzRN
h9uq6+or1Eb1B6L17toWIn1pmsRAX6ZAl96dPmsYQnwVMj3UmWXxbPOnXRLOIbwSij7m5hyUk8np
hmi8GyKsn09voZP7624O5usmk95zkrtXcT3Tjv7KzpjRTXVKa3wrTaLSElnXkEgELuQWKZBl+lQB
C4vrsb7t67m9D+Phi5pe+6a7KRxk2U2y11lS3BBstg5BANS8r0d5tjyvvIpx231yGsOBwlomX4SL
e7Q68rTDIZGD+wORg2fHzaq3pKqatS4M86Ecp2irVhw4elxW9NBtPWvFgPnU6FZPzTg6QPuN5IsT
yxszMzlEsWIJquKbQcZr+rp4z1hm7L+5icX3MbjWySpi+zEegGEMufc2WEBZNNQHDjYq0o96lHOK
RKBgrvUSQ6/ygqKLSru/5s7RrxWKDlRrv57K99BvEgyoQn/dGq25jwKqg8wRSxoGXJOJ14Ch7uxd
omERrnrHjBNaDCR7rXqtBlK7B7UQbz/nWgtMf4NmcfSex1c8/I33pjc6TLsK/eQkIr+dNLtcqGrj
04Iwqyvz0Ap3euasXx8jM42vFLDsz/ZkaVdAtD/ba/YL/9Suxmtj3ZKRLJy9nqfRtgiMGAt6K32O
paXt+gz9Ay9Ms+fB1Oqja2J+qXorI9c4d0w8kZbeIDBxUx/zm9lYkjideFdwD1uT+XEYkCn4QH+o
NvKdpON/oT+00c6Pqk0BRFSHcMgLCMChnoXQcYBD240/W6SRtdR8a3zu7MJ0sTyp3zocr1/aRUCf
ICAKZ8vQ/LuTbfsKVKOKFNhTb5/VlblcIeh/O2pzflRNH+1V6Xa74dcs1UFC/OfUsHN+m2XG87d2
FvbeNIz0ti8yb1NB99k4NSrrqk0VEdSGvVkHuFpB4rkVrezZ4ML9g+dlr+WcSf6Fv6bgDrYLmt6/
voxTa4UhpMluIa781qjpobvxZvAOvSMSbSPtqt23CN2u8kDEGG4ur5DxCmpttc5l9vIKdi29TREa
xJ2sPrh3ZwOmnTG23wLre12l47tTl9aaj6G4JbXsHGMMwrYmdru3sZE5eKQJ70orAk6WhixfXF3C
zmnMfj8u1dJpkV7O/PaoehFzkECZ4uE06Un54vTF5yAd3DOc7vLFTjnK86s6djF/NnrOq4pZr9/A
8CFvFNvpOdWC4hHm0K1qd/yqAqEBaXjGUenNG+rNFLjlC7bv9nU9JD+nhwUSYwkq6mfLzf9xegSo
5c2dq8t0RNjt68gLzLVXWKAxrCRcZwHRnsyaOAv4ffpJ9K8BokbPXSu0uygnkV746afeiv0jIZ4O
T5s6+zRyat3qngAtxXeyCjRX7MwpxGHOauPz2OHOPqIPvRcTFklaNMlNF9fOy5y4P+ocd4omv4ea
zBZ7IWHA11ilbnX2LXs8Kadd5ce7NPH3jh2H85dF76+mtsGzcCjSEAhr2x/avHlIUafWd3ACut+q
eMf0B6yiHpper85x1sIwDINiY9k2CohLURT95xy5lMMkG4wDpy4tbg0Ux9ep5/VbVVXj9KWjmEyS
iK1VXhZox3YTWDkoPGlNT2NIFCG1xCsOhA0Z8snZgEZaAgoIbqPJnd+MPNRenC5fZU7WvdqWqx/D
0dfWalYUmf26cLCJVr3664S83yuBluRU5DipwfHu2L2nxWYSYX0Uie5uCGvGW5nzBEdjQLrwGDmB
efblskKoWwDIPYEfIkoiyf5nsSgO1iKTs2Hv7a+6oeX5jkbZmuhj+ux3GcgsvFK/FwKkXuh+S4Eh
EDb25kerxIZ2HO3o2nbgsyEVkVxpHpx7p63wK5oJN5NNRx/ReR+4C5MajJC2xDZhN4a1d4C77Z5F
EjSbYMrN19Z0btUL2Um8z+BCYg3Hg7TWZ6AGVZjeqitXNN80LfZIBP7R3rRdgIE97uIFoc/9qHHg
lLojT9IVw0ld9WX688obHO1aT4CKM+Cj+W9DcUcfLr29XHRV3JrAZEbaLOvjYh9gZXVJmw18QTeN
mb6qznqBi1TJasr9/EklvzzN/sJWqbxRXfgHlBsTf4ud6mQLkl/WapJAOxYj6eQ4M6M7TOycDUZN
QJsS2OyqLVyuiLtfabpJuhiXwkt7E5piL8nertSIjwl5grRU4I0NKM2/FkkK3oqfIPKzvIxqV7My
6dubIMOOXHX8tjovaN8mqV7fc5Ton0Xp3ySTBAmy1HyjeNb0JDirmieqb2GxaHJMhXz2cHTHa7Ke
T85SrcEzrxrbH4BOMFNHtGZtRoE89mKWz5mMp3WBT95BzSXijbVkas97NXfUuWFPQ2zvLu/BQGEk
lLgmqLk+Sa5tb+n5VvUOWegAfVz89RosONvCxUJRDvVL6Kb7WTe9z66tuZsc8APkobh+gj94d2lH
lWOTcZ4/6WPZPfi2+UW1q3WSSaDOGXTznVvCvZbd7H8ee9vgbtu1t3GSBWfXdFzCEAYagl0xbsSI
rWTjx8MdLMzhTlvo+S2PyVkPgJz9andMJ96QuHTYoTFCdUSOgVlFiQLL0hTVuhYg7DrdlpiVXKu2
ws7SFXdMZ9McuhTwt8Eu/qoJzOmQkdh8Gqr5vmsHfII6YoGTJ+ST60FGxCHgNCy1S1OMmkmL5qyq
pfDV8DLPh2tVncK0vIryeNqGGRhEv+/dbamYO3oc9qt6ucQ8fmu3Ml62MLT1C7vHANdbb7o0BoSz
4HCNOdsVwXwsa09767ilOgU7co7We0RG+esCEfnWFcEeE7XqmYeEuEYhdnHYpR2NoK8Trje68egM
ZRVvpru4aYzrhG32tQVPxu+JkJvctFfOMLYPpVYG+3hKx92Y5tNTYY5fCf27X1OX+wh6CZ+q2s63
PsiLI8H05A4JXORk3Mz96pcPrj72752Jxa8Xuvk5MAAFCAHqVfMK+xptBLEK2fdwm6OqijAb7Osl
MAPcf2n87TJQrVbfFFvyw2g+Lv2dY2TrYDlqsr1fY0gQnohf2/5m8PRkk2iat+mLzjvj4N1z5kn5
tcR1s5eW5YGvoSNyBIBR6YyQFLlZ71UjGS3/0u3EMWSTwJWrEaWuTW+gd6Jb7vyAd66zW4ylsPCa
uoK78fgdc5cWm4Z0fogCDpyIrJxVTU0ge6hvxuWoqmt1X7Cx7ddNLto7NSTkGXaYK8NdWagBPzhL
EZmIb0RlFhxU1ZJRfo71PYznOyj3hPXbFwf1hWgFcf5B5y2/xVGWYZeUVI863JUrvcBioEaV5eCF
c3zgtBSd8yDBD4nYy2McNdqKH373WTb5zxVNciB/rSjQzdoFc6lfYRVq7m0jQ9OibcNXhJi/t67V
3sUwCbB7DF5U82TphFeKOdj5y6jas3aOmRhPnLZnTN9Nh++adok+7mYEy33EmUq8lsVG/T/JT8Po
Whx5odN5VQ0XOx9/r+Juqa1IQrnrYpoxWhrs9pRqEE6303IpFysgVQij8fAOYUyNAEq3Uo0fYyyU
e3dOXejrpCTsqJyBDXPalx2JqpTf5MoBo/k8eblJHmiGBxxV0dXQdv5L5y5/QdUnjMWCczQkPy41
QJt7wW5vE9t99Wlqio5ba1geolBLNn4Yyq3WgLs2A5y6CsmTKhzkjj/Z6rVE9KRfArc2FJhNVmfY
fyJEe+9EXrbC2mz+0oMk5QlW5PdmluWkTyPYir+kGtWVEly8qDJeejhos8sNtx/jZDoU68QtrHWJ
N9/Ql8PdtBR54xNHj+rvfYEGiKqpditKYJE2E3tR9Jcvw4K8bW5r51WN+mjuJjY4jlkV+4+OpiaA
lXoAGNVq6vWELg3wrlaZfamH6Mrm1nDOxYjPVT8lDyVYnrXpgkKdWgAMQ1w1nw2je8H0MvleWmRD
zZ67bmDsyt6oOQLa0dH0BaZSmvPdmmLrNWimmAhOMT6ZQzZuyrqx7yQSMFtTpOKmN2GUmIO9EDoH
ufnAy8t47Nd+HUDRI2FGhmWIxY3qFvBBcYYZvgsOiLuGcDBSPFWGTVx1P/cuPjoGMK5Sq4m9Zybm
bxhN8m0n3bEHj/cKM08NT4mzHDIp4nUrhmrPXQrZRZHam3i54aqi69I6vtQzpy3blSVgkv/7X//z
//zvr+P/ir5Xd4RSoqr8V9kXd1VSduI//3b9f/+rvjQfvv3n37ZnsNskPxxYemB6jmHr9H/98pAA
OvzPv43/4bMzHkIcbd9zg93NWHJ/UoXjI61oauIQVe14ozmWPWyMyhhvjCo9i6DsDh9jVbtem8/8
oRK790O+F6fRIZ6N3hOeKPmeBHK+UdXecMzrFvMdPnJ6QSaEt1aYnlRtEKH3BO0dvNGl12JnieTl
reqozBFqVVOha+Yj1GXL/KrvrPo18hP/4M95t1FVtAbLdesX6Wm06/q134CoLl4zi2RQPhv5Wg3S
Myk3AaHQg10mz6VfnudubO8MO6z3QVTJlWFV0MdVY9n40NXi8KRqhFTbu9bQpqtSBNnGb4r2rvLk
l//+e1Gf+9+/Fx+ZT9+3DdP3PPPP72WqUUMhNNu9dyjngKmr7uuplfeDVj0rU3irBFNUzo67VRbz
qdRf1ChOEzmHaU4EkVF+rxfOjCocafR4+mTfgea193zltKdZf/w1ylkiJb+a9Mi1UeXV+3UdpeNL
jm7FHJIuUDWwwZBRkpe4y/uH8v9ydl7LcRvbGn4iVCE1wu3kPIwiqRuUZEnIOePpz4ce2ZToXXLV
8UVXR4w1QwDda/1hciDzMsdXvPoSCZOoyN1/fBnGxz9Sw9BVzXQ11TA1eHjm71/GUHlp4/e2+DJ4
3tqY1bC1ueD81LJ5oyaQKPJAGPzdWTpDsKpIcvzSJ2e35PiPca6YcMbn1bIta8GAOLA6pYQQJwOB
qKbdEMNI2AhY8aUKkuRWdEMWoXouOyDHqipyCsySbb9ywYb73VGukf23KSSCn1El8dFFqDV1kYsM
VoKBXemfvyfL/vg9cVZzdN01HE3XHEOdb/ZfbmYdcOjUcaT+OlV1s9HMNt2Y7KH3hHuT56jPr44Z
qV8yJyUR1YqQuH8QXQM3URZyoHDMZzSIvUdo2dGhS91xHQ8ldoRV84hJK9aeUxI8dE2U7G/NYE6x
yDyLSuB62yoRBj1B0sJV/WdE5mJGdO/jHku398yMrOmKYZ/f18pV7xf9ZTLr5efKGe/93gDsF4lF
ngtAXo5FNvpHG0Z+fmsHBnaffFtbOWrNU97nISQY3Fa4csX7cBKlmbXsDd3/j6etrs+P099va9ew
NUPo9hxkcAzr91+oVrUa3XdI8J0Slps+VV1cltBJclyIp4RjOL9jIXeJvKo7FY2LmEGXN692rYdH
I+my+1BE2b2W4JKa9K65l323ooMh4wcFxq3zPNmHCHBKjKdrt7LZjlZ23xe6Q7A5aTaj/HDPK0h+
52W3hjrjIRcCnTs2jaxZDJWCfrURUy1hHhBKduplbGvFyU0K+EK/VBuEmXfR5N15ag0rIMr4xvtE
7HiGWadpKOPt0BvhNY8SfQ28tr+PeHKsMKyMn/yOUB7RDO+TUvRQ8YZJeUuC4KuiAtJXdOeELvf0
BGftoTK1ZjcBICMc3MZ3OjHhO1mDU/SNC6Bg+U9X3iAGGTXpJ9OdBue2oCh9GKwp+Nn39U0H/dIj
XBkqPLXyWRhvsvIy/kL4CQK3jRiVr5b20hQ9fsi6gB4912J7QtJeVuspdG+dsgkg3zw0P0RMjtxf
gmmP57BpsnabAKi3LPx4ZzqjsicJHKP0rdTGUnMCrBIQGzhhFeCdEqXpjsTlEQqgJfstv+Ks8UsV
8Pca1frp8D4nd9ncrmTb0q2vkenXWy9v9qFaBM+B2hYrQY7ilE+mc3HJoy+NOSnQprPxZiJeeRXn
G7Ks5h7jcvLIXktet7LGG51BMhgGz8fK0IHyOhMexs4lHl0Dy5KDgJSja1+hiyC8qViaVTouRjXC
JmyebDQu6egs/GwbdnOa3F69gCr9WWQZRj3EBOwt5/lJX9Rdql4iDfgi8vYbOc/SvqtjE1ztJnbO
Y4aF/eBZwWe3hx0Tj4JjWVeLO3tA787NjfBz1eUQtDwnAUdkKo+k4y5m53nPxK66hRsdyKWNF8Wr
VH/d4bFJ+he4nVsWV0OBX4F0Lxbj6VQeZV8G5hVNUK24EtF57gs0NipO6v6aozABMDCwuxExZ39d
CDa3SgZ+RK6TS2TNDSIIRwn/mvdrTQ7C+Qk3yzoJEr7YCAze2py8YGVzrFhrjc4OB3X9C2yQ/Ci8
yrrWtm5dxwjU4Z/fHHI78dtzybBsw3WE5biabjpym/jLm0OUEe7GilV8UcwoW9pEhbZ5WeAtCpDp
rRMo2KFr9yl3nPZIPBn9grnfiVBKVAsxXZNJ8e58YX7rC2vEp5bzC9uJ+iD0QX2JymIh+wPPCHdE
Q4uNbGoZFqEgOJ6I2hknMxiq22VLrWBD3qjpZRJBukl0rcd4IQk3uuM7PFNi+6VH3iieQbEf+lN/
aRZt/tkfY2fdYwy0T9BdfAnV/AYwjtAqvfXjZt6+JMSTJdD3w/yMfgkYdkMlQsfhGFZO/jjnJVdF
Fpob2VTGJr/CSt3FxLsKhJd1GN5Bl++jNi8eMcgmw9LU38dR0dZ//rWcf73neYfYJMIEv5fQSWP8
/hapytpwyGIGX7qgxQlay18mq/buo7S0L31e9YtGtP3b0AbgB3zXgq3saM9o5GywxO7fRDckW6fV
w60w02ZdByBdDPAlR20uHDJrR9mUNdkXCJ1cjW0fIj3O7niPI+misuEq8UK+QywQu9iBm6Yv1eLk
aWN/KjDLeG5GcQ2qaLoiSpQ/u7r4Tr6jOctWMAcpmyKoj7KZtmG/rFy731fzytLnqOZPhr2VoyG4
8bWRVvXGd/X0EMyQMzCQ7amb+UTWrB3fLpu6r0+g9oBayh459j6r7HVkxB1OC1mN0lQb9d94mFlz
fi/VLfJjxDYfeD4XuziqCaYkKiGMWGWqEXfz1Lrxd7YHObN2R/tsI+U2LYSZ2+e8Mi9VLsZ9OQ/I
UdmvNZb9Hz+8/GF/vU11YpRCU21DNTmsaR83eD1S1F3v+sbnUferVW4VIGqF0t+KmD941EjcT3kV
WRuOFNHZKh3rPp0Q3rURWJQt8uDJVXQmcFCOwLOpVLfOPTNcZDW4mrFHykwWaEVlF8fmmeY3psIm
C89xB9UpQi3DpWOrt//zH7X5cZOvC0Plz9lQYcIahqF92BrFpigdQ4u0z7bmvdSQms8NT5lfiqFH
nQ++o8YGZbIXKeLSZ1Aj/crMPPeuTPV8E3O8x0gJDVKR5d6hdELroAKh2XXJNJ29bqg2BdbMd9DP
+kVvjM2xCDVi8WZR7wBdgxJKprXjpd7eBL93kLVCjbpbLfun9r9G3/ve55FYi//jUf2vm18XrqU7
mukYwp0P7x8OQ2xMJs7sY/U5StPvWXYlPO+dhyiyLuGM5ZH4HKGn8QrFI7F675O1uHX0k4bB1m1B
iUbNQlajaQYRG+W4kReQk+UASjZz9MM7jiStx59Q7w6FgTIYA7RWnP58g3/LqjrUs1TTmKx7YqDg
DiCM6gB64Ibp9dWWOiZznx222vk2BdTXrWnMU3w0VxZozY7IwNbZXVWnT7ojzIM0G8KJOLvzVdHs
BCK6ELBoykLOzdP4NjcF7+8sRBm0O18ZNn2k19B9nVZbtEN5BinvfA7UBHt6BzAeERKbQ6x4NRvf
/Wz1drOEuYC6iNY7d1WCGKs+DyA2RDg4D7IryBr/WkweopvzQDayd2m8ETNwEeTndlDn8BAD0VS8
mAAi/3yb2PI++O0ZYHEadgG22rYDCNH4GBlAsjLR0LL9bA0gx8s6JPiFu8A6Unr7U2l6/UrUtbUL
5qbSg+FWjSY7y1Fe3bj3EhUeCyGeMrZOsnu0wE7xcvuKGqj9qdXAfzi5qS7loKtjw+Jxq1DMo05+
H/T9E+5E5UWUwj4LP9SXLcrKX4G5w6gyxtepLkD94Zqyz0K/eKqU6kVO6JSsXljt2Nwj9xgfA39K
1ok3KF+acCEn5Hrmrgo3GI9ekbn4xHu8+udL46f3xP7WemIXY+wGQ8GNTBIvndQi7Of3/L7IHG1V
Larvx7mA/vOzr8rM6l4WSKX82icnv69Voq6+zXvv0yOUkthT/Hatj9cvbVBBHJN0suePtq1eAjgh
b4mBvVBcDtk+rxX7tY/Qja/tt66BQ5d0aoVak2e92SV24FAW2Zh24EowGEHkjH7olVAT6sy667IB
zesEaqjrlvuuIPGHUEjCbWL42EVD94+gz1Vjf2Tj0Qef3Lx5dHSwL3pef3IhCJwns3EegbMZ695F
3C3Ejfhx9KsOmzt8jyKkK5ZsXECYD+1Vzh0mHLySSvFgrTLX10iGVfmULOTorcibpelG033Cgegk
Bs3Y6v8IpUi9kw/yJ+8iKxhpT1usmO/eu+SCD+s/ND9croXRtyqFbi3kWimz8n69FMuxg1pgaZTb
zbrrc+NOFFpDgoOPNebaMPfJUbVw9Vvtz/NyNMM3rkqOzZsx7paEu8uqn3vPRmuZtwFi09rJlQh5
OerMs2WtGHzAKcyLyRFNBiSIib0YKGo1updF7jWIGXhhupzRNLe+RpjT3s5muPA8r50LtWnht8T6
9X1pZLfKRZ/aZR+N+hp1o2fTccd7W53qpdZ39VY2ZTFkWrvoOyfdd00x3cs+LQUerEB6ki3ZX4zu
PneK8fze1YoI/fw2ussM0dyJ7LunkSquExyNCLWOr9h6fSff6N+5imY+DFpwaUZ7eBWlZYCmQb0J
h5RfZ/UxTxqolZcxLcDlwxhcRqORlsvEv3hImz24qjI81n7EKZqU4dbvpuFRL0fjNPMPHbfLSuKT
eECBcwEpyNwuVxzIKLyctPhR5x2BLv94zzGweFSHtF1bWq+vZXN04/A+G8ulbN1mjKW2NH1d2cJY
JnTmc0ZG2MuuNoZnGsdQ79j99dkOm0h7J0yrr/dyQBZJD+xz4wpj1rLqq4WcLUcaWz0HSVE+aC7i
2WUj+nNsO9rFawEkASItvyYIkKXIOr7kaZptM/QUd0LNi2esv+7lhM+h7tuHwK6VEDU6eB1uY54H
xxmIqYzDFQpseoEMsLjN0NjJHJXYPL3PkNP8IsNFzWpAJpuqw2a5cjgdB1iTD2KYv7OkOmo+IvJB
SjOxGm+fZb2xRq2hRFmTQIU9eOlXAwGdMraGbxgVASzGUvOhm3zkcdLG2nmROvLsdezblIR7zrXs
vyySypJdcZdl6bjnfZyiWPHSwvTCpG9AALDOfxbu3HzvK1KTn3EmWm5AuLmLgFzuK1Z9S6kckFY2
unsqQMyozO1roPJalooB05g82Gmpn4qeb3kqehSfUW38PDkzZUlThkuqEqoyMRPRTQ6pIL+XRaOV
n+ENgT4K3BwuTdu+Qc21kqz8PAHy33r1VGxlM9EPxeABDxvGcjeNZr2Ri5GEXObw3F56RUHeyYvH
tewP6nDXRJp4Lia1OyS9KVbyMlplX9SEMJiX9UgHtOhOJsIyYQt6w5uJjfGitKVB0TTeY+T+WfZr
Ptht8N3S2GB4jYdjME/XG0XduRj2reWsQhVXs7ZI+YKAPhtWoaDY2Q9vo2iQACgXMX5ryz52xLOl
tvZiaOrptfHrGLencPwiIh/eeqV/M6JsR5rEB4Sp/MjhRkYEKq4lJ/ZgQZp70+dp9T3203tl6Iz7
yQ8zGNNiuMuAzS8hTHibONZnbV+l9Xaj3uTs9YagXntRsqjQT7y6Qsm8haHBEKz4Sjdx5qOSH73p
gepywior5ez1mnIebHTAYr08yq73fllTe6/nH8WG88OAGRjKeuLDttVg4dA1xVcnCZHtMRXvecyM
BESzq9y5eeHfc8JxFgYUDjKx9Fl+n12EHtyTojxFqtEfjUEzr2rjiyt+IfEsy7aWXbJIAdpg0zK0
B1KRRGZbtgyuqgXPfQzgFuhLDIqkDZ9R6rCvcVfyvGLQ8uLh0Te+52UYPheqXq2cMcXzyB2a8zAX
hR4h75BVO9XLmrPq2BRzTQ7KaaVpFEsBiW8t+z7MK5MB20vrCdKOdqp0dTr2blpioFNHT9NAGtwH
fPE9xDejMb3vnQjChYf0FPlWf1r7IMZuiyDwlZso0RYCqPTR1hGO1WCkdQhWGt1OMZu7WxNVefM0
1qjDLOy1Cd/uuckwMKgKbpNIpNVzCVFwjTFYsHV8q3zODOQsearbuMXQ1EsTI1EnR/Ryboa2be8C
tKSXsum0XXlggxndmigqukd4ieCP5snpZKlnvfC/JfqTF0/qF6Dgf0VANN+GuvQWfiXsp6TS61Xu
WME97L98E/WDeh6UciB4PaqHZORHSqwCiRX8fJaWqrd3MGzjncp/e0sbmwukPLHyq1HjkN1907Sg
/8GtoVRJ8iNiZ7eIsUb4VIZjsK4KIMI/nExPV7GVcAeokeWe+lLfYbPIDVCY1qeszIxD4Y3j3dwq
m4Jvyg+yZ1DAyULRjAkRUzV9tn0TSLSvVAc56moZmovo2gOJZ1Tvhh6VO3fayCZZ42jbE9BbT2OW
PqNHZS7SVolPbl4HV13XfvAw7F7CIM13BTybtYUw5Yufuxphv0JFlYVRtwtOetDkD03GE0T4CNvM
3XZpVkfYzPKB2r006N2ui6FWt3KUPxZU7pMqAZ/FJft+VQFT+mQio3e1e/OXz4UUmK7lGqMdNjr2
jJba1Q84juVAk0ssu2IrvPhILa6cKq1fkEt/gZnE32fUL8l4u1+dyQOoNS8ScE+2QyCwCp8XBQ5I
LQNb45cpSG6LLKdfOlXhfPX7FIEKO6of/PmTUj349ZMAwdUvWeW/WIqvfE/L7pdPgtW7mxRrwbNU
gBKdk/EyRS+LKm02/3HIm2MduUzW37LypId0U7UInAFA+necp828IlBU+BR2FBgIf7bxUa8y/VOq
R2+TH9VXhP/0T4ERg2Ctq6ehZOvTj95KToKLja0xUOvbkqAZD5EJqkg2Z8DkFhU6gx+OSziD0q/Q
JjF28opIRIKyKGKST/PoGEbXGAuaO41T+YHoT3jJcy/bBQk+C+zWEP4QU3jy3SRfBBFHyjwcYJem
A85YifUkZ/jDC5pv3aMcD7Ad4bObi2yFGq+idFSTw+gGn5zatRBMMTiNq9bWqwxlBhI6J7il0IPm
Zq1k0S6Oowi8EU03KQfkNV17J5tmY8EMLRr9GDjjIw/iT7pjZQ923GUPMUcOkJhE6LuCe2HpR9y8
YZYe5SiIkfb8519QM/4VziLD57qqIFZjwRISH8JZkc3TpKydnhPeMG4JEE4GWcmJB6OXIo7VYKYd
nVuhmkeryvij4t8K0c4jgWqN4s7LvuqqEz0UVR4/lJhY751YNKTHIojlLlqiKsLE21oNlfWYF92r
2vFiblOjufq1g9pKMe0TRe9ep66fdpMAxhkgDvdaGihvTITALpaJQw748Nty6CHN3qm5dfr5akUL
Q9Z1rPLcY0/yaQSeLZfXxZQfCrLDGHAxrZzhFJmZVqcU9OmL8/MzXbeOj46bmUs5yxcI+mk8HY/y
GmgikawbV4oTDcuBSOCdjsLcXYH5gs/j7fLe5QowMcaAaJvsk4WHFc/GRF33thQ5Z+1kltaLionu
ycdfcZcbKXpvc+2973/V/jzPjtyf13P/qX24Shy6Ygt0mhyiel93ireNgjBcckCb5lPadK+lQbIR
bZev3vt8rZ1WXasZa7lMDnSmXi7N1O627322cBBMG/VyI/rpGzhw5DFrTXDn+epeGISxJtGjVF2H
zgP67/nSyoL2Te/EE/ixABCOsqYDApPqlBej7OrPf/77/lci2zA4IwDIsGChE7aV478kjDKLQ06o
N8EbQjVhfLDsXW1kTxC8mu+W027FWGufVd8Ry0C3jWuJpv6+CiZrC9k/P+Wo3y9ygIMLEFb8kc+F
gqz/yopBgsqmXjeXP/8vGx+zJobtCtsguGkZjumY4kPgzNJUPwzISn2exmEVuVMN9IHCTAo8n227
2XFMjhe96v3sUwcbi2/87BZ6anZvdlYfofYBN9egWJFGgDyVpv2bD15/kYpUPfdohj0qY3q1UrV/
Kyp+IB1LmV0arKBNF36mn8emIrQ5mPhr5wkvect1NGwTGZE1WciJZOB7fKvC/D8gCIbz4cHEP9yx
LUSULdsETwNC5ffkESx6EAbZbD9g8cAUSZmfyM/4s5E3VXsuUt3PT14B55wA9v5Dv2zKGe9zZV8i
crRaExOvv/kiH+a9N9/X5i7EHVhNEZqwZv9gIG5+DIT7BnGAGEhtjhg02L7YOGbN6DwFJuhygDl/
J7tAaw17nqQT2rQMyov0KjZOtROaO+Tohge1KHvENO5ElHNJpeNv069aVFvmBfIiilcGC2AB/lFe
BIbZeImxjpODom7jtVf0pkyUHBNihGw5Sc/HcyFrTW3mC2SW2/WHgSxFq30hJ1rcKktdQ0i2agsb
Ob14WgZG2D3ZiTVe+EIe2rRD3WsuyuENxlT8eBu3CI2ySa5Pcgxwhp5lzSlP8LyxygYtVz/Q8Gww
1FOilT9rsk8W8Tz6YbLsk6N1Y9p74aNO009+cVTdluDDmNwLrSiIi/9dyMHJQfB+k5tjcZTt92E1
QtKYpMFAktbFb1eZlI0xv3m1uVDBZURam16c+T0MPCQ+T0127W+vYUDyG8xaW/Lv8+js5oMEZ0Ym
EbSAvEhXpuq9aDdyTM4K06nao7o6slGZ3+X/61O1btyHnvnzU6N0UJfOIIAipNOEgi4GjQmSe281
SBZYaYV7hbjpXGWz10flTe+J4hsIMJy6Qc+uadZ8wV/YuKAqb15kzfJMToC4ZFhlYXJMnACXyIGI
cz42EnW5ls33Qq6o0HV971JJPixaLUYmpemVMwAXxNj0zNkEqqWcZd97EVh+sPSLMDkQPY6PaHjh
ADjXZFEr3pgvZJWsVbJBG/UatUFyivwMBSynyNYOP8OqiopqnSKzgaoEetAEuQaIb+0Pv8zRz+i7
7LFuiFv3o66ub826be9dbIN0w/TypcgqQi9l0eFHx+TA7dtLFk0ngj/J2SeHh+ypcBZeYxovw6Bb
61bU01Y2c8wBF+Y0xtcyqP1PFTsWzU3Ml2QaOwjLv62yursUkgzbzSYiLqDXX7mbDyOgtRfPyqtt
3nP8yfOgQNEyfJATUHobF3bgWXdD6HZHUeRICA9u8RU06HwBp1CcVQYg6IiwkH7Xjua0kANAoO6J
lDTPnecXqMsgKBtnoNdDRz/ICaJEk1oh6NI5+KkWyzj1zO6pdzm0emi0cXKuNjMJ58uwQjgR8FAM
gY0ts7HzQt38ZNZAjubhyIlBc1ucV9K+stZOIIbDDC6G94X0nBIox1Iqzg3qKrMRz5LEDL+I90Fd
pPBy3eY45P5PwoY+dN/IJxT3eKCNl6osSU8BwXyrzWmthY1yRW9hfBhd4koFGNJdnOnDg47K4n1r
nuSY7Kk0uwB1E1hL2SR2cW+apnXAUzHY16FhbGJVy1/HrN7I78Ia2m4ZNFN9SZOSFN4oxO3rRYh5
lWV59qYZ3NS48qj7IRjKR4Hhk1yZaTESaIWAk1ADwFFM3127wxh8hqtx+yF0D5G93kGj08Cr46om
Zba0KoQRlA7Jy8xE27Qu4clBbi3dW2WUFZyEbpV/hkb1/zPn3x/BdbK6reZtwftHKL4u/uO1rP/7
rYwzlaEC3jRtw3I/vpWF8Bs3tdrh2TQn5xon7RX7jvJNa/HH7NBo2cpmhmyHVekEzCoyg8u+JQQ5
9isv95Uu5uuxi2WGIB4kQSUCEv93TTFtl13GGG1l7TZaWv+RmkSm5Pdj67yzIi1p2RjkAiEyPp55
ODvUZQGG+smseoQ3Ud1VK0Pb2SZinLL23uf+jz45z82vuIYuRiUlK4VmTLIPCU4fuqkk8pi43qHT
i/2YTZGx1QbP3owtb55bG3eaDXrGaKIMyVvXNsnKqCv7ULoIior6MbKVhF2Zle3DIEx5PNOMxu4b
7ovaHVQmA9Jf+E3OIgKQrg0HJzPZrLwnG0jLSwFccNPVTmVdkiEr0ZoLixe9Zf9RBw3+j3MzLPKV
b3jVk59O5j33H3u+GaAz2jgv5S6OmwEnPSf2km2AktO1J8t7sr1hI1tj3LpXWataR0VlDD+92EZ+
eiE7FSt9Q0HL279PluuJUm3UeeltrlybtLyNZWc34Doe+gYsWUPztn6oluxV+uKFELANEqBIDvJf
ErnuA5lLk+Bt2D13TUaEl3+RhV/BEk75gOJWZou3Ig2/BNGU/hVO0ZtZ5Sbb/sHjD9QB2Yg55NM8
IeQ98RyKkkdd7wK2nrdLt6rcQ+ljzC+rjW29NA3+J943VpXWFt7yfSuFQimeC7DjtlNrphsnnMo9
+3HniTTxvWGExpdCeDGKib5xMYyguPhlzUtoHmiD6VJwYz27aubv7bDqNmXPA6eO/pLjpJ6D9ZRg
SW826uzN4PVrg+3/JUnYV/SaW3zR3egFlleHrJ8uDiRylZXs51tfRtgDv85aqtu+teutXbjKa4B4
jZyQ4B+11nujOqCvHj1lIQGa+YKqb1ZLZ5ycM+xh41oXHSmZeaD1SPiiZKXc617tHac0LVdWKty7
qIfhgi7pp7rKa+TLCv9ZcDYofG186Wy7OI2ViX7SmI0v0DzCTRMaGYh8RsMCYVUF66eLHK3gPNlm
9oLK0nCpsE3gSMKsOJym7egriCG14fTSRG28VLG/OcpFtuuvW6TbnpS6V+7sDCdZ+cHwXva2G3Qr
uQjTxWTVeI61R9KsPlcR2izTOAHsqOdTUxgZz+9NfKJ+NsvCq46Eln5tytGwIuQg1zazu1JY+oR0
U3KPrkniXwTeIfQ78bPKq6+b/alL76BB41bW/xqTKxRPrI3YUsGE7OPM88RrOdQVkh0IzgHAJGQf
k6DpdGuf5LM0nVeo+ErZ0bEYPfEYT87DrT9xLaJuIGSdZvDu2U1/l/01W5JlWiMIAGkpuUubolkE
M9REGbFrSQPHvFpT2V/Af+IHESGr27UAaxDnXdtZYx9uVfxq7INseyRjtthuopHDSxYxHPOcjchY
1iVWPbe+srTOoToph1/ANXOfr92PQLU9HhZsX0G5dVH4ter9Bzvywu9dX25xKs6DRZF+TTEIjxZF
e+VkLIJFHkcoWvjT93r0rlbl9F9x3/k2Vbn2pk/mgCoYAncDYe8FKvHI7Hq2jaRgwgkCApvLe0j1
0NPsHIJcc1VOkrXaaPCKcpx0KfuUCsrMQgm4RiqvQQYh3KLf+UMOv69zeqzHgmDK152XDgsXmXO4
prG/VqzSvHDGVWGzato+c6P2DG4LmTgR1I9KwF7ZmaruM0pxV88HrbhQVn7WdTd2UziTmiSzSbKY
fD/VjsEE8mfmPzUj1hSWkeaLrhpsAGgUBPugPxR41rl+xEYEMqvO5e9QUOsOflC/arM/myzcmUnc
+ukZg3jlKLvkVCtAFNJD53T1PtcOcB7URLBLokqsdH30r3raTLhXWSPOdIl5biK1W+tunj3hi6XD
vTX8r8YABKZmD73o4mIVI+vzVz7EswKfZj67IeKH8kqVr/28Uj4btBqWom8tpRJnQlu5CIOzMzcS
tqHntJ8ShN36MtzUtjL7IjBiJ2YEDxF/ziVISKImUbOjkp6GuRZpZXryi6rZ5TgQ3mrBP30fRnO/
7tcqVH7QAerBJTYKq2SuBpaqHhRBIZuyEIaTWevbJJQNhY7RBlOd2NKWuVaEdx3Sm4ljJC9AfvSD
Y7b1SregOqOXgTJYQHQAulp65yQGPqzzAHpoxap3W+dQ+oH7qUraZWKZAx4pQP+zvhs3sgnua4+T
nHjC2yciXQwBLEF9u8XPla+a3Xce1t5nTNvDZZrPAmWKUW2yJMxOyPKCZUZ2d1tOfnevudO4DALY
62pC8sGYI0z+HGtq+tDcO1n18t4la07Zm6twdjNUMfzR4tQ54UjucOiHN4fSnFjqc1P2yWIq2Lks
4BxiEekgzodi0H1FAGypkQ9DSLdASkG2p7k91D4oJtnmLf5320+rF1PN0PzK1FcV/HBaqdkPDoiI
dmaC8xJAgyA2rQewwtYmcIrwaNmpf26dOeGkNNVzm2eoX6Ds+739miRx/iPTwZBWle48Kzz2AA4k
zdnvK/2Q22m8Tcq2fODUicRHWiZfOww35SqtK67+yNMK4J635NG6/XPkTxe/027IEpqurauEhV0h
DJU/p99jXsQog85RC+8vkc/yB5PhH1NifXA7fui1X39N42n9KlpkriMM1pdxeB51rPG0GlqxIrTw
2urDHickLP9Kz2BHll/CqKr3rbsy7CLcpkUePATZQxI319zwzYOqCONAtABDl7xIlmHXgoAxIRtw
ajJXuTqi+jUkKo8OLgeDFo3PTfuimYq5akb024jbNVtoFYSTjQqqSBNga6EdrBl8Y6uwghCUftU1
xLUy4zX6DnLWuJvyZ8zoXJA+KBjr5DdxjnKyk6p52jat2mfFnTAq8klgwrUXO7Kp6RJipXK0o0eC
Hqh66319FSNOXF4HzSZERfqoqDYpdxRSFxk+rZsUZOqq9/CncoJk6Qkt30DhUje9lxibSfzVmnq2
7wi1rG3i40uBkOmGCPiwtKuCvbdo994UJju4uGBlJnBDscgXSPRC6MRDTQn5X65zcjyxQMM5LReD
Gk6PPaLRkYJ74xjwzofei6aIHttrcEzKGuBdsRkNR1/EQU/qPm7KlYogG84PaMkovf4lzpHs66ys
XGe+ly0UpUxXqa8XDxFoQCAF+hkRa/3cwHGKtbDFkSFYonAzHAAcu0ccDBE+ryFIkTMMHmNIk8tk
0Ak54usGCLGs9ujwrdDDJJkfNfsJHXvEGoqFNRAxiKb2r1QtjRPwma9+YGztgD2TVeZRtvC6sTwQ
DfcbPz2lhvlpiCzj4DeqvYoF8r3sWvxlpLkN3pFWTY7liVNdeoLMn55KHtJjgOhrCyOjirziMTCL
JyGa9CBCUtWeeSR8fUUWy3rl2bsPHMzd8R13guycG1b0f+yd2Y6cWJuub6VV51SzmJH239KGIAYi
R2d6PEFpO808z1z9fiBdFXZWtevvfdySjZiDjIDFWu/3Du8bKTsIcxwJtYpbt6Qcea9Bphsazcki
E/ZDFREAR4IeStnEGYahu+4Nf4EG4a1unntCfa/7zFquoxKCimRSFUeadVUFpMzKKLL25qTpflUn
78o8GK+DGVA2xTPDEk1w7Gfl3mI86tAkWydsSzGFVqYHkTT9zTZRTJwTp7oggi9qIF3VsnpW5xaq
nGpeVVRjb0eYKLvZiLDvN4mhhWzrjsHidPJ1WFv6O+SHjhVF5xoU25dyaTrN9vAxRz9+rSkT3GiV
n1GF4OoqKsHCjOghN8Kf3A0NBgnBYimHiZ7sLldMN5bUL/JYe0qs8HqZp+laLvK7Dk0e6fTwaxHJ
Y48xq90uLXqC0PPIA7CwD1loljtMlHfGFD4Zijr8Q7Mmfh5u06rpQjd15J6gBkTAvGYC40RWmHZj
F1+hHSnvyxk+Fdkx5iAhyOlMiUEXomU8pLwqSJDWD3r1jdwM8xDxRiMnJSU+PU39lCp7Hw8zqmGe
7X9oeX8uZHOJpgYaAF1ZKFQiTO2VUkXIStbkdZU8TyRDYelN5uAol/d1Jkoya+fxqJikqFTgQG7F
2HGfidZRR5hWm41wteDKkcyYiqvZXhVGu6fgwrAl7vL7Ui5sT14iZb+sbW2RjrFrG5nqablOBlAZ
ve9m+Z++8Z9Rmu0bh3gtdOj3iEL+It8Ey7TLFGXb1xxDMx/PReMMY2dHjnxCKFOGHxZhLYFToHd1
gGsDks8zIs0VC+Whbrm//nJt8RPcsl0NuexY5Nq2oNj8Wrs/QfJXBhqUrzajEHxP+oYA7/J5sKJV
tDR3u0WzU8dIcGqxJuubKqVf+q6brvrRXk6lZh1q2WTMAmx4pG84+YEUQTjrYnMvohpf+QU3yX6I
PsABk2/aJbpJW1NA7hji67xXskNPEofubfAHUZXvpTIOHKVKHuO+fuAtZnthNeYkmmX6oZHV93FG
0GOi4dqmGSmucWuBIentnq8LE6K+NmRPhMMpz1vFjXR5cOdQNGR1mciI1sXGMDKvHc1ziPSL3Ifc
ySfSIDHq/GZ3cXTQ4+6jUixYK1blm9LSbF8JhT/G0gPeYMm7lKfWEZb9OS8xC1TnXj7Dy9GORcgL
pJSy5KAHSnPmSWlWXnPff9Nn7Zb2ABVck3nziH9sE6T9lSJ3HZxam9AGuTp3dd9dZzlxzEZY9i5+
xamTylYMTiTuCE+QqN/EJJW28/Lt17+/+EuvhjuREp7Ok68ppmm96tWUOKWatR4WXwtTnu6Gxq6I
1wq00aWu89BGCsOiClRdWe/Oqi6je5224NfXoPzlHlxrv3BUuBFVSqqv68BCMtsJOevyVZTZF1Ld
uivYGxnucnkISxWnmK04raTNNUSPAyOw8BTNYvKAtKE/j6W1j3XlM8EE/fVEWC7WMLN0zvAUSOZC
3o3joFwtI7Ggv75s8Qqq3BomYgY021KEvdZCX9EzRMpwEl6T+TVuuPnkVH+y+1HZETyISUgQ1qfC
NKDILN07PfIA70+Yp6ufSms68epGrEoOIZ2QaryRhsoBfbX91pwzJ7HIJiDMwBX8ZnSFLfEY10L2
5qg84g8l77o2PAsL74mACEOjzXfkpxinKVzaHcipdRgtsL6xy/BZyckLJZxptfnO3gfSVOzNETfm
iFr1uYY+6tVBgBNLGA9XpjFTz6GMjBSXSNK+TFqnTubPhUZtM0IR6abS3HtzOJn7UrcixqHlsGuT
oUYNOdv7sFf3Uak39+rY5WjnM9ObyO3aB5qW0COx6a3q4Qi6t3To3dR612hh5wYVHVc7eUIYGLX1
Z0nT9Gtadn0nScT3Covg0BqZumMm8QwWFjwilbNPoxZ/6+n3oVra+s7TfMKCtzpWbQebGNTlQI9B
+HjoxpgGf5FVYn0xCFGbgVytsotOxlpr0xhuk34ZkzAZaad2DCdvxMKMV4BePNi4sh/toX/WsVLM
6dQo4igQxN1VLT3VWwhIjO9keLN+MF/ZSpUeo3oUzjxo8QJaUrh6nbkz0ed3qikRK1vjZTnKdlQ4
VC6k+7j4UGgQGEiiEPmZvE36hoXYheM3zMbzh7bUjKM2tIvbAUHLurjD4H6NOUJNWC5d+w+vgVeC
oJdbWcP2wQR+t7HdeyUI6+XA5rk0g69GE0f0pobCSU3J3qcwkPZCjnuKzsNwYxj6cKOFgnzPJDyX
GdJ2Og/7SRsehjVwEOXiY86P8usn7a8NBD0AW7chHAhDMf9iMKMq47Kk05g+j3F/C21YPAgbunsD
w9gNaLd3c99kdx1uaPAkBlcoM4o0YQm30+nCSCqp3m0ryk+T1cOgTU0VEmQyPJjjo11an+dwrh5D
av7/RBaxX79b6auoCpUYVbVsjSfv5xGjIeI2b4kseJZCjG8WLBXH0nzbZQkvLuxL98akTE4kBeUJ
zQ7lIWixD7gN35mZ7RfC0E/bYGqQ1WupneDrFSdlJC2r7BnvCPIpnBB2pdmN7bUqqlMCcHgQVrga
cSCswTHN9ptxkR01aA9EA32ZYYp9VFML4krXXCd50BzAhtPHfGiAzWh9un56/+tf7hWDbbuvLI3B
myXrClxX+xVfZsl7HAGmNHm2cqX17NQIeZ8EyL5b616Nq/RsTMLw0Eo9zxJBUf3kS3Orn/Op8VAv
YUA8RtfqJDdXeh5V+FuLDybB9XeqJZ1ILBykTnuH2Jc0SMQaO9iLsVO32eACquDpkYT1zVIEn3q5
p1ELGFShc30boOs5Nz1e5L/+W7l//vJ7w//hFapY3KSGMF49RM2Y660VFsVzpuvyDibteIMa2CZo
ewjNU0yn5zaP0x08meLaXsIHrYu+BfWiuKms6PtMs8PrbVLaQLs492BioMOsRG6V9H16T1MVnCqr
/UgE83QlAfdaXe7FUnNDoPKEAQPwKOrGG41ru9MwHIq5t462FpJpn0na3US57yYtPsbmiUiNjDRL
chzwwyls1dErC7mrrL6tjd4LqNGrqSbOhJLD5e8GGaddUsJ6eDMF8vjK5F0C7nUMwiRye0JDnDYs
1uIHQ6zljZ4XzqwZEqEmORYgCHRusTMorrrV9SjM7ZoIewzB4dJwYXovvZPmrN5RoriFv1jeKNNj
1y3xkSFnCE5vIOrOi4qU4SFzIYIr7qK+pYMCxbMdn3ujP9t1Q5YPrTVm4A5FxfQ2o1PnLBBavYTE
EydfffgNvSGquC5u6EHaZ8so4zNFrNLpUk0/iiiY/Nmav01xr1B1KIQfrImugVI8R32NhQM4pkNo
wHRVkdIR1ORSdnj7TTSFe51uChI5AA8Z05oVCtX0FYEbBtMheuY8DQ2mYkn2ztAaMi3XBF7FAnOD
M4Q2RpzbaG6vteEbBfruNqP34GCPccLrbTxoQZO+g+jvBw0YcTl/tjIpvGLQU++nEFfvBmqdk8y4
DoGNy2d9naCQdkhora7CoPqM985zgw78KEr9BmNn7Y3W99PRxE11xJf2VomhVE56/qXom2vNwJW+
s8K7kZytO8xS3Vbkb0iOKL+ZIe9C4wZs33xfiMVwZkoP50JWbiZdKA+ziA6zVaV3IyMePM/m7kiz
BL49RiMRQhFKWvh6RyMG+seelJdxldtewqv8DON9vg57oKrFstu7kPyzf+hfmn/p45qG0FWd8aNp
C/iGr9rhgWRK7jqtfzaIj3HTaKbbk6PLsuyeNpQuw61l1dyQ7V4hy71ykhAjD0OEu4hgxoMRL1/y
KdYPWYrhfKJjPP4J1MN0sMmyT2myIlT043n/XZEQiRgEKzyauPAabYaTGsVI+ktgOIqKTDocZ2sn
whn7/nycr+T2U5oVRxXS5xssAkoCBIv+GvcqfZ+U4tvmBoNq5EB2iXrSJ2pA2JelH/N2yHZIx3iL
9BEDcz5rzGN9jyZGOSAeQBsaxuV5xFQrXfM+i7bpH/pEEe4yPOZUvvBdmxJPLrAGipbiebJgGhnT
0B3CgIJSut7CQRPfDMkwX8eGftctVfMyqv/Pn1zj2s1F7kuJrRhksO7V4n89ljn//s96zJ/7/HzE
f13HX6hIlt+6X+51eC5vnvLn9vVOP52ZT/9+dbun7umnBa/o4m6+75+b+c1z22fdH+53657/7sb/
eN7O8jhXz//67elrHhe7uO2a+Ev32/dNKy+ftnft3vzpr7d+wvfN65/wr9/OT0X71P7NIc9Pbfev
3yRb+x0nMnAb2dI1zWbo8dt/YBS4bgIJ+V3WNQUurQa6oOlAD0XZdBEmffLv6EtkGccPm1G+rnIN
LbGlbFKN3+GYW4L3Fmw03lritz/+/O/mfy+/29+bAQrilH56DeoyH4ABAz4LBlUWxTBeDSkJZLew
6EfiI4LgpCaZfDUS8HFFR2XyF3jc5G8ZcASrA6X7GgIkxXlfa6cyc2AsV35vIuf0sHJ3WiPOTts6
Xj21v80NAAP+ZbFUcnfoGiKD1kN518PYI+B6RrorMqvwtzmicAq/6Xv1NNRYW/2x+rJtWweFDOb8
ZXNXtvjhqum5MZUMqiX1lX2s4ddTZ14uxR+HvBT7zCYyoJZOi67nfiqnIB5Gg2NrG3EuopQKvwDq
WBDjwRKA5ndsbLK43Vx+pMI7HQHrdyPlReKrCZozDOPb0PX1wRRDpF2hWgFgb7TdkutoatYJ3oa8
W63svYB+58zqRAFe5vs+VeFu+x7NoNhLnSXBa2kqX8nkyufzKv/V4lSpn5Y2lD1yXm7NDDt+PUJ5
RCLXdQaLzRdt4FeGaA+XbK1Mp2yO7ZvlaFp3lQWmTuyTbruJkjR4ujCRFoE7+jar4xR1zPibyzxs
dwGZglSx/riM7VqW9fq2uW3CdXT7Vh7vbbpzfq1MP062dWuI2zRm3bHAgOdYU0nVocn4iQ59sszq
k+UaOiEVmkTVX7UshOYGuIK/TUCcd3hOEiXUUZPo8ir0li6TEPlGD5MdT3456THA9B4jj8k3YrOm
HI6PCYL2IIgbRPkYnPWLmnnTAitB04f0wMvqSk7G3o9zdT+SyXScbrdetF0viaMiVvCKntxMtSTX
RibxEERn8bHcckUem06x2LKvocxzSniqXkGilz8KHa/EWnxmVHKVWGrhB3iLv0yUPpePBLa62ypG
Cdbe6qNrYvUsalBJkBM2zSSI/5gjvmM4iewNCO97EwMhFDrCi5fIypwaS5CTCkfB7vdWFMTHwuTO
pPrt2UHJK87I5t0s9a1PP6DExlZTd5Kstn5kJY3XKfY3u+Ydl8QhJXvsqXzSDda9gWtAL7Y9tfZ5
aj8GeJ62snocEi3g2+3vtT7Q9gyiAekG5QuuZTO3aDPt4Er0GNV3o19DjPf7fJl3VYXPQ15RSWSg
MjrR+nWAUPAs1UNYvnwpOu7Ze7mq3rz623G75/ugB3fogkYqIcfgli/VNALrZJvbnk09HwE3t9lA
J2W8L/Rjb+JyPNgnLZa+NgPJo1J+ZZAAhFOHZVPrshtEzra9a2tI/cEsF0hDBVxg4n/caKhxDuoj
fRf01aMxJTO3mGn4ZjO8zSRj3kOviiBp1Yc0jdGqT9RNg/zYdqPsj7jPUZs7tHJtnCBoV/5iDkSZ
QMpDPBCWCoyfNltvcsUlOqpzraIuuYAAd/Vexdk8iZpdjcb5aMpQdMUIRKopkpsVtBTduliRRIZs
MnzK6UUwAq46X2nsbC9N4WfE77VTDvbiZZ2BwVZsHdMhNnatTtVOwhbt0GXTQfD9+eo6iVXl+9y2
zhoFPhVG8mV7+q26bfy6TmkNljLMvYG+FAjSEO0Cnc5p3IIu1Kh1PcC1wbMaWHkvl5Rm07Ee0C+v
bdC2ipJFh7+daHZD9oQydvRR+41+amWDD0aqJTmkzopyHyDmTl8Kfs7tXniZ1bDdK/EcP9oi54WQ
lp/sIla9VA06ShZ38xwqp15ZqNtMNsXzTqfkpqT25CfhcBNVtBCK3M9+GopdrFp3Nl7t3vZValgo
z5pyHmMixmc9fGso90sOa2i1t+nyyCa4Eu/irf3d2rciks+TZkDUWNs9K5JAvnK0G2YTk+crKon4
svEexQLcgxRbwKq6jkuBnDzuNUYKMUbkpjljQlymO5l0ux2EkhqXxOZKUowRsXHc+5Lc9P42Rxrz
7JoQdqHmVJhb8HMAmDR+JNNMb4uB0n+t5bL3cKsiTG/9KOBvmj1TfZ5TVXiMzjJgKajhANuotXw9
5MWLT3udOdvsNjHXlS9zGEF5gUGz2YSl7k5Gh8x+jrGc0FTS0jOtPAGV5KQWZvl5hkV+7kej8iDv
F06OnYFnFEThFTPNzFT3yWlj6oRrg9IFUeLXMsO+3PZlGZwi5C7aE/LICLDf1Z1aejV+ghgmHEnX
UQ552XW+mrTlyTQzhwQj3gXbutmolJ2dybUDd3ryW8ucD0LWccaQSYWsB+SrHU/8IbCr2yIb1yF7
dj1M8nQcx2nxyWKldIdRyhBo+IABxjuBqoeelYoTiIC7BFp4qNnrnGCIxbDUdmrSY21lJ6Yq2APt
S7K7/T6QJL7/Utsi7hXYa5qTr9kuzJ3x0Ib9m2leW2LtBhfK8NjXWpQ7Xadmvk1CXM0jsE0KqyKt
uCre9Vpa+vHa7cnW/s02KdY5CyPGk14U+FfKmAy9bIB9lhVul2fPzTTe5mY1XimAVW6ElpIyNhBl
I94kK1dowpUYZwgHvCRzqgzNb1g+zS2dNyps8BslnO9lQPlJg0cwmw95hY+2gA+3a2cAiqDygml8
l+mRQBLeE5Y5vp/TrPX0HjN9iYS/Kmo8y14faYn2BaU9qF79HibYYxpMKegYzH8rmj/rWeUxQHYI
7RMM0OPrjviwA/piB52hcoCd07h6bL/LRQzQsMxHaMb7ala/4c52g2O7fuoDxZsGq9x1a/Zrg/sw
lufDXl0I9zGbGoV8DAMwo+w75RDTvVydsSyLMxDDVUCbL+ZNm8pXclwOe0Y7n5A71tR7bU+l/+SR
kGQ7qEHxJl8ozk9ysfYYj1lNhl9mdh2hS9mOkc76HngiXiN0parWT12ppMAhnjjiZqRAHjbe5sQd
8Mkm1J/bIB5bR+/Wt4/Nq2UZQLWCVYiCUdie7moPRWIg+WokcnHS8sdYwU66isdlPy2TeNfyTrIG
+Zuh5YtjZ9KXjrgAImfA3pvEcILFmJ0FEAffzK9gVNQf7e5RCMiyXT+Eh1U02xWDgIFAJ8OeFsPL
l9hDT4GLSstDh95pqk5B0uRORmq8E8v5p6lVP8zzKO6HKI/cSsEvCwWToWTheZ4+1ZBnzoqO+GbG
rc+GqOHgUXWrIPw7aaQCX8l28GSVOmzaBLuIFX8q8xji2Z2R98kb0tzIE4buRGXDPKnWDCKlyzjx
wFYxKFNVU3I9GXniBHQc9pKuV2QChW+Vum4JQF0yty3qGHglOfFW3RdICLHaMNR9NmGaDpUEyKz4
iP/LPo4TXnnklGFggbKA6JddHsmMuqXhE8b/2t6O5HejjrtEYrwZsfw/aqX1MZ2BtExduykiMLX2
GsSvh5ucJp45lZQbjXpX4D9nVrPAUcsCWV/sj7C7riWbK0W7Fd6jPz9HRle6tHS600SNQpkxegvQ
7MIAQ0HOINSJ4/KuU0mnKFN7xj2F3Sey4HdEsn0y+T8mVefOjadX0cQtar41lgAW0ZJcYQpAl7TF
E76SElfFy+hI7uf9HEZEuMxEwDRkKVAv+kpwKA2hNiYu/oTpwRgC+SDJk7ErSWUPjNshKW2e4n50
IC9brpQGTmfW8aHqJ9gMduoGAsRkhiEqBzjORyHenmPpJGB6Yz48lLn+VZKqQyX4w2UCM9Us8UK7
fB9OBRyXnsseLUIsFrJUen4YBzbH59Kc0AUO/Ucha9lnvBGfqKpQsrHwPhb9h8amJmiYegJMmOzn
kKh1tEERZcSTKOlo2/mUwyYxGDOhOMn9AW86vK3HhiGWXgXBftvhMtl2uiwW25Hl2rXcVr7a/P+5
Lo8bPJurGBGL263QXbiOatT1jYs0oWa0vC5vk/jPuW0R+skfmw36jHv4HddNUDQ+lW1cHta5zpCr
UwhvtUmNaylnzLCt3ib5utdl18u6bc4w2jXp6s8zvdq8LW6ThIrfy4fNDym+HC/z28nhr4UnCEZ4
tHAtlx23xZcPuJxnSIO1u0hVn9Hxnx9b0nM+QAA8LeSTektVv0/Wd1y8duP7oI13aYNUNNtG29vK
bXLZ57KuBDxPncvyq33MgdJBIXUfcacpf9jt1fnSbcDw6thovaTLuqInPQp91zq0+Nsr62HYU+Mv
pu87bYeS+trt0zG5r7RGXbxyNO+o5Yz7QtDRHlrgj8vEWHtd22I9z7UzBt2yi7e+1lCtMMpl+8vy
32+jLvD9LNv+aRPlbjeVjGW1XUCfnKszZCce5JL03nUonBVJOt5us4tmMqjAMsKd2o6+4RKU/jZ3
mcSh8uM6uR52GY0ppGMOuEwKKUxdo51GN/35gO34v1vHExNnzuX0l31k276vKlLTZUkVfpQPTJri
GcHL7PUo916YPN9Bwp+wrz/hyf+FMIEwwQ9/hWD+3yZeyuLpJwhzO+Q7ggmD9nd5JU4gItcAHTUA
xD8QTKH9DnJpYPdLYoUtG9QLvyOYqgmCCcvCki0SRwzThsn2B4IpflcVy5Jtk9ACDE2t/xGAaaj8
NT84pwBgWqvG37ZgpQhg1NcG+zn80XZKjZGExVWRDdYEbsNkmtLFFzGG6coylYw7wwFrfMZVwTrg
DciL+z63LsZL9r7oqKiMHTKl72CSPQ/+9gAxTsqJ+/6ORawNyIZKbJMNl+zXdebWiGwrJTLSDrYS
neT1rRWW8yMp0OHibiNbuRBh80FWltVwJ9hv0NFlIjCYpoy3AigkKDE7aPl7TVlMb0M+NkwkongI
zSuUmOo1XblQSMT12nHFoISJginT4m6gnXaZVTL7C2qT1gsJqKf1Xse2w7CM3/ckAmFe3CxN5l0y
9A2dwIRx3PaN0XOrj1iCeYllDAzS1m/xZfNY5+e28Cf4wJT9fH2maekMkJDLYobUJqO1XseFhF+u
w71iSXXZ3WbDcR3Qb7PbRLJF51tTjRlpUPSMI0t47eUKzV4mwlj/fMo+JqDC+s2DBGQORv9EfAmw
yGhFJXEiq2QPhxOaHz00BB426+pth8teMNXfobDAMQz4fT/X9Zt55sZQi7z1tznx51zcq43svtos
x1MgPFVNcoAZ8RhYIGtpRz6Is+24LSvD+kX+sOly9h/OWajrV4uDTO2glRC7V59evWxeL267pO0c
L5+0zV6uczswp7M2g6KkUqr4Q2aJlzlENwpC3wxAcJvdNm+Tesk+WZoceJdV21y+nmCb02uJbKwy
ednjsv5ygE4B0i+rQy4JXhqFxTdPx5Tpy/y2+jIx13vlZfu28m+XfzjVNhvXYwKTSH28HLLNvZzn
9Sl++Ny/zCb2VzUfy9PrT/jhTDg1GA7YJ4rJ7Y/5xSf9e598uegf/u4fzn3Zvs1tkx82/zC7bYrX
3o8GDd9EFoJehCf/cntvc//tupfn4vXmGHv846uVUslTsz06BKH1i/vqE0DzGtmTFjj+jobj3kGh
Sbscc9n71Wm3DcZyH8WVTpQTt0K29ii2ObHiqZfFV+tKrFToNa2H/GV223XbtM1tk+1E2ykvi/qG
027L+Xa6bVYfCbpxfv3p247bZPsYtO6PUj+Se7hej5JiMvdhm8W7cZC9pF3EQUakoK71FMa8lQ9L
NqfuspbItpXbxMoUbYF/tm7a9trWdvGoL665MBxu6wTX8241I9k2LXjLLQ/brKyHeXn7w2kUI5Sd
qRLYZKYhHcyXc62VluTcNMTBrYqn3ZwJhjJN7FTG9DluNILc0S/mAtJDlCvu1PSfU2gUbtNNkzdk
X+eRrn4ZRVTToAqQVgWwbcXnKsMCBmk0gtXVjspXzfCLugzDHuN6jMWgy7l0T03vh6t8+TNmDenW
HDeR16/jg2Ftx4e1nd8W/9t17TaY+HOyHbEd+3LEeoJXiyRXM5Z4dep/4zSIwXvq89ZxO7O9vWy3
U7/Mbmu300AOYPDw6yvJ5diPkhmzux+uhirqvlLmN9X2JpPXUe42Lt3muvVPuax7vc9l82Wfy7qX
cfNl+e9Oqww4qTrb0ZdT/M8+Zjvt5VMup9nW2QnkB0ZOeL3RX5jWV5eyvk23uW3dtsgb/E4k8ry/
rB+iFgLwtsvL7LYp2d6r2zGvzrgt5tsbctv8sud20LJ+7Db3sv2y/HLOiJruLAEYUQ5NHbOUcHap
9LOQP0HkzpGI5rjHyKTD5XPoTP04UfIZVdRaArqlWK0lU3m3BCoSIc2o3CSCxTMYC6aeNsNGJMGe
EZnIaPXUPjR5TuIMPrNDJw52BcE9Ta1PqobBRxX7afvJkKyTQAV1Gq0arCtQMCI332BaOiNckyD8
t/UXYpC13UAPw4vVG8sIl7uwDg5tNRFS1GDXmcX1o0w08oHAjQ9ZLH3ZmIZg+LZXLjphlTI6dgWk
Qn9PqJ99wGEXaGg0XT2NDsRWuj1BGM6AX5RjdLPX1tGXNMDMch6No9pSCdHRzEdaus/xgfQIFmHU
a2rHKq3vSLn8lhZj4DDiwGjeMK4YIkROgB8wUiBcUjIsznQrLc4xPfKdZZh+psjvcxV1eh5XV/Lc
UsmoCc00zAesuYHCYRsjB3Jryq5eTu6rp3Vz6g5j/MYQC1XSEMD3aSjKfBf1a4StJIu9VsbJFajq
hzKLn0xsxz0xfpRbMs6qu1rT3bBGwCrnXmWu7ZyOzUCjkrlL8rKTxnK607HTcfogoWS+IGO714zs
CNGOu1dpFFftysLFE/9TOU6jY3WhRLMYrNos9V5Rv2aDrfp5EFFCNBEkQV96k3fGVYGzh64H5MZa
Aa5J92EeUoZHDVFN36pcFL5UNwG8vrrnt6iAGjsyS0DDKFqQSn4iWzOgq9sgCE/9saNRhbxX7LW2
dSkatR58zd41a/tLIsDwlJYULVy1d7ZRhzvdLuNTZCofh+ie3NWcKlUMVqc11q6quoMAKtRA3zzV
hWFO359C/b6P+bOMZTxNuG4XkZLcDn2FQuKD9YAr93Aw43l09FZ6lqJjUMP3ywBYS3spD03QgC5H
hdsu+K5nHYjtPtQr7IbtynYJq9dcAcw6VNHiaEVDXcPCqLnQYKMXWXuqkyyiOBpHu9pqTKIw1/yP
2NwFAcmrel4fVbv7GKb9N4Lfpp1aQyDP09tBhlo5Q0W91VF1l+6Q2sFNpXbG2SKzZrYzpGXVV8kI
iTylhJrlpBjVJVGHXS8o0VTfCjJCKXKIfVVxO3hoGFtymeLqYEOTToaBgAuFam4LwK1HsNJUKidU
uuN412LzyBfHyAbdscCXduDhWcSbaqEWALeT81DtA0n92C3TvdEZjdfiouH0So8ohiPmKiLyU56v
C7we0CFUHy2Sy2OxnDvTRH0pv2/TvNlhPuW0SXLf09t3qjazzgZWtLvAymEq9PmdrWh+Xc7irCRJ
4PL3IP8KxZdJR8iCu0rm6vCm76bCOM2TPR+bzJZ3FTD1NGU9KFY3u32co7jpyshF/prfzYh3qAba
FDRn6+0yDrzDyc5yqz7o9kSdiUOta48K+RpXddI9NGpkHZeFMSvejs6M/a8LiZEBGV3oOg3ba9ny
8yjSD5Oa3U0jw78h1WaqE/rbSOpxSaMINIxpeZowaRp6MkW6sMEzF9gdNPEJ0xGMsvAIgmYkFrfE
TmCP1jvvFHBzjBh7PcRWNqVyxo36Fn4Djumdql0F9ZC49vwJU0nHUDHw00zEudje07o1nCAeGp1A
hcFptXovrHPK3XjSm8XpkWPCyeD3bqrYjfrsPRJeIPi+dCqubKdq7XVNIB/iAQpLcgRsuxSicGQx
feg6dLZ6Mh4rflxHGaLnZQiecWm8jgfMxZPpIShqeKmwdK3OxmKuNveVkOpdJ6mSM5XdY4k31C4i
CtqRJXxQOlV9GFDk7IieI2DDKjyawvluTFr8T2MJ1iCNbhRl6b7L17pKuboHm9W+o3C8xwHtEOLK
XtfTTaAaH3IbuzIKkLGTE3VSkuq1mwvlTW1W73j6qC41PeldGKjsMpY6O9iXo8Z4NI3xc1/Cc6LU
h6khtVyei8Gd8vAtpegBadiTIC0WAGWqXYKXoUci5EURm+7MISKBEB3HkCDSJOTtirLgo+jplnX2
cCXrn+wswMFEiY643PdU0DPLEegq1IBKWNiklN+KtHYp6RwMu9MfssodBks59wQc1RJ1fXy4jVY9
kGk2O9Dx3HquEBFAIVdmfCcx3bW80LjHdRpqQMUzOQZtu8qbldOk31EhuqmnFD6Gyb03pr0FzTQ9
pd179GdUTU1XDmjuui79xAChdOehdezOtvclqYSOblSrP5faHJCYxB496VMjI25T5vYuxeJ0TrQE
zxCdzCIkKMs8a+e4RCfIg7frQ1N2xxrDAC3GAms5IBax3R7jHbc3tcM8BO8o+pWuNtnvsGdbPC3D
BCuD2d3NwVPT6+cB7gnO0Dn4Vmo8500m7TCoj12elOIYMBJwwkp5KKZYODgcNlggnRUDkF+rcVPu
Jlvsu6hOIV7H+MYYysfa6oVrN3CkTYtVTSVbx9mUKobw5UcQtRyPCnpEvRFTrzPeThgpGCJ/WywT
CLNVQGXlFzZJvHQie7kiLxmYXG8fix4yda9CnrdVRIVWOXrDrKdwm+LAba3CooAUemqR3DZvYNJP
N4iq9mYC8aXk2TDTYNzTkHS7bngaemxjA23axUaAWIcYPQZ4/4+981hyHNuu6BehA95MYQj6ZPqq
miCyTMJ7j6/XArJfZ6mlJ+kNNFCEJgwCBE0yiYt7z9l7bY0ftHhEw1J4RDAfxzSe92gxUr9N4pcg
JyB3SYSr0avf1QHuEu6Oo2hG6y/DslFoNrtlpu+8OqRXPxA83nOwftOVNFxLAEj4uxj5RjyAVTd6
xRoooJjxz0qKIfiqTBTaeO3CimrpNmXVANOwBEceKr9PiieTAhGKgPBIMNsuaqXxUiQrE1iTe08F
ON9Hou6FSiU7s1hi4hueIbo0btd1N0upGzscaCZ2cnWn6fKL3IinMvAnHeG7rqTMWJOqdXvRzuv0
sU+lMwfxb1PuJw1S75KHZ1IpvlcjbyUm5q4QU6QmmnHEWlWfJTl6UKcML1PSkZkU/UynF31Mj7M8
vWejMDu1Ich2EUqHlhwBR1FTAzcnmRq53jbO9K7MDCBiDQoap9KzaUWGo4jRNRhMgXa6INm1Mczk
iCV0BQshBvFUBIeaKbTYlATGLYWniypQv8HJDJOYAEE5wC/sbaJOIAGNDunbiRNLWeuqtSIeamPa
Lcjb9oxxXi5hXNKLBKLn8KM3VnSeRMfI5IuLCA5MeqFh5tOf6NHr1Hn1E5q5IptjzDuiG7YH+FnS
qbOWYpVwOVky2ZWcCo5VVgpg/MqR1W9kpCp3rbQOnajqfX2aXHzfPwroQaEeOXzjgbuE5tPap2RZ
55dtBVVJRW1v5Q+TWuDvKKpLqIgP8pj3riIWj7Rgf4btAG6pEu3KiL5kCZIfootl8i9qT4zlfk8U
h7fUE0NzlEQnvLAYRo4zKak4haQvGL4sm8FQ95K0OnMdZLqlm3zdVeL0JZgUGA52pUbEcUIn8esa
QIjWVhQQRihl4rehm78J2rALlR64tFI+5JYZ+4RwBm6hIV1BV+uKclMx5pG41sfJ4omDfJfozS0L
uRij+Tj08FsvVTJctfhnY8rXZpT1V6WA6RUfK4H59pRS616SXxjqSkQ6DZMjID2eqS38RhHOC4ZK
xSRD+tlhPBnNIMLjKKEOwpJX6uRrCkiopuleksfSSQL5KlS8Rtk1VLqDUifDSod9mATIuzIqDTTQ
7R7tU9z1oW80izeGM5L4SNwVYfYa9UvoF82CdJD1j0y94rkj9UYmp43Ti9mB1GtuNlLuQG/qtmn0
Rg79kxgSSVAE47vcSWfDGiTQZcO7Hj5Tjk93Yzu/j/mkYBWtcQALCIZGa1K8UTLQGJCQetHdRJKt
fQjnUWgxgXTD4lm9GPqmcMmt8bs1t+mFyhFmWEWledxe2jSunWYJDyFVYfw0xZtWtiBPu0WzB8II
omDxDav/VZnV7GaBF4nxD6AYCBxVnaKNFQPwHvtDlHU/mzywdvU0nUw4UjEsfVfSuShUhvVDF3K3
THogYdZFg2GmYr0yrawjayi8N/GvlHKwR4H5rLYDamkWybZizE8NCe9wZJ4l4KHkCOKANcT0Oojt
mVE6dmq6hGaTeJlcvkCWeIvK8Qyb0J5LbECzWdgVzLErluvWTjsp2g8yKqAGnGksSPdNlwo3MdGC
W7XU2Y1sAFWwcAJuu8ZpODQT2Rsf+yQjrJApjvnh81mhTIBq3kxwpNdX2h4YFuWtW4wJwdngKtHy
2NaPuILG2yiNfmeg02ChCtthgUi9giX4IOEzCif8eAGz2KTuDQ8CBoG88UlTOasoEVwHaQrvu/Vm
zoL7hoyBIi9PRjgSQ7veUI5EOw7MZSeXxp/7Cn2u4dhFnPJ/7etXe7asxrJfm/iuTC24A+kT3KG4
siqjvnFSyAz5HYFhuSzflvWG0my1R7OFBGjdBNmq3JLGiO9GeBTbrs/9ra6+xkx/UaFzqCnU8i3D
2OzmY1t6n8cqciAf2lALuV5xyG8PgIOCvfHbHk0uczuey+KwvfF2aBCNwKw7BXxNU6F6/8enirHd
nzR9ftx2aXkVXw0D4TyilXtqhehT5lsnSfH9WE84uOrgMErKRZyT7DxNGsa39cZcOK/KTscm89e+
bB4KAnlAj6WikAg2iXzKWRH6Y6ql2i1eb7aD+1innROkWLCx3pJIHfFPRfGEPa0ySc5bt8k2q3dN
malOtW1HlSYzM5puSWveLRZjCPjJkXOnV2+WlQp3Gga0dUNhefNxw9Lqa59Ey3FWM14xWw3dUwEt
5fO4CavfPluQMG4vZIilfgrz+JZXeX+tADp//KKWKibcGHGcleWAyZl93auCGd7LCey9IJxO22Hb
DRwZ2Q7Motpvm9uxkll0rlaPInJ6nrXtk2c5c4UyvZDdOZFKE1q3bM3zDFM+sKL038KgsW7bftnI
hzvy0O0gMUX+jvWwoJ8PlSFHRNbwTFaBNzGWyMNa+P2Vc9zthdDSMTmXxg1WFYK4yFzcFdx/2x6Q
uqQ9EBOMvnw9bnsgTLHs1gSJKEnaCUz8IywEuaI4Qzwzcxs0kCz/ODaqa8O2YE/4mVwnO3NOQpe8
4egeV7XpTupMDA/eidAxIDjuMLj0TlvX8X2/3qhd2x2oKRV2NKFA2nrj/68i+G+MULKkSnT3/7kR
6hLjlMWM/++EBH8+608lgWn9gfBNMTQGTOxGpJ38pSSwjD+gxaAgMPWNtvKbkkC1/gDeD2QW1oRi
yazV/lISqMofKoBLNAQK9iqLV/5XpASgNP6uJJBWOzD0VVxXuLM2+sZvCQdKlFp5pxYiTkmhXC/s
lTHAIsILqSre3JodqTVVp/wCIrokVE8MkHTIpfrIeKoTOQ/fDUkZtZ9ipJfCsxrotfkygstr30OG
iPJtMZRB+DkkJiWyZEF0AG6ghcFXDTErIZNQkdouJ0NI3LLSs/ax0YxZhibQti9EdeMMTFAC9vsJ
CDz4grCBxGWhrAdxhgIvhG8nh/KpiobsLhVMpXKDUYiMHfpIAA+q2JOx1pMnWZ7qImY5yPpnBsLW
Qzcj4MzUZF/uhzXnLZHD2BX7rPgmmqbAmWqEqe6SAK2XK2uBkkddhGos+oTWS7/keSJHDc3CTLZH
FALAi+qp0x1U15Be9bhv9fNMms0Q3cEVlCfBA3VhtS3vlsxie4hCbcW6JJkWS29GxFr/UOsloHCx
zUQi5Ug9Sg5jhATcDyL8sCNqh0RZMFMQ5Shh4JrlSmAkD9LvcjuibxZUVISXLhxy5PmA1+VmL+Kf
zv18YTywQRhbwVfaEG28A/y6MDPWFNrhcyzNR2ucYFoPFuYtynnGbN36JTLGZ4V6vPLIgVb1U4+m
6Dm0xuyHuExL67dp3aZu0lAm2nUaXj5n1pTumx6lfeAp1hhccwvFpywHylMB+JEFjVaEXo3ymOiQ
QixNh7elx86M9L4AZzTbkki926mkskgZ1wLjuTcqVsDFUHXTvQWHBySIkEDDAvooSkdqujEL9p7l
IGycVlYrapedXt2WCUOIF+szGnESxCvdnRW5r+2gTcp5FwHLZX4ZC0Nxs7JaMN81Y1RaG2gcJnAb
66qF2L+kx0OAW2OEUDXiMBZOeagrM5gsnSUxzofFrNxCHwjRpRCNz5Z2OVCThDqahgQ9A6YRiG0e
XsMKZNU+AbIg73RZb8VrBQn3ESKbTHoVy7H6koFKCS8YXCbjpdAES97PNbqfY8CIogDGC/V+Sb1Y
rPivkBKbtuNVH/vJk2eyr1ZIEQrJUPhSqfn8OJAz8yA1LdzQAKV4mzL3E405PHMGJPDRNe1OIksL
IXaXxT8zVU6fhKYd/bGQ4QrJY/y9HvTQnwQZvoFoVvuyVQPPMklrlKup8+iwVN6CMZ3pqFgQtpN1
ykltpPoSh6v9gfTsOyGlRUGg/EQKmS77Y0zaZm7UxnnCqeFbAaikkNR3lqcq81lwK4/U6wO36TSI
hYmU7IG0yAcxCLUXca7XsEcr1sAyKb9U/MhvfZs1VyTO6n3Zj8H9OFBeKSSp4Co5hHwfLVC7aGjv
zTLsvw8kCB/AuCmPUSq2sZ32BjjQbOLArNZ9JH3Sl7wgtFCpk/SgwzyjzhSlXFxj6HwmTSQ7N4tg
38ZhuhesZvYa6ulnglBjk1q6lDxkjJB3zZIU34pJTby6t8KbrjeGzyo+8Cg6dLuY2iUhZVOzbxu5
3at9VdxbEHrd2IBxQSVz8AcsBDsVfdBtUAPhjWTCiZcqq5chrjpKdQlsk0IA32kkw92ShNlBTygL
BqiwicSL1RtZ0UDbtIgoiNQUCjdKEvE9F5PisYGteZUmkwW0DrVEZ82Yywe1XYRXsVraC7mfWeuM
86zjf4zS6hYpmXFvgaHdzfMUuhhiDEDf1uDlQ4UfvqRnj9tKaT1FHMgCTjjNe6mbHrCO9js9UCRH
h7VD6v1czdAXZNORgeP4sD4VhElY2KS8XmvQvWE4dPqLH70kJ/xCRIZbsY+INgU73kxaey3rqPQC
/j97edVLBHk6HWQg//hqEmFXRYpyrGNp2qfZqLk0g6aLkKzm9mouKDGHQCJyy2A5qxk/mlEVvHSp
47Oo4HjLm0ogYFSpfDD8uqvEAB9Ik2muZtPJMDqq6Dlos/kCdhCijywmu3qZJsT2QuJZZa4cNTMH
X4Kh3dFVXaZmzMquhzIOIWs2ifjqE38yE+3UEQ1w6dJB9OVlnO6DXGyufAf0Rin7JX46ljTHRTF2
k0rS96jqZM8KgPLNTY3ZX16wDuZJ7BaNiskvlIpDLTOBlvSguxprtVfL5v5IKiqFcAKKd0wMIRqF
huKK5SDtFyTxlx7YGOBIoBRcEEx/4owmDWMJ/BodqhOoYgoJmATMDIDpVUtakQmANmKjLXOfRiYL
6BTZvpATsGuaI3jQNFY9eI9UXhKlZkpK7VSf5+EQCaO2L3LaGgqN4jNETfGAIcJ6NYxcf06pmdwJ
gdET6Rka/mgl2S7vOhUaW5q6nN4MotR38fZxtYDRPO9qVTHfI2CiJ4kG5Y68lebBNOmsiFovecnY
qq40SLULgF5x4VavGWu6bueU+o/9sjSroG+8MwVcOUKfD1eJkcMnIzOlHqwHCAWxjyQqhtkiNgqy
QpZ+RxgECFzofdMejvzgxEWYoM+oWiB+WezmktK7hF9l7mQFiquUCz+HfiA2YcnG5UTxJFsvuKJX
GxZlM9CkngYc9dAnY+BB0qOvClnHNSw8qhPiUidXi3mX5M26hrL4DcdNsyPXkDiINSe1SsTej8Z8
vYCM5WnmegeYQcS5Vkn8SnPWB9m0YlqTxYI3qHWJlwzU9apGzM7x3PcPgDQFR8uXYr9I5Kh2LGKo
YKMLRbWP461hmGkVS9gbVqt5mhVMXlzovb+kOmUQFhztW9lUcE/EQfWLckJMk6EGMByhrqL7Qc+q
Q2bizmVt1jav4LeWnTIu1VXNEsRBZETKhpuE4yjv2rRtg8sUq53kiphye8rRuqntJ2kalzOOf3wv
U73o3ROdsCrCA9A3nas21UiMDvg6R5EiJnG6OmczVV+5p9ipWlJNobahph5UWPp6AW9Ob5jq9xC1
gLwU/zs4iP9DoAcTAMJ/tbxxf2Vv41vz63eZ9Mdz/lzcGBoqadBRElAtUfnQQv8pk+Yh1hTItsC7
cFmRWXb8QyVt/QFRkjWNBUnPEJV1ifUPlbT5h6pKEt5IiEFwqUTlX1nbqAZ6699V0qpFLqFEEpoI
73BdaP0N85AmQ5TgX6r3Q7pmraLQXaSh3hHqcRw3uj40JC9U59iGtLZqiIVB98a4LvbSMHIG1wYG
PFRotgYe10mE1p4TVbOp2kK/A0p40pC02TvRiDqvarvwNBSRJ659VrIlOUVLuTu1BHxkKcuQFs+W
EH4zdXoXncZqodUhA8VmGDqK0ImuVEdvIokjfmvo1xXydohpj8S6SmoiVdkIj7TGKOdRkfqVrv1N
tdUoE/AnOlRcvKFov6iTdi2rY8xAhR0y+6YK6B1Yk/gT6yfEtdTM6Ve8zAqEZqCpVxOjtId/P/Ua
yGrETVJBXwKR7BnNx/urPZZJdhJDvO1Cr3Usb6LlpM8UlhfVr4y4vjSSFnizadlmPh2Izlpwdnc1
Eo30JofhNz3IpEczpn2cmueAgY5O+Sw54vzUE+VMRZxuexc1NY2lhWzAhCnBRHXaXkLx6yK2NqmM
lrPI2iNjSOVNapo+BqHxFa1Gk13gZ4HR6NrIa1Tp11IYo5MY1VXKgMhYs+VM8wpMB8doN238rS/J
SxDAVKUM12XOWMxgiE5pRGEDGDPPcxHpz47f0Pt6VXaUSpsgyHXkQADF0SX+9ztR7l4IMUM2NbUm
Vu4QGxyLPjP8qQmwNouAmbUUyffNIN9rKStBimiRO/bRQMu9tHd3UUrfICUxVgzTd3pobmYcF+Bp
oS2V+YW+g52r+lOA+oV2ol47bTMT8BQv0AdryJOahvB9BpusI7rSkvwW8UY67DGbqeQF+oSCwkK+
x68Cd8M4A8q5QFhbS0LF4xB39KICdFANWM9prBI7S5E7zWtbaC27mXQ45/ysid+bKr9VdXqcEBzS
eqCmmCT8U9I5/GbpwWEmOBjy41Kmh0xR7tM5xTIJPNkoSxoduQeMOwMIFTgY5PJucioFrUeQio2b
G8K+F2euq3TVq2Bdh99NSuAFBk5Pchye+MQ1UtBOdtoecVIuSbt8kGmd1CxZ6SP0zpztlVCovHyS
nYYZMmSVsMT4atV2NUz7chzVnV4bRAY3FjJ+5itEhzFFQOAhTQSGKAVtdKOmp1KJZKcR/61L5mQX
ZJzYkZi/J+aD1UWnlrWvR1bwXaAKxy4MBLtvDP0ym48966U7+Cln0th9Y6kedWHuHoQg21ngCQqp
iV6UCgjHGL9zkQ4Iuj8wPd1DdDNtU+vqu1a39sn8OM9MobNJ6jwyyp76iBgCVDJZGjjk9MSgDKrR
Fi1maG2enInPNuiWpujLcly7Bg0uV29V9GUMNWkzxIfqO7WK4KZdlSzqjpZC35dBZ1etY5sQ00Yr
8dCC/XydR/SXoTg8QPgQXBnUBknBKL9mGf7EsS0URzIalDes8XCSjqgG9Pq+nrPprCwTHsfO6mDn
zqEXKSwAi7hSMbOHhS3NjE5D9gClSt3nsUgkz9zuglQZbaPvWN1E4p01LNaOFvzI2sYJ4uiRehM0
h6hYw9hqO+ny9yyB4t4tYUE2vfTDiIFaL8BtH1m97weQiSLZVZJgh5Z0M2opc2ErX4f5XlaSU7cq
UYjGIbaEvh6RZT/oODNpk7WXRS4e47CnxyYTwoPmSWcqURgnUlaBx+qzN5h5uMNL3DPBKftTJS/5
buQDoLVqoP/Ay5VHJo6dsPwc0gmRyrxT5uklkRCe6BICqUEzfSXsuv3cx/fG1E6+JYEeLQOmpYnR
6CdZxmlY9aFr5C8oLPqTLE0gfLHde2W2YkREsdsvEN/UmEpHGqzMLkpexEtmDjSuiJnW4JfpqPk9
s3AGHcZR1JaLS2ZG4xSBTMKk0r7LBuoYcFvCqZ0RicQZWIxwkG9CoWmnguUkfbuCRnWGhYWuM34U
0s4dQSebshiXa5dgGUFmBNBwFk8mOTMuXwVtjIl1eG3Roi6UV6tfEl9RDesEkaNCnKZfykTU7AQe
NCoylZVtR0N4+xTN+lG2ezWhJ0ZikAPOnrwbIQsZzcenLKJ0OqU90ShkfeRLhXljrjUKZNvdOtYP
Jnxaq1yOVGGeSlGRXaGP9hD85V2jyveTgukD9cUQpcpRN1rluN0rZEk5qsAa7S4Bdlguw3tOxt2u
xPHCwvXLkLE3YM5OYMPiNJSQUPeot7BQ6aJYC5WZWT6GSlEcpCx0+t6Y/FFYLvUkKv9fYP8fkcYU
FsfUw/95gf25e4t+n33++YTfXXpAxvDVQc/7Dy49rtWyBTka+rGoMjX8c/6pQiCTZH2tuls6rD1g
Yn/NP1cDnygSnSFRmjGB2P0r809ZM6GZ/T4BxQfI7FhUmAArKmlxf7fplXUZRyXQxgsTCNhVmzNh
w4D9dlc3+jVeZIWGfdz9+wFq5is5oygN+HTJndJYbnHEwAOkvfMLA+mYPlovQ0kBoC/VczjjcS9m
4RYZ0rgnI+3cNMJ4VAPV9ARpeZ9KIb7hemscCbAwRTDCkFABkQCiLhFxDiGClkae/cQgUGsZ++MY
JV8jYfkSSYlhZ8EY7ysVi146Tr6c9/UuN9BLApdtOZF0/Bc916n2w8Wxej/MnKzmu+2PwiJlLo/b
XXAP2XAy6Wq7Q9C1UDQqHdvH+oSNEvbxVfz2MttDv31LHyyx9XgaLH68ek5oTGI/MVZTirSZUra7
wepUUbGsbBbgbdd2s5lyxdV185/tg1iALWZ7JNvMMttdCo+YCLdnbtvb0z83t32fb1NsT9y2/8Pd
//rdtxf6fF3M9NoB2wgpwCP+RbDr1XG7N6yb273PByCA/Lnv8zjEyNgR//aUz4e3p2ybuBYjR4zh
v/1nB0uavoB7Xt/0t1f82Ls9XQsN3me7C0CMbnL08WH/9pk+3297rb+91bYZrT8KQVbBd//191Ss
AHDXrdsRVTKnqIYACfvqmi8+vPOrn2ZUE36dn6AZPa/xVTWlv+36OHDjznwe8vEaG3jm46C/ADXb
5m8Ppx/UvBVl83H3E2Pz+XLbq//zh7cDf/uUYRfAnqLkPNILL5gHrUafzeK5HVlvJhxrFCqK5NJg
f2yXq1NmO2g7fNtcVrvp+LDt3XZ8vhKlFdyj2zbKW1gAf91sBxabm+fzOabQUynOIVI0kXCnVOC0
OqloMJV+3u1XZEK+ev+3x8Hu4ujQLBJJBZa02hr3O/QY9UdBGNxUvWc9qR02x+bmCi1iZDTzIOyM
DovlErNQ2NhY5oqH+7grrUgsjW8Tx85Kmfu4u+2NOuOkJmHkb1vbzfbE7bjPzd9ectu5Pbwd+Pm8
bV8gp4MD8j7a1eGyTorz8juTkAiXS3Na+lI5igXSLV2D8wHs4Zu5jWzrjbJhIcttaKccUhHOh5Cs
hHnpqCsHbFzhfaoR6PtiIWlvhves1k8llVv3w4y0+Yl0bWUpzodoJeQx7yowTnHv82bbBwemcikL
kym3fh9YOIoFSV7CwN4or2pSZ1wnKCSzpFb8MAJmGYTcZDRZd/ECoz+fRrj3ITFjwRA80di8b+OA
li9rwmNHGiFJfXXsbps5y3K1468AEIPgc/WVw/qmqxqbEpz9IelpdML9qFYQInAiyw9h9XV4VQ9S
/6Ipw5uCrHaXt2F9igFOnKwWGpNldVwhRCXYTdLyiOTZ0ate3Nf10h4tsW6PFMf/vNeajbo3sHgw
A+MqsprmNJ0mzrzSGTZ/Y1utbtvt7ufOeBDvlDECL7QOBttNhFP0497nvmYWpJ2Sq9cPC9t2NkVN
6xuFdPjIZIu2zLbwrhY7wdcpNrhCNXIKzDk6fT3EhSKIA6X5/iZbw/jxQ1Q2iNt68/kj2/bVK2vN
GNSMJb94Esoy883VNg3+ib+5obNqf25v9yhyQu/DyDXv8fi7gjFMxxSsNf9hpWLAK0g/ibftyOSh
qYaInY7y4BSq0aleG/S1C/oPUb85CtRcFnU6ftzt6r3Vt/IhWpZdMDbqMWywKIXVSnYJU/KECuuY
lhLWqvWm7lfqEXOTPjGPXdOax5YAeRc9foM4UQkxOi8KfKdwJ6RuNHkKJzKVk4kZzV6a71swN48i
CzNilh+nb2bk94GN7pUKwPKS7YX3MvJDxa1zR0Tjg6zwJ1WQ9BYTvB1+6fHtTLSFWFV98X4o1bUe
bLSzcuSKES4s2fGMIfYw9xNx4czGvjAdFHeheJNmr1Z/9sHbQPJE7iSNoyAJLVhwu93LGLmUvcTo
LVfOrAmLDOv9qTeRcWPHcROW1uWXaD7kyy+ZehG9EDKi4nHH+m3QHVGAi4JenhXYsBvVZ10lLuKg
KKchfDV+UZGatWcN11nvNdK+SS6l/kIcVp2dA6SgMvmlJzU9F9GlEQ+VuEe523ZU4BwVB85iL33n
IsVt+TplwUa6Z+PEzOKLVNNnPggmWTWO8D5VrW3Q3R7hCU1A+6kgnIPqLmLBVOwi0REgf5sPRUZe
6yu+VbsPb1X3Ux/85miejNStEd8OxMgAhHEQCxYZrRuN5g6tySPBWmH6AJMOpl8gXsPhqJt7rK+B
uVfexnCxi9IHDEdYt5ye8xZarVOK18hy2oHoXi9TnmLlZYXZ3SgTztDhLX8FmL9jJBK/NC8Ee07i
Xnmn3iMxX7uTLnnrCtmefB09ItDYXvOkFmd4SU6T5Y13iDKk5+4Suwpeho5l8a5UEFMeZrJEFL+K
DnC0tOZXB9kuo/9yMVNHivclJDu6CvL3BFwlFbYGW8QCtuueqPRS983GRw/WGLe0PyUxkcucF3DS
8X0k6XsZvmByCfkdnbBu8X2TeoyANeFv023hHS8OynjGMIGf6RQdq9AJFU/nHzj4S3XS3jlnVe1n
hJ0KGabsmt1Rei+b+yI9VAtC8fUL43sSqCkDeOTXKRv72jwkgpdjsKodurC8WPeNIoQ2OfG0w0k2
dzRcSJlxiuQS914B4pN0BvNEwYAUF/FcPWiCJ6lPFoJ/ca9GbnvIu33QuFO7M0pSZryxYepwNkYC
nBu30mH+2Op5gQPpTd+m5whlzp581ky772RkJwI5aGcNMESym3z+zBBDBe6svjvQ5EKJIv1KMG3y
USfyIHyZ+Br5YcwJZ9mJT7JA1eirWFxi4y7+QgkVf4c+EBHIDNzJv2ITbDkVQj+XbhU1RTF+WKYc
plKJ1/PWJAeRCkUYuZK6U8GUzU5G8WE8yaELaSyQgEQRduRCjpwVFuQAU89J873LIVPi85aeevOO
KJIm2ecWphNH/wmNz3o2aZJ7ylXHlEldlWuzZQeAJgOvUnfj1xRBp+EnM2r9XZVji3TKL8IawWrj
CFJ0V6xdXqUVfHIELNJ/9xJyase4WFfllPsFEglPwBvGuNnbNnzIli8Mh5nh8EliwYb8OHTPLJwo
8lan/oumfKn7vZF53b5/kH8GoD6bPR8NCXUV0F8zr01FXxi5ik9FVqb0rNiWEz5Xry1+j9hXsE6d
RHrb4q7E4xI4HbgShmJpJJH2rIu76HsfXxeLwOKD8Jbx76o7Mt0FvwWWbltogA3sBc/FK8Gtx+hO
fSJVbnmI4t1iwBD+pih3a5xX2ds68TCSh6lnqDHyX6QJsT7wLgShIG+f53JXm+hBTlYGRc+eyNe6
R3okqXuBejtIu2yPk+M15/v/Ub4Yp0zdT3vVax4pbVfqIbxfTqlqL5I3vVo0lmcf59WYUoezc85l
wU2+iJRyFvqRMpGk+xbjb0XJkPYFrV70BzaZidG5Ep40wemXJxVB6nw/siht3yzx3DVcGBxiuBSN
f7LD4XRKwgbWAKTRR6qtT/NyNE0Ne5MT0y3OPAPcd/8YJu/j/HXATMB60o6jVxRTtKUvcng3RJND
R2IQd/SF0V5k5gNRCishJjjr035gZMEHILpx/TZWZ4n6GyGpppdyKUQqghaWIrOJuRVPAj4qm2ow
tuXhp0nEuH0XfYnVE6+enljQRBitqerqdvSkO7U/PmACpJS8dF5BzZ4YMdbZmEC9GvLhd1KUSj9q
CL5wn1Dc6o5+lB3BTnYGzQP3B6C56hXlvH6jxXNQ75V0t+wStzjNN6rNyrdg3yUOLFTD45dmeOno
iD+x8iQv4VMSO+KjcR0Tj08uOZwM0etE9jFxHa0dPqNW/lntw0t4+dW89oKtXROsFWDcsJ4WjsAv
lg3BE5zO1h7obzvBPnf4Tm0K8Xa00x5+2L8qr//R7nT3EIm2fFOuYDhuM4MCE4BndVzPmOI1eaXa
tob5vGoP9BSQCeSqS9E0eNKRa1VIkC4cOpa7djjglUp9pXSDGzKIQX7GEmMmPnJoLaALbmuGHU5O
5OLfIbGwww4yepRVCa3eR1h2v7V+dRd71IBFErzaB5ZL5DUibg+b3ezFRwzoDqAMbFeNuhuKK5Ji
OMyS+x2GqrPsyUMhwkV6Pai9O34LaOqdZy/cYwlsr8IP8UUiZzm227eQ0wBgzL22z+/F5/CYXqyE
S4Kd68Q/XZHUlM8lSjI79+N78yutHB6TXvPUq0tn+W7wqT0cUORqRuWhdFhpkVzBLftiO3Hje3LZ
tM6mcam90jHkd8YO8Vl6kklTfZRf2mvhFrvhpqHHsocb6TaOgvzC3vWWo/KlOdpZObfX4dYcAv8b
YOrljKXtquzM2gn3AptW5F04vTEppojwzxPJ2E9dwDXD3i1MEGZyqYCq24LNSues7aKv3UHDavo2
e4jajt/at+mcXyeXgCDUKG5xlo/FGVfasiPLy0kdwaOqb9ORsJNL4OQ2h7jlhfbKTnaSW3egh1k9
pdfqSfgSP2Atf0ueLDt5MmzxvX4ZveqAAs+Fn4hj+lWHwO5aT8iNdKyxicstcS+NK+24arwykvHT
4RsmNyUTGWX5xU7hOoaPt+WhOZuRUx3Sq7DXXOOsPVUujmyn8K1b4cQ74yvpPELnRhe9cZavvYOr
3hYcRigR17GtfxWUfemYXFy+kufh+KHPpOSQnfg5vCT/xt55LTeubNn2V+4P4ETCA4+XAL2Rty8I
SSXBe4+vvwPQ3lsVdc/pjn7vqAoESJEURQKJzLXmHPO+OfVf8cXadqfyLZnjshzzWXw9p5fwdlx7
X8FL9ivdCT4Jxhj9qB9bqCXI61aMn3ftGQrJpn0VD+EN6lSDsWVVc1KFq3vxmbk8UNDcfJBX9bC6
t9/bV9pp2jo+ljfpznrTHqqX8cJAyACpvVUv0Yfm9BekJMNdfIyPygMNzevyRnuI18LhQ90qZ7bO
5JKzuXov0GZukw0GA5daoX4yd4YDKOd5Puh20hORNgxv+EPnJtGrxu45XNFr452kN/Iuu+KSeCg/
OVaBzGar/XSMNvUDyhnGmOYpJzfqzNUp/lyO++YpugpoO3B14SxyhyM5ubRMm2bVGAeAzWHu4Cfz
MofzOfzExdQ88TNOprB1DflosUbho9GQiyDodLBc5Vwz3qf36E4ifRn6Zw/maCMjeh23SF8bi9NE
ehdnxmXDwYKxl8hyvWTXxsHfDfuBL2S8DL+ql5IV6ErdcLxn9z1T8g9MFqOTP0pX00be+LucK1Ik
I/ZbicdefY63Yu/vwz3cT3za5WZaqwfprNKuDdfmbfo5MrWrXeLnMSliqE8VLpnDdfxkmRhNNsHN
eCu25tV0gp8Qn2lGMdQOMeeKeEGZvO523vXn7CpZYZ9NyYaY3J6p8iG6Cm+mp2EZAJdRwmN2y4WI
nuFD/ol9lEFFrPR3+q38b7JVzvjBZfC9PxsMBI/NPnOHvcxS7a25Kg/2O7RhSXL6W7Cp1ht71Uvw
rJ/wUAzzu55OfuTUtx162Mrhe+/uzCfxUF3F9JumbXozzw9e5ffylbcILj/U3fKzG0/TExfE7p0A
MN6eRKfUmgc2pgj9uWZYGtfSSqlWsIbX792OGR5rzVv1YrkYfBkrAocMyyvGUi6Tr2Q+9+O2fkiu
GPKSq/7M5xrvhFOupWNLf/1KOQScoUyBHPlV7BNQbyd7be058en72E6xBny7w/rkGlv7SmzFhSRD
HCb3/lO1IT3gAOyHPn796O/eIdOu8fQHXNOgG5y6Vc4FL7rifQ8zJhkTlzNsWI09Yejw381f00vT
O/ov+UW/srh2Rxv7kj0VRwRZxwCRwK0SrXtId8h5YbtfMx2kDsNB+zDsVIbnak+8lCsdUVJsyy0z
VF55e43+4JY5Rf9pzX+9f+iO+XbatZ8d48QOXr+DH30XbaK78Ca+ofW36W83gDzkJ2VuG68Ger8P
HWfmDees90htkS9Q+1TRGoZr8Ti+jW/FdXUf36YXoi4ZBc0P+yq4N+/kqwqL7d47GNv0Yt1Ae3Kj
l/fIlW5x7HA6q7v5n0FoHEaiyjEelbfkGj10hL0eogi9OKLPngVtfOS4TKEcgkOfreDMlUY81t4J
tyXz4oNxQPOMWniFxOzk3UQb+cI0k6NWeSBOKiFaapUD6rj3D9renlxgugoiW/NT4PhDzRAbI9/i
1LjmfXNPEgI+ZI4jDIP3+a39xJt497dM8KOo2yxIo7hjYmUopsraiPXRUnaT5kLkwtJdNt/3ASiZ
A2WoFfzN7Vr2fvBZ39UoWL8ABKIbViEUodBd/rVZKlE/N5c9f+wJL+3Rei+lqOX9WCI5EFpWuL0p
38X9NGAZ6Fel1xd7tegdQCnmXu6ZC3bhsZZeO4o58tRtaKmsy04Jd5iq/YPFWT2jgEOpp9ca5zsh
/CuFmvy2wrd1WDYsXQwhGXsf/8Ghmkt5y15dq9VuIpJEGaj119Fc1ZeTua9Q1dC6lt24QbeKJp3h
MgFknwUESIUWFUzrwbeqdE18JRWSLLvFdYYpKpsTDaY5jWRUy+tKozaItqk9yPNdwwxvDQLQQs0Y
z9hkqi8KaoeAGXUx+DSosOEzKU+dIU7OKFCYBs3vmKoWHQFBeC4knxBzv0do+jCR0KaqDLildEWh
dlf5VcLAyXtSfbUi5+tp6JAatbCwHX2WfTXwMahtz7vtgO4mD4lM/+aILYXepa677JlLs64nbi31
/HQbzRkTy2ac+3fKnDvxc18hteGuClAWZCOYw3ZOuGhKYMTdvFluLhuBHQ+8DyuwpQ66bAry2xXw
FdRFDc+7aVCwbpa67HetdkmEUMoQjGQfGNKOFAO616ZKxXOuDI//7Okzpnm5b9n8cXN53PK02c4b
U0AaX2Urp9Bdf8ai/hSD5dBbZQCIaZFLxIOT05Ef5UZRDnZ1SZoZ+rgwpRYaVSmrwzbKp0uKv7FF
cKK0KiORRlW8mLs2wwwJXvZiyz6SVYeHZBquc2Fk8torqTKmeFC7Izrbq7YkDK+TjPIwKUV5KKmq
UyM1Hk3Favfft5YfkBtluiGxtavf7lye93172e2GtZ2ZxVGdqLnqDPgKzBeEPTOnsdah2zDrm/eX
u5dNNuMck3nzc/PnpyXhQ0PZJdvlYT/3f7+K2lYVmR//PNnosxurxQoA1wHrH65CpxuFfg7tGXqv
1COBGVQ2vQHVBE7bOTmGY1vSOtTg8vCSJ3q1zW1t//OzZc+f0Z7WAiFcnqAaZS1wh/MCy6ZUJL40
rQZVkBfIEZcHLU+iet1Mjry0EeeHDwvk8Pulfu79vr08YXnq8qKRiWLkt3f525tYfv7z9J/nfL/8
z6//fmFyiSHgVN3dH09ZXrFHhOT0FTXtn5f5edyf7+y328ub+PNX/dwu9ZhIBjui8zzDG5eX/N79
86/7/kOXZ2KO5rHL7m+/6Xt3uff7DySqz4OKRNV2uXN5wf/4mSy/2VxArcujf/tcf/7OP/6Yf/8O
fn7F9Do12gNtuheMXsR6zYP/kvq1bP6474+b/+4hlP+pa/3xMnI3E/R+Hr7s/Txmedl84dD/PObn
x//uvj9/zfISf7zs92NMdbptZoDgQgX+TjDzZ8BgWUeHhUG8MImXn/5x85tTvICEl58QQktbcXn4
9+5yL/FCoEBBIP67l1gesWx+Xma5+du7+Y/P++ON/ceXWR7385uW1/u5b5i7YIug5n/Nvf+NuVdG
GvRfSY/+bxX//zGHy3P+Uh/h7EV7jehcseeMQwsj7t+McAIQyda1DQM5oa7j0gUf/rf63fgXiiWC
lmWUQd/23X/URyrCJJlHW7Zqzmjv/xEkXJEV/p7f1UeyzMvNYiYTST0mTGNOQfzN2lsCwcBo2Gp7
HZsG+DaNiXBaH4NQf0w0MyRXKgQwZ2iwSzcmvlV0/nvDrl7MgYDTltnozodoYBnpS4291DUmi5bf
rDKW4UbgTz7naR/uuabiRlRD4xDgjLH8MxJfUm2VtHMjD+MsIoAnf4xQROKeCkhXLfyYTiLh5qNu
TmeXyLaBBDNproiO+kZRVKb+2FqKWH4ng9aL4G2ILKSemwrKBGZEWq5MhbTMza+4U407REJOr2hM
NqLgChXsLqkbwC4tSl9iaFk2DkLfQmpY8bUMjoFsbG2OwbWW2QrLP9hJ6eu+wvKFrdM4WqU1um0J
x66btEtq5dN1FEayG9d07+ubwOibk2TNTSET+2lOuskuTw5jiGE3zKPweqIgHfY2XQYlGq70/AoW
fI6ph9WdLVIZxI6BtSb1Bsdv889MNz89U0225AM/2yNr/5QZ85E+yzhNOnyYDCEtbufVRe7qfp/T
ebM95Uij+jzH9YEjV7dmND5iErpL4cO4WRo82RPOUJys2mZMJbxEKkyNqf8iDvmqqbzrJALhU4oY
AmJHryfsCtaYabqLW4rQBj0ivRT2FZqu2plg6PStQu6LJj95eRyum0xUjkcfzvPDDTrWcuPB1UlL
Kd9oNja3vNfPukzwX0nPzLYOXa6WWPXoWtNfY+1UDf5Wji0ISmSVuNYYjDA57ftCz/RVWVXVFqeT
6xtFtJv67DUXMdXvam/WxWtl0astU3u6eBKQyboRkwuzItyPdn1RfGoUUaw5hhEgzxfZaynt7LLw
H+qIlv7kKn72EZWUJ4LhlipRBl1h16JYWUX68BpYucBJLjt9qgGIEzJ8EZ8eYyHvGsN6FpXebpIK
L3pjy7+kMnwAPkkA132VWEgfEtx3qmy+aUP0olmsP42Wb5cUoTezo6fo93EGsZBiUihJ5i71lXOa
g/OEpOwdaa/EzLvXSkwdxWyonAGBfxFF+DkpFc3BHGaWOrepgJE1NNCSpGDG3HSraCQbpycor1N8
fR971xJxpms7HZ9ZfuyU1KD52rjYkYkSqn37FtzFTpU+ddxpt/Wgf3Rhom3jzN9FWf3LC4AqxsmI
2sVWbtC+3yXECq8f88gqNhnvGg0BLSqR9M7QGtdVrDogiuTaDpEllJlTxtGxQzAH5SKn+g47Va5b
Mjgtxg9SfkpFfYUXRgAVTEa6b8ZGLirHJOvOrfQ5Dr0h/pBlotF3W2PqjC20s8egpU1hUJkdOKED
JXkshMZM2HSCqiEV21/ZBVUrse4JLeJvyvv4LIfWbcQZRzT1SQ+Vi1eZEGf0LnMyWw5XQweOKsFS
r6BMkkhn7zC6AtgBGdk7Y9lGu0Er29VQyytlqqj2iPRD6UCEjGl6jRPIWo9JeO9LQef6Sn/2bdoD
Kdkn2ISW/PS4BUDXf0no5FdSAvm0FYFDh0uVquhgSdprnQQkn1cU1l9KgxUvHSzjoKGjUZuw3RGv
Q/mu0b/g61EPwNl39G+twkNuSHrrnaYcTMX8RcCJtUmjSFsTfsep06AH9TVMR36JuEZ0ezCCAIcr
8qZs/zm2WBByDeAw1yxrlXcV8WGT+dJn4+0wqACzceoRzApdoPfUczRbh9MSO6LKAap2w9lXGh3s
tR06CnCZnRnkMqrsmXvdyRFjGRWoNBxe+xHth4C6iaXnXQvPlV79wtxOb5xS72QWVPDrJN1UgYK4
P1sN9oT5s42uiAdKNmNMzY8VCf4QL5J2Vky1rhb2PkJeFnCqzHlqVJEHidS0uanL6IPlF2tK8gtw
ROzMmU25b10roUG3IhHCtWO8lWVChbtou7Vk2BZJfv6t0tD/r2Op20DXcoTudoV0HsUIxAVPJ832
0PGx4R7MFCb4aNTJdtA5MnL6FV59DixfWU8iKFwrqcINzARp24zjmigSAkOLQHLkIA+dpGe935Tp
o6dngovZ4DRBHa5Vr6cp3OFPlaZIoVfIbwiqZKOkivQ24FnawRrkEgs7eG032VU3FC8gYK2T3TeX
ATLCeqiHZwlM8X5on6Umqx3ieHI3n8X8qHwcgKrWLLojuzK+qnxfOzIYMChnwGZCpd/qUHBxnDHi
YSyuhpiOd0X5uBqIslT1R+zyjyVBtJSPKrqv5MW7EBvUVeTlxSYcLfw57QXYhrrtkS67vUHWnuLH
bwS5PUR5NT1OyEQQYrutCtZHoZOr9jvcsy3TaT6fBswax8zOGtthpQ3lVdZNCY5T5PV1CSTSPEMP
4YpohAfPUndVxiYuwl0f9qE7yKibjeAhtC2outRGDUQlmgqvqehO4Cd5q63PNzvRUlJUvcILjRvJ
46ra6R6/lY4dVyBSuMpHqJO5a3i2R9IYDywmyQTJCpDWowsVEw+VKVdGw3uUGEgwrYVUVmbytIRT
3yDdDn/OeDOmxiv46Yljst9PoWwfoRi4Qw4PvRIj5HdO5JwWsVxg6/EiAy9u2pxqHV2HyHcFObou
HsO3MXXTSDlmnknfqdC+bLXgyB834Obrh6Cs0JZQEwVWAALWzt02BF7bSgEVvI52PAEkPiefPqhn
b1J3ctjikmDWZOV8oGFr78TkfdrNUxrpmlPpOKVED0ClUR1vSEgbA566lszxWr9qSUBzY7l8NUQM
D7PnAg0GcWUymEH4KKZVAwwjbuMQqUfu9jhzGVu094oT0U1E+9xJeY0vq9gabWK40zMOwNcx19KT
8KxrjCH1EVN8vSEQ1j8CBH+Vo7LYlIrJDKiP7yNJsh1zvmq3vkdEshA2uiQQjx65q6Zfe66a1s+T
pIptoBVnUx7AjPr3sJOCjUg/lZImZDTq27yr916fvJG5mbt1wZU0i0kEkEwGqzrEPWSKaY9c/0ZR
7MHRE2aCoTY+jaFaumYN8ywDwwbXsSZQUQD/5wyDP44eJqpgOnqt7DleYMWuEsi+Y5fDfurBjEQN
3Vct9/bWDDbJJ0zyhCbbZG1L7aqzECnxrcejxCGqWrQ6UtW10bCfinoK3QZXqVvhCXR9z96BqSFa
Uy2grqvBG+Yt4qbyapNM1oXr0rA2cwAkvmk0HJEcoEnmzaV8Y2rvu6GzHa/uaV3h4Qwi8DdZlLua
rzzrZlmsM0NHXEgPbplzxVLoUnHmo45qjlrvUEt0ZIp8JetJu0st41SoJvQZg0vgKErZmQJmFtXc
hZbR5EQ6PQLRxgRw4av3giu77+h1NyNvqRS3U1LsCDRGUKKiAZ5kGjr15ALfwYTZ7FtZfarbZtzL
UVFsosxL1kKlhyn3pit1pen2rd3tQABsdVtXXIMv00kHw16P6Az3wJVgODwnzF22HVHMc3G6O5uT
+QpS4r31fDIjM/89nNq10nmIJiIr2w4zHjlKhuPY+jZBNjo9e6X7kmuf3kwGGo6aP/273jTWGsHX
TNs0pptMNaGtErPYq5f+q1eLtzEwNmWunkHAAK9IYNkFLVIe6K9t3GiuFjWHIgnRVQ3Whikiukms
qw0CuIqUx7ovzL1C+ZfFUIteKphuTUiFbpJWdExM0snq4T7uCuAIGC/p32sgXQcLrEENyrISFFkN
M76tc4Z3XYruiF3W3ahpRhqtTMHRab+FQlzBhGS6iZQqNm1iQm344wZYlmxv/rJMf03iOZIT2myI
Pl2Yz+AVsWDk6a8psOkqdgUdR8vC9WWL+7Hf6yGuesxlmzCvP5grvTLTywaUonmuEcNt0IGKMQ1X
2GzXzUCgqOLLMCt8UhYNSD5oCmkIGCXRyh2JD5Q3AYgAOOo438IRl4rYR3JrnFuqWk7fex+TgYoD
7P+qxWSG1gVBRF1vEpLiYS9Sw1Q3cdCZxCiqJHEEAZOvpLnSaDbiO8TVqhM6GefSMeYE3FeqchW0
Otj7qHmyAqSRCJZf0xozYiQVQIehUaUlYjtdz3AYtP0RD599047RWQrsdj+YEH19C4J+24fYYaZd
VahfiZrcdSVDqSGfrQARXWejCJ1TJpNYXPn1RuDD3WpefcqMgmVMhWoRSui+G6sTqeegM0S4Bar0
6Jszi73tcyBUNCC5hk6swmjJHw3lqvOZS/iCyKJsMBCfCHDKdLd9XfpQEV8SDYsEqEPhG6d4BzmQ
N5oHP0eqt3EovUe9HKFARLLnEXu40lXmJCx2oPGaQbBRBA2zdcNivhmDg5VQ6Ychh5wcgNZKkYnA
DZiIkXMXu1ZdpkCvYpzxqRU5XE6/LMu8BLW5ieTAxotYoPQd7ZdQU55k4TV34CtvRYbrMSp2iYYn
KPIfzIxvLg4BOdENwqXB2qS81QpW8/bUoXowPMP1C2KoRfEmx0Q/GGFsb4yaWVYEwSHS0KEmeXxv
m92J0IZql7dI1mzcokU14hFdaa24jyKSTAcamWULIT2QAwRyIc2MdGod2yof8dqipB6bYu2H+rtU
6w8FnT+3Vp5tPY2A5SB1n6dRquySApyt+x7migyqcFPivO8SmpEx9PO2xoAa6NpGjUlT7/KXpkZJ
kIei2yj9a4/T65gzFISZBQoqUO4sIISJ0Ip7Ld12QpmhVHR2K3EtiHV2uwmBYBu7g97Ea9uHW5RH
H5kfPEVWqZ+o85wnabRWXC8H+YvMmle/9Q5WIzZaNZVoA3vMuHW/VlJVIci0PdnQJx0JjZMR9Hhk
eY+YwS1a83DeKUF4ex/S/gzzHpOT0tcY/fvoYor+V5t9KT090ryfsBy3rePpeCH0vtfXOMCJydYQ
e3h9hwLN3GQGAe2pH9EJzy8mpJ8bDx1MYA7VIVborZWYc6XWOhMRtmb1hqxVUub4C+s28SpvRzmT
+GhWlRaqekA7bY+0m8DWpDk1mj4xplKjqoNsA7PuXulLc2+p01NqbnLSW8FDMbjknnyOQeDvGmY8
RiQjUOzBu1Y+GROVVVy8eV6Ca32OAMrOsk4oSINZlvFUPBad/VCpnGlG8wioDlyJoXz0OQIOA6Hc
qJUnEl2pCmNHPhtUtXTFP4OtvO8EQ1SIzkR0LedmGt0NAaDMLKAs40SJf5fQ5WUtNp6bktJQU4w9
h5NQbrMpfI4VUd/KAVLIKOvfJn3b11Gxh9T1jHXfOWOovgun4H5SESErNQPY3HxsOtp2dct3/b27
3I7SXzEhHHspbKJdKU3rn4agjAfO4JzbLnctTehSzpqtpXnXiiBpF8DS3puV/UoySRuvFVddKCjk
p+2+TjV57y1em9EKJ44m/As9rKCG2ts2kENGsriFh8ViEk+GvUn8QXUCo+5uAhqCY9l/ZSrseJAu
1dpXguvaVB7buvKhBXbZTmV5J3cwsRtG5I9eujYCvX3vgceUCRkpXa1nx5o9R7RIqdKkRzQcehbv
DGmZVCZ8nn71YZjD3pAmChZ6y4gm68DkYGnLKVV8WYnhmrFSDOwYzcgdPA4NEV9/rXrmWeoN5pAj
AsnQL/aiaSkCEcCdeujQ62a89aQcjSahLiLBx6+XHwxFYA9U46xZ6SHuk1ej7y+5L/XuHI4Oq++i
mMcq1B561Yq3UwiHHLQ9olgO7cJK14FN0IwQryFdcv6ITnCEWJBDLOU2sS3Fpdn8wuWBtJ3mUEYR
1u9oIkBc1xHx4243pFjbVoVsu5AWL3FjvNiF8lxA1wbYhPCogPw92ESq5iD1U+Fohtxuo9IfV3WX
kMScMKxMBWEuhgvGPxTXrV2dwTgjXIcdSH2WoO5MLlZFWcOQEupOT7K7CQF5VNx0cCy2ZBXO/MPu
OVUDx1TxpvVpSgALmOUEYMKqVIGRBU5szm1TC5AQQQvxkXLCRVOV0zhK5UbvNMIQbbVZDW3QusKE
vKL8s1n8POr8kOU+QCxYadQhc5YMsX5Iu7ViSR9FmqADmfyrmkNpu9zyyvShTq33cHYflTWM9CnJ
kIHPJ8tiRtKEpTDIoChOWuOQh/jBm4MY0DBkNnK9pLdcdSifl3CwfgkeWwQO3QwArzWkdMs7lwYC
7oEm7KiVkLuxvNWmG5EImH2A19RX8dTHr7k23VTRzMX6xwz2m2ZguVPmixKREeyXt7hsxmyY283z
W44UIrlLdZ+zMmrUyMZ75i4ajMiem6zdYJiQkKqzXyvE9Ybz+cdqs9w31tNyMsLeclVMZDttNmIt
Lyn7/t+vPv9uNQ4pkPpWChOeX5JIWbpd/mJ90TEsn8NymzTwamMq462utu92R8pEQPmkr/l29Xam
UJaou7XZzzZMGtMp1mMY/XhHLMZ8zMU25oAwbraLL215p8sostzMSQt2rHndVM1/9fLWKzV5Lrla
cYmhI2/j8mqNbrbSaM0u8/K1ZTL8Bm3PtFFpb8gF0jaDPvs6hzSdLUezrEay7WxTZvbtopvpRo2w
y7zbMgdjTEhtu9gF0URZioSxMR2krWrU4KvDSBxF6GlHuWpZkQ1Bv7ZhshyEj7etqUzDhVGDFOLH
NDb5FWuZZEIELcfNwZwdarqkOrlUKztDIirWobg4Frt5hrGMv3GgAOHI6ktDqBNfYUHJv7SZjcZB
efAiNsveslmOOBFKX5MYyPPJ5txQhSQeDw3Q7vtUmf1vy54yZzMyTzedxe/WLv63aJYi2Tx5NvaZ
bhFGLUc+AsmszqDGtyoTvRCPUL4vZkPjUOifqd8qhzTRL7B57I0Y2+6wbFSzAlk221FNM+nwdZYW
x7yKmSGyK+pGXu1T72a0meNmYYXAE8/m7CxvGw9ReBy4sLlyw6pnORl/7IHLXoACZ9f4jStVcxLr
orZZRDzLZpoPjY/WaLnKgldSD34xqIfWeBBZ1OyX71uZZVTL3qxzshTpQ+p0loIG2MreHk8s9aZT
DQl5pftRtfXF9DCAoXL1ML0agcOexbwpwwDNlzJu6jp4FDpLusEa//qZXElbPTKsvTnk+imZoRqT
RJ4qvj/gNZ52MiwqXUkI+WV+APkQNfxsAgTnn8lpf6oN76vX0FaopbTVKhSJIp4pib3faSs/JSlc
5UTDIJGlF/i6uw4q7K6mGkpXHfuv5OnBudSpQegD0WV9PP9VgFioXt1RW6CCWzFJUuY3LSp6XIU0
dQ7kEOUcDCxLpY6buPjh7LdcHtX21JjasauzHdyAc2snlC+ApJy98Stv5eBkKDU1JApuqykY432I
ccbysZBEDavnvh+1kfA1RQYGUirnrmpNeDE0FJBcnQKC3XdtKcXYQ5NNwxJrZVrSS+mbrKZwd0l5
erQ8IIKAczwcNIN+I2ysMfKQvhYj1R5dJM9tOfVrveBgkHvrI6zS63RO6BnrLtq2JXNscQqtAiuV
EZ7gP2CfgZ+9UsZCdw25jlieBD59zbHCqgCn8vizMQfFQKg3yeAfT0qHNSmw7BsKt5jRsPUmxxQP
Ud5ODXMQv3PakEsd6SuuPiJssmpJIdSXPQ1RvwRLAuVckiIespLvDTExFIFITCKx5nMYzdAN9HQd
2jg18tFXDrJGuPeyV843l72fHwQ1hJPBQ8Ud0zF1lh+IQGP2V+jkFPzzAsurLA/W5PCxpr6+KdHq
HYDb4fLIoxo98bxrm7K0G/F9wZ3tD8T1Lvf+bKo+N7+flFUI43M9xSXXqUzRBvMA+UisrGm+klAn
P/gQorDoKaQ9pGJXeYQuMCMcaw7OviTuqauad4orc56ZjKa338L6DY7FyBljF+qaSwHfC8Ojr0oH
wYVzXzCq9iPDZiqRx1UmveGAVu6P8ohRLgKyVpMo4chev4cWiGlKivONziiwUnUZxrPg9K6fwib5
pLri5EbzrOYlp9csE83r+zBmjYuW7KmPLc8hLWDF57ij3NpeMi/4lRSat0KcEzhqX9B6q/CKpsZS
wzyocfIq9+do7KljUEnrDFhpkpJ8DKIEa8lHllT1h23S87aatT2o95H9rI0UxkOdhNBGGx+4ZGOn
stHXjz2Vrry6M0F/IlJD7FrhwW1Sk0AT8kiC8D4Q+BopZujYM631kKdPCdZYT1WoPKotF1lGPD0g
VKcu+BR0ym1ZdI3C5eDBR6LDFtx36SthZRbj2pU6SngLRHqVKxICydR78Jr5ZM/XQoM9FWcFRvuB
6lDJZGHCcYOAc1WZWXGxKGvLFfJcz+sOlpI0x7ksO8/6VbX4MqWC5hei/jK6VkcN+I/JpXRKmneu
DP0GgmciDQf6+NdDDgwnCp7BkUVQC+4bGqccWJwxxqrqs/vKxGvnhYRYTTlHACPl1rYH1LU+QVmq
F6HSptJBdTEbKj6jGf1T5FSM0YNXa1FrR5NB0Yd3pujZairGSxoT0ZHc17jU3U4luIEBkDPYWxMe
0jlK2VC8ncS59LyXRqZMGcLvKtP9YA18PuFbQSfATAPslOUlyenmSNeSUmCPp+WNha303KZF+N94
2QVmzEoOzX0w2L86M7uUXkRLoQvfEG7gDlq3hYorNrzxLNymca1ChAXKX5AUACHYkUjMTEnj6wl2
aakZ4LSVKfnlkQRhENm4ppwoBJITZolz75Eg1pNHroo1XYgT5XONGKjkS1K6XVjzrerVx1BMZ4hq
btz7x1rxHytDvpONk2fqvyr1EqdAwan/3UF0W7G4ifflgLptlAwcNgbAzqlT5SNnu3xc9pZNq8JM
Hy3G0jSIXosJbtYiBI21KdggQnhSdC9fRSQjUukPAjrrwSqdhwB6DiXneCu2Vk0qHz7y2cO+6D/F
HHJqLEb25XZdm5Mb5sy6e5hhq3jAnxBRYWx7rWQNx8jb+7H6EjD3WC2gJZZzrjqvM6lV8GU2s1i2
mjfKLDEOihGNuVJXUPzMSwsuPpylt4hbiQa3WceGBtFDSyz9sjFN86ZOJ6T7i0WdnIz8MMKHn5x6
eDcmEeEsZRGzcFa6jpARzxy3QeHNcoJ89RvxZbgibw5j7bx6kefNsMzQUoHXIaXUPOMXkJ5gZ48i
zhViI6HJazKXw4xzOJar4SAZgi+eBt0KlYPTZQj4GYJtpwv0nmywKQTeOoiMjq7RH/x5g+2wOohX
dZ5vN5N0Z2X8JZk0X/KWB81RN7sAh2agRNWhDkyEs2pQo2Wdd4eo8PZDtZZjAnNqy38C28ByIg1n
hetCoxlmhELLRwOiAlWGlJhqexxmDa3SgnuW5hmqWiPH7TRIBTTD/r4Ny30ver/Z2kBaktXPr4/m
N0Jjj043Y4sgfjaNNeAOpWesbElUh+W+ZW/ZSEp+AnSXMj+yByTTrbkbzGDtJdOLqtUNK9fsUe/k
kEyVVqYER5GJTDKadLnqrbK2fQbnTUm4m5uFTH+NFlM6pcD2APwYD1qo0wQyZK5G8wYeLDlk0gC3
0haHZaMH5trypGjXLH9hPeUk/zHloRIQKQ75ppSx5CjchIX6kEgMi+shGTAMmTkG6kowTrc4LdJ5
rs3ai+VGaPjrumZEZZc7k9poDn1j3/2vWC9rwmb8b8R6igrH9b9S613gqQT/x3kjvSbM3n5Hhv31
1L9Ee2BpidQwoPGDalEUQ/+J47C0f6mKTBNJyJqhWZpK5sZvoj2LxgJrduByPI1n/Y2sVf/FQ+HL
ktOhC0SF/yNkLfBb6Le/i/agFmuYE2xTNxQL9Z45I8V+E+2Z8YBunbnBLhS6Rv5a8aBbo7cVUbfO
EPPdRKoZ3PhRf8hSOaEd4MuuWgj1NmuJoYgpeR/0FNdVnxm3sHrs9VQrGfAXKTvNXHPCnzQo8/i6
/KK7Nlq8CX4W3RGphvwuxMVft0XxpFZnm+kdwcDTq9cStkj1pLwoTVbQXsnilR/RHG1C2bwp7Ymu
mu6ldyYVthhUgDPKnnrL6mzcNGgWj3oe2kfyQtuNXFKJU4JS3xQD3IZ8rIePxpZQVlA0jlMjOWr/
j7Hz2I1cWbvsExGgCZLBaRqmk5SplC1NiLL03kXw6XtRt/FfoPEPenAKVacklVJJMj6z99pEQRwX
FTEvt/SM8AoQZZ+qH3QBTAIHzNxdMRzYDNUfmrw+6n9/OjkFAnY62jel2Xokhm4eAU4O66Bo3NSE
HjCGXEe+ppW8EY22K+kZi3IpLwiJMUI+ayI2TpNsfwZ+wMYhzw9Wq9CnpK58IG8et8xohDPO0nqw
nhwn/QgaMCesrHftUrKVKB8mmetLH6Gw54f1bg7dDhORc8qC5bX2SmdP9Fy38zzx18CbV9f8c2ZP
bhI8en+Tr48VAn+rpEkgBM33MQfm69svM8T2NBYl8YVWHxqirxmuPGT9GLybl4xuyq1u8ag+CVSY
w1KtgYZlhlwFKuoR3D4dJ2tHWoQAoqOCc3kTarpDy7aeUN6ojVcSsRrwEmwPPWOBaTZv9whkyCbu
TKyOg7TPvY+lhhl09h6NckdIZHUzZMfOpbXQMYg/3Ef437MSTI/2zGsaRAUmA+cVjU2EA7/fEzvQ
X6VN4rQPo/sUMH/fdK6tDo09qBBRwhAOQXIQMGFDj7z0U6Fa5utZzhK+1EBvMlgJQ066swES/oIu
4V/dm78aw9RHHbfOs2mc4ylyTpZdBQ/uGDQn2uVhW0Spsx9MLz47oMI3hHoWFI0p/GW4mgc0fZzW
RFbfHIw3m2Aq+3W99dU5Zs7ym1/8ZbhEOQCbZAUXmXnBdZ9saWAdUq6pJPyARbdvP8pU2Y/IfMsd
rJZ8l4rsJQdOnHJlnWWkKUgyfWYEn91SB2BGKz1YlZqskwTZjte3KcLLbmSmWxWoQ9OIFC1WlEBb
1S2LS/QhKB1hUpu8/eW4NWoyoZPFGHdDrd/ZpRm7iR/51k9ZCGXwlL0SS1gWZQtcPofTkUyH0B+b
vdWQffc6q4pDvkt+YcQqTl271BvXG7aVzIpdbXZyK5lZLPgujnq5z+lwadvGv/lmWeFyX1++JmKi
curuyFoIt62Qw4Fog2DfREOKEMkTu95qQGdOubykc/5BT9vdAigVXpyfUfQ6cBTke2JEMElg8PQ9
6YSTF9efZW0d/I6c4oon8CP3zoc7xClPLssPrWJ5XpStT2RCcnGnGYIZAPGO4ST7pKoZJEBzPYxD
jjAyS6gvzQltri7gXhc5NxoFNVtsUmDmQtlPCL3ax8xJDllXfbE7bomyr7Mz0PxevRkBVA6Rjo+1
nRFR3XXyFCDbNUxnOCcy1Ts3WN4rVTVXX9ToFxGN9iT1YUILPmVACwODmiWPW/6wWMjWHkELRN3V
P1LWk9r0w7F1SMYsB1qMQKl7k1olGaBNAgZtIS+aenyLbNwH/u96W2GU43XwO/uZkNcr/U11lbP/
vCzkdZLjRnxd7E1PLQ7JUrbYdqcEQIB7ihvYDXB69pJdxB7dHUKJk+4jF/dZnp6wvfV03D4b6y5N
D2mSpJvUpgzKGuOXm9XzC9K4K4YjeL3O+IhWOmB7wVCQc6h+8IhYrfT4YWqe/NZf1iz2teHqX1MZ
zac+cDOEtWQYxkgtoYGRzBKPXbVDQRWdyU7eitb/GadR8O5EOkIJSYoPfGAmktF8HDNj2MxZqR48
VoYh9ijWwEsWsrdStwWF7hckJnH1HeONpcWl7Lzxrfb3vR0xOLF8ubMtzJx0QP+yFA6ZYdojfII6
eXAreEeGuaRHKlJ9aWX+WaTWS5wqgwlVsgPomL92+jcsweuY2PINRdJn6QMBbvxsRxRCwmYTObid
jPYWiO8CqcfnpF3a7slOwCVpYB3LrL9W1bH2VuF4SaM5dm1wIuYJdkuse7bEQwo4Y8l3QxR0z4Fx
coTzJ66T4L2NW/e4mPEtlSjWEX8mLwig7O2s4RsgySLGk/+qjAjNxNkxLYnYTQfTRfRER8Oq/4wS
t92ucchY65JpO8mlxANpZIcpaohk6TL74CU2Y0a3fh2L0WEwXKqDZ9XBVTrT0bSIXPc7H0rO5JpE
BaF+JD5LHiSKjL2vyuUUE/+6k4kAwKOr+Gk2AvEIUf/LtsDWT579Nlu1OiOTvy2EVMDH8Ny74Boi
+yH0ams6DxH6qZFm/sBJ3ezswggQJ9v/bK1/wgu13slwN6cqeNfFfKcw+ok3kKmH7lHn5v1bPAUJ
Amhz7B+W1tg3OdgUoedzbcyfTX82LAdoF8F82z5o8kdbWJf/HCS+zk4JqSVbnfkW+h5IYl3PmTiO
g00NQBhF3iGQSkRPlnyBJ3yxf9qt6T7ns2nhDWidB8TCZE20nNSJwOgu+go/6cDOr0Pu+VqvUbGB
5Fgf7c6BM6C7Y+H09aWznexUlyhicJmemWvII7c7OJH5t1ewC1+iS6si4CQWSqKuza17XsCGHqbg
4rT1Aa5ncO5dul/fAZMuTETrT6pv4gujwHOna4b5+YBUBsHLpCLAA4nH2Jukkuc+iC4BD6CHOiIh
kGwY8qA78siIJjijBiK2pin9DYbev+3SUhUYtMHj/NyWXNlN3Kt7bI4vKBvc185C8Diw3ais1gxJ
1DkYfj08lNlXQawvTGb9h06oBkgVDftkIJ8rldmjYiOK5rxjV+nmcXXAirxK4dgR8D5vpjwuv2bh
ydDG+93MzG89FuRPKcr2bd101THRygx5p0kLin9IhBE8GmskRs5gxACoMgRpMthNtRyvkzdSPGbz
Q6Rb6xjN7C36zkWMJVu5AcLPhNut/46dAhumrNBLmCv0QpDnOcvu5hjGx1wn3UW0L4Nv1C/Z4buM
yAmsRLd9zxB3h8wCc8BEY/U5tXtkd7Eylpvl5r/9jLJD2P2uFY3/KKkL8bU0K1mspfcPflTu3UjE
fAW7+9MVyUgwzNGUbb81rax/ZqZMBhcMS1kUYUvz88BsdRBFdSkm/c9xneSBLYxPDPXCoeCnzjZI
4ZJkOBYug9UgBo30ni1uQrWWDbeSUksJwsQR3N6oWaHT81PcsjMHeCTi4pgQkwa6LtGbyYmtkACc
99KGbURYl3ksa3fZ2n7ussUyh0vuFttplQ0R3xcfgRe/CfRwB4JTX32jS49Di4rJzeZrQu1G/spy
qpqRPJ2Be37gO/Js45UO2I5k94n8kK+wa6asvTaI2px4fg7stD3lTFPGDEt6LqJdYGnz7DInXyvs
NvMsQlvHZdexJtlE3qTupWjeE8EUaXSbk5xKzs5muefMrcw00Y912gFuUeoGiH6LAJnobiWckwFC
DpkaUbgGRThTcJb8wGPDpKj+VBVHbmQ46UNeMYlONQLIhG3J0yCnkdPOYyOvWaJLw2lpMww/7GEV
b7P1ROnz6aPsMnH6Lob4fjdNreR+GhqsSCMRhNFoX5cYXhUr5gefvIcNXqT00NnNi68gA6VEqIdt
Ujznpcge+XsIndICWlMXWyO3y23qLoxv5snZVEIDF1qLstmf1UOWoAmO1rTzZsiCizmXX9k6X+2M
qnjAwtCepgqSlk+U9IM7V3uGwN4+ICpqL71W7wMyII+jImjQW5MV25h/ShXuC0K1FuqhDvZIRJlV
kcMEKqKe706grSd2opvvv0wnmfBtEf5WNvpQRQbjQbe8x4HBvcvjGGLmcKrjoN5qtIzgClhpjy4I
ytRuC6rK4GQ4FL5jSk0NsHQr07I+qpKrsjVAmyU4V9jdPlYBa1q+cr+zTPZ8JCmDU4RxQIXl0gds
PBfqhFD/fNnIXR9wphZD/ptEe25IB6Eh4jpulRwVXSW8fhvDq9zNODqYQMNb5Liftq1RnotgOtkY
07ZpP9jEplgod4gci/DJEFLPidnuijj7zEjH2Ee9LDhieQzw1u374j3z2uXaE02yG3DFnQbcF+hk
MzqoeT56ncVI0I6fAsxcr1ZTfbJhPqeruTSmYES3yrM+0iq5CKVeShM0Yz2YoEEiNHKCcmVQNCxm
0WAXGtPXpQcNk+ZI21wficIYKLnzXxqvBzrUwGNu8rHkAIdwMXlRd/ANEuWKTH8EWWs9RYNfbIs+
mnfBelkyLNtYMwPsMs8fG918kKzucfmhopCVk16aSv/oS5R5k9D1JasjL5S9yhgbRLyhaf45BpJd
SeClO4gAfThJ79G1DdRPM3gdGKR+WHgZIkOVXypbtCerBXwiu2nPwguxXAwEp0oL46hiNIFZ20N5
mWpMHP3uu+FOJc6TaChftM75iU8rPJEl3JRBO03i6bdmXUjcWoBJTciHgeZzm/SCF1e28oh9IHgw
Z261tDRH1k5GHHatz4YkB52W55Pc1UnpMOKWPT4iHAt9Ux2FBVQu9U0fxwFWt9zyHnMrrR8N4UCP
pFoRxKaEaJ9j4G3u7xTRVkRW5Z6lLkFt0dAdIcYgwzwkOcf9wHM7jET703P1735B+OGkx6VXwWMz
5WywqipgSWGcGpX3x05lzm5kwX63bOXxHur5opuetnzgIdww0K3shdysaPqic+UDsAKeF4mk1Z+8
U2O7w62rb1U6HzjFB8JKbLLN18yftuHnwtDqMBJTthTBwzJPrJU87kXXHYrQ7HKCuGJ4bmm//EVq
ae1Ui7JeNTRhmZYPhW1Yrx5xC2xglwJNRQObi96U06O6J1F3clx7uAK/Zp86gGH2kMaTE9mfuupJ
kRGIxNAvTmkV9e3WrzCLWD7r614vPYYZDr+6L9MDfp/0wFoQe0FfzthBK+vJHJrQID1tKJPoHSDI
YTSbPIyzgJRPh2qnruAgBkDJAgBpeQOYhvCkA7ttm+DNmF19uqCe0xL0DPlSW2s9AlVnmw9RkL15
3aAeWHGh1siPi+5ubAr1BcnZdsmi/tUjW6x3hq2fBO4jfcchGyp5G5R5bwpjnee854qiyyRa4IRb
oaYmKnmoJmsOSZa3HzW4GmLitxyXy6GN3HFf9zPPl451jk+bycZhPhmLfLZACN9q+TWxLRzNub41
Vhla/QA3diFyw+A4OFkYd7pRXMRSsd2tUBQiPVdh3jCk8rGtcRuzrLDQTzfJY5rPn8Vg9O+IGhkY
VL8Gw0hfRJF+RtlUXuIo+fo+sTKMmFFf+XvLaquwXoy3iUHMgnCPhEyeL07nPOY2PKZkHKYDDzn7
xGOFkv2ZcJMCkq2T7Aggmp2A19ahd0HUcCjTyb7Oppi3dQ/as+YiH8LZZGfg1f1RBpb1uuDooBEx
j4HBRc1Z/WSvr1atto6lEukpyOYBbYTfnlKNuIJ6L54tfZyjwd2ImHKuzWxmTVb8z1twrRQFO3nH
6O+KEhDVUumOzY/MqOGtsmirnDwOpSqYTYn64lbZv0x05iPr1b1bIh0WjHgRnyO2C5TNEKM3kyfk
/8Eo2Z6ho0MM2keglpLZOPXpkl9S5VSId4IhZH3pP1Z1bRxbOb6w3uL773LzNJXd0bUJGJoSzEVZ
vvovdJI+kv1jH5oCiUOsld4GSohfI1q8ls24O/efmCg3wmKqiRdpuYpSJUd8spT4KHlkbQSPZv1H
qmEN8NLbrh/kLjED0hj4aUnmM1uKPWBYnG63vrTu5pITZTbSzVDZzLf2S4qlDmenwxmBeAydeP1Q
loZ7T4hkIurxI5kG54v02CgyiCJz3HNAtuQJEFJ8yWRBjEpA2FEv8C7Y3UEQlQ6NmOc8p7ixM0gX
vFSl+YxXCqhn6k9PszWdsmJmmos08qUa20OwVBDv3EZh/uSarddhrTP3dzftGGZKVOcw1/09nrhq
W4uKh4VZvff5s/JA1GWu99t2kvk8YeNB6g+4dZxfyWL1r2I+xczQH8iC3trWHB3dXpX42zStTSBY
GXsG0b2lyvallNGBwTlTrMrnH8kKcEOIllf3kdqCqkfmZ1BbV6OOwyqPwAtOMxpJbLOh20zW5nti
MS0jiMbZLw9Gimi+LvSwn2KjDDEt52HDovPgc6uvaySGQMmtNvS9dujGC088jWqc3iF5LyfO56dZ
yN+TWwcveWYFL41gQqCYTUhxmz1Dby3LCNaRM2S80jsZpF5tDRm1LwlUR4Pi7pG96Udf0PbyuERy
ypzhmfkIsVHw8yBFrTtvPCFxvLrTtXOs8hlwOTRVbbGaNhwyytKWaM/Z/kF6N/PC0duPxZB+eD5r
0Lx7b3EHT0jBmXDI3WSa/7w8QLizjj9kTOXMXvzke3l7rpv2yfNmCtu+Kp4zVb94SMQPVF/qVGjx
RKkTn2IzT44skfHLTHX/ELFMQ9BvM3FtV2eEYQeAfC0EI3idhqCDnTJl3RFiayf9ivqIsyKz2UX0
Vf9ralJ02A2osElbN1U6ZYhj9ac07E2y5PEhZRPIicMSz+CR/C0XG5SvjwXgs7zgPPJYmSJRmg8Z
S2Qfs9d56rA0QxhFuQZeurgbC/TVdSVprb+Yf1TKaLDM9fFbqjqk7ovJCCUcoujLaMn1FggOsxG2
J8X9svU6Jq4GH2RUmXmWa0ZRKdEMtxhzerj0VCBOOItuPPu9IHJ2NPBk9kZ9dMd27w0cX1iPknVh
am/SjFDaxQOEFFNVq0SGbhZoxkbpXjn1zOobsY3C9CL5sTG7JdbO75IbbcWua13UjrDtzThwQ/Sn
T/3o5Yd5getINPiFxo6lbhnX++/vM5+8hdfr0mMjHt6aoL+MoH7zx/oxE7G1VTj1i0kStJuwFq1q
/JTWumCNTVRTvwce2mdvXRZnGtlsiZDsvxSrmHI9r5Gek+dEETnnPeaBPZHeERrh/KPuij9NXRN/
28fQxFmZVuvy1HGLfz7qrP0Yj7DaBG6JvKtgbQ4YFHNNeqxqfyswED2LI5wBQKCDH0v0+Y1osxdf
HGt0P+6q0/wWa8a5xhSVkCv/raJEBthvGIGNu/+S2Bj5wo5k/7IzAj2dhVvnh2icHvJ1r62VPe/r
ZP41rCrZ2M5ffOogXDIWsm697iVEfRJE68XkaNA0THSElsU7XeX3Snd4UNPK3fUpCYOokpkO1iFq
x+68lCWkdkDmlLqOQv9Y6X1Ok7VRdj7vU3JsQqMKfsUtTmexHIbGf12y4m9kGiGhFTHLGxYZnJIe
18pJG0l/tpwYk09ivkdornF+d/VGT/rLTRhSNsGOKrA49Mq49UpaBPnN8GFti8FNaZy1Cfk2ihW8
Ls0b0VZv5sr5H02zR1wBqE2qG1cuR2DtPn5D6vB3lKHoo0tNxCEao2Y5MJ/g4onj90lM9lu9DCg3
cv/o8hA4kQE+krEGnB09z1tAdiAhbQwHlr7uLgRZ8G89PVipNp8MTBg/ZD3sMoPqw/V749xY7mti
KDs0DX/N4tDv9qy8vZmiVVcSi2sl40OOeTWEcCY+tUdGgGWeYysSOweZ3YaJlSbamPUJvQwMWZHA
KO3LJt5bLrrbsYZHAtnkG+M2ryw33TddSKt5/891aauBJ6gTbND7vol0euy0/1oGf9zhvUuTu6Gx
ACxj+9MPrJnJRQCbr/KusiSudxnzf8rUO0TSkJgNgLMGWaUbW8gTY2E4/z0Rt7j8B/Y6qNeaVedg
8MmJDW1e9LzHXjWg4IOy76Q1RREXJeI5ZoihR8iDh6fiFHjokPre2qWGeJgLcV+jNYoR3Johgp/S
br7MdOLmrS5TTgHsvaj+tsTqi3X0atpvaHDm6dOowIz/lslTaXkj7s4Hs0fwP41rU22/dWb/Ikhu
N2bGMnq6N3IkXY80PI6EbcQsyBvR+lsjLqAyIPAZOYch38jKm85+Yu1nJ8uP36pfFTXzcV7QT6in
uEUAz3ZjPJeraFp7lWBIN7IRGql4FyZkbXtIkK3DgSi33oDFUj7MA+1ga2n0+rp+lrmCq8Imqdy5
dhngXFMYL/IwWWKc6nmSM32P77ndMo2oLBQ7fU6CPJAHjnCdvpAlqClfYjKsOHZiEox3iTOxOl7F
It8hID4atEZ75b4f1Z9slRJVxyYZdhLMG8+filefYHbRDoH2Cyr0ziUMhYbI8ob56OgC6kgsjv9l
RJqZOI9to5ii2YQvIyWP7SL0sqA6TjPndtO2tElO8KdMjH5vxws1c2nPNPmMvpgPkNeX0VQGwWPq
+Z8UxDE+3vb6bZ/4jyZcudYR1bp5SC3yRYpI/2AzQYuRyXTr6hWwH5nZhR0KopUabvhUzuIcNG0Z
Ltp8QN8JBqO0mOEh9YqdGopYEsHmo6xWvsDJr9RHaQVT6Ej93qyfFq2ZMrLl3emNZyoE4P1FdDV5
/nwfd9+/fCvTRUqUQubKW2smF2UnvL4I2WwnYPz1+CtbF5lrHGEdaeoE5Y+I9zzrWnoVm74QUXrN
hnr9btuIn3sSL9zaVXlFtdBuy4iirx7jJ9PkSwTxuRHjtRmW/ODl3Oh5rX/KeTUBskcbqo6meT2l
1+/8+3e4x6c0QtHZkyyiaiilCXs+hG3v6pncUKyJxQYLThvCXrk0lDOMZ1Gd2iuQve22jQDLUvp3
zqt53w3tPagzEdKULmfXHFkCWDg3l9J/DEi93k7Z9GH75c8xhvyS6hm6ItlP9Hi2oEN2fgVrdeLu
A4fHs1OxVMO7vsME939TWSJ/qk7dDKqXkMMDFMl31+XM4HEOAyPKmccHOTrzQkAUalqxBwCV4WFY
I8ODiKOr0PCUjCk4F5b9rxXuSaB7X5NcDt+HNwOs8WT0Px3TeAXycU3WK0U6IEli79haAitykR78
3o+2zZAvTMtWMd2kr2NfqENEcITpsZxsvINw2nc9ZTGXd4ebSV0cJkIXQX6Ldjpxd7qyZSMBabn0
iBitSnikwfwaT/OVyvaZbk3upNt1pPQSOSHS6p9r8YCgV94FpgBcvxQfkjupHTGRRpN+nAUG9I/c
HO3T0mt/W80O71w8VXth/u1JN0J7m+I3qproQDwo5N0oeuloAZER992ViWgXoSxDynWM7AoWc9Go
8zyqQ1Hgk4WMBXvfr+Mwf20zY9xWSfLMcyJirMgYw2WzLZlsNxZPRotk3bEDs9DnMKgGX+Ktrcsb
ni0iWjzj0Dkt5pq8L44xctMtEzuxtQ0jHEvXPJmyD6sY5JNRyh/YzfOTaVHE+Po6sRLBfiaZJqC4
GdP5Sj5tsaUwKbrxZ5RVv0zeYpzcWsMDGfsd+g1nM0/tV+XZX1CDCmdwL2bjgCnOflUWEpZaQ+Bx
pDGflJuvihELwDed9bZCOW1M99oGPVXgoRxRhQKZCQXiyz3nI7TxXBkcBv60o3J+D2ahj9b4x0SQ
3lt2BKwWLUxbrAAe95aRT4X7Le8OVolqOG6htrOwPfYac+EUEfPq/o3qyGDTFp9ceslt5xXDNqj/
dXVUfAYV45W+PNl9kn8FhzYglBP0SHGcRSXCxXH/Bk3v7TOUpxuc8Uzvo0uaZLBqFiimUwo6t7fq
PS8gDk2PAZlwc1x5lb1jAZpvh8CvcO+DGIuE985FsBULA6FVf09/hDAAnCn6TSj9QXlN5yI+2sPd
nJDu4GfZ6jylwBPQ+Jk6m/FPh4J1Xaf89oI82Jn8Yc78zZLG+oAInAduRKBCbnYekeAzN3h5wr87
syECuR3pOWbS9NJ1GeBwE+YNSob+acymW+z3YZMTIwSIivG9ewMrSjhP+zgs1rCb4sY4zNAR0nGN
ryiKq0WD7Zaet+vj+MADCoNH3ZAjIhBdjKemMP9E3cxswlHZIQ0CNElm3RxA1xwiBkM8rahSYFQV
SJCRtEaBD5Nj0Zj9EH8KH3tI1/VbsKU4lQSyMVtApOmiaudKwhwH1x+OtuP/nR6XvUqZ/6FbJXFa
CAslf8ayfNmpvckCLYwy8WV3r47vdKdxRqOQqgyYl69Q/qD+QBHuYQtiyFU7yFzy6hlxhQz9vOhY
KCNhKOUxFwbHEQh5W9BBuShz2crQxq/Mg0HP7Bvx1+SVuCg8IN8uuzo9oIuPL55Zf/oK39dqO+Ap
6LekWVNTQ0VhjcvMgoeGIVg24bj/FcwEeZnrN+biydy0Wj/YVSSQa7ftNk3sP5J5cEvEl6uqfZzk
r0XTWhdNxobTYiXyJ3glLUYog2PORzKDHAwytZcgH+7GHfrqO10eh7RZtFuSv/eWWC0Yoz6JAh1Q
11t7dzVcg4mD5FQ+l6sU2kmnX37nvixDh68+GndNk52iqyedkqEpayPmjtsCrIHZJaEUeLXr3t57
2swxUVdkehQ2SKSZ7aHboH12+lDl/Oxia74bHdSMhKujyd0zi1EsHFFzyIRhHSKrOrnKJE7btnFc
Yx7cxL31m9WvQ6ibT6pEVjKIsdXNzLJyp+50ON3ZxWqAxiQNhVy+2hSKfh21A0Mv9enVQLXA5vuN
+FXMcFnk7JvhmHKfl/X0A/FPue7oInAewIMzyzgUIJ0lnxIWUt27So1UegoZ0vpVZs8UEDvgLAhU
TgPoMEZBp8wxmmevrG5ZMQSQhV0k96sdykyArVfeoyPJS6eF6CkcwWDZCQdvXovQjpNrjtk5igZx
HJHnlcX0EFfS2jhiIvebq7VpG4LdjZpFM3uLXbxw/jJI2TRzuY+N+EdHMvtQLW9ryBBXlJgprWfb
BoOdgZTofc4itzSZ9fozYC4zeEA35uzYias9MOzNVHmfVaHHLRYThC7qBRs6zb0LM0H1Kdvdcr0a
egBpaUGKBzHb3Twse9PMXkfP+pCsj0oxMF9BJkqCX8I991agQwyRaNCmc30gInP6ZyeRyYU11eOM
8HDTFl4aBjZxCl70kQR1tBuhAMCaS0nQxvNfuslxneIPPWE95UjyUUb9vxjdbrHYGJUaUJwSSb5H
l3Vrm+IaEY4dgq1stlIABKCjN8K2TM9lNydEH+kf2ZMaIVIW3K66qd6aAdKXOQVfKRDOMMHTWiZE
JyaLtY4hS9KtaC2qaeCeQA02kXGaIgJ3sn3TXgZW8RCy1SZgFUY9nwLl8jIKD7JQipg5p+ki0q7W
O1FRQ/PswzubrnbK1hyn4dJ4b9L3h9P/ExL7nz/6NE6eJuzaTTHfGrrNGXJA4/72pzqrVfH7F+t/
fvf/+/9Kgh83A43nEhQCOiaD22hlek8r5dxU9JkaTXwoO/li0hLmNWHkYzccotXFChZnPn//Lvmf
333/8X/7f98f8t/P+N8+RAhFs5C6I/ZoK+dJ09oQfbrkmgSkTsbWorZmvTLidERECOEfebJk+yrp
CPARf+Ix7q5pls77yMv9jWjlpZJw4hvPrEKBHHnr8VFiWsnt5AFQK6EhavAlTQwEyZiPxoFp4Txl
D1x5ZPy2NqmO1CT4ANV1NoCRJ6QBVa42NyhK2VQy5nBZ1W7EmF5i/l4n6I7RsZARdWTYFn19WbkV
PIriH89MRXQdjzmwHqTPtcPBFbhVbOtnjB1hp/G67qqZKZKFSWAkd2imJ2T4jrEvsn9IHh0n2CWV
cr4aO7rpOPIPPi38usQ2xvmX3ZBBEqUDfliWoJ7PXEhjL8iTaxcA7cSWi/hxQlFke9D+1orSi4z3
sfxn9kH5Mlu4mPRfhqswGc3oLW4HCGyOPoAsaM51nmfkfaCrWTobupc85M0oyHKks59V/WcBY0Pt
wjFo9u/ooZlLLzwKtCyeKBf2ko5ok5AIsE+t8V5GWzkZd1REzo4X9TZ3HvQlPCmJBerTttPfPQMK
GFuE0algKo92J18rg5SqAb8E6LV02NIvX52l/CHH+UWVFA6mm1LxlAHuxgYbiIjji4SXhKl+cc+O
07rnaZTuWdTyFcb6SM1LR6dKNazjIrXzlZah6gDMj6NxbgMyrqPRm1kM/2ldbtyh5QvWPR7DWmUM
sp5jJrAgGrtLra42u2rQbHs4ZTh4011a5slG10FFJF/5vOjxJQlkz3rdnnbdRO6aYeGD9FYjldRl
u4dHIU4Z65Y8ZZw6B8UBSqHHd8csvSzJlejICgpgx8okKC7YhfZDXs5HsfZ4U01CTjMNEdwetBIE
dCtCsUr7Ivzlg0ZxswyBtY+DOTk2UXdumhzNt7KO36/f6q6OhxHTVOYT2/KzvWiPzrv88PP85irn
ls3o3pJ3EaECkmZjIktgsMxQ+j5m1Ds246fvLxSQ4eTxmoyZkTPpAOHAzGBKOu+IbkNvioVZLKZR
wrq0jOBm24dSBfOxTabpOMFSc1xTs7Sy2arX4EhcoBJPWZWdazACEsZkbIKHA0W2Ndzo7LcGFw71
MBpXun/oPRR5P7qEXlD4wC3kPEGQpHwryELL0kfpWh+DcqutE0Q/+8Z6cDLvMBT+j6UqPlU3oWlU
9dGfox9OlERssbPxZXKgj8JeJBOjpKthZSYcgeS5aBkVRZ9WO5qhD2dk26b6R94QeNbkzKMmgAH7
CIThRpqJ+VK77V+z9A8g17L7iJBhY7bgm2aCMnOR3quEzda4FO++9INHo6Bep33Y+2ykWE3L7Frm
2dEEeRYa/4e9M1uOG8m27K9cq3dkAw44HGjrarOOORgjB5GiXmCiRGGeZ3x9L4QyS0pldaX1+30Q
FAOCgZgc7ufsvXZuBaeosd39kIX61k3xUvUWfiZX27VhRcexAsiG0QGNd3AxWoPlzGdbJAR/Tp8z
9EVjqR4GSjk+HccCUcemHoP7ZF5F9SoHYjihW3DoPNB3JF4l6Z+chDpH0kakus1dh7xw3yLcB6i5
WhgoTjLeifnr10hK9W7N2+5ncCloLx8CQWyCTz7iUmdGCiZOhVsPMkHg2/StiuglKgoSBvsoW+Gm
IGxBNZzF0tEnVKUXjH+GTX6qjw64tek6QHZOMK8sp9F1WdJIn+Gfs2zQ9a+dGw535mxZu23cYqLi
L6gbFGF1yowOIySdCGfmXCTlPkum6M5rSI/0dcAj+MqauaFx29wcllInSbBzvOchxjeK76AgeZP4
S7CkX1M9V0vHRepcttOBKRMYZs4gcYN/0n/KUiaKOCd67NG0Wn54w6acwE3Z0Fm8YdUNET5PBfum
dcdZzRbtQWTzoqf6KsI4o7iKnwwFAAureUyzdfENancDVMV6tqphEfLVADJs0vPsqpODvum1KOjg
FQjNMm94qeYOdu7EoFH7+CtyqWDfOQXgnRr1u2otQoxD7Rm9Yjp54RWRcbMcNBLJwPJA/K1tGBD2
QB9Aj0i6crJ2RTkuOEzat5F6PSsJrKt1aF/chpZ2NhnVuwPrb5lIeHzW7EcW5se+pVGs64ixZO+E
lxjCEfXzObYiyZiXtaeUo6/cLH/AT/o21OYjMNnplXzig6v64T01w5N77cEGv1YpPe1JA3qIHAB1
MvjAFV27ZwHCOZpkv+kiKvgjloGJcPalK4rwo2jdV7MHBjvWL7Bjl0mmX/3Gslkt9RLsp/nNU4hR
I+g6i6hyorXXCdaGGYItEy/KygjI9QUG9B5PFjpquArBiAzQz6fsNCokopUxuY/AF/gG55WDn3vf
FPW10eWDXRIDJis/3tcOOOq0/ECNisZVMrsF0mmDMu6zjK7WEAZPWWVQRieUKqSpzy+DkU2V0WeR
VBArPdSUTWO2G2bZhMv5iEriPH/M0cgVnl6jL651lrPlQ49s1HLN7ovTOD2nErd6KoLiLmJmi/Hz
wR7b5uiR1luOBvnroeGhFUDYNUKpxgFjYIric7QDVex9hxqsGN9dMznCUAW11lvfRBnsnQrJN4t3
exP2vFFua4LvdAxjz1DYbi0UFo94vljn4ml6l/7OmLRiBmkTYOdP7cEPoDBorXGtJFLtoaKtqGz7
KNp8O+Z9eeoCc7qC4Ai2kNgoAVNuOzm2TvgMuK3QqLOTX8Z0VyOKqV2lO4zprfFaiwmfZCzUnZrb
FLdNyprwLn7pg6Y4ZXFUnNIqtOFoUF39fpVC/rbGQw+9ITqN1tRfnSYgdRmPV+rQ4WkL8RA5nlyZ
boeeqgyLNbn1s02EfLs4aJYe8BjGuyFey6GBWOfZzb5R9Uelpvjoy/k9L6jcWLFhHctY+yBb4a6p
A2TrJvhmKPLWTXt8ph1ECNY0oYe0UEtL2sGtR7uJKWuxqIsYkWsyYbCVHjnh/sZM+rsQVMbVeezt
GAmRzKAWgaTbAxVNlhUpNvUckY55gymxsKglFZhmcgbjnZZmzmw5TZY/+RyvlNX8PPsvzHvXPMya
+p//kPpfDYMSP6PANigU5kFsiz8bBtvAS8KiCaMdOA9MPFMtTl2j34XYru95uzYttam72DIzaEy4
gm1rrDmL0/mfMkwpTKUQsydjSDiXEz13tcMEdyYvhdAEd8hXyCUmASBe9IX5uxXKTAKxzCuVQO6r
ifoiQXVkCo9iILGfGogmeD9a42DG6PBzgxgn39CnNfWkYCcK7zXJzP5Uu2W0F615KbzJP/3YOGlW
E67VPvlGSV/LYp7UoYDTR0WWI+E9AHZ046FVrvc3b6NFWsOvvkvHNOh3WcoxeSt/CUsgRcmgx9D4
u6ZXX4vON17bKgLeakbOAtMNmEKyxj9OH4uxRvOjEhMu8WA+oHaUyEGSfN9aiflA/7W+KGvaoFnA
wGKl2F8odj/yw8WM06onfay1fQwDBn2Jfx3iyF7x3tfr3La/JEZVQ3gKg3uBDRHJRfApqRI0RcOU
PhvhkK2sHCI6Q7RaIv/0zspo984wlgckoddG4NOzaogP9J2Zn9XGs2PRP//PXzfzl1CJ+Q1yQdFJ
XdjYZJWa/as/+VOBVXh5gC5g1wpvNWTAumyyios+5+VGYmQqSegsiqPm0OlIWQNo23wHtr3ZhnvK
w2cvc3XwMc1ajUm1uxnYIkkkvfSJTU/pNy6/yiL1L866HKbxQzqE50FPh5UXo2XUvPRVg934qPXW
AQ3Pf35tPO9fvwS8OHv+h1zYsOb7f35xIy5W0NTI3gFz7pGXUj7d9LkZfgqKGgukn5f8lPgg6F7B
gSzrYVFoofbmlORXdTmT4AoArhXJZJ05NFvpn87Uy1b/ULmyX6kqpdTN14o88hzxCh3bi2+q5KdL
sQzOSpjNeWzh5mkibr50DJG2PmYvNmTdjbNF/DPc4co1zlNeZyvf19WrV6T7lPQB/Gn6s95Er6Ho
wg/MbtptggNmZ6kW/BxCcIhsHULMfrSRqGsvVH3sR6wSQA+jkHxm1hzLPHeNZUnfZDcmIBbNlYEt
7QDXr3LEtCh9w3nkpAf2gQ5BXybEMLt2cGYxy4Dg4aWsItj1dZm9dLXdvXc0uzxrTjQfRzTuMzdc
PjQdOgYIciXU4cZ6LKjlQ3gb4AuyoF5p8F7h0CPnU21nfyyH/GJUk3xnaN1R/fQOtj1gqA09ULOt
Q1SxB/WkNaR9xmaH40Ij6NSigB9jMoyCDedtAjA0LCr9pp6K+hXbG8Lxes9vF/9u7zZHEeFysTpO
R31VfMyU7ZIvQIaqoVl3EWyfXWNWpIQ2SDG7SCiUVY25TphmBF5uvP7nb6H515FIKmVIZbpC15Xx
6y+MBk+omXhydy4F0x38KwpdQ3tS3UvSiWuogJNZfmWDqJ7EISFGgZJfTDavFbLid/pmfUv2C3Xx
lkrqvBa9u63S6ZPro6TTO47EPGDvEDVOgXZW1U9kn6qGcL10pAZZVw74G5f6vRe8ImxDtEF1dElU
2Ulv2DNxerlL6VX+zcuez1PfT2/7r5zWGFhQU+B6g0qiTEM3fhlYQC9qUytUsJtUfgnjUVzECGbJ
TrTw7Mv2kGYiBSlPhKNwkcl3evvEiuai9S0LzKpur7WFx7JTgu6P9E+aB06FYqWJTAbPctGh/vbT
DuXgLISchs8G7r+FqeEA9KPoAz+iguzchR5X9dmGmSZyuaMcHW9IYqA/rUq5SkQqN6Xc1vS/VhPt
rL95C3jB/+Y9sC3p2vg9qD4acAZ+Hn9Upxc4gstg14miu4yJ75zayqRfJj7aqmnuJ98O7ko//KIs
tBtWWLz0Iexf5Q8bW+kU5FK3eE3iS9MZj8kYo2JOhfmUKt8C5QutkZPIQZZV9+KGrx4yhWvXd2/l
oOs7UY743DRLfzYjGF6NzS+tjvCrjARqmB7yfdrYQZ48ZzTeLlNYvWh+Ey5DL44giFfto6vuPC8r
nloqQqsyHYpd2+bXpND7S0UL+Tj44ycH/DMy03RTFyPqcGk/12MkL42wrAvj5cfECnU40gZfU6AR
D+iHTIJliXcpW8nSMMUe0munFlfRcvItuQ77qbjUtGpWzShON20JY/a+Tljyd2QXIg8pp4dCGg9O
C3GzLasH02yc44Ag6iFlMViQlbMP0UsS+N0ftLzAc9Jk4dZp4Up1k7NtJ/fQ6CWtgl4PGfKce2m0
8VazG30ZNL617jUEqdgU/cJCga4K5yjkzG9Di7ce0JdtqH98VaQjrnFTk8TtQNHuIeZdk9S4UHGA
ptcl1boAx70FrwPfhuX7WodovhochfjO0OJNKOLsqhMSguQU+V7IutyDgcfi3AfPFPQRaQAs+m0C
GhcycLy1URpiawEWrghO8SbmfwkVPS3A+Fy/SaOg8jWNSLmm7lVXZr2dAkQoOCOZ+7UYHIsMkkIX
sW6opuBbmYgrus2TgWTr0qcURy0cpg7CnEXJsutaJbDqbCXN9UAOyDocjZjWeoYWUKG2GEP9CZ95
fp8EBGz0No8MPJu5+uQ8oxRbmIp1HwpT+5i2Iw2ewtM+/OeRxRDuX39WSijLNhzLsGzX+mWKHBgQ
2cdOaVu6qcNyNhFeEuV5SxTdYjFO1teORfRDVkTeajTqZF0oCwJuYHzqMkX480DhTovgSuQwrK7Q
4YJ963JaSwP3CSgUGZ8gCzad6o2dadovDaFNQzGmJ5nL+tKMGtK9sgPdGiTN2fU0yHFOzgLvOgRx
cJ3bffdMSPFWGEKtwwzVr0dz3tFFtHU6worSpuNxPuWUAZw2ZyEzJi4D8UMnoUz1WKVP0kppm+cG
6Sxu/pm2OZVqJz+1QVCg7uf7GEpDnUXSAN+yw3oT9BW5NgbW7XRsXtJeqGtPupOJ22z26W3S4C4F
zPlFjfU+dFHfGtpViDfKF91Oy+mW59FmYhJxVsxwOZP0/Q54CPoTO1r1DMjrvuNZfGFL+lLetDNt
/9pkQBk1lmC05sY93AsofrMPXqqDaVPWS7yC5GIqNovE7t1nbLSneCyhU1j32YTmiom3eRdIFztg
o8od9nmoVL5rri1s2IupzMxLnDE1R5h0RIe5NLSCyQZGrypBGdNjTTrYmQ8/O3JmUdushEBcjd5F
PkU4b6h8Oemq89BiRnE+7VwnLs8hepAJbAUZQZjxUElGfpR+cYkXXriRgKRGGJdQeBVv39j/zuT7
G8yPoevmT7/t1efm83+93/hA58/p+z//8X+Sz2+f0z/hfb4/5I9IPus3B/+ZDqmQ5bDhKM6v/Xvd
/PMfmuP8ZikDtYFBPLPB9ie6j/yNeZYkco/ph20rV/2g++i/IbgyXcQX9jw7cY1//O//9WX4n/57
/vvSvP7l+s9L9RlZ9OcpjqTnPh+GzgJTN+dj+Pn0Tm9LWLVpabsmbdyNcAZWSpxgNELPdoW/MVLs
aHXps2KuwYUPiQqXE9/I79+uPx3W3x6GmjMGORqAyL9WDBgQqhFUKB6Wgv74mAjn0Hjtm6r1ry4y
a4Q5yM/rQlsDI8A1piMxCMRg7n766H5/d/50GH+Z7EgbKZFpUrhwkTpIPvqf3w3G6qh2O9Pb6aj/
ECEwiR8NTeyB6pud2vd9/jG2vSumvo/JWM3jW7MsmApRuMi0bW12GE7CrFz/zWFZ1jzL+tNMdJ57
2wY4JxY2ptLnj/GnVSDOPFkaiu40ijZcHzr1MQsDM01z55gq2g+YrQeshIF2V80x1Woc8M9Fglzh
soYf33U2GF2Wz0jI/buuyN2jMSTVUSk4uZ5zhMg0oYRNr/3slBv/tcHwWUES7WO0pA7+7h7VyK3V
iV5gJMZ7fAGAXRwGj+IzNBvkEpxvsebq7xpomTvrXvoP9McIPRj6LSJu1o8T2mAse99cjyhFlB06
+g0MrE29U2Vy8gwqD/Ys4++quDnpaf21G/BWTj3x13qbnfRoenRQ9Gy08YvnE/BWR/lmYO3u33nd
7EFSSb6Kx+5AndWAbYSeY9mAPNqUWnlW0VeXWhmUz+CAA8rdunCDF2aZjFhD+yfP76KN02I/qXEy
a3QZhMiOBCaQD+cCrJFq59hOf4TiHe0ryid2hw42Hh3UGGqFIowGnIFwhMOK029jqad7rcAfC2H3
vZk/EGTJpz58SSVh8AMB2itIkUyS0EBibcFcWiN5dcxmFcK6QLHhbZkCv2cp+mzKoggOy28kB15z
17+WePEirBMousr76DFLyjesQHg3uqxCg+auqrxtLjHOE1bcPXsRYuBLOlUmrhJVoRRJrW2tISax
2wnVFIlYZgXD0qt2ipiiBVixR4Mcmi0Qk33XBhF8cSqYRTCuZNp/QKNPl5KIurU2+MldMZRvtqFv
PHU1JvXJVwD9C2kK5nfeizsQwlkYQw5Sncrt0JxRSb2jIrIWTWrCmkBTvaxNoFN63wWYlV6N4hE0
BSKJbAwvkf7md4W5jCkZO4B0Aip/xG7qWzPu33EYLWUxQxRq10Drz3w2Ijh9oxxE1chxTy2zp43j
t+aVacG0SqqAb8UYbGnlFmhj7S+jb1AYjWjI4xf/Rp6YtYyN0aOOrDkLw4YPVreYk4zEbzYEialV
ZBXylHnVEXWrR30e82eBF22HfYCpqilXwWxN0CQbS1PEzN8u6nOm/I9N2gRyVUbk2dxuY6X5Rs0N
vcos6qfsfiF9Tm4qv4BSO9/U+RUcv9v12waR1Adcq8lPu9xuj+edb4/48djbbT+u3i5Vcpi2kSYh
08+xzFRmpiVxWC/YMvFezbe1M8/8dsnCv7K2xuSFgiHNgkYrmYmGVl4ffuxo9NSlKMDaq9vdtw01
m4Al+7w7Xxk3nt/SakkGOUSE+Rm+3/h9e9uLaR2Fzd60vj/ol0hjjEcOU9LbQ386klHX0fugBEUw
izehNHC8z0/549gcf85V/v48t1vH28Hf/ry6HdjtYnk7XIYQSFxEQKIg1Bcyct9bc5b/a3w9Nd94
62MSV4TFj8enbbesfDQ9ge/QavKutUdRsde99Ug0SzVU4AeG7im06q+AkzpvjJ5tWzARtMnBzrp7
VU7PlPi/NfQniyRPmYQzO8Q726wRVaU7c0Iyye9C32sM7DTtfeecVNXO0/0HS7PFWtIMXnQqeogg
UEa2efFi3d2NZXMP1crddln7CV/6WrUoIwDNo9xxE6RkpJlvWZacg2z0jln2ydCd01BgDmjIrV4w
frOUc4v3poPQm9nVDhM+OgdRIQqXUbIMdOPRzQBu5F1x1gYvuJuCZE+lanoSZr71tPpLrcb1FFpi
XUHZXaY4lxieS+bM1GooXcC/DcjtCk0g9KkbyZWuRtYDY+GvxilZKUH2B90DhgO9XtcBC9U8SWEn
YQSqCP5bqzAVDL/TRZPGO8U/+Vq2Fztoc6wm5AY3X2Pl20c7tItVZWcRgL+ZkdsMl4nFIU1ja1pX
Dnbcum035SIf9GaTutg03QKiFjLDD6NtcDrLRLXpNNgCnODqIZBXRRW2FyPEQEvKTdh+rfr03Zqm
t06vPkg0tw9axzJAaO7OjTnV+X1YXLJET/Goo4LToYscrG/M99yFhxw4n3VkXYAZg+i4z/UALl1V
Ldp6FUK3InRjoVfiEMQtg7F+B8meAUDGy64BuNFNBmfSlMWVjY6s7MDCI7KskysJjBmKIZXjCwi+
AXjAI2EcZFWCPCj6zeg766K8lEPwMXSFCU05mm1QWF1Uu1Z9aL7YLXqAUBwMR4J2TcqB1ZX2aLRm
te1IDTKN0F5khv0m0vId04VAEgqcmhVrtsQM0aAOPBj2cErw+S6tfDpPYNEWkwS9A5MBLVBF7B+A
V6Ty7UKU5qZWsPIiuRulOOIB2DLFIChQJ+FQRRc8U+NG95lvWigCdyLfGEIcyrYb1v4YzEWhWLvm
zGb23fCOTsDBs+RPmwj8kN/0n8KcRF5gM8hAETOELJMMGt7Svg9jREeqkMeJSNtYZcCqqWkGefVk
y3PePThUcvA4o0RqYdhX4nMFkNfE87PWCgcFnxN8NENCt3R4y0RdEnNbXKIJWV/Z5QeT0nU6zEv5
EpE3/O5jWPlXPUDMLaeHzjYfxrT7SLqps1TOMBwCzAla56ulsGHbGftY+mT2oTjRQsR/to+O1AC6
aCMs4DM36fijiAeXPOQmkEaVkplZFFt8XZ+GsqZc4RZfrCwGXaaIh0ypRkPJ4CwWh4+9K0ip7ToI
D9s54NIsLkNUW5yhEEy0sGkMv8W8ttfT5k6kztVR5bW256BaDWP6GL8OXn/SLfVckT29QIrDmvWu
dAhRm/rxOiAlx1Pu3Htk10ije8od+v5FGKAH85Nh6Wjug/JoRHtBQFiP364HJTkJVyNt+1zsCsrJ
kd5JPL3RIjIryl0B8O243DSZhZgKMo5tp3fIIuHMAUIcxqPdkEUpNf2Yzc2vqWsP1fQgpkCsHVgY
C98rPhUmDs3WMp4jqnVYf8wnNUEXZ6UeesFJ15OnMbLfnUH/PA5LKJEfNCJwY6s6S6a0QZRjxkqr
hReNR7JEv2Z9+pIXJmRv2GkE+BEtZqcqWJm+m5whWFk6vZUhPScl7rcwA+Vyu+d22/e7DUr8W0LM
8f4UTyUnmR0l9I+3veiYUHZrB7KROP2fNSYxW6HztWmE0/BiDG0TxWl2njIXifcASRvt0VkUct0I
LV3jakDsaLspKdSUW8Kq4NeIcGelShdEREnN2IqJynb0b2rX5eV4NP1SrYMwe6gsb58WtTqZjVCn
3mCml0/GAKqxWoTIroiG5pTm6cVwMqguKsUrnI/E0hHx0fZLGVVJz4w7neAwZIR9NXWropWS9+kb
IonsgkGYzUCNx+q6z32ALFzELqzEfCxWsTN41FDJvOj4vCf+z3McE6JJT24h3gXitKWmDZ+0wqTi
DSnWML1j1AzOHtnNtQ5Jv8gy65TJeFWKqT07KZUjHXq8ptmXWJnD3dT4l16YJie9xjwbBJApL0lO
bzpmDB6S7xGS70XetTg+qhNalfrsD/q9TIS+V2mdHimeIXzVah5LWTOYP8QiTaONn6B+1UUOYKg2
xrVTdviPZLcfK0XpG9uONtiHlqgVFIJFewZYAo0E5m3mxWc6QeUOy+BbmIMFtbzmAHMivnOH6cFr
qWRZg2PdGSig/DT+Ftgcoxsjt+x4Gtoiyxh63rmXpEx34zwFly9lxrgva31nQArKG/XqSD6VpBoA
KNljdxYVWIhYJ8O2GOFHZpckNrw9vPsK50nmraaplJz7tdnIOK7gq9PGHYN9hnrkjEekP7uif++d
2trgGGJuMD0nLgVSuYt6n8VQw8zFUghIdDTpyKrCN9cfKMN5DvzSKl+liV7sPTF9dfLhKt03iD03
3/htA9+rv6OQNxrL28W6NYi3ud1lzqI0VbKiA+BRWMXvWTVRYGMa/3H9drdVVDd1GXsGt/tvNr7b
XbfNrzfWeNhiE/Bo1uY9wch/OMdvl8LZan0zkv+7q7fbqvkRt0u3zW3n28N+XL1d+vGnHGtkrErQ
dt52vv0Bxm8J33DvaXp1p82s8tulH5v/521OZrVMGv/N40oGfvKn45VnTcX3PW67KRGRwPnjT6dl
Wn9/uu9/68dThcL9Y08rOKChtPb4kRtdIZObn/Cn+32L8jPmWm6NHRuLz4+/f/t7bdt+qpwRbJJe
0acgB6G+i0vJQH27mHS0Pn3xIZmAJAmyGALoYUw8zeTFlum2yX0DcTVgkiaGXClY4u0jv4YUG+PW
yJTjkWyQNGtIftcg8u9DtPOLauJbDRlhEdjk71ZWnp7GVlULq0nrTel4yQk4ULXBo479Zb6KwCI5
hRqVWy2Qw6afBZRGbT5HurS2E/D5RSI9mpcoUIqVbZOPjkpr7ziOeVQzqFGvHhXR4IEV7dquSiCj
hcmxCCo4tSbnMHiIy6mvOyRT+iUio6NhWkQMJy5eUAC6IOfApZs05UfcyR9YiE8AEjWwQvMlZFZM
EnKXM+181Zg3oGnRAXk0l8rw9938yZhmFVG1iQ3EtBneSfjUx0m+AunPTlEIF34aWRMAnQPYBrcT
5bWx1hsImQQP3nWJ5x+beWNQu0D5IJEdlzjm4SOuEizK2kmwUrnzs9I8CP+acGLjPeIPspzn9DLl
w5HRdDhKP30qhVSMy+xR+Vp/jDWoc2NMZHkN3Gt2eOMedhIqDEP4rERVnCbHSZi70UyGl/IF4pEg
FRDRk1uXOyewDumky4PWNTuvZIE3JXNyjBulW/Q+nz1a8psmCj9WgMCwOuf6USeO/Hi7dNuYtCWI
pITxKEgqhuQSbqj9aCYfQTfFAnjE/CDiQ7MNlRkMnY4rD2Wa2QdpGrsM+AedGPXFZTl/VPg/7zK/
WWvztZvUlvUFdUrLJu7oX7cFONOwLQPa6B+KjFlvNKV44ecv1u2Sg7d6E0kMsq0hRiaOzbHtW/qc
6WTOMetgGKLoZXItUaz85RBL46jmu27328ifjk6zqwIISgEyCGq2GKb0fNrLghXlmDcHjaA5NKqE
qA/8SI5CT7Xj7RJtXIcFWJit3bQ4helRYWPfha3UypUptWyNt/SF3vddZffTWpT9CDqzi8lnQjJs
quaVFrBrQbC83eprI+IHM6XCkzsRfME/9rztftso5xDZ7ZPlyniWfzV3Zocv3ho5E4fz+x7gBCLv
iPcQRcN0vG1o2+ZgL42Cc2vBQlBGh1tn8bbRQh+7808XYf+M86odlqpGJNbcgmznh+QRXd+fd7zd
dftrt/tvVxXURigrJmq5+TE/7vjxrLfbflx1m9JcQWADzvTnA7vtV5g1EW/tC1ItjKwVaoifDr3w
bZYApFbedv1+fD+e8cfhlbcjTzoqZx69AHB+vKaeL5xrkYL5Y7/bpV8O75ert11+OYwfr5TW9pek
LU8VPp+tbyU0C02QEIDtHuNWHZ0+wDxcNWiZ0zDDLqzkzizMj3liaeeogpPkU/lB/GEhcHECeXID
wppUPZ293D2Y+vBFr+AxTmSHLYYK404mE9q6iRBHio9XX072jlk9Usvp4kcvtdK3CTWLtajiL4J5
7hp5FBzIhpUu9gxvYfLrxPvaLmAI6fPaMvhErHaIn47YqJqA436Y7mhJ69sUa0pF935rtc6rB27j
RCL8x4B1zZbqBstRkwYwV8Weg2iw2TMdlNiINppx9afRP01e9inVR+elCz4XTbApqsG4qHBBbhqG
yaq7zzrG2aYJW0IGKHNPTlet4yx+DTROyxP5tUerpJDUt+aX1qq/xG1iwROb1aoRoJxmiM6N1b3W
nnPFY431FlFxENeHyHhhnSYPyZisJz7LNeO5t0bZQ0nVIWezhCCstYH76KGKo/VJxii2bBoAQwnG
EScKkL6Fb9Nq9WqWTq71hje0WZZ6v8/4CT6IPJZU0IOUYJEq3rp6TiZBX1+AsafLLEeWZFLvMawa
KQ6gnlmZ89aX9Sd0zMbGGllYTJZJFMnHCcH9I/iKLXEU9oYvyamH6ELEVHTtSjyVqhouWodWdaSg
w08ZiTlxChZukVBbtI1d3esu8iAY9eu207Kdl3j9QSJ/7cOL1tj1NtK9u9y17OOAnB1vKhQVmbbF
ufkUeTbcDVIOnxo3vGsoX+5zFN+LFuASmTat3AQ4pZZGkdsXq2W5lKdguCz8hcTryAcDAkBWYWLq
cvvUa71x8nRvC4rYvEuyjCR0L3AOZdi/wzwZt2xM2BzJuBuavoXzDj5OuaSkeqmAl+Khauykj46y
63IS7zVi4ftxrac6dGOlGZtg9mRSI9PuyZo7t07f7u0Mp1jXAoCSaIt3+Rh9swInvugWVDFiEOdK
m0mRr9+iyG03oEB6QLGaXLfJbOaSiwgm7Dp2pNiX+EihRDb/3fT93rv9m6avic6S1uD/+KOR+peu
79P78Ln+OdLl90f83vR1zd+kzsRPp2Mn0I/91PQ1dPs3MI8C6ROiEMeZO50/Il0s16aKYOggeXTE
gf9q+gr5G/pWSQSMrjvKgcXz/9P0lZb8pe1rGEIiy3aVsDgg2p2zPOWnfqLeQGQt81zfW1HV7chN
fkQOwkDmY8XNlX1CjwpwziseUp9cencaj1kLmXOS/AbYRSTF0fSgD6M12UgHDZNMP1e1z7QOaGmR
T5tA755c/JkL0w3uC4k6vTGOFaMMdVu59LoAGtFkfUDFnC9jXdRHaVafM71daRb1zBGpUSgudM3p
Khp3RjT7oApvVzFBVG39QuILEMYgO8YFsHKvlPelWc8VG6BzWQ/XnZ7TQivNa9LiWcnqads78QZZ
/kG0DfUjELWV9iVyXTyO2ASoVyhMvALXoyFWPYGPSWKk60ntASnRTA0NaMXxBNSkfU51kCn4/nlh
2Rak5VON1HTZK4sxnlCyqeypvBHCsdV9fDdgcB2v/lQ6BoZYZoqKBTqImT3uS+jkZg8Sy8D73ima
qUmZwq3SOADhUzfrfHHC3KcfVDQDALlmDaWA2coloyLMJdH1k6MsNLfIm4CghS62DJ+mGx39I+P0
cKg1Ey33AEpV2K52yWTuXz1z8q85uRoZ6epHai0RiqxmWLmyxAkzyTmngUr67WqLEf5Kmy7WQ3dj
ijFYhzK0nlRXi7tckR8q0y44dblH3yjTLrrrF5vWD7ulgg94uW1Y9GmXQuSPnfmWuoPaeZRpxYJ5
/3QG99aCa4RGaZGeTrW7BPDEpxyFWmQtzZSInInABCakuck8WRgBMGBlknNhEIilxYz+mVLHCg0p
IK7iILtBMW0mDyvh76zCpAuwlKjwDBsDIWmbOHPgd7usdPJekj67uraunewY/2U9hsF29MN61SrZ
PGaVtO4N/dy5+wAW5gc89Gz0T745eY+3KwKLttXn3ZXM6QXdL/tDlzqQI7Xwow7Xj1kPxOLYrqOP
U6EXKxRRMwfE/Djk9fgES+i5w0H9FvVpCeLGsu7hJDMlKjMihj0d1jRGr8PId1ppvvZewmbpnaE4
d4BuFh2IW0z0fkaebyufhG2eXTtqzrbeh6usEo+Dlo9fHaIG/b5oYS6y2jE0O3jNe37iNL2r2EpJ
6xjsh6CPo08GhcUFcQnOI8pHWES6QqDc06Rw0J3vE+qmu5LP+Z65UAf02ZGfnMnfww723iBgU0kY
Li4nxQ+1QqMUBINGZ8WsP/5fws5qyXVly6JfpAgxvNqyTGUX44uiUAwpSMHX95B396kbu09Hv1SY
SkYlrDXnmNlc4Xa19WsrBOOmDuwYRtyZvndhiQCXDOqiYm03etFTAZ1zw/ypBpd7vUEnotDM6HA7
YDTqfnp2Wu15yhSqfSZL07Eh3B0vDiHIbSu/indFq8O7bG6N9eiKY15I7wx9M8HnYXvbfEzcqxhv
3dos2/ohtgm3THnqHA3ZktkuH1xK1gdb6o+ebp5MAEnvhZII+q0m3XZNnU7I4rq1XrCIcDnZjqI2
nMPowlOgwTbeV8ow3pc6Od8W/mIijnAYLLcPsaRfivpwc3mE0zberpFY0iWrLOkU023WOOOtZXbD
qUySw+9NfJcZsZrJMbFtddWS8PIMHwdMAwTWzeXqJW2qxo6qY+8/Niy6ni0tuw6rrL0FNZI9TqTP
29nwZgPgPQ0iLh/aMj8nZUsldLk2EspCawxqTMY5MU4jxmewB5D3puhqSjL1uVAjgGKW9TCNQ49D
y3tCn+I7qp3fsRDNb7uqpF3TmmvTxq+uQvI9YULMTwo488rokVIgt8tWpCYnx1B/QHRDPkbiOkHl
hBaYURvMSB6K7xgotED3LoWjI8evvfWcZ+WpFNCP+P5Ib5Ey3jpTWO5Ur3qKTKUFZ6kV1FVV1S9C
8o2cuk52NS3QSJXJl+tq126uKp9j0Gv2Pnei6VkxS+vQe+xtLlf9Ssam3/TghBtU2i85v6o81rJn
EyM1UZ8WCu6icF8GD9eqys9rhf/K2DhLOFC/YcpvXtQZ3X9O94slZvcjKfTeofO6Bq4hn2zk8oGK
iGHfyNAK4NhQ+I6U8Ja4wmpFahNbus4BqCuFeUMDpFxLlVNYXOKJPSw6kpDinW3G9ZNT8aUU7M+P
Y1Kyo6q962HugWlHSF54yekjIgNcLfn0ohPkAhY8SiC4V/0tsQSri9VHDCZjdWjXO4vwRKwF3VVG
2+bGzGoIuG7aPzcWvYWkKg+20ieP45JKbjplu69FkjzqpIHg+eQdXe4tk5WTKawIlhgWojkgOznN
fEMs4q128fRdbluuljKtNnUB+7GeuxO5yd3pcmkoeT2DtOJNN2byODq6PF4uIcGMqGvXxC3E4Ug2
A7PvWDI8qeSF+G7CJj3RKYbQBsEjC2H9JteGnZO1P4jytK0HF3ANLYa+FD1SnWLAAd43KjaXHePM
h8Dvx90ZSNLX/PBxaIpXgzTGfZZEuzhX+31RJQtKjYmdGt9KJzL2qg4pBZVdetbJsmluCqUrbhVG
2VUfZVqg2N8a0QMrk0lhWwBGWmV6Kxai4QJnU++HMGEHkobabjZgMzgu7rcqg/tkiFcaS1s6Efpm
lNmws4bmg0GYpEiheNfRZKILqvpn4WTpSZrjOy0Eypl1T24Z80Of2RiupvsEpXawpB+vjA57U0bP
yjFNqivOJ0kzsDkFIyrRlUqsrdpmvNWseUkkET9hQnZ836i+ICFh1XbajdIhUTd0+WWM056eAUZ5
R6NGRnNw2c5Rgksdc22Z7Qugc2QrvcVECqbHsUcR0FEIVyB1ka/Xn1ELXJqz9UnpyAbnrCGiEMN6
VGy8hKQloX9qhXLqHLCaajiue/PVrePtoLm3PepzWDrDt9M78UoIIsZo7jxGffuENWdLlrm9FX0G
NXP6zkBrrayc8IZufCbL7ZN9HKyhOTqy1HCMAZr8pPodBbABIlo0w6YATjOQ3xDK8K0C+70qv3q6
2U7WoU9rakyCPah0tdG2nW4GsDFi+HQWe8kk+tQzWldqYd2iWcCO/pmkzctMHDGa9y1AVdD+FNEQ
rx3EUCP9tbRn8hPuQye7q3oPAAFGXEf9GWyIs9NTOBmbGkJRHVkg3RQC4yDlz0j3AJnza9pAiURl
eTMu5skGHTLMnztpKO/Z0N6qkbpvwawBIoXLU+0yRuKVq48Prm5E60qpWzJJ0ADEfQv+cibfAJa9
zO9KZ3jQ4TP5M9ws30iFz9mPxMq1PxemB0nKnJJNuqdqiy4c89E4FJzZho1X1aCwKR4rp1t1HnO9
QcAoGoIIumATt1esn7Ito5oDV3OFA/Gsl4Pn5+bQArNYx6Gl0+0HXh57zjVpSCsDGhPc6/CoCy4t
y+5EZYApoheC08ozIRivTiGOOKo/y06tUalND+pSc+8aeNY4dXaFPlNFFQB1BSeip2prNmKA9bzp
hpBGlZefgWR0Q/RqfD1N3N9PWXEsgD6RBgZCZCLebhU2WsBPnca3S3DiHGFSq0gvXvqto2ckG/DA
r7OAstKCQu8IrSXwJt3Mnj6ykJNPbWG8tstxNPQnUZOfcSGS6uSCO5/ib2FyjhiK+AQQTUhx36Zr
+5FW/Zvjah+p+8UMcBM2YDuMOrFW+KPL1v2hq/dhohDSO1obQB4bXFT9DdJP6uY4h1BbvkvDfZo0
81vaw/eUiCuz/m5bU4VGVVyZZby3gB7xo40/Yyu57QYsm5VVv2uVXV058cT0NaE4Yy6SSf1mp/yW
mQe2rjXuUBidWDC/wFx9jnrrrrXts1t7t7k+3VSVUaymYnxVXZLogECaQjmyNNJRfMVfsWaIyw+w
MBfZXEUCR5/SDqnt6yaj9zlPG1KzMYJsIvy5ldvehCUgyKEB8wX3g6xBg2vKcEOx5iatzTdLTagJ
yrVNggTqHHDxsu2votbcCagbG9q9KEj8tCluJHFi+GFgP0RYiZqiuI7sniErDkCgw2kDcuoLyAa1
+2bSbF6Jef6m9IJ3KhPH1j4rBREeNBzWLBpQns12tjOoO7U5CH5bkzfuBHM1b95CQGWV4qSBKTVB
dAkgxDE59QIZStdp2tZOIhyJQkV7ZW2AZ78TPdjvTWfUVqWqWGf2+ySPAR5s+orMOZv9sQbXnH31
GJ9M+gKT18Y3yHsfkqr5ocVFjJYkNNjIye2AzR7dpfdub9zbXpk8ZJXxTFQ6PAn00NhPh4O02iJg
ldXurYUEU3r9uJt18PSie9ZiM78aiHsg+nzKAmwH+BQFWzlyD/A8i1S9U/KHxEBZqVu16ecGco1e
XrPzM/1oYjSJ5Dj5ggob6QFeoNnwRaHRWVuFKE3Gbvsp7tArWXSTaf2mgfQAPKqhc8z41o4K77Tt
4v1kSKgban6tKIPuC8u9Hugj7yIVXUvqpSxaGs+vURP4LkP/2qDZbzcOVmLsnlYch2BE3WKH/Ino
woquRMEuvkQcrnXIRIjCINfSqwrmGjNlQTwFudaJl7YA4I51cGLjf5+RCUHzzH5HBQBpv2Lse7MU
1J50luZdhwGbwW5ADWCoEHThscZTCLK1dNeice/sgruixnjCg8x02ZDtoTT2Kurca+A8t5AdATTk
6qntFUJx09A9espxYHp1C687uI3JBr2elMc2nMBXeonfeMmLlaNUbaxh4Zr9xBNU0L5L4PhmAMk1
YbKxjryg7c2lhk3Md5rH+QIi/p/rlxtRjT8Tj0Hs4HL7UJT10rD+34+73J1iGGM3JraXf8UkxRul
GPHXIS93qiErQtiTV5dDXm4aAEuOAjrRTIeXeNIIMzFuHFS0FcPygPzd2g9NdU6B+nfl8B0XRLF0
k/pCweOU7FtFJbJQIY6p7a7NrtljJ4Lj3dHA7e0XK5EfWT1/O+n0LQxYjj06u9Yz9sYwfM8Zvkiw
hA9MYsciXguvG0HuslawgEGuZlP/Bi2a0Xvwm1o7VRN9I/k1z0v0D/VkKrPalSBwE3oEcQu9oa4d
gsLWrVtrjJxdd8iWPySw/PelOQ/dlRwEkqze6Xf9oPqXOy9/4q6DSTxYjwLQ6EbqyTv4N/ugdvlO
DiaJILWzykey5UdwB4BEPHTNZkQq4RJHL/R+ZLp2e8Doy3UIzfzBgd3lt5WlYbhL4T2VbYVKimrS
tGTdZ0vqvWGxOpv14jk35ziYHRBsYgYAWcbp2+zG3UoaSMJUaSyphfzR/7lkU/9jKRVxEo8LpQln
9X6CJVHq6X2+IKZaA6mR9UXqrmWo950ePeVDdGyzwidP+eRZzWfcho9OMu6Allv6eC6ILs2Kq8FQ
N0vOkqn1W5nOJ0Mb0DSY+hWYs41pgbPuVR8F4jahKSF7Pwe3Qm8CgUmz9nixYVVG64VlWphs9Z3k
FpW3pGm26WxnQwrzm9AiZganPCej94X/YJ+04WpZIlgWy9km9B0vv8VkfXTK5tCJ2zHqT3UpzrQG
Ay+h6KEqbx0xU9T+WOKLjVXJlejjN21WT4ZYROPI76nRhVRTGur0pnrjlp7w8d1lOqFbPYKXUaem
abKQynGXmUcZuDbZv5lSX0EhhSzQFKteaMz7eIPRLWTRKNYjARYrpK9byYaatmzG23T4BZcif6h6
CpdVTlIGMQlozyboCaYePmuKRDqbsr8YD55+bTrNEKh59xG66EDpy0GCqfMbPd0baqetTLRNWU14
S64c3Mltj3rXHyxbH6nZsPkZveqMxJZYG1YtOPv2QIRQL9Sy3rcY7EaoPErXX4kifCSHVvVVM7tO
hUNMTn09maW7bczXCQixkhN5ydR0qNKb3ooRorU1NEcrtlg3aoe577aI6llftilIguKZTObNqBmQ
GxOU37QbH2oTtA0RtFKwC2DBwU+fgKG6uZ9Z7q+IqNUh6kbGqjWnx9hi8DZlE/mKeI0pO7jzJmTH
RLOt/TQr59CZmdikSfqZVvS6KNxSmZwGXx9OZpa/jWHfHGi7QsDDs2oOQJftOF4XNcELVRh/TZPR
nxNo9oUBciBjGstd7znNsNWGff+QJpKtTI9otRxeRJ6s0y7/Huz2GWXDNs3mz84ThL0oSyaR7jAy
hMO+mO9zvQFKpvaQoAnTgRAFnxG8rhlXh3jq9VXTW0e00nme3BWOeh0p46rsplsZ1cpe615Ms90p
3XPvJAcjrjdDL/YqqPy0nMB8OxrxNX2yzoGYQ8SzfhrFOEEiQDOTXqPfA2cXnvKw1VazMYHcFuc2
l2RoJq9RegPU+jmvcDGV6NRYTdqEP9iMaIRtBXKIrzwZRq9YkD81OwNDjC4AMnkYPbmciIZkFeIa
4F7d8FbzyOSKWIrYWnsvSOiBy33E5n4f6UvI9MAcTXMb90rbOPdF2uzNrnrPBP0x4qM1WLUegRlZ
/xqb5GrXs/lBbFixcujmLcrwhzjO7ou5/okZKPRZ/EALQj/W3eYwBmESXI1tCNyg/JiT8QNp2pum
FT8EOJ26vj5MjvM2pfUblmj2mI3fmiVcqorav9SAWQyEtDgZZEGMxvprY47pjo7dAzyZe1C2xGBu
OLseK3W4hUX+VoeEobUL/nVAy8QLhDA8jjtveuyLzg2iCcb+slQN6/KnI+BL1eH4GqHx2DAF9AiU
TA8ZGc6slTYtQVZOMCVsBVNgMkx9AdW22xxZuWJ96kxhddgvMaOvhnbuWb3ZU3muZlhRY3SbyvnO
NlmUzVSKe8oeFiioAddShYAmSZTrsStIYsU5Q+ZtooGHTgznntDHdN1Me4v4Yiq+LtVp7XVQPYKV
iMRyE33jsDZUI4Qig9BRheRL9ls+82lnKfWQiRV0vrEjFjwIeG6Xj7gv6gcv99A5MyKQOhzoXfyp
sC/zp7pimcNbiF8JaqOmDPSjI82H0BrvUR+102BzZXGLoMJi9Cxma2/lxY2bfMrWmk5wIfB0WQq5
x/mrkcDmIi/Ed+fsCd8yxNLHoayIhCiS68uJ1OX89OsfFh+PReJUm2jM/bRT2aO5N8JGkzZMwCEy
RSfVHWwVtTMF9N/47Ni8KT1kza7QDqcixTSZzSdAOHjUsivaYxxLrnJUAJSHiCzW6XZt4179COPa
J2H8Jhm0jxwX7qr3xE2kdZz37bCZqpqzUucDJHNz4y7b7QrOp4pM7cquVQqCmXfm2yf6skyQM1MO
UUY1BpND2WghuEQugnfmjrXt2OhqrUcoeW+jJajuaI9hTIFDDj+scZ/6/N7qZRVge/DDwa58fluI
69AyrWg7Ma8kruL3Ywydz5oOYWMyKGTZjwVqeCMGN8jG6S6qef68l31Q9yYTKq7pAr4AxBXycazw
ZPX944A+u2hVccYike866L2rVj3qOY343Gaj7YHkxgxvUXJlXdpSfFKBx0tksgS1zomo6EzrtA5h
g1Gh015n7b0Y0qeJFgy5FyF1hmWEFO2rMsp3Gyj2ClHJxi6kdkXeLP5qdzFRNry8sbKIfVY78iOY
W+VYUnfXoanNiOWYf5y1AEFA2yuwe4TpYMPwUMD82lDSjqi0YZhGp6Ftkzi6cZBy4/3vltJr5qLS
dIMhdzSQj/Fj0xOa2DZN0HTe8wxc0hi6z164C2Nsnjjnomsn925bnSppZ9x3YnyuDe8sI3oZuVBe
qNhaKhGVY1yVu0KhRGnHCfMsE1qSTB8guXbJTAQn27yf2Z5LwMvsWenzrYnuQfjhMBEMXrqhvu7t
w+SDsr3DKTRTTEfWaOivKPuYsvPka3TVjVk4fHFxlm2IEkSn6NwhHu1kEOvVE1aaDSm1Ck0F1VnJ
hqryTBaeVlTRlWK5fu/xE8coSl9QRgIOBqJAU1oIEr1PljeP6Fx6VkKKH/WzZE0y/Yxx91k0ZtAl
DmtXL9FXoWazgQwDlXzZs9b1T5rH/qlHL4JdPwuPTkQ9CWDbNU4lzAWSRnDbe6u8yR6Bn1GM8lks
9eaZsNARCJNOlTaqNERfBdsHPGdPao0zQQyRt6HDRsRB+w7qXqwjBNlOKE8l4DcfPDcfHMTUFSmf
DM84EfF70rVhg4U0NFHGBzWrT07EmOdVbNCyeNo7Xv1OuN4Wbt++K0aKWPIb4uGWvspzpqX6atCK
xxFXV5AIlSp8nAaWXe/LDD5YpU3nqWq/S0UglmmNwKTOr9VPWkdf2k4cinlJ8oH7tS3kwZXqVqm3
aMGuYZPpiyv0u29d6v/09aC0rhRlGQEKkxb0sOGlFQHKWzwOsoCjW6r4FqOERbn3jJyRdUMk38l/
S3AKbTwNDWln9OhmK3XTts4tG9qHOBzeddzQq6mDjgMTctupBkxEZ9qGXR+t5di8tTn1LS3pcUuj
udloqFS0Sbu2aBRaqPmRPjHyGUp2UuokkGOM14nfZEY3hQwUpnSW7PWudfDu1Y3NEpTM8HpuWaNb
o19IpQ1s+2swVXYwjrrCI9TiEdBsn7xkclLa9EvQMlsPJakKOdtmnUoARDqFkZ0iIM9MQBkkS9pc
/qi0b1YY4zQxWBiryGw9h2AYGEtPkaKEjD1ADgd3SAgecie/R1MG8lxdW4V+4+JOXbvjIaLz4lMY
49bxrrMI63JiZAZxdZReu6sbbyan2O3Wmtb4UwHPotYVSabwfEeo+4LZwCpRi7Lb6NDl/CFRF1EB
i0nrOXSMWxOf6zpMqBK6muuTzPBaRQm8w6c+7Us/rjxC3UiMOOKT0kpHBKZOOl3z4NQ4gyUDzKGY
8zPDA+SUU2Gfw5wzmc6TsUMeZGEtNHHPGtIIsH8sKLUGjnGmfSds/oDdM9ESm9ZUSOTxIw1Fvs+g
/MdDO+yKfM43uWnvByI2GA2bPWvp26qn2YPL+aQYdBuSfNwnmUePLlf3Ua7Nu9llGWKbJqT8eT16
bbhV+sy3UpLlS+iJK7MZA1f2xNcnoAxTmw353CovODwPiQgXTKvfiuqoRjW07YiCitG4xNlP6aIh
lt0qzGbGosprg6mbPnTEE6dcxSsTVaQIF3dJNM5roTinsAfBG2HGoZG0qaoUHm2Y3ON+YOHh8som
HFDCtMCDkd+RICtM6U6uuqa/Yx8b9KqK8jilUwsVhWzIstoClmn18gY3w8jq1e2Ry+V3g4y85xCw
erIia0L5ojq3mTt7i/OGsDKmGdNrr0OdXG4llcmW53uPJQlTGnztDosoXNK6CgxCTFUiGCp00f4c
Y5jTFKPbTFREUCOerVI/MIXe1Q4hgk65YF0JzhvNqsKbyXozxH2/5r8otqEi1tRyZ/VYmYcYarnG
HGUvCQiVHtJ0WCo59CMjR/soFbJV+lq5FllzjB3n0Z2QlIUhRCVwIVaTBzVvaRdVUbxnW3Iku9ak
f0A5BGnEPhP6GskR+QZqcTP1aMMdvNg0d1Zq194URO5uO+IroLxIZgeREJiDFLzP2DE1zryZs/je
IIR5LaISaltSq7duCLjJUoxHrJR3Mu56th0xW05pPCahCGZzRgZO03Ev0d2tGw8ACzX/QG2Lzg/x
rucKKvKu3PK7OxmZckZUgPJjbM76LKlLsIdDvJOIgzUr7yJOH90XCvrHXHkC1Lc3sGj7Q0Tiie4x
9ajfxiBHFgX5E5LLSy2IjkP/rrL5skmHQLae3aLHq1dexjc5G1DyJrcgV9UmsJFu9LPUXdpvJfnL
cy0Qt8w7mDq3coqIb4xItc0Wyq5R2S51JPcce6YM2ovBsozhh+bOWcmcY0R2FDm1GaW1/hVuRrKd
anfkZx5SqDipSvxKdZCdSNeADiP2Ue/dFTuKcm0CZKLzYZ5zCbauxxXtIoQtCn1d0FxW1gK8gN/p
VLKZbo+SJt26buUHoB1oTqYofUO+MLbX9Ce1L611iS1yELAWEDZgBUDS3boh/OYGf7QCL2jMWP9m
vdx6eSVYHW6mPmFLRVFe4HX16VlC7tPpjXqZCa8pY8S2ELECJF/mRI/5OQyns1Eis02j4jjWmgyy
HocIUhNofu1PpKWUubIfE/CtX/ONuJgd4dgnhx5JDPNA4MQmPvfhGqfzAbDAhpgeHpXIx65K71OT
siUS50M4D48T70aX3duUvHdWB2oVHcomVnXc9Q6g/rLMN9Wk8lOXw/I1pXedUdjgna7ge/Q3oef5
Jd8a2/3iHjrikmUb51tZORG5G9mXvpgxVbt6CMNxh2zitaf9DimcgcgT7fucxjtW0qozO5A/Jf3u
qvqhUfU0y4ChnOenaksyYf/kaOOpBVke4O7G1SULoH04uUkIebcJdWDk1I8w9b5C8vL8kbU/61v3
QdrbWBp2UKXDzTSJs+chQ0WBtENY029CirhrOBzt1s3ar0wbCJueWAHnqiNue2EeE4Afm6LLAuEo
4RKXdd91O0lXhUahCkMI5gKNqSagWMF308UUnPTUz9q6WRdMniYVDTjexZvtOh3xzkxLbjwy7nuH
lHl83eeLt022G4UZE8j74Nc23uSqaL9pxVXsPhBeRfhlJXW6cvJyMg2Ngz3S2R5odlHRJCdH8oPj
0IwMGEy3zdF2BJUO07tX4txCfNF+Ie1iE0XMK3kDU7edDKNFzWOTYqMr2yphsalpT7OqfDXRaB7a
uto3qpfduVfugzbG5bGN3NVQpTb1zujeNr7tPG1vqnS+jXoBzCHxwzEez2Rtc4qw42qxPgJ+Jl/J
BiipihMUZXmqurbZukatrhM3UlcCQslatNWz5arqi91ad41hfVRW9hIV0DjMdFIDRjXp3FkUWLeG
l6VHpFGCTg4LTkKmrZNdMEBmJAxQZmp81ZHVOrLc/Vg/45kd92FtVwfVEh9VK8WhgGvRh/1NV5Px
jXLACKqegk/dKA15bZg+Imsbd0gkMUBEGyHMFZjsc4hHf6/JabrWnPQKMAV2sQRrnz2r1xQOqGan
8xa/HTz2Fl5GL3adSX5WkgzqpqNCv26zrCBsuGWBPbTQTNLwKy5osY2i3qS2B0suzLfk59W+qoPc
EeMA6zTZknd4JiuSOcvgZ+DK9DxN9r1WhcYd+a17cojM7Rhp9wm9qN2oEhU5dYi3LXshcyxpIbCK
cdWcFAdOqzpqjxoVQsuUc5ARILrOyoF8P8N9T2vKjlNj5sFUWDQPM8LZNcmuBbMpKXAd5zuh8Oi7
sqOnJk/a3MZ+6HbvbW5625iRpiRq2Z8aKmRh3G0zA3CAlpPgxUYYQl3ptXt0ICpDyVuOpGJNcpES
0HsnMI8UMSIIHIwkiXrTigL33KARl0kOnyU0wPlwxIqPULWypzzMb5Pc+LByrA91AUMtx5DShJts
SXWMBzi8qOw6vh0CXJfdr+KHjv3VNd2zIsDTJXYJLwW3GdnD1lYwL6t180VkJAtTz2nZB9bXQ6cz
U8rDUNXgikW0Z5xiN1XGz0OqMPoaSPsKL9yOy47zK3E7LLlJ8lpXzMsF5epEKctV3mZAANpqZ7jm
QUWZtDcEa+uhGnu/2TgGyyfY+m8YroPRoe1apxkBh3Qxku4F7EOyAWYAUrsJgabSNWGF/D00NRkU
LQl72Nha30so2omSBTK2VVgPTlAo/F7noW8R3baMXA0vVi/JlU6Shtef0oZwjjWDjUOMLNVh9Vll
de87Uj6oUdNhyKNMbFZJ7fdV91Ak5Jx3LabpMrQM34p70h4YnGSahYfJKlXSeuPHUreKtV6ReFbr
Bklts1IGaszIh5ZEbCJjem+64qfLxhqhlHNTNaq5tb3ZCnL6DmuEK09ZwhJwmMunfuBzMw0oarlT
naUqqPHqcPpAKDyoJCjtBGF6/pQb3IKvGioDLap9jN2VN4pX0ivGgrPcKg6XS9RTEGv+/7fp7N4x
v/3zwGk5wu9hapZCa1vEXXnUUminlwdeHlMLG6Hd5Tp1fHda/z5jmNXcdbmeTDF3Xf7hPy7+Hv/P
PdBwWt3d/5+v4s+L/POMzHct9rDLy/5zS0RElO8IjJdHu4HidDnM5dn/vJDLs+k4c4vd7xPXSsYS
4vJQkdlz8+fz+3Pwy62/R7lcUp2x4XzgR7r35Fu08Hbwclb7shj1fQdpiGEmqQ+XSyHahz+Xfm9z
55ngzN/rKSIrqmr/PPJyCUxKRczR//x3S6LhSCjc7nL7nyNc7v3zz7/P9ft/fx3Ggi2JnS3S1ppN
HX2T9JrGuiG6/n0hQlfoQFyO9R8XK+KISVZZXsrl4GVTRoE+Wo+EvLA1l5k6Qa1SrzkLS5hc/CH3
uqT/wJ+/bvu9erkEHR+3XukFf91++f/LbZeD/F6dWYWy9wHcfrn3947fJ/u97fKQnEIWFfjlVf11
rMttfx3mchVrHRTm1orXVEC2v8f783Yv1y+HKvs6ndd/HebPg/7tsJf/yWbv4LV9vbUruzu0Jcsy
zSRk93LVCUnqspY/f11Vxw7mw193D2qQzm6QekvFRV1iPZZD/v756zYyY7GujUAyf5/hr6f5/d+/
nurfHqd5Ia/p91joC8WBBO/LzZd/MDGaAhD551VdDvof9//1JP96t4I/dDel/eZfP4J/e13/epjL
A39f6+Uxl9tiFGSbwTG++6Q31+h8kRFCUUQuMXS0PrTCaLobWC5J8Ge4GIwnxYKmO59ivX68jAYV
JbwDpI5qbxqZEzODU30oNnqWKZQU2bLZhrJMYiS+adp7h+tgS/e3OU7IkEAPc4lqXWOyxbbrjSR1
fst7PusZpTMCJR7UsCFTBQBaBsxJkC21Bc1TrpyypI3Yov7r7SioQ3lNlOfJAgRIO5E1c1tMN1Mt
v8yQJFbiRxClLZl/9GGpAYpFrjv5oHdRpOnYzgoN0GE+Pmi1R0q0QBRRjKQ4dY0FEzVMNnrBKinK
TsUSbdMk5EWWcx1fkWBbnKKlD1MZLV2QgphstAA0sS3fs0sEASyF6aLXpE504W0t+v1IcMHKGWb1
1oQ4TxQHr8xmuzo6zyxN2Np0mYaEnYWO7pIvQZQWKzF64LJgq89nClcC3YuWXkO7tDE9Tgq2f8A7
Sz0GUwtC//kRYta+rOsTKt16nbTmqxjEoaqmPGABlWws5nZWKFdxREcqJRPbZ8de+W25n+L+iqoE
e4yUMqCiVq0fpdpKJSkCvbSZBIPgswM3uwvdOH6I6CHOtY4VMiQ+q6YN07rTdSbHn9bhg3Gl90pP
nfao9K6iKUvXCeGt4RKxrNX1SBK1eqVLNUb0lLJvaeJnIX/SkAWkqrIiGGfL3YbzylHqbteBHEPy
424T0+aTNimn1+1gblgbP7GWHINWqKTJdO2Xk9wUEU17dIH8r00peWso03SnKxGqloGUXbpua5Dp
b6304g3t+2JXKxQI6j6GpT9rw9bs4O+j0djoJm88Qte4y9zbMfGandvyoscZzSd2dYXYeb7oOjBi
hzQktmErl6QW2gacS53Ozj5WfroQIEwznpZfkJ7a3SmP529a2CyTW9oDwnzrFCc8V3r/KSDHrReI
6RoZoFyNE1K5mPiXtUk+OPsp54o2BVnyeEPMFowXaKvAMDNlO2cqeuduoilS0FtE+fIckr8CJSEH
4ofwagJVFbk8l42SzC+7Wa77UU6HprfQ0SlBEbXh7aSBRBDuR52XJkSE6H2SBIW5irIeNNZlGngY
MOjHuMTK5cVfyqJ8rSAWb7RxfvEEkXs2mebKt+OViE9wt++BuoNVS1XCtQkAMqbcD2P5MGku/jTv
qndZfVcAxoNMkhCvZJ+ZIPltFiyMKTzWgeI+AaIA25QWIS4p8o5MWVILUaqrS6LQ0JEZlGjadTRS
nSjovvbquyVMlj0kZ2365r7NxCNiesKQqVTakNC1Tp7poZFgYnRB3smnSg2NtQkKhpRnFcJqJtlv
aCOBblFFmAAwoVUKgd4yl+wpod3ZqfmkpBRFsa3BG8qDthCqX6b1wXC1aKNq/U4zEFzm+fQcefI9
jAQMn6T6SueXWc8GZGrxJ253evf6oyviR4n74FgmnRYMR08LVFt6793Yuz7lqhFiBjRJFuR2qP+A
MvM71X5NByBZ4/wsc+/K1HlYoQ0nQ0V/181mupFIWsg8ugrRh1CamrbZf7F3Hs2RI9mW/i9vPWiD
cMCBxduE1kFNJjcwSmjAocWvnw+stqms6jfdNvvZ0KoyyYwIEHC/fu853wG6soimPNyN70637fz0
IYFNZ7Q5c6FmBMeprfoWz6BDJxGTBGu3YBBWkjBp5ESToYVZBdwTS5iWqOPit46LtABvBAPN0vaQ
b4j7Ekx5G86IoU7NLvH71JC41KbKbP8WNUoDbtmLl/MI2RmylZWT35drdBzS9KUP2nRleERl1BXt
iLrOnpVtWEsAf6t0IEY5SPpp5VQ6DZmZUonKfl1r6RPhIrfdMDennzuHqW8ZJVgpEURE5mehJZ9Z
ZH7UpUWXAy91q9vBopUZjpmWci3zkyUQKpuBG1OtcAxeDFQKQ4ausx+Lez0uL2U9LrN8PKmWRmdN
w8oEgbIMzY1XY73TG7NaD5pDX1NXV+ZWi6ggvNeSAefWYNgXBptCRrYRJnD0IrRHG4d0amNfMVUn
Jp2YkLS4ZAmNLUvuy9J5q/FgF4O4Cd00Wwk93YWwh8BO4ftvex/9h9sfGibrgZOLVcmuu26tGF17
3yUrR2N2g7gPkqiNd9q3tA+3ZMDnd8PWigBijz0aJelsmXo/CGPaygaEYiHMrT315yTMH0kJ2Qgj
RYgOrwUTRPorsrnNtOIFc3p86PDFA89X5R0a4IfMTp/GqUlXoqofwmr6KAbn2SzQ1dAazpyS/NgB
nMhKJjRcjRopKyTPMyz9pVvUTFILhjKOqPeJj0IFelQfabhLUKr9Ymr/6gXpg6Pa0+DgsdZ7BK7p
rhbpr2TgnoibemO21AZWdwonREQjPje9oqmVKPMmImbWqng+E+S05BfNQr4uZdYX9Q4S+4I4j8B+
HZvh9YenLFMkoW5BmyBi4pslH72MHq1y+NWV01fMkLYLrO3URST5ZA/MV5nI6cWdwlXaRhrT8cTg
ixXeiwlBCmmyHZwAYPgZhlfhBW+1W++DFlsO3U3SXzKkH438qrHArxp2WPz3SBhywfhJR26hEfRW
5iRw+LNHqMlvk0DnlIQwYo0pajs43v4XaThzg8zdFwNjekxqwVIbgbOFEXuzZh7LtOW87CNoF9Lc
zTrqUvn5gpyBY2N/6BnGI71/aXlTe109Rwo2mz6mT16lHVn57qPKV4u2lVz64GKQEVfY5raJ+91Q
+Jt6BzxrQ3yNzSKBVCLCcrXoGRO+hiODwVaqS+TO6oWmXuv16KwG7zTnoqUtRDKGQphUeHp71/9K
04HE0t5egr56RhVyMr3mpnXTpWz7W9UEr3aGmADOMSjQPv0lPfhpE2bPZT3R1LIEveGJeyMB+w1t
gLKhMgCmNcMauPWJR3Ir2nHaeziTi+yCNwC1DWYgPDM8Lu2z09CWm8iHXtRBcSVmGv4QHpSlPgd6
W1nwQKb1l5qNK1mT9kiv28eIRvyuCpmqIOiRuBbwGKA7z4PuiHSLKJHWf8UGs2LJNTdOVm5k3Z2t
yjs3pH+uSh8tfRrh+WK0bmnoCrBQZwnqVDeQ2sKabJr8FhcZAORSEmvFgm5kq9aU3qLGw06fhclq
do+eWnHPIWZCQ72w6yoiNWfd+E7zwAZHJXnrfepD256MsVnWDWklrt88aBD8GWC0r2h+F+OoRdhl
gUHV3iboXKYa0cjfIplLadJUTEXSoihXyOZ5eCjCSjSBZcD4jFkfgtQs2WVT5+7dKX2WFPWKHbzt
FDpwauOx5/GEyJfH0Ungx+qC/jrAF10EZXRnsPys6pZnDcAQY8LyFETFt6wj2uMG4/LEevRr94Lg
5N0YUKVMVU3pjUnIj9wN495zC+rVoVgMaLJ1XnChBIFdaJ8JZnyi1n5yHUstbfKHkekOH3SlGLa4
3XBxPbYaB7Co274FKmI3d241IkQWJPQh3YYBqvqlU9G7tbuMaZOTEqbjUoM5qSDWOvruNp5ojnZh
VAvm7trCGPpHu+jXhmkPFFYae6vkHOy0N9hQGfZqyY1Fb5yZ6zstsXzLmO1alhNTzCns4IwtrJr5
tuHmjyiI3jkpl0s7KZG9Gkz8iWc7a9+mb77BiiJOmOlgFDZHJS6Z0sXSCxETpxmF6GRDBKwTd0lQ
55y2eK5a74GEhi9GO5YnTtHgr5G8r0ac0nAH1brpgpu4gzOt5+UvQICHNp/uJovmTKdeS6GhVvUQ
jZF4/agEktFB+Y9uj4C21APqTkz5aGUxgLtoOXQQAohTGK9Mu47kgyi33+I2I1+1H4n2dcyNsMYH
U8e8FPMEhlxh8lRBRdral42gZJU2klTNdWg4KEGG12k4MPd5hG6vL7KsL9eZwXUSvYACCDYMK/N8
SJpjfOpzndjPJD6hHwT1B8zwxayPAD4cfWAMYGv3gmz2Dq75vEgVGANdfKDjkzt7d0mTVknCwqZZ
Ryusf5Fu+G462rjxze5eJ75xbACWjEGaLqOKitAG9IOla4TXVWF4SMkoW1DjNxGSviKxvq0ZqO4M
7RdD7Z91cxGVtknMn34boa5fhKVcEeyG+szjLpG2+Wa77lfEfAmrYLG3zJ5wXdNj8mDclbaHdMrw
EBVbWOeSwp5/YB1FdrNCgLUb3ITBuDkuDUSR0iCxK0DPuzQ8JDyIO15io9xXIAzJHruWBaI/MsEe
4zQ/h7pz6KpyNRXUzz2oFpr5JrGS6Wz5i1eLAk4QrYAXJT5HJEkqm2JC5RCTWXV7K/P+l6z7jyhr
dhNDbcc0XtF3Aqux+mSZT+XChyi0wYrLQICbR4n7LpG3LcPQxRhn5w7HksaMclHE3i9C3WhfZ9aD
39y1QmcQytF9AdkLnKckOS7Mzyl0JQFIZZEA93KmAaOGLq+KU0cHWGIVMhXwRP9odtqj7rX5JghH
ArfsbgXa4DYj4b4DBL3nqPXiencuvXZEJplc5MyRl00TU2BTYDoSX1IMcWzs7QOysUVXtdtGhuiH
cD2njyUOUFjhPkmuEI8VJCQipTmJdQje8Bvka8106Dwf6gDTpVHj8wuiae1BSDZzue5L/UVL04Nb
tebWH8ZtMfiboksxvZSyRVLVfIRlvRpta099gSecAqOXYI9q/DFlf9WTPZW0vddm5QkhiihkOoeX
cdbU+xq+D+8F+hsaPDf+HGX4EjbheoRXja+lhUnvmYiuxudCROnaN7cpGJJF3uXZosbV4sSM9kT7
kuRM2H2mnSvAqkjMnAotjNfjdjSwcMod3xbP4isneRwGdm+7QNCqekqOzmmWnlsrQoXIGfakR2L3
p/Lh/SWhujRBuLESyG7eOBxVYr4Dgtj5YdxyaEOPXDYfUT8+JqjYZpietyh54tceoFWin3mU+r6+
5ONmpmSPc9CXWTfglJKAUWjhB+QUAP8DdhtjsgMPRC8kij6h/p90iaaJI5jNsd4G0QdKLRyKZuFS
Zy+qwvzsLUwd6SOh6/kW4durRM0ip4H+iZftE0t9wjWyN7JIP+MUq28P6ac0w8sUIFQt+bKs5/m9
Pl2rEEbgzcBuyqN4wan8Fpn+xrS7b5AsF9/D5xWxRhEVsc46+eQZw5GcCpQcJaf4wqquXSXQlTH9
k0yvEs/canMrPFTjKUV0uU6jvN1ECBgdhs0gpPsnnlHUIIZC5NILZ13BQuLnFtnUEloAPNpI9Uc8
qNoqYvr3JEy0I33p3zbhpzc8l671jH7mQWYt1SbUFRudxbL24asj6kCRhJZSclqg4OXZRLNblNuy
cjbWL90x8X9YT0PWalzQ6q7g4tEUtG61NBlXjbBeOrgfRtB3qwmtFr8ZLzhhIXgIoIkZs+5NEHxJ
KUwsDoIRlzMsLln8Xa0F9KrA9diZN14Y3KovFl4/QMxXWqch7G5TwUnNqaDyxX2JhEB/CauaUCaz
uNgEXw/oFDZjGN3EsjtZHjoyl5msYAy74hB46rF5D6N1b7whpX6TOJdrnRszsZ9k6NybDomZQXQO
vWmbNFhQyMmuK56WAOu0O+xqS39pG/tdk0hC+Fx7TFUb3Lg0Y2L2fzlFkHzNbl+Cki2dc80C4Iko
W1aNQXoaa4urBUCt0WoYxSkxSSjVuvpDlcOsFXiC8YaWIUSu1QPU0XUbsYjP3UIV0+aFt5t03FQ2
E+TCb94JH7xVIcxpF0K7VbX3MhVHRBbwNzVMLAFSexLfafbEmrYSWfxFAWAwlDGbhYiLjzALd7Gd
HCq8xXpif4ZuRZ+qqtRKpEawGaKtOapL4iTDsirTveqA9La6WpeF/ZYY9aEymcR6ZDvHCf7buLHe
Qz+/rSLSeB0UUSEUtvxST/0p16DfJM4MdAZ/0Vt3fqPhzvC/p1x7MGfPGo6dBy157dA42JO51AJd
UXOZaDsztbIa40O2zd70onuIOMG+yJPPxp8vdpi+jkb3nORYVXILp3EN5teN+suY9Ociju6xULxR
Qrzps8xZFt3GVuNrqwKylnU2ci0jpyqcCrGcTIm8uf3pVA7bgSVzZY20ZvXIPKBap5sQvnpYguaZ
6ilLA9je9h059WIhde3XFPQnncC30MvPJks4UBSQqAUSg57UawSLUR+9RGkllt+lrT5sK333lfIp
4IvbTCsXSNhYXBzcMT7mD6c8Tnm/9rG9OnT0QACro5Vm94ghFzk5WmaO+mUEQ0kj3n+OY1SxNgmk
3I3yGEF9Y0yNmF4rgq1T5v1SXzbTALleRslmCuQxLfI3R5SvSMevXea764j7lCfkGbeDXGvtimjv
c9S6wdas4qXsSWOXWr604umi+URRpN20LQlus1tIP2x52tpOl67J04WKstsRJY5UDj314GKxmz+U
sry7QdK8AdPEqZyKjrs4P1vpEwSZVZgWN1XYvIQd2tf5FpzGksRnyqNN4HCj0Mu/YPfb0hF/8WVz
oXN79Qly4JRg9qxOxtqO1TEV2X0Tmr+ywQEj14SUtT3IdW9ah6JhY8yje9QL7MM6TRmaxyQNNsN9
M2Yvqok/OP0+9G7T7CV+ECuf/BUEgRdbnSqyhykP2n0YUqL4NOpP5A2sK3RUS8T2CSgmc1dpgrZe
DDQ4NsvglI3aqZBKg6+sPw/ZDPtu5aZSEWG+tkM+RoMQB0MNnXGRJnBLz3mhMSDgH4BhpX1w7l2M
bfcgwDLvhkm7KE7l+yBLaGK6RANFPYdGrdpYY60tVYzoXo32dqwz46ClaJnLqQyYREgOam4IYdE3
tuPolXtbc5Hjj55LPqCV3WkjwT4RZI7tz//+8Wd+tot5LhnfrGQaJWiBlcle1dgc47NiSyzsKsiH
F1dEZwY/7Qam+IjZc9wXMgO078pXhz6ygYF6Ia1W2/F5NpNBodoKn06fkS052jxNaVVvOyr0qmcP
60hJTaLmXg3FW9uAgIocdp9J6/fC6Lyt9L+lHIG9pIyGSvrGU112yCVREdR4U7R2bLAwUdo7vfGF
G5iHhgo78/13KxZgcxxa6FCVCCgGwqojwSJx4kL1ecA5MjfPNUSb7k76Ep6tiflFLOKRRdhv/b01
RSdd0LFqPPPZSy4tUgQ8wudyfrlonsBYjlEiEH3tPZfgZIgYbr4jUwGZ+hifJt25y9RVxWAYUNbc
5yDo8VGgOFeClqa84mFcVNL9rAZbshlC8rLT23geHXgacRrTUB2FHvS4ICyeCC8f163eHNoO3WMZ
lMOiAPNIcd3zWFv7vBNfHiDkjQ4/BZ14mYR0Qh2fcAqpau4sSy5Mck/WIKSuxAm/DFlNOTTE2Bqt
7LuPpvrcJA0pQsZStzkpQ7xngyVMxcNVtfZC/SUa5dkLvlFBxUcdgDyLqECR4+Ysj/F91j/5FraU
zuWMFgbIYwus30NToBIuUGZ4MWdniSwPhsw2jnTjOSHsw00aIHUJLRZoUPbWiI6ipfvidOLCGfvB
0bPnOnPTtUYg6AqU5wsMR1hhrrmNZilcjCKTX2LAoV3fCTqHNKnQadL2xPg7pcxKsDQrrTxMmnMZ
7CTZogzip8yjxSxso7vO24QhMetpVfodw5Uu4KfqmfHWDJzhNAvCUp66y8RxwGdP3YORgmjWrRJn
MaSfhUXDylafSVzeVF7e79JxdheleEZMsW+ypkW6w2Cqnmg+SZm8tTT52G0KDbMpHbO0CPdB3M0F
tPnLdvC/0q0MSNcdqhs9Q7PUm8jb5tGT/1rSYcG4pFG7NieMA5gGMVQGKTQ9ipFbH8wLkDmana2u
ES5z6bQZQQOKc+3ldkXNz9jD6Xp335Z0/KKpJTAHjNrGs4IEBke1QjwH/K5K2tsyYwhU2zW/Glim
9OXPgQ1Xgbzn00CIhtHT1qSWUvu4w0LDaWoblgLsQBvp54axO45SFjFpSjw20TkX+tVTwtoKvS03
3VjspzLGoJHk69AUIPkCNocgEPWxp9+euFga4mR4cnJ8oHrzyNSM338+AZvDpeFHdXxIC9rqnFsz
jK/OsbK6Ta5b1bIv8+jUSOanZUXTXlmDdqy4i2GAAQtskHtygHjxvHyd23P9WTT2cer2dsJKmkbF
E8B8a4fnDBCqKMaDqOeZUKXDQTUyfFsyqahrU3tBchfxjiG3BZni5pF5Y0YY3oJjlmM/ZSm2MWnk
/tIVy9yEEmH3Ct8sj2it3PmRvKYDL0FQJQ9EWtlLIYSFiq484a99bhyurW8QphtHCRoaHvtVNjxV
Dp+4tHlJcl3pxAQOyxojGcftnm3PNpCCZyeXpuQxKG51WijcUQy6+a2swdVCeQSJsPZ5bUONG6tk
CTXmKksy61k7LkrwOOh2goP7QtcybW22It8yLLZCO994yDDDsOP1yjfdEc1dZvrgccdncAwn1ckO
akJcoKfEWpGPjIgmAAJDNPFN2rfINK6AHbwry2lXJGYcCPaZaBx6plcBsKBt7qhPs0m5RCNM2tmp
6/ruUxp2Ltm1ebcOSqUWDRrUlVmWuzY/Vjl3sk0WHI082ve5OgO8ZbkZcnMvTZydlBU295xQxucQ
2G+6+d0N02ebl7eeIq3aLm+m2tEPdYSxvPbf0O7x0wI8rp4++JClVoNiyUypeByt7y49M2ZSfFZx
2EGf1n55lXCRKlT6kvUOSYEA351O7keYCGY6jL2WKGOpNSZqkZGKlXPt1ixYK7NhTFZs2/vY8seD
gxVnEXH0EXlLMRsUw4b40W2qovtGS/VN5d6YQqMw1MenbgBQVet0hYfqsemYiDg9vrsgr8EAEb3u
DOnEuw/OYd38Sh1GZNY3mWE3QH9HDsHsil03PAuT40CLX20Reho1+64q7PAakHKqFRZjA2qVvkbP
W3S/gEeg6fbPSZsQnN1+9i4NfRXTgidP+IEgqkVhph4pN7lD88N67HyOh3HaZGu0IG8aR/cqlCPk
sEjsszi+1YQCQmNDt5GTKsDC0782Os58UONo/qv8S7f696bTqVicfmew9myTvID1mb7jKCdSxMZc
ormcjE1Z3fGJYu4qfEWVstNtaIHxnMpVosW7TIctVPnWTVl78aFAl7y0SvhIeAFH5R25j/KlUeK1
CZu+vyisWaJCyDKAzgrbt5HsanbYmCrYWmAqiWCi5uhA1GaMi/qEs4yuvxerG31SnzFR3xwV4ntT
9/xlWNJ6DQsbQl9J4wQDXXvNnWWUaR/02vtXLdgxfUXGrolLVzNmm4b8Q0r4oFJwNCJDvJydObGh
T9sAqt01mr/YdN8yjaTsnz/Cp/LR2XQeVOLwaWv3AXDBQLQ6oUcJEggaRMmGHB/IglU3rlTJOuwr
4yFuCbyOIv25VmG/MkxTLgNr5wItJ5jZew6iEKgMBP1lURPJW/kcZLJ+ohZaVENR7suhfuikmrYm
BqQ12QmXIRFkEOZM52CBlFseHlzELhalxsX7azCJo4RjjXVQ2XPySoq1VdXtpVPuHfDmFZlM+FWV
UV0ar1GLJAJJyc8jgIcpjfOoj6+VP9Lkp82Io/C9bw2YpJKxfNwaT5ZTStQdr6rM/W04YLAuQJdV
8poxEVthYUdOjHLeV9qmY8RqpFq9KoCWxZi2fKfDGl4ckqodNllWAg/zL0DJzoHDWYVjGTpYBS9W
S+jHGOihPaUocoYvllxgbNK9MazqtmwT2jAOJI6R+adgXwpSSP8a3ky/u4l9XOORTfpTk2fBRkvB
v5WG+y3tDu9h8zQ0KM1ERbkhRxS29cj6bE2fxMnsKgs6a/wtHW7QKUs/CAJDXiMbaj8N1X8OOry3
1GOVIKZouLnM+mEAR+5VKHzwaa7RmT8aCVwD6YkP0VX45C0inmuyxIiIkyczUIuU+cu6C5y9h+Tn
oOLh0Ziw8AVKY9pecAGk+IQbsG1DbYlTJN0QQEpGc5w+QIhgbipx8iMjR0k3XjuL6YEt/F+kUosV
q8rSJ4+gNZuV1lXkeSTpFlnGfuz8q6oZEEt6EYkxINWR/JvYoJ6z3P6qpuEswBtQpa5CPzxiSM4X
3J0agqB6kwh8WslcnTFHuTpxiKU7qTFsdtautJu9ATGpzYZ7bZyMc4sWyFQkUxTRDi6FTfFufZmJ
Bc4YVoRWECnRTgmbAdfNLJdZieipcsNjwyyNntubKZrmhP6T1d4dN1rTkMsJR9kTIXdLdJsWcPkC
1vqi2tbC2DtdylYOIHmdGuo1dSKsdQN2JVP7Cuz2LRHJewNRmbvf3PYlvxdBVh9MnGTjTDW4WpqQ
cUxqmRYzQbPw85kFSBCBi40OAxNbm8vcoVlG+MQKe4ib+JHf/518r/BLrgL6BbRpafrXno7vkGOV
HXwN9XBXm/JLpc2zO9b3TCGgkMaElGqyYe6Mu6z0OQ4IY1bvMEfV8Fw7AryRHnruos2mkiO/ztRZ
+tZRlca74fdglnJ0YvM0K28ChC+pCywsVwS7OceuOozWuJU8QTnqvYyF23e0F6uNvisTJzYs62Fb
AGrufdzz1RfJ88+eCuhG58W1FBvDZ+dkTU/h1+0y0Z0HgBJ4Z3uGJ+vWjZDU6UJtAgrVUsl0bc82
FxafT2l+MdB01+HknQckaavcEB9pFtxiFg4PMIQOgz39GMrPCkAYhXt2cgAFJjmRoc1o62tkczbV
BcTGnNTFfghOdaPKTVCXd/jA1rpd8Pgn4lBxKA2aUsMoD3qApNeGFR4jWfwVQlzDtNDsrVzjc4NT
FA5dHMpbDmFOsNbGHgtE6B3pbCyHOp/3wcgg8CN/CFV1Y7WkDQF14G1Eqx4f7cqlW76s6Pk5AHMX
JePyZTTC0JNWcoqd8pacJLy6g2JiNTDEGLKYZlW6LRsNQIm6NpNuQG3uNrgmwKslFGWq3hU5qI+W
nnCUQ95phnzthhPBIixAfljma101h8CN936gI1RHcWQAYFzDr3mOOCymA36XrqYEaAI4cBT9ACA+
AwZ6ZQxYwQu0aKWN5pvTlFcyx3aZl47rxqDeTRvcIdTV2jJPC1jb/U0TWO9KHAOLVXOIesk47NtD
41AQ2oh1x/uSY/NG80uU7hMTlO2QB8xKkqPFoTQMKCOGwLzKeLiGPZLqvkXtYexVkGYbg/aAkzk3
g4kZjvZUtVWlfoArA9qsMp/rAd7NHNJnZ2BWmi5eerlzySfr3rfiO8GasnFlu02qaesp4+Czkws3
XrYFAzIHZFIc043EAhdjkTDLwVoho+T/3IBiR6GLqeEZ6022jwpQ1Z2xkU1DVUKz0ctJFCNZ/iSG
6tOPu8+knjOVp4VR3qVl2/LQjFhhihd095/RYH+1c0YBpHNLT9VW1wbmZaRKGyWndid8pyXLwB4D
Gc0z7WoV00Noy6dYDjvdtPaYMsuV1pinqNdmvCwaHYItlnaN1/b0jZZ6XeqKDaOulp0nNnbJDqv3
70jWb9LkXVgz4CDZ09S9xRJm8vsrniefuGLQB1idjEevqFAjeb/CFmk7k86TBiZhgdCuRThLsFDm
3uO1osGduY86OcatX1x/UP7/P+r+P6Qe2LZHDMD/PfRg+ZZG30WVR39Ju//jp/4ZfGAY4h8GOkMM
iCzoti3Irf9n2r1hin8I3dYZyTmGIPrpz+ADYf5DN1zTw/RsSkB7OrHrNYfc8L//yzL/YVv4kqSr
k6NF8sH/U9r9T6zBbzHqOm/LQJbsOtLSST0Qc/77x9tdlAf1f/+X8b8a5AY8oe1wYZCEc7zQNxxp
xakj2HAbqLB7LMSQI7aK0MVGdPZoYFQLRrZqG/kt7f4ie8j09CPIilM3eCGOfeBk0EPLcEWMU37N
dE87+GJ8jTQXFkSVdvvBEzsc0I+96w7XPB6Hq9e4zua3X8T/EFxvC9743z6Y0D1TUs/rwgUz/dcP
JvJRJV7YdpfAhBLOE7M0G/Ex4VOlmxPkdIwJqTSyNt7mFWH2LQPyU9UPxowJ+2rCiSd2AProEPBo
GmkO+0xjcTE751wh3dD7qr2RcxHP8DvZGQNn42qOTPNd/xN4cbTTh/yukK3BpK+oloZZQ9mNVXek
e4deXoeYVIT9sZo1FKMgNisv+33Q4QMDshYfk4alf2BYSis5YUo8GD76iP7G1wA71j7e8nagcvAk
1qpwbbPv7PPR1e6dSVm7XNC+DYIq+g/X1OFe/Zdr6kiHM6xnE9dh6n+7ppEMXccbmQlMI8ysNmSs
3AFbCRoZPECtWNpqGg/aJHizkRaxDcavHMQ+XRHU28grzSNb/YY5sX7tGI3vGjTv6xxeCZvatqKz
eg8XILmj67/gQpuPnueCnPftF2r97tClNPM71eVHgijXAfAT5tOs6Xmk9zBAGfGFTnw/QGhzFmkS
gBgLFdW4mRXkRhohMxS/WvHQoesr3PTaQd7X266JV6XBsHw0e+PBklxLb7qZFZdPY2CvOvpqq8ZW
4Tkxius4w1cUbfoIqeUuNO07/HE45MMmezJhldtteSKh755ouf7w5xfolgObYhwt//09bsyZJH+9
x6WwdMld7vAMW+b8DPz28JIRHfSaShnR2+8JPOcjbB2yuLtYQxoHhTz2zejYCds5D51glIa73vHz
NYP0Y1OiNzJz+9I2Qj9FDTzFUNt6zcorS/3p379PUlr+8jalIaXhSosjjz5/mW+r396mrQ+BUHWQ
X/DO1gf4cufcwcZqh0BX2tHx/sPLzYEx//J6nm7qEr+GARXlb4++4v6fyiosLqtaM8KrZnyVpCQu
NM201wbJwZexoRMaWZN3X/JALXRRrxyvLfDOEiqLDuZO3lkjIQyNReaf3lssZ/I9LuEcNZH2VIR4
Zn10mdvC12nFo2w/FxNkVWUCvqh13zn/h+v3t2wanatn6qZtUgvQ9WY3+esFlDhSwyDPoostrFeZ
huFRhj8DP47zKgwwLTuJTrfbpl3WKe1ksRKR+4vyker1LorMYIWpg/KQH7JGVsNaGTc/XxLhfRl4
3vZ4XuMtwJdk1esAw4cJm0WN+8JsK1Z2g08n86nf9C0tCsSsh9Kl6RpBq6LRbxkHPeJQAe4uhezr
I0GaYvlMGnK4hNaJXSe8GHHLmYczDFpcDBxzo6XrVL0BUeMufOYRZw0tr9EQbZ4b5nBghmIttZos
+FoPL1o1Iz7YUFdtFCFFdGmDKERou8BJ6xmbCddaoEL899fd/tcbyZXz9mg5ninYSP6eCeS0dm7b
vnYe3WXjDyahIXZ/69rVSx9qLLxdTIO7wqVLKDdYAjf+sjDBmnHRv5WJNJZVIhyCO2N9n/TQLBtT
+nfxiEY3mr+3o5VoaeNn2yYXkVj7wXTi17hwxwVMgvAKEGm8KVOAKBXM9VWXO+JNGKD/PHVHpW4D
Lam99dgBezbLEU501p+mZGrpxHraPsiN+95MgLabpdiFpLAtJ3BOO83Wy00uBkFWp8MpmAnKgPST
ExRRGAGH286vfnU4gq+ppaonIW85Tw7Pbm03Z91Y//sLbHryX25tS1isCMTVeYZgV6HQ+X1tcCqG
V0yjrXNDasWyNFLj6LktyNZ6II8ziIxtOjnu7ucvfr4Mru9rS/qSxrHStLHc/Pkzhq99qElVv/3R
b99iSwR5UDr5wT//ta7O4iUMMrX649/9+Ws/jXmJ375zcnDcMCHHTEAMFJ0l3qXWV9meKPPNbz/4
8xd/vOTPGwwz3UeqKp7++DPr5x38+eKjl/DL8GWr7+uQ/s3/9Jn+/O5//rvGZxa44+GP9/B/Psxv
b3Z+c3+8p5/v+eNFW5VdY2NlAIPZ2o2rH4v5236+wReVC1ll/v+fv/n5Mv5c/p//FDyySXkJ2eO3
RgfA0K/BqFn+MTJMb4fbp6jbc2ew9HXeYK1jTfmbpiNApaeOfers6XviSAr16HHU+u+uoIfTJtYp
FtM3Dkpn1Y3RQ5OEb+kA6zpMhneV6fYqbjkt9pI0efLgW09Xj34rL8wRE9z7DgO7Kn82I8rVwp7O
eYt3uDKCbZtnRzZ8lJ9GSuJMrq0t07cWIU7hhWoqQuJLyoTENy+m2cOQGG57YLSENeIVAWDd9ExM
eh+cOu4obUFbDosW2ibTr6A76MTX5CyjLUBWIjqBw+rxF9XZzG2arHUWHUQul3VvOs+1a16c6JMI
l8v/5uq8lhxVtq77RETgzW3JI1fe3RDV3fvgbZKQ8PT/gD7/2RHfDSGpJEpCIslca84xEV9m1xRT
Dl9bv8/d7tEYzLuMA/LOM1SGeg/bpHQx1nhSO5ScBtsq8NECWfVzYkkuSC6IFX/4totvv4RhQUmf
6JXB3zhgRRZ7TwOnly7wot5LfRpfpUs6lkYrOM8bZMKtu0PSHaCKMj5nNSPOskJ607c4FslZ63FY
FTX52U4gj53b7QRJHheHdjcP559gKB4SMeR0WNUfGtkvpt3Jbe2az1ncXanJ+Ns5KJ/n2OYAi+bQ
BiIBIhVqVfQaBShuYuIk4YnuKjn89pTa4hnLD71BNDFlbutu2d9532zIcLGoDlEPTZBX+6yU8fFU
Bz92jTORbMo0KCdPKY38o9bSf0xcCgSBPOcSd4lMinSf+d3WydE9DR7fXqZ+p23xXHoV8bw+o2Rt
W8fGU/vY0PTTBHllC3Yx21R+N2KjvJDvRblycE5wI4kuwULdxf3RyBwu70l7aZ3pQFp4RCM3owGC
PRwSxIxKX4HLMwXa1VlmzG6ocpi594ZqfCFTg/xDflZSydloppA7D/o2B19H3jWYp87TzIdy1Caa
0+o/HinnhXq3neyPW8t9DTVhR3PymeJed/EdL6x1UsTrsfX3LWGLmTn8srzkUmhIgbT0uec6v3hf
LlWbvww6ArVGbFMb4JAxTpRAC3hHxrkvnHdFwvp9bJARJBJOvBgeuxbgZs9Kb9brl8RqTOovrrvD
InvTHBOSIhxgxBcY2jzg60Nrx2EQIWvLqldroFjig/oX9dLnIqYRQHaBzlhVlPhQwCGDL/7MNtJo
s+kB7feYU3VoFJXnMOvG9wezBxUlocR0bWG8FAd9cm+OqXcoXQJ4BAlhFjkinNGY9lXm/Rq0+M6A
hZZX5O8TOB9Wds10pOsbTtFU7ZxcD8vYpMW76J/oFzzZdaQ4tYg1iH5KV+u3FpONPcqePav1PtSn
Zu+78XQbXr2suFswOHUGRNqI9JPnGSwnZZxx5xBLKoWNzkVC5Mwc8doOrAeN2bhoHi1R5XEqk0l1
nJlfPrhB/cZka5/Bfh3dONtTibsYEL9Ovdl+8RtqET355O7kJd7dsqF2MxLtPrfOF3A26m3OkO8a
1Lp7gB8L6o+8VJVfAG1DJykQ/FBgejGZoT5w2a6OKAxTJIitts0C/58RDN2Gd1httdQ7sxyCx1Ju
6uVI0/ucd7avvWspcUuTG38Mnn1gKQYZbu5J05kPTppd1ZKlOsSoPaYFK1snLJTAcp+dinGyYFU0
Z3YGIZiehjmJR7FmT9gn2dHlcHKKgC6ssS083xxWI1EvIBKQpdCwxl31TRzo+MCBFNRrcQd/JOSW
weHyEebAPekULf9A9rfJWSL5zJOKBEDMhszCcVYGgJqnfjZpIU4sGvsyOHcTnqggoKapF2StFDqi
B0M+eCjGz8N9HHzzjOOabHHnJdULpMZ5S8cYk5aNCZg8o/KlipBAYaWWG9ZFS9pqdTCcbxkMF1PS
KUUa/eqY/sWL+IbnPjn5Q+JvpijItyKdX8x2yS/sYZybtaH2g/XDCTaQ1pu+5QycWMUFXnqTrBdm
1XOeVhsQBMZW5fGhpJGhAtxlhOU0EM2523nNe5vrzw8ERn5VBKY4i8ujCjJjQ3DhZ9eqW8LQiSPg
ICNT7j2v2bc1zXlZYrpMk4KU4Xyk1ZVqB5XRsSGKjrSSRTFEYOFptAxm0BZSXDjmFHBqRgBTS+CU
9q8S4ygzG9KuEUh6+6APzn3UEGpRtY/Ufl9gMB8JHLjqQ/SPrPJ/DInK3hiAhc1zCUFSfeoVbi2c
KJx39oheq0Fbkil5bQnU3dojGGh4qujoqw8Xcd5m5kdODgEIxI5VU+K0p6S8COK6GGDSxrJ/j2lw
nKbI+DQdIiQC3R7PUAu1G1kACOmWZ6yb9W6ODe2uu4k6R848oL7nZcvrDQ7Mbz/mfw/zrD3j4lXH
Zii8Q5zH2Wva6/9Z9yHG6arVg/wAKJXs7VI3wzHwtPukFRWsI/ZR+U9DCX2eflyKrNBIbgitxAUn
XbS1MOt9DWW3W/flzUhXPK7hT6am6hNLsfIgS1Q9WQLTdKbj5WlgjczSOLup6D81TG4738RBTdll
vMJEJXpSl+W3BkVhfSqHHp98HlMeSYaJ1duYn5J57p4AQi0NvmVvwzWbRPHb9LQRR6Su33X4p6Gf
wESC2YiTqwk+scR0f3SZXwcoS5+T1MVO6XFyGdFXX+OcS0ZjB9M36qDdSEPuj/Kw60yylS9Mec6K
VfNuiobgOAyG8aRLeqzr03T7w7IbMHZAvRFoVN19ipUROlgF9qPepUTZ+4jm2aEz27cMatyHjH21
Sz1Fgr0m4ltCZ92uMBwP2ndV1tu6dbo/fkzVX3et7CXoOg1t9GQevd7VnuzWNAAu8llsPL6dXolf
ijxk8EZ+cpdeHYQuEof9oHc9K3j/dT1ARtE+crlqPwpHWDvOg/Hc5m13c7wx29aIVH9qNHPrUxs3
XUhL6I2bPCqObm0Px0qmdA4s3LzrUwJmu37iRz+agx3ENxAYBJabnzWtoNrv1857FCQv61NjGT+P
2VI2aIEQIp6ozyW/u1tnITYrXWn/9Mg6/h5IX0NcM1fDsxHN4ujj0joaY68/RzXsgXVv8PSQpvlg
92P24QikdNKYmovQW/uGNX4iIrmsf4/2hzYX5s8QYf5uh06/1EXdQ5RkUb0+oUKnRTMFpUdPwKzW
RZdB05LbxHskkcKqfgc168vR+FW6NN9scj2vkz2CG6iJylr3UG7UwA9Od3EsFX4/XyPXE1dE0uWW
DpX3i1bi37fSSaqrNHuvft+hYm0Iwylrn2uysIpLNBzXZzHlo3HM/8JGr1mX9Qk6seM/k/a8vh83
Qj1bTal+ywu7vwQC6tU4z+JnGKj7LZ+5TEAo1HUQ3abGyJCHexAPe8f/9viy1mdQh+gw6ZTtncHT
OSeTme16NJ3fAhza+l+cYMQIsvALCpbT5z7wGhCLA812fpXrPkQH45YDlDxCLCdBaxmalsX9l0vk
z/qMuefrMYNIPBI964dzQat6sovkq5okcCOOLbhA58Gs3WOaaSlrg3ZGZFwFO35M02em6Posn6en
FY0N1s2fnKlrw5hrLj1OLftEo3Va90OwqHpIMkLsBCiNcEKQs3cyTi+mB+H6DDxbEi9kHTzNbWOf
zBIsR1ZjuTW9+r02iMJQs/pJfcymjj6l5xZV5LPT6r9RY6gfTh4IC4uGzQdMctUTShre8gLdLC7U
JZ23wrSio+6ysIkSc/w2EBQuLzSdjBwo6hoh1/NiZ+kJXGTclesfm5qUJALf3dvo+P1NNTDK1r0S
KfE8jrp8zTpBxlELtrXO0+nHpX/PWAiCocPlDRjlRGZl+2ZS4Fvfvu720HbhF1+rOFJ3o0BTt+4Q
BdZ373j5ixSWFaa1n+3WxyvMgoXox69mqpmdVFl/HJUDy9Kzj+tbrK0phqo6GRci6a1HJ6b9u77S
zZF0I633n9LMNc/DxFj99w807MxCJp++6nEha3Q08XDln3pqb9ddgpKGoT6nFA70DjPQBM0Fk1cH
jVcEj01lQHgTrfHYiNS6zP2IEGT57KpJTpR55ve6clifGcrbZyqYvxp6xgaW6kfaHBIpQZTvFB3X
MM3Q5Utf+/r7rkx+aFEKhVxPHRvPAX2B9Q8imW957FVvw+w2pz7IWeMqmf/0+sP6buVicW9F6pxw
CyDVMyNqxGb9/PfoCIneK24EY3nk3ZxEJH/32hlg8ymMvnjGWITKKsa/X2ChEb7jDN9+3Mq9BaGP
5kjtvvldyvKUDwkrHvPc8hOT8Rjd15/d5LM0NDMyJZLfauDSHSNxCgPgGjuLazvwEg9yMZz8XhbN
qcvcb8LSGpJMnBbtZMzUpLKGg0tIyhXllkOfeZoZCQeuqvIZ2XZ9yjyLXGqMKqFhG4dRRxfbBRJg
XzD496yfn6e+s68Am3eI0YJDxQqWS8wvl8zdRzO1UZiMrrMZxIgKR6GVpP3y7fkN7RkjNVjZ+fVb
7QenNBsVnqLWChX6yq5iDZh6vXf1LFbVsQ0SmwjInTHjd9UK+5syxrHIfOddmoQZmOYwHKULIztZ
MlSE05CGjDcynHvy2iIsbH83cWliOKGetHxpVQgBAF7UelM5APPkYJ471SYHP43K8N/H/+/z1iev
G8sAT/n3rrSTQ1zN5/Vl6w7Wx+eh43+sN/99kGE82NSeYz9IECasnewc4dcA5sduvA14dMoFvpiu
7KvGKaAVuyGv3isPPkqasgJKtH4+1H7/niafJR0uJsRlAV2HrK81kqtdIr1yqTPXRQa7gVeFXiwi
tmHsUw6urm0dH+++zyHaF+6P1+vTScNhGtYdlqnZrsFZyUJyEVAEDQx3z5bu3yesQVZr6NW/8Vf5
Wac4dbSU+ZJjFnVEIsJe/6eG+IlBMG0ItFk2eD0e5sX7TjcGFMkIlVeWEy4fWMTwDM5eygIApY3A
truznfZeetbFi7FkrIeHs0yA5hrhyeYd+ZIaC4asHd7WD0d1tAmRbZR6s5Qc65nIn195z141Vir7
CjiGMTTsW/SvkLgJcMh5QT92DRVCXQdzTch8atTojpbH1r9Wgik61vwt0Mh8i1Jik3gdSvbKw9p7
iZve2qxvLLGyYFs3rOJqBD7gzhE08aUdmI69kre5SJy1x6SMBhjdw83O0i3OxHfNC6zdmuQFa1yE
a5wXKO6OGHqdjDRXRmGUJ+iFLeH8/X383bvT9XW4/t8yNYJNppA3YCU6GVF2xB6TH2foOLuYoYoW
C2ylma711nUoOWRpAf159rAugdbdDH33hJhaHnTIyedMYn4whXfBVA7WPM0RatOFpiHSBFhluvE9
BaLl1a1/JFsugD+LGsNJQ7DBHVJEvQu7QVGERAG8cXyFsmnp7TUNngSyEqadkVhuqKno9yjEn8yL
wBhJpDN9a90gIzWgrdw7kTLx1lTjO2iH6i+9Uiz0v5Xf1tE5o8SvAfLoExt4BLhHPErW+5wG7hUr
LSJP71GDcnbGqML8MGswFPDSqxiHgehFJCVdq7FOzxx7l3mL7JR8g0PkdUch3RG6gwkCZsing2MM
pEkMhiQPbM5O8Ty8L6EA5z6zinMl7OYZwRQW3il2r1gjrH1mYf2YZOJsaEJ6+wiubThI0MaR6h8w
FDO3QKl48bg0wHfSALNYdXX3pbPHDx2dY9BoOnnJD/r0Gttj9JjXZCkg6CEcUS/mZ62iysj/Ic1P
UrPNkywNjYkOR+a0pKyMhnFsysIMEzu4Tn3joeCLGE7Il2c51NbFQVj5GUdlHa6bUlmPgSCPe6rN
C5w88IoZw92/m1wzKnyehK3pnvY7zlMc66QfMAGLQq2W725CkniuaDYsRjq9FSGochF6w7fjk2xM
TMljYplt6AmHJbifHROLhc6uZebPeQ0UmzwSDpBpdIfRqi9lP8G//9+mdhf9PBrUB62sidMpA8wj
SKMT1//7/kdEy1wkSGGWzZBsmzST4bqh5CTDFO9yPagTAq0+xDh/T6sCUKupYDYuD1X/u4WYGh2G
57zPGidgodQEGs2wRJguG3OytB240E/CmhNIwN1jaeAfEqRxbgsZZZSDRVKA2Fp+5+ROduQAIm8e
QhD3mz6e9RPhcdPZQXmUE+WH9zZicuRxGW2LQP7drHd1NCwYq5a/6JTP3XqsT+PySdZNaWkO+Hu0
ecpJonBeNk08FLuygrBu6AmJuHN9qwf9NegY5cl+Gf5ufAjSf29F/7vFziz8PfTy86yHyeSiI15v
2Yo00H/vrrf0xtuWGWkQcbvwQ5eNFQBHzdvyLbbNbJ8YQReuG/JIRBgxY/t7d30Mix2d9SS2N1or
EDBbAxeDDFd14nuEjlvum4xxGUckkOE95qW5yVCSWGhanbJVG8321GkeWEkaTYPozyeqXJUxQR25
ojTqM7ab+kgZmhaoSaxi/W4PM4UaW3+KejTyZdTU5xEuFOwNxot46cGimkXu0C2NUo7VunGZrT/U
elr+PSSyzOEWFAFVyuVXsX6SHO7eIWK5DlqmsnyJBTn/0eUSZjagY5wIEpfLOLUOW0SKUPigZkgj
JHqkvEaQxIxPKE5GFTq2rUKELhHdgJHopznQQ1S28SkXCOG0gUG79DjVzAr63N/7gczQT8viZI7Z
ovcfko1dEn7cBk0ou2pXWMRTUCvgxy5NsJ5k1Ff7JJKvRWxyzV3OlXU4WG/9n8dilx8izFQ6rvwu
ZF8Huwa1wTWbibctErJj8jqvLvQKSWIz/PpBS2D6zHqsDl6p93R3WYyZtQ2ULW/3usr8u4KgIlnm
/tCDgfyzyCeBQM98G6Teja12aelJX6VKJSXgmMet+OiS9HOxUPGEUSv2qUra76A0ryktVnhdnQL5
bBXb/CVxAvVciTm4VWgMaksbwiygIWgl9JZsWuIPbmyIA/yF6T62hBxi04VJBaySAmHgtjthjrRp
sFxTizWdi+GgCCad7LEklNJn9k7SRFLGlJSzZbniOTcUL+OTSYWX5ENYeaAwxifPcVhGGXp0TNxp
b8KKJg4D6rjrEszstxUJE7RuMK9DQdGaTyOw+4eyXUbrTJk4Cof8YqATI04HloRrFvnFa+KZ7oxP
kkIZB6/FkP3p9Ki5rveoxTMFxO+3KTJM4SJw7A8F0W5CG/0tbc3dWbaB+sIs0w9lt7v1ca8Z6CKY
CTJwK+/eu7I7EJHiPAdj/dWRUbENcouaUouZy5wQwJiz89roTvdh0+c/NalRbCUWno/amPEcxRVN
oeWvPvFiWL1whzUBPK2ScIGHwki0k15zbfaGqfvwXLjtfhD8am2D78Oad3lZY27U+4RSzj4tRxJ2
MO9n4r5uLEF+kMkU9pS1oOWZJ+Km1TrEA6XzSqq6ZGHAxEM4xfRI4gv13+AdPbH/jss4PVZjTvZ0
K3ekR5mPwJ5g/pFUvktSVR+Bj3LqOH3OdI5gm6TocPc7Lhzreaq3aL+ATw2Q7FWRTYCqADTBqohC
j/RXHIVTd9ITxzyCOfmn7KQOrqtp3oMhp7eB0+8lgJy2NS1EZ74PKZZ5AwRTrpW/yBQgNATYs6W/
Kz8NhcqTTebG7atnKuimagBZ4rxQT9ZvQmgObwJmUWa4Co2cmJH9qf5KXq/auXlBLHaWcykMevHU
taU8K6D5/1g5diYhkBLtDCGJzm2b944Gh4zr4m7PGaIvZd3coHqmM2W+ponVv7opQ0OGvZJUs1On
pLhXfArXm8pjb/UVvDPO9NT1rXNK2sZEq2viNXxrXOoqrDGFvFpmd13vGR6iPU1v6dx4LSTFONlY
0Zzcj5oq7A9PFYdurstfY0CdLRqy+DYU6qtVoEJoi1L7duAGer5jPjnLZh7mC3C8gJh1O2fF4jH+
tfzIAlxbj2if8P8Q92t0sBxTcFhPFiiQ05DQbYssKPs1YpFqoqFtRsw9o6GyPk2KlQ/YbzZeYyS/
fMFUIuoe6GvLL3RXUDaEcMIITOYrfLZHx239b8xh2PsSv7nQICJMrwzcPUEwOq2PafpNmPTOn5P5
KwgGFFEFDMzYB5fXwJndgynrX8gUZgQlQfO3itOtT5TPPzgnFM6wYYwJxSj8sG76HQNZ8oUAMt6X
flKGo9SDJzllrIvUhxHE1lvr6CkNRC4EJpklb07U/vfu+lc6nDRJHaaKtYjaF1cxOKvJ/gQaBfsA
YCfx4txtO/WJwwbFnTn+Rzj6fBtwIsdDUNwnxABnPwuY4NpUgB0Sx+5ULckT7GJ6pelE3YTyru7+
Dkra90g8klc7ohFAl2Qiddv3nmcDf2aXwQGxrXl8rQ6YKO3/6P3wq6aZ/FFV07BFvFPei5hZUrog
VcsupY8DR5dmQ7dHm5i92an6ghVFdgqJqj+m8J9a32z/Gd2a1kxE5u1cHyn+YG4QOYyhBqYB4jZK
pA6cmHyKBRmervtK4ksM6EPFB82bzS1UOmNnqWG8p4XxVaTxfCJXqL/aswfIMWveG0b2MrPfBtcd
X0rO+cqye/jnMV6QyTdO/Ihsvg2/3nU6OcZSyD6cbNc5N0P/UrfFq9GS3JRZ83dhklgHGYZ1jejT
Z6EJY9vJQTvGczN88JrPvLPJGGo5MUhvdzcEYEebaUVABA1LNNv2PwjM9B8QwefCcj8tOvxldVKt
btytVhyKONH3GGUlBdPkaFFKOlJmSjeOO9pHyEj6cn2tdxqImL9+ZSsq8OWZGGTEYkqycyLg6sr0
XrrJBshHtnxY5BY9PWfJxM1lfKJ6NB+swrlmuZ58JTEuqrnQfiWGRo8uU6xd40nbTozIv4XCBzbS
g8Xmc7U0u95UJNTdRCbflQYwwK9L55JJ8d11RvdSxE2DUYH6put3zo//peomPojeMV5H6LvnoC+N
54qL5wOjacHMt7Le5tkjwcPYagnmI9d1zd0cmfHJAH2zEVmWHcRMYc6v2/40OJYPQy9gddb7BEpo
RPWaejxdkMpQV0hr70D3q77ackmisbVrhkh7R7+4eW46C1hyX5vkcK7fYG8WWyKwX90SMLEf5OJH
pNkeNbJ2cMakOPmEizHpsV7aPLVOel4054a8zJNhiK01kBiXzEoj23A4rPccFw8d1xR4byDia4gj
0BeiYut4qfUHHtyfzjHsfcm3v4tFqlhGeD8jktj5IWcqtvGqpL31PY0MyHtvuDHHDZR/+ysY3kjs
ni7u6APmioQGN9cuz9MkFimRfhbl/P83XX3wwOnRyXgcswhhoWYxtUhnhZsWWlNiZG+pNuGtRT63
RGoE9ymXwZ2zckL8bdRQqrvyH+UUYAyWiHvaVEvg96nrhB92k4vlU9dehBXzKxS4QEGlzjfgN9fK
YSkmFOEeM54wIp7w/poJXo11MS1K2Z+jwjzhdQ9eCgNH8ZCmj7JE9gAiVNyW3LLavxUjy6pm+YTo
n4BaREywyJzKxrdSn+SV4oV/E5BpWFcMznuXJIcymOYHFRnNiaZxs52Bp+7Sitf2DvAbdveW6+NH
yqLq3VRkRkdjtVNR23wtncefFJfR1s5GdzeJiRlaSQOBT1NcoeAPgInTINRGcoacpvpNhffeF6n5
BL+UjFTKY9tGZPpBEvuJnZ6wo94VYUVe6burU0vHiLQpl9MEXBrBYWmrnvLJ+aU3pbss4ccnJPbl
2WZqj9nJgBdci0M/UODNregtXnAe5F8lv0loOnSaOroIYHd1am9q/8my8Jp2wzD8wl2/cyVEcOpF
BfIgI30kEo3+faRtdXOWb1qU7Ui5SLnURVSUADlsLMa/PTzs7OII68X26LK4qTbfTY04mRER9jEO
oL8BXNrQwhdkstIEkl35H2o0dNUMjxR3n9mS6abPrd+k2wJ009Hxh5EMUgZsKKfF2S5riKFW7J00
vaiPwsfwGY0SuRgUFeKVTNJ+7MTeNl5dfBDGQomFen21sGUp5ga/dC4WehKXLw32ys4TOhRtN7in
ptUfGi8ZzlOdxufSiDHI1fRTTUkvyx2+YN3HNG/LApu3cRBBzzUsXQgd3sgbjlB9a1vAZOKaZtau
AErgP7Rk9D2amSM3vAX6TwZLIT42b8p6i/sZrF8VP5FvA88AAe6OApbxXLaZ/swJ3JFj3tMZtW0W
fnZ3WaXiZZV0Oy0VEI7nwWBcSXAEN6ADuX4gi5Jmd16zBJqUq3zdTacYAf6BGQdgvsAsdnpVdJuc
v5w7H94Ka+Wb5qLJivrxTXXFtc2ldWJuUm0r26TMlyXWmWkWVzfxlfRt9qik0571XIPabuY3HxYW
Vzg7uVL5KkGd6MklL4qDXfbibKTRydBL7TGK8SSqgVO5oBr20UGAzSr53kPzL9Ly1vtWcdPa2Tj1
DgnHy0NlbiCnJXjObIrp1pj5a5zq3uugQwVvjeBjSDsXz+MHNGdF6eQ5w4P2oLmteRhULXYN2aJ+
TZ3EM4494Xtp3MzbweqA3WlMdUrnYNKu+LbAHTxktfPtuLJ9zpZgdlGW7i+9NTZWHccvOUyPjdVj
o4nT7wyf/L513OpIhpL66NElZZUKNmVJuoCm2eIF0N8Wwkl89INYkBHlxAv92VqivasXjgZFqa5P
zihhHuLpF5FILHetb6zF8FxUFB3HOVBhmuaXaWCegxWZVGOcFT89suIBmz8SO88ENaZmjB8ciWyS
6gPjyfyQoaegweSpD+YsCCmj7llCxjKbOH9iDVFtx6qD7VG73dGhgLHUDuLrukkJON06FTz7IO43
nd17r+smp7Q7maCp01J9jATI7tsszg4pETpx7AZYcDQ9jBJZXIFhqJ1doYAxVJ8fiz7RwzwazS1h
us03larH3oo+NUeD5ysGplYMBZlk+epDOL5V3+bEcJdJwmZt16/3gnYOgpRCQ7Y1FIcJ+gDf7JS/
9oSqA0W3PwZcqVyljBuGd7gsms1aPS1ftSAnAJRqbYa78LFnQRPk2hSmUsBxbLrmbC4xGWmsoyEf
wZP0iPaq3jCuk2CZWRdkpGLdyA6IbB1+k6zb1Fg8SQAg12zJa3AVgeMSWMtc0nDWELV4Htps3LNk
IlH4DhaEQz5YoZ2nzK59elQUMTGsCgiRRfwtLC94l6CywoLpCBrROnqfFbyRdxb5Fe6WorojMNkN
njlekoNBevc9Ttr8zUkWFJA+Xltz6QaWwrh3sQ0j3a8+SeI17uhYzlWftidLutWbVxlhpVpoF3ob
EzetGooVWfpLTWGfHUbfjF7bcRpfzRlve5f/oY/VXzUnFk+sgEv6e2TPKiI0HsqyrjH7ZO3VG2m8
6mK00GZJWhA6kbCV8NJjXk8wlCN45BjHgRssG1cQENlbCoa/Xl6cvMuOzIFQRUPOfChrh/bwqDuv
Sd/f48oufwLTJ9ATsqvXxS+NBY9okHn9VTUxDRzP+ceize5WkJUfLIdZvBMc2srPwhIA8ZUylX4l
q0S/IscjT7XTLn0F2pKy1Jc3IKwlbTA913H00VMTPtLBo9zH8p2a82NKhlHcWiX0VVM+WRo097Ki
S888tNQ7/UdqPno7jZ6xNHTEbXRNT45PhgWVSutd94mmTSeN8n/umO+mi1xATV7xMpaEKNW++JPO
xZvXINMZZDqzfBXNnqY25u+RTrIZXQTM2pfSa65JXoKxnJ1Q1RTJpo6kboeRDkY3IJacNNu9SVXn
rgY9Zk0gPlxR2/f1oSQR/q6qh+boNDU1Q66aRapHOy6r+aZvlvhhZJYXkMe/bUpam1pqH2ULXDiS
7fiY2rF6NJwm3pP36NO5kYiI6CZnjo/uX+nFOyu+G1aldtulMj/Sj/EeeoSXR7rvFpWP2L1kZnv3
kED0EPGuI3at5556Bo5G7Q2I4X4WAJewpmV7S7O8qyvTMwLn5tl1OJkW+7ip2Q6lrYKmyERxsqKo
evSNBJ5TVJtbrajfwFpx8s3lY4szZWfbkJoK33hz07Q9YpBnwmDUaBkmcqFziRixg3JTRwAuCN/7
74ackiDMK3BKjFPNT4mp/7xuNAGAN8UXSMklKHARE2Zn1O0LYn/jyZN1ftRTLM+YrYkA6FiHIoAA
+TUr336aMnoHXf+ULZsWKrRmo0DyWnfb01XdGsYZv3b+ZVRIGyewjTsXXEPYM1uh1G1lqDi1DM2N
hN9eZtWRXrSxK/wWS7hqzHvagSfA7UeOpkbZcBq18SAm5e06KqkYeCo/hO/n7420fZGu58N1mvxz
ECfZVmTwDDQXEAiJlvWFyL35RWSv9jLuxkbqH4Zy7F6RhrCQF70JgUT8KV1kJvaUzNsGZHcIdylj
hSXKIyr1MGgWFUz1I6Iyvk7DKgad5H0k4Pwh0t+sQfbXKEd6RbqvdtKM+HmaNe+maum+Tj3ne4pR
7O+6eiDzakNHmho1Gri++w7aYf4Crs8vGFP6fr2LQOTi1jMacUoED8TbJqGpDPvegKhEXjqDmXKa
T0v01uM4/hlHQ8I3irEy1KiBJCXYK2vJfW6AYWHOWbA6DdotMJWjY5NEmtmK7L9R109mKh850ejk
m0RBRxK9qNtF3oEUZe+akNJLT2cOx6EVu2hYGthpZJ/VulE3qj5t2NNaJWsAOc8RvW0IUVK/lWPa
b7uxei/Nsd0gNLa+3HaGEm+5T62LcYBcqLq23D82EdMPSmbqGSzghdlBcIQbi9y2zrM32oHBLV3k
5L7VhU7H3Nq3A/u5AuncdNT0cisJS8pRHawgL8rQQlqNBEel6PGb1Z+0jVnypOJWZKMNryAZTgYF
ldCTA3kBZvCMbjqDrpbYx/UuYq9h62HNfZx946KaCs3a0Fmb3OdcsTT9ipq53lEpdWH9Ffq11gf9
WowmI3rGJdGwYvGi5Fepmemz6QnxUjNF1mLzq3J1/S11ORSxVv331vqYNvgdhDOL5A0N+SSmqxer
CK6UUYaveaLE9f/Ye4/muJGuTfuvvPHu8QS8mZhvFkWWr6IpikbcIERJDe89fv13ZZaaRbF7umf2
s8lAZh5ApmAyz7lNOfUAm7RamCJ4WDzhrLPSwCBBRu0oIQbTK4nRB2Oox4eowgWoTxMIADaA5W7I
aoSEdLTt09m4mpveejRdwJoT1mMv/JMojEWxkF90H+sA8Qwe9XVo4VE6q+0dssAteQcoUJhSIM5j
haP7JliyeuyA0A6DdJuqYJ7UHPAO2Tj/i9mAndZDe4dC63hjqJDNwqgRzIEi3UKyrXe6qvm7ZJUa
5nCI0z6/dtvO/9ZaWBN2pf3Sx5azKlq86x0yv1qXgnzRAWBVqaqcSCGXV+qcJ18BLj4HFCf3+cwl
BnbjW7sFnlB4SnDP+xO4fSItOSKUDktKBSlyOg+yQUAE+s3sOTt9yNA+dzy0r0onOsgm6ihwVKHx
TWZwQ3CWGt6A12XX/URyOtxWwV3L22uTKGO3icm/Uk/vXfTVKDMbirIsqLQBr9ZgQUZVDJpdy9Yg
sSp0VxBXa/q2p56F+1mnIR3qtg6KRLFC/slUrDWyd+7GIu17ldSU8arQYwtEZXLjvsFB8+5bElxX
TepmqBg5zZJXmnFVWCSUNWNvifRwZQ76QjLj/p/iwllx4XvR5W09nX7iKJH/93/9ZG3YTtsf/99/
6yYc5v+94MIjrks/f/zXQ/ut/dn85bxfkgu2/R/PgWiM4JKng55A0uCsuKA5+n94RSG3gE4/YGob
PmeOVROqCo72H8MyHcM2dFfTOaM5qy1o7n88Q7c02Im6A5dYd/77f/3P7+P/CH4Wd2cmdvOp/19o
hYOoz1v0E4AR/0ZNZvvA1QH+aQaUbc9wJXX5AxU61eI6x77a+lkZ6NiJTfhYpfp1iZwO5Doo7wPo
5utsrr21nFVdRTvP6iKTKGdTZMLPs393rryUDP67czXvWxQUWHYAhd7Lxk1TBEkufZ6tao/K7K9p
OSHHYvK/fwYqzQH77pE1w1wfLk1aeh+7EVKEe5YwXuUZvDbS7AB9Ensc0a2mXF0OQ+isdbsyn3Wn
/ZHk7YDkLiItYbgsnDpeJfMwveJwxKpMbLmDcWV5ccu7ER9yE7352SdPWPl7eWSXnr/PkS2vF5d+
4oNW6Xv0h3g5LU0Hp5e2NmI0RiHcQI7Bz2mlma62l/3Q7m7ZFKlvZRLFeDya+SGew+KQiibE7Q1o
PdSpTxOyKxs7giydlMjELeRhufGCgc20uBA4DIViObizIJj61WjMLnRGhKawLHBvQnE0s0GhDmgV
uE6si8Zonjy1Uu5aiHhkgvnOj2WPl5BofCWhcfBzJns3LNoWxy6Iaxno65JE1tpo2xuN/M4NGmMm
htQREDO0uVdSZAGO23AEv/lYZbANVbxD+lOSxM0OKJhjW82pU9P2xL8D3HsEGVKOyUY8K+LLFWxl
14bkdvqnk+SFUqvfGDWLjmE0KK5YUTftJYbk0sixUnfGDxNyrDfLx1+/uWvcTDGSmWBLbxFtCx/g
AVtA6Gx41qYdPozNpOF2wkeT6lC7rpKWN7Smg6Fxhp4lfQV9fkSmNnfn4qSPbPksJQmfkxQfsWH0
eoxUKIUX1DKxOGriJ3mUvh81MEXPY5cjx9D1TZyG9lJL6wgJvBynTDAKIUgL+gOMwnWQecGm1yYS
KHNIUbEZIAaMSQ5MoGf/MKruCRZeveiVLP4RjsOyrcLstfUnyE4m8HCrZacWGAlug+2EbUUH8iAr
/QAdQJWCCDd9sSrJ+N+ECIHCvq+LG+zhipvKGSzoReh7y4manLjGc8OMErZAJKvyu9ONZKFTYLbZ
EGL3XCk70c3zHjBG4czY1nTFK48n/6D3bp2b9T3lXM2Ys/1stQblMmQ493GO5sZ1C4QSYCx4FTl4
no8b7c0uUb93MtTri1ABgM6mwl1bynelzcYjoDzjJiOT5cZOOj8BR2DVXUWBiyZdgCUAW0RMQq1k
usOcejw3OK5xRvRxBFLfokCIdu2bhKKbezWa+rQGORLdF+zmkGOuM/wugs0Yk7eymvrGyat1It4j
suGt5+8t8R6R3Uy+TC59fsBbfwa47dQQDFpUEY5hbeKb5ljzSwBE2m50+0cIK8ycreg5c71hqVp+
fChmvDcjWGrn0D6foT9nxfOHT+Gvr83Hr4umCbL8RQ/EtD0EbyDR26Zn23yw1M96IFoWdVgGuj8T
O0q3kSc8nFHxL3eKcG5uASJhfCMOP/c/h37o/+Xw87nNNCds4UZzSdlUfeyq4ARfdrzNoih+LKDX
Zk0GwRdLiVT8zLLRbJhAvpIlhxw6mxzKZNFKHuJcDbsEUspSxl1Oez/jMm7paHEv5Bn//mdUaL+j
0J8/TMibUUsshvtIr+uDb7Nrtey2/BYk/S4YjeAp85Roa7p+tgpqt/zW79soSL41GXXxFibBBp2a
5klRMrRWk8Uwtw9jMOd3it3iUhB2x2Byuhfcw8PNbNvmUnPa7iXv2aSjkBjeZlYTbOoAOgVyJBkZ
gyl87X1hbqiq46HP2YlkCbQ7Md64I5TUbPa36C/lzzhC4EjFeOfFDqT6GEebLAlftfZ2YHf+AglW
2fRdbS7lcNAjih2X0WMA0nHfmuh7+AOpZAMT+H+5+1z9892HDglvPNNwDVY43IrMf1jbzLHhNrYK
7T3WEoNSB5+uWE3mV1Od7StoyKwZSt84dbPLp7xg85R6NtYTbXOYm8k4hYHyPPHAkp4qYpzk/eRQ
G2pyyMr615EcU9zsjkxKsPk0LmPHzkbYXMZdpmO7uqM2yv/431xOjqkNSp9hBwSKsjN2bZhLtBR9
k5okRFbMwUtrxzhE8nBbvnVX2ab6LEP1kN2UDO1nykjvoYWTOj+ANglRDu3Z9qdiqYHYuEboIoBm
oJjKXOZ38Iq3PJKrAWYPogQcqamZUCzs8AeRR7/Pfo5Txmg1Am85n3uZJfWn7fQaw1s393Dfm+aP
jVdqqCHb9fbT+CU28Uv1ILu2VRzaMfM3UYKfEVr7f72cHEP5+lYf0nEjT5UXluOfT8s89aQk+oDU
ZrLy53T6wseTJICr1S/2BFk+at3hDTTrcU4CoTGPu1cUKR0s+gjRPMurT1qUCaRI/qjFY3wrsSTv
vVkATcjKYUaVxbcSWCLmZE/nS/X4Hvl/dB4qAh+ucvnzAv4E2fv9T5A9Mff7ny4jrTx1tkkJrzDW
ovDolqBHRwu/q8wxg6Mck0eXBu0JJoLUvLK18Vfc3wWHomzzz0+y87vMl8neyTCQToKxiCSL2PT8
/iCPYaToYW0oP6JYfWjn2r13nTjG5s0XPhA80SwJvnfsmu9Z+kRU7P4cdxlv3sf7GeXVotInGY8w
tfchXo5TQf2e+t+i2jt5bTqDKHUz7eC/32bnIzGmzg1ykJFNJilsVALFTS2nZSPvNnkkA/k6QsIH
AtIt5OD54q7mI7k9w4hUChbFVZqUaD54+b4SymNZYagQ74zoWnahz6b3eM+de+gxWA+GDyg3GrNi
H1mvWK2imj5Z+7Rqm9tBH8qrNkqy75VF+hpngFcE/aGYvEfY1g/f2jW9a28dA/+uVrNZZF36pfEv
qwHrd9Ut+SuKza6uW6ruoRT46Vcsu6lweAe5P2CraHj3WRolDrkxLEiudzpWQGJLmSQb/BSUL2Vk
Fw+QsfrM2ftNHBxRZ2ZV+N4tfZW/cDz451mPYsm9F+DYzvfGmiv9AJ002DSlinqIODLEmDySY5fZ
ovSV9SVOHg3RcNJy3D8Gx2MPYurjiqw/UMo5+NXIiaLzRjaFf47JkJmPLGUFJtAlH/HtFOeRafx1
GRktA71k8hb//KTYf31SHDaHJqJxpuXq7Ol/f1ICQP+KOobGDwuJXuxRIu0gBapkYzcRd6o8bIXI
ml0GS6ONmt1lqMr5YdKoN5ZzZJnQMhLzJmmQODXCBo39zrwBxvprPMJla+lNGnKhv0/Is0asTtpa
j5Zthyb0FudbocVV9LBB9OylGiNtaxVWc9sIhKQhjsR4YdrT5hybICJza3YJenG9/ojOv3eHg9G+
Hkrj0Ugm907MQQ/+MNeInmkOX4oC8dkCgOG2wXlhL4/iYfp1lL4fXWYvR8HgIHeoN/X6n38bRLp+
X4/wGnMd1wbD5qoe6SDzk1ph6ISg/Ca1/pG0+dyYS6f0VnWInQxFjrsS/Zet7J2HHCjXC1Lq0zWk
Xe8qPfdFtJyH9T/tBqfeTrkLQikLrX49ecWHy8gJGRvZ6JQhe4hQdImhU1zMylekME9FiUTRggTJ
hJTSog4MZHPz6nXwywAhjFx9UAFcUUxT/GNVqjHVgbzaunZoHBM+mkttiOsHI8uxw0RxBre7/BQm
DlSu+mD6QXJyjbBem0qJG+ZQZd9NhP2rcZheIjynAHcAEdFS27+TEWltDyTmY2A98p4Vt+doduoB
91fu2aHCNsAygnQlIR9y5hJY6JiDG2hVXqEZ2tx7I34fIs1rVl74oA/oKUf4Ea7k2HsEChkJ9Wz/
hKh1fW/NYY6qko/niejKsSh1slXlsfZz5I4zeO/n7NTuZaAcU7yY4pUWN/dy4nKtTG5cc91caI3S
7swqpPrq5jddMLIfFkcOWJSbElG3vUZl+tO4jJCT4kwZejnJEmfW4sz3y8oIOS7DdHSE5WXl0KfT
f79s4xX/8s12/3KzW7ptupbl2pbNK9/49LZvcVOOpyT3vwushaY5GEJ1c8UOXWWbDrwq28suGpho
J9TxfF3MbASB/zH9KTB2Q8e5OofLIGwWf13oEi4vKbvykm5p3UIGx9U7bqebyERGaNH6FFXLvRyZ
B2O6SeSwU8b+KhjwEEj5qOuLyzxZW5RbnBQzYi2abs7Tv66Cww8Kq3jXLwuhLe0ijNUrXX3QwOtS
ZBaHssGF3t/jqyk7KlSjw4fgS9gkZkLV9fZwUKOy5HJy6HzodxEfIMfwVz6GQeAdscAsWbMv4B8U
RzkmG4vMAhVIEeMOzqFUAdfb+FP8GrsEhl776wpyzCstb/cvrzvz0+bfQcpXNdl+sf/nDQU1/9O3
yJtjyytb5Q33mSUyYmyLldqtrrWiG5EC4sty+Za4SLXduABf+LhE4Bxw3hCHcOix9JjnX/FyTJ45
A7K86b/zJhFXvVzr9+uf/9Aodv5wuAkS/K7uM9H0zilUzeruvGYQCwe24JeRwM2SuzI+CC70yO9y
nyBU9eApcJAaszDXge9ZD7gRxXvgVRWQNGZHbbQexAkmlcfzCWRcOQH4Xdo0OVZ6rG0A5CCHCOh5
I7tBVnWw9LViI2G5of/nrMy8X2Zl5l3OqiL407laouaPRTZk27kc//AnPbsDxpyfGyXof8xlom3l
kJwEY9RvY73+I9Oa/A41iBkbdt3gX5Lh/wvHEi6qWDnGfZOgzD5Zt9WkdntIhuXSanxgOzBbaz80
XmZ88oKgKvCw7UJ07+vwoa/wuocZvwR8otzKoRGOCAvZMrwerJhvXDfoS6/FmTdUcLqwtMKjYOW5
t444Kq0AVxF7TreXiTHxzCOSdlcy7DIuL9K1GB9eJsgVzgvqjSw2KEvP+BJAb7YSVnNxWdypiv29
nZzxZcIreOVoQkatLKcXvytu7c4dTkkY/suL0PldE9d0yIqpJpLPluZQtjHsTzmwbvBdYEfz+DbW
ZPrVRT6CxbbN0TqyTrsvLOhzV05r/mH0wiAgVvsH0rbNJgE5AtiQrmz68ouNl/JJdoC3dtfog/or
2Q21HLmc2LqXvc7P+wcsTf5IYOmgc6CUN+RWzXOeC3P3ZTEMyl7msM65qhTI5CqkVnx1iTNkFsvr
/CU+OYBOdnIRlnmslJMyRcJFrLSQNvnY9XDKvW4RgKLsZR2NtHiQyX3ZlEl2F/QouMmez08An85B
1E1WA+LavsQXIHtA3rTmzoxR2JdHmT26X6qpPgwiTyPHzQlLBg/ZhS+tW34eNwbwn+gbYwimqYH/
byu5Tzqs4je1HdM2VNtzkcAlv/n7q82tqAFPjV28NdPgXue+X2/brLuJcXcCFpWH4xGZvPEoj6D7
NFu7bm7Yz8GGkcGimw3CWNkzTqmaOkeviLJN6XnhrlWG7IhbvL10cixN+LKgOhBF2TcnG9EXRLd4
UQuVpT7Rfzjghxe5at3o5ASPJPFzMlzuRF2JFUk1I9iOifeU32EaCvEVja7Mx3K815Pop05l8xqv
ruxqFp+eS4PbdXNwRXMZgzi+UNEUR7waA1mP5V17Knp7m/v1JgNc/GzEIeDI0rS2VqoYz63tHnwd
XdgunYZT3Pp7XoHJU+ncon2THPirQMZ7b9y5ngB59O2+aFJtIydqr6dCpAfq+rxtpvD0JS0bf33Z
aMu9+aV72Xe/x8ohGWFjjIEHeLttymDaX5q5L6d9lmabLGv1jWEEmEtcZs99J6RgBfBsawEcuZ3t
4RpVz+poiJ4cavnq7NV2PMoe75hf4z1sV0yjVIAR72MyhBrOK2IpzXogx1u/xQaqzUM72viH2Gy/
yin4mhm5cUXuctoXU5Y/a0LoTowXvl9spzCOl2Tmwq9G0ZCLQnT61sxy+14z20dbjIPKo1oJsHyd
Kw62ozpAJnygqlGb9v042A/4a0ePbQFrAPKTiUKI6MiMkRm64XsnFWFB/yEsiIC9AoH/59WCoVLS
/lgq4JHi3ejoALN0Vg62LaSPPyRrR2PI4TrOxlsW8rygoQ+NXzSKO8crLHoA/72PmeAx+oVOIvwc
k6epeuDJs94jZOynroxHVShfoB7Rr5yqfQgV5OGBspIYFQ1uMFjxsRK5DKGIpi6mSs83QE3NcxiU
asx71AZDHDGGzb12bVUexFzPRbhwRFZRGyvvS2Ur6hJdCyq6olvOZr1JzjBauvGUUw+EqwZImC7E
Bu22V82j7CV4En8JrPOJciSz+40fx85d4EXfYzXL95lN0rmDUL6QJbBJbEA+jaliDP2Gj3GXMcWi
cn2utX06rzNcGPVAJuEPBF+7JEuemr5Xlpoe8kmZAv9ozwDEUitRv6LOvVW1zv7xe2ji8PUxRahV
9f11NI7D2sURjspLH964oqlQvTmoKnIfEP1ubKvKcNgVE7I/uCAt+a5ulVpHblKOeb0Fu1VJ2isj
RFzzw3lIMzrr1AUHUIUhsplz+wqiR32KbZZpYO8B7otuXQ7m2knCfCm7jZ5GS8Md/PU5OPXDKz1F
W052A6V6cbCEu7WDWnsKsWxxDZxZfHRKTcuwHib4gcfS1l7kV0wOUZvbs7+NbpG4cg5BYp7MqaDO
KTdkGsyhRamRS7rs1C7bMjmrV+SNPu3XFF8ttiMwxZ03+7x9WniMuwpXPYiX8Fl1ULrl1OwN0QRZ
2VAw5GjGcY23HQ5R70PySIbJCNmVDeBlRMt9EE9U3YGIBZ271n1Ir0URRS82HmGYhU7zMRkC/8mb
bkOnj15U3/L3M4oJqLXQ1b3MvHZwa93KbtHm+z7XkBev469+Y39LtMm5DmwfzaSwyB7bEEH4tJ9e
5TiGv+MOT6y/HXd4Re0iBUFWWQ4dbVSFZFfWRGU1VE5cyqaXsW5uNyUSEUqjGkcfqa4VHz98skT3
0iDS8avrqxYU9gpvAjkbkPtAp19M15UeH+do65eVcYy9uFoGo4lJwWy4RyDruK0PA1KqudDqDW1/
35OZfMS0lRxDVH01Ic6tYz1tV82sll8r3TxGfNkfXDPEtkqcPouwT6cjX3Mtx1kqmUuUUA9RhTT2
Bf5gFGWMMIZj7OQYKwHttpk1fgdAE1MOwRcZGn/ldkFy63SPiKPAwGFXzuaAYuP1GCk1urkUsOSY
ZWtUMJxHnAd+C8utl2Rg57MIS8W7N6cTplNpcaVBOL1OdEDfltGFD6pX+WKyEtgHv7fPlj+/QZd+
KyZbImNAni4ocgHEInHMFh6IlK1qhmXjaPopt+lkKH/2eV++giDvrzLWX8ghoe64MCKN9nxs+5a1
x6hQvQJ9iKGjnDoHyKlzU1vlOh6idEHxswL9m6fnRDQGddXa5d5cyi0XKt14KihNupQbMrsvfs3G
fVbcezyqEr8g8QzyCBbrY+100fYyfoFCDH9OyniJibiEeerwGM/NqdDzBcDG6DGBQuL02fyC2QvP
VJQppLjq6cVDdnbhkeO9SbzhHKbMTn/M4IZeyQUPqwt15VtadK6PybHLSuhTReMS/Gk59al7uTLf
KcyxRUnkclGwj4fWQJUCSv2NrEtm0XCvKcnwjL8NYv4wzA+ekngHJZhC4XWXvTRGfRM1JPg7mSDO
gzY4+XxLF1opLMRgyTwMurrjqz2BbLayTTPV1AtEV4bpQJkOpdaj7uFPFWntMbu73MvYyj725aju
zjezYZfjxsjY48oQ2bTixg/t4rEbCnV3Gb/EymueHxrFKs7Xi4spumpm9KPYpCYnMtGI5zYWLDbP
ik+yQSHidc7MaS97/qC5d37yIjvynNDx9a3RIvVxGft0nTHHP+Ofl1iWQA1+eoAMHSU5D5CRIdJy
n3YtyYhlog+K+7UN9WxHXi48MwLGBifphM3HtdVYeQPDEJrA303Liba0vjaAsfdyo9l6tx06QifZ
SSCuXuu+GyIGzCYUaKx2VP3xdN7k4pH4syqc4NDXrrWZNMzV/HG0BkSiMaUzqhKvV0ivmyruniO2
PvAvETJv59m7tcxBc8gfGs9ubsY7OWaLdAHmFdTi/Gote/NkYoniz2CbBrw8TlNR4OYOQNy8x+pu
Kf9SmU7mQUWMZCl3y37RhfeUqq/sIhgeZAQithRwUMjeyi6Kl+5uEIke2dWMVFirR8M6NWdUAUww
0ayWbuxymm7mqiXPqIXoywfYM12FLp6C13IKLdpXr3TNDbScGcJYEG4QW+rRox+1U+g0/fVMcucU
JJD6IZpop1iMFVg7HhW5bHcSzeMbGVFKT8M7K9Qpm4imqagvyXE2fXeyN0cqqjKxt3ftxLmb4WbJ
V0dTBPOqhyG21uoh2HeItG/D3L9v07E5Sshaq+co+XpC9U280mWjZP59kjjNUfYuERLyJs96v4aM
iIJxAlAPsufyXpQvO11rwmPr//g0LLtOr4dHUlWyc3llyvejnPO7H5eXpTyqzGPfuLV9Iz5WpRuj
bEOtbse+ETBMbA24gxSAZdx0JN8HX2xUrfipQ9FskbVV8a3K2juoc/4fdvvW55MNCkIrl7DI9R9N
q73miHp8DTBvvMopeOxKnQ21LlgQaLQ6x9hBMBGZvGKba8m9iyQ3ThFiTE7k7oMdsgbsVUVswMcA
Xf9eD9aX1NyYp6sCU23ugntUdc3v7wdIOZxHoBZeplrNuVXCPtnbauoe0QCDxD7UpBY7S0GZXgx6
GgjO6wqJ7FU+OBF6oJa1K9UxWoRdizxdY1rBtaIm3kouDnj71PfxdJsq7roCxHa4vP8c/jdWrPcQ
iZHrhb45taGrLB0NmOUQJZjAztYLhp3dWxfBAuo1ij2W6TU7R8X6sqqpIUGOXciIooNs3dZ1csw6
/DJs3yyvksrRt4pb8NF1PQQf2Lnua9HI7qWpKxXdsjTcXoY6OxnWxlRH85NWN1iHOIBoTQx5dKqR
dyOV7DtXiW22VLOzRkseZSxUVvtVWNnqlZw2RSDSRwjyqgEFTlyG3AjBY6M3vHWc1vMOoTbQsQls
0k6Dx9WbpnnVWL7zXDnW93G28p9lgqOxB4xvMQcTBhD1+JYoYCn0rvGvJ5LiCD4W9UOhhAtP1+37
tHGrhwIH5iVi17gzi0kjap1bX/FWclIOBRoKHi0JSSTdiVDUdNhbgcUGfxCeFPOQPqYo4x2Rzs2v
S+jkzapq1GwZZZRDwpTiimra1FDkoRyUTSKmz0cwgYpFmVN8ucTILq9be+2aowJPFfLOYjRrJAej
+GUsRu/WrzLvthdHlR4pMHDLCbcMukNSjBu/DpQFuxfnKvFhiXfuOL3okGO90Xkuex3ZvbFskEqG
yQDjf36acxWRH0uPT7IJlMfOh3yokHQ+IcY+7rWpfr3MG8JrfShH/VqO6WrzzS3GmIWCM0zjGhcO
KiVBCXUE7WnP1uF3Dapzo2kT6lECX/k3EWWgaitMJ14MtmengPynIfIgshdbwYeemGOlQclZRBaa
srz0xBxE1eRnRhJ3nxZdfNeBmTs/b1VK0n8kE3perkvgcd70e98EsOeXGZ5fmvJkuc1VXc9wgJWm
P6lavkWMUHmCOzweKiPVFoOIissBXZgqxI9dzCIV01yHTQm6uARCIC+tF2l6p7UI6oilv2z6oS/W
tR//+hvE2K2u2yBBCCZxjcM466cuc+CWImKN7KlNqVcb3OYkG+qlCCEX1rL1ETqRwJW6oUIWRi3J
e7H4Ow+mE9JevU4p1Q9iPmG2wt5MT/K7UtD8PSj8t3G4lSOX4UtoqFnZnZzARGIUoQghwnQs4UZs
MNPRl+TIG3SJ7fRnA7hMaDI5GcxbzW7bRyvFnAuu2ww7C3Kho8Adu2KRiOaAAPkYabTz0AR4VAOn
3vWB+2Ec2aYYj7TiDZ0748TH50pNDe+LzLQUro8E7lCeZC/2nRet9/1zXkYnCQoZtyp2crIPMIem
EJeuZTfCZ3kdR45+La9mQ1zdOTqmw5brN6teK2JSmjjLz35tHVSTykrtaPZiQMPjjWfvvteS4BGJ
IXdTQpJfqVFRHSdR4WI3vW5qJfrhpIbQDE27B/icyrrDkmsDCqk/pTPmrjIkTsi2gAJ5TQeFX6QP
Aa/pWf8vOXDpw1n8thszHNVxNNdAqswytE+7MQNcZ4AzevoKO39h91WHK7rSnNBnSHZlk0B0ot5x
kmOl02i89NNuLbtyYsZ9+tNZo6Jt0L9ulQeUXZCdv3JHD7MxyKLvB2ArsntDDfQl2SggAY6BqIJs
/MyqsF5Sv82K0uzzwEHBTHf0Zq+KRobIrgmf9tfM5eQP58jrjFP99Z8X35oEd/z2/+XwHYL9Aw4a
XPRf/r+aWm3CITOGr3qfZ6ss0OKFJABLaqU8KsOUz3qktqcal/OtHEOjyzmeRWuoAzTIzRgoE4vB
DqfHY4aT2SHpUZ72i4DNqK3dfjrq9VQ/j43vR//3cYNer1orQENcVDEtAMGL0CSxJrfFshuYcbKX
hUnZTcwx/tCVs5fgy7ltgSbNp+BLN2gwvkH3wL9SR805uEVR3LpTskG1MnyQDfl6JBo9w1iTgIXY
N3v5re0YV6auVm91MilYzOQtzORe36Aylm1C10zYFxgG+hK9/QOJq4Zf+4eNcZNwRop3pcYr2S6b
cuGOaf6C5rqyVMJRW8tuPjpflMLJ73OdYhzovBvDM7KXKC2aTah0UA1kN57nhT3403GI++nJyH/G
2Zy/DGme7w1sQrmhuTRMAwQsYVXu5OxkYvEW5vVjFKkj2wn+BvJiahYFK/k3OHdN70vh9vl95+XV
qemtmywI8a604mjbAay7rtFTpKRRQudHDWPhJlX0xsPxNXIL48FQY2NrR1qI0F9cv7rOm9I64dun
E/1Oe/7n+1+3RbX/4/1PisrWHbAgyGLppivBUR/y+zOc6ErxcDG1R9YiT6bmmqsmjFF2DNBA7Dt/
rwjuZNhX92EQmGvZk+NU1hxk6cWs7MOmIfMODGwzDGa2neyYPV5oIq3m6B3+qlhVbA0hF1VVdnlX
2N1VUKfTSQ7lBVTnXkEvSnblhKl7D3bdARgUJzmQcw7I0T/KnmyE4BHkLrIqPZBfvK7gLTkzVrhF
58/LMQYqySIzvMITMj1YgBGexwhUgptNjyDpgm0VOzDj+95qBRxqvtJNx72WD/H5kZePctQWa9Os
9wF0bWQXgmwde3hSmhS9zg0W9MI4y0o/TIQiRJ7hiDNkcF7ab5rh21elV8KP64OO4pSXVPv2/aiW
M7JPodd1kR93vo+lB+BbBCqjetOq9t2nPMBFPUDmBqJpMYNiO8hhKS9wSRm0elBRZUPpIXThqsMA
UZ6C2H81efffyl7X3qZm4T5mup/dq054S9lJedJRctmrqhkh3Ih0NySlaG2Tam0G0KknCDj5iXd1
fN/wg4SJaj1gZWk9VOFQYEIZV3s5liGOX7TZtJb2xoqvdEKOq997qe6WCBT+2ZdHlxgsylidiYZt
301IklnvtREvK7GJC0leoPFbPkoYhQROyCMz7BAMLjyQ5lNJXEAq+RJnFTDAGiWeWR7A1tci7O3R
RtARzqMrG7UNrNvcLO8Fonc31VYkBCUS/1gjbvYpLK6gIZ/ZceoM8T5palw5RQMfHOWh6U52yAaS
diaz/FR0+rzFJTUzF3LGiYSGi6mRthVnedxMe7fFDRCs1mlsHBz2hvRO9hA4yKhfROJtFOPYSpMh
GrCa4VexvPhzzCxD1vKle5UlfXjM6+mH9IJO7NKVPeSijcdYmT/0qLmde02m66B9/Q9zUuKC1Cuq
j6U976wwVnfyqB3G+Xwkx+BhGgt1SAHodyn615Zb7oxC8ym3OV2eLs7HmglPMYvTfIGElb51q2na
jniXHXTXh4+nTP4NvPh5qVD3PBUZ2lpmHraPuYXelz9Qt0Bk/WfMfvI7akDczmMLAyCKF2Yfselo
6noBNz3DqTntDlmlQIkPmz98u3Vfcg8harPUsscClhhiM5CR/vmF+hfmrovnusrmkZcqL1OmP8Gr
EtsP86FqnMewxRNRfnqHsquu0iFOdzJ9PSowVUu06Xfy0ytnpQignFVxIDrPXs6Vs7o1bju9KO//
7nx5OXlCqIMwtupan/Z5NYJraUM0Bn+nD9gdkHs2w0gFnJNYCGIOB1OPGkwCu+GxrP0a6Q57eDTZ
tHeAXfFEvjXNqHye3WjejQ7OWrJLplBduoEx8ZJk1g4coPRVWx1ndPSeLau4qqYqXXdW6+H+Hdob
uD/V2up11K9nC/dkNoJTO6MQCOD5IR4sa9MEarUO2th5VHrjFEGV2gSWUH8Yq52KhuNXC+XYa4zp
taNp5Po+9LBr9gq7f8oa+0lmud9DswaRSBnq9D46JyLU9cbnYiixgMBn92i60JKvUcleqnHR4eQT
stjrpsA96pRgj0Y7uG96Np9sHso31ah+OuFofzXKDAGXzJ+fYa1BibTt/hG7F5M1j949pHE+XVcd
SQpVafulW4XmbZ7//6Sd13KkSta2r4gIvDkt7ySVXEvqE6It3psErv5/yNLu0mhm728m/oMmSEup
uoDMtV6DwxbAYPRk61LdDh3mRLYwnR0SfN7Bc53sYCjFsHeEUI9uVSH+aUMG9KIi2nZD6dyWsaWg
dIKViw4smBSg6B7yuEChKnLbp6bW2cvruUCrbJayzgbtNXKQj2hKgd3INL3yl9Q/WADcOFPl/LJE
tjG7IjwEJG12leDP6c08vRuLsbrPy+r7EBvamxaY6qoJtOqQNBAhNWwFZH02tM62Btu2GdCGRjbT
QpjTDZ9Edzdwc+8nD/28Eqo0TKkmWpLUSn6YSFajEdX9Gis3WHR2Vz5HfhpsdEsxsEHIgxs3sDLU
6KrgJRH2F+FN3S8liTddhzKPXcT6bmRPsyyMpHtAQdzYGJ3aHx3QrDwQg3LT1WH5iE0vj8vQyL5j
DbDRyro94oyXLp2kdI8k/p3LQRZttuSsQSxcu+cGDTeaeiFP1SzmVHa6nHrzcKOd8mOC+dGfaeSZ
GyGx4agIaOiK16wGoda3vhrpBySu9E0AavEJwGPOC8fMfxnhm0BH90fOPnE51Ll6r1dTvlNi092Z
qJCcURjn1quc6nsT1Es5BgfI352uFs9lZiabjp/e0TJgZuNSgKirhrVQ4aMQhZ17duBp+BjJ1cd8
MOZViqyvu+lRmmnLqms9WUnETOglfB1SBDoslzn+tk5OIq+AA8FrhmXT0o4wmQZlHzx1KNDctpl7
1hVkc2WVjXdmQzL5Tp2rXA9RdAsM8lY2ot+UAScjGSCLnj4Sj7O3pqPiz9EM/RrO3K2RTu2d3Srt
46yQFaQJYSytT3FfsIx1P0e1oE7Hi173mrvKMLpHvQs+dOtGkJaZ94Io47grCdNlngDFq2NMfhos
sGvyIItZMvL/Z1k4LUoxc60IzlhNQM0lXimrFGF9NVQPO1BZN9nc6MAAUB2fB7DKKI///D4hzvCv
C3QXwogLypPUKjenpqmfADiVkWdTEef6M/lPkjEbnrXlQUzu1ibudl/NL/LJ87bQNt9Lc9u1NLfJ
nu38Wh/+pee/j5M9UX9FQeKvK/wZFyUKfhV1jmVB75NO8TtBesU7qU0PZtK1x1tZIw8joKitEmNv
+6mhsVN2ATJQjMGauvLq/BAmFkyGOU3HDY5XV+3vZEkezCaycKBEC1JDTyoBgeh2y95DAzbMcUIF
twQHEPFWZ4z8Q2TE99Gs5yqr5BkKlD1a7miVXxuIbtWbPMPMNca1ycwm/RzMq9Yxq8qVnSgVsJPc
ekQnVj2yfkgWY6Z/r4nzPuHH/mtq9fC51nqxGXNfw1YosW5N0whBDAfNviwE4n8DwgdGaz04ZVY+
JmW+TTK7eLFzgdxoR2xQFpHUxyugttpNPeTlyzjhzqpoBxsrnVv8JLMVMSkd/H1hc5sLq7gN6vWk
NUBGG0XZs1hATjuDBLsdp+mbpeMuOyZ9uyYy7T53pf6AdHH2I+tJoQwFlBCgQfYuNcik/4cexC/x
5PU1fQuRR9tMZUtSQ88y5I6mcp2VavaFd9lPiCL+L11/69quOacwi82djxgeW6cSpzontc4iLbRD
TKRkDenCelVLZRMOVvYDJ9H3Hnx69TCTztaOTfqqKZF/DrOEJfgM+SWk3i3Tmr2yXgJyAXMaKa7A
vWqGyKHiGJzQCTxhR1kFhAiiRYsyGou+2EK5Q+i/A828JcycfK/hBS/wuvZf3BJPAhalydPYR9rK
5485p5HXbnKg4zdWiKz30AJlGaM+PPqDVewKt3BvCDemmxgXv3v+xxBlMEgoj0FmNxvW4NONUeET
VuiFsQ9UZXxNBt4B5eARM/frmwH+wULWm34zrYxwoNv84Brw9bh2U5MK++P5CaaMObO11nu3BA9n
fDh+82pPXky+QkQU6rcAuYN1arvhqY2r+jbVEn8ZQND7rqE8EqBYHqlqgSN54oGM8vRDg48iH1av
XpICoVI7sX9kaforVxBVc6qq/L+WvtYnZgGPKk8zTF0jnKZaJnQ3HmUfYgntgJJZ2hXjM2gd76E2
v7hGx4MXuYyD1aNslqRJ9ZahYrewlba760Vl3A+6hrQG9cmUrPtRrEJ4GEujHJK93IjIYtRYH4uy
1S7aYxWV997kYg+pRaj5okf3kNYJpuBEO96MbLqPJC7Xc/el5VS/G7v8Zoyp+6JA8VxmAtsIkj+/
27ZRcdvDCLnsyvFr6OQPDYpBj/VcHwLGXwWmMX7tT1XsF3dCJfQud/RFMqkbMYsJy/2+jAuQ4Bpu
Ir209nbqmGgmFwj1VZYRb/G3YWUJcZxcpZvX78F0R2gr0NL9CWuCgAWSOoiTLPtBIU7BYHVkJQbU
0/61QXaxS5shsiNqlsM6c4fn1rTPEkkosYew3NPTXKVAGrgPSydFYsIVyPbr6o3rtNXaUefNkKpi
LeNFw882grmqB9Zvx60eYt9VXhEUsJZJXGvnCbI6z3+NWNyf4WjBvQ/nm7sMt2cx/DrqHyZjDO46
0xc7JxryuwZawaII7Py1rqMWnz072yp1k7+Gjv2GRywqj7gHPHrQZmX16OXuDvEEJH7mQfnI7s/U
MSA1Q7V9iYqdafjZq1eU9pEscb2UxUEZH+Hf3MWzIFBe+7cOFlFPgWhTnHCMfiXrAyyAAdVVT0Y7
rnIPxV81LTdm27IEZyV/Ajz+8XCtUx28yc2iNhayy7VBFkGKijWcJWeVi2ZcDXqW3nsVdp0sN1Re
lFG/RXm4OgXVWOxRz84OGciFo8ENujPirkMjBEFONehd4Mt4eIxZPDykqecvSzdvnhN0YheDpnWv
uGQmiNmNxjfdn3PAZfGrLpvNeHENsLZIcXvRwhj9BV7AUbBQC5IwvtP+QLn20ejxsfzdA6bYy4zZ
0JAXwIH7Xp2zaQV+Hf4soijbyOhc2oyZFP+nTebk/n2cl9Thqhe5fmEPeObsRlF44U4iMOHGGjhA
hJCzZo50GzjKxhRpCdSVX2T36KnBnmV88Bum4j70i+iNWIjGg2JIblMvNQ4q0jabLNadR7cmix0h
zfIrtpfc/c7PWqtwTNZz5cHVpmLbshg4DAFySUHFerPS0/ENRexj5KXtTaMmKPkRyVsQ+Ax+AzlF
S9X4rZTtW0Fy+cXpknJVud10Zzg4xk+GXu4NvzM3CV7YR5RSok0aNtrRqLXoRm0rlKqHMHkxRPoF
HYDuFyiXTZeY4bcxQbejtMfwDDGCJ02Vh7ug7o17J8QQpRp167sjvrJkhm6Q5oa4iSRNwR5KcZzz
k2LmK8gGEEHvZ6Y24qhgFdNCHS373Iv2rS49zC7ccdw4aNRuzRmI1WLfrXaK9zSmojrBa4qWamtG
r10RA1fj57GTRW9CaL0JxEPtt+29KJJHfe7lFUa6w48MUZq5SPCOyKcS/sgt0WHfx39DUkJGuoKk
pmh0yDRHxPL/gK3Grl8pSE7dySoHA8JdjZc4uQLjmCYDhIvA8bZm2fBkUFMFM8yue0psFJXVuhdf
26C8j/l1BIsStc4kQTQbQ7vjaPTB93bSIPYHkfmMscdlYaAkP3hQf8Gd3XgpW4w/OuTH17KIY0m3
VBTutEsrf5bIERP/53W6/W/vPtswCBDrIPhRl/03hrcmJijSdqU8CS/XwDYZxnKspv5ORZH60Ija
30CXLJ6wxiN1pmfOzxJcYNByE1/7jvAa92Nyy7KA7lGZP5UVFnblrMH5p3uGnu9l6hSCKwqtc995
amtmkzRIBC8vRO186oDUp+mxJeL7q261w4BO7Ne26c1l1Mb52UxqfVew79gFhRbPPsWswZQi+JrB
yA5YlMtBPUqPREHBaUzgJvT5SVBaWfTkBDFKkmTnQwSvnhJB8nd+gsi2P6UxmT63zeNAuTj/h6wM
kLnPGyUYJwYaBqpt8A8E+r+uPgjf+CZwQufJILW7SvCsLDHxRh8znJItQLHm6KoCbqY8rTvSke18
uLTk5ugtZaVIGzKR0+gug8wCSWpPNxLnIuEw8uwTJuZTUQhrRD2itU2Upk20gTqsLAbyabjd6iw6
3b47akrlnDBw7NcN0hrPSJXgTT1/4Vl5QozB+ikHZUrEICfuNqrBnl8OapKA2zJ0jWcnLVnqp3e6
XoY/OyGwhm+4S6qgWNojYBjYfd+c1p5esTVtlnBZrAd1xCgFJ137po1NZQf/UN0nahLeWMAFNuYk
lIMXml9CTK/XKSCbEyE67wg+NN4o2ex0AyeOd6UYf/nAm1uTHwh4PPAeffwsEs9aI1/8PohAeHQZ
xLa1+jNolEiBGqmuOtWjy6B4vtK8bbpcydcV8aT6NikSAEDb3vSyNZ5nYfRlaoNvGorPJ2Ek8WEq
Y4/FLlFGnIDKdTMMwc6cY5CVoRYLqxq9SwwSeanFvN98LlNrhc6xCsxVs1/L/ncz49zbrh02NfGU
nWvFzlyN5HFxDszkNXMyH3k0uLpNo78gY+jfyip5kEUvSzcE3uPTp3qz0fVlh3gx+t4P+BSMR2xE
ahSKkD2UZ9eDrEsChLGxn+IJ5fbs29THPJkBx6mPSduc2nVs8LS6m9snvbf1Z9k6dqp1qr3HoB6a
vZ4lxksyeRuSdPajOjjhfR2KR2wfSYKZjbfTMHpbKZNurBXM5zZFWec7Qfx9Je9azR3znTe63aUo
WzNEY31t3Fpl+9uat2YDQP0NYRybKopKrN1U4D9xnf9pjI5yarzRuZEL3FDbRI5a3VzWvLprY4Bn
9nq/IjjNcgb3gbVQY9TTmhB0NUs1dpnBCrmC8FTGYfZoTfHH+old35Bb2ePc3+oy783UT+kIwj9D
B/s56cK1KT9RlJV7lv7uShi9urMni/8A7N4XWdu6N20SFs9KG6zlPnPMu3KfER9eikTvHschLLel
i7CzTBT6SYZecGJ6p4Sv7CWPz6WqjV9Anz1dQDBgvYzVZCjqhrWxc8j8TrlxcTpY+XFbveK5dg7m
WGcflwc7y603kWAdYLAuu6t8zCY8pWm2UYBMMsZi+sIFq/IT82YzaX7ncB3e8uKBYDDmUH9OFOVz
zcemHPQC5gMf+uRV67ypkPtkUgHsy5wjcgi3zj+nvCFlpEdasJGtPTTJqhi/Y5Wdj+zVff47MQIo
WnSZneTUWUWE9lrjvHVZvW7SVvuRFZ268LRkuk9ZJAEEtN1NGgnvOWv7J9mjziI2rFH63JZphT1M
Hu21tKseujn4Jns4CE+UVj/iux3Anpn1RqSor1Ah06hhhmeIFo7s62288oRjYwDYOfFzNkS3hp5W
Z/nyKSgxoDzLn/Hcdi21RvCh9Gec7/ND/Oe3v6c6//7+n+E2ZH40EnX/roVkWEqjBOowPk3eoVY0
0e2jDEyS55k9ct8xMu4jxAh5hqsfGyBMS6JV3PgKWLLe33Q5sj+QU+DhE5s4Vubgkj1XnxInwQ6D
R9V2NNt4Y/s5UeEZWixBxvGscdMiAJ5XENYiRI2ONk/WL47pfcndRL+TJfwqF0YePyU4TJw1O/cP
PLfrVZA71huM658OQLl7LC6V22TqMSGHYXY7ekpFDGK4D9u+gfzX/bRQqn2riayBXejHl9joomVU
p2e8yMRtEcNCj1y3uK09x9/Fmmj2NbvTjD3keuyq/nHQ1emURt1XbbYwH6tcx3O6Dza2R1ah5F33
07ObhcF3t0u0WNlVfvt9rNGBy8ys5PsIjJXQvPqbxt2e66XzYo6mv4UOnG/tquzuQ7vEtGXU39LM
WMm8EtLX4XIURXh24upeKGG8H4bIPvo5XBR54PUJQhHLZNaZ8IRmXlX/G29uFYkneD/ea1j4CG0a
an10nREXCD7ikpDBuDasocJPwTfvap5OS+FX7sYVIAoWsLZRbeoS58H11TsDGNw3DcAMJvToWvtO
WbLhGTeF6r6EVo53kRsVi0rUuFhNXby1a1Vb8gQQL56NY2Fthv2PADp8HVQiXHTGU5+b3m+rV+7Z
FO9asvOr0YGxMGLL2LYaRvVZ6G4TEzfBYmiGne0qB38q8rU2wmJPm36hgq5+mfIOfzNwcZvC79iB
5+2dXoLfawAdfu8ScXZJtv4i5UTMxvGWgY+AP3JB7SEFFiPZfnT4ixaYj1MPbSE9DYj638tDVana
UUmA8M1ViaLUyyhzcUOerTCEM8I/EOXr4Jbnys7LJ2C1T1rt4d3oaupzoWhfikBzbvW4bG5Gq8bF
C2HcMotjtnC/YrXLT2oUPHjwuveBk2FYV0eFeVIIQHvrKbSzN2ETNS47td7IojLad27J9tDWe3Hb
2e2wQOM9fzMVvGprtQuPutfdANN0wT+jIiYZNKHHGVLjP5MynM37xHu9bEwIYhKumbvIMmpjXxGq
z1e9Pz6TGcnvqjR+nr3EbjGN4U6ahHbA96vHjoMnNdDwbEuQ5CfvXXGf4e96MwzOzkrNMFoiqEVA
zwSCPjeqs0tWPzjOoZyS7+QY6SFQSNh7Ebpkl3KEIu5ihDW58Ie8X5dElr+wjOnWQO95rc1F27C9
pepp3T5Hn3kTedjDirZRkH+xjfx4OXXMjm0SKy53KebaJOAF5erKMhS3JWa3h7wZz9UYW3du1m7Z
fa5Nz/hZCPTT1bj9LkyrP08t1uh64dabOnqbavK7MTudsYub38J8FK4jnrFd8U6Vj6mUU6XQKpIO
EknMIx0JP3+nYuSzKLmdz5nSled8PnNM7Zzx0D/KKtnYF022FQI3P1kE3JTdKlr9PSElXDSO9VQn
ar8XjY2j/Fx08EIk8pZ8i5XcfkJbWDxkHUanc6ksYGxGQd+tB3VQTtN8AE32foZlYL/tQ/vbtera
7drXg1FMaoOr/xnp2M0RFO/vyi/dw1A18d7tfA9K6JDtIlMLbkQUNduwNpJbUonjxiiN6m5ya2ft
ZUh7CBGcPd7MuyIrsiN6xO0h5PbfdVHhngyUUjf6qE53Q9UWax/wx0M3YSyQmkJ9KtP7urZAHbhT
do+udbzrzbrex4HX3o1RFxH3Sus33c9v1Io7PUnBFmh58zWuO2MJUi87G6RddwCp1F1fdsmyQuZ/
rRFF3WMjGSMFp8yvDMwSXMfQvtlsLHS1tn+5ZfaosYZY4j6ongUW4oiLlL9NSGUhz8K3oOcTYn9e
nK086nb12N663ErbRHfFdrDAyqiOS2zBDvUX1Wq+63YW/87tG1CaCCxwM59tcs9vTmiUy6rXmgfk
XrpNlbbFaXYJ82Jygn6gNGcYRt3s/JN8r4phGRZ1+ksN2WZ5OWsS2zXzDfTC4jhNhnWjgyNZhZ7Q
Xk0x3hADcUlUehqP7E2j2hUGeda0Fq5aHQhTOjgwi19wK3hQkrVnR9zY91nTxUcjClDyy/rxFvNU
ti+W9T3WygBaRjvutBAXLTtgiYRk0X035sEPD5jcQsuz8WHMTAHCvFY3dd53L4QnSJDQI5oXzm5V
ZPe6wLOpG5oddhLp3pk8e69NcXHi/zLZjmpr33lm5a0iMctVDbG3G/VoPOUlcPwh8vwnyzSbM/Y3
hwRmqjDEwqhI9wZDm95ECPBhqFi3awnuCvguV7bAo0lCvzqEzUGKuC2iVkC/ms5ddGiaPqlqnz+o
PpboZWsdrbpPl4bZi33XacEaZ478DSLGL7Iuw7nyoHYURvgTgxfQGwm+IL1SLiOdOOzoqfa+j/px
O+BF8xDoAqf4omt+2F6NmGen/VJIWVRq5DxXKj5Vmpa8uWNdrorc8M7ZfIBgLxZ6zA/VtxVdWRAI
0lZT7ZTr0K+9s+zoeba5dWNMQK91KLvBb7F4sMyzyG6pNdhn9zL3ZbLU1rYBqIZeTC+jEoRrtyjz
GyUgAAhnkPVzb6QnL/a+Oonh3UQG++uweZwMI1rqk45grQfLvcZU2XO1mxKCynJCXxvoCaL4Xtro
+7xPR5wnOeDmPGb5hs1xtCvZKaxMu9NfkDv9ZtTD8Jv83ARSebaxjZ9rBYvIpvWKtSD2zeMyDaaD
kvKgNhXrfuA5slNHJV6llY0BURw4Oz9RckQac+5XLX0FCJOuJhcHEkPFlRib0WaZGVh7xLYxoAeU
FBtXHZ1TUXXYsJCSe7QKJ9vJuutBw4H5vUvj6sTVHOBfrEZQJGyaF7cRzSJ3zOhLj6g71t6WcU68
kC0qWAjw3FtMZKEIQEgA34MQpNArgXNNeyNqgy0gEarHjDzTAlL2sJd1WmbYi35qIRUr7jk2IucX
uShcEJatH7gPgcEqOdLVb6qCmxrI0+lgKgCMFj7aydE4hyYqRbAQTF6VJkrfhBoCWAcONAOXXQLg
4QFUeo/MmWEvk8Gt1zYYejzNSEgGWXRSyyHfR9LOtFSVFW4fOqk9z38YHfEQ2MEN3GicoLFLIsCS
dFscYYp74mlQkpUqh8fWQhu3WTVBqa2f7WKMbwbiGoRC2vo5KXH+9BLzid+P/TSNsHmgg//FEHdm
tZgrFaxiF7eqcN5aS4K4bIirxr9tyx+yYIehui4ckawcp57OCdJYC0NrB5gJxnS+1KH2sdVTF+zF
3EU2sFtAI0VBA4aaUsTJUrVyFsCzatrgOdWp69L3M0x8kjWykRYyX6JpycPS53LKk4jfVar2GyTz
0UW0kJxUVKjdmeb5eKBx4Gfg7TuYVgbaIjdWbfMCyOL7tlISbn8ei6xgnXttGhBH4ZvZW7Xl3Mu6
1i0OetJMuyJ2dQSmYHZ1GCdp/oAanJqjqVKNt2SdjLM6jha23GFwj/dfvR2dMd0pbC0rPZhgo41z
COEOBOuqt1ST1zTITa/U4eLE5lsPqe8m7H9iUU+itRvLjecSuC2jxDk0fsNabD7TEuRzLpWyLA8t
flLVMG7wUmvXhE1JUZQwIYWSvvn4k37FTGBWRFHaLzzvtWUb+8EjWJRobca1f2er/Cii5BubKxLw
XQ14v7N4tcxFeRCeDqrW8ogOwGujSR8cG4etFa6c+tloHiKzgdio2kiv+HzBSCKgnKx6dbr3bV3A
39CUCN8b4gFmYqWraFKMe3moZv9VVlvdRgvU97q6xaisHvRqP6S1eeknNO2WhJ6NY7rlbUq0h1ed
o5mHNiLS4qFh/aSFdvMgGrFQEcF9Mp1+7SWqcj8v1P2u0V4MEKsnAgT+pWiVWbaMR4HnsF7GNVq7
OGCUyP9vkWBKycUWP1w/LnAOEAJzLiLNojWHewsljeXopTgdeb57TGrlS4gj1YOAIWl2dfOEuWL9
VIBGKo1Wuy0DpX7yDGEtezSqecJSxIXF32o9oRm/9W+tAlAV1C3/No/tn9o0xS9BFtf7CFujVeUF
yYsNW2ZtiibayVYYEWh3hmYJeoVWbCZQuU2UR9U11QfeH8BYqB6cHt5iWNgLm43m0VEmAIO9Zews
o8HJzVdtGFNJg2AT6DF44PZzRigB/wpXXRHXp3VUtW1Z8HpXEscixBKi3wlMdC3H6l4fbEut7NaX
sR2gM972xPnmzqzwmk0xgYyXrUlP7M8cp+pSBKbFC2sc1I3snIuU/CZeZpdWTKvydd0RGLuMHQZ/
5ZDQ3srORt/qqzp0/Utrajcd+hZZtZOd1QhLv6onJST/hGQKlSUZ1mSLGc/Ocrz+rkf6fpNFU3ly
kyPok+hJwZpSU8WTojn9U1YPX2BReTeFmQ+7qoe8qRiDuOtaJOii3oM7pET2pa7VvlUTemqXqh6x
gluTZLOvlujcxuyYAZqHB1e44k7OkdezwZydR1s3H5aZkwuWeJGzAj6dHoMA4jestx85walvZRnq
C1Ae1l2GmfcuGtxD22Lxhwv7c6cmwQt8ZP2ArwWK194Q4Bjbthti7eNGtgIeaJbkCL2DbC3M+hEf
4v4cRK7xpfvWVFmw08NCXZXCqlEMsetVA29128QkOfG0QAYJq/TeWmO79ddpOp+aWlbpyw8dPpya
mYap3Ej4ILAefEiYX2z+vEfPBMY7eMEXg1/bvZ/i7jCXFEuYdxiRPshSPOVIoObihyzV/NHQt6OK
dGsVfplqtIPcgRydnDVuJ2Pjg0xZxbZi3I2++n4wlb2jiODuWs2CHzNRP3iWna716ewlGI5kij81
FEGszp5c4/baWXYhHsFeBx0z8edyfs+G0ao17Rk+/CYS7fjmTra/mlpAzaOWqzeqTrgL7PTKResF
/nuNl+LsgiIP+Cq9n6WG5XJ7z/bdDv4nslX7c5YWmbceegglnxpkZ9kqOiX40ArZB/sVWzREJYi9
XmZtGneRNhPAvQ5SMQGWccoPyIW9H2KWCod0Psiza8O137XhU7//ost1+glAPGay84Wv42Tx2ud6
pf+iy6eprmP/9lP+7dWun+Da5dP0TTAD8z41f7rSdZrrh/k0zbXL//Z9/O00/3wlOUx+Sq0f8egM
o4frnyDrr8W/vcTfdrk2fPoi/veprn/Gp6muX9j/dLVPn+B/GvvP38vfTvXPnxR5h5rVoVEsEQhh
aRfNt6E8/EP5QxOpKEblqfs+6lLuzAQP73mqS/ky4MOw/3gFWSmn+jhK1v7H/terXvuo5J2n9bXl
40z/v9dnM8PWW5gxq/PrFS+zXq5zve7H2v/f616u+PEvkVfH4PFsVaLHdvuvb//6qT7VXYufP+jf
DpENHz76dQrZks4X/VQnG/6Luv+iy/8+FZj6bjXi8LMw47G57YYQ710Q8UtZDPtZMsDMG5A7tILR
spZq5forxW0KfZs2mPo1tceKcm6WHYcxABMHeOUESR1H0ALPppVsDvq1aWJ9CuYXBp2s6icvPVYe
q8BSL/WtPhrOyiSptIT3tyTNAPRytmu7mLlJXzfp5gZnD0lPeWoNU6Isrx5vuvM+8Fp1tYLz8d5F
5bhJv/lRo+xNJJ+XeZYlW3JSxKPUrHgAlbkzq7y9RWwpf1CIvpwsrz3LNtmr4s7deHY9rKCF5w+y
m44d6SIk2HKQXXRfZYmUszRlVtkhLQswXGasLa4T/ZdX193+7Fi6TxD1P1zZG1Fe0v3vQW4Qgctd
cTOBxBoxEsfwTJYxmwyXQ+q9N18bzD9dbFOhSzHQpRDvw+RYeZD9vD+zWFUSbgoT8q5Wwmgx6pgs
gDyVB6KEiJReyx86Ja57A/py3H4YA/L0r+4fahFXTN3lYKgCmT40/HF5s297LXJu5VmKd0Xf593N
p3oWRNGK9Sm/oU8DhjY89UmAWsNfc8ge8lCyvUUFyu631zp5FqZOv4MG+etTvZykbNxjXU72QTbK
KicVm0wdxb7ShAVmkjwhRk4WXxEu8nbtXeplo6yXZ9cD8Dr7KIuTFMCTpy7JFL+O38fKYY0Z+avI
qFs8z7JhAwSgX0bxpHsL9PWa86LSCJJgaqTwqwVCTdjOHjaxV7RnEajtudZK5+D07pOsutYjv/Vk
Za3LXoOu8pABR97YZtAvx3mkrLtcQ850rZTXcZ1gvFxHNqjl9JoVdbOVNF15hg7U/Ttf9xN1FxE+
r1xc2i7nkrMr2bvIwoJ2aFceupwhOdyD2hpGiq55lTUHpVJszn1Frf/lvNWMWl3K7n5b98Ox1XS8
lZs+wzfceOdOJ0rnuUQ3YEdfD0bZINZJNF9WfejymXkt24PYhY79oauh+EIOl0Rs5AsWETr/GKcR
szYNiNJY/NrHcAZF4BCpfs0K1IFmJ41rj9DWNESDRbbU959AP0kG+HwjK53ZLRT+q0UAZFX8wQah
aXTM7YDM0RwB5E55iMiiIlyJLJ48IMie4SvX9hfRPHQ0YTjP/VqyYZd+QC3EGtWTBum4srmfFQo2
UVvHqxCp93AJUjAHDpLFK+F79X0pxvpe1mlzXQepG8shYrQbWZbNn+YZ1Piu6fxg39uNOPWq1Z88
QYZ4IcsxKvRHV78tumLIV5cGgk/gAQan+x5ibkPiXu/RXw7K1XWGLo/f5/pUF87z+frtp2pbjZSt
og/3nZu8W4V+eK+8u4jW/rQkhqB9eMNcXjukAI+XPrL8YeTlJSP8SF0GgJ6WMPzQx1XImGZp9CJ8
rdjms9mcPKR/zkZpKncty+ZeJJcRn+plkR10vwX5/9qIzp0WBD5hTXmQmDMzUm6uh9xv3otm0C46
YCIn2SjrL2N72DjLYKqn9XUYUXV/1ZeVtryo3ZoQDqFBCcQATSOKAAFr1Vpxmjdj7LLg0OaOOOVx
zsY0aqp9PKXVPjFSV30QFrEDdXDzpexTzx0TyUgYPZDRHVk34pC3ssoN9WLJYlQgD9Joarb0dBu9
4sGZdrzmtDvIrPqdPMvwAdWnqLu51utYt50y3UK7iK6eCqh2oQ2ltXX42FD8qLweCOvxl4D6XkWK
N2cG5ubI9JCq/HM1WdfMlxwKhZQMV7t+gLDOm1PfmJerfajP0wp0DL54YtL3UxpVW+LU6qPXZQhV
Kr79U8fOI+wy8d1tc7GsIfWf/T99I8OZPvUVzmvNZdIKPeVAIwXQNYijpV5DOCkPdgZ6TeLSXNkR
EUmQDu91BcSqYqhw2JlHXAbLeUQ4B/Wq0F00c0uNjpm2kjPaQ7iTXT4PmeeGWhuh+s4I2VpY1SrV
HWew78Cs52u3QWiY/zr7px3CE9GS6ltox+h6WE16V9UJ3r+YGW4seC5Psq+Ua/nXvmo/WaRpgD4o
eq0sHI1XkuQMNLgeQIZJKM4wYtVAV022SraBbHVcgA6yVY4tOvKQqmeYXr30mWdpkidf1LPLAfF6
IvAV+Klr8f/R9mXLcevKsl/ECBLg+NrseZDUatmS/cLwtDjP4AB+/U0UtURZ9t7n3Ih7XxhEVQFs
y90kUZWVSd5aKVGRNy+hKtOYADS1Blh+vW5lBll7D6ISdPCos8Wx2CLlBYLD2NkJuhUojg4D2Jhn
B3o3fk6o8E3DgCLqMoEu8WEluoQE2wkYobEwBS/XztSHAvqqvdSANXHHrDa2BBwvtsfkC/qgIAej
fwnxB0CxMAbV8NAZX2rLAMiqkjdZDujP09IMlfDQ+OIUuoPipx5cwmzSIYCIL6yaTqsWomgOI/K9
/7tVg5GBG0PToO+Dl8eDNbjWzgh6dGYDn7UCf1h/jlkcPkfVdAhrZPuFm0xPZV36oyJGQ/9cecc6
yEaFKgpNi3h3tqExQ14vZTX+KViSvLQkuvKGM3ljU3+3ZCELFIqxhivKnygpZKgweCUQ9E73qINw
/NC5kb2F2JX9WZviO3oOLxEZgJ+HKnasbdRaIF02wU41rJrJqnf0njwlMT+ZTuF/eFdGUyXewCdd
5ycrefW+2sgTt807jxzx+FnNr+oo+Ox52d5SJd/IswwsOmZ7FPqgDXdvQxRFwwsdpsI5oDm6utga
9OywULlvDTd+pIMHgEeVAotHI3BbsEttihPvTQjA5DIfd3k39LjJYsKE3/+jk2fCV/pbuxJUdBCJ
EfqxEp1zoRDJguHOdqfdMoHZU7rHHRRd9TQh0EvLF6BPn2Pm607pfVWW0bwIB73jfSRR+KRP4QCG
D9n2wFpRLB2Ams7WwDYNW1MtP2lu5Y9QRbhp2VpPIJxSdu1wk2HD/HiA8C3ZRiBuz0BF/fQU3yuZ
6tIEVVCuXxxlGoBO36aNjbdINayw6Xvk1gv5KNxM0Efq5WjZEXpgHmUefAF3yHDywnA4yWAECp1O
6YDbu6ZB1+It4GNU/eahGBoGpQjrFY1BdRZvmDX185pLTF4mMvCX2bSu1cjXzzEvQeMqd570oQl3
H0LsVscTNfQ+RVYDJZXOM49ur8XADk46TumwjMlPkeR2QJX1Gklje4mcXRSKgoT0jRA8IxREa9DZ
ckloE2jc/+vVKBJ71Aisg0Am6qwd7x0QDK6T0Ug3NOy9CLaej/e9OzmrARwU2w+OYMh+Rqi3HD7a
y/EYVblxaoomsyGngkVG98ZkNdyFLBQAJ+XO1sPO8gpS+2YVNNNwoCEd0s591M0+OdOoThLj2lnj
uoCA0H2pRp4Zhlc0Zi5TarBwXLrO2geynWLf6wRYBrz8m4H279gHx8uEnwgD2R9NVxcezWjYtnEO
nFLd+ID3DNfG0aMbGgGAqwxudOCJLYAgsoJjpmxuC6DqNGkQd1FDVOu7+yJkx9r0XiewHhAGC0KC
ZEIrWr5xph60sSoe2Nvi3JfOP0s8WgMB77KhbqcC6r6WfthHck/DSVQdwGh27NNQczP+WFSf8zR7
vRpYkWqkL23nwDORAnVTciRtXKVbBi7RBP+yJFyDYh2KZcoWlxZAxMvYPHA0yoGrHwGBCqAoGtKB
x3YCHE0Zrj84liG0W8xtZNnACH7mhgudHMlDSKW4KDaN4LG3AHxci6GdtqjCg7rejaOrHrurRFb5
H16aa0KSh2Iz7oY3mo/m/o/zKSICOe0csVzh7frkXNYAKBhcvgChe6D631oROLzSBhJ6KxvNOxdX
Ext0ZoQgErCGH41IwmOiMNYriu7s2PFlxMcHOgiwpl6qoAWtvZAPhY0mjzwJ8h19JlBMQ5LBas7z
yEUZrdWscZXSn+PNS58u/4s3Q0rs3dxOzR3Un67QU2uPWnWIDqcMrTdp1RwBFwS3FACwj2PkZ7Eq
+CtLqSfe0R6Lf8g1BzVBt8lqN94sc8KhzFayD1/XIQfIjP8/rrNce/yfP0/XT7rPLTCU1ZnFz2XL
dn3CrIMION63sr7nZ1ljGbx6Zfyc2Tw5jmgBhiwkP5NpIO8cQ+E1mnI2hvDQS6KmUCStTUNthHrE
ug5B+CTSWm7ISO75ihQ+oglpg+arZhW7cfp6l64kcD6ryuRyD02MDdTvYtNHUsM8xnVuAbqNe74I
8ciDxATGHt3fyY9cjnQ3VS3E/vW9JhjjA7J82h1+IOG922XudiwFB9fxvzZdOaB/h86chs32Asw7
EEtWIZAlf+mZVR1oPplogoGvzxrfFNCiqPnkGPrcPdtMatskH9HPMVRnYCXq82RY1flvQ3JQiASr
td1MaK39n2NppSwOvzk2GNEa+1ZpXPPpzARoZT4rlK3KNIj/vXn/exz0YDWggpHMdLPNB24sGjLA
eLUiBmBWvceRiQ5N1IfvZLgzQAuygIO2LQ8vhhOi+Qz1ZdPMgXEeTQ4Ac3LjyhzkXXqU2Ev7NLRq
tN6DI0kDgHkqn5mBJDyyQM6FvHijn9eY8E7zkDjRLUSz0jMOKX62Jt5joHBh59B725WV89gGNtQk
lyGaQw59CEKTndZ6szcEWdk1sU3rDIrw8WECTYoleXcCCZp8CEwc2lgDC3Yds7XTV7h5jYmdnif3
dQLNooPLs3kqjWj+aKXJxgGUZl25dYZcZyd3pRHza4VGq01XIU9mWhYk9ZQt0EzhV6XdziHkkFhg
BWa24lgx+asLLeOI1DC/gtT0qCeRfjE64cZ++SzRK3YVyiU7oV0Me9wL7ngxhLRzeUw19s8caaJZ
C+h0s/TpmsuHyUJwfSeAxVTAsJ/InglP+DUkPnbzUsuHITd9wMTJ5g+yLFc+G17qHIqEhSBMwMaO
q/2kG2v9HlB/9G1p2NKvFqMhJ+Buab9I4cB8IxKk9XPMssTiWGzLMlD7SVYTfqfQuh8/I4X2jIZK
7UmU0tqVnVntRd5kT2Dy+84AfPzxe8AYQ/CiCZGWISogqaNPhoPIi8gA9cjma7vO3w9NNaRg8lLw
MiTvh7mlDXi6AMbaHzqLX/IUeKAxcF+AbzWCY2iALh1NPGD5aipNIk2TmBfkdvmFottRrNOGD6dS
/JOVlnmMQPF0Qicp/qtqDTqV6AwtG5CIwQod8/GElBB5pQqhMzo0LZqkZs/HsR0LfrT7H5A0s9EX
reJoORojidShFbo+JjIEXXuY9jnaoHHgkxFp+7FGwn7Cc8Tvrbpw/8kyMz8BDVwh9Rnn+akFIspP
ncDwaVLrZt4m7roY71aFo5kXaDWja32Q6ABUCulqCNYoee9FQQcRcu/Va+l9c50gDXBBA94zdp3l
S5cn08oo4+C56wBHMvpSPgd1bK080RbPgQPZwbIMPagotNpKs9Cz23F0NKFs4B0NqNPOfdpmkgTz
0CCqB7DVvBsuXuqr+9/OzbIw9p0BW3Khuj95B3gMb2ID7wqec7EV2wnKZ0CxS9QMT0NYb8g2AnI5
rWe3mpL3pbFp1AomGro2nsGajdto1R70Ke4mRdvuF5Ymn1u0GFz1vmb3Q15nK7IXeW+ucx0wck+B
etH+jFcz4yWYanHEH6CFUkmefkF3W7tqQy+4AxZweqw0cSV7yPJ6mwWmhcQYLhK3YtuZgBMJ8Gw+
x195lIw/hymEXAFua9e+EtMe6if1Xjfz8BHbQWDo7cL+GX9lAvwnFAl6M3m1E9DCvL5Zg28SnU/Q
dFyDwiJDD9Sb/DwZ0WqQbaR0sgvQeM59UWuar4UWnmZvZ2GBVCnZ4rezxTufJWN56QqQY8WhfY3w
9nrAd5Hf0QFN7OadlQRQbYRy4OqDg4YyCa5VlbsHil0iwPOOTJgFzGmfhY8g9ytuRpMlm0AH7L9s
0TiWaFXlW72T/RBj4k+mHL+GUBfbTE36PqJVJZL/GkE8UVkS+3kcQU001NDwUYBqcwd2mxy/Ik2P
7gO14Wgjz1lbOjjBZhHliDYnjtqGkD8I0d+gxdbJA2dot/aUg7xe5uJHkzUXqVUNmkLUnubdNLU2
asDjqW0uQkntsh4JX1571aMEMPEwuBrbjlOlfUYGa47gaPpZ5RLEQ3aClqgC9WFD8a1DBfwbSs/G
Ccy64hE8ivIO3Od7XuBj+3opy60l2bCmWDpwPfsGCjvjRKO6iyf0VPZ78Lm3D9hc+v3UoCwZQMyN
hHJFizxcyZEdmVohPzmsWFMLNOhRsR2GnMqaupxd5hgr17b1CxoU/Swyeu0WB1JuwLpf2uiUAS0u
HSJb14+apQ7Amue4i+AU2FqToaWg+57j3ohKgfJQuOpp/0+nRQgRyAbtsOh7reV4jdX9GmRfFmo4
mYVtPRoXil9TIIrtIuk5AXcLdb8aWoHS2ZP9o+onhRQJH0+ZjMzVBBaONQWSY1mKzsK03SVvS30I
S917zTPyNt6BcoUla5FbayHs4sGqMmw0zTTZNUxk65bF2GnqGRrnOx06o2bzfahyb8t6fYIUAfSp
SbuabMLrJ3/UxvZKjv9o09VcdPihNXWJoSlZ0w5+J0djTYXHhSB6Llu+q2NGUC/aBsPwiaqWs3vm
jv7zfC5vmhySdDPndFd29rYvu09uvAb55cpiY3YZZN9Hm1RDq6dT/DFMVZdxMSBDl/ViR6O3UKF6
kRt1eLPTijQiO0W8xZPdVAJJb/F0SQr1vto1CJgqkGNil4xDWQX2pu2babXY6EzxZ15Y6YHGlmIs
F7yE6Nd/nSfcAU1BFDmkdXgZh9TZlHX6PmZZUYB4bYdq1E8oH9jHurbu5r8HDcF6hbZo/AGWfxGq
bHMYmdzCQRXgbeo8JM8HGzK+34KwqVcGG/RNK3BnI3aBquU/Aajv70NAi4FhNVbEQdCGdX42TfCE
UhRNcsIe7AuKyvzPSaJNL6+lEiM2oPRtFmh3q1IJDSnIM6/Syh4vNA4hj7PtJUqJZNNUzPtAdF1v
cLdy5tnkRk7YQGUR+TdgrzmIh5JfJipvB62Q/IEOk+idtTO04WaxNWivQwlRD1d5oZvYFkOqfVDC
YXRAthp8qw1y3sUYgMFRCYdFdsohRv2VAt6Zu97Ygs4298m2rIGcHHBPrePMa5DDLgzvwkK8aqpL
dW/XAwoo206TOXx04J3jB0qv/WFZvPbwM6jMDl8+j+3BoARKGCXaClLD5spZiT5rx7xvC6jQQxyy
uaoAMlEAHRLnvYlC1USAla154u9rLcv/vpYsxYsXJ8bRZdHKsa1XFZnEKKF4bwTdq66NKEGKxCbP
PHR6Jh77Pvce+jxSOSpoyQwh9FUDHdHzGIkr1OIL4zXaQTvOQ4mtzMfo5Xo0Q1frk02ao/cwYn0a
dZXxHOfR85jGznUc8LpXpzw60JBad7zJOaELrb1QD0+eeOE1MU40oKAIzPToZTSfYtX3Q3ZEB7u0
B2qqsdAM5neQzlsbLX45NINi0IH8eqllKXUpB0lcyG7jwxiijK5Bgz4/tYaOzqvzgMvknqps6UGx
DfUIIAvg9B+ivL9rpkyeyESHCqxOO+hhM5A5IgyZRyAtEsTpFsADqebUx3o0EwdKwpDd3tNWIqVH
HJ3SARyOwVoYhrGibQrZaFtCZ4ttmfHBRguYqPqtdLfsNhEaQAEZAl/YO9IwNIs6h0bPoMSg6MTQ
7vpKGFbKZmNZDBSZPcQFtxr6J7eNKpBOaZVv0WaQbmtVTV28MmQ/RgMIGpT0Yh99Ss7mA0yehuSt
UHKcvQtMnuD0qNJG89wPjnkp5U0nfJOhbYjsFrqIoGn0earA1BUYYPR3e8P6HHTsKwSZintydoKt
QJLHnuq88R4li3ZkjnII8fEBfbgji+3PY6m3h0Kv0jV5rbDVNqGXoI6mLhBA+3i+wLzk6Hy4AIqJ
7y4Qu627BZUpUK9ocxFnK0p9DJF2oWFuAdAnDeZnaX8Egad77gIZr1srjr/XaOSYGPhPIQRnbgdW
2iC1KNNPo9ZcKQAASgdkFyG/X2ZCHjD6XhvYBHuB+ZJNubWFuAu+VhZY67MxBz+Mwqz0CuyyHMhW
QHgFvLfFbrF7cTNsawAlkeeCONiHqTTUCEyp5qJPF3pRbwvLxyTGl8nqwqZadUqfgg522SFRRadN
AgiWUIfFTTY5hdF6GpAIIsfHJeZ1qgaFYmSh15w19nk5DF3fHvsK0KU3ewg00pmPINpb/3uKlsN+
at/FlCIed6nwvvfhWN6BK5ldGm1LA1BDQ+bZxuv4bK/zHdnJQmdCzRnSll3wbrOYQwhKgtMORdbf
Fn233mL/bdEQglh90cau4zN0Tqk9BW1ArMC1d+OYfp23KFQ4UYcP+w80Cr9A9At4WuUEvoxt42RE
tvj3WEetVkfx13kHRN55P9PXwxqAJveU8LxGSqdobm2GBj5dm9CMktcOeIRr50na6EwHYc0/kLBz
Pxm4fyKHZwTnKWmaE+MAQkK/iN/wNx9WkSb0n5q4J50vNceq2eucwNCCcxvGkOZOS7kxBunLvMSu
GBntrwL351UPEpf7pu1B56GH2H1F+fS1dcD9AL5I6WctuBydQZZrVFSSe0CPx4PtSm3HnLa8uoZX
Y+eDPizugW5ZkYfJeHgY+5a9fJhkiEYD26pZXkUD3gNXMudgDp7MoTqBF0j0BzXONrUK/jltxrtM
utmPlKfopMTb2yP4NRv0mCIi0nT+uRn6O8qf/S3ibY3/GIEmNtcv0AW8drv0E3gp8gcCOnQbHdWt
z5ZsGzSARU8EqCgj3T6O4NiaYQ55xQH1hBrGlo9gr+rAt7ureNH7ZWlCbVshIZIinhel+WJNi0qg
JWlRwlCgsdOZF+0M2W0SiJYAWozXFN0ZHkK9Ls7QNsAOBOJk85BE6ok31oAJuRMwrKjXHbIrU5Po
xZmWeFuHTBD09J1EM/BnBn2/DdAjGq9A8hGeJ5ul960S0uuiqPjRRUBMCc/7Kic9WGfYaM0RltD7
VQSQjgek3dZuEzRQveVTQQfQ3pdVZsABGTlJ+dPFaIEHGzKXGrYuNBtFm3rFwPmgHsihvS7HCek1
mef3eQUuUdI17+pkBKDqT0dja9hLKEeIjNo8I+09fIuVI0wq88w4eIgvI1JVednq7e01vzNwJ9+O
KFCT3t066KX+TaTPUArNfyDTp/uxJ6c7A/imMxrYQRH2GlD08abJNOD5tMTdSdFtLV04J1sGlrNG
uiTdFiBSBMoIGvPkjjXmnGL8e0A/BL3KDK13h4yhiZ3+ZYBZbzjQ/8/dCKaPxQ5unI2ZpdHzX+Jt
ZWexVwLZ2IKLrAS9R5Y2+JWqnCSNdTdsVigbWxC0Q+7Cq4xxZdq5gGRszZ9bVF4agSQkkgN3UdNV
K2LZBM8KKK008B3S0LTN/z6pNkyA8wp5QZKqBP2tOmjgqQS8EPoZYvrXphwJZMqgCDMA9qTbGwl2
48pw63PSSnmN1KEYrU1blWB3VyM6APBvxi1eOpXFyzv9vkOtmEagdAQfB5B9kEQOT4spGZv8NPT6
FzLRwe688uDqTMwz27iJDkVj/YJET3cC9ydkjLox7SEOWnY+iNAt1JiGCvl2ZSQPRdLZHE5jM8x/
FZmuAy+TjmdsmYxNPfXDirCWxoDuG7yXw0NjiqEzOoAlDbwF6Xkxg74XAM6q614nNC0ktutJv0+Z
AykjTXgO7skaw1+ua4KNrEN3naRcPrV9hDyq5V2ZDixXNFZgD7UN7UTOadB1NFRCaJ28Luif9hCt
DnzyunjUXGzpfENnsXyywAV9gxxA2TRN55eNdl8P4BajyNJCd3YtC/1A67AGP53WGuSGvKzthqOB
flewYeITAceRPCSsOtKyFAEkJAj7tPqRRnEBIkpsOeszrYacVQcS+1qCRsuG3qgJPTzL6LENmyL2
KUAzKwoeMWiioES6H/BFPnDQ6F7QlY1bcxNWTzXIMVb6AGW2En+0AAmfEHJB7VoPk3HfhQUAFyqn
iu204cdxVIMVD8OclRFfAc2QXvBQAl9LZaLZRjOddSISw8+C/LfAyIEIQFDnW72ooQKsSnCaKsEF
qjSXIQfk9aO4IxM57RYENrpnDluKIIfdgciJ5pNtWcSwOmB08+6O7HqrDZCkgWYW+vWNc9PVxb6K
gmswaSaov4jSKswZiKwMcKROQfIjx7Mc5CrKE7UeTqEFk25taAevyAjuZoTT6RwK6spi03UoS0Ge
eu15z1Ep5P2SApCaibaAINb2lDggR9yaI4Sw22aNGyx/IEfGWtS8S+MZBBnZ0SnLAjc+j+3MvPPu
KgFdg9yKIagQTJOvN07yLAa3XDlTHnyr3fpuGJCQX43T1wobPvxVS4EOkr7+lZr5Z2tIi6+dhv9a
9C/LT9gP5OuoyNpr15dICJiWcXGjcdrL0OmOte4NUOVlf1y5HM33V7bUlbWouqtkiTxLmX1F0f79
lfsu/ZxUue4nhdnfT3GxBYkZ2LgnU9uZpdS+8QHfc69LGciwG3cDin/vjJ7//og6urHjQ6I/pCA0
8522rl6stntWoG3M/wfURqh0Tuk3zdD057B30jXDj/4hzAJth/7t5BinSXsZRTJtLG8qn5woAGF0
ZBrfIaTx+jEMfAwtCMPvHUcS8MPHkJP3x8eITbf87WM0eLG5cLwn+92I33M9QL4CRYj8CVSw5ZUL
3FbUyPR0HIDlKxxZ3JEJb1vt2mt5t6MhTY8mYJVoKPg4T0dft9P6aioaA9BjDqJjZzLjdc8j6xaU
Rn7FVgvABGHdoCdg3fpQJWEggnQiWxOGCvWruK5AcnwDwii/2sHrdEiCoZ4YW8gmmJ1+7oT5emjV
WQr4u631QJeqkR33E3IrGUfiVHlAzgPVHkM/6GCpXJOug2kgu4ASyHQGGyw09fQfZIa6KKRiVBTp
1FBUMUl5rmr9iveWwI+rCnyYcjCbc68YVOjARN/j/Rhk0DHoHw+LA9IIiNbfouXYbEoR7CHX2fkc
+bMDFe+yFNxXYJhwQYYKnDV5wXntHajwl7MJcrwu6GXtINjMwIFpiKJVEAzuroyNhq9J791QRmgq
uDsSdiexeDojLwOL20ooby2AnekGAdV1kITdTxF/YsRSq0bS1p+IwpZ8arT4VKT+Fvn7PAgMz5EV
bzgayQALCwZLblIBDiV6BZzfBsk4xhV0QtTLIpXK6TBHm4Kjyxel+eXgSU1uZIW33yGy94mpcYAU
YvkVwK51lXnps4ybCq1+sBM3bRp7YLKos9nuSsUw5gbyq7Iv8QYzf+H1bcA9DLmXUTG200GkDN0i
Qxcj3Qbb4g1VXO6ICWAH2i0WWR7dhQYeXEIM6LSQzvjieUG4HnnOjlTdccqHaZLt84eowUlUbfGY
YQd/1fCf1nEbhQs3dsy1W0QocCph1oG347WW+C+lskbPsGej8trINeeamTq/gWVno+F5A80Uqztr
GfZrpFTDMgOvcyxCE5HSsYHsSwFoetSeyCsy6yhBW/EYhpFJa5C5h7ToOcqxBi3JkQcDHinNV3lU
plCw6qJbJesa9DsAKtU8jm4liPtB1uL60wj2Wb/mPTQNg8DZ1qb96k2xraapZPrbfBVBTgcNdhsL
mjToHWgcUal/SjsTmDulWZ/xT2lnznLdipozeSdVGScvquMIjsBvvnjp10TDyGHv5/4tmH5ruKul
5+FUxM7oF7anPWmh/ONMjuzVNrydfYjTEmi5j20z7toi5adodEG6o760wEE8ymqUN6sX/FR1MoOq
Ib6cDei+OXYv7+z0ZQ7+jR8ScIFOfTnY+qayHSSIQGJymtqInSQT9hqS8HxFtsXxtyFyCaxe0bzF
zYvJXosICtkfHIZaP8MTdy1cDokvzYju6ZCX2RP6Vx0gHv810Rl43TwfnPLZpiS9TDJWSQvaFNsF
Bdrv0XEEsHtmf1/MXIbxcoXcKV+v4FjAbinWOM9nYZRtaMYSbGv5LRzyg6aBZRPdS8mqzsdkK6Dy
CS05lx3EpNd3uqr0alHunfQOEANV6cWTtn1skXOCzEIN3VYVQY68NQ8GesjmSWgv7tYtxM2kMQV3
kCMVKy3zqi+iQjnSYnl0yoO+eoYe2WxvJFSKIEhkbuq0qb9UeFc1jLJ85EUAtqJcAmms7L2ajg6o
cJleQ3L1FtrdZ4hclGto76W3QUe6hc7INiibVDY6+38Tp5VILxQ6uKbHMTJ8j0+g21d3NGs39VK8
mCySJ6kDs0zWNMsNfxxwR6kiDv2KTTeBBNuDCI8Ggrxt0ybGjoQuJoffWUapP6b5mD7ELftJZopy
Y1ffFaYpX1SU7jk7ngMPU2rmDe+axcmwcBNAPd66ka2MovWIJscrt7h1SyDUvHaAut5RBE0wJdKd
SgD2RjY1obfB3jrnAVwWxgDxpRuwdkfPgEs3h6Bv2CZSqS8HdktY7+0ltkVfVfzf7MOUQX22DlbR
GHV3aTG425T15aYsovwTaAz5HrqUnh8FIv80RA2alp3QWWkehskUIClRgR6Tgg0OPp8+H+7ImVbJ
9JiChCzEq9MAna11HpbsiXVDfB0cMez71HZ1pOFscazwsMxWgxEGB5PvDKtt+5/k0ErQXZ1yNorj
HA7ZPujNQIQK6KkaLCxTNd6Zcdk9i7U9msOzrrUCglNjtqJhWHWKYVKDDKzyQpW0grgCWllomI9Q
MAut4YbKtHd1O/tCZvx1wVAUAuRepQ2WdKGClkMIZk9ex5BfA1OKbZphf7c8bpEdyeQqRoYEWgDv
HsP0tF0evsG4UU297wLIF5ECC5wTZF7mZzVNZMhBxyBDOptgd8ce0hi2vaqy5d0oHuMp2IouCu/J
1Oku9I6j5if5yLRMWmy/TxLjVJ+MbvhJ8f+3k+IOaDGwPeCjda2LPKkz3ntJCKhH1Q68/i6b8KQl
eNu8FYEon4o0+MdQb12108QrFy+TF9AJ8nlo/z4k7xKMjFV7WYZDio4zIwvrtacdAlN1Fo/cnR4w
CqnPuP/riDtFsRoyu34EJIT5Vh6xq8sMuYWsdHMGEVx/HFqI5XiO294jv8zXGgATn6YaQhqyrJvv
bh0dWgN421UJODf4CSAUmvPvUN6JXmzmMD9FuW1estcU7aNTvC45TAAsdYP1uiRays8hvruxaIcX
rWQ9qBlxJtGDt4LOwfBStLgmnQ3K9te4kk+gifVAWOqPIo+2pA0WIK1ysR1QXNQgTt7QsOkaCIVD
a5OUwkgzrMqZc3mzk7SYjQQGHsZpgnfBi1tANniFEzPA82cFqY755L3rv8ToAPwc+ynm27Dj3Tqa
nOAQe558cSBn3Q1l9bk1yuSSgSF6NULX44XC4jjVDuAIhs6m6awq1nv7JGXBLkKz4hqNyeYmHir8
X1fZ1K15mUH3g8ZSmB1oRUxzM0JUCLqg9rThurMDlulnYMnwQLz1AF2Jezp7sy8msk+WMccTxT2Z
LAUYGWHHUzU8kJ1M5Pwf7R/Wx3f83ef5fX36nB4hOt7WHpi19dDVtjU028QX8t9DDyJbybr7rkjB
+14PLkoXRfK94U6QboBtR/6n6UAyoibMMXxKIPSSOFCFSXCX/nOpxfK23Dw9AaWvPeZQCFdqCGZp
qW9RW/me4WZbspF2Qgfm07sh01e8Z+DFxqOUm6FxQGlUn3Fjg5uZK6t1u4sDlvlPcc1fH8BJ9Ro2
w8hUmCfK7gLWEPtT+m/YJMY/Vvs9jKaXQYj/Yhvffj5hYwwFpntRWdCk57VzjdvYvALtOaB/GF/0
Uj9nAswWFNmaXOxtm7vgSmTYlKj4ZopBdRg14LqlGKlZ9qppgaZjqLHMMeoKYF+23l1BX8/h2RBM
Z9BGPFA0LTt6uG/xuTikt+NxdIBaMQMt32fQwfysVyhJBE4QXmgIqr9dk4v4pkGR7pZLvpaqxzXN
OEPXU1uuaDhNBt+DjFmfvdkYAQgzFsWevLRkBMGNCw3VkjIDJx8tWYBeJ+tCcbHCALQomodkReQz
ypuoQ9vkgIlDDu5MuZQurCZo4sXhloZGGg0npkOzqK+j4ilE3ehmZnMqhQKaGpTPy/S2rXXfc7qN
IThUCsPEu441WtWYUguthh60E44A0Ljrwf7wZ8TgilMz4lH/IQLIKaTFVcnjL2s42L+vx5hDHx7v
LDnbAImDlIrNTRwnRbvfJ9qWiPRn2+wHqT5I9usGLLBWoRk7qzZRlWBgNUUdrD47NETJZB4SwoYw
NdFgzaYFU/M2idA6FPVmohGFvk1kaEc4RyFaqRNW3ndZeoL8oHMDNNi5OYx9RhtXcwFJrAPJ8trd
IL89bsgpHM27SKSshHKSqSiyu9LJGFhpMTuNrWSDlvpmS9NdvTWwE22+z7PVJEhp7ADvjx/IpLs9
XqpA/LyjTzD2bneKoAe8Ii+twVCDK3TWX8k0VBo6iAYn3dNHgLp2fbSYrQMA8u8nAukPVL+0R7II
PYfq0/Q9SOL+QAm4FgS5u6nuqjmBN8Rc3OFBeyUnfclQjYXoexJd6QsWpQJtH79Pb/OqWkc2A31z
kbqHGM8BYHfdg/Dq/MliSfGU4z2Jj+l4H9Yc33GLmb7FonZPTiCkpz0HUYJPE96m436Vg8RVOhvX
LpM7zm8EmmB4CK0B6Z3AvgO++7RGUbkZxvg7aHC/2R30fUA04h3yCGqMTpYZXzGR/DRRVpq7thKA
Zoq1pifsYCkIvqHVco+yuKGgF+0VdWFrFVRNtnXBWjBABumlS2MOttMMFYxMKUkpKRdlB7KWvbP/
Ho+a4YV5TdQd0Lo8AsKaAqmgMn8fcoCVE1c+j1HQWBzvkoUNZQKdAayaRYx7eN+X4NIYgitUvIKr
baDKgtdjb9dDxvYKjgDk/G20fg2ud6YIFiTGw9h9m6RlJX7mRbaiD/8VOIOd+JZiB27UkhRLa9CS
Vt1As09doe4Zkrcd1LuDHk1vameH+5INGb9QHGjYMH0dgRX2U4ydB15b/gyjR0VvQUHby8Vfw2q1
GgGZ38LUPmZejex0Ua0z2+WitFrXg1G5TwcAJyBMthNTmp6gC5adckMzdxIohPtoKAFjLw331gVI
XdfMKr+wOPoSR0P1q06gd5c6Y7TiIyDQTVT+6rz6i9Si4kteFwmkcVLnJhl+zJUWZfcQqHi9Sm38
H9auq8lSnUn+IiLw5vVwvG3fM/1CjMVbIST49Zsq+jZ9Z+fbjY3YFwUqlcRpc0CqysqUn+/i2mm2
QR6sA/3xW2vp76wxUJoWJ2C2iCPmkxnakDOtzN9sNElRcPixAYmNwN8UiL09QiSmPjpI2UCYx7Ef
yRazL72whwdh4HUQOJAd7iZwYS3+kL4CpJHp2KV2Rnc/N69DP0G0tLbvnFG6R0ttVl1gN7ZGPmZI
Y0/shmS7BNr138ZZPJ6MlvLMNvZRMt//Wef6WQfLyXLhucZsCf65+JdPnQXjS9q3b7RHpt0ybZTH
AWLzLNIPZBeBf0ssH9iHYvrKY8gOLOFdCgMru21C7Nx24y1VHozipYmhVAGpCGOdIs8IyblsuloR
00NycIKXvG/tMKlQrN6xuAjZpMfbKXXsqwbE7dwYgZmcA2ZvhjJCeIsGyEVAbims8CXbkm1A/d9a
d9IYwnSc3QYBupDeyeW2rhh+f22tIQDJxiM2jeMXsOd6kKh0tCNXXdPctoH0XhuQ15wcH+p9idKO
NsrJCzkDhf/kaRWYsJpfzWhpb+rCz5v3CwP8uDmDIIhjILtYGYXx0vp9v044s2/CgLZA3qXlEQkD
MDpEU7BpTKgiZEZUhUUD8p1YCdVV6or7QHsDyIO+biDpl0nd2PxnH3KkJsvAdpIo72UxukrKb1XV
BzhuWWc6cg51Mt2Z2nQmGbI8M8c7NUYnTBrrTPy3qMPpx9j/NA98KGC5l/ZbB1mGFYiPksfEivzt
6ANjI0BjeDGzIN3wlhkvtca/lbWEmnkKHjzs6n6A7tlaSTVJM/+ZBPCtvKCgJwOzpqa/TFLOkyCr
Ok/qagS0ADfRoiE/pa2jhcUkshAxp/wURxIk7TTSR9n4fklDU64jgOKU09GSSKBVqqyy1lAInhoQ
XocWWHoOIjBoaCXrHjQ7a8K6YcnbWIqb56DWazWIbwPz+18omfqd+I7/4hUWeJh9ad9yT8+h+8SS
I36zzSUfLXPDbN97NDP2mkbxblL5I2pEPQbA1iSoG6d+YSFdnDvyaFAG6pPPx3DiJ+ORer0Oxfl+
DKYdQYJqCZ3yoUNEb0YIKfgQKFn+bmMuGChIlJqcyU9+zCXUEa1Hfv9xPafDHt3P+zP4N1Ceonva
eomwDLb+BJZ0YG5UkKayAQqsHRdUZQodrRqaFEHbabPYpiy4Gtpbi2P3MfWDBqdkXZP4HcbruStF
6d5GUWao3E0DhAtAnJSqhgbAZBetLKdKdp+8sVted2MxXBZnx1PE3nnz+MkNQu7pRjplBy7wVxDE
BBdWN4616hEPOARW9NqYZnQdGc4ta8Dvt64FBrLZBTVX0ypLIw1Pl7FcA08EUYPl+STNogGZ9YYe
TD3Z7ZHb16roy7VQzjQSFcjArXQGgGDGZuc/Hn60emlaBsgWUZau2A5dRY8YmxXqMulSJ+LDZYiM
wshsoPqAzVBTSAPvk18yGHWyJkcnNVAeZDWedTBtMdvmFayx2XeQabOTVdmUkJswDPsuzad276R9
cagsZ7xNEIKERlzWfpWQe/S0WPvli3bv1qb31nulDGlS6WbtXhQGmEcCPt4sLDlPKnX3Qk8Eu+r3
iBG586QIuLa7IBs3JhT6VqWqVHBVpQI1jWxDBK2Ci2ULA7gadbQH10YC+iuUHoCQ8d0PpyYwl7Cm
Bd4cIZ/Vx2S9TsUO+miQN0Y65wbMsLyVuWgvpguFemaWLsR3QIGip914rAP9nnquMtEVeEuKPXdV
eYKaSovQQKXF+VZvAL/zoq56XyUoin5tckRSU8OP0k1l46ApcxOEhMutkFvCpwGCZk+ryTHbR1nG
rgykChvfF+mGvlG1+lrpafUIJTfzTL0uCvpL1XLw/mGMmqDVxcYF4mKT1cG7DZWr91Gt+fN3EVW1
1aWZrBv501cR5PFsEyei3SwLiYjdWZAtvtA6CA6DfmP0MgSZQKnSKP4rI09/M5F5d84A8W4WgbWe
7Mx1vNDoDPPUxZV8NrNk14++8bUQBpSsq27ckVuOFHph4GDfTYN5/E/LTqbWrFwBGi5atoxEdbQI
Fthp3NqjajDalM7Ub4mFjLoZYuufuonqEmWZ3rXRZhmNBIISevU7xmvheYCm0JHl+CmpayeIlteu
j0IENZo5iiMyaYBLVF09A/aQKZp+6iJlkF7yps/nbjwK/RI32q95JWQ8rllcfaNezBznOvT6izdN
03Nfsf6mQUeMxhLDSu66IrjSmARy8a4bLXAG4I5g1GjvscHaRyBYeU61SQOmaNzSWDmYxoMLwkCa
xx3ePY59GtJYM8Xpk1v+bvCftxMZsO48qoZHUVY5aLmK4eQqcifAhq19ZtoNtHTAFzW7oJqmtRzn
nnpZVZjAAKbGlrqDAQx3lQdX6tGkChv0FQIEw4m6tKTn83svz55GRXtSDF3+oKmobdUk9g4bjAFy
N0lzkKjdv5ILkjLJFRoUh2VCXzJ9h0IAICjUItTwMmXzInHZDgcL0OUVGCYCpLIbd5W1AdDMjW1r
K1NzEohssWBt8ym6a4o6ukO1ZLFPIW+00smnNVFmVzX8SqPUkPN4rILYvZud8g4Plw7/A/O6eQCm
JN3J4/0yablXpW5jZKCwDfLKWaPgChiSINbNk4NfzsdeoBQp0NrU//T2l+lYbLiHIHjT67uMF8Pe
RbXQY5w4P5NsKn9UeoDMgVc/l6BL+5tD3nnPwVg3swNevMO+GXHoUisUOCw9eOCRWaUuNO0rI24u
XqFZrybbTlGZvjatbK8yjYHTVmZeiWSXAzi+RTLKel0mvXexW88QyZqm+jS/GaUZ4DuSJjXK+yCP
9KnhEQBvyTBC5RcDnXq30hVk3r0rDjypJYM1WQLTxD4nr+tdVFRQw3PsALKuBds4zMyeWYmtYNrH
/c8asSrNtO3fDGmsxhuzr06PoEYBfDZO2hzHQ2y/j0bTodhOTY8gdjNPn3y9e0bKY9hkBXb7ncJC
uAofwTobr0uPX6nn6WBTmPqchcZoAN+hRrkv3kfjGOXyrVMDMaWmfswPfFlt9QAMpikorBELQCH8
oGpUCgu0KviCPCJv74MrCmeBwTP1Ny6eaDwCt9vatILpRBMLNbGn4pZJPrVFOh49VVbR9n51ddQV
dWM3wvc0Gs7GBK1tsHCAn7GtxZncyGPS4nrXc5DFHgA+4qHvlC0ynqM21wZERVavUkMXd8bgN1dg
XzSgWZE6dUVT4/+zUeKk/8yw4jy4ByEgOMwL+4fHfHailxPv0uAKGbRdn+BNH3ZmPGzBpNetl62e
muCKoj+RSYCmb6v7FkDSCI+yzJVvUdEcQLyj/TIc4wzh0ukrA7NA6KHe/wbeLG3vcH3Yo7wUqE01
yXNQt5jp7WGSSX2bIrta5WOVXApVlZqngEcLSALNvQ+7w5yKrUtRHisLXIoLyQxgodD10bgHdlW9
OtJAgX+vTV3YyPGbEZRcuT5eWjCkvfLfjTD4a2zKGBy5YEUL2sB6ZeD/2maGkFtyAmvr+xzTbe1X
44cdF3vRVuk9b63k0SwtAOMLHfRVXZY+FqzuznjifKXBKUmaCyiqL5V0i7M15sUayrgQWFTdgOMN
uKJLaiItwyNMjYwyx4gH4U4l1ONuyDg43wGJK+7t0WuvBfCjq34I9C9JJ7V13ZrVgbo5MhZQxxTP
uaGOYMDZrhIww3yJslYCW6H7By/xsxOqTt0Q26EVzxl7mco4uejaGIBAFzAACMn2a63242OtusqN
KTc9bpML4pXQRIs7JMOAwlqDyiY5UvfDzVCrASwGbjQCFUzdd1R2gGGrqb8FLmLqKmKe6Z0A0or7
VxlU9RkVce76wwMpCZQAZEKErvKIelDKkwc0iepvcfu+BnloUJwDFxE4kvFA0h96JNM2U4saEFm3
xgNK6Y2HggXbDlHKG3mUaWYBcRDIFaJT4Nn1Mnda4WkzHsjZtlCTzcYOmCtMpRmdWhPhyG5j12Iq
w8bVtnJwvprQ1DrkoGNa9YoZxpmi5kRdiNRYzw5n791Yjuk2RanyWrbM3TcVBMPorO7ip96zWqRr
OsjTKHXptL44272ITgjqZCvKavV2D6rgrBq2aedrACmX/Mhsyz/pQG3N2bE8AiWXRIaVJpCdUmfd
KNPdCAzQvNIy4c81ESmCKuE6T7DtMQsA3ZJyyO+CHG80OXn3bVTBBAzBSZr+22IaMheSCHYpwrgv
eBZ6ScnWmdbn27nfxJPiLE+tw9w3Irx827q60hJ16eZ3o+Q4H6rJwNvN6xcosQVJnTwW6amMRX7G
bue9mfwMYJ8/+0ndDKeyO5GdZvRRYIFGVSeqGevqKbD5NEQQDPZQS2lFmrkim6MG8OevwwqgqM1C
A0JXCKMjjQqkXZKWj5MzOk+SASYzpjfONOeJLJY2HUAfwe+YMg2W3q6yhnsn8qiQkVh3DEponda5
2FGhVJK14JCiqQmkZI8oxgpW1EVJrHH9X+7kWS2/SwFx6ZCFD3jhoFJ6astTr5pUWujzMSmBGZrK
E13RcG1zCXJiS4K38WNOTO40Tp7N1IDP589LGte6od1ASivd2UWcr0k3/FCq6rAG/ydrs9PFhQOA
f3GKIl8XummdpFv/YlHOz4bg702c2fxMNtcHv55jFycanJQHB1sD4mgfLjQiUUEHSmfwqpXa/ZKm
mgYvOelj+5V9VJbbSDOQidJU1Gg9KCqVF/XIlSZOST9PnDNa/6y1LP/vtcj+ccdlLfOfO9LKZlVZ
J9Ri4/GJh1Gbo/KWELz+RxfHHfM56/FYWUaxnfjcpVEkxJPC7C62o4mLNFl0wKvt2JsZEDtkmy99
AFQOmWEcyUZN5TaoZ1YNygxAUvqa9DhBgLeLeeOzBvi9n2mvTd/W3yvLf/Xxj/AdVNDzBfCk88W/
hvRIei+Qyjiq4UrN/F+W+H/3gQQYqrzA371xuOOcW+naKyJ6KJMi2XbQqZ3ZISwPyi5NozvXHj/y
i+k/pZNpvf5tUuSb3cwO8d8nyayxXmPLTs+iQvElLzV5R02fegW0MsPFMiEQd+emakOeJ0r0VVds
llVj7IwUZ1RXGOOnqQUPtaito3nJwQBXhy5VUELdQcX07tooMXZ5BCJYstnIUK663qtADVo1mwE1
9YfIY8XLqE27qjUBalV23cqDxS7i+t3ugbHt0AJf9+LUOEN+2Bf/f9vrFvVrlL2aE18qewXKS2gy
j3OyrAVt7ZkH3dOSPysGs90Nji/DJX8mkMJEFDb1t0tSjNvx1yK25YlMsz0J6wgVZZRzm7QoPydW
87TcmuOBs2vbZAyXZbpo+Lw0DYxGMS9NC+mgcr7jrhlOBioEmTshMFgAknItGtcNtY6VqAOQ0XUe
wRNqPKCu5blUNvLrzAgKikCQ7GiFeS4t8LGKALsPCprUoh8NtqfzSotpWbNN8x3eN96JBoEDe8ic
gp8HlPGvZelhx602MvPOAy++ZrSRmlUmHzzT+7oYQdWlurRdcaoYuTYR5SeyuT4IDgAKv9Hg7KbW
dZEK3y62yvy9LKuN/udlaVKgIZiVCZbjHIVtEC07gNGaBqnpP5aNGI4KY4Ndlew159D02NnRfsaP
gYOgLu1nqOv6g0AhElITS5dGUcuG70t+9mOcegZUEO8iOX0LehyJYk8fziAUxx6P+p4y0hU1aVRB
IjbvdjQ1Ass6XhtqCvWXFaIaBP/W0D38YZ9X/nSTsQjSledXYosQx3CQXvxo2oP+5kGINYic9EfJ
syHsZOZfIfjbn0HjgXLCsQ6+Ge2FHByoEoe1B075VjbNpYKOyJoG3J0FjanvUHZu124rUij6xuU1
mYA9QGor/eGaT0NjTN8sFKWvoWNbqW1ztEOKGLEHBuFOvHPHt1K32SrNrfiuqlz7SgM4AqC2Qg1o
KLGbBxoN/MuRiToK2R49IwG1oqMgUJKJB7KJ3gHKbhzGhxaRwa0Va+IWFYl5Mzr9nqlNbYZUEvVE
ryVbDYz5UASGyGPseeYRUZUDFbUshS7UhbqzcwT5+TxI/mSnZkRq6eik7v5Pu1oW7NDasTb6/Sd/
Zacb5JOWnFCQMw/+MR3Vu8gf62L+eEu9DbkBElmdpqbYLcuawNRfMl+ErcbkxXWR0JHA5N+GCK9r
FJqlDywPAPutodggu6AKDdtoXj3WoYxPdMWb7wMFIET1I8hBnlS5/De3q3Welx70Qx+QDMpwSilY
2ARW9BupM8C4i/y7TH+iRq99tjkfNwkejedWr+qTgezqdvJtbCpBPrCKS7//YZlxqE1F+Rsc3C/c
Ge3XQJMI7iPyfnU1XT/UNkr3PZzJ7rPKH0LR68bbaA8H4RrFb92bjnwM2jeANiHQBfZDj7NVIobp
UTerbBfZbX5sPZbfbD+J10YwiDcg6Xdjkxe/9DH5wotsfBmEHHH6NKpzYHD7jG92vfEGr371OMKB
ytXqp0Pq+cmp7VInbOKMgwLbYafUN6bHnhmP4Olw3qDRDDWnyO7P0A9rHkDT9p3s+GEQlRlacalA
W3ffsQRA6tRfawGK60CAGV+1skovrZHgsG9Zw/fO2bhZWv0AuAYyWcrBZO64Qw1lssnMvLpD8Ut1
V0co8ELAoUG83invDGiv+aumxCeeihuZUMOlITMtAitZSa3ex1qfbYUCfeBPrd2bfpGuEDYWR0u9
9+aBCNUCU1TfUS9xo/pSmsllmVTUeOuPSQoSz4+FKiSM1/gyZVuNICLYUL8vTD5eYrBV6Xc/iOxt
UnycTc7HU1+uKkdRvs3Eb3NLPtR86jcynk4MWFdu+EdI2KwcFywedWFdZ8zCBGkMBAeyLWEc4spk
FxRovNAgmdzEuJjW8O7PgHBHmix2TlrnOyHRUdh196VObePBRNDs/Bf70Faf7ZnZf3EK9u7fAgAU
EnsF/m++BFFmPsgY1VRzJKuKBvbO74okyNlzwQ1KmAQqVSvBv9B3PbgnIvsOv5j6eYAk075HCfe2
Hy3jy4QHb8y95DteYaBPYbl2Hrkz3aBS7YMoAwXJaiZyuvWzVDNZjcBQ7DbzTHJwIhSB0UwLiIob
zyA67v0zk+6pe4Ao0kwn8fUvDOAjcsBOD7UX8aaMO/sBCPFsiz9GcBZ5Cr5hiFfvLWY1yAskFtTC
uQ49agv0qpaZ/4B00XZsvClGTWKyAUeX8SOzUVkIxGz24ky6WAemMG+1iLXdMA390W378Yw8O8TH
vbp9aPGYR3neUH3FNuIpygHuXSUPE+/AGNZ4jVIVsb8yTa/Cv322iVv/7bPFjf7ps6WaBpFdVftF
pVuJZGXIrKQ/zsVZqgvUfH+ksi9mag+oI2GHRuS5WCGyCgo5Ctf5nddurBSMAbPRRdp248tEWyGN
XeHU2ntbCTGzMJERfutkZHWKd3TsnCel4iVVU3Hd27IYYudeI3eW9KqjBkjIRbhcXuiKGp7VYCiL
XHe9DLRt9D1lerQqO09urSy2Dr7XJA/+qEraRlD9AnlyRoln80oeo22ZyG9az6j+ESH02OOjxKPE
WtL6n2L88yU5TXCiFICXpc5WyATHfrDRjQjuOp6PGpSo2LQKVsws1q+MHsjAAbCgJ9cBRNrOpy/k
FumgOXWaBhG4AWeNNO37a6/chhi1fGr639wkvvm7ClBEyFh5/Lkryx1KuZHXwzdvazrJtCtVVxRN
mEE35DWvWv2Ymy5kx7VJ/6o78teYBf4dEs3yBjZtVKwrf8sI3JBxD5krtWzJqx35j5n3vmyNuPF+
KlHZDmptMOxufWDGQmQX0wMdbanb6Fl2mA++ahQVG+mnLmKZ6SFrdWSiW1SX+gRcjVNnWBnG4GyC
KtDPDqFd8ZIY3C3KM+7e7wh1mlPcI05TTGZ/RpEJ6CVKEFWfIdAZmdu4QVF57UmxpXFqNC/9lrmN
uZOVyVHDgiat4uFSs7ZGKX/hgEHGd+WKjGnN3n0sl/OwYQzZX+VNA9yLJfgvobSQN0jeQmudX7iI
ACaEvlTY15BoFDnQ/Ejd4xI7r34Lxrd+5SM0KVdk7NQIXflAyhzq1rst9sYwQf0xj3JrbTQAGkrs
DBy8xk+Mvmj4CiWXPrfxnaPLxH9srCKDwhni5tQgR1UIhHT/6ffgF6rA60+WTzOpP+WpAc3ykNZa
5kBICKF41ZilZ21sWbjFFfRg/VYHF/i1MSLrovNnQ8G9qCEzXU2JsEI3G6tNip2KhzNI5J+nuAzJ
JSfbGFQd9HsSe7Os0KX6M04nCWj6fF6tNKiSHQPV0FWcO30FJgUXRpzngg1Z+6mzAd9VXo5nQ+mc
jXvyIZPt1P/MpiWXPvlQt65Lxw6XEdfw6rXhQlCyE0gYiSp9bzJEIzvUy6NfSL8F4VD8a7YVNELu
TufV26HUflME8lOQMk9TqPwkIE/vgWY/4+z4OZr5R3CTJvtO/Kyl2gtQ0NbF1MAPKKxkhFL8mF3a
sajAvcS1exShmWHbJyZiPEW8AmNk9VPG+QYgxQrYjxTCNU6U/OJZ+72O3f5LNyJvr7mJ/oANjw/u
Sabj71jnB7y0BrDgdKjm9/KNi5crvg9Ohd9FJsbzfKlZXDsaHfZUVd6ikkiNUOMKILNG0OJJnAb7
1ETRHugwvgJ4eQ+xzu7Rn5rgjGLBLiS7xkG+WHdJe8sja7oLHIn9i5qQgCsAGaPaOdmoL37ya8jp
Cr16juupW0kw8p2pGYVWnnXVLDbqcsFZ6BTmtp4ACBcVuzA3rp8DoGAfmB+FutklwLWsO7cqnh3Z
18+IvALe2PAHcozr4gqUlH+jXpd1P2XVjvMi0KsDrWqR4Huo1qzVgRYPInGgbjE50xpYIHtH3d5v
kB5EgHtL3TGNGE5jnb+21E3BFZoekN2wQhpFJl47tjXoLWjUd4f00vfYodKoLs3uhpDBPQ1i65qu
GmfU96WmWRPYlvMOBRndscfmAKGkMo8u+N+KLnSlieYL+LLF3jRqZ1qZbTQgAD+CCd4ocTAsocys
rqiJoQpwjFI0S/dvfss0mkEuNG3p/t+XWm75x1J/fILlHn/40YDHBD8MxmOUQGRZg0pIvaLLpQHx
h7OurUauIJRQnJYBLwUlfVuX/0yh/jLsqxWXLl39eYOiR0bS8MBy+D8vk7QfH4zuQp9kNi53JaPb
tXa9cm3jfuIpzm7qQyxTqDu70CVNaZrsFcqb7UGz0vquhzSkg1TQuVKMndQ0owMUiBY14Wha7zZB
V1m+1SBqdBnVNwDYaM62Hc9RK/Exl2bUGdBy0jMvi33SUbs9FXgS0V2XgRH0OsIV+bXyE+zMeTK4
m7xJg3C+48fCiFKhcBsc3oLuXfAKp+TWyNbzUjQ54V8LTyS3eamCG80mSbV2dgm04GqBhGgHhgl+
dLnOj/OVVwzvV3+xkYv0ba/AFxvzqKk+rhabq5ZZVqWBxdaCJTTMbHzjQe8WPDSDB26qBEzq1I2c
PHjgJiS0RW7eEuXRQl5tn/TOENJga/vBQ414S9kK/TJPEhxKgSjiQeQLENGKs+rmW9YVNCntz2Zy
rpqrNz9t7l0TDxcVLH6UsbOXFuBmCvTo4HXymQDpBEOPFRYdkYDZvpjIg+xlO91QZb7SRxwICie7
A4GefZ+lmXfFA2lDPWq0CWzOhdX/HMY4R6avByKvCVoW+m4EFgOvjE9dYavzfOt+7T+u8sx4t9HV
UNju1yQZi5Vel97XeTTe6UbwmHOe3zuOk9+D99o9s346kQniEPl9DyD+LcKzDKp5Mg7JbRjuE5Ax
3ZEXNX3H9rlViwv1ZJrl911Vv9ZeBSYNtTKZJANnhauZ8WGxDbXVhX6m5ztyoYGClyi6qFHEQzZa
M2khJxr3dr5e7hp73NrlEgzUy3qxVZgHz5DAaxk+PnBWT/7Jdvt7mkY/EnARLZRKm0+rGy1oeLP5
Iyw/Qo4TpQD713UxVVF3JwMvOS+fjHtRujJAk4iaVPzCyJe5XbTSNNf79FO1ZgQYqQm6KnKhJpjA
AcIMZsw/FS3qDQFE98qSh8tt9b7y91oL3Prykw7doB11X3xZfnEIkIL3nxeH5dPJygludfyV1pr/
hoFsVNR1vM3dqbGPYNgQqphGHDwTIglaXcpvGeufzKLMnzJINh49XQdCV9mhZ2dpdX+dsA8H+NNn
2x5URge/bOxnDqI7ctJd0wh7V+8uqeVoa82pyxWHAN/jII0X0Y/VRaie2wTTFlgRMCe3gfHYubK7
80F61fu58UimwQC1V1zG6YlscoibfZnWejhPcMz4URrbiHMDTJyA6GFfPWQHWhycuPkRURFjRV2a
EOCfRXMNeU+mYUIosZBDt6PFUW1SnjOr+kWD9HG11DghhRvf5rv3lgDaLHU3tJjv5eKq282V/KkJ
suxbnXvGmXoS28Nd5JkD6ETwA02ajO+BVFnTIJlqSGSu7C6SR+rmU2PtvRTBOnKhjyBQGadPj2TQ
PGi8BO2k7+kDgNZDP8Zc4iiJM5VIX/XUGu4n2+N3zSR+RiIIvkDafdxAEXDcxxLdhGtrkG4Bo5kF
wbnpSijwoYL6C3gKbVDilv2pGVJA18z72TxAgY+3LfhCEKMJ30/coFDbzzi9BZufI/VxGqpm9Qmo
Z2UMYuKG9aDhYzdx9Er561ivvnPG66cGSbY9Z5D4QZQ2eFIOlNrGHvC7zd40BDm/Zw4AkLmwf+dW
ceuL0fzKs36EHqhZ3btWOuz81pTHqHVzxClyHayBtnzKRyjjVhDo/KGmQ6PU/p1iulciGIx/0Wgb
WQX+NQodJQmqjjz1NTBbGDmKz4pEvkCjAlzOsC9uQlWfF4GHNCICarObi9p7ckN1xPtqo3JbVkuz
HxERHUDyeATNN8o7tFU5/iy9BOjSwHyF7HALUKJR7pns85d2sM9eYyTfUc9ThA3g0VfumfqlNkak
1qwx/f4xUxQQo6CZtRsDtm1Z+lrLMiSI4qp4oasqdvP5SvzF9je/WDd0PDeb4lOeTXOt8QRmsP2n
rN6cY3PGR82Z3AOl1+ZRD1myjaO1KDP5yNGRM61StGxPdpkVq2pCYvfaDE2zc0E/8GqWzcxn5Ra+
scktvzsAhQRx3qKe+aywl4Y960GgbQbai/L3ESdDlRpgCs5Yg0fZbIS5Udj5MHED8GC3Sf4f+iLM
+CpKeXQKcsiOACqT19dycpBwMcSaBpAnrK8pNAStdTbJNTBU0Wlxi0Yn2Y5x4YXSRjWnAFDjxMth
eEqEWW3AUia3c3cCEZvtdvhIpjc8cWFMIHAtzjRIjfBAGIairnvq0WoyN95Xsw3xvlpsafF24FWP
iJdv5ivizIL80Fn4RnelHtMLts+CsgupSw2CvCDmjNnVbgMANpUHA4FYaCspEbL9ZY3ZQ0349xp/
u4vVQvu1GcA9mYx286jlxom4GSKok+5z1FptpPpSQKMvVbFocWsh2v1oi+mkQ/x1g4ejd0pYnIS9
P9lnltfWiw669Jm2jlf1ESyUzToGau4LuUVFa58NPd75Zj2gqN79Tt8YxiBc0SJmcd/ren/q48Ff
63GefuflpW6t4G3IQbs69VN61MuielQTabzLa2jomIALWWnuHvIC67jMdH/GCPgkSS++I1sqwsEO
krvcNwyIuU5gGbXqCSLK+buvA0UWDjnGam0geTqAoRfcH7a+lnRl4agqKu4jXICreVRdWck3p5dQ
cfdRJqQakGLyeMcA6N05vY2kLMeTqMc2Avz+3rQL8Jy5bz2k1hVf2vzHSPpxzVwEXelvWSRDdg9l
OaXBdecEuvNWgGsXYorizZykHvI8E9DSi8W+dwdtryPTeRMoCQ+Rl5u+tlKeiUM7qMDemdbiTW8L
yEGi/kITWflUofQepdu4irsGsqF4JD9pGX+3LaN0Vek624iqAzOQjQclSjTKI33kyC2Ks9t23+ZP
rH4UtwHZF3mUCd9DsSB7DsrmXNda8JSB8OmIJ4r6ForxTdkLHW8LM0nso+uBKuXf9gmJjFVtsHaP
x5+8YMMvL5PjCuhD2/UuN5t01eoSIgQ04iXptOpbJ9nVYoSumQYdBD9QQS3VXWxeXox7YNu6+0E1
DMT6yF7ARl0aWGw189i2jcwhJJQb4d1wBr73bDc6EL5tsWteNu10YIdXBdG0LspWgdXdI7fGNhXH
0yPWDPNW5Y62SdVV7I7vV2T72yiApaDPAVZyl+G/5+gjdbBlk9c8d13100KU8Wfasi0CceLNKKN8
DfzUeOW+j8ieUbNtVXhuaFaTtor80jj7xIhAgWLqO4jIYZ8TH8lEjaeiyHSFNAW0XJsJQrQAr24z
j6NaWRXcEYiLbCAAgP6N5V4QyKmvgXr8Vtz8ak69vs9sB4/kRpP5wdY1vCXaHBroA4ttiOkY2c8I
3wrfdJ1vTZBka8NxymuQ6/4pmWq2kbziqPVGvTjUPH/arPw91kP/5Cdpv4uiujzEpQOlNLUYeUwW
FNdT5nxDaD9bR95UrT3dH/egECSM+n8xdl7LcSPbmn6VHft6EAOTcCfmzEX5YhmSRSfqBiHTgvce
Tz8fstiblNSnezo6EJUWJbAAZK71G3lws6xce7apr2Wxh7x3sd46CMPcWmkKXHxsHqbMg9ofh+me
nAYEQxwe7nEGeasr7ZPiRfsssNZ/5VnhGbxq58ZpTsXbWaCugCz2ygPRNa5CH/rFSnL/Y1JXO3K9
Oq8wXJ4QUqzuA4Ix1zpZlA2g25udsVRsBBA60elP0MC7G6EXsza1Q/iwwhrivWghoMh1NU6R4YOQ
dix3Gc8K41i1Plt15T/YZpMcuzH2llLR2/qzvs2N5Jgbsz0TEfg1Wr4JpoTFgttW+4reRgvmX0/u
7NYa0XrhD5GYYfegOhWCQ/Ojdgze+nYBisaG3gaXQEO8uvVIZLE3nD4LFWeeoR1fsIt5q5dADDQy
r/Wy/5RF3tpXJjgGTRPvRB8GG5Ic5PWcieciuXLUbSCFxEmy0+K0+SR7BE0othHmfAsWW+nyKj3f
KOqw/cuyFJ4nXwZLxnTcnW4hDRdYNe5n8pK21ceibCXi3+/l9S/D/rfWX8a+d+7mqUpHabeTP930
I0lXrNDLw0AEYJNVmvGQAQnD5jibvufebTH03h/GVP4wTMd5ahONnaU/eEdQ4NV1TJsWyjobYSrJ
+00dRbWNlCAn9jSvgdp5wdPPh8SdjKWqfnnnTL/zqgvEJPZpibmPgHndW2mNQfHYvjGx3/vhycDa
vEufhFqr/E77Cm2a1NgkJuDiMC6LEyT4bA3sqXyubO2bpDYq1jceW/H39zFqOAUrxTNfW4s/pmSt
gTAuN+9Ftx7KDfbIwSaxff9ojlCvzOFFot/zvMOaLvDGsyOc/qi3bGTC0tO+1PG1gzE8qIO2IFtQ
ghDhlshZYRIWFsVR2tCkc9Gci7LV6OB2ylb2ivqTbP2rsbEVkLlIMwRUlezMMoF1JQa0ejk4h7JV
WWrO9X1lIRgwNq9l6+TGjza2nQt+tCsUbv30PvBnAkMbHlHqNsW3DA7xClkNcasUuP6Nih0/+Ule
rXGSmk5QvpIbq4it7VTkxp0RFeayM63gtdOzS5rk4gfEfvCNbvs9KP8cbgct8I0u1hHy512BPoJL
KMZNj2bTeaAHhmd5+8t6XWTW1i6qq/uQO+rpHdzuQ5ZhjPRuSJQWQbM12wAx3AlDovcGrRAYfih3
KNigRFWA2ie4sijNsD/IYjPmb0VJPeTt8LF1/LkoWyMVetj/ODafwOiUWbpC2vZo1na2d+cFFmhE
HNmcMg1OsiwPcxcvn7J9FNvhUWPxKfUMorb/wzPz4M7qB3FRp/gsxRCMrDe2wEajjew1ptMfsPT8
O9a2116yWh8Neg0JveaV63/mQr/i2iurC2vTOrWxJkIJQHio1JfQQBuO+9q7z4IaPW4e/ic4MuSg
vC4g6NIbpwmoOOaItXFp8rpZ5lo2fIpc40vn2vEfetkwfM5DmUnJVkmNv1suRquDb6oYsvnc036N
Nko/kibptPDkacqXRPHEdUHZxVp6zKPgi1ymyQ2CA8t14RhdfCMXa67gNwgZvlhLNS+p69UOXnJS
Kl4Vs/KXrG+GFmrHXC96Z/neVdZj05nwYnDLBYK90xbSTPpiYy+eaU7wNfWgQdtosZ2jJOjPDgRq
oAZN8DXCGsBU0d7Q7dDb/jwy1sLpLkuNl4yVzQkJpuzEqjc7sQOJduagPDtGGB6MKNz4elo+JEnU
3VmxDaClxxl0IOayrDxV3clWpTObo+87n6+t6mh9ryF/HFgcsWuxhILlJREy2VceEK7bmH2m3MpS
WLrW6t//+t//9/98G/7L/yO/A0bq59m/sja9y8Osqf/735b6738V1+r99//+t3AdwzFNgYaF6aI+
YlkO7d++XEiC01v7X0GD3hhuRPqDqPP6odFXGBCk36PM8+Gm+SWhW1fsDHdWVYBJf2niERpu29rf
SZ2TPs++dcrquo/1+yA+wFjZxnKF1ZtmtwNqZiZnawrSrSN15bBLFYtgLMPt1WUwDpufyvCIzwFA
mPdlRhSb0YpsTIpBCMpE8uDH3sc62blMk5XKb/wGe2LQs/PBzNLhZMyHIWqqTc5DD0WmP1uTqv2E
mH66MzuVFbuZWhV4JKe7dpFjZWc5AW4K6uLvL73Qf7/0liUsflmmSQ7aEj9feuTxcqWvbeuh6cNx
RxLYBzWlTetUKOVrFZM0mZcT/QQPunREdSd7WHCeoGqrwMT+uleVecpNGjgf5unVWWbDGFrMipUb
06yD1ySs9FVkxP3JxhLzUBboZIzkpp4nRJ+5vNb3uSv602C8566qh9OIn4xHeZtp1XjbBpFxI4TO
MxdKg/0Pv0vX+PXiCJWoL1dHAA2xTMv8+eL0Tlw6QOezh+si3SpMePm5eCZDkd/jKNvdQ9V/ko/D
sM6UjXzkyeLcC7hWdj8WeBXrgfuFGHC7tsw0QzWNB1OQ1Zg1mGbzSW+rkz2vEXkpXrJIzV9MpcAy
qOjpOubiUNt3gZJXdwDtNyTszYd8VtMv0bZF7iD2DrIOybB42xToP8pWOaAKh4056/ITNcO1tgoF
vD0jXRKcivaTnaHa72VQHgcPzQyjj6tl7cEiDJoHvOvNh1/6Cu2utvS9g3PHL0t76TCnt6Z7MzdK
+7mp82En9QQ9WP6qR02Ef1S9mz4284FIYVGZEQJgFNLQ6hYd1MOb1C2yR73Vqo2iTflatsrRfZ9c
R+eI995e442i0NW1Lpr4g7h819jzU1lrNrKh1NXgH34Rwv3pF2GqqqPxv4ljtg0N2Tbm2+nDk4on
iz4iJeM/mLyisI9Th3OvIa8seYZh+ay5tf5FLsKE0g1H3/SGsxK4LNGUCivIKD5JV9mrS6w0j73a
w8qPlVsUxaKZ3d5CQIB475QR5jJxeZCDZIMs/o9118l8Nfa2de2AshkNJ9nZ/aQdVOFoB/lJDLFR
LrJwBG1FokjdCSfavzf/1udaIap2+w/Pnp8f+/PFRADKEqrluDpCdK7188WMg0rVklT1LvZQj6Ri
U3ehwV+400PFBfSdausucbPXXDXXcq0re1RVAEuvFz0KtwjPkkYsHLjHXbGryTPMz9lqfrp+OEAy
OnUtXm50kNV4fBB00gLCaf6ULatYQ95VV9N7zY3DhQy2yAY1Vd4ayM6ERAmQdVdEmy2jokDLxnOT
ewucy99fFdf+7SdmCFs1bU1HclcVxi9XhRWV8LMmsS4qdrknYzbMQNokBsI2u9xKTVTfiqLVUNyH
1pSsPkgv5xgaSLlkWYd+HsRYByl5Ka3s2SM4uMFqVnUVKWhxp/VSQgFzE3kOrJD9gzkjBiN/a7eF
/fLeq7ZAp9kq1o39HBoqvAhRjFDxd7LYznW9A0MpGI3f6mS/Yg41XTvP/WTdWDsstYXyWs3y3gvb
n8QDj2F8RXQ/QqnLKveyJSzx2PIqbLhk64ferqhrDHKFewxaff4JjJ/5ORWbSK+nXWYCVJnr1Xyw
eEYQVEQ1hR0/gv0OYHzTWXS1OzzoM4GkgIhM6pad0lya2/oRB6WkISyHRVjgZ8g795q3x9y7OLdN
iMz81HgHJ7U/JVnbXGRVzqtrlZDD2MiibNASKFSq9uXvfyO6+dut4+K34WqYC7imYBc+t394Do2u
yutuNMpLEGhz1Dl7ieoq/Jr1gA69wVLvyPyEwPMAAKOvF3wtUMQgv++9FqSVNvimopJhW+HjzyPd
qlPZwIxHN1VCOK5osVh9VBGTQq5WFp1wWgdFOz10gY2qiJ9twtkRr8iV/IRMLFDTucgOo9k59qxy
MxfTCvHR0jGHnSxCNHqbUhaxQl6HQM3WjsGvXDKCQk+v1+FkNR+o17DFWRlV1ZU4RKBq2icCqtuV
em2mCEngBKZdqde4zeW3nmF+oF4X/lCv2z5tr6eQ5xkh5oD71mP7Vdft9t7SXf827uC/DpB4Xo1W
xylcVdMjCAX7UfPLvRcU2iuqIs2GZ6q3ld2iCP3zglxX3zjgnTp2ELLeEs2X92kNfyICPA+X0xZt
7hOKL451KyZwo1g3jmUXPKK5LsDnEK2r7Ho/1mQEoBXYS9Qvwu8sn7JFOpXeU9xN+spThuQ2Axu6
a/NO38uZzIYM4PtMvZr6F7cYICfjk9V5w1LHNI7gNNxkZz7IerNqxnVtGu1Ss6a3Otkg+w2MMlTV
uM7hhFtMrOpbxyeCkok2/YwA/I10hmyi5mAOk/sKiNFaRvYYwJ/APtVuKm03hATsNd0w+AZO+tkJ
65vay54gM8S3Ko/D+5GNEZ4XGFybefdInsvHzs7PH/N0qrEJKLqtLFpl0u7rDuC4LGLCbNzVtbqJ
WiO/J8KurXI1sS96mSe3amlvtXGwL7JqCL1m5enetDHmOl2UNc4d1+5en2Rnvcj2MliLaRDqhom1
lwGjQGbI5rpmsMFGdyqEcBZLDtJtr0qm3YeVSVAvr/eGV5U/Oj3+YkSTA+e19pZs08VdqRn1ViS1
Ah5oQq4BFuemCNv88lfzJPF+SItyS8CiW5cdlnhZWFyKmY0CDBKX5JmIkik5po11knFLUScPJsYB
sq818ZRywpKc/DB+cvJ8NY35+BTFEDSc0tLItbBjZ3UrIGjkvEhncUMzKVYQi4abvmoqMnB918en
OsrLZa2p7j36pMHWcIoQx5l8PMY60XkgifaDpZMosPLA+Qqnap2kvvjht+6ha8jIyOHAAdx74Qfh
FkDTtPn7J6Hx69uSVYNQDZUXg6VpGs+Unx+EhKHKRh+UDsN4jRBr75FekpQB5Kbu3KDVdkiFERGR
dR3eUUHTPU6NVWJ4g0q+ZRfafdRlrAf6Mv2W86sEXCZe3nuA4fdJVHvhzp4lVqTOSovIKvufzl1L
UZV2NrCVn7BwxBh36dd1el1HGKCPl60Y43MbNPqdbFDJgNz9/WXQfl2XzpfBVFk3zP9Zltxhf3gf
2MMAzttR2/Mbpt12ZyYpt7yK8zEiXoQBDH1CL/P9pk98YyUGo/z1YSBHFAkgf3n3BwV6dmTKouXf
f2Wh/bLOsTVHcxz+cg4PD/HbzhOmqYbRYBidrwv6ybMrlND98DMx4WQOyqO2E29L11O3f1bLd3yl
AaX6vdpHt/FarRpt+BmrjffeddTYKzMsMzSa1jLMmdpu+KSbaLnkyXoMaoSDSXmsslgLLopfvn3C
CEGs+haaR+ZrYjXOn977ZVjk/cN2XO4f3iMhJu90tsGCjYVhuUKl/PPPuR+nIawmM96NHlQvc2lg
ytJNWG3bLDQJINmXfuox1J0JJ30b3wF6q57fe3iKmMgP6cOi9z1cG3WoDOEwYOUUIDCd8M6BBZoH
D6aaljf93CqL8uCTCB6twT8GQsWr6j/js96M4Qlr2le1P/z9b0Cfows//3O5eR0blRCh2zacrJ//
uVAt0pFMlr+7criMYnmNyBDbd0+6n5G4REOlmg/x5NfogFPfjRmcNgSqF7GFiqPfdgjzqTZha183
tiNazgH7Bai7H8rv7ZIT5lT/8Gvmj2TM0YAP/xhT1fmXuK6hE+ERjvNrFEvF1Te3w6DeJm0sblrs
wpcghUCw9ab/KUxdJPAAnjt2BVNSDOFC1oMAsjdoMZKADrPgk6vmCWZHpnXWyDk8peRFZbcsN7OD
HxB2kcXcRJa6jnoVUceQ1fLQFDdkzL4Ctop+pMWZRSNvpMw3yEh5zussNbwkMthehJc0m1Qty2OT
dPYNSeR+21RiuoOb7a94lOsv8zxd44U/pultHl1B6dEimVgUZ80PeIGgINmdAdqfHD/Ob3Tubm0O
D7UoUPntaVKeKnQ3zrKXrJbFsS2nHeznL7JeVslGeRi70ltpLPuX1zPIynqestaGbtFmmb+VdR9O
5tjNth2j+vChLu2y9Nio5crsS/wm5RB5KhPy11ZPqvRjneyjmFU+e6B1BCx+/9ZYUbMndFR3y0qr
3PsqKogJzDFcHDX4mU6SrWD76eYxKnTC9bHmIZPXKt1BlnMn95eNr4Wsbsd14tUWrmpTPC4RUOaN
YjXpg90G9mkS3q0lAkpzVZt42qJuVBOvEDMlf+OLgyLSH+89elP9gQi2zaNdxKwXGUkizt43NjbL
cg53ngjhdEQLWvMke4ikjHfExglAz42yzojFmtBVcHc9U+qOm3Qcp9V1jpAVbzRFt3a1DesYpbh5
nF472VpzNXt9nSH3ynsDf8v3SW1tClcQPYutnFVMhXcOE//GMVUzX0IHxJGi8MZdol7P0/ieOGLd
8iK7y3kG0vqLBiHNG1n0AkfMrB1wnfNXkIfSR08jsfSjHOU7vrKrCv4m8lvJOkOHjkCu+yz7hyJE
nMPTgpW8NuPgfTbyOjw6aMPxjOk2eiDEBaFHcTEmpLDwk3DXjWUG2XJQ4gWOLem97ALGwIDChhtp
qOv5Wo9Es3U71ITr5EvSJ8lmmES4F4pePCeTxwLETr6AgKxXVpPrB1xHh4vSdV+10ou/gItiKZE1
2tnx3fiW1am1kA2ZNfzoSlu5D708Pk51k6zkCYiMH5wZzph34xmpPmTsB/4U8iSJ95gXroH66pBs
k6J3t7VQik9Yby9HtfI2elJDLXVJ4yjNoY9Kcg8twcAlT5dor8W2CseaS0bkUV0UQ6iWS4+HmKf5
2b1s1aywW1ns/LeyGCgueCaMV69TVfyGS2I0Z8dt1QcMMcKNpxPIk8Uyq9RbKI27a99mgJ+NVUC+
8Wrjm5zNLmxli8muuWQXrj3oyiAuqXGQbdeaDCZECuLt+lUdpclu2LNgtTJ/cyNhf4WICLShmpcm
8di37zzHRCOSdVv5PdpcFUdDZG/fubecW+DE2fU7zz+HDdoG+VqeNTFBsE+2TSZ9PsF8kN+beHN/
/V5/953loKFWfvvOflwh2E/e7bbJhk2vxOa2rdx9QW4ODlpbAOxQOpYW8uOYtBWwVXIiRWibO1e2
OEoOWzFLsHW79mwgdUSm4+PaNuNC5jl6ENUbL3ReYiPASFrWqciLBkf58VpbdLq6AGrnZUq8CkJe
AEb8ENUlfI4KlTeWIMkDvMvkoUxxpOzde9kB0ICxVqFSrWWxUGP9wmDZUQ7BAcxZ9UGfbWRd7ZAs
bsMlVqjjPu+S5dsw5q2DBlxOW6K7rXfJg+qbze2oWdv3Hmk5tvwz23wn52qnxj1xRbJuWRbFQfaT
Qyt/wI5NHeq9rMsGtT+OInqdyqndO0aZrIjsRlvRDOaNGmfpyR8qVurDysuKvRPn2FupWbpIgmL8
I5g2SWbXP8Zk+sYOWn92cpILUeVlYMIRvptqwcZSb/z7wUNHJuv09LOuOeSKGQRglp1Oo3+JTAMh
/mZKL/LMw5ibN1E0WHukAbeFYyEvpE/2oYmCP4xeL0mTKohbWo55CnlrbETha7DpsMwe49Jdqh6Y
B6VelwJhjgSUxRfHV89IaM/pT6I2zsBFjgAKBKGef1da/1uJs+sna1DjpehH76FGn3KFDYMK7WN6
Ozcs/uLml/OGre/cw4eANhcE/TMoYQjOGoiCn86HRTd8vrwuNu5YoGCO+vmmQgNk5SVY6GSdxoJ7
7LQvEPMWXqfXr24N1T5ANW6nEst4doV1U6bzrJWrLZ0JoyNj6LTbLIzJ5ciRxCK9oBwfPFcrbmzM
pNdyQJptJz1yPkMtSTDI6es9MH3ncXKtO9k+WRExXa3sz0FBeB52I37n85lS10foS9iP3HbNflCD
eFPqlffZqzbXgYbTrfV2ym80lQgXJn+frl8E1OxCybhwMRuCk07+ZpnPEwJcusnDNnuenGDc6VDB
N2nTtq9xMS5kB8WAn4d3X3pAfKm8uA7mU/JUtQl5u2bVcOeDgThaKGCuZINi1huXp+ZL6xhi6yBV
ug3iQXnJBX/5+ZxI3JWrKXASUrggfvBILq+XK8dYfQHexb9YCg413mwiLEdUEYgfAkmvzWT522Eq
qh0uJOPzlOOzMl/oOEVXAQHM9GRNigsEL9IXE6+kJ5JVT+WIg0cInmCX+zG2YdfEN9lvE+0E4lkW
qctZCEY2aL79oAyYc85v00qJzEsxH5yEtV1pRMpavj5Dt6PB+RZYQ319oRZpOG1zdH+WcpDs1YHe
HVlOnmTJGloX142e13Ce61uWudoNDKqFDSrmKRGKch/7xUHzOv9lsHMuDmTPayyyqjRgTmo6rGWr
lfrJSiF1t5fBR5CkP5LCUc+yNM+og6J4yuYZkadDWJ34pVly3j/J4kmA3ySkkCPYU+fYmh2r064c
9F1vt7f63ADXDRLZh2ZlKHY89K39VER42IHLco6eqf/5cQwsXHam4buvfe6Fj9h326UEwVwjXgZ2
0Cwd3pHb0lBFvMSOcat3jnGu4ZtcpkoNTkaq3r51zhQSfkObrq5lnXghDM2ywelmnqzO8CFVo/sk
dJMLqXEC/oH7R2sltOmtk671puZnJk9Ui/xbWzTaGiS6ugbvbKDEZUUvia9Y61Rxc4xtKJY9kuxe
EBdHWRwMfQcGjVVU7pkP2VSs8zGLX/ygIpMxm3qxkI5fcEtwtpXqvbVGyRCvUGwa97K1U+0vIg+q
WzlU8deTocJYSMrijuDLkzxPmonyRn6pdJ4fyvhffynZmhJ9lF9KQeGTxUJcbr1xUo8S5XnFe87F
jAT4wmMncxULkF2uMgIfkKG+4hFgnzvZUkzgfaJrJzlnOHcy03RalY2/Zku/BJYUPYADmZ4M0O5x
AztYltQ+Z4mGGrssOZqxNyY1vpaSYjwaft7fyTavcW/R63JuZUn31YcSaclrCVTlSzvY2lm2ZX76
VQvM8KoaruIwT25E9KfrKdQqWXBveEepDY7AarXI3BFAyPzlvDZHs0BLnINszXjPL7RUkKeRrfi/
c08lIG1bX32ybDdZpuqpsap4T2osf5wsO9rGiqqtZNFP1ObkVN4nW7VCfsX4lPojamOyUW04VW7U
7k1WK/njEHf5JosI0cvW3jPSYz3yRLuObdBJcZJH2TXNkConUM/CfT5p0PbdGseHhOw7E7koMNyA
/k+qvj4nBtYCSZxqK/Lr9dks8fkFlMPHKABjMeLYsLlWloFLU1lrd1HaiT2hhxFLuHkOFSBIaqSf
qj7YDxMYdcQRswfN7dNzGQZnVdGUHLDoxIZNM7ATmlvNsG4O3gjizEvL/EHWYXT12Ux1gFhzVej2
mMbPG6FRTjBqsBb0vObpy/hBAzrlBZg7yqIcoRebIO7Ui6zRAtZ6o5nEG9kWjHF/Rxjk2l326AcM
r9uCSJIsOoQ9Ee7vLpM9fEYqpznK6kYB1sgPtLuRRb8uBUwj6AKyKA99pT8aTZKc5JncCXpFyNsL
yhJfVB5Uc4X3xoofSnLXi0FdG2rbrXnSlJusye2VHNjlmnLp/7j+a+vSnVYjZHNgecwyRYZ+GyfR
Vg/G7EF2NzMSs7o66W9f3/EFeyDzxY3xm1rCF4WP7y9xdkLZ2zaMu9iekdmKc/NeJT/Fg70ByTec
ZOlaheEGacNh2EKofRuOzr8BdHzsligd7INisNeJgOcwgoK96yInvR682pkNF7wbt82RmUlr5O6G
IXvrZ7htv2ltjP3coAhXfexrJ/LZzQkkYLqKhyT45u1lmPm9XRXd37bL8byaUzZ/Sb4hy2WvSlJE
h7aBmy/d0d+LUkTnvQh1CPmZuTM0RTqz/H56b5Vja2CZq8pVh71DBuu2NrQfMiVsOQESbVVlbWVK
mFXbacSI4NKwCpW9vMh+Gnv0iv20dzdXDyVde+rasLl3hVveJ0byLJEwReQ7G7so3E3Lq5OU7GK0
oFVCMs637zpbiVKlx4BtSxyHQQEK6M8uUmMrHoJyhRTOsB77PB4XtpvdoXsY7SVA6lonYVLW0NSr
q7kbnt8ARIoBBXRLdbhoCCkHkwCym0GcQffPeJKtWIxhcIyvQxL3/mbwidMVSo+apqbn6imI3bVG
duzOmA8j6hd3flp8HfUqvpElWe+0+ttQWScPqqUMq5FN261poHUcIk59GO26ezTjtl43ZVBv+rko
FM3eW5EfLmVrLiL3tqzEjWyUVUXXrVxD1e5lCb8c5HnHND/gwf5xNlXbhH5l3eOU3VyU+NTqWX+v
zfbnfUoK3fUadSHbZJ3lK9hYhT0Bobm/rHPjU1O1+rGL0vP7QGsc1IUs/jLQyEzS4gyCD9YTppje
ziQHRGnm7XLdcZJzxjoB0QWNEJZv7xQl0w+Z11u/fWKFv9FsD/RXQ/SISBpRipmFADygLzvzKEvt
oJgHjDG+yJI8APkflxFO51sj7RHq7hz/0hFPnQfLabywUea7O1x1dYzq9jxjE5jmse+V4GIFgKSS
DA/I6VmX/6QIWeuVCCwHCVQunzxEVXVIDEM5ydLYw6Mdeu1Zliq7745V7kzbhMzZMfQDHCXnQ/yf
T2bottsmLl9lj0Qr33rI4pgkS1MUEbaEokGCFhLQhGXtwkUt+9yXiXurzg3p3JALwKwIwkLTz3v3
FrLx2wjYrj+mQoeuYyb7boYoGNok7gXql5NeX9IZpmDzaN/VBWEU2UHW9bMYkAIW9jqozhVxb7ub
zD5Z5rC0Yj0ELJ2Jszz07oANGx66mw5DJTb0NATODHQe5xYBf3EwCKnJfrIVcOFjhyvbTiprZa6F
JYrlHKSwlquhsb+QDbI8tyqe/w3MJ/z7AC+hzO31h/dPvjIGq2KuU3xaRex+bH3vN+TmEbObr0Hf
l68EZ0mH8Oc/k3fVLyXZSFlf4UFP2KwuduoQlq8B26R0KKznrmXBgwQnW+65/n14hkvNoQKafdfo
KNZM+Di9sJFAAH3+VM118pOsk62yX99Vwa+tjtu/jc0rr1q6faBvlcmAJNcEiCShxH8DAGUtq97r
5afcavxT64h665rx9CgS76Rg0vF9/gBkspcfMIW/1tgVTr5XK3KPv0QbtcGNUml3icceIpR/Ofmx
difMepyxJ0DC39SaD7LBmPTgxv1zhMO/9HylAtkYt4DxMKaVng/NtndK7ZE/pbLtEz9byWJSgzQ2
CdssZLEeYrZprBT8KtTbpaHom76PIrBDDHVBOC5K7ryD0hjao5y4ikoCq3MxsJjYzYi1e0R40Qke
nTsExtZFoA9ndyYHxQMWoarprzpYT6SyvUYYLyiGIWkYp8VScxPxolgZ0VolK+G5lcZLVdSvo2kk
dz7xz8e/GKRoo7rKct06ZdhqK0oUs1Za+T6oS+6YVSg/9NOKN5a1swzL3KSKnm1HMN7Ex3n5yqJR
C3ZW88tXFhv8VJdTGpT345iIGz1xlSUyUOMnFdGkZdea6ZGQS/cCJi0TeCbIXkEhFOhm7vDJdRDt
RfApPRqdInvJwX/Vy1DggmSaFRANibsXoZzkDEXTvp1WFn85Lb3qpM83pdJrK/KH6fn9EBnowRXq
6b0m1XiPL8BkLavKLI6yAXeR7Az5vT2qCPt+ylLuZd4zT7iEWbt0LM1NTObzU1fVq2TGLEU2JgZ+
0TjHCCXY26HD8vwKZmKkV0XxU1I2byM1L72OlB2S/4ws9dS4jpRoJywm78e82YV4VXyps+2AYNWP
CifKRVl01pOJSsc67/rwVJVKfKiUQd+4ppU/EGkht2V34ls7tQs5Ks7H1zaYwpeGYPwKVFlwDgSp
Vc0kfgcJNr5EtRcs/TQpv4a9g8oDmbPY442qFPWnKXRLNFvq4Ba5yG7vVPkri/50VQ6CWBTGS+g9
jc5nFpxgatvwx2x0EsN6e81SzV56uRneaY2n7xwntna5oZEkAn+PTW8/vAorx8aGd6umeK8tL4RW
M92zV2r5YweFYFngEbLT3Dx/VElVQfd0p2UhguKxH3v1tsEtkfsuf5Q9zMHZ+dOY3Mkqq3LrZeQ4
wV72n/zO3JaplqxkK0H85ow82r08laxygmGF1U57L0tNYLjwjfAxkXOHYaVsLDyVkYbly1i+kQOC
LT7LvkOeVuc0NGF8h4qBmU6YPhK6OndJln82QjDSAkmfm8pxwNZOkDpqLf88eiNqnq3gR4GXx6dC
/Sq7KxrYpMFhYS+L6DLYedO/5kZb7nDWqzeyGh/TVSOiFC5Fqu9zPSjXctJOMW9ybsZHK2ug5Bli
D4YsvsS5wLdHAO6u7Q5/qrzzeBWWvKuJJl+KBpRRMHaQvLI+Xlp+1e5Q8VJIkM7l/8/B16nms/3l
BJqPC2jU5KivzIoNDcx+9CyeIg0xslYrzIWsz7RhWhV+b1y7VdnwoVvjJB+7WSyW9irr5NMYSktw
kojfw7hxF7Wt4ZfQTOJFxXk3Qw/6WVXd4NayymAxzQ9R1gfd1oWbsZZFqzTJwxMoOMqiZzx1vtU8
B0YlzkPqx6QxmayzTMjELRKHUbewyPl/g82+UvWM4ATApkOkue5nYeAmh3WiekGspdsMcaMcPLds
D5C7nY0RFsp9NCL4FsDx/mx27VmX46cYGag+rL4XGRYVg930KLTiPVx4bna2i7HdI2M97iKvbm7T
UUFVGCuSZxJEf6RRF/zw1Z2pG3yPUtOfnMQZcKPh3lNmklkUldoWZkD7/yg7rx3Hja5dXxEB5nBK
Zamlzj09PiFm7DGLORTz1e+H1bZlGB9+YJ8UWIGUWmpVWOsN504suLUOpbNL0P5809eJgtP79FNz
JVrWxMTwixyOmaVHx1lr420nTeu9TDr/WDcEIVR1BlJ2zLQs/apicmodzUBmX9Ux5ldaYH221avU
fs/1iWy5VZasr1Q7J52outXXYI909bHBSPGr123j7ugREfq6V1Qe+7xcYDW43lu7ZE/kbGD/uL4r
6D0FtnHa8NVbOBBJe19HhXLtDYI6OcaGNn/15kGkHeLB0L96lzyNDqTYIWOsT249EiFYgltfvY6B
07NjIjiuHiUS3TroHTqqqsraZhyWXiJbsN5bTuNyMJ0I05T1dY3BnA7Yt0HVmuVJ+nV3jObyHe+h
aQphWcqrKvh6/7pKrUdPLtPDf0eoYQLKa0giLz+oqqwxGS6Fg2nSah9Z2KZ/DZYOnFEdPbL4Wh7i
KG6yb2LET1WjGqeKuEp/egnIUlVTna6G/mRfjPt0vf8+NM2JReUpubB7m7rqTP3NLLE0vT9b4sx6
8YVzlknEiqeGRSmc2watnK16sFEw+YQJ7PEClvXl/mJRhf1Io1VPGQfyf70+FA6JyFGZ7tTY+4t5
ZnZyfFk/3Nv7WCvOaFd/qFe+PzspTX9DYMz4eob3GnkGVNHVbkUVWoLTighwyZ5XVtnfzXkunC5U
dROrjH8uHVJp6LcgOWBpxVYHYPHwdamGdnWuhaLDj0/1/B+P6/LkYEYxqYX1Jef1OW7ccypSdXvW
fCRGAnNnpD57M3Rwg9EITk3Mf7mquk7mcW4S1VV3gvijxcNNtRuTb52aVmcbC/jq05BQwVwJ3BmU
s/1eEA1Q7VkRTKdFTJAD1cOx5SFHAq6QGAgbWoNUgCrqLg0e2rVQ1a5zmr0eQRRXbWPTkKQmx1+H
uqnbRKZS75p6nXfNcrntA2u5sAjbxMbWDjfyhh2BL9aVrGSfrQaqHiPBtnEdLdZ77+3qKoiMv25T
1a9729g52xWaqz+bXB7m2dQegDTkvl1cVTHbCYJVa6GuVFtCwmgLDrrd/KcDqXEIiOu9anCqDYdZ
r6vzf9rVCHUrafJo37Jd/nrF//Vi6l6jDX4SQFwjc4R+8zGa9/pqjzivBbiuv4paGSjm0EpObqzv
WlW9jxmtWN/ogTYeTOmloWM4CYbSbXzy6iI/jCLOP5Ioe1aUkkVGKf8W3b9HBIDR/+8RkdZ023np
kIcNUBAN+o7gVReXD6bu7WwLr917k5eniCPc6/c7WjPrj1bVXKHHFA+q/WuwN+vedihwtHP6vntC
ax5mi41jx0TsJCDd13pHbKmqsJmd7umrsS7lAUDfKuRKW7UWss2THWdsfase89VhePjHZKhpL/pq
47R6O03arG/yPOo397bUF573Va+Ud9O9yzCQUw3VnarxX/2qLiVaGP953P8cOK3vQPWoQj3RNfy/
2u5VfnUs7GqMXzY4wuwzCGjbgIzLFNbxXF8n3BjJ7FSNfmngpuiWoKp6+kia/TbuWriVfMt71ei2
7moKMlvpNmvRPrVG+dIkOnOJmXgnP8gIl4xt9mz6n6pPtYA4TY8ekcfNvc118PFISth0Rua0LwKs
wEv1ooarIrcCtu267329hmqzhZ4iGiLk0az88WgUOhiYosivBOPyqyT2cRSoQDRRZYz87/qUqkeN
AcvZgcce0HFeR6sOuJPGvhosJMOK3DxXTjbIt6jA8NdpsMIL/Pi1cJLpu1GAWW+doiMP3WBKl8cA
JEo5n+cGUj0bx/gJIU0MGjUYmBlH53As7PkPiPYbSChjHOb9CNbICsAs2QgK5En/pkUk8QarRbrD
Q3pbz7P0pK37LrhL1c6a5umtloDJExdlfcPPTl9PwuiU4EqE4GPPzy8vylu0FIiodvXFckzyuN6c
12SH/q6rK1XIRFZHW1qIPcXx1f2nILQG931iWisS3zzovvyuOu/t/xm7TI1YsW3/8xn3W0XmD2c8
+Xbq2fd2dXVvW2o/eUiQzV7fwX9e6d6m3ky2IL3s40L4z1C/tJND45YIbcWOvCIMi1G9F1v7yS/k
rk0X8PvFc+BB5NSqzn+rS/Opxn7pUSeR+iZ7YwkXr8svw1gEb0vUyy1xF4/PgF5bju7eYvu/M9dq
sHrpLhoQHPWkdGgNfGPED9XpIBX0EvFzYc/90GZOjQ1bzE8d73XKaJWzJQMFlkHV1SUy6eMZROvK
+5iC9yLC5zufxpuqQeV8LUp9fPyqCZvAlj89fdVc71gslf6sakFGhMRFN6C0vG/gz6ENj93yqAoT
IOyujCwdiAJtZWP/1dGCqMRyxfd3ne70Lgz/tQdRlTBmhjren9CgE/CYxuJQ5glm9P88GXJ8sCst
0JcBJpzQnQp7h/aY+9QBunmyKy89zrYHs2yogZashUVU5FpgPW9GnEbYldLWW/HBapeJ7Sk1NTZN
bDNs3QS6OvY+Tz2mSak2PejJPG4LIls/UeFpDPdni9LeVs8K88HSau82D6TVVEcD2xzfTv37MDpw
OJfuF4Qs/zDLrjoXmDUgAni/TIFnn0nrymWTxmZ17gwX765Ji05YOhBzhlDpOm39JgZg4Kzw7Yng
Xv1WsME5tFhhb1VvAbnw2o7FB8HovNv04xL6fSJf6jWpisrMEjoeLo5DHGAKAEMKW5G+1M/SiJav
IivHf1d/aotbIPSrxReiQvBS1qtoqcS/qqrjP235Oq72Syxo1S3G0u2YW5xjCxxoEoKMx1yInSf0
FlZskj4bTgsTppHNTzm4b8GkW29ZP9nHzLOjfV4P0TcNGsEElOZnsyA5Wg5zd0v1wrpOZDs3TTuV
j1MidHmIY5hoJSgv9DDG6GTIDK9IaUZP5lpwampu40pkSwn378DAskmXI64xdKphLNG/CF+nZ/UM
VQg3AQQe76GlgksT9oK3OVKGtjX/ZtU1Spsk0nGF6tNDMoAIjwZH3FJ0HG5VI9B8lZFLJILqvUOs
1cLugD5ZmDDdOzTXaa4awE2vKVHOLaX3acURWsui9S4uxOJvY//TXZsjPKBO/RocJEvQhCCY46MB
1xUFrFHDHdXVHiAP27sxLkj8rB2qTfU6BsdcxNoZAxy22aBBGGrF4j0GHQhx37OTn/qcv8im0d5q
oF1HudjmPm9K7bN0tI0aMOOwve2bzH5Qd0YlUB1lvYLNyEth6OR3/7KC6Jyc1S6zHlPXMR+JSI77
uNBwEPmnTV21qWg2azhjPwfzAIeQk9EwTz7/mNyrCqfNzVtQvamKVTFBhAWgv9NUeX947dxnO/bd
+c6Gwbe939Ws98dWPYRyjryD6lBvJQL7gIVPjMj86ortQcXXeik+ZjzfH4faiEMS+gSc22U+eI30
dmqYH5EicO2AdXft/f++yxmS5r3HfEmzzOEJcaLhCTYCUh8WPslkkh7u7X1SkiheFp/jIMNUR5br
+gMh1pO6SbXz9yL60I1riMuzHsl2E2Efffeb7uifSlQnDQ7oDni/tFgi32/49YcnNXc7BODrrFh0
J4lj1BFklvXo1PKvu/lEP0EP/2nF/S8eF1+/dP6UAqC3StMIBxenJMLQ8y4NqDq6YXos80zfmrkB
GFj619lAVU0pUqWDeYj1xL+qmmpfm9SoYBHR4Svxa5YVgD/bFa/1bEbPWvECSBjKy1osWDJt02ZK
9qoKXHS1UW7mQ5MuCFv6/YM0uvnRWQqELMm6b6BULSfVmXjTvMeFudypXvxup0tR4sOjetsCRa8Z
HJfqVE0wLYDa2vOjqjkRMYZIPkQcb0pzu/pN56udxgCgdJsDSN+o6t2v+svoRtWndYxstG6jPK11
z5/gRhvzq+8j22lqGJmy5V1eNVg9HCam93mtqSbdND+Qic2varzkX/aATTyrzjrCB0b0PAibAD4P
CyBTILIBUszERsdMbthjsQWcmH3q/HnWXXaPdnIlL6VveUPjM7J2JhvbkHnzeWqHGnClmW3mYsZv
TxtwCeg/484JnrKzy2Tz7MHtzueZbGteeAeb6Pre9wJ3b1f5Z53WGiB9V9sI0pNH0rEnhICT5yBi
cjfgKP7mE+i2OxSaDdO20Liwp5u60hzgRk2NgKPp8rWm2lhg316vosfBhvgTqzShWCJnLMmjHuF2
LCN761cmUdxsRZIfvel5DtYdUYC0b8zrI4ExV2fLbJfNu5nA8kY+48zvfwqBsf1eIbH3UutWfIr9
4nswxD9EGgeHKDGCYxZpxLY4DrNKJvwXLe9OMucHd0Uz+HI6pW3N34p+jp9gU2w74Yyc1FMNE3Ev
kD3IItDnjfHWW8ZvgWH6oQ4ibGv3EdFOzQtbiwSRPgP8GeN+M4z8eogSlHhOddh2oRmiPwWBjvw5
ecLQXAQEIBIRO0DPHsTTepJbMh27cexZl/U8vUzAFkNRddeecHxMxP6PzCmRmG2sbhdXRrOvO60I
RxuAqZkPG3QlATol3w23X350TX/Av/AkF+fRqlv9EkiwrSxOwy5I2jI0kvnPqP/Rlqgvc/b9hRQ2
n4X8jsrgIQ3Kb0MBmMSse6i41YsJWi0cW8zlTe1bXGYbp21YVpoO+zFh/8jLT3S/9hafTBlgmjd5
8pfONmHr2B+wAZozkGNOJ5i9hHY6EDLQtHFjLmUOwMr5zUzMBcA3e8ogqcSGAd8hk+7qkgV2LjCb
aurslrggq5eYvJ2T4VEwVf0BtOgPbSzLtz76s0FC9wAJ7V0jOso+YbnVEwGkIlkFp6acxWPxtrph
3sBj8pcsDapMhBeASI6/8jRub8ZsYYaWv/XDYLxb3nkAQbnRIvFmwAvZVigbbCfmACKe9gl78Zu9
TOdK6DhxZcVt7PB8MqDI7JaML4NE73BIwJOek/gUNN3OMzFPjKoWixx7fO6NpGXz2TWHxEV0cBj6
J6AfW7udR1DI9tmofC3Uk6QAade/ektFwnKulm0fle1ZpOOp7cHmIrVEahb4utbrx3GEY1bZJcBX
cF3I1pPtTzwsVGrSRF2PW9yAK0MSuTffA+aMa47oG/fQ9QnamYm+cUFACqQXjssCj8HGAig0otI4
cyz3N2OvsXWP2hMx7NBuuhkUh35OAwE/vGkSc9fMjTz3GcLpj+qygfeWh//qW0ydhrJyh4PU+1NV
E+gCHcld6imG6v56QIxHUBqZYTEt4wGyRwnb2W5DrN4ndDQWeRZBYu6dXn/Uzbo5AyRf+IUlPnYp
nI+3cgZk0pvzL9YqF5rMEjxLsarJszMIWf3is2sirlDGm6j28KDK/T9e8HP6nvoc4GavScLS/Gm6
3quI+tAkp3eK4aruvHT4vZZ8PSJYnmrbRcC3RruZDHxVriLZQ/DY5lmCfjDGq654K5Ol2eU9QOS2
/1V4aJYA1PWQTa3r3aIl/uPQRqdi8bXXCIHfaE4uhtW/l05X7VEu+d6VubbzIsmXh7Aj6j/DVXfF
QAqfRLUhq1eZDL/Frd2hZJi4h8wloVKP/T4a2nLD+80uRTEdgoQPpKjRbDELZ7g2FR+WkYu3YiSv
bzYcXSJxyNJivxBQPrpCPhRFhbRPVr2Ptb4RqzcMPpXYROGZRkYz23dV9NDWqEpk/Bh1Y3iqI+Mz
MT1CNbK96Jw3Nv0yDDuYi85ZMzVBzD6zT7lA5KLtmj+FUVUhntSW3v6JSk8aTnaKNbnMMUyNn7vS
Mo4o9LZx72xRQK48+arn4qOx9SQMrImjr1/cEs+N9601oi8cg01tg+JkGmwSMj/77NpgCfvMnzee
fKi7PPTd2Q1FUGL4XtT+viLdc+uBLLax7G6l0xPNRY4EMTV4WJ3Q0aSU/Tsx/TQUg/NpVTGMLEJO
j0IPjmOO5okvz5U2/wo89K+c4LszFth/WuOpJPMUJoJ0MYvztJkd4HyVGfgbwtDTkZNXTnYNNZu8
aC7p2DEH+5O9xzzDDPvV6dPKjQ8I3RPY1fbBnv1gm9YD3hkZ5FQxphdVDMJJL2RHL3nRulCH3QIY
7/DqZxAsiCyFhauFfdf+mVrOhzPOv7dmRw4ssR8AY19qWIjeTBzRdv1miw7CN4nZ6M4r8zdkxZ3b
xHIfdm3eHutYFk/FDA5PS/pn0S+h3Rf5rmBTtzUhZiGKleLwZYxgaQt30xs4KzemsBAE8rNjW/jx
A7Y0EWo/VnJZgsI5RezUziLJjHM6WjA0k3K5VGk2HktEkB+AhlsHQ4j5OiRFzGYWWivwmGY/jBgj
kmsydnWaeU9FFye7uL02PbQeW7gkUzGARDuDLXHZ4HOYIP67WVGQmy7TyZvbQOIdIZw31wqwC1xE
8y7lcdBc/AbK1H/vSNpvWs/pUdtP0BjugQFZM5ZMSOTr35aGk5PRDNWn1pATDbJuOtWO7WyhvMqw
Y7r8nByYPgm8lk9oxR3gZLAP4FRx/euF9ckChrMiVK3Pye17PHyFjremg38GcZHPGEGUkGl9/CSe
zoEta4ZPI4iGsAAl9Rk4SCE5i99+xhVTBDqGzScUsglRbSTeYs06Yzho3tCfDAhIeNFWVVOxmLdS
g0U0JZ9Ll9UbeEk2mO642zf2xCJr2+fE5UwcxfZw6xBxvUn+1svkt3sAZ5yVWYC2dVBAtcw958pe
m4hS8KQtrfbWZXxko70ZXN4lEkMZUt7TiEYyojB9bK1RUNR8gEYB+41x0HMn29i4QMb3uq5JjFPk
D3/ISTGjDQLHv3olpzPvB/REtiCF3A1uWFY4GFb+2DijF84is3YZIeDQcoaDWWUBnuTpuF/q25A1
87GXaXRb+Fu01H0As/ieJ5F4IpDah2hSsWS1mv6IFDqKfuXy5NozC3bVzhsCCaDrUO4mMcVJVh/S
fgOZodtbqwlqX6YbGPHZozv21SlYcFpF2hEPlnr5reorfEaq5dDgyreb6+ADcPC2b8cU4gu//2gB
8Ts3vuBPccGGYDjcLaC1PXcXZUkcRjmBVtmigyO43KcplCERofFljPmTq2U3c52645zAlVv07bZH
O1RDh42FW0B8ICCAFmvkbPqg8EK9qEhEsjx0aeS+jHVAUN0p9rK36nCsCGpUQexvMwzgQklmeSeT
2t3OfjucEepwr6kwUv7pFnALknCZYTOhlmyhH70qfSitBpCu9TAjTbcbnDm9wO1oDmz8Hd7ZI7pp
zdFAMUNoMrp0/FQRh6p/t72lx4hNOMcBKZokSQkhz56x67qoOlSxyDd2+i5do3mK58kMiaj9xuxN
hnkU87l0wmEe6jCRsfbo1rK/Te6khSXp+qsUo9ig2cwfrgfnBOuNsiLMk3XtE9FuwA09wJ+qRYGy
dDDQ9gwDZXo0L0NEaX3dyG7QG/f8S0y3TpJtxEYxOMeRj2Nq4V8Rcj8MsZaHg68/2gR0dpY7z6HR
aecuqN6FcL2HstN+tRNf1OQY1tWum3In5+wPaYHfaREVxznnqerb9CEfxinU0tkLJ1wGOtZ9VCFY
VnS3OGPkHe3mCPcgMcCU7qMI0zWkO4Sn/bIne7zYEfCtqU42ST85Gyn4P+lrszhrYoACahEYnafq
5M8DziB+1TygOXbTW45UFlARC0tEE8sNwLLsyEThXtopwNFlYvNktIM8QLLdJZMGZa0Ry7Fwcgm0
sn7rZPWs6QDeENiWB0/K74bIzY3VGja/sJwfX2A/Lv0ES26JT36Ma9EaE+2HJNshB80OPjbmrc7p
ow4ScYajpJO9Wn6T0gIrx7Zgy48CDgU+65tlmnAf6oPveVTaYecNxDqQaZpytKGl+0iqdLpNgAzR
LJL73I8/PMRqdlNg4mYq8t0yxS6H4YEPaBjE3o0jfSe8/ANDoGnbEDLbIbmq7/IENGGlxQitmPVD
OaGHJSOWqMK1rdBDEm6vpYO36Yq024goORCDy88Z0ruubroX9vgPmF12yJinT5ZhaIeaH1IYzU85
AI6xSMWz5DwbOySaLZ+8iYBX0jWSE6vemuz0OdnVVjwdito1tikAm1D4yMmmj7GYHLY3ctgUICS3
jpc9J4G4uI7f7jokcslbF/p+gI53XDw9gPGLyAlzOFSaISv2PcLvS+9WyHmleDGgp76PZn0nPb8N
oSvn+yhwmEkiEe9QefpuoLuza3o5vhoFYaEC9k1jmlh9BQGepRbCX02UTlvMH1/5qnxiLP4Pwp/5
Xmg4XczW1svByMQE5UDrey2OJi2CdmZUAPOZxEdCfAae60YDGwiovWs3A1uKfeOgYN6gBAE6vOpe
mhwKl0UiMCDn304g6PPJnkOdnbTdYw3G/PMTmYXxItL8WYuaZTPoRnQV0vru2uThl6E+p30mTuXM
dG1rwLkqshm1d/E4ZUI9veC9uzVwods0jYEiUhVBnYvAKWXy3JklIK8pR9MxbsIIgdWDrnFmGRqn
/SqcBRSEXRVYI7nOcxRkyx6OJmYYGYTUftE4qU9FChAgaE5YXvbnaRTDWV3di9i1+3ORAp2CU8NK
7RFuB99+mMvcP/Dl1mcr1+uzS7xr3y3VbUbs94wk0nJOCw5tAbykjXqa35EM6PPp0JBgRIbmQvTC
Dwn134QRtOesKT9avyCAUtpje1ySgiNyAKvZz2dkifv5PFo9WuaexAvXNYoidBzUWczSPg3aaohX
H6Z5Kc+sIiWHoCnaOX314SagArohrng+oRaJz25hVxstqRLOUn50VgXbV/ahSXZzCLvvI01vz0vf
opc1OoeW6fDc6hnYxYRtadi01Vuadb/Lruy/Pit1pT6mZHHQPp+jxUf5pReHaHWjVOcMdeWv1dWa
j+9729blxJumcKdoPLvxO6SmmoluZyD1z+mCrGzgpR9WGZfGRupNduq6hYT7sjXG7NnQghQ3e/4w
km8OMpQoQbCDlzKKNkxS6xtoHodK3jKN6QIJ3U2SzVERJnoUHZa8OY6yQVihxBUxTU5jBy9RY7MG
DHayzuodIOZBXthb3knb1fhVWP6yUZfSSGqOv5EVJh0gSqRCoH+/VWXA0Wq0iddgSHUG6GCeBRzz
Te3BY2t++kv+k7iLzycboSE3mI7P6Zg6HljYoCbipL6r2pyqc7sWqqoKGzEP/s3Xr/J/dUcY0f9r
9OgFcj+PguBieTDqcYPZ8ncOJ/1G2qjC7VzNRmCkzI5DUwQkdRgQ1/h/V36KWPoctkELPlN4DZA7
igHE337+Q+ApQQZwMrTuIcr75JRrBXLujz02gfs+GZ7LqH7ImAfOqGTjkFYXP5CTiwmUS2haPR6z
i/ko0YYnHK75Oy9rtRBgNOmEOF1eoqYombuXYm+M8bNHViwqXvFdf2913zoMa5hAd5ziPMXIRLat
eZkNrG0OEBG8177lNxwMPnjJonoLFA0S+4Eyhkg5jCetcjN+Ov58EzOCbI6nSXZNxBkDxBuaIT9H
ukCXu9PYVkHGuvDRnNCC0ZxwIescahMgLd8ywyyI7VcUj8q6zs5BtfzBl40/DaDVkz2WeGuaabdN
SJGZYxfcRrFYB4LKNayxTcoRYuu0snrUC0iNA8eojcjrNOzzuHp0UjLOCFkh2l8eINovW7IwAaMQ
fLYmlG3xuDH9JfsE9d9eojK1N1gil1upLc1DhnCGZVTaR800u/em1j/l+BI9451JTtpZut+nTBy8
pcN7vrNfPU9UB34C5TEijv5RlRGKCan2o4/seoM87QBiVOQ3TefcI4NhV+eJ+BHXyTuRpA0O3Pb3
IRbPCKJ6vwpBPI11wSw19zGP2L6UcdqErY5tmy3dn0TmfWIBzFGe3vVHgiUvpAbhuPQNRCuiJdsq
ltnJRHF+6xX2ckTFdDkspA62oDSt7aJ1csf2cVvVY3rQmzXeERCRKom0dqJ3bwD9sSsUw0sJn8RK
q+R7pNUuTHCSCeZrVuvVSl5JdrrlLi9y1L930vgsx65BnRzCJNl+8jB4taR+GqADNJZbNJezZ5Fm
BeTWbGaS2nVzkV+aoh4vzhq9m4H6jlbbHIOh1d6xvt6JwCKkCmNvG/X5borT+B2k4E+B0dTVbk3t
zdIdDfsMfdz5fQGy0amSfd5O/veW+HUb+GDrZTRfCHzG29xGTmkgg3xEkX/ro+T+QwajtfEyz3jk
BGCd2jqRBwn37DWxO1jvZMJ/tcgHO0H6R4shMftpw3oOqrxevUfsY2AN4tlqIkIbmih/z+tfyAok
5EiTOlxaN3gFbRzt48SDMNwseGwt2fJIiOGP2exOyyy611F2/nOPsEVSgmfGaLo9oATOdKTy3zlv
9qxy3hm5tDy817+61UjVqOqqUMPvd9/b/ucjVLe7RGqeR6xMO8VEPmF/rKbGX5fViN2xqqsrtd4M
ic4gVf/X5b3/Ply1qeI/beo5qm02unJr6fUUcrbL0X4ry5pFdb3UPbYwhFP/brUGmw3B2p9rQHZ3
+LH9Vf+69asUM2lAzdH2cSaasyrqdZkd7QrxMVW35fx3HfVqdpFD+lDNZvziGDo/B7+wNoCI4hfV
Vhcus3tqjwfVpgodbrqejNHDV1PhZk8x09j9pg7nxpONmv9Xm+oo5dKS31m1jteHf7WlmgwNY9BP
9zZOnBvE7K3Hys6NXeLX8cGpkRqvtMa56bWt36IiSFj6pu5H6xsfBUDkV1PXpvMSiWLnYkD0XM0L
x6d4DpF4q74nIC4OKQaQRxIjsJZhJ2KytzXMYNgObU4sJSqvbjXIBzvNDz5r7AUnT7ZIS5afYI4d
Mo78lxLJ1gPiLu9lm3s36If6TuPYxbQSu9exm1J2+Po1m7ozYijFBfdegaUOQG5QVMvOCgwX05MC
/bhq+SE8ZCf5oINXAvrXsmv17+itlVsxuuVOX4wn0s09R8wemcYqmzYSdcOD3VZkenQEmQwTohxb
7202DPp7440ARrtsZVMQScrxh8KCKrY+0/oPS/aSkzKAxj52PpbRrrcF3LmXPEGkoJ6qn8Ty54tq
amOzvwV5cVI1VUAUjvcS6vdWjVdtXW++B87QPqjakFQLGabp2nVzAE6tE9uqyMaXUkQlNNhk3Gnx
OL6otqRisws46qZqAa6cl6QpfiFD89eAZUKqmqgkGJT1GaoozD+T0RHP6jFBvSQnHevC8D5g6LF7
sLU2P6m2ht/tQ6dFt0CSw5+rLXqJ8ZOxFDomntm89/x4DU8wbau22Emei5IMqmpyqgHUbV79ruZ1
1ZSMy7zRa8M8qGo6y+plJir+9YQSC2wToJLCvCqQK3DQp7ROvWMqmV+RbPkbdPs1RC7sz43o2739
v+MI8ZfAIS1zr553HzgYyetENo6TTTFuUHCqrkgG2idrWvVzmmQKVZsqhkqvrt1axKkGnNOcl1Xz
CWrOPx33wUa2eMfa1J/uTepqzqPqem/z0+KXHrTsftokCP1WptfKJGUsMOv9urq3uVoHiKANzmqE
Robpa1gZN/lRMwHDdCaq42ltY4aiF917TCBoF7Fn2KuqIaoCN4Qe3rXnyHcRRSvIZ40VroOTURTH
VAhA1Wt1FH2NYzA4E6SaOHsJ990KcvBtlU2Eea3aJNWPpgS53429+z6V7XgUGjs21ZtPMjt2bT1v
Yxuu/NC53jlq2ZS4GdE5XTMEImm5++YNJUewQHyomlMY2euaJ1C1xI/cN8t2UEnqimfVVPUxu4mi
Xh5UFcSUvcHD8XuDzsPWnJrgzUkGDUmwRNs5QeC/GWyNjnrJpk5VK6Re0F9jk6MGW0wXTzAYLqoz
AtHx9s3k33rYjLPF76qun/T1oVnHdrcLgvJBDcSWmD3d3OOMhHFhqNpGVp6dkKhQBZzvg6QeINGw
5E1qYVNrk296EeHONY3TDdBFNpZrLkcvl3vhDTnYzzg5lKiFvMXjc123xT7QMIbOx1X3cnRfCRI4
JH+NfleBynrXsoHoVK5/6+OM1X0ui3fHmGb2+cxymMbk7MUt77Ik0J3REc3fB20i2RJEH8hBY8Ex
If4c9PZB1Zp6bN8868TsmOxcvCw9UEFnzzQD6FsZUtRlJN7lRCQrb0hJQaMxj0YZextBTmCN8nmb
AaTLLsntfk8Ya42N+Wzni9e5t8qNbRbxMTC3iI/6T+7qB6MKMz9atvZole233tSw4vGb+ZE3jQxH
NRGvzjm7aBa0yJTk8SZ2a6iGJhqCqGZVP7pyeIqiRn/DyVAhbsLWDqLXgrhW1rBX17WGz2c2QBet
hboS6x7DrexrXMb5V5MxRclZs4aXVOa/165vHSU2FjfhoA83s8W9FE3xyd5b/u7b4jZMhfELm419
Fsj/x9h5LUmKQ+v6iYjAm9v0meVtT/cN0RbvPU+/P1bOHirqzJzYNwokBJWFEdJav7FYLD0007xh
Qp6Tw25b4BJWsvEQV/4SLPjrMK83Ad4Yb2bcnCOAvD+1DGE45THFxuRZt4sblHnzQ6ERp82VON+7
Q1yS9I6+MOmrjr0LkSFsvRB9+qR9NPuiJhBgRz/r8LsazPbRa7QFnZ+7u0klRpjHYYFxtkvQVgUZ
a8/60xwP+evQxQu7MA0vUk0r9EYBTdzCvLcf/W4iD9UNFVwNY3yManPhl8XNAVRwfGoqNEIsJT9h
94SJQ2rXJ4J+9d5caOWszI1npv78+ZkcJAmKHSCofayQ6CeplW5ivY0I3tgbU3/CdfA5mBmBDIba
Q+DrBW7fOagvRSvfdKdFszbLnyxWa2/97GpPbaMfZB/Sp95Nh4f2ZrR/dQzOb2boeC9ZiTw/Fhlv
vWVMuGhjwrzsGxGCI9aMq+lSU9FbfK56IvdLrSdZ/JzjxCs19IDL58ZLDqFfWm9tUWG2m2dH2dd5
lvrk+PXpWivN6qkd5rOpJiqyFvopqdL5PluKVh1u5rjVCddQK7umP/SuYqNlpNv3o645rHmnbENE
B80AaTSWPbHFN2aasptMr+17ddDY60/tvDejqEewdqnLLilIYGLz1N9L5XqqrGoskqoFYdRsCE9D
nxGWbEIM01yrDiEMoRwm1WL5AyQBbI5eYM9kLYATUR1bnd6zq87nLpxer1XZo9Vlf4ms5D5L+7/M
Ii7OGRGv+76v/i5QwHT2+MpV2087BtUb73R+ytq3NRzN2DSjVm0AkCMtspwlagkGjXqMYIDpBw9G
4o6HsIdMqaVq8MCbBEnA7ufpdvEwkjbp52IN9CBVtzIfYdwRZViOX9vnqkG+qLYVdBmDmqmcr+3C
yQ9hnFLkcZsDMIZiOaQlSeSlLTIZPRECCoBz2O1rZuVvpV+F91LzvMlfoJU4ki87hzZWjspgxyyk
8+5VtXP9zsb3A8RIC+iFHhWwVBbHL1IJa3JM6NXPt1LVWqAckPHSo1TLKY/P/uCBHF6ORMYze5iH
6PqHpcm2pm1Up8Gz1KxsIMQ6oIki1Qjv971tLoHo5fDQtsoLXAx7I9VUd6zHGgqu1OT3tYF+Su2s
fpTfni04r9GKFfw0l9+9AIsmXSv3Ui0xl+fRzHG7kd9mZ8ggxQhBLTU5W+T3j2lJiJfEMqk1S8vV
rVI19cUmWUAgeaoYq82iOak2maEA8883ZyymTRwEzncAxDc1W3jS8T411vyHuMX7RCT0a9lBFyEp
H77g882nnqnhBo/O8h4ER3oqC9u/tMYc3vi+Ep3IQ+anAhHPBz2L31Pk2X61k/NsTvi1O275K88K
G8vlZLxoJabGbgz6hthP9OtMIr4hgs/CQAvc+D4d8xgkThDckCI9xuP8as+5sUGOE/hGmdp37dwV
8yarNB5v3tQ+zR6kUGw7fSAaikS2/91B4XHbJzDQ3aEinxZUPYAroOdw6FQ0NjtYLF473gCWn891
U/3ANlM5W1o2vVpdxWM3Pmr4wb/ju/Yzn90tCXqUu0v/ENrh76rLkocojtCtTR3lAE1ffS+tWGPS
2h40V7ffQvtISiz9YszzcDCUKN67SnoTKN5Ppuvqxayj32ZU/OjG0CS9UzknDcQoWTYX4yyExsY6
TlFggvzghUbybSBJlE6WCxSpIlnp8GIn1ejt9JD0UgUQ4LkojkTkY1J+mJ63eYz5C+rEZAm0L9Uc
eCfLI/MJ8D3dVyHymKYDWGkAC980vX9rfXNhfd8PufZsqM0FInq1IQsVHNSCiJiF3CWBl5F4r8rc
vHaMh3H8puN4YjwVre2epqxD/nAEoFxviTMqJ00hrwanqTrAndeRB/GNy0+gHup9SgRsh76Svcvt
fPGRnc98HpHYtIOvVebWL7POR5sm/cEhcQ+42wmJmFIo5hjejl78c8oxXRwHtHOxWvwzQ4MpW93D
DTBotlYftk8kb7WjVVnhJbByovJR6e6CXDXeQX7+GKy4/GOigkku6HfUdRXk75BgfVEiDjG03UZF
pO6Mc9/wrBZa9FiBUpGaFJXVageI8wTHlh5S+KUO0mX0bnzIKs/IqGjA/uIT2Ih9jBfDQ6+Z6stE
anXv6eS6pWohpHifxWjBLzt70IUvgwEZe7T7W2kyYB8cnciudo2baC9eb7SgPAEQLTVp0gwLwbc2
TS5ywPL1ORt8mZm7RKdC8xe1z7J7mXwgrWZUPkkNT6pgn7o+FjrLzpGVDfnq9iI1T9e6l0hJQQg4
SNJLm45HyLn3chsWDQdIwaTkwKuBvehyQOAq0z6pEhU0Aj2YVcePnU72YdmpLMU4EPhTIA2cpQeh
7uHiF6hAracM3PSC+Gpy/c1ZNBTbyJtepphwx2Rp+kvjY42W1+ElzUK+dEUb/7FbG11p5k7PTmg/
p8OvEk/cV2Ka28mwRqxJcuO1HMufYYLQhOwjRKtuEaf0TiBGzVdbw89Q6b1hL31zQw8uFTY1W9k7
qGR6sF+3jr75yPe+BAxTT9nFC5lBQEWLnqVAHKXYV4lf7JN/2vQpyjZB5SHebevR8xSMoLx8D+1v
85iGkfHiFp3xkswKgz6YlrNUY8XrztoMPES6aINtvPABm5wsuvbPG9LIIyqtJ3s5vArqA3B3H0F0
uG2V0jnPUiRxw2jXDOPZCWLnuUUb/X6MFWjmOgC0wgxgR+NIc5TORATDJ7TkWNP4bb4F9dvsuUDj
HmDz3+eruz9Fpvh7mP0Ao7BNeYZLp2Nx13TXqrS1Zr2rNb5nUsPEtDjOFQC7a1X3OWrOjj7AjQdp
Go2ZdF4Xq9h6VMGLtE2zf9FyXgyp1a3Sn1qrLujBH5Wit6eHEnDI3bUJFiSOVoO3MZw8enRcXvMW
7Sx70s0NuV0yxcYQPEvhqeFRLYz5Xmqj7zb3Ue0eCz2Nku3cLFHgunI2sreI+Mqnlk7orEniw9pm
eMlvT1X56PVl86RFsMp+O3iLjo36LAXPEQoePdnqtc03h7c6UsdbFH3U5z7w49tas/9aOySsU1De
aJrj2uZiV9aO15M2/YBgBTJCW2u0p1s9ih/b0cvu+QZm96TQLz0kiIvUMMq01Y1semn4rLVme/7Q
JodZTfGjbv1gp5VVBsgnd56kcGuihA6EABjqtJWqAkiXXEw97BI4qi917JcvflISXvPi6ChtWZQT
q4yBmId5UW6nylc3PPv+WTqbBh6tBSrFhgn8p1Sxw0oZZvdBF9Uv9Vw+twQK79B7rV+KBJFbM1T8
rQodFK+H4cbpzJ4LwM4Q+NSORCpIKc2uX9Spjh+a2D3LTmnCZ0wjeN94Z20ayvvJHG/sOuy5n4Px
1phDefHGugMVNAXZXR2U+7zcK+pQ7prGqXeaFcwAj/zmYCqGc9cnUDTi3k8W+7E9Pm5fGsMv4MP3
t37Z31l9gGJ7SE4KXsIPv4sPVojgQWKx0imYAXilVp3GyP41uzkItvqs9gHMCSUE0632+q5lDrJt
mH3kHv5CeraZQQlvx0iBSOrzNZdsH/gY2PUmGHRVGS4gJt602omOAR8EAtwqkHRAyn2v36gzWnOt
phgkF2AnucoxHfV31l0MNqAXdqWh3mddesaMWrmtuhJ6bD+456yHAGcYb3EzxCz/XNbJoD2zPnRf
5szSLhMZbeIdLcFEo9hk+dTCmdqoI066qBOTvp1wA/DKPtm0M99IFsN3av+khY33uIjwTZAY7Kky
4T0Gxq3ZxOpBwRhlU0Tv8zy/khHaRa1WHgq7dW/6DDcYAgFsrsU0oABvG9UNomVfQFiMuNC1/aF0
Qnxcdd2/7/NfnCa8ILdibNB9HraOaZC5LRTtNmOumlmj+mSknHmosvnGQnA2CAGJZAqWi4kOJ29K
To021Je68+s99pHDrnGc4DZ163mntvqXYMQ/AMRUtw9mKBrqXD5ZwD+eKt18U+KoOmWoNd4ikwiu
hG/KPm2c9rYsCqIk+gB/a/a3QTX1twAJTl2NIGNbJ9u8Lo9eNnrn3JiqXcq8gaWVGW4M3LS2dd+d
rGpBBAadtjcHOzkAEP6BVNP3xUz0ZJIl33K1+i1wuG6LOhsRPJ4bu1GA6yVte6NRopMAXAstCVbs
ncHX3rBh26g/qkSf4NWZ9c0A0OCsLAEPo3mSGbW2TKuZovAYdeRB0hBhljxBMiIaWvVNz773tnKf
pvB8EUfZpvET6OU/s2tUF/JvKl/CpEZzTb1MRaU9mzA8TB570r12PSTgb5xqa+RhdNvlVXAJRmYY
mcb7O4X48qRdidzesDy9ZUbIyunRpHCiN4x6mWAmxFDtqq6PoT39cE3VvR3dpN0SCmxDQqFXsAPe
auSWbOcc9CGOEAFkGi3HtKyol0jJF4gA+XaIo19NVuKSHZknvuV9AmIFeav6wAX9U6dYxIyE4ck+
YMrRVtYjgRF9E4Mu2/lx8+K5DRwzt8H9TTWKc1gzDsaKuZ2HvtmWHTGBOn9E01S97aNIu22XwjEx
rHQgYab5JtQDf292IPVCTWeFojgdY6/V7IMkcbeAsg5REfxSyDygxBChKEQo42dvDeV7i6w5H+1T
l2Nj57hwmvSAHIg6Qk/1mB7fBQ1AnvmJFUm7Je9ZleY9tubZBjeAtzRWQ/68Yy0Q6t0Eufhh9Aiw
13o3kRUOnhFW4fPZViCUfLUDh2/GtyPIyw22WcwqWBR2iQqHx2wJXs9pcLC9RX226n8Frp8hUGYA
b3T1FBCDmQM89I/hjFWjDmF+02lQmdrfA6TBCNjvvvGA89W2Q9TZ2Zh5q24Rmi72atGBUO4UDFg0
VUE+Er2YIPBJLJTuy1RNz2NoN7eEGrPt3E2IomXtA+zlZyLNzcZCT/7sTTooUN23zo7tXhS/9y5K
4rsXa8HpVHH3vXG92zJimDUbhWEsrarTjMISFqrfBoCox6rrvuF9YMAJtoO9UibT3YBX0a1D8LhY
CMRBqr+kjnsD/mFilj36XMHh28iqnehGAHwpjve60fmbpoBEkcUVgYo2MMm6ldapcqtiYyV2ewS6
XgCK8yxAN3wMDpCZL05OUkov0NxCOvaltDqXKE+h7ZI4PpZTax77uvL+Sr1XuEyd2vo/Z7vewXnn
W+otEBnlZ2T029zKgos+BvgjVmqzY6XunXqAZ0cLHCi4E1JSis/irYNw71gFQQ/V3DFnvPNGa3hM
BzSKHGqIyST71gxe80yxb9aiGgrnWrWZ+Z/tGooYNl/3ls/c0RsscIxuBtCz8ryDH/jeNvRQX9MY
+rYsmTe6GvAq+qZxM9cxaVNmH7/SXN/nQTJd1Bn5JoSinrQ4+G0tDlFQdW7RLZaHkdUZH+KlWMRz
zHzUblWzbp+Gvp3u23gZual5ZdA+1RFT3apOj2XgqOE2dbiNYMLOSsv6o+tTZh5W9J6kOjqHZvFo
GaN9GPOI9fdS+O7d7HXw0Fot3jfdU+o0ySVkeXBJfSfaGQUEANjY0Y1lm096YMDe8EaeKOweBxBX
xPfi/aDUTzMGlQT2WJx1i8CZlp0EA2YvGWmowsASTWvxugKB+U+hdOSLerRNCw+7DCNEUssvQWqM
mdcSZsGvwUH2fEkEKLO+131sXTHcgiOBGagHxzroQWNNwTCx4vQ5ltDILYLSZx7U4qYxp0c1nEeo
Hb69G1Gl2U5LFZmCadub3CwzdQGaOWEKr6RDenLWQBd5ZnEDIuM0TDBSgCvdd2b3pLT4P+VmnOx0
TDTnrWDmwoXAb4E/2zvDlMMpmN37MdU0poJd9uCRmrvETfU+Azd6w2sDtGHxPRyi9E3NcYnx2l9u
4fNwS5TAWUIF9ayz0kl5oBzP1e6kmPiEAbDylJ0vvdEAx16tlFIB7OmDFJjq3LzIaXCtfI3qID9n
ccmQPXbODsNu4CGkFADBFfO2QDEtcgqb98Lemgx5d4MGpbcGKID/2nBIGv4ekiP+XUyA9ZTM4XuI
FBzio4cJa7md44wQ3Be8EQDtXaJxd9H/TZVt2td/WNe0N+2QHeux5jMJKjBxsLRWE0hCLTzOuj47
4dciL40vSMijyDk+60lgndJBeZ4JAiz0VvVYmYvxQPxN7YxT7I0h2fqdF8/eOYys+5hU2jbVkVVq
1RzhPwPEuH3jmvp0q6Xx66iySg2rABnFEMrwYtJU+ejaJA1/DyjQ+1UBIsjq7mCT8AbLVdpX4Yh0
+tMNjvYCbNdFGluZWAiYjNPagqvP077ZFantPcICcB7U6XUGwfdoAEaw86A5VHHypWRigHxlBLSy
JJkq1TnVM+Z8ZQZAU1GOSeeGzJ+MFPiLtcuDzthWZdGfYEcUr51ZN6cRtshWqnriNOCNawu/UKW5
Y7rM/9N29k4vg1+TrUzHIk7nG4Q/HvsZsLfp2slDgJTLQ9BoNZlhpDCd3kn3Vm1XxxIauBHAzlAS
JOYyft7C1HAHpIKdkCRjEWycecz2rKIfDOIcjOK7LHvoQsBi33P7FdOy9pwtmJlywdWFICzOpvMQ
LbjR2pjUM8CIcEGSSjHp0buiGP4+/qdJ2qV7trx29aUMuK5eC51ukxUppQA9Gx3ktFZXwc4/TDhC
nqzwNW5ACvgvYxOkhwA6r90acIuG8QWhctQN8by76moIRkhwQ5nJgsGNHZS8F8EN2dH5KSTJ8cfk
NsEFXJY175ms8ktkU95oq4JLdpLNZCaCBAuLf2+oC9C+bqujIFQqx2mBFDKXzS5FD9w6aPB68DeJ
oi1xBFoDsFh7sipfHSXfJWqAQ+4vsx9AMS8XrlnOKFsrPtHWEnXeC1RRGsc5m7KT9IycliuDLGLw
9/HtchLppYXqtLGdLN3Jr0zQmiYBi/DZ4up3DBr1KAojjreF5D6cwXD+7Jb7N5qRc8pRo5YcsBSJ
XH/ZjFkik9LC+E6qWVYdw1LR8Z9ZflMO7jPAO+Mkf1J+Bs7LYVQNiJP01d4ry19yXDoGcMyX23i9
w9IoeKncJ+tiLaTRtW0s9e6I1AqeTIA+rthfeRqg3ZKhHqd03Kt6/V3wwFIMwKi7Gn4d8VQkR7Jq
sDEjqpyUMd5t9pL0vuK8QjX41sNc3HtNyB21kRA9tEnzIvfeTtyHgbjPYa4NhnVriNDbY+pOequ4
pA7LvzZEs229aWCHdSDUTbCT2yV3Q7ZKPD6TjWzKU2CFuk9eudt4RZ9f8HX0QJ/J5lJARODZUI4V
Xu+MLUMyA0QA5ozVMEagHzblaAdHCpDIrpFfrptz2oOGsqOT/L2xaYhRN7u4Tb7Mo36RK3e9SlBL
N4WVTju51nJVkrZg/d9qiK8sGAC5J3KEbEnb9XGQuhRGimNI04VANBF9HLpnufHXR1Muzfo0yJ6a
yOemAsO+k0shP1Lva65PGxT6lgg6s1yr+tEutiHIXV6vr5k7/QzwyjhkzAZ46l60Km9h2oaHfIbo
3OrTs74MHfLZzmLbOc7BDBIYO76NCp0TJdwGPSEryYv/5w9/+A2yie0VZHc91K89r3cPNRkcSntD
38kQIN/3Drnxkw0ga3xO4fJeL+4VTvHhrfkAqvh8BQ3SeEUEa3JuDkaYa/M+dsNvSpep+/UKMwhe
dMeF0r0OLmr/mGFieZDf0vvVQ2rP6gGNxn7eNll42w66AsxjGYeW11qOlK3/bPO6ckY4IEx28iT0
cXpgCsPSZXkQ9BFpJxOO9fr4LB3saqaDqW8HJNhO8gSPnTWcptxiWVLtc2fA+MhdwJX/+XftIj37
IVhhLzeAKyyAlPXZm+M7V18AjEZh14u8DcPbMizLkyTVta0g+rOMSJY+O3vfqQYwK+mjEyiMkdJf
ivVt/fCIXjdl/1x5w8lrzK08CddDsBU4Ku9tQ4JAxkIW7M0Rhe7z+oavz7K0STVYnkK17w8NIL1j
6EQH2WfKwy491uM/P4JSl7smW9djpH7d/LRfqp/aro9tWdn230MPtnIk+FPzHMCV26TAY4oUkFtv
g3BePhy6B9E00FmoTvoBHwry9MwL5I4Pto4xqPOQz+2Tw9yA9eGtTsRiVgs8tpOnHFDKUHc31oJV
ncfyKR/c7mCaM1OJRld3alAQu+kRmNmQ4D0I72DKF7tIcx7qXRCVDw7mxeuNl78q1evrtNalcX1M
Ph1SDGl76rEflIdRinoZrmVLT6AvmTGcJ7n6cpICPOMEZoXHrveh1W/lLYHVTqtsfmgdXOOv3EJE
SdYtE67Be0h1X23hUoRcsC5W0jNxcKgh8YJvGBP9LeqBuyNjspdrLIXc9niZniCUyxp5Sn/kk37x
YiM7qPN4k5glAmVed5JBRmPUbuHslqjn7sIiuH4BjPYXpPzsLCeUOy9bjPTtwoaxo+HXPHiPmMW5
V8yyn9gvPp5nh1yeiHUwUDXVOXPc+vv0dtR2/QTxfr2KZeYwkibLZyZzM2vnW9CFhFQCL+AvcMkG
M3EP+VHpQm4NyomBLsqoWfurjplMtsDrVsfJdc4TwBzyuUfokWgUR/Y2wzHsOru6rqIiLSjIuena
dRCGS31fG4lxkPPL7/LtaDy3+sNs5O1BNY0nuavrrZWtvOt+xsYUbcaiQOkfCvnfC7R14FDk2y/1
68SO5WmJIw3LBzD+ey2zc9j5bT7cIchunoCmVRdh7QxRV114Fv6UYZZd76/ciXWMWW8MH+jfKfRM
c/LqnQVBGlkMx8DhpOAlcBnBdygE7ksumdwZeawDldijBTzYL/AN+Wcwlw7riL7eyesDvYz360VY
98qWdPn/n4q52gh76W4d6uXHSPU6F1/rsnVtnCNsP5jQIswgE12ls08qHovSRf7sdcolmzhs8qpd
N8lr/w2rv34o5Xd+mGVcjy1zdwss4JaEIPYYfOhl/kpyhNC1vCZzgRzMNpjMb2itEE8O++RUNGGo
7qX7ddNfvqARYJAuSK/zOHlSZUa3FmvbNGekHDSUIjVgYsskTP6dtbiiJKX+YS57/fXlPMLEuRsL
dN16thvg6QebLNW8Ra+3IAn1w5UfYtYX3dXVs0zLZFInW1JcT71MC6VKIgjN6wACyNpZuqxV2VqL
9Taubevf+HRslL91CHUwhjFmysDZAQTIT1KXN48rnrCMX/Zff/xcasUmUgb1wzRSbuH1yZu/BxDt
z/K4RijpAppe7kHYdUhuyJPy75ty9HWoApTTnNwy3X2mggQwRdYl3CdOiBA8ZO+6Y10Dyg4p1n5S
Hfyfg1bn5+uvX57kK9ljfWeu85nrwyytnp535E/+ee9k69pLNj/X5aDrWT/0+vwHPh+laCQ2WvtV
m5GalXFlnT3Isf/WtnaRvdd5tmyuhdyPtSpbctx/nvXDckZ6S8dPf+rf2j6d9dNfCpYBH6O5ugth
9C2vOB7O5Cqq+bpWlRdeCkIpkDOhEbF4X8Jsa7G2zRmeoNDv6FO1BpvXTjLcysnXrh/2yKZvBiCE
SMFfn2h5WeQ9WV+W9aX6z7b1MHnvpN+/tf1fT+XP+ULuL2LQfuPOxaGNae0yF5YP11pcV7Jr/UOs
4t+6f2q7rieW017/gpznU5/rXxgS71ZThj9q54VbGRpkDSpb6zdaxpC1KlvrhGzt/KntU1X6+T2C
Af1PrUYSISlsiHy8nOTemd7KI3zdlFapz4SyWVZnVXbQveJlHd4BU0EbX+vKvNDIpS4jP3OhgIiS
lVnuNXTkB1Y7b2V4IPqPJGuDMvDfdLXroGGrxBBkdCnKGRIm4m+7fxtu10fBkUX/2md9DNa2T4+L
VGXvGDQpIQsXptegzuauc/R03sr6NwFgQLgoGV+DdogO1zdeLspaXIfVtS6X6z+rsmN9daUaEEj5
e/iW+qczSNucJWAntITXaB3srxPr6365P+uRDV4lLN6ys0VgxFgiJB9Wjms3OVYKmRisVdn61E8G
0bXtwz8uez4dMniVsp+NO1CBjzVUClwDpAeRckMDybF8uEoc8doXGbr8LMmyk1yZMunz7DSrzqbJ
HOskL/t6R6/v/odg5oepwtpVtuT2RkVPRO/a6Rrkyh1ET4w4QiZFRyt7mL2SdAxqLtp0L6/oNU4p
T8A463Hzl7zIf0e1ajXYY51N6qQhOZjn2TlBIhiWOKQ1KeqGbOVmrftWoKB/FlqbctEddmYLAzIG
5DXyYelacDR1/0Y42xYJgEhFu0auqtyXOoPKpFfFaxnDMxE+ub7c4LlFdKe9xjM/XX65qB9u0XXp
er3qsmaRzetrHpGcnD1z2stVlj+7FvID1qpc2E9t11Wd7PlM5lx7yu71X9LDUN/aWOttsDHEKi7I
/feuiMejgRDgXocxSxXqGQKkxRmfSfZaOrkzw0GmZ9nrecA89STBu6kOXiItO2rLOdSkzu7KoG43
0mvusvGkzKW5U/sMkN4wFJsm4lWXwstcc2t7ADw1MEW3aeIe1Ci08j2SQRgus7LfE5UENTw550YP
mgc4WeSaEY2FeJ45uBfF6m3qj68Lov05QAb2Gf5NvUM1bkSVg6q0ZQgeZQnpiXpEBSK2q/Q59hyU
Bc3uborRQnCALRx0cvtHz/Lnx7RqfsJ3PPWmVr6PuYmrVup/y0um5DU+8Bc/UEGKZ81r783Wd49o
PZldPyDhoLWo4wzDJmjq+ks9g+llSV6+6Wpqb1HUAV4VIdulFostgEkoec6tCv0mVd1VSASjDFWC
48aIsboflz2EkjATGHAUCBPt2BR2eT9PSXUvW1JkReGge5bnCAsThLeKONiVFfJD/jR8NUmeHVt1
kfLL1MrAjgQljt0SAN64Piu3uIhRvVYhfBo+RqIqCoa7NivABHntwHq4KdwLSA3Sax7B9hbVr6mf
osdhKSC6RI++mnxDVlM5S1OZYdKN7iKqXAXCZ4ZFtsYJHhvUsB9VMqGPqaJp22kcA1YQ7IhtD2hV
anMtcyxF8ZDdTMPQ3WtJ5z3MS1FnwPZsni3Y1fRYd4R6lm610sEVbSA7Y06YzY2jji6M/3tKovn+
WgPNgfKvwzO3Hl9FlveAyky0rcJ2g+6psXc0y9xNU5Oj8QaYvjA082I7QJ2BtWo73daTdoMVPDIY
OICXXljeVlDtbpulWKs8n8ekIIY6IG1kw00r9Us+m6mx1UxDu0hRTMH/NhZ9pWwnD5a7F6YEmxE1
eO19AKOuPfZfkyH/yyCVDi4cuj/vlgmfGWQiaIWiQiWmn3+T7vwS5on+dWoS0AoI4rwGYwbsGh2s
h1kjl2xNiXVTuXl/0fu4PaVpXNxzCzQo/6363IwKD1eWmneq0b/WqAbduVHyMNhVA/VVqZ/jnsSR
g9jjXqqyg1ToG/Lr+b4eNz3GHZtp6R5rKaZ8MViu5Tgy2DQ5CrRbxozdh4Ot/JuTzuaNnKpuTO3e
8cIT5DCcOjNk0Q58cKrd+gvaIPkThnNyPW9tzO1D07X7XEXWZutjsdwH2QtGhTNB+6JhrWybNxAt
mme45/09oeOz1DDabZ8xrYMMlY2INS09pM0xys8HJe6r6qLHhWsgQG1oP0Qslk0FBt0t+mn9bT0Q
Vi5T1E5kh4OSxRkZzAQ0G5dCN5X2iNimtpWqXJ4sVZdPlQMmbLk+9jgCdKmWiV58tMc/138nTXL/
aBc1nLPl+qE6DSIvmzz86XlmxsFEOUU2paiCGYb7WpenbWyRkPzQKLtlTwe5Yzc8AJwBgRcMG3Bd
WCqUFYOSXv9V10F46u0hQOM9rL6V5UH2x0NYH1Id1aZqVhwC1oqLWzjxwHMTRMFttxRDgu6Ja/jH
Dzv6PsVO5j3w7XgPhSG+KccMD8OlkC1pM1llY9lgo6gWa1GD3+B/dJRDrr3Xo7sRc8D/yyGpO4Cv
ULXj59O0XYHI7dN4X6pEA7effp30lj8yFaXe3KbtwqMg7WhaLQxYFCnvoqXIEZi4k+rk+ygWRv4A
eV2NCa4vu0sV5fLN2km2cNC74cPXkUfm4NglqhKWlYcnxqQoF+fdAoqPspTs/XSoVOUPt6iOnhyE
wK+Hyl/7cESmm/uuBKDxecfyq6Yyhuz4NBf2Xyn2pCCXZje9aacqvXHHCMCJhvJml5FnVMlW7JMi
1F7UMhxuXb3+kYea+jLYhfqih/V9xwB7T24apguig3z9egP9L6du9RsbaMm7m3EqkjnlXYqawXtU
KV/gIwcPstMsgzu/iO1H2QdSeJ9CqHvOl55j/Z4Mmvmq+VHxpiVn6cI3J3tRmwb65X1Yp9NtH2jp
3bgUiPvpw8ZMajbtZt4wZoPGW6rSB6IpiRzf/a0mA+6lLrFLmEvpe+bV6GhrRruVqtE3w8nANXVX
mhaK+Bvb6vpnbKyQLrJGfR9BqHxvemwRVPh6x4Vf+Q4UrNzZmW+eRiwzH0t7fAVC0321yu+z27hf
LMVtL1kZIZ1k693XZgZIoTpW/oiIDlq6Yf8ncOz2K5AtfTfHuIjbjf+qAT5Dw7YdwHuyFYftfsYa
Fr7w/zZBi/x756c23XJAxWbzbTl49R6/thKFOad4zRTLvjRpN6G53RevOozpZ6zfN7JTAcb2CgLj
C0xe9U6abL8hv+AO5VGqI2oSZ82bkq1U69g1H2eydFKTM3aDeqei9abDiL4JphlcQmGFxk2NVgy0
6NpHhc3O7wi6x90OLB6ynkjL7it/cC6yp299b29qg8Vzh9vJ7DPyIBgTvfdq1W/h+EQXqTqRagNT
iPobqdoYEeEDqfu3Up2V6bvLN/9ealOfPTJe549GDL7HH4NTGA3KU5q16l3kQyMOfeyqhrx6BOiz
R3aifyq99i2JW/UGsMLwpOstr0qMqnyVuLfSQdrRRTyUSp3dS5MUJipHkQ2Boe50DFcL3GMzO3iS
7jF0tMfcfGqa4uB2boVhYb1Hxry8sSenuIk6yHKLWHB5o6gUTVe5yMyq0y72ekTH7ah5CDUHK/DJ
ekUhLP2qWpW3RzezPEkVjg6Qer14L80RSUqjB0uwdNP6yd+g6QeqJh9xV1ZbgOJV+hUUdXaEju8c
dHIfX23LuMldxXoxw8y5KxMLgMXSrZ3U3xNoyTOfNu2OaZ32P4yd13LjTNZsnwgRMAV3S4JONBJb
XjcItdSCR8G7p/8XoG9GPRNzIs4NgjA0ggiwau/MlaQR8ciZF5OW+msqeDX63X9t+zlkeWQqzZ+y
07Xd/3q+3iCAaa34thqm+jIoJXJp6YC+Q9Ul+CX6k6v+oxh666m2B/hAuS5PWWhYkI3LFEVcPz13
pXNdDh2M9FRFhvtS1bnqOVVsntPCJYClqqClwIV9xI70oQC/2sRy7SAbOqkFF5UzxO+thkDMNJz6
1hVtcKNYdrKL0lC9h6pSrZaXt6cXtXDrj5a+ETIiEcNhHI09NdsC6m5hXl0L5jiXuw3YUstXSVZJ
yLgwqk4F99STVYRe5+vxTQWc/J8d38csu4ufrfhIED+D8ffUKVBjb9kfons8La8W2w4brRI7YWmL
w/fqslt3tWTYcmlH30cGmn41RWLuVKvHu/3zEqYtjhby8hs7NJVNqkmdWKre3pvofQ9k3dQnzRD2
1kqy8W4kx8XrGrV+5GpUkf449htj5ytsHuWrdh+cPmFIOkhze723Gik+8CQCixTc5/n2cdFmiY1J
JZg2VVlWl1hvqr0wyv4mchqTdF+/IJagteFjIVblxoczUy/AYvmd/xoHw2MSCeWPgtLy+42yXAMV
J83PMe3fQ0WxXzSrzqAda9N9aMEGZ4gS3GKhdnbZDBVXFT89dmls7igHpLcOViA0zrVJ/YwbmeVP
4Ss34DfMh8qnHpCDjDqJETaD8CRwxJ8MMrLedg8B0Rx186tr0SzDKa4f3IY5YduV2i26jRZ5DglL
+K5sj+Ka7+913SCDarBnpIGakhantdlxeWTbFS1AEAjnNgHrQn7NL83u3Yc8dV+0MVbOonNdzgH4
3ipMq5tltTUgz+V23B70uANMpTEuO7QFUjdZO+5jgCF9Vfaheu7Kwn+MqulVNwP9sqxNswLc1s3b
5VBXs4+RZvp3y1rYBbsmLdJfQur+oz/RS5RmfV8Ytv3o7wY/s19jfip3zaA2O7vpgzep76q+st4K
FFlE5pTVvg96+ULM3bozI+cX88gTIQ/yUvkK8PwA80bbhdrqe9u8I5J0nEnWnZ0sww7Y0chFBHjN
iIw/S9yhCUwttIP28eeA2qgMr7Rac9sTKXhp5wVfjNGryUb2ltVlBw1beakn0raIrD4iduKdg7ZE
3UDg6IranbwY88ICxXt0FOOc2+X0iyrAS1tE49sYzUKPBj8HHCiQe6n+Ek/9+DZUkbke5u3RvP0/
j3dALv0c7zs+r4M8bV0HDsC3f73+z/b/1+v/5/HL++plj3PbFRuRm/G6Z8J+Lfqxuuq20HfWvA1c
RnVdduRMfr+3LYcAiqyvxbztv57LLyc4K8XdxTq/icvCnN2WblmrW74Z2T/bVOKj3Vxsfw5bdg6x
666qCr9BUNwqWWNimMTzNWhVH2xsrnWvg2PjZYMmb5fFIPh/ye5JX2l1udHDRD0FJUY8blLLCoR2
9dTMi2XVMhRM99/rWel1TNdgPf5r77L9Z3V5xrINtt0xjxC0/Wz6fqWf9ZSb3jQ4twWn670j/gMi
mfua4GfiS1XkB9fHS6oP9q/R6tx3AwAd1UK3vzUdh8DRBN6KTNWI7ituYozHh7pQtobuTs8QGfpd
y6suwNMnbFmH5T3CDDlfVzbmmSRs9+K3Go2u+bUJr7jVOWuP6EZMUgcMY6vXzXCjVyHM7jlwZ0nU
+Q7XMUOJOZfJ17JjWXSwujcOIiuc6J19EKkogOs0/jWzE+UKILr19L1LjFgyTTBdDNgxQMhtsWII
gi8mHqqdUmbdjskfWHzjqxTNG4iR/jmKSYJP2qa7jepO26txkx38IRWXMNDJxFCK6SkN0y9Eh9kX
Tw6Jg79RhICORfTvlTyZnTG0waWUdX2V88JQGR6GElzifIChz1akGsmG2RQXLcUXDzJZ3fSubC/L
8cthBDxtCI0cCUADTpPMmexI5smS7ZJrAKyDXLU6vQM6RECESTCa0arDlhy06mIGbbIrsdackwxT
hTGI6WQ7KItxx1tHO+ujgwRlfHRFZB4oe8gbd5z6m6wchoOiRsUxMyTBPn4XnZLaB/HU284pKUay
XiuKJFGb+Nu4aVQSGNRq67hywOgKdBkAVHdHf6LYpLHdXn1oT3CD0Q5yx0ENVHbd/dQS9UO48/AQ
meCRW7Hq2pCiVCDVx5oe9DocVONpcBxY3nBPn8me6VZlNA5nnxwqENR56pVjGEHCgh/HbxOGDz+d
fie1s/HJI3uhe13DtYlmr/0U3aMl/YosdfqtJMZvCr/Yy82AQnng6Nus4cfZ78Wum1/BicnvQAdW
EPEwMKGyRiCdSEx+S3SJeiveXbQGTAGz/ggbdbirCFKfafwT0LXq7JpjCwqZK4CZUbHPag2QDPC+
4RJDa2FQPuxzoUQPvuLaF1vDTbsEwYeiw3Jn+v2+S/vxRVjMnTQteHAkV4o25hJsgDq8RAgAN0HR
d/vlWXqcHCqj125yW+s9aonyBkdQzFR1VgabLoEcfrP63iRGgIjLIcujvzZa855l43/v+Tl8yBY+
IW/w8zrLtrJ08KHRwFtnJAZezKIhyrFR2qeWAMubwVcz8BWckgzeNnXLHqfHvArRzt2MjSTncl7V
xYhpSZjysKz6aaWtcCfGK0IeMMlZNpOCeaHnIXlPhRiL4+AmJQkWPFoWP8csj5ZtJI1zdK0jUepz
1Fj/H8+bAEYVGNT/47WX1b/e2iZH4MBIaPXXtp+nLO8/RMV0k6Uv9RiGD9xz/ZWMbfOg+3gruty4
V13b3xl9qKynnH+z7cr4zirlfllbniQM975pM/dsmsoedNF0cdsaS2GTN8/dYJcro7eD9yZQHjAU
uZ9C07a5w+0ADvg60HI94gCgvG0Wf1HMuIUOEv8uoyrmZ6duXua4+3VitsWZOvdRBeJ+xihQnnOt
DLfgTKdVItTy/LNj2csA65/jBJE8srHXavuERIbk5vkVlqcsB/6sdtZgr+y+omf57zf5r5dWhgS/
kO4/pWhUAWbOb/LzAstq2qt7ml/xjef0in1qh4AAIqJDSXxRuhALiW7fCUiOd6k13301icJAhM73
Npy+RCqlzt6mVHC2VYJLYhXU//fqvI2k7v4czYtlGxJMbUMuGl2Qee/PjuW4ZVtZqdlW9KQCLKuN
ZeSbCCyM18Yj5f2y+h1hXHClWr1qwYj9rSvGJ7tg0l6NtX+fT3nnIRXrrnobQ8O0h+zWMYCqxEDc
zqPZ9XuJqhaCY4Rmn9iqg5m6MEHmu3hvq9ElT9VymzHXvVNh7VIxoHqdmpVCYV1mj3y6cE3N23lO
LAgo5iTEG5miL36dWh+F6d+oFDIDSDj4mpIqYSj9KIvGAt9HkYGGRvs1jO7Jz3P5YdTxuyKoUnO3
RECPasg0O9KwBKgFE6RnNmX9o1/1NUxzJhDL3sEOi2OYYQVc9uZEeJ78bqpXy944DTMyL2HKLXvH
xkovlSLekvmV6Hjkt2lV3i/7YuFQcwK0xJg8ui0aVbnEJAnxODCn6HZ5tCzULHiddLU8/GxaHpGG
GnoxOT7fz/rZq9qZvYtpRK2WbXYdgpt0anynwEHXP8f9vI/aZ+daSOvGn3SOnWJSqXAi3Q+JW9Ai
8mmeaKl2dJ1WO6r4qPCsR9ounUDFLDuWxeBADVor8zGVoozl9uc5mq98FFMB2e7fL/PXIaYd4yFb
Xvzn1TpiOtadPRbe9+suu/005i3+OnKyFGVNHJbwDMvFCDa/vNJXWARxsP71xGXH91suHzDMVH/r
CvH0vc1YPsHPm49uwlfQt1v1UIeN9z//pp+j/3ld7TML4DZ8f4b5LCyP/vqw84f7/kzLnu83bYvs
NgbsilV8ZzaOepTzYcsBvqgo8ywPlz3LYlxO//JQOC3ohv63S0forLT9ltEGcWpDfa6TqFxXBFgE
EVazoM7fTVmPMPTQNHbqwQr9aWe77R9kuaOXAlZUo49OT4iOFBZ5FC58MLdvD2HafFaZ724ZMx0d
EKZRqUeeZo0zytb9sBQisuN2pVTcyAHNCnD4jkuNsSbdyqmSJ+aZe0x4j6Lu3FXHZQfXY3yo/BJx
cfuoBQMvhs0PInZy6dT6ZMf4L0tUTxR0NinVLSn091D2J4Wu5yiJRBxBMBRzw08qNB0S/L57fMRM
U93kGCnatWoS5U6NmfIW5Bndlf5RMBYhXm7e1A8dNqk0OX9v0whxWU2yzw4/zwqo5HlZBXKJ3FTl
btmBB+29mXBclU2HlXO6r8v7OhX9Xc9AqLErWOg5U/J+QjICvCzmgwSPSkHICgk5xB6UrQ3ZoRlW
A1ZT4aI3NNNLpw0kgM2LMfWvVY+PP5NHO+hNVP8sJNXiNR6zYatLWGPLthwCw24iZY2C6b+2tRMD
CZCm+q4kRU86pn+bzQtwFG5hl3eNBa4pbeDiDIxh7qZ5EaVGsXdGe1wtq9xBjLsYGgWGofp708/2
2hLPkdkYN8smRyl1uGTDRFxoLTfLtmVh6L5Omwhm43LIXzsg5hlj/f3Gy2ZTl/R3R5kfljdetvlh
v7LcxvCasaJjPX/IZWeUqPnRtAAQzptMyuoX21a8Pgjjqyw2EkPwXaNp0ZWe+dcQlf6h14wzIPL0
NBBWdbcsnAnWP1grc/uzLR27nBA3yPyJqsQKlkbfIPO6vUnMxLyj2G9+P7eNrM0kfdKPwqYmRcth
0uanZAxNZuHsvtdJSCq3lUzFGp0v+8PC1I/z4DmundvJZXTQTSW9orIVd66bKLdmdAzmFSOK/1kM
ZvXaUrW8GUU6Twvx+5D+hzDj57ghgXKUTtx6lxeyVWmRXRHdEXjXXgo5et/fqKmIArTGzQoqcn0r
qyy4CopkVz2W94UfDMflsGXBkExfEQtU7JfV5VgNyrpnlijHl2ct23BUpFgSkjNzuGHtqoF7l+aG
eweXe7oxjPYt8CsoIfN23c46kqTilR87OP+XwyBgHujch+flCEZ+d2qkGcdo4vsnx6jZK4Fr3WEW
te9IECs3WuiQZTBM9t2yQ2uAe6oFzZllddkBMEVcypQBI8kbCuTYsKGVbBjrLuL+m3Tm6efYkNop
YWa1vUv1Mt46I4oJcJbhtcAN4RHPkmwMGzLa2m5Kf2u4BuRw+C1XUM/RVTQ13lAjoX4wUA91jJRQ
oTnLZFkwdplIyyLNU58GRhtFQByeQliIP5P6fMDD/zyaV+HrPecNWX5ka7jo7+ZoFZ9w6JvlEXHN
Gf3rm2Z2CbWzhHF5tCz6RSg5L5jUIpxcNoKubXeuTsd7iAG+yPEh/BZezTpvlWF39aLqE2WWhlns
bHz4WTBGxuqwrGeL66ET2bOYjUft7KSp5o9ANhHOI2vxH5klYDdokBQF4O7eLAu9bIaJgKNq5m/8
+6Geuh9RosPAqHOwj8vurptwiC4PY7AzIP+TmDYH4HyadlD2vs+YMxJBksAZiR2LFuJyFr93A3s5
zlWZHewT4g5wmGFfEBtlNBQsdu2fsRWfPrSIVJa7gfgvz9TuA3Idb2Tbvdic1mNEHNi20cRbOAp3
M8yq2oSXke6RO062Wf7en7O9PFr+A/Swwo0IOFcKKWlHtdW9KgnEviGo7cYyZHGwmCQkZVytFLXd
9cJ6TPmrTXPAoY+pQ+U/zFdAqxiTOwDpJ8X04goT82xKy2fFtT3/s5ZHGdCGTQkWhN/dTrupIVsE
pUWjyygg8SXpcPrrxGBR5rxZbg1C0dbWipL51PspuJWh+SGyUNkY5kn21XBTh1b/vTBENNz4+nzm
svEt0/TyBstveePmJdDx5WHuuJ22WR4u0avLo2WR2H6J2smFhjFr5+Ucx1IYJQYdBh3/84tVuHZ+
iDJAALNHdP4zl8XyB/+stpkBWUYjN9OfPUzTrFFcTodcPKfLw2ai4JVn9uj9/GeW7+nP6vLI1Xri
rTDwcvOWcAJZGLPs72dhtiLctcI8JrP2fvkeLItoXu1pcWynqD4tmwrfJNwhcBiNLLEG3ZJoYCkd
/99Oyl+pVlekjxo5HrDZNfb90G71/pAA+cIkzzmd+RClIMZgWSyrcQSFWIuUr4ohZX8kGLJZTbXd
kYqixMPRdqRnENPVyGFcBRnRuiH51J7qlMxidNXfUfv5dNPhQStmsC7jEXJjJYFzWOlHWucbPevw
jSbnTJbhCkYZjdKpCE8WWphz4Ldr+u31qh+zS6bxE5G7pem5UFaPatmsuWUUtNCpLBZlewA3ME9t
J/WK+17fTz0JQpZDJq393FRNvhU0YVCxtx1ZLHWwjRqCKEW+UrqM/ggyQY8fXG4a8a3QNWs9aqOy
8ZWGWJhO38L+B083PRoiPeRFQf2OSKKoFq9lX5JZOKZb8EvRxsToJ5v2FAaVuuLHEWdyKKVXY8gI
2xPgV/QkMS1dRaX1GsQUVfBSrYGyRdu+nDOiGwMVLiUKmtPrqdB78o2d2itAVNQOtcZu+KptTozT
uUSl8Pypc0/BmMTriIAtP49VuKZElEYa5epOBXxrxNDxCc0su6/Yx5GtoqRaD5Pp7HxYN0rR7Bs9
5CTAoYuExZkWIV7xuhfoYvon15lLlwRBMh6rP21+uud7i6bBjrGtQ57sDGXECKyg9297ZceIYlrT
f3xj8BxunBH/fqFYCWwiZDrOxNhT4M1xwKMh3+QPD3J33CfOdQCBtKfjqZ4Q05Ke4ZDAoOb8owtc
unjm2wBgsBM4KllbrYA5hespVL4an2yZajjP3yA9tppzGk5/THau85ofypJJtmL7F6m3H2UGHUnn
El1rfUdY09jTbwxtEnPUWHgURE8yqUnAtfCJ4eD2UsoJhsAUPiVquraaGSkCa3k16M2zz++FB+V1
RS4z+aAZLRyH97JKN4IJMXVrVDkjRC/z3JbKNgtq/zpCXJ9K53eRkqoXqMH72CnbxmEi2GudNw8A
O8sIj2jltqYbfipwWFdyIJtYG6YXt6RgQQFSU/7YRCTCNTKig6FRyXNj9QpxwVkbY+r5Yfcwas6W
IFzkIyFSLEWodFuZISnJR1Jq7XYqh9Ybw7TYKs5TqOT5yowzf1OlOfWZLt+aliJPU8gL9g2VwUjT
boMhbkBTjodWfWfmH67d0e42bXVfJ0S1VuR1Uc/fWG7xqjUdeBYASY5B6HHTPaHINYAdxeGaFM9s
xWhQW0/wV1cugamrZhyyVWyHe1Mo6qoD2WXF4gmQWCkQSYL5ShkflaqXx6SvOBBDVa3da0Zgsm98
Dtzu3Q/KCqiT/Iynl0lPgK+l4Qfi3Myr9UciFB879JJ0XaCl9kcXZOrc22iG1vGotQ1ja1MyQwRs
+foX5RsQJtZr3JsXOdC0T92T0Dks0/qzoTL6554ebzpSh5uiPvlTS4BsPu6I57VIl83D/fib5Gzq
1Q9J3r5pLYHyajPeiZiRfzvNuF5JIZBodBp9gjt0DmSyRTMM2DDgO7GuZAsQLH7vOEmrqiAUWDGU
QzEwyAqFVq6bHede9VKbgj+RAkej2FaZ6V/JNmw2tHbi9VDaj9aQeUbeciNQwNCm6QsZ96mnuTS8
66qJVnWdPaMXxeTYMIcekoi8JNSbVkWQ8JwTizJ62NRK+gTM/wo6zVnVz50Fga6MEnz3/cGJ9E+p
JJ9ZpH/UpUFYYAWZX2UORYV7l/ftuHUymgWRhpbdSdERhWPwolEFHTJgf/0o79W4vJRzoSof50bs
H6O2iV7o+cAhUtm6Eyu4d9VmUKzZ7lzcdmG8iqRFtWQW6pbBcJAaPwoZGiELeB+sF+6aVrCOtUOV
Rbc2QoxVkcpLlsivzLAPZWm91xETr0HchU6aeUJN9whVqAf5DXktvY+v3ulvGtLMAlDVXokCfdMa
MUSevks8SyGNXleacaWY+eD5hvLhQDYK/Q4hemRsBKFSemNbu3GoHoh5ow2diR1VgJ05UckM88d8
ULeCVO+tE1roh9GsRCZfM0W+uKqMb7p1EDozQ+xXZ4TQxtOncWpSD/7MQ1hNH3KwnnU5XjtrrWdW
ubWC4TyB5kwsyHM1+ZOaZZ0lGGtH1nAGpU5HTdSHxPeRaVu7PlI8JyLr/nWMijc3SB+soj0NFppG
tX8Km3Rfo8FJBr4TcVNvQbKBpulOIeBABG2A0arU9JKCGbhSeUbF9QlV3kz3ZS17irgjzDj40EAD
yK4IzLexGd7Ips5Wdqo81g4gmybSX+ss+ejB6Rnl8Iq/7A+yXXSxxm7qokMrsocRG/k6VeWvogVe
HsFh6hIU1ZyPe0GI2E7SBkDzZ1A7qqcdDUhgavUhaNsrmUZkCDrUx/vG/lOLGjQFv7BkbBP1nguQ
vwCUV4roibxUc7BN6Ulv8msCmmelTb25Ea67Gyz38JrVAPqgDR3kYDbw9hPE8iPyiJAcTdLYj4Ri
yAu+YSR8Nth0nSuy8KnsUBVuzA81a06J2r+0fCimfs8RIgxIn+mTWylH7nz3iMuKVdvanPrgopFM
L01918T9fpD+tt7Xfb6tOS3cJJj50zscVvT2Isb/PShgu7hEVKn2DXlqak2w2OCeEgnrszUS+in5
to+4envH/5OmRCgn6NPyoXq22uaku81d66Rr8hyuRRO8mRnzRixkRDf06auNpx4+qezWtGZIeRBE
f058N+gIgI3PGTZUWs+IZtg4horAuN0J5hkHl9myzC5Ej1aMAyKVWhWXS/tsNRSVp9QZVnB4btN4
qFelDRFQFQiOjCx4kFb6p2iGapU1ae+VbktiJKbDKlQPner+sg0GkWMIOTsPuqNRM8ouWv+tbbju
plbfWsC87bo7G1TvIKckHog7S0nphpY+KFG0UyB3n2EQInQKKKEZ1A6rzuAk25xGIk8mbuha5rW6
7WL4d5xVF/eZl93XGYyoLlHUrW7AbKir6BcB8I0P254fOEaSV/dTHdr2pAEiYzZm7h2/eVDECHbT
bd9EA2l8VCJ0L+1bVbvboAMpWkdkFLuJ66WUCCoaHCnCeC9XFS4eBmGliNdlQEWgVdWMinWyz6bO
ORAy+WxHwHv4BW+74lNrGBuPPZenhK8TRyehSBLmehiKMV+XMvqlcfvxcCehaiK/Z4rKUxDJL0JG
w5XQWtpKxqNfOwSV5L81yHXOVOGS0EgE8yOHfM783Abl0WKwGDT5pXNpGpIvAurqjIHoibH2k0PT
Ym0Gc1aEPnyMJjOAxOmGi+PyU2ONXuK0c8Igv+YWAVJxDUe1fE70kqujX1vVpN6aXTYwGE+TlXAY
g1kpuo0g+uqoZzdHU86ELHOA9zb0j6bsN5puDgysCM2IbNgOVnun9ENxiJTkzggYkJNJm+tmvjOo
TJXl1DOgDbsdJm2jtjKPgtCjFQa/4VvBTk3Q7IVayRXAl0b5ouj3Hsnk4FvGQDJwQ7fykhVgzEDc
i1WK2nY/mUHl1RAx3T5ex5N5rloXbWr7x1RuiFo+RQSz5hShAT6ivUuKDVbGu7gTYqvm5SuQhZs2
nyA+yxnR/FYKgqsHV8OsL8PHQtiMhNBAORQJVqUaMO6UEZhJJOi5s0O0ZBINaffr2MLcY424Qsz3
uAUB2fUjme2WvhXG+KCr1qmMuQJDznAiCJWgK/nHtP3OSxuIw9km1KxdZA1v03CDcuYxRZG6Ihek
3GQa54ko8QtODGQjE/N1C69SM84lePNZgcw3a9vW0ENe9PqoaFuLwKOVayr3QoptB+B2vknJFRxU
rFAjAurdTJcj/SPhxqYYR9CBr11o/NYtZdz6egcsGQspREOmp2kK3o4Roeny7ZcK3gEGJsQmhvhX
GOM3UQgjKTG+DKvJV9ZAud+EmsR9kxKiCV5QV6+Ro+pQ5WwvIeV0pbh8S2xTf6fg8ocM5eLYJXSt
dRr3I1FFia79AtiXeUhlMFAamqcm0pyfsImoEXu6TmPfSXbChEurDcPe1jqHcUBcrEHN1dBTmpdY
K8FRN0cl4tsmK7Gq0+IxTnPsSNYNYExvkoyf+8Yl1ZcixcpKw11P4jjUzuliIWEvxOeouR9FNsUe
QraCr2l7tfP+1a77D0ii+2kc15auvckhMqEl9yB6MV/4Q2XCJ+nzNX0QtRD3XWJf29rBlhFn585p
aaCUKo1s9zU2GxLtM+PBb361QgXVDUOUBDESd1Tb94YwP6emOAnN4tINGvKc6GNUqn1bMOvoZN57
YaTeETjyqHekYrptvg3C8Vfomx1aQPtKQ4UAl9iH2Ty9OO4vx1IQiegziy9rhnXTxAywGWCCrwu8
WJfeCMWWmPNVV7X0G8KdUuTnPH0Em+fS7PT3fCfXVREamyHWmIl1GofqUb5RdMtYOzd1ALCToh/a
BbLB3RbNSW5v+lJ9UdKUVkur7/wB5t7gE4aXgkEr7XYddM1HWCK9N40D44s6Txlg9PbKZFTJ7Ku/
VZMDI2kT6nBKSlXkrjXZWbwNeQipq6x9tLl5aWhrx4k/Rzt8CelTjmObrZUONmDs6uPBHp+liNKN
r+9SQUM6x4eKBzXYWOTASNG+JHkwV6iZ+fsx/zXXqtb8INArqTQqreTVKbsYE+loJY/DwK+3Sar3
tugZcnRWQ5uwpj0cEhLt2i4M5c/CJyMjCYtLE4RbgyCRrTsOxyLRf6cKht0whvw+84bK5gNF0iMN
cblV0KisSq74javYzA1dLqW+ry/5uHWhAI8j5Xb0XKXnJwF0NoktsMSJkNLVimu8f6lPLSSKPqWf
nlRbAWoeFyQL+Satp6jehwA2VoiW7FUl9c/eADuVPmqWne8Cqb3ZmrK3p4H6iYuaxyg+pQR1Cq/7
E97MOyPqflvq4WUCOQzZN0nWpMFCIZhuq5AI17uBX1MuRQyH+TuSGKTf3Rf5lhffJWI54h6lEXSe
dfaTqw3HsQJGAmeOLHmjuu0q8Z7zzwKJco0SV98pc+RyWIyn1FShvkd5u40i5mkqY/+i6J+4RpGB
IKqfb4fWpgrGHc+jC94GgG/DA7FCj4mmKx4JWLsnjKT+qi991EOf7vBcOsYzte0HO2sZbSJMNScU
Z0RXY504ponLNJVblG8w4OXaRGRLrbeskNe8qpb+VmpoqTI0ExRsf0lO3irvjauSJpQMhfHS0bfU
gr7zSP+ZeSpucApN8RBM1l5LGaCLgFA+7k6MACDtMYd1dNitZWsgNIYkTMHqzg2Da/GHG69P56fH
WTmE3TUVzNSsCj9N3BOLItSXsCKoYdQleVD9AwDSdIuG6y62uxNtBYx+SnoRadB4TAJP/UxuHY17
7T3InXe7rZ9qlS9mYj6RfXGvW7knAnIKiQCGAk6Q7HhTV1wt2LpQiO9rQ31pG/O3YnfUlVG61QbZ
dbFKMSbm99+eIgPHRHco20tSwgHnBoAMboY3a6/+PHl1lOA0QSoEqX1KdGuicFd/FOWwLW3lKSWS
eGWHRr/uJQNv1UTN4PNtYRTT5tLFKi7UlSnSG+k3v3OBhSJsJ6CUyJ+q9t5OxdHIrHqtKy1jqhz5
vQqgeogVxRNzPm/rahus4ETRx/IjzMI94IqbKgq3amJ+hk5FnaqiC0iSKlGK0U4fi0tiEShalemh
6IhMbdVigyr8PdFq5KI6Cd1mtIkTGs9xg/7NzwEHmxs+wrENb+0oRyTcn3JFg+9kaeEK06PfG7/8
BguF739NufKgEyU0WDJ8UJI3mIm5OelrJVBRY/X6ZYQ95hmN9mG3zUF3o3vZ01nHAfjZ+PPJDtO3
UeuekxxfNWkL0K8kf3PUX8akP8sYeZ4fvDOEeCdYNVzZstuaxfjWFrMvT+WHXMlcFIGThD2uo7Zj
bD5XKocdXbzQM0ZKs2qkEwCvU00I31yTRIqkzk9ZSpySNH9lTi/ooCuvU9Cf1BKEtJufdW7hwnZ2
jZTOOuuB3OXNJuqjlyitxPqrNIsP00h/+0WB1lKX1wxaY2Nn3FysirQlswGPd5zyfuOTH4/KCa+2
VhzxGd3rSoc4HecvLov92IMlDMkGjWOVol6bd3wb0ZxPwvBUeqowuAK8IHm/VtfNNMQkJUbJdgrs
Iw7Kd0uUb+k03XZwvmirWWeukGcrgdamtJ6bSzSYTrDTq3ht9y2CY4W0qHi6YF66gVo77UrT2Jjg
Dfj90cijTNeOztXVTWq3J9MBij4y8MFpgazzRxWG+2uwKd7Y1FNWBiM6vsX52UifWpF4BKjeVWHz
Ena0wOev4DQSMYWwRN0GFl8U/BOXKfV3VMRffLu5ULm99QHlM0vAh5aW2oYUomMqsvsm1F+zwRJM
9EKGtfipHBfKk2j4Ycyj+0UqEKgUZSgeF3tmY/eEar8UTfzB7PcBF2hzAJtPpvLke/heXsziVBX+
K8MD9BghQxSfQv1JoZFTaYSttKOZbJxM36MyoqwXjwZDhjIgH1I5SbtQLsw1n4eM2u7U2lvysnNP
mlbPnH5wt9kEimYSabL/P77OrLlRZs3zX+XEuR5i2JeO6b7QLkuyJG+qqhvCLrvYE5IdPv38wHVe
v6e6Z24IkSRItlCS+fw3UZ5ErgAQcIG1myg/WfcuBrQQZuS7u35U0E1mWFYSkhX0bnDXRh2LRpwT
wPaVZRFbxBYP1naoMu1OSUGwJEoEkAiHhZobqsgztO0weHKPPC5alAMZTL1mZA/KUGEa7yTVdt79
bMOGPuZ3WaX+ykHCgRF/ofOsqgkbd7KcLIMp/an/5poRZtwEWNhOPyylN+xzB0k6IqcfNnVkzYR/
6hiNsuPv2YwaE9XG9Kn0YWLP0uZlTMtq2zJDLzueYW1JATKqH8kXfm3qdFJ28fQZlW5vaq23dfxf
DpmdyyHVXuGR8aypoLvFqhmQc5x+VxoMVXODqb3daR++cPnRMMPOfP/NiM1mSYnIXWEbYHoGJs6q
4G+yGZZceRd105QtVA6hA4fPd36Gnv6zraBvDwzCfuPvcWLGIJ2KVe3pNy/B9NvaFINyktPbRRMC
Y9jQpzqc7z33Bf88bA8FyRKjWLZDfBxV+yErzkVstos47R5FAPqcuu6+LExKms450VGTO+572VuY
+AfyMljpNZ6gA0/JKBv25cFUg25ZlQa/CI8UeFRld+RjiJUMZA+GX6+YXHf8rI29aE0CdSxWbzsj
CE3MJmB2qDaOBJpT4ImaGA4OjUG5jq3iXMbttz6bghb7uN36Rvari8bqVOO0EVDeVi1Wykbg8YAd
DPABw1h7ofotGpyTF/zSKwNMtiQPzWXBWUSuYHiMH7PuxTci3IVc1mhhYAQLJNaLvsbLoc/7pevF
rJ0dq1uAqW7jSNVuicdojXcsq1tKLH1GPpQWHcyG6ovdmvessZ9sNbtVmZuuldKMIFoE3/AYQcLu
6lvUTOoSogfD4EQ6dIgdonJIkapZTmXPdasjVtf5jvUJbR0VgiGtJNkSZMpZ+sEAC9uorv06ouTP
OkqVfgu4goUKEncQ967uWcMp5C65InWXiW1rKJraJy3FEFA1sHxp8wJaFQUrq3hPYon3i+h26UCd
WUstb6+b+zqrm8UQAExVI8Unx0leG4p8PG1yZSEgPVRpHu6DuJ0m0Pp3C4nLgmplgN1JX17ULANY
0a23fIKe/B+SCstSSxTmrvWxomYJTba8C5AGNkxGrr7NXSlyip2Niu6kvW/R1y3hqBRrT1i4pA/A
HvaUWNNIKn7R2HTgZdwwOCMk2zLEpYLp3aIvk+YqyUxfVcQbTYb8B+ryp8CSy7ShbtPjqKF1lDWZ
SxX7uJU4fvBECKXpL2UTqae6UzcZc8rF4KCcjkYSy0317BWmsTXVRm5wiNyPMnYWdiLWoU5gyxjw
cAgCszp01NsTF4J7nPQvtoBkqtbPoGZ8/2KE+kNF1o+q+C7NKauzbsWnNraJXmk3eDHgIiFFdKwd
8FNZUrQvjF5BFIsfZOpl67E2eBh31TcsetbCmuafOdK4sd1bCSNpGuUvwh6NnaPnsJnNfLgzqwkT
KqHTEL8Bh89JSua1KXniaDfWZshtoXQmAuyKQiA/NJZZtvWSpWW2dDThL7FcEXA5Ub0W8ZLINoEB
1PSTPKc9b5EM/ISNtLSWpmlOeQryaJnxrbb53/pabe/iKIHAxM8emc9LafMXS4u3RE9EJSawGdaA
ZGy3vVmeBbE4yY5YffaHIL+qlFC4o8TC51tZh0mF3XdVstzjvbVi2BA00oI6M8tywHrWtlvkyzho
dyYLd+KFMyJWG1NsAYsNPGI2XnvKQ8Jb0Mq+qrZZP2S6v27j4WZ0qC5bp32ufLSe0IDKrSCIhiG6
PvfRSCfll0lKEGWd4K0w7GbluM1dAIZK4dDTMUYJBsrmdvGOfzP/oiG+tGqjED7tooBpXWI3BMIE
WcCn1anQ6YSNNCRsCu5ky8dujR8Sqv/iZA41w00v9D1GJfnItMLinjML7b0PrFdV/9X24zvWM4Rb
YBRuyctY2SrOOD51aP8V8y3ONnV7o6YoKIAMca+pEJlQ91C69r4DY7ZJ8YnDdl2FynevNN11o5UE
rkVJfgL5c9bp6JKOZ4LpAHstVY2ZDuscxL3MWFnXbjH2MZd4YiQrHtv72PCHO9tXwTZY+pgCSo4T
5P1GwQseHvJjraTqpnQveFwwMVSHl7bXdmOlUhXuy+e6BRGxu3qpB6Ja9p2nMVFMRz59cAqr+ntq
A5EZv/Q2uris9lkE81Rs2x6qEcuBpgeADj2FOfuuRDd+DsgjUXLCrAl3WnWV8l7m7XcjINcr9U9J
A7fSbN47l4J+EVOCh135VFMUIO/Nw/dX2BQ/jOfWZ3kY496wRqDzqkzqtdAZDr1DdEEWx1fFLHDP
twZuubHIFzlUlJXWsuZzJk/8qhAfqtG91a3KjMXudhpjz3Yy3e7y9A3uBumVuJ+C97Iy1p3ygb8o
5q4KY8ovVroNscCFbLhKlHiXqQQ6l75xkZUX3+UV97YhVwH/5MVQeNADAcE16VnrsO66+8JdG7Bn
V25vkrbRvA5DfuYJGzMLNhZmgXyuzAU8kGIzxJNgt2bdQWgbBPmxeI8RWbFUiB911fOXoaT0GuZW
xCsKJ2mQN2dho8xVflJr734owQ70VcXaybxvK2C2sRc/HWfyZjFZGpUVxLqWb0VTx23gjdU5mjYW
1bcMJu3d3GSnkigjKg9FYvPXVlMEjd/vMuiPcHJ1xlKC1V3Fw8W/bIdVIRmH/UJ7ipso5j5QbxX2
EitN151lYOxc27ZW5ujdgig0UblR086rrFuXPguZrEMHES/KPpd72VdPrVOMWz02onVbpvc9lDGw
Y9A5o0zllh8PwcZuk+Aj3IPVgsQxhWOMRaWPTQXV4bVRVs19W7gPqeAfKsZ0kRVaeV97dUGG98bl
oe8WeLLUwBu4jp1Lf6DIT5mxDvu3rtFwEXeA5eNGezFsmIVF9aOQOLmg6GIqlK290jlnIGKrYjSr
JZPWtY90sAVixTNnCtroPuJyWPl2WxNfeJeUTb/B+Bvmon/vjcEpsFmrsCzbJHoRLjsloR6jdXca
+QNMcvoPhlzMoxz3ohnlVTYJZRg7eEkH8E+T51KAg3SpDL968oNj39DuI8toV7XIgo2SkowgNfeX
Y8HRzOqXvm79hYkN8tIZ1KVTDYzPxvhu9u6uNIjJjn85NjfomKU/ZY+2VnVq5n4KIUZiCA6dUTyX
CWSKmptLr57QcRy8EoZP4IdrPypx8Wj0heOZPyfFCRNx3EkqTzeWvu4cdZjXKfjLug3svQfl5w6h
4rM2xYwHhQLanvMPcMz3KkVsiY4op/i66X0XU5s4ffJscGrdIaMIL5A7Ox/OrQF6YJn+9/ACA4VR
Zel347rRoe635WloknQLLWM/tP6ZuBCkL9QiEq2HquNwzWAYbpmwPsqxP5lmc2aWim1xeEh8enB3
KhCCqk1iNtzd0+wMHOVsx6HJdLbKqJwYO2nVe60nBz3rH5Vh1E4NXCAdHvAmj3ZZyRS39owPPTGa
hbCrm5LXI3WuhIcB/zcdZaaE9FS64aEGS6Pm9qqbdX3UCIuNQ3fYKHXtraoxX3pmyN0SXVOcGZYB
Y31ebrFV2sOZ5FGeqDr6/uJHahMn5vcGidPKR2A1r4mZvNVlOHL369tO8r2YEeGF5K1v7LH6ERgU
IeN4ktPHIGgGGU967gZLE4syKgwgthb/5rZsNxCfGGHv4jp+5vt/cN7KovRWAfUCyrQU/StPXSgd
yyor+Oir/qHSnY8irW/uUD2CQvhLPVbwyXcIzvJwlJI+ywFTm9g74KgKqcG2CSWbyAN30WSjZMmv
gjo7vnHAKO1N8zt3KQU8sQnNEjXyfFZq6YrYnX3b25g/3A3GsHX4BYkg32YM3L6tfDOa6BfmZoLK
s+y3uQqtDfl7WH4Ip7qRM0U1WuRnaW40nycnYzruyt4uM1vcj8Wbnrhw0/t140ZQ6lSzIJcB3Wkx
xc8oAwQ7X3t39A8ATXcdjt6ph5K2EhrWCFCvI6nC6fXCu94atUUchaciV0itNLKjjVotETLb1oOl
rqHNWcwuumUj7K3W9QFuY4UkgkU+6FwYhzV+/ol5V7IoDVB0ku4YIrz2ZM0Ivx2K+CPM5WQ6Ve8N
ofB3k8pp2lRxmN6yCJsy0IbuRRtD70BlY9lXZI+7VqSte0c8hUV5MRqCILCp5mNEqy6D6+pSLUfv
bZ3shKWQBC5fRoNKcJWRHPHUu0L/xvSvL0CsekCMnnAnmFNbWSvFuivO9ahqB5G1m04owUomTMqK
apcLjXkrNeFIRHx7vVi74XiKMgYgP5RirRb1XeAS3B6oxC7AONI8pVp7qYJcuf2W9uW6bCumAHVw
UTQm/Z3I3wMAPRkTRukFSrRSBv3VruXZVOtd5qXDutaY76Z1YlMPMhALpTiy+N2lDoy3wjwEBqMm
OYEOcNgvD45DblrI3Fvvg4yUV4pfpnRfQFC2PTFwaFoOBovSMGAa0Qf6GcHKOezUc9Q1sD20fRGk
2UajPGBn9qXXvYnKw3S0kAQpDnBdi1K/VX30BMOS6Sg+VFbdItQQ9r0YjUffiB9MxpSN6zTbpBy3
XqHd+TzJEYsumxyAjGjKdRxTjSSxM47KhS57YwWNkj03YLJTwIupMqrmaLmjPNwOrbZx6ppZCcVG
j8yCRaGkR7Mv3/24fU8qsIp4XGjyIZVNw48GyZ+ff9ND+z3qrY+mzfHr11eGmhZbzO/BywaMFSSr
djt8oyQLYF+IkuKZcjby8Sm0nJfY6XeqbuxlyFRVqfUj9jvIPUw4Og0PRKtym8Xxl2Yqa6kWPDCw
hmg9c2NJnrBq91YKbAOTN9MwyWFL9hR1r7ZDJS6t89voe6tyGM1tWGvPHjmsUnrfw2ZixEfhUekg
UkC0IwUi649WRu5prlPgztxnFRe3xs/PGB61MK/aR9lSi6kDxLC5Y58QjhFo5xcPGUKGhTcOR9F4
q2i0SFGiC4jJ0cAnBZjV3Vhu+WBY2WtZkVWmqA5e+xDS1PbJMykvGx6yAst97GqNCZu1YsgFgcYj
ARqu+ZwQ0IncBHsxyyhfhdqsFFiqktTQPtLPtuaQGYpvYEzNvSn83fTIAxe4jSKxFmYo0KYj9fGl
dZVGdW+VvbsEa2TZTWjdQpHGJW3sai3g9HQuzMe+PugNaHAAnFIqP3FyIOqR2uqiK3GQhJeqO3y1
HXh5mmqsS509JXjGxkgreK6N20ZrXjKVEhiuSJMifasg7K48m0kJE8UOtcoEA+InFWE7oQYDxQFm
v371Q7rapinNY+M4+KEUJEMmjNkYWjg5Bc2mPnWFWZ+0PGpOFCBGYL1O2UEf6RaVUvT7rDKLh9hU
kgeW1dPruSGv0D/iU8Rj0/bxgvTDQFuWllptfx+mo9K3a2IN5Xlugg4ADmGZ378uEndBzDju9mtr
rIoH6jDyAbrYY6Fi3jE3GcS73ktP3X12mHqlBJhu+LTh6utCFNJR6Xe6sp/7Qbbur70kvn666rxB
W7ILEVQCW/PJ5rbKruolDDsLG5d/taWRu9Qw9TnPPfDuGmC7xBS0raQ7m337e8Pa7uqaorv7o91k
boCVTgeg9a/+mrRxsTCP4KT6/VdzSrTafQDDaL7o3J7mA9FToXVhLbIpdOlfYjI9n6QPcSovuvpu
3rW9PJky4MZ11MfNk1cG6UGX1BJF0DU8OWr3SgbCMkV+Uy+F0586lcF3PnUovWoZQNbbz7tx6sVb
hA3m6vPCgd8dySqkaDa9bZniOpdon13nt3K94gbqYp7md+oiIhtH3w0oSNC9a2S2YzmtLOfdCOXp
qfP050wqfA5VPRtSqx7n62icSSmjlMf5QpaA1CeF52/mo3VsLQc4vahq0vw6b6xUlpuk5KeFVVYY
Lhs7x+uiy6rlfBhGc37lDaNdSQYzo/jUJ4vGENYVoNbXdZJq6FkPiC1FCn1T10Z0psQebvKuTy9A
8BNzoCiuWNQ5qzyI2ocES81VhavC41BKe+mjvnli7lUug85OX2qqb/zurO4WjvjZOanlfBO9JRap
0uQ/zLL4IFQWuWQpbm4bZz/7QiAbjI13MUJkT938V90zo8jAVEA48mWrFgwco3rxe2Y0i/JItQpK
boYLjWnH0A+IJma609J7zLchWMgHQMTBqEf5npbO1YHh/xZ18XdXhOWrypqA2VvlfdfBbhdJnA6b
qAiIRvE0eSVMHl/N1GEImgKX57YgKZBUjgqTn1bK63xACzSHQcIv1vPufKCMKA7FQaow3eFSn/2K
oF/bUMxW8249XSB3dHfd9i6Oen+9B1nPOfRpcDSrk3m4HEtH3SiGhgvx1Ge+vgcmuO2l1X5+1PmA
qPxmKyowrbnLfP1eUeH5tyF4fy7hs6FI341tQlwkEOiZtKBs10grJhK0CE/8zJR1rfTxIyYG0bLU
rPpHlir3ulV0ARjxdXT98JfMrFcI3t6ts3WXCOQa2WznpFRVPHlQRG4cHL1zNyxeW37/mQ4ubrTf
Or/9ZuVYuYTWGvUAX9CYjFfhFPb33tbzZRB044OnRfnGszPsdrKqvYPd725JbfbPxJpWK0Mm6guM
whjDpPAi1eRBjLp+bxQZRguG3QFNgAU2SSjvuXEAioI8uU9YOm0NvBZOSWKm20bikpIKAK4s6YZT
Yhn11hCwCoQJ+N+YWnbSmkHf4mwTnDRPt7f8UJxjkiAEyBlw+ZXdCUgn2wJp/86w4vDKbIQpnebY
P4P0Dl8J+71mHb6o6mB4mLtG1qhQlflX176t/uhqIHN+UMn43ra1xejbJI+wp+Ij2WfbzsfbFLdl
yhlzGwXPbSuLLlx3xIWuilIF9fO7a6ZXJCvH/rjWo7G7zhviZZ2lgZ3EZt7Vpn5aixI3MAprWzC0
EdwdU8vG1SfY65HsP88LY4rKru6Xd4Dg7yNpfhhVUemH63+pCw/bG3RKrAbdXU6KChzLDjEwuoSr
gavwCtJOv57butz1r8zu4ejjuAkmRL+5zemMVTdgzzTvdaGf3WNRtpv35guhT/N2Mel50Jm5xryx
TMsnuJnf0FcbfM4SKNfW981f/cA/VjrWdue5qfBcgaVbuctLItT7NK1Xqt7BrqCAUm+U2OS7Iw4y
XKNGRI+pjAm1LL06OzwWIAJMjdQmk+XnfiVLDPio4372nHcxzqfUNG2+LjEfyK2gPttA6nhOu9jA
dNVZ8wd1NxfuhZLyIbgx/x+NgWWrO0WjxD+fOHecN/MBdKjAwdPJ41hAH088ex9MC1AZlsZ9S/3n
HGQSWguugT+oGlaAPFZ+0QuMKqwRPU7eADgajvgQeu5dowDhjSepp8/tmeM9YvehPnrTdFdKZDFK
2NBf5Ie8wBXKGkib9gch13N7E7Ii6priBorjYE7UE68aA11mFpGzWtgph8rhblrML+uB5FLRt1iZ
W8phbirjhKPz/ufLufXreOshXEsz5dcf7fPuH22W7mr7TCbrzqWGSu7VcAj14fdGVatr1PC3jiZ8
8Sx0rG9ajPhALZLiB6Ddu2UW9qviiJda0+q9aRvm1tXicO1lBq4feMC/mLkGfIbCQ+gu42mg4ctU
ptGNxEtCjRkwYWUo68oYDi4uW/4QGytY4Yx/or8fpMw+hgJTz6bSvwVWpcIgzV1W7J1y1912utZi
K6oC3S/Uzgh2fiZYWtdIu1w9ey087Tv55MoDhtn5QejYDEbOCCGhbzYyK9JbqwKiDUqqbRQkXD9s
f8kFsnVza8uguNNkmW5UBGL7vAmyF3cY9hQjxavWGTmqJ98/ZGEbP/hm8Gt+u1F3+QZln5+dPGvv
/QCUoZ9OmD4HDEowrRhuoLADc4ud5FuMJelp3hiib07SbKDXWi4WBwqrdAlB8mTokdkv5j5oOaeX
0LTRwJmH37t/XWLunhXFLcvSfPd16dSAFmwqbb1uJNKAvh/3+LZ49/OeSBCgOS229/NuXMJigZ66
79zq3gEQrPcVFRDYYWq0zKVS3oYWXDUWpvzujODWUZ9Wr3ma3aB5dD+JaD41zEc/qtZGkiUCEuzz
cZG7yAQWCgv5qRztBehbsh6GjBuYk9w+Qydeo1OezOVyR+Iwp2vFIiJaejvvfh1IUiUjBxmeZUu5
+xy9KC0x4gaG1EfXDqW3qQoovl1vV/vQaO7mvXkzd7GmfvOunNRFZhdQL6uda9Sryl646LoyVOqs
0ltMFHTEV6toOjz3KRVfXaYpNdHSsujDY/UnS3rl7vMUXUuXpR5Y58/OfE/3GskSVmk5VwRDXOSv
9/g8v/OzkjuL96igFBz6ou42yxoe9kOQZOLBn5YckVrC1fmrza2aepVQAoO6gyUcyhX9Uqque5R6
XB7RstxYE1tPKrIq/MbsS1E5WMrG8MkdbsTjfNDC1X4FD6TYqQU8wbo1iq1w4LumtRE8R37urIsW
cwQ97tFRIe8kPKdF6tZn9tOYwrLx8kD52ICv+R+iZUpqlLX1lHGtNQTZ5NhbRrgq4hQBEUyBR6qZ
655rXQzLsB7H0qdw6uisMBHZsTbH1N0w63gxH3UMkM6hdvwj8DwGo1GU3heVXd47MNaA0MvoTTrZ
XSli66U0CgdNRYAdyJhFt0KhgDB1cP79TLDUiqK6G77BF/k802bEWhZDpV/Alqi4OzJ96lIUShh4
RtfY9/GN0uociCR1tt1g64eYZwR0mKwB0Y7zI+NbvR0y1bk3+f+snSQxrnlK/F2kKs5TP1kW4ce7
kNJ0t1Xjj8MimzIYGmfQTkCdKYVLXLemJgGD/1RMm89+dWnmZFsov8+Yj9TDQEJyZ/pEECJuB+Ne
w0hsHmyjCR8LG8+KCKO39bw7b+hgOnbzwMx+UgFhPPTVYW6jg2ZSDqQC0u19rzFJpm2Dgy3S8tSF
XbZOsrR+0aP45/xVa8avyOrC95h7lWL6QNDFdI6LVdHBnM5JHWoKZWxWL6MxwQed/2GKz3OEl2oL
3c1+nyNteClJKg5IqryDVg/eAcgTfKvTASRkLIJNwrOhJA2bQ2I+9OdLJsHGSmmiTdrLrCGkwETH
R6ruouKvx+WZHPUhwIRhYakuWzE1fG3qNCIAGNbr04iQdt30JK5XUW8cc6En68iKlRsi+XPHXfhu
Re3FrDrjhm5BAItX/62rnzXneepqhv2l8KLfXf+4qjmqZKznMqGM+KqXwnhW/bJ4Ctq/7UTtq9ba
+ucRzfvbkT/PKbyi21alDwlllC3J4pXa84xF8Q8gqprr+WWiYQgQTZvCi3GYdM8qvl2HMpnWa/NL
gQetQqbqv7fO+zjDl3ejQcnaG5Q7YQUHJCPmNgUqvgOVV+7mdoTvFE/nRi3rXXyRp96Afp5YzL0a
W2us3dyhmlvnl/NGuhZYmdPEiwLnjN/95yODFvxovDI8DIzzl4Cfxi7tKcxpmRQXX2jiMr9iFvpS
A6befbX3fqDtXAPgfj713/vCNv3dt8a7d4HHQYPtsBuc5o2F0Sf3UWauHZnhXVI3aL/nl199qgG4
488+82FbtTBraQmWiaAZBk8K5u8HIWqV+vT0UldgfM2v5k0V8OyCnhQuvtpa3R3k6Ws/scdkE2f4
mM0nI3HEqemP61CuBKSpKpvhygUj+9s1mDg5SzH0KvyaAq0Wdn2tF10wMhCXQA3FRaaDg0bcN1be
oGd/P7CrWwz8vloLw3BWIK3Gaj5x3mCtLC7Vrpx6zg1VBz/MZsqxRaeRkTRzG4EbT4QhyMW8i5Qp
31YGTkvzrm4iGVXQah7n3ciOVjwg9afC0/VLkplPc3MX4d1am2TIxYMYbpUG1MsSwtnPRxVLPZOk
OV4JyjYfKzF+XtpLzebQxU2BnxIngXgMa3yFWI9OH0tLcRPMLcW478hVuuk+yST//dOa06dlGhZu
QJL629ennS+Z8GmzCoNmiUp/OzuhZzwuNnUewIuezNI/3dEnP/WvXVmFKNE8KDTz0fnA2KeM7PN+
qorvqZaK3bw3ZPLAUInEJ9XWXsxcF1lgFF3wdutXFfXsdV85A1SmMFv6GBXc50yFiE7yLeCHEvus
uffniY4Rwp2W7pTrEV0spYou8M0ClhbdNSH/4oiB/KFRevem6rz94PWojjzvItvkuZqahYfOpkyA
0+smcW99bcRLCvHRcT5a2zGZGEPyEmiwp2uTiJ2+U9xbiWhsI8q438xn6XpHObKJ43tPSb2XMT7O
b+kqrXrE6RUEcHorP44BckuhbOfdIRm+j+TO4mFVFU9V4K/nt/RqsDFtJPm6aVP9xUQ1lkTuqU4N
EA9VRVxMkNWJpGzn1EkL7CXWbB9eqPk4DKmJ3dBfh3sFDsPXKeM4DgyiWOxbPFoNC9VJ2D4GYdM+
ErRE6TCFHOoH7GJ5Q4BMN7x+9dAa/7mLjfQ09yf1pNoaLULLebecLjihuNO15nO6MrOWeIp4W8+w
tnUzlOdeoLdnAgDVvlT4taqYZDaGHbyH1yZs83cynDJ4gsGUNWCith1rF6F/Fz9bdvXmGYp4T3wd
+ostvxm6Jdc1zoRHqpH2qRg1SQaS5/yIFbmau0oXnE/vVPdhTMmGG9SIJ4lVdg9j4bWL+f1sRIpp
a8tXv4CqqMieyZiSWIcKUeU6j2z3BnHgNHetY/1766poEHVb40NR0Zn/htzv5NJhHfWvvyFhDfX5
N+QZc6r5byhRDT1HQr5B3203vkzMTaom4w5yQLbSMfZ4nnfbMhErPVT1Z7Oufh8dvcD4266a6HIH
aJRtUDuDkxhK/KKSk75SB7W8hwzf7aWWVDtsk/ERVaJ05eCb920Y2hsUaPOXWx2qVBk/askwgQl5
jKCcs0fPL+8r6pl5g+FCZ4jXLpPhFr+sDPu7tCuOVOaIjJpe/bHbYPJMzLBZL1kH0FvKbkAdQQy0
X2f2faoZa79XoiOwkbtMqbuu53bp6nCBEDqLo2Hl67zuiIwIGs4wvIjgF693Py/Q7Q3HJFVLm+L1
HEc9miZc0GlPxgEsnrwcPg+2Zaity7LFkWA6MHeZj3qtnh8AEHDRjwGocALbpGVgnUzqmyd72sy7
YdrZh5FwyXlvbp97aBn4EaCPgzO1iJG+T+d2ORlHoZVtQlJvlrMBO0rX5wKj/8cogDBZafAsZiN0
Z6yebc9NHoHTw8/2InWWjaZXP3DbQG3evuM2zjMM+ss1KEx/F2AdtHXDVDwmHSBHrajtu9GpSwyg
m1cV16YVNo7aPdapJKA1abTppVK9lKr2HJRJh6UOQVmD8G5WTIZKrDnJsSlkRwaIMeDaPwQX1hiI
sUVwRVbeHQ29tq/WtDF1eItWfh3iyJ4cxZoTFMwD+j+4lqWZlHt9ZFrx1b+pqmij1izZ5rb5tDaE
hT9ETbadd+cDalR+YFtv3X11c2BSOVWenRFv2tdU+tXZbZXlVwecZZiaxcPPr8tUhiO39Yiobz5p
PtA0Ub9K0tBHcsGF5jatFj1h11G2n3fb3Lc3IipgQ6hk43iBdXNZ0h06DxLAvFsNQ7jGqUbdzbtO
kj/XwF0XxFT+Iwr1TVU31q0YAgRs3oPWx+YJ6AIL/kD9BQ1L3cZlwZJmbps3USSqI5orZMv0Vcfc
2PhjWezrVnyHC4z03PP1laa68UM3COti6m8NtQWEM8RV7LExQ/I6HczLPHlQzUhdqaBD67nt84Bf
fDcGXTvMe1gpWhdPvM3d55bI0tQ9k9a/XydOcxVWRK2sS6dtEZLW1fcADdXnNVhcQNeW43fEL+6y
9ECmY6B/bRqAIvxeH7/2fP9zbx6relwuvo61/7b313nzIPdXz/k8MKfuUe/AqqcB8K+en+83HZsM
d/6H87w+gP0YdPugG5ITysbkZCX+Q5MN7Q47luT01T6/+myTPYBZB7OB7l/NomSkX8z71dj+TAOI
+eQznPzMyk/zq3lTyQFPFT1tCBD71wFfU6P+b/umE+1yNcju4o4cys/LfF2hrZRhrcWTd990/Xkz
X4tJQbv45z/+93/9n5/9fwQf+SVPhyAX/0CteMnx06r+85+29s9/FJ/N+/f//KcDu9GzPdPVDVVF
RGppNsd/vj5EIqC39r+EWod+3BfeTzXWLftH7/foFaalV7sqZa0+W/C6nwcEaLyeF2vUxbz+rNsJ
SnGoF9/9acocTtPobJpQIzN78ij93SXzXFvobcsDBnrt3GXeuJl0l6KE7ysXStR5TFQICUg3QZyY
9+VoGZ+bbNTuTYbWO7Bh/te4JZn3sPKLraIFzeKr33wAzI0AzTzCMrmIKIpaYieF250skfWn+ZXx
16upB84pgmkcvNOQpcnJ17V9HTX5tYig0vrm8Lc9T6h7K/SGzf//P295f/7nHdOwbfP/Mne1zW3b
SPivePLdPOKNAGbazFzt9JI0dt3U9V0/aRiZlRhJpM0XWfKvvwcEaJO04voCzxwYT0YSySWwXOz7
LpQWTEnKlBpjPhd75PEtcnldYRvXs4RuyvO7Nl6fY3cL8xnV2zXiG+aX23dij53JkLaxQ+sQ85/7
+Wul0Tbwtp6dHSO4ebrhsUDDm139m85lhRYK+G03SwTSSePtElV9/febtprfrqsWu88sr26Rrv9r
jmj4VUyv1qum/YOhaOrzCrnc3a+qbb6ekRlKDLuva4Kgyo4do3m+uUeg9uDdYl1XKN5vxRVyLdYn
97JY/9KdLcrVAP7uZgD/mMUf7toKhZYzgl1PZ7MGzTrq7Rm8z88jWrMniE5IDDqXXBGUfHE+RnSr
CgWFdVFk8IjcoV8M8NdheLHRQKpAKwsU9qFbXofjx9N3Jdqi1kXx0V63rFtUCqOP6Mclv68+wa2D
etgVCG6T7Ftsmml+3CqTP9x9nM24+Sipu+pGJNn2FnrX7eJGf0DPKvZuq5r7tGl+2tfwh99jg5if
4w1tP7Qbri7FjFx05zewcuAxpzeo5Jwl5xXaG5/UW3WfzurV5Q4+5kvwgAnANdIPPseaIdHwZLdG
39J7sbvYSrn81N7dnHXf0CRwf+F+315gn2d04NveFLOftgydH5Hmwk5n/PES3Nrwwt5Kj3l1eg/9
5H35FVkeS7QOQQv7fPc5nt1e7neEYIO3LXxJqjFzWRz/R8p3+1bEf8bo/v8eyUKJ/Zrs8/MCNay/
M4VNgvJSbLBhKu4+BNXcXjH0QuhI4x8j9ld37HBe3uyrfLFsJl/fXpYb/P1g7nm4ZnzH27N8XpU1
kgSevepfWXmebrJ6etEIMp7uRneaNunoy7uiyZv9b21W7T9ndbtunj9r5wEubwB17P2yfALiRRf1
4uIwoKOsG9fl/ib78U2Kjlxw3GK713zevHGnjCBhCY3BwB5EzwOsbj7PwVinmHZ7DeBMRQmnQipC
dXfIN0cg4IU7faziKCFMMh0TCCscWOh44ACf30LD8zPssW2p5mHkI3Q+NwOLIIsFTTFoLyxwGmHy
CSxDYbEAtA6xAFYWCUE4FxDY3REaFmTCoEV4IQGkoLUSIubUvmqoLWMkiEigiJslwdEA0YrHntPn
ImIcugFiQPYVT1ZCoiNKEsKNVOsOiLTAVoKIKfXFAo+wOyjFP7zk4duXNEqwQOAeZHb6Irjpc4zP
c/pMR9goCpscwmHeHRMigFMiSqSilCb2UUExwkRZmpww1f9BHHAeJXi/giWOz0GBHlKB0pFkVAuh
je2CIzhWQLGVka84MJxQUAlGMJ69TCIZQ1CiUZiljgBnL7gdlAcN0IjANhIiwRIfvnwJ2o8hAVnP
Ia3yEdISYDG1fOn7p89EpDiUIZ4o+5InuoBKICfgveaxtkvAstyQsEA48ZWGjEU6Bp1T8qj3DWkB
eqHS6BIHhmixFBw7pBLC3FMccFA88iA1kp0O0gJWhCBKofzbiYvgGAKBLueLBQbRD28Vmjt+w0Zg
kSnWlyAHuyKCwwK8aNSbLRqKTxAIsHOM44l6LGWk4FDSCHE80EpY+iHlwrgivYwEDr7AVIKuoYlb
EmMZAXqDpQS2wOyTAmKL2JfJuKm8pg/hIBTjPIEY7I4JEWjYiTH8XbFE993u6B4YEhbQnceXCAwW
0EJOCuZIfaIlSx0RJTiRxC2W4EQkRfm3r5bI44jALwJl2YlIzHIoIiV0aakEjZ2E1MEZjMCCP0OA
64Shjp4YrXs0fQHZCeGjhJu/xXdQSyFm3toiDEaRcK6JM4gmDIGQJEoEVgvcRz3DCEwqEKlg53ix
RS4jYxUQuPstWwSfHdICiTVUCEHQADa4RYDqK+LrRYXZjLgS4aJn+5O1gFcfIdoHKnEqaUirgMBt
5Pn+oSFK+KLB7ZzUmxjOcBskUMHgWXSuxfCsBY7344kFCAROsNYR9Tq4ChSwhAiQULSXCOEpB6gH
8MQCw1qgCBkQnhzEAomTCBkOkJwqPBURvMB3/tz4BzTBxoJO+ZlIBM0juKtZzJyvNiBWAO6kfBcB
gwYM1xl2dnt0jwxFgRIRVbCRoENbXhGcQCBce3sQEVBCnCARkh8WiJrBTkA9GEHT1+4IjiGiQlZ5
W0txpBVkn5oGEzSBLU3gRlfOgAiOCCiCq3ZQ3+9JhFYEKmfgcy5kMpGKRivAKgAjCFUewPnnLQ+o
itCKEbofm0wf4hCuesZBZw+CIjTVGMP2FYcqYokUaApr9X+jaw35oQYWpERMtfcxBscJoNN668fw
k0pBBGwE+6onMhHBRcngYcTeMKGpRAQi0Xv68BRQDvNAPLoGhzQA9RiPMSTQ68+hYQFD41Zb82OH
8Aui856TeZOVYF2HCfYDdL7akDQjLomvNISRyJSOJSjBaj6TwBIhcBghsArdyDKdgOYPSZ14OwnA
BNDkiUnpDIPJ+9c6grJgYgxOcQ6PFzBYsZ7ygMAUhvkDHBw2D2BAGjQhQzhAVwnyAnyVImMfIIQe
m+hhd0xcRRIJaVpC+aJOXgZnJBK05fMkAtjIiEVgUcHW6I6pv8ikmZigIuitQ1JwSFDKBXi+Xx4g
1wamAV51n04w0Q+lgHasUNdJXPQ1OH6A4Lj25QeQCujgKzUyMA9KBdjLEmEWhJPc+eD0Q6guygos
L1ow85MIp7hjrCUj6QKLBYF27RTI4AxGBrXGmy0QUDxTSJl/5H1DPRESkjGkX8k+EG8V04D0BIzb
V00yvmTwPooMtIMCAqSAZE+gIXbZCFYvCQkJ2HnAX0CA6amYfSMh2ViNTENXgGHZHf8v3jgvW3QB
Q/I8tiUthsnp1JR8vCSoNIEwSE3X8JEhuJYg+7w7JkISqyE2tSU0XM4I797LkDDJ8X9EQgJvMdLO
DRnYFz1RmomgETa8BRpcbkNA6wARFW2Dvt8vGJBvgoLWhCBscpAbmAwsGBRQKB/xE5YTCbmyvpYT
dGbkGyL3iLhJgr0M5QLUEBgV2FhGI8TYHR3VBUQKyDOg3jxRwV+I/blNhlV3TLCg4WnDBnZgms6L
YmnvRVh4wUUPZT0ny3x93VX95Fk9KB362wv6ipinAAZFPYZvji40RUAW9GNR0NsRv+iqcQYn++qc
7jnudjfBp48ePaufVf/j+zyr0mq+3Hcn9m6YpuLqxzf/XKdf0k065PlW+j+O5Ent0oM8+BvA9WoC
1/BRb7hVjs18x4A7U84f8Cot6rTuh2iqkkinA/hCPknX+V9lVeSjUVuO4g27XJdVel0OR22riPwh
F0U2b/J524yAd35kX+Cn2TpFS+BsCNkao96QXYndUfnX0Um5bjdfxmg3KT79Uw9W5r2Iun8G1vPr
0ft0URbf8aMWslqMh+yyf30hvwfG87yfe0fe1hPmC/jDdbocESCxflZvuGvsCFzm4xVpHfneoIvr
PJ1wEWsAe0Mu78ZkYePQvmB/ecqbrDD2BgwA7Xy1H9GFzSDwBf2pbPP6CZptRNoX9lmaFyPu4YoH
/eFW+3VaXA/R4YqR/EHXdTpftnWGXU/G8LtyH2/4+XyZL9Kx/WZ9W/6gIQvqshlRNrVpNv6w0b0G
fzc3I95EbULba0Av22oK2gSEvUGXRTPhIdRmYfpCPs++VOlEe3KxG3/Q23Qst2DfmfxZf8B3R+/T
Dbq5o8lQD84IGWc/vgb8j1lVZyNO5TLAXwP4WbbL5yMxBuAmb+I1gP9ZVqsekkVKl7PtDbqsmuXR
SVqVkJTjxWkLBF7nAafparr2bWKNL/hfl/kY4zZ/0xvsag2NZGzVuLoRb9DooDV1kXX1OL6AL7Ki
qNH4L52YCa7oyRf852V5nR19qJ/INltf5wv+d2wbe5gQTWL2Kyjc9gFPCdHlffuO/xLYz+o6G3Eu
ZutQ/WHvxlalCzL4wv2jSZdDnoK+B6Zy3hfsVVZtINl6QIZbwWtn0ly9IeewbCbkjXbcJhjtC/rf
KeROsWjGS9Plu3gDz+rm6OrQ4G3rFm/4eT0vizofaW5ocGX6AHjD3pfoO7PoAXVvM+larTwP+ZCn
6aFhzFP/U98I5tBtY+eauWK+ztLq7X8BAAD//w==</cx:binary>
              </cx:geoCache>
            </cx:geography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  <cx:fmtOvrs>
    <cx:fmtOvr idx="1">
      <cx:spPr>
        <a:solidFill>
          <a:srgbClr val="08507E"/>
        </a:solidFill>
      </cx:spPr>
    </cx:fmtOvr>
    <cx:fmtOvr idx="0">
      <cx:spPr>
        <a:solidFill>
          <a:srgbClr val="B5CAD9"/>
        </a:solidFill>
      </cx:spPr>
    </cx:fmtOvr>
  </cx:fmtOvrs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239E3-C593-0348-9CF6-1AB1547692F2}" type="doc">
      <dgm:prSet loTypeId="urn:microsoft.com/office/officeart/2005/8/layout/hierarchy4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371F0CA-091A-984D-95D5-36660DDB829D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>
            <a:buClrTx/>
            <a:buSzTx/>
            <a:buFontTx/>
            <a:buNone/>
          </a:pPr>
          <a:r>
            <a:rPr lang="en-US" sz="2800" dirty="0"/>
            <a:t>Supportive housing combines safe, affordable housing </a:t>
          </a:r>
          <a:r>
            <a:rPr lang="en-US" sz="2800" dirty="0">
              <a:latin typeface="Calibri Light" panose="020F0302020204030204"/>
            </a:rPr>
            <a:t>and/ or rental </a:t>
          </a:r>
          <a:r>
            <a:rPr lang="en-US" sz="2800" dirty="0"/>
            <a:t>assistance with health care and supportive services to address the needs of individuals otherwise experiencing homelessness or unstable housing.</a:t>
          </a:r>
        </a:p>
      </dgm:t>
    </dgm:pt>
    <dgm:pt modelId="{1B78FAD2-9A29-6B4E-9EEE-24FF3E4E3C90}" type="parTrans" cxnId="{99BB42DE-C58E-D440-ADCB-84848716FD21}">
      <dgm:prSet/>
      <dgm:spPr/>
      <dgm:t>
        <a:bodyPr/>
        <a:lstStyle/>
        <a:p>
          <a:endParaRPr lang="en-US"/>
        </a:p>
      </dgm:t>
    </dgm:pt>
    <dgm:pt modelId="{FAB5246A-5B93-C949-B1E1-4E19F05219FC}" type="sibTrans" cxnId="{99BB42DE-C58E-D440-ADCB-84848716FD21}">
      <dgm:prSet/>
      <dgm:spPr/>
      <dgm:t>
        <a:bodyPr/>
        <a:lstStyle/>
        <a:p>
          <a:endParaRPr lang="en-US"/>
        </a:p>
      </dgm:t>
    </dgm:pt>
    <dgm:pt modelId="{DD823550-A08B-1143-BADD-C5B48FC82805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r>
            <a:rPr lang="en-US" sz="2400" dirty="0"/>
            <a:t>Improves Housing Stability and Other Social Outcomes</a:t>
          </a:r>
        </a:p>
      </dgm:t>
    </dgm:pt>
    <dgm:pt modelId="{ED83BDCD-2996-0747-B015-4836278D2540}" type="parTrans" cxnId="{0DCB2B06-CC1F-6F43-8F31-A4E16151A394}">
      <dgm:prSet/>
      <dgm:spPr/>
      <dgm:t>
        <a:bodyPr/>
        <a:lstStyle/>
        <a:p>
          <a:endParaRPr lang="en-US"/>
        </a:p>
      </dgm:t>
    </dgm:pt>
    <dgm:pt modelId="{E6B8C801-47C0-3346-A857-376165C1BB64}" type="sibTrans" cxnId="{0DCB2B06-CC1F-6F43-8F31-A4E16151A394}">
      <dgm:prSet/>
      <dgm:spPr/>
      <dgm:t>
        <a:bodyPr/>
        <a:lstStyle/>
        <a:p>
          <a:endParaRPr lang="en-US"/>
        </a:p>
      </dgm:t>
    </dgm:pt>
    <dgm:pt modelId="{B54BA59A-3DB4-0944-A646-FF29EFB4D9F3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r>
            <a:rPr lang="en-US" sz="2400"/>
            <a:t>Improves Physical and Behavioral Health Outcomes</a:t>
          </a:r>
        </a:p>
      </dgm:t>
    </dgm:pt>
    <dgm:pt modelId="{A4A23F81-54BD-4F41-AF4B-6DA021904F0E}" type="parTrans" cxnId="{49E385E4-D2D1-2745-B1ED-DCAD1F2807C9}">
      <dgm:prSet/>
      <dgm:spPr/>
      <dgm:t>
        <a:bodyPr/>
        <a:lstStyle/>
        <a:p>
          <a:endParaRPr lang="en-US"/>
        </a:p>
      </dgm:t>
    </dgm:pt>
    <dgm:pt modelId="{A31E750C-C728-504F-B781-20021F56D0B8}" type="sibTrans" cxnId="{49E385E4-D2D1-2745-B1ED-DCAD1F2807C9}">
      <dgm:prSet/>
      <dgm:spPr/>
      <dgm:t>
        <a:bodyPr/>
        <a:lstStyle/>
        <a:p>
          <a:endParaRPr lang="en-US"/>
        </a:p>
      </dgm:t>
    </dgm:pt>
    <dgm:pt modelId="{AD2D55EF-1669-1C4A-AC1A-B100BB0B678B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/>
            <a:t>Is Cost Effective</a:t>
          </a:r>
        </a:p>
      </dgm:t>
    </dgm:pt>
    <dgm:pt modelId="{C4C2180C-4A3D-0C43-9D63-7BB7242A6CF8}" type="parTrans" cxnId="{E1911E16-44C9-6A44-B875-FA97826DA9EA}">
      <dgm:prSet/>
      <dgm:spPr/>
      <dgm:t>
        <a:bodyPr/>
        <a:lstStyle/>
        <a:p>
          <a:endParaRPr lang="en-US"/>
        </a:p>
      </dgm:t>
    </dgm:pt>
    <dgm:pt modelId="{71811AAB-B448-874A-9DE3-75048B15319B}" type="sibTrans" cxnId="{E1911E16-44C9-6A44-B875-FA97826DA9EA}">
      <dgm:prSet/>
      <dgm:spPr/>
      <dgm:t>
        <a:bodyPr/>
        <a:lstStyle/>
        <a:p>
          <a:endParaRPr lang="en-US"/>
        </a:p>
      </dgm:t>
    </dgm:pt>
    <dgm:pt modelId="{C797C0F6-ADBF-5840-83E7-35E5EC96E30B}">
      <dgm:prSet phldrT="[Text]" custT="1"/>
      <dgm:spPr>
        <a:solidFill>
          <a:schemeClr val="accent2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en-US" sz="3600" dirty="0"/>
            <a:t>Being without a stable home is detrimental to one’s overall health and wellbeing.</a:t>
          </a:r>
        </a:p>
      </dgm:t>
    </dgm:pt>
    <dgm:pt modelId="{66D9B023-0FAF-954C-A249-85677554D4A8}" type="parTrans" cxnId="{AFE490F5-47CD-BF41-8D4D-E911A955A503}">
      <dgm:prSet/>
      <dgm:spPr/>
      <dgm:t>
        <a:bodyPr/>
        <a:lstStyle/>
        <a:p>
          <a:endParaRPr lang="en-US"/>
        </a:p>
      </dgm:t>
    </dgm:pt>
    <dgm:pt modelId="{2A0B45E9-8A8C-864D-915E-420C942893A3}" type="sibTrans" cxnId="{AFE490F5-47CD-BF41-8D4D-E911A955A503}">
      <dgm:prSet/>
      <dgm:spPr/>
      <dgm:t>
        <a:bodyPr/>
        <a:lstStyle/>
        <a:p>
          <a:endParaRPr lang="en-US"/>
        </a:p>
      </dgm:t>
    </dgm:pt>
    <dgm:pt modelId="{3B6017F7-9630-0C45-A338-8AAEBC6DC6F8}" type="pres">
      <dgm:prSet presAssocID="{415239E3-C593-0348-9CF6-1AB1547692F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9D9FE2-6C0C-134E-9457-C6E5F98A718D}" type="pres">
      <dgm:prSet presAssocID="{C797C0F6-ADBF-5840-83E7-35E5EC96E30B}" presName="vertOne" presStyleCnt="0"/>
      <dgm:spPr/>
    </dgm:pt>
    <dgm:pt modelId="{20A2AF8A-65D2-2C48-A3B1-4A3E34DB4909}" type="pres">
      <dgm:prSet presAssocID="{C797C0F6-ADBF-5840-83E7-35E5EC96E30B}" presName="txOne" presStyleLbl="node0" presStyleIdx="0" presStyleCnt="1">
        <dgm:presLayoutVars>
          <dgm:chPref val="3"/>
        </dgm:presLayoutVars>
      </dgm:prSet>
      <dgm:spPr/>
    </dgm:pt>
    <dgm:pt modelId="{854241B9-AE62-9547-9984-E37FBD94ED76}" type="pres">
      <dgm:prSet presAssocID="{C797C0F6-ADBF-5840-83E7-35E5EC96E30B}" presName="parTransOne" presStyleCnt="0"/>
      <dgm:spPr/>
    </dgm:pt>
    <dgm:pt modelId="{ACDE9DB2-DD5E-0B44-BDD6-A54A3788BCD0}" type="pres">
      <dgm:prSet presAssocID="{C797C0F6-ADBF-5840-83E7-35E5EC96E30B}" presName="horzOne" presStyleCnt="0"/>
      <dgm:spPr/>
    </dgm:pt>
    <dgm:pt modelId="{2725E92A-355D-2545-84DE-5B994874BB40}" type="pres">
      <dgm:prSet presAssocID="{F371F0CA-091A-984D-95D5-36660DDB829D}" presName="vertTwo" presStyleCnt="0"/>
      <dgm:spPr/>
    </dgm:pt>
    <dgm:pt modelId="{7A702BE2-ACBE-984F-B8A6-FE770A365D44}" type="pres">
      <dgm:prSet presAssocID="{F371F0CA-091A-984D-95D5-36660DDB829D}" presName="txTwo" presStyleLbl="node2" presStyleIdx="0" presStyleCnt="1">
        <dgm:presLayoutVars>
          <dgm:chPref val="3"/>
        </dgm:presLayoutVars>
      </dgm:prSet>
      <dgm:spPr/>
    </dgm:pt>
    <dgm:pt modelId="{7C86E20E-291E-F648-8780-2BF565C8930D}" type="pres">
      <dgm:prSet presAssocID="{F371F0CA-091A-984D-95D5-36660DDB829D}" presName="parTransTwo" presStyleCnt="0"/>
      <dgm:spPr/>
    </dgm:pt>
    <dgm:pt modelId="{127121EA-276A-204B-A056-56C09A3DB859}" type="pres">
      <dgm:prSet presAssocID="{F371F0CA-091A-984D-95D5-36660DDB829D}" presName="horzTwo" presStyleCnt="0"/>
      <dgm:spPr/>
    </dgm:pt>
    <dgm:pt modelId="{5414A9DD-B1E4-D047-AA2A-EB409E9CFDC2}" type="pres">
      <dgm:prSet presAssocID="{DD823550-A08B-1143-BADD-C5B48FC82805}" presName="vertThree" presStyleCnt="0"/>
      <dgm:spPr/>
    </dgm:pt>
    <dgm:pt modelId="{A3372A8F-0333-4C4D-9BD0-37A4B25ECB85}" type="pres">
      <dgm:prSet presAssocID="{DD823550-A08B-1143-BADD-C5B48FC82805}" presName="txThree" presStyleLbl="node3" presStyleIdx="0" presStyleCnt="3">
        <dgm:presLayoutVars>
          <dgm:chPref val="3"/>
        </dgm:presLayoutVars>
      </dgm:prSet>
      <dgm:spPr/>
    </dgm:pt>
    <dgm:pt modelId="{279DB25C-03BA-0249-A0C7-BB82AB72BB9C}" type="pres">
      <dgm:prSet presAssocID="{DD823550-A08B-1143-BADD-C5B48FC82805}" presName="horzThree" presStyleCnt="0"/>
      <dgm:spPr/>
    </dgm:pt>
    <dgm:pt modelId="{5AE5EC00-9E8C-E340-8492-4A944BCC1A10}" type="pres">
      <dgm:prSet presAssocID="{E6B8C801-47C0-3346-A857-376165C1BB64}" presName="sibSpaceThree" presStyleCnt="0"/>
      <dgm:spPr/>
    </dgm:pt>
    <dgm:pt modelId="{52ECFDEB-4171-D145-B2E7-B6DB6011C690}" type="pres">
      <dgm:prSet presAssocID="{B54BA59A-3DB4-0944-A646-FF29EFB4D9F3}" presName="vertThree" presStyleCnt="0"/>
      <dgm:spPr/>
    </dgm:pt>
    <dgm:pt modelId="{A7D9EB93-EAC9-0140-9394-2FEF9C9AD944}" type="pres">
      <dgm:prSet presAssocID="{B54BA59A-3DB4-0944-A646-FF29EFB4D9F3}" presName="txThree" presStyleLbl="node3" presStyleIdx="1" presStyleCnt="3">
        <dgm:presLayoutVars>
          <dgm:chPref val="3"/>
        </dgm:presLayoutVars>
      </dgm:prSet>
      <dgm:spPr/>
    </dgm:pt>
    <dgm:pt modelId="{D6BDEDD1-5F9D-7744-844E-AC54D64108F0}" type="pres">
      <dgm:prSet presAssocID="{B54BA59A-3DB4-0944-A646-FF29EFB4D9F3}" presName="horzThree" presStyleCnt="0"/>
      <dgm:spPr/>
    </dgm:pt>
    <dgm:pt modelId="{217B0534-DE19-B646-99E7-8104CA52E0FE}" type="pres">
      <dgm:prSet presAssocID="{A31E750C-C728-504F-B781-20021F56D0B8}" presName="sibSpaceThree" presStyleCnt="0"/>
      <dgm:spPr/>
    </dgm:pt>
    <dgm:pt modelId="{F2B0C7A9-4F7A-8540-A5AD-CC84689BEB93}" type="pres">
      <dgm:prSet presAssocID="{AD2D55EF-1669-1C4A-AC1A-B100BB0B678B}" presName="vertThree" presStyleCnt="0"/>
      <dgm:spPr/>
    </dgm:pt>
    <dgm:pt modelId="{1CFB5630-07E2-874A-9462-CB73ABEDC0BE}" type="pres">
      <dgm:prSet presAssocID="{AD2D55EF-1669-1C4A-AC1A-B100BB0B678B}" presName="txThree" presStyleLbl="node3" presStyleIdx="2" presStyleCnt="3">
        <dgm:presLayoutVars>
          <dgm:chPref val="3"/>
        </dgm:presLayoutVars>
      </dgm:prSet>
      <dgm:spPr/>
    </dgm:pt>
    <dgm:pt modelId="{B4149CFA-FA48-F443-918F-8BDE462ADC9B}" type="pres">
      <dgm:prSet presAssocID="{AD2D55EF-1669-1C4A-AC1A-B100BB0B678B}" presName="horzThree" presStyleCnt="0"/>
      <dgm:spPr/>
    </dgm:pt>
  </dgm:ptLst>
  <dgm:cxnLst>
    <dgm:cxn modelId="{0DCB2B06-CC1F-6F43-8F31-A4E16151A394}" srcId="{F371F0CA-091A-984D-95D5-36660DDB829D}" destId="{DD823550-A08B-1143-BADD-C5B48FC82805}" srcOrd="0" destOrd="0" parTransId="{ED83BDCD-2996-0747-B015-4836278D2540}" sibTransId="{E6B8C801-47C0-3346-A857-376165C1BB64}"/>
    <dgm:cxn modelId="{E1911E16-44C9-6A44-B875-FA97826DA9EA}" srcId="{F371F0CA-091A-984D-95D5-36660DDB829D}" destId="{AD2D55EF-1669-1C4A-AC1A-B100BB0B678B}" srcOrd="2" destOrd="0" parTransId="{C4C2180C-4A3D-0C43-9D63-7BB7242A6CF8}" sibTransId="{71811AAB-B448-874A-9DE3-75048B15319B}"/>
    <dgm:cxn modelId="{B16BCC1C-AF4D-054B-9F9F-DB4C8DCA808D}" type="presOf" srcId="{DD823550-A08B-1143-BADD-C5B48FC82805}" destId="{A3372A8F-0333-4C4D-9BD0-37A4B25ECB85}" srcOrd="0" destOrd="0" presId="urn:microsoft.com/office/officeart/2005/8/layout/hierarchy4"/>
    <dgm:cxn modelId="{0F3FA725-99FF-8A47-93B0-9D82EC80DEC8}" type="presOf" srcId="{F371F0CA-091A-984D-95D5-36660DDB829D}" destId="{7A702BE2-ACBE-984F-B8A6-FE770A365D44}" srcOrd="0" destOrd="0" presId="urn:microsoft.com/office/officeart/2005/8/layout/hierarchy4"/>
    <dgm:cxn modelId="{2EEBD13B-7B27-344D-AA78-B11C72302E59}" type="presOf" srcId="{415239E3-C593-0348-9CF6-1AB1547692F2}" destId="{3B6017F7-9630-0C45-A338-8AAEBC6DC6F8}" srcOrd="0" destOrd="0" presId="urn:microsoft.com/office/officeart/2005/8/layout/hierarchy4"/>
    <dgm:cxn modelId="{67E9895D-78C2-AA44-992E-FE9BD4A8C83A}" type="presOf" srcId="{AD2D55EF-1669-1C4A-AC1A-B100BB0B678B}" destId="{1CFB5630-07E2-874A-9462-CB73ABEDC0BE}" srcOrd="0" destOrd="0" presId="urn:microsoft.com/office/officeart/2005/8/layout/hierarchy4"/>
    <dgm:cxn modelId="{4DFC6289-1548-6240-9315-EC0F0190EF42}" type="presOf" srcId="{C797C0F6-ADBF-5840-83E7-35E5EC96E30B}" destId="{20A2AF8A-65D2-2C48-A3B1-4A3E34DB4909}" srcOrd="0" destOrd="0" presId="urn:microsoft.com/office/officeart/2005/8/layout/hierarchy4"/>
    <dgm:cxn modelId="{AA2F38B0-C078-B947-8174-DB847E25D7EA}" type="presOf" srcId="{B54BA59A-3DB4-0944-A646-FF29EFB4D9F3}" destId="{A7D9EB93-EAC9-0140-9394-2FEF9C9AD944}" srcOrd="0" destOrd="0" presId="urn:microsoft.com/office/officeart/2005/8/layout/hierarchy4"/>
    <dgm:cxn modelId="{99BB42DE-C58E-D440-ADCB-84848716FD21}" srcId="{C797C0F6-ADBF-5840-83E7-35E5EC96E30B}" destId="{F371F0CA-091A-984D-95D5-36660DDB829D}" srcOrd="0" destOrd="0" parTransId="{1B78FAD2-9A29-6B4E-9EEE-24FF3E4E3C90}" sibTransId="{FAB5246A-5B93-C949-B1E1-4E19F05219FC}"/>
    <dgm:cxn modelId="{49E385E4-D2D1-2745-B1ED-DCAD1F2807C9}" srcId="{F371F0CA-091A-984D-95D5-36660DDB829D}" destId="{B54BA59A-3DB4-0944-A646-FF29EFB4D9F3}" srcOrd="1" destOrd="0" parTransId="{A4A23F81-54BD-4F41-AF4B-6DA021904F0E}" sibTransId="{A31E750C-C728-504F-B781-20021F56D0B8}"/>
    <dgm:cxn modelId="{AFE490F5-47CD-BF41-8D4D-E911A955A503}" srcId="{415239E3-C593-0348-9CF6-1AB1547692F2}" destId="{C797C0F6-ADBF-5840-83E7-35E5EC96E30B}" srcOrd="0" destOrd="0" parTransId="{66D9B023-0FAF-954C-A249-85677554D4A8}" sibTransId="{2A0B45E9-8A8C-864D-915E-420C942893A3}"/>
    <dgm:cxn modelId="{4754FADD-66B1-B548-9141-E301167AE722}" type="presParOf" srcId="{3B6017F7-9630-0C45-A338-8AAEBC6DC6F8}" destId="{539D9FE2-6C0C-134E-9457-C6E5F98A718D}" srcOrd="0" destOrd="0" presId="urn:microsoft.com/office/officeart/2005/8/layout/hierarchy4"/>
    <dgm:cxn modelId="{59DB7BCC-2426-3D4F-B325-F605F26660A4}" type="presParOf" srcId="{539D9FE2-6C0C-134E-9457-C6E5F98A718D}" destId="{20A2AF8A-65D2-2C48-A3B1-4A3E34DB4909}" srcOrd="0" destOrd="0" presId="urn:microsoft.com/office/officeart/2005/8/layout/hierarchy4"/>
    <dgm:cxn modelId="{5C1D5BD8-E763-2741-989D-9253E19C693D}" type="presParOf" srcId="{539D9FE2-6C0C-134E-9457-C6E5F98A718D}" destId="{854241B9-AE62-9547-9984-E37FBD94ED76}" srcOrd="1" destOrd="0" presId="urn:microsoft.com/office/officeart/2005/8/layout/hierarchy4"/>
    <dgm:cxn modelId="{5DC5D45A-83A9-0D44-BEB8-48AF60EF86B4}" type="presParOf" srcId="{539D9FE2-6C0C-134E-9457-C6E5F98A718D}" destId="{ACDE9DB2-DD5E-0B44-BDD6-A54A3788BCD0}" srcOrd="2" destOrd="0" presId="urn:microsoft.com/office/officeart/2005/8/layout/hierarchy4"/>
    <dgm:cxn modelId="{3D50F398-5F03-B743-9D7F-2587511E1258}" type="presParOf" srcId="{ACDE9DB2-DD5E-0B44-BDD6-A54A3788BCD0}" destId="{2725E92A-355D-2545-84DE-5B994874BB40}" srcOrd="0" destOrd="0" presId="urn:microsoft.com/office/officeart/2005/8/layout/hierarchy4"/>
    <dgm:cxn modelId="{9A2B4C06-FDE1-1C4A-B23D-EBEE09959724}" type="presParOf" srcId="{2725E92A-355D-2545-84DE-5B994874BB40}" destId="{7A702BE2-ACBE-984F-B8A6-FE770A365D44}" srcOrd="0" destOrd="0" presId="urn:microsoft.com/office/officeart/2005/8/layout/hierarchy4"/>
    <dgm:cxn modelId="{BC5D6E12-DB91-374D-B2B0-9A7F04859C39}" type="presParOf" srcId="{2725E92A-355D-2545-84DE-5B994874BB40}" destId="{7C86E20E-291E-F648-8780-2BF565C8930D}" srcOrd="1" destOrd="0" presId="urn:microsoft.com/office/officeart/2005/8/layout/hierarchy4"/>
    <dgm:cxn modelId="{E004B6C4-53FD-014F-A736-EFCB87B324DD}" type="presParOf" srcId="{2725E92A-355D-2545-84DE-5B994874BB40}" destId="{127121EA-276A-204B-A056-56C09A3DB859}" srcOrd="2" destOrd="0" presId="urn:microsoft.com/office/officeart/2005/8/layout/hierarchy4"/>
    <dgm:cxn modelId="{3115EBF2-01F1-4E44-89CA-4E2FC154F275}" type="presParOf" srcId="{127121EA-276A-204B-A056-56C09A3DB859}" destId="{5414A9DD-B1E4-D047-AA2A-EB409E9CFDC2}" srcOrd="0" destOrd="0" presId="urn:microsoft.com/office/officeart/2005/8/layout/hierarchy4"/>
    <dgm:cxn modelId="{7FEF3F25-8366-184A-BA78-BFD789F280FC}" type="presParOf" srcId="{5414A9DD-B1E4-D047-AA2A-EB409E9CFDC2}" destId="{A3372A8F-0333-4C4D-9BD0-37A4B25ECB85}" srcOrd="0" destOrd="0" presId="urn:microsoft.com/office/officeart/2005/8/layout/hierarchy4"/>
    <dgm:cxn modelId="{242D43D1-311A-744D-A57A-B2D86A75C9E0}" type="presParOf" srcId="{5414A9DD-B1E4-D047-AA2A-EB409E9CFDC2}" destId="{279DB25C-03BA-0249-A0C7-BB82AB72BB9C}" srcOrd="1" destOrd="0" presId="urn:microsoft.com/office/officeart/2005/8/layout/hierarchy4"/>
    <dgm:cxn modelId="{3407875C-44A0-3A45-B1D4-45FF4F03CE8E}" type="presParOf" srcId="{127121EA-276A-204B-A056-56C09A3DB859}" destId="{5AE5EC00-9E8C-E340-8492-4A944BCC1A10}" srcOrd="1" destOrd="0" presId="urn:microsoft.com/office/officeart/2005/8/layout/hierarchy4"/>
    <dgm:cxn modelId="{F78CDA62-4601-0B43-95ED-604C4A2A71E0}" type="presParOf" srcId="{127121EA-276A-204B-A056-56C09A3DB859}" destId="{52ECFDEB-4171-D145-B2E7-B6DB6011C690}" srcOrd="2" destOrd="0" presId="urn:microsoft.com/office/officeart/2005/8/layout/hierarchy4"/>
    <dgm:cxn modelId="{BA1C8F2F-984A-F049-A30F-7A5E5F5E3CFD}" type="presParOf" srcId="{52ECFDEB-4171-D145-B2E7-B6DB6011C690}" destId="{A7D9EB93-EAC9-0140-9394-2FEF9C9AD944}" srcOrd="0" destOrd="0" presId="urn:microsoft.com/office/officeart/2005/8/layout/hierarchy4"/>
    <dgm:cxn modelId="{6F73A473-D768-2A40-A90B-5C413F143D5A}" type="presParOf" srcId="{52ECFDEB-4171-D145-B2E7-B6DB6011C690}" destId="{D6BDEDD1-5F9D-7744-844E-AC54D64108F0}" srcOrd="1" destOrd="0" presId="urn:microsoft.com/office/officeart/2005/8/layout/hierarchy4"/>
    <dgm:cxn modelId="{4B84D021-4DB4-1543-A511-E80A41B43EDA}" type="presParOf" srcId="{127121EA-276A-204B-A056-56C09A3DB859}" destId="{217B0534-DE19-B646-99E7-8104CA52E0FE}" srcOrd="3" destOrd="0" presId="urn:microsoft.com/office/officeart/2005/8/layout/hierarchy4"/>
    <dgm:cxn modelId="{E830D6AD-D9EC-A745-B756-730F6FB5FBC4}" type="presParOf" srcId="{127121EA-276A-204B-A056-56C09A3DB859}" destId="{F2B0C7A9-4F7A-8540-A5AD-CC84689BEB93}" srcOrd="4" destOrd="0" presId="urn:microsoft.com/office/officeart/2005/8/layout/hierarchy4"/>
    <dgm:cxn modelId="{C6B19944-5B6C-B248-B0E4-276DB473A690}" type="presParOf" srcId="{F2B0C7A9-4F7A-8540-A5AD-CC84689BEB93}" destId="{1CFB5630-07E2-874A-9462-CB73ABEDC0BE}" srcOrd="0" destOrd="0" presId="urn:microsoft.com/office/officeart/2005/8/layout/hierarchy4"/>
    <dgm:cxn modelId="{65F5C5CD-1E56-914A-8478-441CE99325D1}" type="presParOf" srcId="{F2B0C7A9-4F7A-8540-A5AD-CC84689BEB93}" destId="{B4149CFA-FA48-F443-918F-8BDE462ADC9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92B57-BE76-4E41-8392-FA68903B9440}" type="doc">
      <dgm:prSet loTypeId="urn:microsoft.com/office/officeart/2005/8/layout/default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EE03EC8-4441-874D-8EC2-4CE66CF724D6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/>
            <a:t>Medicaid</a:t>
          </a:r>
        </a:p>
      </dgm:t>
    </dgm:pt>
    <dgm:pt modelId="{6764700C-A5AB-7847-990F-4B749C4F88DB}" type="parTrans" cxnId="{3A5B6539-CE80-CC49-98A5-312BFAA6A45B}">
      <dgm:prSet/>
      <dgm:spPr/>
      <dgm:t>
        <a:bodyPr/>
        <a:lstStyle/>
        <a:p>
          <a:endParaRPr lang="en-US"/>
        </a:p>
      </dgm:t>
    </dgm:pt>
    <dgm:pt modelId="{A574CD95-8804-F447-9E6A-870357BC2CD7}" type="sibTrans" cxnId="{3A5B6539-CE80-CC49-98A5-312BFAA6A45B}">
      <dgm:prSet/>
      <dgm:spPr/>
      <dgm:t>
        <a:bodyPr/>
        <a:lstStyle/>
        <a:p>
          <a:endParaRPr lang="en-US"/>
        </a:p>
      </dgm:t>
    </dgm:pt>
    <dgm:pt modelId="{D0FDD6C0-EEB5-8E4D-B040-BEFC284D2A63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/>
            <a:t>Housing Department</a:t>
          </a:r>
        </a:p>
      </dgm:t>
    </dgm:pt>
    <dgm:pt modelId="{C6F93A78-2BAF-C141-9231-DF311512A124}" type="parTrans" cxnId="{4B62E2B6-6714-FB4B-B8F9-84B1174BF62F}">
      <dgm:prSet/>
      <dgm:spPr/>
      <dgm:t>
        <a:bodyPr/>
        <a:lstStyle/>
        <a:p>
          <a:endParaRPr lang="en-US"/>
        </a:p>
      </dgm:t>
    </dgm:pt>
    <dgm:pt modelId="{4F3F130B-8D8A-A244-93FB-A001FAF3705A}" type="sibTrans" cxnId="{4B62E2B6-6714-FB4B-B8F9-84B1174BF62F}">
      <dgm:prSet/>
      <dgm:spPr/>
      <dgm:t>
        <a:bodyPr/>
        <a:lstStyle/>
        <a:p>
          <a:endParaRPr lang="en-US"/>
        </a:p>
      </dgm:t>
    </dgm:pt>
    <dgm:pt modelId="{06CC9D50-61E3-B94E-92BC-94B91DCAD920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/>
            <a:t>Governor's Office</a:t>
          </a:r>
        </a:p>
      </dgm:t>
    </dgm:pt>
    <dgm:pt modelId="{B5A156C2-3DA6-6C4E-9E4D-DC902BB2146A}" type="parTrans" cxnId="{7F5FA747-14CA-4749-AE26-F0B01955B73C}">
      <dgm:prSet/>
      <dgm:spPr/>
      <dgm:t>
        <a:bodyPr/>
        <a:lstStyle/>
        <a:p>
          <a:endParaRPr lang="en-US"/>
        </a:p>
      </dgm:t>
    </dgm:pt>
    <dgm:pt modelId="{CB685435-E9E1-764F-B579-0D3C7C7104AB}" type="sibTrans" cxnId="{7F5FA747-14CA-4749-AE26-F0B01955B73C}">
      <dgm:prSet/>
      <dgm:spPr/>
      <dgm:t>
        <a:bodyPr/>
        <a:lstStyle/>
        <a:p>
          <a:endParaRPr lang="en-US"/>
        </a:p>
      </dgm:t>
    </dgm:pt>
    <dgm:pt modelId="{41E06D33-60EB-A741-8E9B-9A717CB754D0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/>
            <a:t>Economic Development</a:t>
          </a:r>
        </a:p>
      </dgm:t>
    </dgm:pt>
    <dgm:pt modelId="{B399FEAD-88FD-0541-A306-EE6C06CEFABC}" type="parTrans" cxnId="{ED15129C-FF44-4943-B15C-F1D4133894CB}">
      <dgm:prSet/>
      <dgm:spPr/>
      <dgm:t>
        <a:bodyPr/>
        <a:lstStyle/>
        <a:p>
          <a:endParaRPr lang="en-US"/>
        </a:p>
      </dgm:t>
    </dgm:pt>
    <dgm:pt modelId="{67772B06-D42A-194E-AEEE-B8E91BFFF6A9}" type="sibTrans" cxnId="{ED15129C-FF44-4943-B15C-F1D4133894CB}">
      <dgm:prSet/>
      <dgm:spPr/>
      <dgm:t>
        <a:bodyPr/>
        <a:lstStyle/>
        <a:p>
          <a:endParaRPr lang="en-US"/>
        </a:p>
      </dgm:t>
    </dgm:pt>
    <dgm:pt modelId="{4896006D-68A7-1940-B797-9D68EEAF9970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/>
            <a:t>Corrections</a:t>
          </a:r>
        </a:p>
      </dgm:t>
    </dgm:pt>
    <dgm:pt modelId="{46B55E5D-35B0-F74E-982E-010AEB82B5DF}" type="parTrans" cxnId="{8A633641-F163-DF4D-A67F-740BE3F28848}">
      <dgm:prSet/>
      <dgm:spPr/>
      <dgm:t>
        <a:bodyPr/>
        <a:lstStyle/>
        <a:p>
          <a:endParaRPr lang="en-US"/>
        </a:p>
      </dgm:t>
    </dgm:pt>
    <dgm:pt modelId="{0C3DA9D0-6FC7-6E41-9D10-4EB645247916}" type="sibTrans" cxnId="{8A633641-F163-DF4D-A67F-740BE3F28848}">
      <dgm:prSet/>
      <dgm:spPr/>
      <dgm:t>
        <a:bodyPr/>
        <a:lstStyle/>
        <a:p>
          <a:endParaRPr lang="en-US"/>
        </a:p>
      </dgm:t>
    </dgm:pt>
    <dgm:pt modelId="{D78129DF-1485-C34F-B69E-7C37C6F8CAEE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/>
            <a:t>Veterans Services</a:t>
          </a:r>
        </a:p>
      </dgm:t>
    </dgm:pt>
    <dgm:pt modelId="{3A2D419C-BD86-8444-AB80-2E909188442D}" type="parTrans" cxnId="{7C1F3BBA-B262-C246-8CF2-6B3911EF8D4F}">
      <dgm:prSet/>
      <dgm:spPr/>
      <dgm:t>
        <a:bodyPr/>
        <a:lstStyle/>
        <a:p>
          <a:endParaRPr lang="en-US"/>
        </a:p>
      </dgm:t>
    </dgm:pt>
    <dgm:pt modelId="{119EAE10-3E6B-314E-B368-CF39C08BE435}" type="sibTrans" cxnId="{7C1F3BBA-B262-C246-8CF2-6B3911EF8D4F}">
      <dgm:prSet/>
      <dgm:spPr/>
      <dgm:t>
        <a:bodyPr/>
        <a:lstStyle/>
        <a:p>
          <a:endParaRPr lang="en-US"/>
        </a:p>
      </dgm:t>
    </dgm:pt>
    <dgm:pt modelId="{C26BE61B-0EE4-1D44-9449-85485DD549A9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/>
            <a:t>Aging and Disability</a:t>
          </a:r>
        </a:p>
      </dgm:t>
    </dgm:pt>
    <dgm:pt modelId="{DC48EC48-073D-464E-BA37-224349922127}" type="parTrans" cxnId="{6087CA5E-4343-0644-8704-5B0A44D3758D}">
      <dgm:prSet/>
      <dgm:spPr/>
      <dgm:t>
        <a:bodyPr/>
        <a:lstStyle/>
        <a:p>
          <a:endParaRPr lang="en-US"/>
        </a:p>
      </dgm:t>
    </dgm:pt>
    <dgm:pt modelId="{086A2151-DCF8-C347-86E1-76911D09CCEE}" type="sibTrans" cxnId="{6087CA5E-4343-0644-8704-5B0A44D3758D}">
      <dgm:prSet/>
      <dgm:spPr/>
      <dgm:t>
        <a:bodyPr/>
        <a:lstStyle/>
        <a:p>
          <a:endParaRPr lang="en-US"/>
        </a:p>
      </dgm:t>
    </dgm:pt>
    <dgm:pt modelId="{F46F9224-B80C-2A46-8579-C244A1757517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/>
            <a:t>Children and Families</a:t>
          </a:r>
        </a:p>
      </dgm:t>
    </dgm:pt>
    <dgm:pt modelId="{F4670564-74B8-2C42-BC81-0F3BB417985F}" type="parTrans" cxnId="{B7912288-29DF-E243-88D5-5911380E8B65}">
      <dgm:prSet/>
      <dgm:spPr/>
      <dgm:t>
        <a:bodyPr/>
        <a:lstStyle/>
        <a:p>
          <a:endParaRPr lang="en-US"/>
        </a:p>
      </dgm:t>
    </dgm:pt>
    <dgm:pt modelId="{972897F2-7FAD-1F48-B0FA-AA4741D6905F}" type="sibTrans" cxnId="{B7912288-29DF-E243-88D5-5911380E8B65}">
      <dgm:prSet/>
      <dgm:spPr/>
      <dgm:t>
        <a:bodyPr/>
        <a:lstStyle/>
        <a:p>
          <a:endParaRPr lang="en-US"/>
        </a:p>
      </dgm:t>
    </dgm:pt>
    <dgm:pt modelId="{8F91F19C-0D4A-6749-B51F-6CEC342AC6A4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/>
            <a:t>Health and Human Services</a:t>
          </a:r>
        </a:p>
      </dgm:t>
    </dgm:pt>
    <dgm:pt modelId="{32CD088F-BE93-3741-9AC6-E24E4EA460FD}" type="parTrans" cxnId="{23377167-652A-D840-B527-3578FCC41106}">
      <dgm:prSet/>
      <dgm:spPr/>
      <dgm:t>
        <a:bodyPr/>
        <a:lstStyle/>
        <a:p>
          <a:endParaRPr lang="en-US"/>
        </a:p>
      </dgm:t>
    </dgm:pt>
    <dgm:pt modelId="{F4A0F61F-B541-1C43-87F5-4D73C8729C7F}" type="sibTrans" cxnId="{23377167-652A-D840-B527-3578FCC41106}">
      <dgm:prSet/>
      <dgm:spPr/>
      <dgm:t>
        <a:bodyPr/>
        <a:lstStyle/>
        <a:p>
          <a:endParaRPr lang="en-US"/>
        </a:p>
      </dgm:t>
    </dgm:pt>
    <dgm:pt modelId="{145B36C4-8890-3D44-A51A-D2B91F611D45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/>
            <a:t>Behavioral Health</a:t>
          </a:r>
        </a:p>
      </dgm:t>
    </dgm:pt>
    <dgm:pt modelId="{E73916AB-31E2-5A45-972B-9D7DD9499A59}" type="parTrans" cxnId="{E090A94B-6DAE-2D4B-953E-D909F5EEA475}">
      <dgm:prSet/>
      <dgm:spPr/>
      <dgm:t>
        <a:bodyPr/>
        <a:lstStyle/>
        <a:p>
          <a:endParaRPr lang="en-US"/>
        </a:p>
      </dgm:t>
    </dgm:pt>
    <dgm:pt modelId="{5682EB05-C40A-4D41-819A-A0ABAC56B3CE}" type="sibTrans" cxnId="{E090A94B-6DAE-2D4B-953E-D909F5EEA475}">
      <dgm:prSet/>
      <dgm:spPr/>
      <dgm:t>
        <a:bodyPr/>
        <a:lstStyle/>
        <a:p>
          <a:endParaRPr lang="en-US"/>
        </a:p>
      </dgm:t>
    </dgm:pt>
    <dgm:pt modelId="{88474FA1-998A-1540-A458-D26C47377863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/>
            <a:t>Housing Finance Agency</a:t>
          </a:r>
        </a:p>
      </dgm:t>
    </dgm:pt>
    <dgm:pt modelId="{888E5F6B-041D-F641-B4A0-E3854981BB71}" type="parTrans" cxnId="{9728779F-C2C2-C946-AFC6-86EDF05E893F}">
      <dgm:prSet/>
      <dgm:spPr/>
      <dgm:t>
        <a:bodyPr/>
        <a:lstStyle/>
        <a:p>
          <a:endParaRPr lang="en-US"/>
        </a:p>
      </dgm:t>
    </dgm:pt>
    <dgm:pt modelId="{76CF3E6C-A84A-2547-BF43-BC576F0CB42B}" type="sibTrans" cxnId="{9728779F-C2C2-C946-AFC6-86EDF05E893F}">
      <dgm:prSet/>
      <dgm:spPr/>
      <dgm:t>
        <a:bodyPr/>
        <a:lstStyle/>
        <a:p>
          <a:endParaRPr lang="en-US"/>
        </a:p>
      </dgm:t>
    </dgm:pt>
    <dgm:pt modelId="{608ACD03-86B8-AF4C-BBF3-3E1DE9852079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/>
            <a:t>Community Development Agency</a:t>
          </a:r>
        </a:p>
      </dgm:t>
    </dgm:pt>
    <dgm:pt modelId="{60D671B5-79F9-CC4F-BB48-BE56803C4BBC}" type="parTrans" cxnId="{38C6AF44-8967-0C4E-A121-A3828DF425B1}">
      <dgm:prSet/>
      <dgm:spPr/>
      <dgm:t>
        <a:bodyPr/>
        <a:lstStyle/>
        <a:p>
          <a:endParaRPr lang="en-US"/>
        </a:p>
      </dgm:t>
    </dgm:pt>
    <dgm:pt modelId="{4FCE57DE-D40C-7948-B66E-82C5C56B6D0A}" type="sibTrans" cxnId="{38C6AF44-8967-0C4E-A121-A3828DF425B1}">
      <dgm:prSet/>
      <dgm:spPr/>
      <dgm:t>
        <a:bodyPr/>
        <a:lstStyle/>
        <a:p>
          <a:endParaRPr lang="en-US"/>
        </a:p>
      </dgm:t>
    </dgm:pt>
    <dgm:pt modelId="{D49D4060-28A0-EB41-AA9C-6BE944CF052D}" type="pres">
      <dgm:prSet presAssocID="{09D92B57-BE76-4E41-8392-FA68903B9440}" presName="diagram" presStyleCnt="0">
        <dgm:presLayoutVars>
          <dgm:dir/>
          <dgm:resizeHandles val="exact"/>
        </dgm:presLayoutVars>
      </dgm:prSet>
      <dgm:spPr/>
    </dgm:pt>
    <dgm:pt modelId="{C4CA34F8-342F-094E-80E0-45A1958B9B47}" type="pres">
      <dgm:prSet presAssocID="{8EE03EC8-4441-874D-8EC2-4CE66CF724D6}" presName="node" presStyleLbl="node1" presStyleIdx="0" presStyleCnt="12">
        <dgm:presLayoutVars>
          <dgm:bulletEnabled val="1"/>
        </dgm:presLayoutVars>
      </dgm:prSet>
      <dgm:spPr/>
    </dgm:pt>
    <dgm:pt modelId="{C370EC56-BD5F-DE42-A308-30E7A2AC6969}" type="pres">
      <dgm:prSet presAssocID="{A574CD95-8804-F447-9E6A-870357BC2CD7}" presName="sibTrans" presStyleCnt="0"/>
      <dgm:spPr/>
    </dgm:pt>
    <dgm:pt modelId="{33552220-74BA-0148-BF6E-7145706C660C}" type="pres">
      <dgm:prSet presAssocID="{D0FDD6C0-EEB5-8E4D-B040-BEFC284D2A63}" presName="node" presStyleLbl="node1" presStyleIdx="1" presStyleCnt="12">
        <dgm:presLayoutVars>
          <dgm:bulletEnabled val="1"/>
        </dgm:presLayoutVars>
      </dgm:prSet>
      <dgm:spPr/>
    </dgm:pt>
    <dgm:pt modelId="{C99D32D5-CBCD-8243-BFEB-3DB2FC69543E}" type="pres">
      <dgm:prSet presAssocID="{4F3F130B-8D8A-A244-93FB-A001FAF3705A}" presName="sibTrans" presStyleCnt="0"/>
      <dgm:spPr/>
    </dgm:pt>
    <dgm:pt modelId="{0880A34E-6627-CE4A-A50E-023FEFF441DE}" type="pres">
      <dgm:prSet presAssocID="{8F91F19C-0D4A-6749-B51F-6CEC342AC6A4}" presName="node" presStyleLbl="node1" presStyleIdx="2" presStyleCnt="12">
        <dgm:presLayoutVars>
          <dgm:bulletEnabled val="1"/>
        </dgm:presLayoutVars>
      </dgm:prSet>
      <dgm:spPr/>
    </dgm:pt>
    <dgm:pt modelId="{59F6179A-3F54-E547-9D77-E13C1A64F643}" type="pres">
      <dgm:prSet presAssocID="{F4A0F61F-B541-1C43-87F5-4D73C8729C7F}" presName="sibTrans" presStyleCnt="0"/>
      <dgm:spPr/>
    </dgm:pt>
    <dgm:pt modelId="{650C4635-8CE9-664B-8D8E-A2025BE7B7B6}" type="pres">
      <dgm:prSet presAssocID="{145B36C4-8890-3D44-A51A-D2B91F611D45}" presName="node" presStyleLbl="node1" presStyleIdx="3" presStyleCnt="12">
        <dgm:presLayoutVars>
          <dgm:bulletEnabled val="1"/>
        </dgm:presLayoutVars>
      </dgm:prSet>
      <dgm:spPr/>
    </dgm:pt>
    <dgm:pt modelId="{A1B50A1A-72D0-594E-BBF1-19A208615CB0}" type="pres">
      <dgm:prSet presAssocID="{5682EB05-C40A-4D41-819A-A0ABAC56B3CE}" presName="sibTrans" presStyleCnt="0"/>
      <dgm:spPr/>
    </dgm:pt>
    <dgm:pt modelId="{FD31627C-E0EB-1F4E-B09E-EC15E35ABE5F}" type="pres">
      <dgm:prSet presAssocID="{88474FA1-998A-1540-A458-D26C47377863}" presName="node" presStyleLbl="node1" presStyleIdx="4" presStyleCnt="12">
        <dgm:presLayoutVars>
          <dgm:bulletEnabled val="1"/>
        </dgm:presLayoutVars>
      </dgm:prSet>
      <dgm:spPr/>
    </dgm:pt>
    <dgm:pt modelId="{61CC0B56-6E20-CF49-A090-852516EF4EB4}" type="pres">
      <dgm:prSet presAssocID="{76CF3E6C-A84A-2547-BF43-BC576F0CB42B}" presName="sibTrans" presStyleCnt="0"/>
      <dgm:spPr/>
    </dgm:pt>
    <dgm:pt modelId="{8007EE64-B4D5-6445-A9BB-AEDD4A605686}" type="pres">
      <dgm:prSet presAssocID="{608ACD03-86B8-AF4C-BBF3-3E1DE9852079}" presName="node" presStyleLbl="node1" presStyleIdx="5" presStyleCnt="12">
        <dgm:presLayoutVars>
          <dgm:bulletEnabled val="1"/>
        </dgm:presLayoutVars>
      </dgm:prSet>
      <dgm:spPr/>
    </dgm:pt>
    <dgm:pt modelId="{04D1DF0C-3031-DD43-A16D-0E8D9CF538C6}" type="pres">
      <dgm:prSet presAssocID="{4FCE57DE-D40C-7948-B66E-82C5C56B6D0A}" presName="sibTrans" presStyleCnt="0"/>
      <dgm:spPr/>
    </dgm:pt>
    <dgm:pt modelId="{8E05B5CD-9B52-CA48-B6E1-E3346C4B4D31}" type="pres">
      <dgm:prSet presAssocID="{06CC9D50-61E3-B94E-92BC-94B91DCAD920}" presName="node" presStyleLbl="node1" presStyleIdx="6" presStyleCnt="12">
        <dgm:presLayoutVars>
          <dgm:bulletEnabled val="1"/>
        </dgm:presLayoutVars>
      </dgm:prSet>
      <dgm:spPr/>
    </dgm:pt>
    <dgm:pt modelId="{EDDFCBCA-D8A7-2444-A02F-0BF5786D0207}" type="pres">
      <dgm:prSet presAssocID="{CB685435-E9E1-764F-B579-0D3C7C7104AB}" presName="sibTrans" presStyleCnt="0"/>
      <dgm:spPr/>
    </dgm:pt>
    <dgm:pt modelId="{FEBB8196-C098-D543-8A87-487A1C641ED7}" type="pres">
      <dgm:prSet presAssocID="{41E06D33-60EB-A741-8E9B-9A717CB754D0}" presName="node" presStyleLbl="node1" presStyleIdx="7" presStyleCnt="12">
        <dgm:presLayoutVars>
          <dgm:bulletEnabled val="1"/>
        </dgm:presLayoutVars>
      </dgm:prSet>
      <dgm:spPr/>
    </dgm:pt>
    <dgm:pt modelId="{53A6FF69-C759-1A4D-AFDC-E739B9FDE8D8}" type="pres">
      <dgm:prSet presAssocID="{67772B06-D42A-194E-AEEE-B8E91BFFF6A9}" presName="sibTrans" presStyleCnt="0"/>
      <dgm:spPr/>
    </dgm:pt>
    <dgm:pt modelId="{EE06E6BE-0832-7840-AF86-76D845146152}" type="pres">
      <dgm:prSet presAssocID="{4896006D-68A7-1940-B797-9D68EEAF9970}" presName="node" presStyleLbl="node1" presStyleIdx="8" presStyleCnt="12">
        <dgm:presLayoutVars>
          <dgm:bulletEnabled val="1"/>
        </dgm:presLayoutVars>
      </dgm:prSet>
      <dgm:spPr/>
    </dgm:pt>
    <dgm:pt modelId="{70DCE9EB-11DC-3B42-A596-87D2E04D57CF}" type="pres">
      <dgm:prSet presAssocID="{0C3DA9D0-6FC7-6E41-9D10-4EB645247916}" presName="sibTrans" presStyleCnt="0"/>
      <dgm:spPr/>
    </dgm:pt>
    <dgm:pt modelId="{053541D0-F5F9-FC4A-A584-6E357864223C}" type="pres">
      <dgm:prSet presAssocID="{D78129DF-1485-C34F-B69E-7C37C6F8CAEE}" presName="node" presStyleLbl="node1" presStyleIdx="9" presStyleCnt="12">
        <dgm:presLayoutVars>
          <dgm:bulletEnabled val="1"/>
        </dgm:presLayoutVars>
      </dgm:prSet>
      <dgm:spPr/>
    </dgm:pt>
    <dgm:pt modelId="{1006A5CB-B377-5C43-BE83-6117B498277A}" type="pres">
      <dgm:prSet presAssocID="{119EAE10-3E6B-314E-B368-CF39C08BE435}" presName="sibTrans" presStyleCnt="0"/>
      <dgm:spPr/>
    </dgm:pt>
    <dgm:pt modelId="{03EB5230-EE49-7D4E-A2A6-AABB922FA3D7}" type="pres">
      <dgm:prSet presAssocID="{C26BE61B-0EE4-1D44-9449-85485DD549A9}" presName="node" presStyleLbl="node1" presStyleIdx="10" presStyleCnt="12">
        <dgm:presLayoutVars>
          <dgm:bulletEnabled val="1"/>
        </dgm:presLayoutVars>
      </dgm:prSet>
      <dgm:spPr/>
    </dgm:pt>
    <dgm:pt modelId="{F1E1D1F5-6B83-FB42-AABC-D985CB327120}" type="pres">
      <dgm:prSet presAssocID="{086A2151-DCF8-C347-86E1-76911D09CCEE}" presName="sibTrans" presStyleCnt="0"/>
      <dgm:spPr/>
    </dgm:pt>
    <dgm:pt modelId="{BFAE1B8B-DBA4-4047-B3EA-163F62A23EFD}" type="pres">
      <dgm:prSet presAssocID="{F46F9224-B80C-2A46-8579-C244A1757517}" presName="node" presStyleLbl="node1" presStyleIdx="11" presStyleCnt="12">
        <dgm:presLayoutVars>
          <dgm:bulletEnabled val="1"/>
        </dgm:presLayoutVars>
      </dgm:prSet>
      <dgm:spPr/>
    </dgm:pt>
  </dgm:ptLst>
  <dgm:cxnLst>
    <dgm:cxn modelId="{F52FE511-0EA8-B547-A4B8-E3E2847728C2}" type="presOf" srcId="{145B36C4-8890-3D44-A51A-D2B91F611D45}" destId="{650C4635-8CE9-664B-8D8E-A2025BE7B7B6}" srcOrd="0" destOrd="0" presId="urn:microsoft.com/office/officeart/2005/8/layout/default"/>
    <dgm:cxn modelId="{2DC3251B-7F84-1144-8DB7-55698EA53FB7}" type="presOf" srcId="{06CC9D50-61E3-B94E-92BC-94B91DCAD920}" destId="{8E05B5CD-9B52-CA48-B6E1-E3346C4B4D31}" srcOrd="0" destOrd="0" presId="urn:microsoft.com/office/officeart/2005/8/layout/default"/>
    <dgm:cxn modelId="{6D1F242B-4508-9241-BC44-E01DE9E56FB8}" type="presOf" srcId="{88474FA1-998A-1540-A458-D26C47377863}" destId="{FD31627C-E0EB-1F4E-B09E-EC15E35ABE5F}" srcOrd="0" destOrd="0" presId="urn:microsoft.com/office/officeart/2005/8/layout/default"/>
    <dgm:cxn modelId="{3A5B6539-CE80-CC49-98A5-312BFAA6A45B}" srcId="{09D92B57-BE76-4E41-8392-FA68903B9440}" destId="{8EE03EC8-4441-874D-8EC2-4CE66CF724D6}" srcOrd="0" destOrd="0" parTransId="{6764700C-A5AB-7847-990F-4B749C4F88DB}" sibTransId="{A574CD95-8804-F447-9E6A-870357BC2CD7}"/>
    <dgm:cxn modelId="{514E7D39-F0BF-FC43-A2C9-4DF14B677990}" type="presOf" srcId="{608ACD03-86B8-AF4C-BBF3-3E1DE9852079}" destId="{8007EE64-B4D5-6445-A9BB-AEDD4A605686}" srcOrd="0" destOrd="0" presId="urn:microsoft.com/office/officeart/2005/8/layout/default"/>
    <dgm:cxn modelId="{8E94273D-CA76-D14E-A94D-D0C747C64503}" type="presOf" srcId="{C26BE61B-0EE4-1D44-9449-85485DD549A9}" destId="{03EB5230-EE49-7D4E-A2A6-AABB922FA3D7}" srcOrd="0" destOrd="0" presId="urn:microsoft.com/office/officeart/2005/8/layout/default"/>
    <dgm:cxn modelId="{8A633641-F163-DF4D-A67F-740BE3F28848}" srcId="{09D92B57-BE76-4E41-8392-FA68903B9440}" destId="{4896006D-68A7-1940-B797-9D68EEAF9970}" srcOrd="8" destOrd="0" parTransId="{46B55E5D-35B0-F74E-982E-010AEB82B5DF}" sibTransId="{0C3DA9D0-6FC7-6E41-9D10-4EB645247916}"/>
    <dgm:cxn modelId="{38C6AF44-8967-0C4E-A121-A3828DF425B1}" srcId="{09D92B57-BE76-4E41-8392-FA68903B9440}" destId="{608ACD03-86B8-AF4C-BBF3-3E1DE9852079}" srcOrd="5" destOrd="0" parTransId="{60D671B5-79F9-CC4F-BB48-BE56803C4BBC}" sibTransId="{4FCE57DE-D40C-7948-B66E-82C5C56B6D0A}"/>
    <dgm:cxn modelId="{7F5FA747-14CA-4749-AE26-F0B01955B73C}" srcId="{09D92B57-BE76-4E41-8392-FA68903B9440}" destId="{06CC9D50-61E3-B94E-92BC-94B91DCAD920}" srcOrd="6" destOrd="0" parTransId="{B5A156C2-3DA6-6C4E-9E4D-DC902BB2146A}" sibTransId="{CB685435-E9E1-764F-B579-0D3C7C7104AB}"/>
    <dgm:cxn modelId="{E090A94B-6DAE-2D4B-953E-D909F5EEA475}" srcId="{09D92B57-BE76-4E41-8392-FA68903B9440}" destId="{145B36C4-8890-3D44-A51A-D2B91F611D45}" srcOrd="3" destOrd="0" parTransId="{E73916AB-31E2-5A45-972B-9D7DD9499A59}" sibTransId="{5682EB05-C40A-4D41-819A-A0ABAC56B3CE}"/>
    <dgm:cxn modelId="{5712985D-2380-6A48-A292-218F47EEB40D}" type="presOf" srcId="{41E06D33-60EB-A741-8E9B-9A717CB754D0}" destId="{FEBB8196-C098-D543-8A87-487A1C641ED7}" srcOrd="0" destOrd="0" presId="urn:microsoft.com/office/officeart/2005/8/layout/default"/>
    <dgm:cxn modelId="{6087CA5E-4343-0644-8704-5B0A44D3758D}" srcId="{09D92B57-BE76-4E41-8392-FA68903B9440}" destId="{C26BE61B-0EE4-1D44-9449-85485DD549A9}" srcOrd="10" destOrd="0" parTransId="{DC48EC48-073D-464E-BA37-224349922127}" sibTransId="{086A2151-DCF8-C347-86E1-76911D09CCEE}"/>
    <dgm:cxn modelId="{23377167-652A-D840-B527-3578FCC41106}" srcId="{09D92B57-BE76-4E41-8392-FA68903B9440}" destId="{8F91F19C-0D4A-6749-B51F-6CEC342AC6A4}" srcOrd="2" destOrd="0" parTransId="{32CD088F-BE93-3741-9AC6-E24E4EA460FD}" sibTransId="{F4A0F61F-B541-1C43-87F5-4D73C8729C7F}"/>
    <dgm:cxn modelId="{B7912288-29DF-E243-88D5-5911380E8B65}" srcId="{09D92B57-BE76-4E41-8392-FA68903B9440}" destId="{F46F9224-B80C-2A46-8579-C244A1757517}" srcOrd="11" destOrd="0" parTransId="{F4670564-74B8-2C42-BC81-0F3BB417985F}" sibTransId="{972897F2-7FAD-1F48-B0FA-AA4741D6905F}"/>
    <dgm:cxn modelId="{1F752E88-DB60-404A-AD31-1E68520D12EF}" type="presOf" srcId="{4896006D-68A7-1940-B797-9D68EEAF9970}" destId="{EE06E6BE-0832-7840-AF86-76D845146152}" srcOrd="0" destOrd="0" presId="urn:microsoft.com/office/officeart/2005/8/layout/default"/>
    <dgm:cxn modelId="{A8C69099-6651-8947-9648-20C7F6A994EF}" type="presOf" srcId="{8EE03EC8-4441-874D-8EC2-4CE66CF724D6}" destId="{C4CA34F8-342F-094E-80E0-45A1958B9B47}" srcOrd="0" destOrd="0" presId="urn:microsoft.com/office/officeart/2005/8/layout/default"/>
    <dgm:cxn modelId="{ED15129C-FF44-4943-B15C-F1D4133894CB}" srcId="{09D92B57-BE76-4E41-8392-FA68903B9440}" destId="{41E06D33-60EB-A741-8E9B-9A717CB754D0}" srcOrd="7" destOrd="0" parTransId="{B399FEAD-88FD-0541-A306-EE6C06CEFABC}" sibTransId="{67772B06-D42A-194E-AEEE-B8E91BFFF6A9}"/>
    <dgm:cxn modelId="{9728779F-C2C2-C946-AFC6-86EDF05E893F}" srcId="{09D92B57-BE76-4E41-8392-FA68903B9440}" destId="{88474FA1-998A-1540-A458-D26C47377863}" srcOrd="4" destOrd="0" parTransId="{888E5F6B-041D-F641-B4A0-E3854981BB71}" sibTransId="{76CF3E6C-A84A-2547-BF43-BC576F0CB42B}"/>
    <dgm:cxn modelId="{4B62E2B6-6714-FB4B-B8F9-84B1174BF62F}" srcId="{09D92B57-BE76-4E41-8392-FA68903B9440}" destId="{D0FDD6C0-EEB5-8E4D-B040-BEFC284D2A63}" srcOrd="1" destOrd="0" parTransId="{C6F93A78-2BAF-C141-9231-DF311512A124}" sibTransId="{4F3F130B-8D8A-A244-93FB-A001FAF3705A}"/>
    <dgm:cxn modelId="{7C1F3BBA-B262-C246-8CF2-6B3911EF8D4F}" srcId="{09D92B57-BE76-4E41-8392-FA68903B9440}" destId="{D78129DF-1485-C34F-B69E-7C37C6F8CAEE}" srcOrd="9" destOrd="0" parTransId="{3A2D419C-BD86-8444-AB80-2E909188442D}" sibTransId="{119EAE10-3E6B-314E-B368-CF39C08BE435}"/>
    <dgm:cxn modelId="{A72E63C1-7BDC-7748-AD32-607411B7F45A}" type="presOf" srcId="{8F91F19C-0D4A-6749-B51F-6CEC342AC6A4}" destId="{0880A34E-6627-CE4A-A50E-023FEFF441DE}" srcOrd="0" destOrd="0" presId="urn:microsoft.com/office/officeart/2005/8/layout/default"/>
    <dgm:cxn modelId="{8A8E94C5-A2D0-8D4B-9AF9-056F44DDA188}" type="presOf" srcId="{D0FDD6C0-EEB5-8E4D-B040-BEFC284D2A63}" destId="{33552220-74BA-0148-BF6E-7145706C660C}" srcOrd="0" destOrd="0" presId="urn:microsoft.com/office/officeart/2005/8/layout/default"/>
    <dgm:cxn modelId="{BA6E4EE4-BA48-B147-A48B-028C815E2C1C}" type="presOf" srcId="{09D92B57-BE76-4E41-8392-FA68903B9440}" destId="{D49D4060-28A0-EB41-AA9C-6BE944CF052D}" srcOrd="0" destOrd="0" presId="urn:microsoft.com/office/officeart/2005/8/layout/default"/>
    <dgm:cxn modelId="{394765F5-0AA8-1E46-A7EB-B7EA1D3638DF}" type="presOf" srcId="{F46F9224-B80C-2A46-8579-C244A1757517}" destId="{BFAE1B8B-DBA4-4047-B3EA-163F62A23EFD}" srcOrd="0" destOrd="0" presId="urn:microsoft.com/office/officeart/2005/8/layout/default"/>
    <dgm:cxn modelId="{BFAE8BF8-7B85-954A-8D47-C56C7EA65A47}" type="presOf" srcId="{D78129DF-1485-C34F-B69E-7C37C6F8CAEE}" destId="{053541D0-F5F9-FC4A-A584-6E357864223C}" srcOrd="0" destOrd="0" presId="urn:microsoft.com/office/officeart/2005/8/layout/default"/>
    <dgm:cxn modelId="{D6DF32E8-F9C0-2645-906D-6A3AE52ED324}" type="presParOf" srcId="{D49D4060-28A0-EB41-AA9C-6BE944CF052D}" destId="{C4CA34F8-342F-094E-80E0-45A1958B9B47}" srcOrd="0" destOrd="0" presId="urn:microsoft.com/office/officeart/2005/8/layout/default"/>
    <dgm:cxn modelId="{08F7B2E4-67FF-BE44-8C7F-2668956B300A}" type="presParOf" srcId="{D49D4060-28A0-EB41-AA9C-6BE944CF052D}" destId="{C370EC56-BD5F-DE42-A308-30E7A2AC6969}" srcOrd="1" destOrd="0" presId="urn:microsoft.com/office/officeart/2005/8/layout/default"/>
    <dgm:cxn modelId="{55DC5E06-16A0-0142-A398-EA22D8AC7843}" type="presParOf" srcId="{D49D4060-28A0-EB41-AA9C-6BE944CF052D}" destId="{33552220-74BA-0148-BF6E-7145706C660C}" srcOrd="2" destOrd="0" presId="urn:microsoft.com/office/officeart/2005/8/layout/default"/>
    <dgm:cxn modelId="{B0C8BE39-AE92-9F40-B801-2599253810BE}" type="presParOf" srcId="{D49D4060-28A0-EB41-AA9C-6BE944CF052D}" destId="{C99D32D5-CBCD-8243-BFEB-3DB2FC69543E}" srcOrd="3" destOrd="0" presId="urn:microsoft.com/office/officeart/2005/8/layout/default"/>
    <dgm:cxn modelId="{0A4D9AAF-6ACF-164F-8221-23FF6B0C47A8}" type="presParOf" srcId="{D49D4060-28A0-EB41-AA9C-6BE944CF052D}" destId="{0880A34E-6627-CE4A-A50E-023FEFF441DE}" srcOrd="4" destOrd="0" presId="urn:microsoft.com/office/officeart/2005/8/layout/default"/>
    <dgm:cxn modelId="{44E965EE-9BD0-774C-84AC-1D5D6BC15676}" type="presParOf" srcId="{D49D4060-28A0-EB41-AA9C-6BE944CF052D}" destId="{59F6179A-3F54-E547-9D77-E13C1A64F643}" srcOrd="5" destOrd="0" presId="urn:microsoft.com/office/officeart/2005/8/layout/default"/>
    <dgm:cxn modelId="{8ADEFD87-59EE-3540-92EF-2DFE156F1C76}" type="presParOf" srcId="{D49D4060-28A0-EB41-AA9C-6BE944CF052D}" destId="{650C4635-8CE9-664B-8D8E-A2025BE7B7B6}" srcOrd="6" destOrd="0" presId="urn:microsoft.com/office/officeart/2005/8/layout/default"/>
    <dgm:cxn modelId="{1D8DC4C6-EE47-E440-8720-84EDD9F55D5A}" type="presParOf" srcId="{D49D4060-28A0-EB41-AA9C-6BE944CF052D}" destId="{A1B50A1A-72D0-594E-BBF1-19A208615CB0}" srcOrd="7" destOrd="0" presId="urn:microsoft.com/office/officeart/2005/8/layout/default"/>
    <dgm:cxn modelId="{30450B04-06F1-7D45-9A94-6AE5357D8BDB}" type="presParOf" srcId="{D49D4060-28A0-EB41-AA9C-6BE944CF052D}" destId="{FD31627C-E0EB-1F4E-B09E-EC15E35ABE5F}" srcOrd="8" destOrd="0" presId="urn:microsoft.com/office/officeart/2005/8/layout/default"/>
    <dgm:cxn modelId="{6755A48B-EA16-9942-BB3D-E63444973664}" type="presParOf" srcId="{D49D4060-28A0-EB41-AA9C-6BE944CF052D}" destId="{61CC0B56-6E20-CF49-A090-852516EF4EB4}" srcOrd="9" destOrd="0" presId="urn:microsoft.com/office/officeart/2005/8/layout/default"/>
    <dgm:cxn modelId="{787F4A21-FA3F-7746-8AD1-5B4CAD5AB8F4}" type="presParOf" srcId="{D49D4060-28A0-EB41-AA9C-6BE944CF052D}" destId="{8007EE64-B4D5-6445-A9BB-AEDD4A605686}" srcOrd="10" destOrd="0" presId="urn:microsoft.com/office/officeart/2005/8/layout/default"/>
    <dgm:cxn modelId="{85749F17-0EC7-DF45-B2F3-3AA1B2EDE03F}" type="presParOf" srcId="{D49D4060-28A0-EB41-AA9C-6BE944CF052D}" destId="{04D1DF0C-3031-DD43-A16D-0E8D9CF538C6}" srcOrd="11" destOrd="0" presId="urn:microsoft.com/office/officeart/2005/8/layout/default"/>
    <dgm:cxn modelId="{0F5923F6-EC06-B644-A96D-E70F32ABC6A9}" type="presParOf" srcId="{D49D4060-28A0-EB41-AA9C-6BE944CF052D}" destId="{8E05B5CD-9B52-CA48-B6E1-E3346C4B4D31}" srcOrd="12" destOrd="0" presId="urn:microsoft.com/office/officeart/2005/8/layout/default"/>
    <dgm:cxn modelId="{7705CC92-F4AE-FA4A-A7F2-5D54E3C640B5}" type="presParOf" srcId="{D49D4060-28A0-EB41-AA9C-6BE944CF052D}" destId="{EDDFCBCA-D8A7-2444-A02F-0BF5786D0207}" srcOrd="13" destOrd="0" presId="urn:microsoft.com/office/officeart/2005/8/layout/default"/>
    <dgm:cxn modelId="{76EB6FBB-FD9A-1943-A954-95B9028E6B8C}" type="presParOf" srcId="{D49D4060-28A0-EB41-AA9C-6BE944CF052D}" destId="{FEBB8196-C098-D543-8A87-487A1C641ED7}" srcOrd="14" destOrd="0" presId="urn:microsoft.com/office/officeart/2005/8/layout/default"/>
    <dgm:cxn modelId="{C3F2E7D2-D6C7-F74A-9DCC-9CD02D994853}" type="presParOf" srcId="{D49D4060-28A0-EB41-AA9C-6BE944CF052D}" destId="{53A6FF69-C759-1A4D-AFDC-E739B9FDE8D8}" srcOrd="15" destOrd="0" presId="urn:microsoft.com/office/officeart/2005/8/layout/default"/>
    <dgm:cxn modelId="{8619EAEA-F04C-B04A-97BA-57F3C88456BA}" type="presParOf" srcId="{D49D4060-28A0-EB41-AA9C-6BE944CF052D}" destId="{EE06E6BE-0832-7840-AF86-76D845146152}" srcOrd="16" destOrd="0" presId="urn:microsoft.com/office/officeart/2005/8/layout/default"/>
    <dgm:cxn modelId="{019D6F39-3506-724F-BE40-F3EBDB21A543}" type="presParOf" srcId="{D49D4060-28A0-EB41-AA9C-6BE944CF052D}" destId="{70DCE9EB-11DC-3B42-A596-87D2E04D57CF}" srcOrd="17" destOrd="0" presId="urn:microsoft.com/office/officeart/2005/8/layout/default"/>
    <dgm:cxn modelId="{8A8F402B-EF74-9740-AA14-7722EFAD1F46}" type="presParOf" srcId="{D49D4060-28A0-EB41-AA9C-6BE944CF052D}" destId="{053541D0-F5F9-FC4A-A584-6E357864223C}" srcOrd="18" destOrd="0" presId="urn:microsoft.com/office/officeart/2005/8/layout/default"/>
    <dgm:cxn modelId="{23B71050-A03F-AD4C-A776-B82C1B61B70E}" type="presParOf" srcId="{D49D4060-28A0-EB41-AA9C-6BE944CF052D}" destId="{1006A5CB-B377-5C43-BE83-6117B498277A}" srcOrd="19" destOrd="0" presId="urn:microsoft.com/office/officeart/2005/8/layout/default"/>
    <dgm:cxn modelId="{FCAC6A59-864C-D143-ABF0-5749EC533480}" type="presParOf" srcId="{D49D4060-28A0-EB41-AA9C-6BE944CF052D}" destId="{03EB5230-EE49-7D4E-A2A6-AABB922FA3D7}" srcOrd="20" destOrd="0" presId="urn:microsoft.com/office/officeart/2005/8/layout/default"/>
    <dgm:cxn modelId="{EDC7368D-91CE-4C4D-A4D4-D86790CBE27F}" type="presParOf" srcId="{D49D4060-28A0-EB41-AA9C-6BE944CF052D}" destId="{F1E1D1F5-6B83-FB42-AABC-D985CB327120}" srcOrd="21" destOrd="0" presId="urn:microsoft.com/office/officeart/2005/8/layout/default"/>
    <dgm:cxn modelId="{C3DFC84D-BDF0-0940-9BD2-29D9EC56E11C}" type="presParOf" srcId="{D49D4060-28A0-EB41-AA9C-6BE944CF052D}" destId="{BFAE1B8B-DBA4-4047-B3EA-163F62A23EFD}" srcOrd="2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1B561A-7FE2-5947-B6AC-EFC9FB803AF7}" type="doc">
      <dgm:prSet loTypeId="urn:microsoft.com/office/officeart/2005/8/layout/radial4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B7FEC5-7C3F-F340-A769-934DE4C769D5}">
      <dgm:prSet phldrT="[Text]"/>
      <dgm:spPr/>
      <dgm:t>
        <a:bodyPr/>
        <a:lstStyle/>
        <a:p>
          <a:r>
            <a:rPr lang="en-US"/>
            <a:t>Partnerships between housing and health</a:t>
          </a:r>
        </a:p>
      </dgm:t>
    </dgm:pt>
    <dgm:pt modelId="{F3F56F6E-29ED-DA4A-9968-56109D740CB9}" type="parTrans" cxnId="{E6DF7B03-E5E7-2D49-98AF-C1348B6E049F}">
      <dgm:prSet/>
      <dgm:spPr/>
      <dgm:t>
        <a:bodyPr/>
        <a:lstStyle/>
        <a:p>
          <a:endParaRPr lang="en-US"/>
        </a:p>
      </dgm:t>
    </dgm:pt>
    <dgm:pt modelId="{1B7AAE02-881E-0D4C-A9E2-7146A0DB66A1}" type="sibTrans" cxnId="{E6DF7B03-E5E7-2D49-98AF-C1348B6E049F}">
      <dgm:prSet/>
      <dgm:spPr/>
      <dgm:t>
        <a:bodyPr/>
        <a:lstStyle/>
        <a:p>
          <a:endParaRPr lang="en-US"/>
        </a:p>
      </dgm:t>
    </dgm:pt>
    <dgm:pt modelId="{860C0479-A443-194D-AEC1-C1BFEF07E148}">
      <dgm:prSet phldrT="[Text]"/>
      <dgm:spPr/>
      <dgm:t>
        <a:bodyPr/>
        <a:lstStyle/>
        <a:p>
          <a:r>
            <a:rPr lang="en-US"/>
            <a:t>Data-driven approach to identify target populations and inform programs and policy</a:t>
          </a:r>
        </a:p>
      </dgm:t>
    </dgm:pt>
    <dgm:pt modelId="{8C51BAE1-E42A-BD42-BC1B-BDC7401DCAC2}" type="parTrans" cxnId="{372EF850-C657-B449-8AE5-97B71AEED26D}">
      <dgm:prSet/>
      <dgm:spPr/>
      <dgm:t>
        <a:bodyPr/>
        <a:lstStyle/>
        <a:p>
          <a:endParaRPr lang="en-US"/>
        </a:p>
      </dgm:t>
    </dgm:pt>
    <dgm:pt modelId="{95F21D02-94D0-5043-BEFC-00DB66EADB8A}" type="sibTrans" cxnId="{372EF850-C657-B449-8AE5-97B71AEED26D}">
      <dgm:prSet/>
      <dgm:spPr/>
      <dgm:t>
        <a:bodyPr/>
        <a:lstStyle/>
        <a:p>
          <a:endParaRPr lang="en-US"/>
        </a:p>
      </dgm:t>
    </dgm:pt>
    <dgm:pt modelId="{0476B6A3-73E3-9D44-A558-9C2C16310C7C}">
      <dgm:prSet phldrT="[Text]"/>
      <dgm:spPr/>
      <dgm:t>
        <a:bodyPr/>
        <a:lstStyle/>
        <a:p>
          <a:r>
            <a:rPr lang="en-US" dirty="0"/>
            <a:t>Developing sustainable funding mechanisms for housing support services</a:t>
          </a:r>
        </a:p>
      </dgm:t>
    </dgm:pt>
    <dgm:pt modelId="{A953ADB7-B0D5-F54A-B37B-077B76DF9DDF}" type="parTrans" cxnId="{FBCB7C1F-93E9-AE4B-8018-E69F20473F08}">
      <dgm:prSet/>
      <dgm:spPr/>
      <dgm:t>
        <a:bodyPr/>
        <a:lstStyle/>
        <a:p>
          <a:endParaRPr lang="en-US"/>
        </a:p>
      </dgm:t>
    </dgm:pt>
    <dgm:pt modelId="{360AC443-A850-F547-8935-0F078174FF99}" type="sibTrans" cxnId="{FBCB7C1F-93E9-AE4B-8018-E69F20473F08}">
      <dgm:prSet/>
      <dgm:spPr/>
      <dgm:t>
        <a:bodyPr/>
        <a:lstStyle/>
        <a:p>
          <a:endParaRPr lang="en-US"/>
        </a:p>
      </dgm:t>
    </dgm:pt>
    <dgm:pt modelId="{C7AEA18B-F665-E443-8DAE-4916F1AF90D7}">
      <dgm:prSet phldrT="[Text]"/>
      <dgm:spPr/>
      <dgm:t>
        <a:bodyPr/>
        <a:lstStyle/>
        <a:p>
          <a:r>
            <a:rPr lang="en-US" dirty="0"/>
            <a:t>Increasing access to safe, decent, and affordable housing, including through rental assistance and housing development</a:t>
          </a:r>
        </a:p>
      </dgm:t>
    </dgm:pt>
    <dgm:pt modelId="{7E998000-3170-514F-B3CF-DF64E6092278}" type="parTrans" cxnId="{0234F807-7B16-B146-977A-DEB8B7138A4F}">
      <dgm:prSet/>
      <dgm:spPr/>
      <dgm:t>
        <a:bodyPr/>
        <a:lstStyle/>
        <a:p>
          <a:endParaRPr lang="en-US"/>
        </a:p>
      </dgm:t>
    </dgm:pt>
    <dgm:pt modelId="{724CE2F3-0BED-5141-83E5-BDB881AA6F69}" type="sibTrans" cxnId="{0234F807-7B16-B146-977A-DEB8B7138A4F}">
      <dgm:prSet/>
      <dgm:spPr/>
      <dgm:t>
        <a:bodyPr/>
        <a:lstStyle/>
        <a:p>
          <a:endParaRPr lang="en-US"/>
        </a:p>
      </dgm:t>
    </dgm:pt>
    <dgm:pt modelId="{82E69A78-DC28-3E46-82E4-F6014C857F29}">
      <dgm:prSet phldrT="[Text]"/>
      <dgm:spPr/>
      <dgm:t>
        <a:bodyPr/>
        <a:lstStyle/>
        <a:p>
          <a:r>
            <a:rPr lang="en-US"/>
            <a:t>Demonstrating health outcomes and reduced health care expenditures</a:t>
          </a:r>
        </a:p>
      </dgm:t>
    </dgm:pt>
    <dgm:pt modelId="{A2CC41AC-42A6-D141-86EC-9F112460736E}" type="parTrans" cxnId="{CBF66FE7-C745-9B40-AAEE-93600BF6A29E}">
      <dgm:prSet/>
      <dgm:spPr/>
      <dgm:t>
        <a:bodyPr/>
        <a:lstStyle/>
        <a:p>
          <a:endParaRPr lang="en-US"/>
        </a:p>
      </dgm:t>
    </dgm:pt>
    <dgm:pt modelId="{070C721E-396C-A54D-B99F-666147C41A21}" type="sibTrans" cxnId="{CBF66FE7-C745-9B40-AAEE-93600BF6A29E}">
      <dgm:prSet/>
      <dgm:spPr/>
      <dgm:t>
        <a:bodyPr/>
        <a:lstStyle/>
        <a:p>
          <a:endParaRPr lang="en-US"/>
        </a:p>
      </dgm:t>
    </dgm:pt>
    <dgm:pt modelId="{659408D3-52A6-8D48-8B9E-C6140F5509AB}">
      <dgm:prSet phldrT="[Text]"/>
      <dgm:spPr/>
      <dgm:t>
        <a:bodyPr/>
        <a:lstStyle/>
        <a:p>
          <a:r>
            <a:rPr lang="en-US"/>
            <a:t>Successful Health and Housing Approach</a:t>
          </a:r>
        </a:p>
      </dgm:t>
    </dgm:pt>
    <dgm:pt modelId="{45E60000-B74A-B349-974C-B54CD1A8402E}" type="parTrans" cxnId="{F9A99254-AA22-8A40-BAC7-20FB63EE8BFD}">
      <dgm:prSet/>
      <dgm:spPr/>
      <dgm:t>
        <a:bodyPr/>
        <a:lstStyle/>
        <a:p>
          <a:endParaRPr lang="en-US"/>
        </a:p>
      </dgm:t>
    </dgm:pt>
    <dgm:pt modelId="{26297576-025D-1D49-9ECF-4AE433FB0BB3}" type="sibTrans" cxnId="{F9A99254-AA22-8A40-BAC7-20FB63EE8BFD}">
      <dgm:prSet/>
      <dgm:spPr/>
      <dgm:t>
        <a:bodyPr/>
        <a:lstStyle/>
        <a:p>
          <a:endParaRPr lang="en-US"/>
        </a:p>
      </dgm:t>
    </dgm:pt>
    <dgm:pt modelId="{9024DD45-48B4-8543-9203-8003308AF5FB}">
      <dgm:prSet phldrT="[Text]"/>
      <dgm:spPr/>
      <dgm:t>
        <a:bodyPr/>
        <a:lstStyle/>
        <a:p>
          <a:r>
            <a:rPr lang="en-US"/>
            <a:t>Implementing and incentivizing evidence-based practices, such as Housing First</a:t>
          </a:r>
        </a:p>
      </dgm:t>
    </dgm:pt>
    <dgm:pt modelId="{2440450B-F221-7F4C-AF22-8BD99D3F4B1C}" type="parTrans" cxnId="{8363CF0E-8A02-D040-9755-06FE225B4395}">
      <dgm:prSet/>
      <dgm:spPr/>
      <dgm:t>
        <a:bodyPr/>
        <a:lstStyle/>
        <a:p>
          <a:endParaRPr lang="en-US"/>
        </a:p>
      </dgm:t>
    </dgm:pt>
    <dgm:pt modelId="{85078008-45F1-D84E-A64A-3F885DCAD8BA}" type="sibTrans" cxnId="{8363CF0E-8A02-D040-9755-06FE225B4395}">
      <dgm:prSet/>
      <dgm:spPr/>
      <dgm:t>
        <a:bodyPr/>
        <a:lstStyle/>
        <a:p>
          <a:endParaRPr lang="en-US"/>
        </a:p>
      </dgm:t>
    </dgm:pt>
    <dgm:pt modelId="{51CB4575-A29D-8544-9A06-6E1CE2BE8B78}">
      <dgm:prSet phldrT="[Text]"/>
      <dgm:spPr/>
      <dgm:t>
        <a:bodyPr/>
        <a:lstStyle/>
        <a:p>
          <a:r>
            <a:rPr lang="en-US" dirty="0"/>
            <a:t>Wherever possible, pairing rental assistance and supportive services</a:t>
          </a:r>
        </a:p>
      </dgm:t>
    </dgm:pt>
    <dgm:pt modelId="{1B0376C7-6236-CC45-A3AF-F790FB1D8C1C}" type="parTrans" cxnId="{5CFCF9F3-6074-8446-8EE8-1D336DB4C8D4}">
      <dgm:prSet/>
      <dgm:spPr/>
      <dgm:t>
        <a:bodyPr/>
        <a:lstStyle/>
        <a:p>
          <a:endParaRPr lang="en-US"/>
        </a:p>
      </dgm:t>
    </dgm:pt>
    <dgm:pt modelId="{51EC97DB-EED7-974B-AB76-7DF1C93AAAEB}" type="sibTrans" cxnId="{5CFCF9F3-6074-8446-8EE8-1D336DB4C8D4}">
      <dgm:prSet/>
      <dgm:spPr/>
      <dgm:t>
        <a:bodyPr/>
        <a:lstStyle/>
        <a:p>
          <a:endParaRPr lang="en-US"/>
        </a:p>
      </dgm:t>
    </dgm:pt>
    <dgm:pt modelId="{E823EC2B-E6B7-744A-BC4D-5B20982044A7}" type="pres">
      <dgm:prSet presAssocID="{CA1B561A-7FE2-5947-B6AC-EFC9FB803AF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4E2787B-0221-6244-9AE3-5D5E0FD4BA5D}" type="pres">
      <dgm:prSet presAssocID="{659408D3-52A6-8D48-8B9E-C6140F5509AB}" presName="centerShape" presStyleLbl="node0" presStyleIdx="0" presStyleCnt="1"/>
      <dgm:spPr/>
    </dgm:pt>
    <dgm:pt modelId="{4A1CBD66-26C2-664B-B034-5F92A3AA3295}" type="pres">
      <dgm:prSet presAssocID="{F3F56F6E-29ED-DA4A-9968-56109D740CB9}" presName="parTrans" presStyleLbl="bgSibTrans2D1" presStyleIdx="0" presStyleCnt="7"/>
      <dgm:spPr/>
    </dgm:pt>
    <dgm:pt modelId="{CCB62EED-0AC1-5C48-BA51-C72AACBED75B}" type="pres">
      <dgm:prSet presAssocID="{EAB7FEC5-7C3F-F340-A769-934DE4C769D5}" presName="node" presStyleLbl="node1" presStyleIdx="0" presStyleCnt="7">
        <dgm:presLayoutVars>
          <dgm:bulletEnabled val="1"/>
        </dgm:presLayoutVars>
      </dgm:prSet>
      <dgm:spPr/>
    </dgm:pt>
    <dgm:pt modelId="{A5EC27ED-F456-1143-96C7-0583F8C5943E}" type="pres">
      <dgm:prSet presAssocID="{8C51BAE1-E42A-BD42-BC1B-BDC7401DCAC2}" presName="parTrans" presStyleLbl="bgSibTrans2D1" presStyleIdx="1" presStyleCnt="7"/>
      <dgm:spPr/>
    </dgm:pt>
    <dgm:pt modelId="{65B289D4-6803-884D-9C7B-4514B78FBAD4}" type="pres">
      <dgm:prSet presAssocID="{860C0479-A443-194D-AEC1-C1BFEF07E148}" presName="node" presStyleLbl="node1" presStyleIdx="1" presStyleCnt="7">
        <dgm:presLayoutVars>
          <dgm:bulletEnabled val="1"/>
        </dgm:presLayoutVars>
      </dgm:prSet>
      <dgm:spPr/>
    </dgm:pt>
    <dgm:pt modelId="{2AA369EE-5941-A149-9928-3C58EE678FD1}" type="pres">
      <dgm:prSet presAssocID="{2440450B-F221-7F4C-AF22-8BD99D3F4B1C}" presName="parTrans" presStyleLbl="bgSibTrans2D1" presStyleIdx="2" presStyleCnt="7"/>
      <dgm:spPr/>
    </dgm:pt>
    <dgm:pt modelId="{F507A6B8-DB13-D643-B1F5-39FCB15F596E}" type="pres">
      <dgm:prSet presAssocID="{9024DD45-48B4-8543-9203-8003308AF5FB}" presName="node" presStyleLbl="node1" presStyleIdx="2" presStyleCnt="7">
        <dgm:presLayoutVars>
          <dgm:bulletEnabled val="1"/>
        </dgm:presLayoutVars>
      </dgm:prSet>
      <dgm:spPr/>
    </dgm:pt>
    <dgm:pt modelId="{4FC0F8A1-6B23-6044-B57E-CCBE5E8256D2}" type="pres">
      <dgm:prSet presAssocID="{A953ADB7-B0D5-F54A-B37B-077B76DF9DDF}" presName="parTrans" presStyleLbl="bgSibTrans2D1" presStyleIdx="3" presStyleCnt="7"/>
      <dgm:spPr/>
    </dgm:pt>
    <dgm:pt modelId="{A264CCDE-7F53-1C47-B5BE-6E28B73E4BCB}" type="pres">
      <dgm:prSet presAssocID="{0476B6A3-73E3-9D44-A558-9C2C16310C7C}" presName="node" presStyleLbl="node1" presStyleIdx="3" presStyleCnt="7">
        <dgm:presLayoutVars>
          <dgm:bulletEnabled val="1"/>
        </dgm:presLayoutVars>
      </dgm:prSet>
      <dgm:spPr/>
    </dgm:pt>
    <dgm:pt modelId="{ACB2CC5D-6090-FF43-B6F1-647C9DB63792}" type="pres">
      <dgm:prSet presAssocID="{7E998000-3170-514F-B3CF-DF64E6092278}" presName="parTrans" presStyleLbl="bgSibTrans2D1" presStyleIdx="4" presStyleCnt="7"/>
      <dgm:spPr/>
    </dgm:pt>
    <dgm:pt modelId="{0C578EEC-17B2-3347-8B89-731543080006}" type="pres">
      <dgm:prSet presAssocID="{C7AEA18B-F665-E443-8DAE-4916F1AF90D7}" presName="node" presStyleLbl="node1" presStyleIdx="4" presStyleCnt="7">
        <dgm:presLayoutVars>
          <dgm:bulletEnabled val="1"/>
        </dgm:presLayoutVars>
      </dgm:prSet>
      <dgm:spPr/>
    </dgm:pt>
    <dgm:pt modelId="{B4E7AC35-A372-AB47-9A3E-B68DC325C6EE}" type="pres">
      <dgm:prSet presAssocID="{1B0376C7-6236-CC45-A3AF-F790FB1D8C1C}" presName="parTrans" presStyleLbl="bgSibTrans2D1" presStyleIdx="5" presStyleCnt="7"/>
      <dgm:spPr/>
    </dgm:pt>
    <dgm:pt modelId="{A268EDD5-2689-8B41-A4F1-2B4DF4815FB5}" type="pres">
      <dgm:prSet presAssocID="{51CB4575-A29D-8544-9A06-6E1CE2BE8B78}" presName="node" presStyleLbl="node1" presStyleIdx="5" presStyleCnt="7">
        <dgm:presLayoutVars>
          <dgm:bulletEnabled val="1"/>
        </dgm:presLayoutVars>
      </dgm:prSet>
      <dgm:spPr/>
    </dgm:pt>
    <dgm:pt modelId="{387254B2-F331-434D-B3A6-F3A1972E7C80}" type="pres">
      <dgm:prSet presAssocID="{A2CC41AC-42A6-D141-86EC-9F112460736E}" presName="parTrans" presStyleLbl="bgSibTrans2D1" presStyleIdx="6" presStyleCnt="7"/>
      <dgm:spPr/>
    </dgm:pt>
    <dgm:pt modelId="{2180BFA7-6DCF-434C-98FB-50289241E354}" type="pres">
      <dgm:prSet presAssocID="{82E69A78-DC28-3E46-82E4-F6014C857F29}" presName="node" presStyleLbl="node1" presStyleIdx="6" presStyleCnt="7">
        <dgm:presLayoutVars>
          <dgm:bulletEnabled val="1"/>
        </dgm:presLayoutVars>
      </dgm:prSet>
      <dgm:spPr/>
    </dgm:pt>
  </dgm:ptLst>
  <dgm:cxnLst>
    <dgm:cxn modelId="{E6DF7B03-E5E7-2D49-98AF-C1348B6E049F}" srcId="{659408D3-52A6-8D48-8B9E-C6140F5509AB}" destId="{EAB7FEC5-7C3F-F340-A769-934DE4C769D5}" srcOrd="0" destOrd="0" parTransId="{F3F56F6E-29ED-DA4A-9968-56109D740CB9}" sibTransId="{1B7AAE02-881E-0D4C-A9E2-7146A0DB66A1}"/>
    <dgm:cxn modelId="{E0C71B04-7D49-284D-9DAE-7FE7DF779999}" type="presOf" srcId="{860C0479-A443-194D-AEC1-C1BFEF07E148}" destId="{65B289D4-6803-884D-9C7B-4514B78FBAD4}" srcOrd="0" destOrd="0" presId="urn:microsoft.com/office/officeart/2005/8/layout/radial4"/>
    <dgm:cxn modelId="{0234F807-7B16-B146-977A-DEB8B7138A4F}" srcId="{659408D3-52A6-8D48-8B9E-C6140F5509AB}" destId="{C7AEA18B-F665-E443-8DAE-4916F1AF90D7}" srcOrd="4" destOrd="0" parTransId="{7E998000-3170-514F-B3CF-DF64E6092278}" sibTransId="{724CE2F3-0BED-5141-83E5-BDB881AA6F69}"/>
    <dgm:cxn modelId="{EAB9C20E-1383-A941-BF81-6F8F16246FFA}" type="presOf" srcId="{0476B6A3-73E3-9D44-A558-9C2C16310C7C}" destId="{A264CCDE-7F53-1C47-B5BE-6E28B73E4BCB}" srcOrd="0" destOrd="0" presId="urn:microsoft.com/office/officeart/2005/8/layout/radial4"/>
    <dgm:cxn modelId="{8363CF0E-8A02-D040-9755-06FE225B4395}" srcId="{659408D3-52A6-8D48-8B9E-C6140F5509AB}" destId="{9024DD45-48B4-8543-9203-8003308AF5FB}" srcOrd="2" destOrd="0" parTransId="{2440450B-F221-7F4C-AF22-8BD99D3F4B1C}" sibTransId="{85078008-45F1-D84E-A64A-3F885DCAD8BA}"/>
    <dgm:cxn modelId="{FBCB7C1F-93E9-AE4B-8018-E69F20473F08}" srcId="{659408D3-52A6-8D48-8B9E-C6140F5509AB}" destId="{0476B6A3-73E3-9D44-A558-9C2C16310C7C}" srcOrd="3" destOrd="0" parTransId="{A953ADB7-B0D5-F54A-B37B-077B76DF9DDF}" sibTransId="{360AC443-A850-F547-8935-0F078174FF99}"/>
    <dgm:cxn modelId="{B6EEEE3A-92B0-EC47-8919-5CBB7E7F2346}" type="presOf" srcId="{A953ADB7-B0D5-F54A-B37B-077B76DF9DDF}" destId="{4FC0F8A1-6B23-6044-B57E-CCBE5E8256D2}" srcOrd="0" destOrd="0" presId="urn:microsoft.com/office/officeart/2005/8/layout/radial4"/>
    <dgm:cxn modelId="{9631E83D-827A-3942-B262-3F9EB8B70438}" type="presOf" srcId="{EAB7FEC5-7C3F-F340-A769-934DE4C769D5}" destId="{CCB62EED-0AC1-5C48-BA51-C72AACBED75B}" srcOrd="0" destOrd="0" presId="urn:microsoft.com/office/officeart/2005/8/layout/radial4"/>
    <dgm:cxn modelId="{E77B8041-0718-3C4E-8F0D-9201BA712341}" type="presOf" srcId="{8C51BAE1-E42A-BD42-BC1B-BDC7401DCAC2}" destId="{A5EC27ED-F456-1143-96C7-0583F8C5943E}" srcOrd="0" destOrd="0" presId="urn:microsoft.com/office/officeart/2005/8/layout/radial4"/>
    <dgm:cxn modelId="{A7AA4846-EB15-0B4A-98F3-D29D90AD27AD}" type="presOf" srcId="{C7AEA18B-F665-E443-8DAE-4916F1AF90D7}" destId="{0C578EEC-17B2-3347-8B89-731543080006}" srcOrd="0" destOrd="0" presId="urn:microsoft.com/office/officeart/2005/8/layout/radial4"/>
    <dgm:cxn modelId="{666AB150-AFB0-C14F-B20E-4746B87CD73F}" type="presOf" srcId="{CA1B561A-7FE2-5947-B6AC-EFC9FB803AF7}" destId="{E823EC2B-E6B7-744A-BC4D-5B20982044A7}" srcOrd="0" destOrd="0" presId="urn:microsoft.com/office/officeart/2005/8/layout/radial4"/>
    <dgm:cxn modelId="{372EF850-C657-B449-8AE5-97B71AEED26D}" srcId="{659408D3-52A6-8D48-8B9E-C6140F5509AB}" destId="{860C0479-A443-194D-AEC1-C1BFEF07E148}" srcOrd="1" destOrd="0" parTransId="{8C51BAE1-E42A-BD42-BC1B-BDC7401DCAC2}" sibTransId="{95F21D02-94D0-5043-BEFC-00DB66EADB8A}"/>
    <dgm:cxn modelId="{F9A99254-AA22-8A40-BAC7-20FB63EE8BFD}" srcId="{CA1B561A-7FE2-5947-B6AC-EFC9FB803AF7}" destId="{659408D3-52A6-8D48-8B9E-C6140F5509AB}" srcOrd="0" destOrd="0" parTransId="{45E60000-B74A-B349-974C-B54CD1A8402E}" sibTransId="{26297576-025D-1D49-9ECF-4AE433FB0BB3}"/>
    <dgm:cxn modelId="{31EBA559-8C00-184A-95DD-48D7C290C044}" type="presOf" srcId="{7E998000-3170-514F-B3CF-DF64E6092278}" destId="{ACB2CC5D-6090-FF43-B6F1-647C9DB63792}" srcOrd="0" destOrd="0" presId="urn:microsoft.com/office/officeart/2005/8/layout/radial4"/>
    <dgm:cxn modelId="{974AE376-1728-704B-A466-20F1D6A4ABC2}" type="presOf" srcId="{1B0376C7-6236-CC45-A3AF-F790FB1D8C1C}" destId="{B4E7AC35-A372-AB47-9A3E-B68DC325C6EE}" srcOrd="0" destOrd="0" presId="urn:microsoft.com/office/officeart/2005/8/layout/radial4"/>
    <dgm:cxn modelId="{0C731885-54D0-4C49-BDF8-D857F40BDDBF}" type="presOf" srcId="{659408D3-52A6-8D48-8B9E-C6140F5509AB}" destId="{F4E2787B-0221-6244-9AE3-5D5E0FD4BA5D}" srcOrd="0" destOrd="0" presId="urn:microsoft.com/office/officeart/2005/8/layout/radial4"/>
    <dgm:cxn modelId="{21F2E295-C467-1A4D-AB8F-211AACC53D08}" type="presOf" srcId="{51CB4575-A29D-8544-9A06-6E1CE2BE8B78}" destId="{A268EDD5-2689-8B41-A4F1-2B4DF4815FB5}" srcOrd="0" destOrd="0" presId="urn:microsoft.com/office/officeart/2005/8/layout/radial4"/>
    <dgm:cxn modelId="{DDD88DA0-0A15-524D-BF24-6635DFD83168}" type="presOf" srcId="{82E69A78-DC28-3E46-82E4-F6014C857F29}" destId="{2180BFA7-6DCF-434C-98FB-50289241E354}" srcOrd="0" destOrd="0" presId="urn:microsoft.com/office/officeart/2005/8/layout/radial4"/>
    <dgm:cxn modelId="{01C932B8-73EA-D641-A739-1EC435EE9057}" type="presOf" srcId="{F3F56F6E-29ED-DA4A-9968-56109D740CB9}" destId="{4A1CBD66-26C2-664B-B034-5F92A3AA3295}" srcOrd="0" destOrd="0" presId="urn:microsoft.com/office/officeart/2005/8/layout/radial4"/>
    <dgm:cxn modelId="{A64358D7-03A9-4E48-AF63-497B4435D29C}" type="presOf" srcId="{9024DD45-48B4-8543-9203-8003308AF5FB}" destId="{F507A6B8-DB13-D643-B1F5-39FCB15F596E}" srcOrd="0" destOrd="0" presId="urn:microsoft.com/office/officeart/2005/8/layout/radial4"/>
    <dgm:cxn modelId="{CBF66FE7-C745-9B40-AAEE-93600BF6A29E}" srcId="{659408D3-52A6-8D48-8B9E-C6140F5509AB}" destId="{82E69A78-DC28-3E46-82E4-F6014C857F29}" srcOrd="6" destOrd="0" parTransId="{A2CC41AC-42A6-D141-86EC-9F112460736E}" sibTransId="{070C721E-396C-A54D-B99F-666147C41A21}"/>
    <dgm:cxn modelId="{6D1D39E9-0DA7-A543-BA51-ABAD35E4C2F4}" type="presOf" srcId="{A2CC41AC-42A6-D141-86EC-9F112460736E}" destId="{387254B2-F331-434D-B3A6-F3A1972E7C80}" srcOrd="0" destOrd="0" presId="urn:microsoft.com/office/officeart/2005/8/layout/radial4"/>
    <dgm:cxn modelId="{E26891E9-73F9-D94C-899D-169477393A5B}" type="presOf" srcId="{2440450B-F221-7F4C-AF22-8BD99D3F4B1C}" destId="{2AA369EE-5941-A149-9928-3C58EE678FD1}" srcOrd="0" destOrd="0" presId="urn:microsoft.com/office/officeart/2005/8/layout/radial4"/>
    <dgm:cxn modelId="{5CFCF9F3-6074-8446-8EE8-1D336DB4C8D4}" srcId="{659408D3-52A6-8D48-8B9E-C6140F5509AB}" destId="{51CB4575-A29D-8544-9A06-6E1CE2BE8B78}" srcOrd="5" destOrd="0" parTransId="{1B0376C7-6236-CC45-A3AF-F790FB1D8C1C}" sibTransId="{51EC97DB-EED7-974B-AB76-7DF1C93AAAEB}"/>
    <dgm:cxn modelId="{1935375D-6D21-2B4A-8622-4DCA8C9A81EA}" type="presParOf" srcId="{E823EC2B-E6B7-744A-BC4D-5B20982044A7}" destId="{F4E2787B-0221-6244-9AE3-5D5E0FD4BA5D}" srcOrd="0" destOrd="0" presId="urn:microsoft.com/office/officeart/2005/8/layout/radial4"/>
    <dgm:cxn modelId="{BAAF6E91-8343-0C4F-856E-EED33844382E}" type="presParOf" srcId="{E823EC2B-E6B7-744A-BC4D-5B20982044A7}" destId="{4A1CBD66-26C2-664B-B034-5F92A3AA3295}" srcOrd="1" destOrd="0" presId="urn:microsoft.com/office/officeart/2005/8/layout/radial4"/>
    <dgm:cxn modelId="{B8B732E5-E1C6-BC4C-8F0B-1558FA4023E4}" type="presParOf" srcId="{E823EC2B-E6B7-744A-BC4D-5B20982044A7}" destId="{CCB62EED-0AC1-5C48-BA51-C72AACBED75B}" srcOrd="2" destOrd="0" presId="urn:microsoft.com/office/officeart/2005/8/layout/radial4"/>
    <dgm:cxn modelId="{D01BA545-7CE1-ED4E-ADFF-3B2CF32045F9}" type="presParOf" srcId="{E823EC2B-E6B7-744A-BC4D-5B20982044A7}" destId="{A5EC27ED-F456-1143-96C7-0583F8C5943E}" srcOrd="3" destOrd="0" presId="urn:microsoft.com/office/officeart/2005/8/layout/radial4"/>
    <dgm:cxn modelId="{9B4E8F65-28C9-0542-B034-B9215D96E96C}" type="presParOf" srcId="{E823EC2B-E6B7-744A-BC4D-5B20982044A7}" destId="{65B289D4-6803-884D-9C7B-4514B78FBAD4}" srcOrd="4" destOrd="0" presId="urn:microsoft.com/office/officeart/2005/8/layout/radial4"/>
    <dgm:cxn modelId="{1F0D9D51-71C4-1F4D-8831-9A9078298132}" type="presParOf" srcId="{E823EC2B-E6B7-744A-BC4D-5B20982044A7}" destId="{2AA369EE-5941-A149-9928-3C58EE678FD1}" srcOrd="5" destOrd="0" presId="urn:microsoft.com/office/officeart/2005/8/layout/radial4"/>
    <dgm:cxn modelId="{EB799F33-28C4-0341-AA34-5CFA22380331}" type="presParOf" srcId="{E823EC2B-E6B7-744A-BC4D-5B20982044A7}" destId="{F507A6B8-DB13-D643-B1F5-39FCB15F596E}" srcOrd="6" destOrd="0" presId="urn:microsoft.com/office/officeart/2005/8/layout/radial4"/>
    <dgm:cxn modelId="{C8968C81-2262-C54B-BC33-FC891C06BE33}" type="presParOf" srcId="{E823EC2B-E6B7-744A-BC4D-5B20982044A7}" destId="{4FC0F8A1-6B23-6044-B57E-CCBE5E8256D2}" srcOrd="7" destOrd="0" presId="urn:microsoft.com/office/officeart/2005/8/layout/radial4"/>
    <dgm:cxn modelId="{F38F1E26-ADF5-EC4A-812E-453C29F9BEA0}" type="presParOf" srcId="{E823EC2B-E6B7-744A-BC4D-5B20982044A7}" destId="{A264CCDE-7F53-1C47-B5BE-6E28B73E4BCB}" srcOrd="8" destOrd="0" presId="urn:microsoft.com/office/officeart/2005/8/layout/radial4"/>
    <dgm:cxn modelId="{8DB6DE2F-C665-F648-8D06-5E84091BF0BF}" type="presParOf" srcId="{E823EC2B-E6B7-744A-BC4D-5B20982044A7}" destId="{ACB2CC5D-6090-FF43-B6F1-647C9DB63792}" srcOrd="9" destOrd="0" presId="urn:microsoft.com/office/officeart/2005/8/layout/radial4"/>
    <dgm:cxn modelId="{55446D7B-DEF2-3240-B4E0-AD8DE845279C}" type="presParOf" srcId="{E823EC2B-E6B7-744A-BC4D-5B20982044A7}" destId="{0C578EEC-17B2-3347-8B89-731543080006}" srcOrd="10" destOrd="0" presId="urn:microsoft.com/office/officeart/2005/8/layout/radial4"/>
    <dgm:cxn modelId="{31361D33-6790-6049-B6BA-A4A742FE9C83}" type="presParOf" srcId="{E823EC2B-E6B7-744A-BC4D-5B20982044A7}" destId="{B4E7AC35-A372-AB47-9A3E-B68DC325C6EE}" srcOrd="11" destOrd="0" presId="urn:microsoft.com/office/officeart/2005/8/layout/radial4"/>
    <dgm:cxn modelId="{7848A53C-901B-9241-BDF4-F6846255D79E}" type="presParOf" srcId="{E823EC2B-E6B7-744A-BC4D-5B20982044A7}" destId="{A268EDD5-2689-8B41-A4F1-2B4DF4815FB5}" srcOrd="12" destOrd="0" presId="urn:microsoft.com/office/officeart/2005/8/layout/radial4"/>
    <dgm:cxn modelId="{04B897FC-58C1-A947-8B77-4AEA427C63A7}" type="presParOf" srcId="{E823EC2B-E6B7-744A-BC4D-5B20982044A7}" destId="{387254B2-F331-434D-B3A6-F3A1972E7C80}" srcOrd="13" destOrd="0" presId="urn:microsoft.com/office/officeart/2005/8/layout/radial4"/>
    <dgm:cxn modelId="{49D8BABF-590E-964B-A774-F750F64C32F8}" type="presParOf" srcId="{E823EC2B-E6B7-744A-BC4D-5B20982044A7}" destId="{2180BFA7-6DCF-434C-98FB-50289241E354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D33111-3030-B646-B147-F1EC9354F970}" type="doc">
      <dgm:prSet loTypeId="urn:microsoft.com/office/officeart/2005/8/layout/hierarchy4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C632663-9CC1-A64E-AA0B-A7C614719D7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Section 1115 Demonstration Waivers</a:t>
          </a:r>
        </a:p>
      </dgm:t>
    </dgm:pt>
    <dgm:pt modelId="{D6ACDAA7-0097-E142-90B1-0A05631327EF}" type="parTrans" cxnId="{6255A8B3-273E-CC4A-9166-F089E951DA42}">
      <dgm:prSet/>
      <dgm:spPr/>
      <dgm:t>
        <a:bodyPr/>
        <a:lstStyle/>
        <a:p>
          <a:endParaRPr lang="en-US"/>
        </a:p>
      </dgm:t>
    </dgm:pt>
    <dgm:pt modelId="{A29204BD-FC5B-4247-8BDB-133E99C04DA2}" type="sibTrans" cxnId="{6255A8B3-273E-CC4A-9166-F089E951DA42}">
      <dgm:prSet/>
      <dgm:spPr/>
      <dgm:t>
        <a:bodyPr/>
        <a:lstStyle/>
        <a:p>
          <a:endParaRPr lang="en-US"/>
        </a:p>
      </dgm:t>
    </dgm:pt>
    <dgm:pt modelId="{7F978AAE-4430-B447-B5DC-3E74F98DCD3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Requirement to suspend Medicaid eligibility, rather than terminate</a:t>
          </a:r>
        </a:p>
      </dgm:t>
    </dgm:pt>
    <dgm:pt modelId="{49EC71ED-9C9B-E046-80B2-3463C677034A}" type="parTrans" cxnId="{36EB3AE8-74D0-914C-A2A1-10A3F70B7D88}">
      <dgm:prSet/>
      <dgm:spPr/>
      <dgm:t>
        <a:bodyPr/>
        <a:lstStyle/>
        <a:p>
          <a:endParaRPr lang="en-US"/>
        </a:p>
      </dgm:t>
    </dgm:pt>
    <dgm:pt modelId="{2A8497A9-C213-A947-A777-F6A6CD895BA4}" type="sibTrans" cxnId="{36EB3AE8-74D0-914C-A2A1-10A3F70B7D88}">
      <dgm:prSet/>
      <dgm:spPr/>
      <dgm:t>
        <a:bodyPr/>
        <a:lstStyle/>
        <a:p>
          <a:endParaRPr lang="en-US"/>
        </a:p>
      </dgm:t>
    </dgm:pt>
    <dgm:pt modelId="{7E9CDDAE-F050-764E-A49D-04EF8972AC9C}">
      <dgm:prSet/>
      <dgm:spPr/>
      <dgm:t>
        <a:bodyPr/>
        <a:lstStyle/>
        <a:p>
          <a:r>
            <a:rPr lang="en-US" dirty="0"/>
            <a:t>Medicaid-Related</a:t>
          </a:r>
        </a:p>
      </dgm:t>
    </dgm:pt>
    <dgm:pt modelId="{625EAFE4-2187-4C42-9159-9039FB818AC9}" type="parTrans" cxnId="{DC4C74EC-280A-5D48-B71B-E4EA82DE79D3}">
      <dgm:prSet/>
      <dgm:spPr/>
      <dgm:t>
        <a:bodyPr/>
        <a:lstStyle/>
        <a:p>
          <a:endParaRPr lang="en-US"/>
        </a:p>
      </dgm:t>
    </dgm:pt>
    <dgm:pt modelId="{7656E1D4-A8E1-9B4C-B1BB-19B72AA4F4E1}" type="sibTrans" cxnId="{DC4C74EC-280A-5D48-B71B-E4EA82DE79D3}">
      <dgm:prSet/>
      <dgm:spPr/>
      <dgm:t>
        <a:bodyPr/>
        <a:lstStyle/>
        <a:p>
          <a:endParaRPr lang="en-US"/>
        </a:p>
      </dgm:t>
    </dgm:pt>
    <dgm:pt modelId="{32D1541B-08B4-0C4B-88A3-BBEB73C812AD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Other Substantial Policy Changes</a:t>
          </a:r>
        </a:p>
      </dgm:t>
    </dgm:pt>
    <dgm:pt modelId="{FA944453-6211-B24A-9467-1E046B8FAB7D}" type="parTrans" cxnId="{60492812-71FE-444E-AB9E-7E34566BF46C}">
      <dgm:prSet/>
      <dgm:spPr/>
      <dgm:t>
        <a:bodyPr/>
        <a:lstStyle/>
        <a:p>
          <a:endParaRPr lang="en-US"/>
        </a:p>
      </dgm:t>
    </dgm:pt>
    <dgm:pt modelId="{123C132C-DF76-C94F-BC76-92F5834F0214}" type="sibTrans" cxnId="{60492812-71FE-444E-AB9E-7E34566BF46C}">
      <dgm:prSet/>
      <dgm:spPr/>
      <dgm:t>
        <a:bodyPr/>
        <a:lstStyle/>
        <a:p>
          <a:endParaRPr lang="en-US"/>
        </a:p>
      </dgm:t>
    </dgm:pt>
    <dgm:pt modelId="{D7B1B3BE-EAF6-9D40-B2C0-B34940892929}">
      <dgm:prSet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/>
            <a:t>Funding for Community Health Centers and draft policy guidance for CHCs</a:t>
          </a:r>
        </a:p>
      </dgm:t>
    </dgm:pt>
    <dgm:pt modelId="{94D8D26D-C267-F247-9A99-692831E0EFF4}" type="parTrans" cxnId="{783E8BD0-BF6F-4046-BA4B-60BF3196438D}">
      <dgm:prSet/>
      <dgm:spPr/>
      <dgm:t>
        <a:bodyPr/>
        <a:lstStyle/>
        <a:p>
          <a:endParaRPr lang="en-US"/>
        </a:p>
      </dgm:t>
    </dgm:pt>
    <dgm:pt modelId="{FCEA6F31-DAD9-D645-9E68-47AC5C7D6685}" type="sibTrans" cxnId="{783E8BD0-BF6F-4046-BA4B-60BF3196438D}">
      <dgm:prSet/>
      <dgm:spPr/>
      <dgm:t>
        <a:bodyPr/>
        <a:lstStyle/>
        <a:p>
          <a:endParaRPr lang="en-US"/>
        </a:p>
      </dgm:t>
    </dgm:pt>
    <dgm:pt modelId="{A9F2D641-AB5E-5D47-AD8F-0750BCF599A6}">
      <dgm:prSet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/>
            <a:t>Proposed rule on access to Medicare</a:t>
          </a:r>
        </a:p>
      </dgm:t>
    </dgm:pt>
    <dgm:pt modelId="{1EB3062C-10BC-CE4E-9EB4-F10F27937971}" type="parTrans" cxnId="{AA94AA87-BC3F-3A49-9EF0-7D949009BE19}">
      <dgm:prSet/>
      <dgm:spPr/>
      <dgm:t>
        <a:bodyPr/>
        <a:lstStyle/>
        <a:p>
          <a:endParaRPr lang="en-US"/>
        </a:p>
      </dgm:t>
    </dgm:pt>
    <dgm:pt modelId="{D2DE5CF9-2FDC-3645-8C29-CC8FE13005AB}" type="sibTrans" cxnId="{AA94AA87-BC3F-3A49-9EF0-7D949009BE19}">
      <dgm:prSet/>
      <dgm:spPr/>
      <dgm:t>
        <a:bodyPr/>
        <a:lstStyle/>
        <a:p>
          <a:endParaRPr lang="en-US"/>
        </a:p>
      </dgm:t>
    </dgm:pt>
    <dgm:pt modelId="{0508F8D4-4C0F-8746-9A9E-20EDD4800D6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Requirement for screening and care management for adjudicated youth effective Jan 1, 2025</a:t>
          </a:r>
        </a:p>
      </dgm:t>
    </dgm:pt>
    <dgm:pt modelId="{11457D03-73F9-354F-B7A2-3D783D907F02}" type="parTrans" cxnId="{F67A6373-8F87-714B-9517-08C8AB53D4EE}">
      <dgm:prSet/>
      <dgm:spPr/>
      <dgm:t>
        <a:bodyPr/>
        <a:lstStyle/>
        <a:p>
          <a:endParaRPr lang="en-US"/>
        </a:p>
      </dgm:t>
    </dgm:pt>
    <dgm:pt modelId="{2B130D04-C9E3-334C-8CB9-85BB16D9953F}" type="sibTrans" cxnId="{F67A6373-8F87-714B-9517-08C8AB53D4EE}">
      <dgm:prSet/>
      <dgm:spPr/>
      <dgm:t>
        <a:bodyPr/>
        <a:lstStyle/>
        <a:p>
          <a:endParaRPr lang="en-US"/>
        </a:p>
      </dgm:t>
    </dgm:pt>
    <dgm:pt modelId="{33A3E3FE-0A41-344C-8C89-313E04F5809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 An option to offer services to youth pending disposition of charges</a:t>
          </a:r>
        </a:p>
      </dgm:t>
    </dgm:pt>
    <dgm:pt modelId="{B2E5407B-E3C0-6447-9D06-F3A34CC42744}" type="parTrans" cxnId="{04717AC1-7594-8F48-B9C5-11FC6DF18057}">
      <dgm:prSet/>
      <dgm:spPr/>
      <dgm:t>
        <a:bodyPr/>
        <a:lstStyle/>
        <a:p>
          <a:endParaRPr lang="en-US"/>
        </a:p>
      </dgm:t>
    </dgm:pt>
    <dgm:pt modelId="{70F1F556-B3E5-B348-9359-4A6AD7268A13}" type="sibTrans" cxnId="{04717AC1-7594-8F48-B9C5-11FC6DF18057}">
      <dgm:prSet/>
      <dgm:spPr/>
      <dgm:t>
        <a:bodyPr/>
        <a:lstStyle/>
        <a:p>
          <a:endParaRPr lang="en-US"/>
        </a:p>
      </dgm:t>
    </dgm:pt>
    <dgm:pt modelId="{43CF1985-6467-6A42-82F0-38AE81275997}" type="pres">
      <dgm:prSet presAssocID="{11D33111-3030-B646-B147-F1EC9354F9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D6EDCD-20E4-5648-9109-23F2DACB43E9}" type="pres">
      <dgm:prSet presAssocID="{7E9CDDAE-F050-764E-A49D-04EF8972AC9C}" presName="vertOne" presStyleCnt="0"/>
      <dgm:spPr/>
    </dgm:pt>
    <dgm:pt modelId="{DC41AA25-3209-4B47-BE5C-20BB35644A0E}" type="pres">
      <dgm:prSet presAssocID="{7E9CDDAE-F050-764E-A49D-04EF8972AC9C}" presName="txOne" presStyleLbl="node0" presStyleIdx="0" presStyleCnt="2">
        <dgm:presLayoutVars>
          <dgm:chPref val="3"/>
        </dgm:presLayoutVars>
      </dgm:prSet>
      <dgm:spPr/>
    </dgm:pt>
    <dgm:pt modelId="{A459B5A1-4387-254B-A00F-8942C7B83716}" type="pres">
      <dgm:prSet presAssocID="{7E9CDDAE-F050-764E-A49D-04EF8972AC9C}" presName="parTransOne" presStyleCnt="0"/>
      <dgm:spPr/>
    </dgm:pt>
    <dgm:pt modelId="{B0C810D3-90E1-8D41-B80F-AFE9DA0D9A4D}" type="pres">
      <dgm:prSet presAssocID="{7E9CDDAE-F050-764E-A49D-04EF8972AC9C}" presName="horzOne" presStyleCnt="0"/>
      <dgm:spPr/>
    </dgm:pt>
    <dgm:pt modelId="{040C2D5B-E5FB-164D-82CD-300B11D1BF42}" type="pres">
      <dgm:prSet presAssocID="{0C632663-9CC1-A64E-AA0B-A7C614719D71}" presName="vertTwo" presStyleCnt="0"/>
      <dgm:spPr/>
    </dgm:pt>
    <dgm:pt modelId="{43800C7D-7180-CD47-8314-4EF3673B522A}" type="pres">
      <dgm:prSet presAssocID="{0C632663-9CC1-A64E-AA0B-A7C614719D71}" presName="txTwo" presStyleLbl="node2" presStyleIdx="0" presStyleCnt="6">
        <dgm:presLayoutVars>
          <dgm:chPref val="3"/>
        </dgm:presLayoutVars>
      </dgm:prSet>
      <dgm:spPr/>
    </dgm:pt>
    <dgm:pt modelId="{0AB25086-606B-D944-8E40-A603D2E46F83}" type="pres">
      <dgm:prSet presAssocID="{0C632663-9CC1-A64E-AA0B-A7C614719D71}" presName="horzTwo" presStyleCnt="0"/>
      <dgm:spPr/>
    </dgm:pt>
    <dgm:pt modelId="{BC0CDDD2-7A8F-CC48-B815-9426DF643CC1}" type="pres">
      <dgm:prSet presAssocID="{A29204BD-FC5B-4247-8BDB-133E99C04DA2}" presName="sibSpaceTwo" presStyleCnt="0"/>
      <dgm:spPr/>
    </dgm:pt>
    <dgm:pt modelId="{A0FBE912-6366-104F-8A13-277466DABED3}" type="pres">
      <dgm:prSet presAssocID="{0508F8D4-4C0F-8746-9A9E-20EDD4800D67}" presName="vertTwo" presStyleCnt="0"/>
      <dgm:spPr/>
    </dgm:pt>
    <dgm:pt modelId="{3E66A293-4FE2-1046-A2B9-29E0CC17BDCA}" type="pres">
      <dgm:prSet presAssocID="{0508F8D4-4C0F-8746-9A9E-20EDD4800D67}" presName="txTwo" presStyleLbl="node2" presStyleIdx="1" presStyleCnt="6">
        <dgm:presLayoutVars>
          <dgm:chPref val="3"/>
        </dgm:presLayoutVars>
      </dgm:prSet>
      <dgm:spPr/>
    </dgm:pt>
    <dgm:pt modelId="{B68F52D9-97F3-AD44-83D9-9843F005B4E7}" type="pres">
      <dgm:prSet presAssocID="{0508F8D4-4C0F-8746-9A9E-20EDD4800D67}" presName="horzTwo" presStyleCnt="0"/>
      <dgm:spPr/>
    </dgm:pt>
    <dgm:pt modelId="{7786E737-59ED-A840-8C27-AD6D72D4DE32}" type="pres">
      <dgm:prSet presAssocID="{2B130D04-C9E3-334C-8CB9-85BB16D9953F}" presName="sibSpaceTwo" presStyleCnt="0"/>
      <dgm:spPr/>
    </dgm:pt>
    <dgm:pt modelId="{7AF20053-ADA2-5C45-A24B-25E896CB574F}" type="pres">
      <dgm:prSet presAssocID="{33A3E3FE-0A41-344C-8C89-313E04F5809B}" presName="vertTwo" presStyleCnt="0"/>
      <dgm:spPr/>
    </dgm:pt>
    <dgm:pt modelId="{5CA102C3-2A93-DA4B-8DE1-8299A1142D57}" type="pres">
      <dgm:prSet presAssocID="{33A3E3FE-0A41-344C-8C89-313E04F5809B}" presName="txTwo" presStyleLbl="node2" presStyleIdx="2" presStyleCnt="6">
        <dgm:presLayoutVars>
          <dgm:chPref val="3"/>
        </dgm:presLayoutVars>
      </dgm:prSet>
      <dgm:spPr/>
    </dgm:pt>
    <dgm:pt modelId="{A9429DAE-4662-5541-985F-7DFF0F4ED299}" type="pres">
      <dgm:prSet presAssocID="{33A3E3FE-0A41-344C-8C89-313E04F5809B}" presName="horzTwo" presStyleCnt="0"/>
      <dgm:spPr/>
    </dgm:pt>
    <dgm:pt modelId="{B7040F06-4749-C847-8C2B-36B2E44608C8}" type="pres">
      <dgm:prSet presAssocID="{70F1F556-B3E5-B348-9359-4A6AD7268A13}" presName="sibSpaceTwo" presStyleCnt="0"/>
      <dgm:spPr/>
    </dgm:pt>
    <dgm:pt modelId="{53181AA9-6BB4-4647-B2DD-4007C5423D7D}" type="pres">
      <dgm:prSet presAssocID="{7F978AAE-4430-B447-B5DC-3E74F98DCD37}" presName="vertTwo" presStyleCnt="0"/>
      <dgm:spPr/>
    </dgm:pt>
    <dgm:pt modelId="{815FF62D-A670-D547-B026-7CFAECD111FF}" type="pres">
      <dgm:prSet presAssocID="{7F978AAE-4430-B447-B5DC-3E74F98DCD37}" presName="txTwo" presStyleLbl="node2" presStyleIdx="3" presStyleCnt="6">
        <dgm:presLayoutVars>
          <dgm:chPref val="3"/>
        </dgm:presLayoutVars>
      </dgm:prSet>
      <dgm:spPr/>
    </dgm:pt>
    <dgm:pt modelId="{194F3027-5410-4B4A-A58D-461FB261E40D}" type="pres">
      <dgm:prSet presAssocID="{7F978AAE-4430-B447-B5DC-3E74F98DCD37}" presName="horzTwo" presStyleCnt="0"/>
      <dgm:spPr/>
    </dgm:pt>
    <dgm:pt modelId="{42A21FAD-4C0F-4946-AB14-77E7BF6504C0}" type="pres">
      <dgm:prSet presAssocID="{7656E1D4-A8E1-9B4C-B1BB-19B72AA4F4E1}" presName="sibSpaceOne" presStyleCnt="0"/>
      <dgm:spPr/>
    </dgm:pt>
    <dgm:pt modelId="{60D2894B-B349-6E45-A559-4117CE07A748}" type="pres">
      <dgm:prSet presAssocID="{32D1541B-08B4-0C4B-88A3-BBEB73C812AD}" presName="vertOne" presStyleCnt="0"/>
      <dgm:spPr/>
    </dgm:pt>
    <dgm:pt modelId="{96C9A7CB-056B-5B49-9307-786E2D371F2F}" type="pres">
      <dgm:prSet presAssocID="{32D1541B-08B4-0C4B-88A3-BBEB73C812AD}" presName="txOne" presStyleLbl="node0" presStyleIdx="1" presStyleCnt="2">
        <dgm:presLayoutVars>
          <dgm:chPref val="3"/>
        </dgm:presLayoutVars>
      </dgm:prSet>
      <dgm:spPr/>
    </dgm:pt>
    <dgm:pt modelId="{4CBA5DDC-897E-F045-967D-7D7075A69F9C}" type="pres">
      <dgm:prSet presAssocID="{32D1541B-08B4-0C4B-88A3-BBEB73C812AD}" presName="parTransOne" presStyleCnt="0"/>
      <dgm:spPr/>
    </dgm:pt>
    <dgm:pt modelId="{3D67A901-FDB5-E644-853D-9E203E204614}" type="pres">
      <dgm:prSet presAssocID="{32D1541B-08B4-0C4B-88A3-BBEB73C812AD}" presName="horzOne" presStyleCnt="0"/>
      <dgm:spPr/>
    </dgm:pt>
    <dgm:pt modelId="{7CD5E9A7-B9A5-B649-9148-DBC43B6941B7}" type="pres">
      <dgm:prSet presAssocID="{D7B1B3BE-EAF6-9D40-B2C0-B34940892929}" presName="vertTwo" presStyleCnt="0"/>
      <dgm:spPr/>
    </dgm:pt>
    <dgm:pt modelId="{B3A0FB26-E2B2-664D-ADA6-942793A51EB1}" type="pres">
      <dgm:prSet presAssocID="{D7B1B3BE-EAF6-9D40-B2C0-B34940892929}" presName="txTwo" presStyleLbl="node2" presStyleIdx="4" presStyleCnt="6">
        <dgm:presLayoutVars>
          <dgm:chPref val="3"/>
        </dgm:presLayoutVars>
      </dgm:prSet>
      <dgm:spPr/>
    </dgm:pt>
    <dgm:pt modelId="{0F6A57E0-D598-4947-98BB-06ED252879AE}" type="pres">
      <dgm:prSet presAssocID="{D7B1B3BE-EAF6-9D40-B2C0-B34940892929}" presName="horzTwo" presStyleCnt="0"/>
      <dgm:spPr/>
    </dgm:pt>
    <dgm:pt modelId="{18C856DD-BA12-0E4E-9449-2047A390433D}" type="pres">
      <dgm:prSet presAssocID="{FCEA6F31-DAD9-D645-9E68-47AC5C7D6685}" presName="sibSpaceTwo" presStyleCnt="0"/>
      <dgm:spPr/>
    </dgm:pt>
    <dgm:pt modelId="{0405CB4A-6521-F047-9FDF-E007CD679AA8}" type="pres">
      <dgm:prSet presAssocID="{A9F2D641-AB5E-5D47-AD8F-0750BCF599A6}" presName="vertTwo" presStyleCnt="0"/>
      <dgm:spPr/>
    </dgm:pt>
    <dgm:pt modelId="{EB931048-653B-594E-907A-BAD24D69EBE0}" type="pres">
      <dgm:prSet presAssocID="{A9F2D641-AB5E-5D47-AD8F-0750BCF599A6}" presName="txTwo" presStyleLbl="node2" presStyleIdx="5" presStyleCnt="6">
        <dgm:presLayoutVars>
          <dgm:chPref val="3"/>
        </dgm:presLayoutVars>
      </dgm:prSet>
      <dgm:spPr/>
    </dgm:pt>
    <dgm:pt modelId="{EB261602-404F-5840-BE78-524284A38702}" type="pres">
      <dgm:prSet presAssocID="{A9F2D641-AB5E-5D47-AD8F-0750BCF599A6}" presName="horzTwo" presStyleCnt="0"/>
      <dgm:spPr/>
    </dgm:pt>
  </dgm:ptLst>
  <dgm:cxnLst>
    <dgm:cxn modelId="{26CB8C04-CC72-4045-864B-5370BEC6CFDB}" type="presOf" srcId="{0C632663-9CC1-A64E-AA0B-A7C614719D71}" destId="{43800C7D-7180-CD47-8314-4EF3673B522A}" srcOrd="0" destOrd="0" presId="urn:microsoft.com/office/officeart/2005/8/layout/hierarchy4"/>
    <dgm:cxn modelId="{60492812-71FE-444E-AB9E-7E34566BF46C}" srcId="{11D33111-3030-B646-B147-F1EC9354F970}" destId="{32D1541B-08B4-0C4B-88A3-BBEB73C812AD}" srcOrd="1" destOrd="0" parTransId="{FA944453-6211-B24A-9467-1E046B8FAB7D}" sibTransId="{123C132C-DF76-C94F-BC76-92F5834F0214}"/>
    <dgm:cxn modelId="{911B3A4A-72FF-374C-86C7-9B33D8414A08}" type="presOf" srcId="{32D1541B-08B4-0C4B-88A3-BBEB73C812AD}" destId="{96C9A7CB-056B-5B49-9307-786E2D371F2F}" srcOrd="0" destOrd="0" presId="urn:microsoft.com/office/officeart/2005/8/layout/hierarchy4"/>
    <dgm:cxn modelId="{F67A6373-8F87-714B-9517-08C8AB53D4EE}" srcId="{7E9CDDAE-F050-764E-A49D-04EF8972AC9C}" destId="{0508F8D4-4C0F-8746-9A9E-20EDD4800D67}" srcOrd="1" destOrd="0" parTransId="{11457D03-73F9-354F-B7A2-3D783D907F02}" sibTransId="{2B130D04-C9E3-334C-8CB9-85BB16D9953F}"/>
    <dgm:cxn modelId="{AA94AA87-BC3F-3A49-9EF0-7D949009BE19}" srcId="{32D1541B-08B4-0C4B-88A3-BBEB73C812AD}" destId="{A9F2D641-AB5E-5D47-AD8F-0750BCF599A6}" srcOrd="1" destOrd="0" parTransId="{1EB3062C-10BC-CE4E-9EB4-F10F27937971}" sibTransId="{D2DE5CF9-2FDC-3645-8C29-CC8FE13005AB}"/>
    <dgm:cxn modelId="{38140F8D-1171-1D40-B4AD-FC9210B86735}" type="presOf" srcId="{D7B1B3BE-EAF6-9D40-B2C0-B34940892929}" destId="{B3A0FB26-E2B2-664D-ADA6-942793A51EB1}" srcOrd="0" destOrd="0" presId="urn:microsoft.com/office/officeart/2005/8/layout/hierarchy4"/>
    <dgm:cxn modelId="{F2328595-8900-4340-9FD1-08E80851954B}" type="presOf" srcId="{A9F2D641-AB5E-5D47-AD8F-0750BCF599A6}" destId="{EB931048-653B-594E-907A-BAD24D69EBE0}" srcOrd="0" destOrd="0" presId="urn:microsoft.com/office/officeart/2005/8/layout/hierarchy4"/>
    <dgm:cxn modelId="{239C0AA5-7FA2-814D-8C4B-C588E865A1BA}" type="presOf" srcId="{33A3E3FE-0A41-344C-8C89-313E04F5809B}" destId="{5CA102C3-2A93-DA4B-8DE1-8299A1142D57}" srcOrd="0" destOrd="0" presId="urn:microsoft.com/office/officeart/2005/8/layout/hierarchy4"/>
    <dgm:cxn modelId="{16E450AD-BB8F-9B4C-9EC0-AD4E0E301DD4}" type="presOf" srcId="{7E9CDDAE-F050-764E-A49D-04EF8972AC9C}" destId="{DC41AA25-3209-4B47-BE5C-20BB35644A0E}" srcOrd="0" destOrd="0" presId="urn:microsoft.com/office/officeart/2005/8/layout/hierarchy4"/>
    <dgm:cxn modelId="{6255A8B3-273E-CC4A-9166-F089E951DA42}" srcId="{7E9CDDAE-F050-764E-A49D-04EF8972AC9C}" destId="{0C632663-9CC1-A64E-AA0B-A7C614719D71}" srcOrd="0" destOrd="0" parTransId="{D6ACDAA7-0097-E142-90B1-0A05631327EF}" sibTransId="{A29204BD-FC5B-4247-8BDB-133E99C04DA2}"/>
    <dgm:cxn modelId="{04717AC1-7594-8F48-B9C5-11FC6DF18057}" srcId="{7E9CDDAE-F050-764E-A49D-04EF8972AC9C}" destId="{33A3E3FE-0A41-344C-8C89-313E04F5809B}" srcOrd="2" destOrd="0" parTransId="{B2E5407B-E3C0-6447-9D06-F3A34CC42744}" sibTransId="{70F1F556-B3E5-B348-9359-4A6AD7268A13}"/>
    <dgm:cxn modelId="{783E8BD0-BF6F-4046-BA4B-60BF3196438D}" srcId="{32D1541B-08B4-0C4B-88A3-BBEB73C812AD}" destId="{D7B1B3BE-EAF6-9D40-B2C0-B34940892929}" srcOrd="0" destOrd="0" parTransId="{94D8D26D-C267-F247-9A99-692831E0EFF4}" sibTransId="{FCEA6F31-DAD9-D645-9E68-47AC5C7D6685}"/>
    <dgm:cxn modelId="{C57E9FD7-1256-7F4D-8D26-2C97D7B17F58}" type="presOf" srcId="{7F978AAE-4430-B447-B5DC-3E74F98DCD37}" destId="{815FF62D-A670-D547-B026-7CFAECD111FF}" srcOrd="0" destOrd="0" presId="urn:microsoft.com/office/officeart/2005/8/layout/hierarchy4"/>
    <dgm:cxn modelId="{5405FAD8-59C0-024A-AE2E-AA60BF9DCEC4}" type="presOf" srcId="{11D33111-3030-B646-B147-F1EC9354F970}" destId="{43CF1985-6467-6A42-82F0-38AE81275997}" srcOrd="0" destOrd="0" presId="urn:microsoft.com/office/officeart/2005/8/layout/hierarchy4"/>
    <dgm:cxn modelId="{36EB3AE8-74D0-914C-A2A1-10A3F70B7D88}" srcId="{7E9CDDAE-F050-764E-A49D-04EF8972AC9C}" destId="{7F978AAE-4430-B447-B5DC-3E74F98DCD37}" srcOrd="3" destOrd="0" parTransId="{49EC71ED-9C9B-E046-80B2-3463C677034A}" sibTransId="{2A8497A9-C213-A947-A777-F6A6CD895BA4}"/>
    <dgm:cxn modelId="{DC4C74EC-280A-5D48-B71B-E4EA82DE79D3}" srcId="{11D33111-3030-B646-B147-F1EC9354F970}" destId="{7E9CDDAE-F050-764E-A49D-04EF8972AC9C}" srcOrd="0" destOrd="0" parTransId="{625EAFE4-2187-4C42-9159-9039FB818AC9}" sibTransId="{7656E1D4-A8E1-9B4C-B1BB-19B72AA4F4E1}"/>
    <dgm:cxn modelId="{8F5890FD-AD14-BF4E-BF83-F893AE3CBD5E}" type="presOf" srcId="{0508F8D4-4C0F-8746-9A9E-20EDD4800D67}" destId="{3E66A293-4FE2-1046-A2B9-29E0CC17BDCA}" srcOrd="0" destOrd="0" presId="urn:microsoft.com/office/officeart/2005/8/layout/hierarchy4"/>
    <dgm:cxn modelId="{0D187B2B-4381-1F4F-995F-3BCCC993AC95}" type="presParOf" srcId="{43CF1985-6467-6A42-82F0-38AE81275997}" destId="{7CD6EDCD-20E4-5648-9109-23F2DACB43E9}" srcOrd="0" destOrd="0" presId="urn:microsoft.com/office/officeart/2005/8/layout/hierarchy4"/>
    <dgm:cxn modelId="{E117E78B-BC07-3747-9A24-0BFF3D575A55}" type="presParOf" srcId="{7CD6EDCD-20E4-5648-9109-23F2DACB43E9}" destId="{DC41AA25-3209-4B47-BE5C-20BB35644A0E}" srcOrd="0" destOrd="0" presId="urn:microsoft.com/office/officeart/2005/8/layout/hierarchy4"/>
    <dgm:cxn modelId="{51F11A09-DD13-6048-A5A7-9EDDA731EE33}" type="presParOf" srcId="{7CD6EDCD-20E4-5648-9109-23F2DACB43E9}" destId="{A459B5A1-4387-254B-A00F-8942C7B83716}" srcOrd="1" destOrd="0" presId="urn:microsoft.com/office/officeart/2005/8/layout/hierarchy4"/>
    <dgm:cxn modelId="{D5BA6E19-EB0F-E34E-A8C2-DDB4996B3D21}" type="presParOf" srcId="{7CD6EDCD-20E4-5648-9109-23F2DACB43E9}" destId="{B0C810D3-90E1-8D41-B80F-AFE9DA0D9A4D}" srcOrd="2" destOrd="0" presId="urn:microsoft.com/office/officeart/2005/8/layout/hierarchy4"/>
    <dgm:cxn modelId="{5B415BE4-D62E-B44D-BB0B-7F1FF7E8265F}" type="presParOf" srcId="{B0C810D3-90E1-8D41-B80F-AFE9DA0D9A4D}" destId="{040C2D5B-E5FB-164D-82CD-300B11D1BF42}" srcOrd="0" destOrd="0" presId="urn:microsoft.com/office/officeart/2005/8/layout/hierarchy4"/>
    <dgm:cxn modelId="{5F011565-0349-EA44-AABA-8C3BB81E5C3E}" type="presParOf" srcId="{040C2D5B-E5FB-164D-82CD-300B11D1BF42}" destId="{43800C7D-7180-CD47-8314-4EF3673B522A}" srcOrd="0" destOrd="0" presId="urn:microsoft.com/office/officeart/2005/8/layout/hierarchy4"/>
    <dgm:cxn modelId="{E9BAE735-D220-C945-8FD8-D19C48B69DFA}" type="presParOf" srcId="{040C2D5B-E5FB-164D-82CD-300B11D1BF42}" destId="{0AB25086-606B-D944-8E40-A603D2E46F83}" srcOrd="1" destOrd="0" presId="urn:microsoft.com/office/officeart/2005/8/layout/hierarchy4"/>
    <dgm:cxn modelId="{60313573-4B60-B84A-A70C-663B468C70B3}" type="presParOf" srcId="{B0C810D3-90E1-8D41-B80F-AFE9DA0D9A4D}" destId="{BC0CDDD2-7A8F-CC48-B815-9426DF643CC1}" srcOrd="1" destOrd="0" presId="urn:microsoft.com/office/officeart/2005/8/layout/hierarchy4"/>
    <dgm:cxn modelId="{EB24612B-78EC-3B4F-8027-BAD370274EEE}" type="presParOf" srcId="{B0C810D3-90E1-8D41-B80F-AFE9DA0D9A4D}" destId="{A0FBE912-6366-104F-8A13-277466DABED3}" srcOrd="2" destOrd="0" presId="urn:microsoft.com/office/officeart/2005/8/layout/hierarchy4"/>
    <dgm:cxn modelId="{08ED2109-B2C7-3241-80E0-F160DDF58B8C}" type="presParOf" srcId="{A0FBE912-6366-104F-8A13-277466DABED3}" destId="{3E66A293-4FE2-1046-A2B9-29E0CC17BDCA}" srcOrd="0" destOrd="0" presId="urn:microsoft.com/office/officeart/2005/8/layout/hierarchy4"/>
    <dgm:cxn modelId="{004995B5-6BC1-2C4B-8FF4-F8D8FA877372}" type="presParOf" srcId="{A0FBE912-6366-104F-8A13-277466DABED3}" destId="{B68F52D9-97F3-AD44-83D9-9843F005B4E7}" srcOrd="1" destOrd="0" presId="urn:microsoft.com/office/officeart/2005/8/layout/hierarchy4"/>
    <dgm:cxn modelId="{204E1501-B57D-D548-9262-78092003615A}" type="presParOf" srcId="{B0C810D3-90E1-8D41-B80F-AFE9DA0D9A4D}" destId="{7786E737-59ED-A840-8C27-AD6D72D4DE32}" srcOrd="3" destOrd="0" presId="urn:microsoft.com/office/officeart/2005/8/layout/hierarchy4"/>
    <dgm:cxn modelId="{76EF1108-C213-304B-8BB7-7A81C7CE5480}" type="presParOf" srcId="{B0C810D3-90E1-8D41-B80F-AFE9DA0D9A4D}" destId="{7AF20053-ADA2-5C45-A24B-25E896CB574F}" srcOrd="4" destOrd="0" presId="urn:microsoft.com/office/officeart/2005/8/layout/hierarchy4"/>
    <dgm:cxn modelId="{30A84A4E-DE7F-C546-8423-B5529EE57E88}" type="presParOf" srcId="{7AF20053-ADA2-5C45-A24B-25E896CB574F}" destId="{5CA102C3-2A93-DA4B-8DE1-8299A1142D57}" srcOrd="0" destOrd="0" presId="urn:microsoft.com/office/officeart/2005/8/layout/hierarchy4"/>
    <dgm:cxn modelId="{E0401732-91D5-BF42-8814-C86701CD7E72}" type="presParOf" srcId="{7AF20053-ADA2-5C45-A24B-25E896CB574F}" destId="{A9429DAE-4662-5541-985F-7DFF0F4ED299}" srcOrd="1" destOrd="0" presId="urn:microsoft.com/office/officeart/2005/8/layout/hierarchy4"/>
    <dgm:cxn modelId="{3E31E68E-9808-5945-AEDE-098CA44A0732}" type="presParOf" srcId="{B0C810D3-90E1-8D41-B80F-AFE9DA0D9A4D}" destId="{B7040F06-4749-C847-8C2B-36B2E44608C8}" srcOrd="5" destOrd="0" presId="urn:microsoft.com/office/officeart/2005/8/layout/hierarchy4"/>
    <dgm:cxn modelId="{D89FF6B6-A29A-C541-9103-8914B6D4C11D}" type="presParOf" srcId="{B0C810D3-90E1-8D41-B80F-AFE9DA0D9A4D}" destId="{53181AA9-6BB4-4647-B2DD-4007C5423D7D}" srcOrd="6" destOrd="0" presId="urn:microsoft.com/office/officeart/2005/8/layout/hierarchy4"/>
    <dgm:cxn modelId="{06918693-CAD3-E14B-BBE8-9EF26DB031E1}" type="presParOf" srcId="{53181AA9-6BB4-4647-B2DD-4007C5423D7D}" destId="{815FF62D-A670-D547-B026-7CFAECD111FF}" srcOrd="0" destOrd="0" presId="urn:microsoft.com/office/officeart/2005/8/layout/hierarchy4"/>
    <dgm:cxn modelId="{72FDB905-0BA4-1944-A6C5-E691D9E9F5AE}" type="presParOf" srcId="{53181AA9-6BB4-4647-B2DD-4007C5423D7D}" destId="{194F3027-5410-4B4A-A58D-461FB261E40D}" srcOrd="1" destOrd="0" presId="urn:microsoft.com/office/officeart/2005/8/layout/hierarchy4"/>
    <dgm:cxn modelId="{D161097B-DADE-EE4F-BF92-C11AB852028E}" type="presParOf" srcId="{43CF1985-6467-6A42-82F0-38AE81275997}" destId="{42A21FAD-4C0F-4946-AB14-77E7BF6504C0}" srcOrd="1" destOrd="0" presId="urn:microsoft.com/office/officeart/2005/8/layout/hierarchy4"/>
    <dgm:cxn modelId="{FF39CC3B-B12E-BD41-ADBC-E917BD2E9158}" type="presParOf" srcId="{43CF1985-6467-6A42-82F0-38AE81275997}" destId="{60D2894B-B349-6E45-A559-4117CE07A748}" srcOrd="2" destOrd="0" presId="urn:microsoft.com/office/officeart/2005/8/layout/hierarchy4"/>
    <dgm:cxn modelId="{43E0D9BA-DB11-8A43-A61D-1EEC703286E8}" type="presParOf" srcId="{60D2894B-B349-6E45-A559-4117CE07A748}" destId="{96C9A7CB-056B-5B49-9307-786E2D371F2F}" srcOrd="0" destOrd="0" presId="urn:microsoft.com/office/officeart/2005/8/layout/hierarchy4"/>
    <dgm:cxn modelId="{79186942-4800-254B-AA36-E67CAEEF812F}" type="presParOf" srcId="{60D2894B-B349-6E45-A559-4117CE07A748}" destId="{4CBA5DDC-897E-F045-967D-7D7075A69F9C}" srcOrd="1" destOrd="0" presId="urn:microsoft.com/office/officeart/2005/8/layout/hierarchy4"/>
    <dgm:cxn modelId="{90C7E850-3CF3-DE43-B8DA-D5B29B5F7B9C}" type="presParOf" srcId="{60D2894B-B349-6E45-A559-4117CE07A748}" destId="{3D67A901-FDB5-E644-853D-9E203E204614}" srcOrd="2" destOrd="0" presId="urn:microsoft.com/office/officeart/2005/8/layout/hierarchy4"/>
    <dgm:cxn modelId="{9B938485-5243-804B-AF3F-E6C0CDB9F2CC}" type="presParOf" srcId="{3D67A901-FDB5-E644-853D-9E203E204614}" destId="{7CD5E9A7-B9A5-B649-9148-DBC43B6941B7}" srcOrd="0" destOrd="0" presId="urn:microsoft.com/office/officeart/2005/8/layout/hierarchy4"/>
    <dgm:cxn modelId="{EDE980E1-1892-624F-BF99-86161F55D9A3}" type="presParOf" srcId="{7CD5E9A7-B9A5-B649-9148-DBC43B6941B7}" destId="{B3A0FB26-E2B2-664D-ADA6-942793A51EB1}" srcOrd="0" destOrd="0" presId="urn:microsoft.com/office/officeart/2005/8/layout/hierarchy4"/>
    <dgm:cxn modelId="{559164A4-2FF3-364B-A6CC-3ECE4E2B508F}" type="presParOf" srcId="{7CD5E9A7-B9A5-B649-9148-DBC43B6941B7}" destId="{0F6A57E0-D598-4947-98BB-06ED252879AE}" srcOrd="1" destOrd="0" presId="urn:microsoft.com/office/officeart/2005/8/layout/hierarchy4"/>
    <dgm:cxn modelId="{35A4B615-0138-BD48-8AB5-9E99B998264C}" type="presParOf" srcId="{3D67A901-FDB5-E644-853D-9E203E204614}" destId="{18C856DD-BA12-0E4E-9449-2047A390433D}" srcOrd="1" destOrd="0" presId="urn:microsoft.com/office/officeart/2005/8/layout/hierarchy4"/>
    <dgm:cxn modelId="{F59EDF7A-89DE-554C-8F2B-C18D61786104}" type="presParOf" srcId="{3D67A901-FDB5-E644-853D-9E203E204614}" destId="{0405CB4A-6521-F047-9FDF-E007CD679AA8}" srcOrd="2" destOrd="0" presId="urn:microsoft.com/office/officeart/2005/8/layout/hierarchy4"/>
    <dgm:cxn modelId="{8273518D-E629-DD40-99C8-8E6BA5C95D86}" type="presParOf" srcId="{0405CB4A-6521-F047-9FDF-E007CD679AA8}" destId="{EB931048-653B-594E-907A-BAD24D69EBE0}" srcOrd="0" destOrd="0" presId="urn:microsoft.com/office/officeart/2005/8/layout/hierarchy4"/>
    <dgm:cxn modelId="{95F6DCD5-EF19-8647-9FEB-2B70FAC3CF38}" type="presParOf" srcId="{0405CB4A-6521-F047-9FDF-E007CD679AA8}" destId="{EB261602-404F-5840-BE78-524284A387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5A6D2B-5F2A-CC40-90CE-2129F1D450A2}" type="doc">
      <dgm:prSet loTypeId="urn:microsoft.com/office/officeart/2005/8/layout/defaul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96B0FF4-60B2-D04F-AA4F-B4D1EB1B19E9}">
      <dgm:prSet phldrT="[Text]"/>
      <dgm:spPr/>
      <dgm:t>
        <a:bodyPr/>
        <a:lstStyle/>
        <a:p>
          <a:r>
            <a:rPr lang="en-US" dirty="0"/>
            <a:t>Medicaid</a:t>
          </a:r>
        </a:p>
      </dgm:t>
    </dgm:pt>
    <dgm:pt modelId="{001C55BB-5464-0F45-A6A7-3767A143FACC}" type="parTrans" cxnId="{471EAEBC-5B2B-5B49-A6A1-2CC22D51E7D9}">
      <dgm:prSet/>
      <dgm:spPr/>
      <dgm:t>
        <a:bodyPr/>
        <a:lstStyle/>
        <a:p>
          <a:endParaRPr lang="en-US"/>
        </a:p>
      </dgm:t>
    </dgm:pt>
    <dgm:pt modelId="{9C2BBCD5-2EB5-C242-9559-C3BD099C51EB}" type="sibTrans" cxnId="{471EAEBC-5B2B-5B49-A6A1-2CC22D51E7D9}">
      <dgm:prSet/>
      <dgm:spPr/>
      <dgm:t>
        <a:bodyPr/>
        <a:lstStyle/>
        <a:p>
          <a:endParaRPr lang="en-US"/>
        </a:p>
      </dgm:t>
    </dgm:pt>
    <dgm:pt modelId="{C1314778-6480-A34D-98F9-5F2213B92A08}">
      <dgm:prSet phldrT="[Text]"/>
      <dgm:spPr/>
      <dgm:t>
        <a:bodyPr/>
        <a:lstStyle/>
        <a:p>
          <a:r>
            <a:rPr lang="en-US" dirty="0"/>
            <a:t>Corrections</a:t>
          </a:r>
        </a:p>
      </dgm:t>
    </dgm:pt>
    <dgm:pt modelId="{6ABAF438-14AE-4E4C-BA64-18BB325B78BC}" type="parTrans" cxnId="{8EE95068-ACB2-614A-B153-EDFF3B76B086}">
      <dgm:prSet/>
      <dgm:spPr/>
      <dgm:t>
        <a:bodyPr/>
        <a:lstStyle/>
        <a:p>
          <a:endParaRPr lang="en-US"/>
        </a:p>
      </dgm:t>
    </dgm:pt>
    <dgm:pt modelId="{1079D25C-D07D-FC4C-A985-3DC709D63B82}" type="sibTrans" cxnId="{8EE95068-ACB2-614A-B153-EDFF3B76B086}">
      <dgm:prSet/>
      <dgm:spPr/>
      <dgm:t>
        <a:bodyPr/>
        <a:lstStyle/>
        <a:p>
          <a:endParaRPr lang="en-US"/>
        </a:p>
      </dgm:t>
    </dgm:pt>
    <dgm:pt modelId="{7AB2DF49-59A3-4D48-8290-04311EE186FE}">
      <dgm:prSet phldrT="[Text]"/>
      <dgm:spPr/>
      <dgm:t>
        <a:bodyPr/>
        <a:lstStyle/>
        <a:p>
          <a:r>
            <a:rPr lang="en-US" dirty="0"/>
            <a:t>Health and Human Services</a:t>
          </a:r>
        </a:p>
      </dgm:t>
    </dgm:pt>
    <dgm:pt modelId="{E2F45439-88A1-4C4B-A0BD-1B51DE316F14}" type="parTrans" cxnId="{06DA4221-0012-9142-88DE-B41E28B00C9C}">
      <dgm:prSet/>
      <dgm:spPr/>
      <dgm:t>
        <a:bodyPr/>
        <a:lstStyle/>
        <a:p>
          <a:endParaRPr lang="en-US"/>
        </a:p>
      </dgm:t>
    </dgm:pt>
    <dgm:pt modelId="{3D1B0756-175E-5C45-BDFC-C3B9367DA899}" type="sibTrans" cxnId="{06DA4221-0012-9142-88DE-B41E28B00C9C}">
      <dgm:prSet/>
      <dgm:spPr/>
      <dgm:t>
        <a:bodyPr/>
        <a:lstStyle/>
        <a:p>
          <a:endParaRPr lang="en-US"/>
        </a:p>
      </dgm:t>
    </dgm:pt>
    <dgm:pt modelId="{D95E8774-3310-BC48-8AB8-6D1F251474AA}">
      <dgm:prSet phldrT="[Text]"/>
      <dgm:spPr/>
      <dgm:t>
        <a:bodyPr/>
        <a:lstStyle/>
        <a:p>
          <a:r>
            <a:rPr lang="en-US" dirty="0"/>
            <a:t>Behavioral Health</a:t>
          </a:r>
        </a:p>
      </dgm:t>
    </dgm:pt>
    <dgm:pt modelId="{1D256A43-952D-684B-A003-DA351F8267D5}" type="parTrans" cxnId="{B761FC4A-3E59-F340-9166-3B5E4590F0D2}">
      <dgm:prSet/>
      <dgm:spPr/>
      <dgm:t>
        <a:bodyPr/>
        <a:lstStyle/>
        <a:p>
          <a:endParaRPr lang="en-US"/>
        </a:p>
      </dgm:t>
    </dgm:pt>
    <dgm:pt modelId="{F7ED7A41-683E-1B44-B1F3-F5A835BAD2E5}" type="sibTrans" cxnId="{B761FC4A-3E59-F340-9166-3B5E4590F0D2}">
      <dgm:prSet/>
      <dgm:spPr/>
      <dgm:t>
        <a:bodyPr/>
        <a:lstStyle/>
        <a:p>
          <a:endParaRPr lang="en-US"/>
        </a:p>
      </dgm:t>
    </dgm:pt>
    <dgm:pt modelId="{F90BCC83-097D-E346-AA22-9CA940E67F96}">
      <dgm:prSet phldrT="[Text]"/>
      <dgm:spPr/>
      <dgm:t>
        <a:bodyPr/>
        <a:lstStyle/>
        <a:p>
          <a:r>
            <a:rPr lang="en-US" dirty="0"/>
            <a:t>Sheriffs Associations</a:t>
          </a:r>
        </a:p>
      </dgm:t>
    </dgm:pt>
    <dgm:pt modelId="{71C9F5D1-22F7-CF4B-BF66-7DA7D77FF3FF}" type="parTrans" cxnId="{733AD17E-AD7A-5440-9026-A9776570D75A}">
      <dgm:prSet/>
      <dgm:spPr/>
      <dgm:t>
        <a:bodyPr/>
        <a:lstStyle/>
        <a:p>
          <a:endParaRPr lang="en-US"/>
        </a:p>
      </dgm:t>
    </dgm:pt>
    <dgm:pt modelId="{F35056BF-51C7-9745-A615-D663AC0A5561}" type="sibTrans" cxnId="{733AD17E-AD7A-5440-9026-A9776570D75A}">
      <dgm:prSet/>
      <dgm:spPr/>
      <dgm:t>
        <a:bodyPr/>
        <a:lstStyle/>
        <a:p>
          <a:endParaRPr lang="en-US"/>
        </a:p>
      </dgm:t>
    </dgm:pt>
    <dgm:pt modelId="{EB719707-4F6A-084F-91B0-BBBEF092246A}">
      <dgm:prSet phldrT="[Text]"/>
      <dgm:spPr/>
      <dgm:t>
        <a:bodyPr/>
        <a:lstStyle/>
        <a:p>
          <a:r>
            <a:rPr lang="en-US" dirty="0"/>
            <a:t>Juvenile Justice</a:t>
          </a:r>
        </a:p>
      </dgm:t>
    </dgm:pt>
    <dgm:pt modelId="{4C2C763A-72EE-B249-B148-7C174EB05F04}" type="parTrans" cxnId="{EAB4F4CC-9F95-4F4A-93B3-54A275F276D5}">
      <dgm:prSet/>
      <dgm:spPr/>
      <dgm:t>
        <a:bodyPr/>
        <a:lstStyle/>
        <a:p>
          <a:endParaRPr lang="en-US"/>
        </a:p>
      </dgm:t>
    </dgm:pt>
    <dgm:pt modelId="{EFBB1699-2DC5-2B46-A645-7FD4271E8316}" type="sibTrans" cxnId="{EAB4F4CC-9F95-4F4A-93B3-54A275F276D5}">
      <dgm:prSet/>
      <dgm:spPr/>
      <dgm:t>
        <a:bodyPr/>
        <a:lstStyle/>
        <a:p>
          <a:endParaRPr lang="en-US"/>
        </a:p>
      </dgm:t>
    </dgm:pt>
    <dgm:pt modelId="{FB87BA7F-0E83-1E4B-A113-2B9DD3EB3E09}" type="pres">
      <dgm:prSet presAssocID="{375A6D2B-5F2A-CC40-90CE-2129F1D450A2}" presName="diagram" presStyleCnt="0">
        <dgm:presLayoutVars>
          <dgm:dir/>
          <dgm:resizeHandles val="exact"/>
        </dgm:presLayoutVars>
      </dgm:prSet>
      <dgm:spPr/>
    </dgm:pt>
    <dgm:pt modelId="{BCD6F500-E3D6-234A-81C6-8D2C10BC4176}" type="pres">
      <dgm:prSet presAssocID="{E96B0FF4-60B2-D04F-AA4F-B4D1EB1B19E9}" presName="node" presStyleLbl="node1" presStyleIdx="0" presStyleCnt="6">
        <dgm:presLayoutVars>
          <dgm:bulletEnabled val="1"/>
        </dgm:presLayoutVars>
      </dgm:prSet>
      <dgm:spPr/>
    </dgm:pt>
    <dgm:pt modelId="{515A2801-7343-6D4B-AFF1-7838F601E5E6}" type="pres">
      <dgm:prSet presAssocID="{9C2BBCD5-2EB5-C242-9559-C3BD099C51EB}" presName="sibTrans" presStyleCnt="0"/>
      <dgm:spPr/>
    </dgm:pt>
    <dgm:pt modelId="{F1B909B2-B029-F847-8FCA-F736502EFA91}" type="pres">
      <dgm:prSet presAssocID="{C1314778-6480-A34D-98F9-5F2213B92A08}" presName="node" presStyleLbl="node1" presStyleIdx="1" presStyleCnt="6">
        <dgm:presLayoutVars>
          <dgm:bulletEnabled val="1"/>
        </dgm:presLayoutVars>
      </dgm:prSet>
      <dgm:spPr/>
    </dgm:pt>
    <dgm:pt modelId="{B61FF3CB-02C8-8941-A205-28210E1CBD3E}" type="pres">
      <dgm:prSet presAssocID="{1079D25C-D07D-FC4C-A985-3DC709D63B82}" presName="sibTrans" presStyleCnt="0"/>
      <dgm:spPr/>
    </dgm:pt>
    <dgm:pt modelId="{EA4C2A4C-EAC6-0441-919A-76AA8457254B}" type="pres">
      <dgm:prSet presAssocID="{7AB2DF49-59A3-4D48-8290-04311EE186FE}" presName="node" presStyleLbl="node1" presStyleIdx="2" presStyleCnt="6">
        <dgm:presLayoutVars>
          <dgm:bulletEnabled val="1"/>
        </dgm:presLayoutVars>
      </dgm:prSet>
      <dgm:spPr/>
    </dgm:pt>
    <dgm:pt modelId="{8A5568C5-469F-6241-B488-A52455AE8D6A}" type="pres">
      <dgm:prSet presAssocID="{3D1B0756-175E-5C45-BDFC-C3B9367DA899}" presName="sibTrans" presStyleCnt="0"/>
      <dgm:spPr/>
    </dgm:pt>
    <dgm:pt modelId="{4B067CC1-9E4B-4C42-82B9-D74708DBE7E4}" type="pres">
      <dgm:prSet presAssocID="{D95E8774-3310-BC48-8AB8-6D1F251474AA}" presName="node" presStyleLbl="node1" presStyleIdx="3" presStyleCnt="6">
        <dgm:presLayoutVars>
          <dgm:bulletEnabled val="1"/>
        </dgm:presLayoutVars>
      </dgm:prSet>
      <dgm:spPr/>
    </dgm:pt>
    <dgm:pt modelId="{06669619-120C-8741-ADBE-9E686D5297ED}" type="pres">
      <dgm:prSet presAssocID="{F7ED7A41-683E-1B44-B1F3-F5A835BAD2E5}" presName="sibTrans" presStyleCnt="0"/>
      <dgm:spPr/>
    </dgm:pt>
    <dgm:pt modelId="{FB4DAB83-FE4C-1848-9F73-3D75F1E2EA65}" type="pres">
      <dgm:prSet presAssocID="{F90BCC83-097D-E346-AA22-9CA940E67F96}" presName="node" presStyleLbl="node1" presStyleIdx="4" presStyleCnt="6">
        <dgm:presLayoutVars>
          <dgm:bulletEnabled val="1"/>
        </dgm:presLayoutVars>
      </dgm:prSet>
      <dgm:spPr/>
    </dgm:pt>
    <dgm:pt modelId="{15BA3209-F988-964E-B545-F007629FF2E4}" type="pres">
      <dgm:prSet presAssocID="{F35056BF-51C7-9745-A615-D663AC0A5561}" presName="sibTrans" presStyleCnt="0"/>
      <dgm:spPr/>
    </dgm:pt>
    <dgm:pt modelId="{21B88033-84F2-C64A-955E-494236EF5DE1}" type="pres">
      <dgm:prSet presAssocID="{EB719707-4F6A-084F-91B0-BBBEF092246A}" presName="node" presStyleLbl="node1" presStyleIdx="5" presStyleCnt="6">
        <dgm:presLayoutVars>
          <dgm:bulletEnabled val="1"/>
        </dgm:presLayoutVars>
      </dgm:prSet>
      <dgm:spPr/>
    </dgm:pt>
  </dgm:ptLst>
  <dgm:cxnLst>
    <dgm:cxn modelId="{06DA4221-0012-9142-88DE-B41E28B00C9C}" srcId="{375A6D2B-5F2A-CC40-90CE-2129F1D450A2}" destId="{7AB2DF49-59A3-4D48-8290-04311EE186FE}" srcOrd="2" destOrd="0" parTransId="{E2F45439-88A1-4C4B-A0BD-1B51DE316F14}" sibTransId="{3D1B0756-175E-5C45-BDFC-C3B9367DA899}"/>
    <dgm:cxn modelId="{8CEA2431-F06D-EC42-A2CA-DE50CE11A965}" type="presOf" srcId="{375A6D2B-5F2A-CC40-90CE-2129F1D450A2}" destId="{FB87BA7F-0E83-1E4B-A113-2B9DD3EB3E09}" srcOrd="0" destOrd="0" presId="urn:microsoft.com/office/officeart/2005/8/layout/default"/>
    <dgm:cxn modelId="{B761FC4A-3E59-F340-9166-3B5E4590F0D2}" srcId="{375A6D2B-5F2A-CC40-90CE-2129F1D450A2}" destId="{D95E8774-3310-BC48-8AB8-6D1F251474AA}" srcOrd="3" destOrd="0" parTransId="{1D256A43-952D-684B-A003-DA351F8267D5}" sibTransId="{F7ED7A41-683E-1B44-B1F3-F5A835BAD2E5}"/>
    <dgm:cxn modelId="{2F57785E-60CD-F94A-85FB-FEEB4B75DE0F}" type="presOf" srcId="{C1314778-6480-A34D-98F9-5F2213B92A08}" destId="{F1B909B2-B029-F847-8FCA-F736502EFA91}" srcOrd="0" destOrd="0" presId="urn:microsoft.com/office/officeart/2005/8/layout/default"/>
    <dgm:cxn modelId="{42DFEF5E-1F61-BA49-A8C5-ED9BCEF470BE}" type="presOf" srcId="{F90BCC83-097D-E346-AA22-9CA940E67F96}" destId="{FB4DAB83-FE4C-1848-9F73-3D75F1E2EA65}" srcOrd="0" destOrd="0" presId="urn:microsoft.com/office/officeart/2005/8/layout/default"/>
    <dgm:cxn modelId="{8EE95068-ACB2-614A-B153-EDFF3B76B086}" srcId="{375A6D2B-5F2A-CC40-90CE-2129F1D450A2}" destId="{C1314778-6480-A34D-98F9-5F2213B92A08}" srcOrd="1" destOrd="0" parTransId="{6ABAF438-14AE-4E4C-BA64-18BB325B78BC}" sibTransId="{1079D25C-D07D-FC4C-A985-3DC709D63B82}"/>
    <dgm:cxn modelId="{733AD17E-AD7A-5440-9026-A9776570D75A}" srcId="{375A6D2B-5F2A-CC40-90CE-2129F1D450A2}" destId="{F90BCC83-097D-E346-AA22-9CA940E67F96}" srcOrd="4" destOrd="0" parTransId="{71C9F5D1-22F7-CF4B-BF66-7DA7D77FF3FF}" sibTransId="{F35056BF-51C7-9745-A615-D663AC0A5561}"/>
    <dgm:cxn modelId="{DC71968C-A161-DE40-964F-EE39C9316C30}" type="presOf" srcId="{7AB2DF49-59A3-4D48-8290-04311EE186FE}" destId="{EA4C2A4C-EAC6-0441-919A-76AA8457254B}" srcOrd="0" destOrd="0" presId="urn:microsoft.com/office/officeart/2005/8/layout/default"/>
    <dgm:cxn modelId="{E40054B7-E540-F942-B417-5B11257CC633}" type="presOf" srcId="{D95E8774-3310-BC48-8AB8-6D1F251474AA}" destId="{4B067CC1-9E4B-4C42-82B9-D74708DBE7E4}" srcOrd="0" destOrd="0" presId="urn:microsoft.com/office/officeart/2005/8/layout/default"/>
    <dgm:cxn modelId="{CE79E1B8-302E-9548-8126-D1C422082910}" type="presOf" srcId="{EB719707-4F6A-084F-91B0-BBBEF092246A}" destId="{21B88033-84F2-C64A-955E-494236EF5DE1}" srcOrd="0" destOrd="0" presId="urn:microsoft.com/office/officeart/2005/8/layout/default"/>
    <dgm:cxn modelId="{471EAEBC-5B2B-5B49-A6A1-2CC22D51E7D9}" srcId="{375A6D2B-5F2A-CC40-90CE-2129F1D450A2}" destId="{E96B0FF4-60B2-D04F-AA4F-B4D1EB1B19E9}" srcOrd="0" destOrd="0" parTransId="{001C55BB-5464-0F45-A6A7-3767A143FACC}" sibTransId="{9C2BBCD5-2EB5-C242-9559-C3BD099C51EB}"/>
    <dgm:cxn modelId="{EAB4F4CC-9F95-4F4A-93B3-54A275F276D5}" srcId="{375A6D2B-5F2A-CC40-90CE-2129F1D450A2}" destId="{EB719707-4F6A-084F-91B0-BBBEF092246A}" srcOrd="5" destOrd="0" parTransId="{4C2C763A-72EE-B249-B148-7C174EB05F04}" sibTransId="{EFBB1699-2DC5-2B46-A645-7FD4271E8316}"/>
    <dgm:cxn modelId="{446213F5-1D16-DA44-9E2B-CCF46C62E283}" type="presOf" srcId="{E96B0FF4-60B2-D04F-AA4F-B4D1EB1B19E9}" destId="{BCD6F500-E3D6-234A-81C6-8D2C10BC4176}" srcOrd="0" destOrd="0" presId="urn:microsoft.com/office/officeart/2005/8/layout/default"/>
    <dgm:cxn modelId="{E3E99245-9930-0446-9DAB-3F85821A3494}" type="presParOf" srcId="{FB87BA7F-0E83-1E4B-A113-2B9DD3EB3E09}" destId="{BCD6F500-E3D6-234A-81C6-8D2C10BC4176}" srcOrd="0" destOrd="0" presId="urn:microsoft.com/office/officeart/2005/8/layout/default"/>
    <dgm:cxn modelId="{73E1F39C-2AD5-4841-B199-F91ACF86E182}" type="presParOf" srcId="{FB87BA7F-0E83-1E4B-A113-2B9DD3EB3E09}" destId="{515A2801-7343-6D4B-AFF1-7838F601E5E6}" srcOrd="1" destOrd="0" presId="urn:microsoft.com/office/officeart/2005/8/layout/default"/>
    <dgm:cxn modelId="{DEA46550-DED2-9048-8E75-4229691C4360}" type="presParOf" srcId="{FB87BA7F-0E83-1E4B-A113-2B9DD3EB3E09}" destId="{F1B909B2-B029-F847-8FCA-F736502EFA91}" srcOrd="2" destOrd="0" presId="urn:microsoft.com/office/officeart/2005/8/layout/default"/>
    <dgm:cxn modelId="{26E65773-1318-D442-B268-ECF6E84F3F2B}" type="presParOf" srcId="{FB87BA7F-0E83-1E4B-A113-2B9DD3EB3E09}" destId="{B61FF3CB-02C8-8941-A205-28210E1CBD3E}" srcOrd="3" destOrd="0" presId="urn:microsoft.com/office/officeart/2005/8/layout/default"/>
    <dgm:cxn modelId="{BAE2578B-716E-384C-8A84-EC5353B8E4F2}" type="presParOf" srcId="{FB87BA7F-0E83-1E4B-A113-2B9DD3EB3E09}" destId="{EA4C2A4C-EAC6-0441-919A-76AA8457254B}" srcOrd="4" destOrd="0" presId="urn:microsoft.com/office/officeart/2005/8/layout/default"/>
    <dgm:cxn modelId="{F89BE18E-B30A-2149-9702-48EA292CCC2B}" type="presParOf" srcId="{FB87BA7F-0E83-1E4B-A113-2B9DD3EB3E09}" destId="{8A5568C5-469F-6241-B488-A52455AE8D6A}" srcOrd="5" destOrd="0" presId="urn:microsoft.com/office/officeart/2005/8/layout/default"/>
    <dgm:cxn modelId="{EE4AAD13-AA74-644D-8BDC-21A7B9ECD1D3}" type="presParOf" srcId="{FB87BA7F-0E83-1E4B-A113-2B9DD3EB3E09}" destId="{4B067CC1-9E4B-4C42-82B9-D74708DBE7E4}" srcOrd="6" destOrd="0" presId="urn:microsoft.com/office/officeart/2005/8/layout/default"/>
    <dgm:cxn modelId="{E0194EC7-3079-BD4D-88F0-8CD368FD7E67}" type="presParOf" srcId="{FB87BA7F-0E83-1E4B-A113-2B9DD3EB3E09}" destId="{06669619-120C-8741-ADBE-9E686D5297ED}" srcOrd="7" destOrd="0" presId="urn:microsoft.com/office/officeart/2005/8/layout/default"/>
    <dgm:cxn modelId="{E328DD36-1F65-1145-9BE6-5B575E6D13E8}" type="presParOf" srcId="{FB87BA7F-0E83-1E4B-A113-2B9DD3EB3E09}" destId="{FB4DAB83-FE4C-1848-9F73-3D75F1E2EA65}" srcOrd="8" destOrd="0" presId="urn:microsoft.com/office/officeart/2005/8/layout/default"/>
    <dgm:cxn modelId="{9EE371E7-AD60-B342-984A-F9B42F7D7A4D}" type="presParOf" srcId="{FB87BA7F-0E83-1E4B-A113-2B9DD3EB3E09}" destId="{15BA3209-F988-964E-B545-F007629FF2E4}" srcOrd="9" destOrd="0" presId="urn:microsoft.com/office/officeart/2005/8/layout/default"/>
    <dgm:cxn modelId="{AED2E1E4-ADAA-2B4B-B2A7-27057AFC519B}" type="presParOf" srcId="{FB87BA7F-0E83-1E4B-A113-2B9DD3EB3E09}" destId="{21B88033-84F2-C64A-955E-494236EF5DE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AFBB40-3CE7-6A4B-A2B5-961645B470EA}" type="doc">
      <dgm:prSet loTypeId="urn:microsoft.com/office/officeart/2005/8/layout/radial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1FA635-9706-6A49-ABDA-E4428BDB6E00}">
      <dgm:prSet custT="1"/>
      <dgm:spPr>
        <a:solidFill>
          <a:srgbClr val="0F8FBA"/>
        </a:solidFill>
      </dgm:spPr>
      <dgm:t>
        <a:bodyPr/>
        <a:lstStyle/>
        <a:p>
          <a:r>
            <a:rPr lang="en-US" sz="1600" dirty="0"/>
            <a:t>Partnerships between health/ behavioral health and corrections</a:t>
          </a:r>
        </a:p>
      </dgm:t>
    </dgm:pt>
    <dgm:pt modelId="{C6F1DAA7-616C-844D-AF25-D122DDC9F2A8}" type="parTrans" cxnId="{145C9B3A-DFF1-6C4E-B452-E7DF192137AD}">
      <dgm:prSet/>
      <dgm:spPr>
        <a:solidFill>
          <a:srgbClr val="0F8FBA"/>
        </a:solidFill>
      </dgm:spPr>
      <dgm:t>
        <a:bodyPr/>
        <a:lstStyle/>
        <a:p>
          <a:endParaRPr lang="en-US" sz="1800"/>
        </a:p>
      </dgm:t>
    </dgm:pt>
    <dgm:pt modelId="{982216E7-6763-8F42-A544-C8252306A3BD}" type="sibTrans" cxnId="{145C9B3A-DFF1-6C4E-B452-E7DF192137AD}">
      <dgm:prSet/>
      <dgm:spPr/>
      <dgm:t>
        <a:bodyPr/>
        <a:lstStyle/>
        <a:p>
          <a:endParaRPr lang="en-US" sz="1800"/>
        </a:p>
      </dgm:t>
    </dgm:pt>
    <dgm:pt modelId="{0D9BA82B-BDBE-CD4D-8AAF-E2832A5665E5}">
      <dgm:prSet custT="1"/>
      <dgm:spPr/>
      <dgm:t>
        <a:bodyPr/>
        <a:lstStyle/>
        <a:p>
          <a:r>
            <a:rPr lang="en-US" sz="1600" dirty="0"/>
            <a:t>Building data sharing and systems integration</a:t>
          </a:r>
        </a:p>
      </dgm:t>
    </dgm:pt>
    <dgm:pt modelId="{C9BB6188-A8BF-A340-A3A7-FCA2A95307D5}" type="parTrans" cxnId="{109CA825-AA83-6F4C-BD41-0149C1E0C374}">
      <dgm:prSet/>
      <dgm:spPr/>
      <dgm:t>
        <a:bodyPr/>
        <a:lstStyle/>
        <a:p>
          <a:endParaRPr lang="en-US" sz="1800"/>
        </a:p>
      </dgm:t>
    </dgm:pt>
    <dgm:pt modelId="{8B149F81-BD64-4342-99FB-1103B0D96447}" type="sibTrans" cxnId="{109CA825-AA83-6F4C-BD41-0149C1E0C374}">
      <dgm:prSet/>
      <dgm:spPr/>
      <dgm:t>
        <a:bodyPr/>
        <a:lstStyle/>
        <a:p>
          <a:endParaRPr lang="en-US" sz="1800"/>
        </a:p>
      </dgm:t>
    </dgm:pt>
    <dgm:pt modelId="{A06E1A21-B57F-974E-8138-001A70B5BE16}">
      <dgm:prSet custT="1"/>
      <dgm:spPr/>
      <dgm:t>
        <a:bodyPr/>
        <a:lstStyle/>
        <a:p>
          <a:r>
            <a:rPr lang="en-US" sz="1600" dirty="0"/>
            <a:t>Preparing for implementation within correctional facilities</a:t>
          </a:r>
        </a:p>
      </dgm:t>
    </dgm:pt>
    <dgm:pt modelId="{DC5FB48A-65E2-C248-B0A8-B51867FE8284}" type="parTrans" cxnId="{DEDCDBAD-C264-2D42-9614-D8F641688DF5}">
      <dgm:prSet/>
      <dgm:spPr/>
      <dgm:t>
        <a:bodyPr/>
        <a:lstStyle/>
        <a:p>
          <a:endParaRPr lang="en-US" sz="1800"/>
        </a:p>
      </dgm:t>
    </dgm:pt>
    <dgm:pt modelId="{83D0E72D-2203-FD43-B8F4-F01A843D2D3B}" type="sibTrans" cxnId="{DEDCDBAD-C264-2D42-9614-D8F641688DF5}">
      <dgm:prSet/>
      <dgm:spPr/>
      <dgm:t>
        <a:bodyPr/>
        <a:lstStyle/>
        <a:p>
          <a:endParaRPr lang="en-US" sz="1800"/>
        </a:p>
      </dgm:t>
    </dgm:pt>
    <dgm:pt modelId="{8A49970B-BC02-F14B-8325-106D9F4D7198}">
      <dgm:prSet custT="1"/>
      <dgm:spPr>
        <a:solidFill>
          <a:schemeClr val="accent2"/>
        </a:solidFill>
      </dgm:spPr>
      <dgm:t>
        <a:bodyPr/>
        <a:lstStyle/>
        <a:p>
          <a:r>
            <a:rPr lang="en-US" sz="1600" dirty="0"/>
            <a:t>Preparing to receive individuals in the community</a:t>
          </a:r>
        </a:p>
      </dgm:t>
    </dgm:pt>
    <dgm:pt modelId="{92EF59ED-68B1-6843-8613-92C5EBBD930A}" type="parTrans" cxnId="{0677E570-C7E3-5B47-96ED-4394D129CAA4}">
      <dgm:prSet/>
      <dgm:spPr>
        <a:solidFill>
          <a:schemeClr val="accent2"/>
        </a:solidFill>
      </dgm:spPr>
      <dgm:t>
        <a:bodyPr/>
        <a:lstStyle/>
        <a:p>
          <a:endParaRPr lang="en-US" sz="1800"/>
        </a:p>
      </dgm:t>
    </dgm:pt>
    <dgm:pt modelId="{C1DF42BA-2A20-0B43-BB13-0100A76F6380}" type="sibTrans" cxnId="{0677E570-C7E3-5B47-96ED-4394D129CAA4}">
      <dgm:prSet/>
      <dgm:spPr/>
      <dgm:t>
        <a:bodyPr/>
        <a:lstStyle/>
        <a:p>
          <a:endParaRPr lang="en-US" sz="1800"/>
        </a:p>
      </dgm:t>
    </dgm:pt>
    <dgm:pt modelId="{BC1D5B0F-6B8C-7D4C-8D0E-7FE16ACB8819}">
      <dgm:prSet custT="1"/>
      <dgm:spPr/>
      <dgm:t>
        <a:bodyPr/>
        <a:lstStyle/>
        <a:p>
          <a:r>
            <a:rPr lang="en-US" sz="1600" dirty="0"/>
            <a:t>Designing the delivery system</a:t>
          </a:r>
        </a:p>
      </dgm:t>
    </dgm:pt>
    <dgm:pt modelId="{E9014E1E-69F7-F946-AC97-55104238585D}" type="parTrans" cxnId="{B1B480B0-7A86-5740-97E1-18FA44EEAE58}">
      <dgm:prSet/>
      <dgm:spPr/>
      <dgm:t>
        <a:bodyPr/>
        <a:lstStyle/>
        <a:p>
          <a:endParaRPr lang="en-US" sz="1800"/>
        </a:p>
      </dgm:t>
    </dgm:pt>
    <dgm:pt modelId="{6A1A058B-8D0C-8F4D-90D4-3E0A9E9D77D4}" type="sibTrans" cxnId="{B1B480B0-7A86-5740-97E1-18FA44EEAE58}">
      <dgm:prSet/>
      <dgm:spPr/>
      <dgm:t>
        <a:bodyPr/>
        <a:lstStyle/>
        <a:p>
          <a:endParaRPr lang="en-US" sz="1800"/>
        </a:p>
      </dgm:t>
    </dgm:pt>
    <dgm:pt modelId="{A64A5C3B-007D-8343-8444-0E912E278F2C}">
      <dgm:prSet custT="1"/>
      <dgm:spPr>
        <a:solidFill>
          <a:srgbClr val="0F8FBA"/>
        </a:solidFill>
      </dgm:spPr>
      <dgm:t>
        <a:bodyPr/>
        <a:lstStyle/>
        <a:p>
          <a:r>
            <a:rPr lang="en-US" sz="1600" dirty="0"/>
            <a:t>Measuring implementation and outcomes</a:t>
          </a:r>
        </a:p>
      </dgm:t>
    </dgm:pt>
    <dgm:pt modelId="{6CE3CA93-D73F-1349-BED0-086BFB4A9DAA}" type="parTrans" cxnId="{483F279F-CB79-F44C-A557-601DB5EE327F}">
      <dgm:prSet/>
      <dgm:spPr>
        <a:solidFill>
          <a:srgbClr val="0F8FBA"/>
        </a:solidFill>
      </dgm:spPr>
      <dgm:t>
        <a:bodyPr/>
        <a:lstStyle/>
        <a:p>
          <a:endParaRPr lang="en-US" sz="1800"/>
        </a:p>
      </dgm:t>
    </dgm:pt>
    <dgm:pt modelId="{7EDE948F-75F7-744A-A4DA-3DBF2ACEB449}" type="sibTrans" cxnId="{483F279F-CB79-F44C-A557-601DB5EE327F}">
      <dgm:prSet/>
      <dgm:spPr/>
      <dgm:t>
        <a:bodyPr/>
        <a:lstStyle/>
        <a:p>
          <a:endParaRPr lang="en-US" sz="1800"/>
        </a:p>
      </dgm:t>
    </dgm:pt>
    <dgm:pt modelId="{2F5A0C8E-8DBE-0640-B9E3-645276AA5739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800" dirty="0"/>
            <a:t>Successful Implementation</a:t>
          </a:r>
        </a:p>
      </dgm:t>
    </dgm:pt>
    <dgm:pt modelId="{5DF7A97F-54C7-4041-A35D-5BA043E232CF}" type="parTrans" cxnId="{D3D84BC0-31F4-3242-A6BF-1BDAF7235085}">
      <dgm:prSet/>
      <dgm:spPr/>
      <dgm:t>
        <a:bodyPr/>
        <a:lstStyle/>
        <a:p>
          <a:endParaRPr lang="en-US" sz="1800"/>
        </a:p>
      </dgm:t>
    </dgm:pt>
    <dgm:pt modelId="{DEE1FB74-CCEF-E34E-9C35-9018D527E53A}" type="sibTrans" cxnId="{D3D84BC0-31F4-3242-A6BF-1BDAF7235085}">
      <dgm:prSet/>
      <dgm:spPr/>
      <dgm:t>
        <a:bodyPr/>
        <a:lstStyle/>
        <a:p>
          <a:endParaRPr lang="en-US" sz="1800"/>
        </a:p>
      </dgm:t>
    </dgm:pt>
    <dgm:pt modelId="{DD84D768-2928-B446-B81A-D859C8775B4A}" type="pres">
      <dgm:prSet presAssocID="{8BAFBB40-3CE7-6A4B-A2B5-961645B470E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946FCA-5205-964D-AE1B-191CDD0E8A79}" type="pres">
      <dgm:prSet presAssocID="{2F5A0C8E-8DBE-0640-B9E3-645276AA5739}" presName="centerShape" presStyleLbl="node0" presStyleIdx="0" presStyleCnt="1"/>
      <dgm:spPr/>
    </dgm:pt>
    <dgm:pt modelId="{77435F94-7523-9740-84DA-FAB677DD1DA2}" type="pres">
      <dgm:prSet presAssocID="{C6F1DAA7-616C-844D-AF25-D122DDC9F2A8}" presName="parTrans" presStyleLbl="bgSibTrans2D1" presStyleIdx="0" presStyleCnt="6"/>
      <dgm:spPr/>
    </dgm:pt>
    <dgm:pt modelId="{5302BEBF-995F-174A-940F-DBBD420567C9}" type="pres">
      <dgm:prSet presAssocID="{7D1FA635-9706-6A49-ABDA-E4428BDB6E00}" presName="node" presStyleLbl="node1" presStyleIdx="0" presStyleCnt="6">
        <dgm:presLayoutVars>
          <dgm:bulletEnabled val="1"/>
        </dgm:presLayoutVars>
      </dgm:prSet>
      <dgm:spPr/>
    </dgm:pt>
    <dgm:pt modelId="{26B40D54-D858-8549-AA43-27B56D4A0FEB}" type="pres">
      <dgm:prSet presAssocID="{C9BB6188-A8BF-A340-A3A7-FCA2A95307D5}" presName="parTrans" presStyleLbl="bgSibTrans2D1" presStyleIdx="1" presStyleCnt="6"/>
      <dgm:spPr/>
    </dgm:pt>
    <dgm:pt modelId="{23C6C3FC-DE17-3A45-9D99-45E0C1D45A80}" type="pres">
      <dgm:prSet presAssocID="{0D9BA82B-BDBE-CD4D-8AAF-E2832A5665E5}" presName="node" presStyleLbl="node1" presStyleIdx="1" presStyleCnt="6">
        <dgm:presLayoutVars>
          <dgm:bulletEnabled val="1"/>
        </dgm:presLayoutVars>
      </dgm:prSet>
      <dgm:spPr/>
    </dgm:pt>
    <dgm:pt modelId="{5043FFEE-DB2E-9A4C-B70F-36F2F4AB3C13}" type="pres">
      <dgm:prSet presAssocID="{DC5FB48A-65E2-C248-B0A8-B51867FE8284}" presName="parTrans" presStyleLbl="bgSibTrans2D1" presStyleIdx="2" presStyleCnt="6"/>
      <dgm:spPr/>
    </dgm:pt>
    <dgm:pt modelId="{C5D53BE6-30DA-E64D-B03B-0B10C9E5D2E8}" type="pres">
      <dgm:prSet presAssocID="{A06E1A21-B57F-974E-8138-001A70B5BE16}" presName="node" presStyleLbl="node1" presStyleIdx="2" presStyleCnt="6">
        <dgm:presLayoutVars>
          <dgm:bulletEnabled val="1"/>
        </dgm:presLayoutVars>
      </dgm:prSet>
      <dgm:spPr/>
    </dgm:pt>
    <dgm:pt modelId="{6AA05C7A-F9C1-CA4B-8393-3315F034C60B}" type="pres">
      <dgm:prSet presAssocID="{92EF59ED-68B1-6843-8613-92C5EBBD930A}" presName="parTrans" presStyleLbl="bgSibTrans2D1" presStyleIdx="3" presStyleCnt="6"/>
      <dgm:spPr/>
    </dgm:pt>
    <dgm:pt modelId="{BDB8011F-1ADA-1B47-9253-0C9301E465D2}" type="pres">
      <dgm:prSet presAssocID="{8A49970B-BC02-F14B-8325-106D9F4D7198}" presName="node" presStyleLbl="node1" presStyleIdx="3" presStyleCnt="6">
        <dgm:presLayoutVars>
          <dgm:bulletEnabled val="1"/>
        </dgm:presLayoutVars>
      </dgm:prSet>
      <dgm:spPr/>
    </dgm:pt>
    <dgm:pt modelId="{277BAE7C-F8D5-FB4D-8481-4F4E2C91159F}" type="pres">
      <dgm:prSet presAssocID="{E9014E1E-69F7-F946-AC97-55104238585D}" presName="parTrans" presStyleLbl="bgSibTrans2D1" presStyleIdx="4" presStyleCnt="6"/>
      <dgm:spPr/>
    </dgm:pt>
    <dgm:pt modelId="{EB108080-7DA7-C44A-99EA-B06F3AF9AD45}" type="pres">
      <dgm:prSet presAssocID="{BC1D5B0F-6B8C-7D4C-8D0E-7FE16ACB8819}" presName="node" presStyleLbl="node1" presStyleIdx="4" presStyleCnt="6">
        <dgm:presLayoutVars>
          <dgm:bulletEnabled val="1"/>
        </dgm:presLayoutVars>
      </dgm:prSet>
      <dgm:spPr/>
    </dgm:pt>
    <dgm:pt modelId="{64807D9D-D6FC-1E41-A8FF-840A6F6BF7A1}" type="pres">
      <dgm:prSet presAssocID="{6CE3CA93-D73F-1349-BED0-086BFB4A9DAA}" presName="parTrans" presStyleLbl="bgSibTrans2D1" presStyleIdx="5" presStyleCnt="6"/>
      <dgm:spPr/>
    </dgm:pt>
    <dgm:pt modelId="{59247071-A88C-C347-B7B5-F74FD0B97375}" type="pres">
      <dgm:prSet presAssocID="{A64A5C3B-007D-8343-8444-0E912E278F2C}" presName="node" presStyleLbl="node1" presStyleIdx="5" presStyleCnt="6">
        <dgm:presLayoutVars>
          <dgm:bulletEnabled val="1"/>
        </dgm:presLayoutVars>
      </dgm:prSet>
      <dgm:spPr/>
    </dgm:pt>
  </dgm:ptLst>
  <dgm:cxnLst>
    <dgm:cxn modelId="{187F5316-9E29-454C-B95B-945E7A3D7904}" type="presOf" srcId="{6CE3CA93-D73F-1349-BED0-086BFB4A9DAA}" destId="{64807D9D-D6FC-1E41-A8FF-840A6F6BF7A1}" srcOrd="0" destOrd="0" presId="urn:microsoft.com/office/officeart/2005/8/layout/radial4"/>
    <dgm:cxn modelId="{E9A33224-28DF-8B47-AA71-1DAAA30DF899}" type="presOf" srcId="{C6F1DAA7-616C-844D-AF25-D122DDC9F2A8}" destId="{77435F94-7523-9740-84DA-FAB677DD1DA2}" srcOrd="0" destOrd="0" presId="urn:microsoft.com/office/officeart/2005/8/layout/radial4"/>
    <dgm:cxn modelId="{109CA825-AA83-6F4C-BD41-0149C1E0C374}" srcId="{2F5A0C8E-8DBE-0640-B9E3-645276AA5739}" destId="{0D9BA82B-BDBE-CD4D-8AAF-E2832A5665E5}" srcOrd="1" destOrd="0" parTransId="{C9BB6188-A8BF-A340-A3A7-FCA2A95307D5}" sibTransId="{8B149F81-BD64-4342-99FB-1103B0D96447}"/>
    <dgm:cxn modelId="{374BB931-6BDA-1442-BB04-1E0A71DE1032}" type="presOf" srcId="{0D9BA82B-BDBE-CD4D-8AAF-E2832A5665E5}" destId="{23C6C3FC-DE17-3A45-9D99-45E0C1D45A80}" srcOrd="0" destOrd="0" presId="urn:microsoft.com/office/officeart/2005/8/layout/radial4"/>
    <dgm:cxn modelId="{145C9B3A-DFF1-6C4E-B452-E7DF192137AD}" srcId="{2F5A0C8E-8DBE-0640-B9E3-645276AA5739}" destId="{7D1FA635-9706-6A49-ABDA-E4428BDB6E00}" srcOrd="0" destOrd="0" parTransId="{C6F1DAA7-616C-844D-AF25-D122DDC9F2A8}" sibTransId="{982216E7-6763-8F42-A544-C8252306A3BD}"/>
    <dgm:cxn modelId="{2119BE3E-93BA-2B42-9315-38F4BAA385BF}" type="presOf" srcId="{A06E1A21-B57F-974E-8138-001A70B5BE16}" destId="{C5D53BE6-30DA-E64D-B03B-0B10C9E5D2E8}" srcOrd="0" destOrd="0" presId="urn:microsoft.com/office/officeart/2005/8/layout/radial4"/>
    <dgm:cxn modelId="{CFFAFC4B-215D-094F-AD42-483D9232A2AE}" type="presOf" srcId="{8A49970B-BC02-F14B-8325-106D9F4D7198}" destId="{BDB8011F-1ADA-1B47-9253-0C9301E465D2}" srcOrd="0" destOrd="0" presId="urn:microsoft.com/office/officeart/2005/8/layout/radial4"/>
    <dgm:cxn modelId="{6D84FB51-7585-AA44-A461-C7EBA4FAEE1A}" type="presOf" srcId="{C9BB6188-A8BF-A340-A3A7-FCA2A95307D5}" destId="{26B40D54-D858-8549-AA43-27B56D4A0FEB}" srcOrd="0" destOrd="0" presId="urn:microsoft.com/office/officeart/2005/8/layout/radial4"/>
    <dgm:cxn modelId="{0677E570-C7E3-5B47-96ED-4394D129CAA4}" srcId="{2F5A0C8E-8DBE-0640-B9E3-645276AA5739}" destId="{8A49970B-BC02-F14B-8325-106D9F4D7198}" srcOrd="3" destOrd="0" parTransId="{92EF59ED-68B1-6843-8613-92C5EBBD930A}" sibTransId="{C1DF42BA-2A20-0B43-BB13-0100A76F6380}"/>
    <dgm:cxn modelId="{6181CA85-2E34-6146-85D2-2558CBF5A289}" type="presOf" srcId="{8BAFBB40-3CE7-6A4B-A2B5-961645B470EA}" destId="{DD84D768-2928-B446-B81A-D859C8775B4A}" srcOrd="0" destOrd="0" presId="urn:microsoft.com/office/officeart/2005/8/layout/radial4"/>
    <dgm:cxn modelId="{CFE66F86-0280-BD4A-9042-28BCB92374EF}" type="presOf" srcId="{92EF59ED-68B1-6843-8613-92C5EBBD930A}" destId="{6AA05C7A-F9C1-CA4B-8393-3315F034C60B}" srcOrd="0" destOrd="0" presId="urn:microsoft.com/office/officeart/2005/8/layout/radial4"/>
    <dgm:cxn modelId="{08CCFA9A-DDEB-594D-89C6-A23750B6EDEE}" type="presOf" srcId="{E9014E1E-69F7-F946-AC97-55104238585D}" destId="{277BAE7C-F8D5-FB4D-8481-4F4E2C91159F}" srcOrd="0" destOrd="0" presId="urn:microsoft.com/office/officeart/2005/8/layout/radial4"/>
    <dgm:cxn modelId="{483F279F-CB79-F44C-A557-601DB5EE327F}" srcId="{2F5A0C8E-8DBE-0640-B9E3-645276AA5739}" destId="{A64A5C3B-007D-8343-8444-0E912E278F2C}" srcOrd="5" destOrd="0" parTransId="{6CE3CA93-D73F-1349-BED0-086BFB4A9DAA}" sibTransId="{7EDE948F-75F7-744A-A4DA-3DBF2ACEB449}"/>
    <dgm:cxn modelId="{DEDCDBAD-C264-2D42-9614-D8F641688DF5}" srcId="{2F5A0C8E-8DBE-0640-B9E3-645276AA5739}" destId="{A06E1A21-B57F-974E-8138-001A70B5BE16}" srcOrd="2" destOrd="0" parTransId="{DC5FB48A-65E2-C248-B0A8-B51867FE8284}" sibTransId="{83D0E72D-2203-FD43-B8F4-F01A843D2D3B}"/>
    <dgm:cxn modelId="{B1B480B0-7A86-5740-97E1-18FA44EEAE58}" srcId="{2F5A0C8E-8DBE-0640-B9E3-645276AA5739}" destId="{BC1D5B0F-6B8C-7D4C-8D0E-7FE16ACB8819}" srcOrd="4" destOrd="0" parTransId="{E9014E1E-69F7-F946-AC97-55104238585D}" sibTransId="{6A1A058B-8D0C-8F4D-90D4-3E0A9E9D77D4}"/>
    <dgm:cxn modelId="{D3D84BC0-31F4-3242-A6BF-1BDAF7235085}" srcId="{8BAFBB40-3CE7-6A4B-A2B5-961645B470EA}" destId="{2F5A0C8E-8DBE-0640-B9E3-645276AA5739}" srcOrd="0" destOrd="0" parTransId="{5DF7A97F-54C7-4041-A35D-5BA043E232CF}" sibTransId="{DEE1FB74-CCEF-E34E-9C35-9018D527E53A}"/>
    <dgm:cxn modelId="{FCD838C9-DD9B-754F-B67C-42542E30DAE7}" type="presOf" srcId="{DC5FB48A-65E2-C248-B0A8-B51867FE8284}" destId="{5043FFEE-DB2E-9A4C-B70F-36F2F4AB3C13}" srcOrd="0" destOrd="0" presId="urn:microsoft.com/office/officeart/2005/8/layout/radial4"/>
    <dgm:cxn modelId="{5726E3D3-AAE1-BA4E-80FE-3942734438EA}" type="presOf" srcId="{7D1FA635-9706-6A49-ABDA-E4428BDB6E00}" destId="{5302BEBF-995F-174A-940F-DBBD420567C9}" srcOrd="0" destOrd="0" presId="urn:microsoft.com/office/officeart/2005/8/layout/radial4"/>
    <dgm:cxn modelId="{F4E10DD9-C753-FE4E-9F48-B2370BCF8453}" type="presOf" srcId="{2F5A0C8E-8DBE-0640-B9E3-645276AA5739}" destId="{39946FCA-5205-964D-AE1B-191CDD0E8A79}" srcOrd="0" destOrd="0" presId="urn:microsoft.com/office/officeart/2005/8/layout/radial4"/>
    <dgm:cxn modelId="{DE39F4E7-24A3-5644-8296-22ED29CE1898}" type="presOf" srcId="{BC1D5B0F-6B8C-7D4C-8D0E-7FE16ACB8819}" destId="{EB108080-7DA7-C44A-99EA-B06F3AF9AD45}" srcOrd="0" destOrd="0" presId="urn:microsoft.com/office/officeart/2005/8/layout/radial4"/>
    <dgm:cxn modelId="{961169F8-EC14-7443-9806-D68A4285146E}" type="presOf" srcId="{A64A5C3B-007D-8343-8444-0E912E278F2C}" destId="{59247071-A88C-C347-B7B5-F74FD0B97375}" srcOrd="0" destOrd="0" presId="urn:microsoft.com/office/officeart/2005/8/layout/radial4"/>
    <dgm:cxn modelId="{2E51A4D1-95EB-FB43-8953-A973F7D05CF2}" type="presParOf" srcId="{DD84D768-2928-B446-B81A-D859C8775B4A}" destId="{39946FCA-5205-964D-AE1B-191CDD0E8A79}" srcOrd="0" destOrd="0" presId="urn:microsoft.com/office/officeart/2005/8/layout/radial4"/>
    <dgm:cxn modelId="{81E2AFD5-2E8B-484F-9CE6-3E71AFAB27CC}" type="presParOf" srcId="{DD84D768-2928-B446-B81A-D859C8775B4A}" destId="{77435F94-7523-9740-84DA-FAB677DD1DA2}" srcOrd="1" destOrd="0" presId="urn:microsoft.com/office/officeart/2005/8/layout/radial4"/>
    <dgm:cxn modelId="{1041EBBD-FB37-624E-A03B-D3DF56461D8A}" type="presParOf" srcId="{DD84D768-2928-B446-B81A-D859C8775B4A}" destId="{5302BEBF-995F-174A-940F-DBBD420567C9}" srcOrd="2" destOrd="0" presId="urn:microsoft.com/office/officeart/2005/8/layout/radial4"/>
    <dgm:cxn modelId="{8BEDF988-4EFF-7342-9603-9BF2C78E6342}" type="presParOf" srcId="{DD84D768-2928-B446-B81A-D859C8775B4A}" destId="{26B40D54-D858-8549-AA43-27B56D4A0FEB}" srcOrd="3" destOrd="0" presId="urn:microsoft.com/office/officeart/2005/8/layout/radial4"/>
    <dgm:cxn modelId="{95EE0474-D183-8E47-B2FB-C2AD2F71A79F}" type="presParOf" srcId="{DD84D768-2928-B446-B81A-D859C8775B4A}" destId="{23C6C3FC-DE17-3A45-9D99-45E0C1D45A80}" srcOrd="4" destOrd="0" presId="urn:microsoft.com/office/officeart/2005/8/layout/radial4"/>
    <dgm:cxn modelId="{2952A4A8-FB46-224F-AB16-9A9AB9E3493B}" type="presParOf" srcId="{DD84D768-2928-B446-B81A-D859C8775B4A}" destId="{5043FFEE-DB2E-9A4C-B70F-36F2F4AB3C13}" srcOrd="5" destOrd="0" presId="urn:microsoft.com/office/officeart/2005/8/layout/radial4"/>
    <dgm:cxn modelId="{FD1A805E-2417-AE48-AB5C-49ED62187F6F}" type="presParOf" srcId="{DD84D768-2928-B446-B81A-D859C8775B4A}" destId="{C5D53BE6-30DA-E64D-B03B-0B10C9E5D2E8}" srcOrd="6" destOrd="0" presId="urn:microsoft.com/office/officeart/2005/8/layout/radial4"/>
    <dgm:cxn modelId="{D4D8C952-18F9-B941-945C-6B7BE078553F}" type="presParOf" srcId="{DD84D768-2928-B446-B81A-D859C8775B4A}" destId="{6AA05C7A-F9C1-CA4B-8393-3315F034C60B}" srcOrd="7" destOrd="0" presId="urn:microsoft.com/office/officeart/2005/8/layout/radial4"/>
    <dgm:cxn modelId="{9795393C-3A3A-1749-8EC9-D0C5F90EF6F4}" type="presParOf" srcId="{DD84D768-2928-B446-B81A-D859C8775B4A}" destId="{BDB8011F-1ADA-1B47-9253-0C9301E465D2}" srcOrd="8" destOrd="0" presId="urn:microsoft.com/office/officeart/2005/8/layout/radial4"/>
    <dgm:cxn modelId="{E57F7F5C-B474-0046-8B69-6F3ECCBA4195}" type="presParOf" srcId="{DD84D768-2928-B446-B81A-D859C8775B4A}" destId="{277BAE7C-F8D5-FB4D-8481-4F4E2C91159F}" srcOrd="9" destOrd="0" presId="urn:microsoft.com/office/officeart/2005/8/layout/radial4"/>
    <dgm:cxn modelId="{27EFD2D4-444B-4E45-A6FA-CA071F301055}" type="presParOf" srcId="{DD84D768-2928-B446-B81A-D859C8775B4A}" destId="{EB108080-7DA7-C44A-99EA-B06F3AF9AD45}" srcOrd="10" destOrd="0" presId="urn:microsoft.com/office/officeart/2005/8/layout/radial4"/>
    <dgm:cxn modelId="{DE59F2D1-2BDA-3B4A-B8EF-32640C96654A}" type="presParOf" srcId="{DD84D768-2928-B446-B81A-D859C8775B4A}" destId="{64807D9D-D6FC-1E41-A8FF-840A6F6BF7A1}" srcOrd="11" destOrd="0" presId="urn:microsoft.com/office/officeart/2005/8/layout/radial4"/>
    <dgm:cxn modelId="{481A99A8-B76A-1E4F-B71C-AA0277C8AB98}" type="presParOf" srcId="{DD84D768-2928-B446-B81A-D859C8775B4A}" destId="{59247071-A88C-C347-B7B5-F74FD0B97375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25D875-A679-9D42-89D1-D6055DA47DD8}" type="doc">
      <dgm:prSet loTypeId="urn:microsoft.com/office/officeart/2008/layout/VerticalCurvedList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2B67CF9-3946-1F4C-95A4-3588FFC62A5C}">
      <dgm:prSet/>
      <dgm:spPr/>
      <dgm:t>
        <a:bodyPr/>
        <a:lstStyle/>
        <a:p>
          <a:r>
            <a:rPr lang="en-US" dirty="0"/>
            <a:t>Correctional staff shortages</a:t>
          </a:r>
        </a:p>
      </dgm:t>
    </dgm:pt>
    <dgm:pt modelId="{7C0622A8-020A-4E48-B5AF-CF5A5718B675}" type="parTrans" cxnId="{70A261E6-8A3B-2741-9182-D0B9ABDADDB1}">
      <dgm:prSet/>
      <dgm:spPr/>
      <dgm:t>
        <a:bodyPr/>
        <a:lstStyle/>
        <a:p>
          <a:endParaRPr lang="en-US"/>
        </a:p>
      </dgm:t>
    </dgm:pt>
    <dgm:pt modelId="{3CDCF3E3-B195-EE4A-9213-C0BD0372CB5E}" type="sibTrans" cxnId="{70A261E6-8A3B-2741-9182-D0B9ABDADDB1}">
      <dgm:prSet/>
      <dgm:spPr/>
      <dgm:t>
        <a:bodyPr/>
        <a:lstStyle/>
        <a:p>
          <a:endParaRPr lang="en-US"/>
        </a:p>
      </dgm:t>
    </dgm:pt>
    <dgm:pt modelId="{6C4189E5-D599-2840-8AAC-7B2FB872F615}">
      <dgm:prSet/>
      <dgm:spPr/>
      <dgm:t>
        <a:bodyPr/>
        <a:lstStyle/>
        <a:p>
          <a:r>
            <a:rPr lang="en-US" dirty="0"/>
            <a:t>Operationalizing short stays</a:t>
          </a:r>
        </a:p>
      </dgm:t>
    </dgm:pt>
    <dgm:pt modelId="{42B1CE54-08D4-C141-A772-5B4D1F755E62}" type="parTrans" cxnId="{0C9B670E-95B6-FE41-8328-199ACE194863}">
      <dgm:prSet/>
      <dgm:spPr/>
      <dgm:t>
        <a:bodyPr/>
        <a:lstStyle/>
        <a:p>
          <a:endParaRPr lang="en-US"/>
        </a:p>
      </dgm:t>
    </dgm:pt>
    <dgm:pt modelId="{92224FC0-E027-074C-8546-E250D48CAD49}" type="sibTrans" cxnId="{0C9B670E-95B6-FE41-8328-199ACE194863}">
      <dgm:prSet/>
      <dgm:spPr/>
      <dgm:t>
        <a:bodyPr/>
        <a:lstStyle/>
        <a:p>
          <a:endParaRPr lang="en-US"/>
        </a:p>
      </dgm:t>
    </dgm:pt>
    <dgm:pt modelId="{B6E38392-A3B5-484C-B59B-22AFAD40D845}">
      <dgm:prSet/>
      <dgm:spPr/>
      <dgm:t>
        <a:bodyPr/>
        <a:lstStyle/>
        <a:p>
          <a:r>
            <a:rPr lang="en-US" dirty="0"/>
            <a:t>Longstanding silos</a:t>
          </a:r>
        </a:p>
      </dgm:t>
    </dgm:pt>
    <dgm:pt modelId="{94556306-F391-E14C-8D60-F5521CDF897F}" type="parTrans" cxnId="{936EFA3E-7BAE-FD40-8BF2-8EDCAAD8C9E3}">
      <dgm:prSet/>
      <dgm:spPr/>
      <dgm:t>
        <a:bodyPr/>
        <a:lstStyle/>
        <a:p>
          <a:endParaRPr lang="en-US"/>
        </a:p>
      </dgm:t>
    </dgm:pt>
    <dgm:pt modelId="{EF5AFE0E-91EE-7645-8C69-80B839FF3CF8}" type="sibTrans" cxnId="{936EFA3E-7BAE-FD40-8BF2-8EDCAAD8C9E3}">
      <dgm:prSet/>
      <dgm:spPr/>
      <dgm:t>
        <a:bodyPr/>
        <a:lstStyle/>
        <a:p>
          <a:endParaRPr lang="en-US"/>
        </a:p>
      </dgm:t>
    </dgm:pt>
    <dgm:pt modelId="{DFCC3AA9-C4BD-E049-A45E-A7180C2D2223}">
      <dgm:prSet/>
      <dgm:spPr/>
      <dgm:t>
        <a:bodyPr/>
        <a:lstStyle/>
        <a:p>
          <a:r>
            <a:rPr lang="en-US" dirty="0"/>
            <a:t>Data sharing and systems integration</a:t>
          </a:r>
        </a:p>
      </dgm:t>
    </dgm:pt>
    <dgm:pt modelId="{4AF61B14-B13C-A243-AE09-EE8ECCEC2CF8}" type="parTrans" cxnId="{EF545DA3-3C6D-9A40-B3B1-D2C718F753F3}">
      <dgm:prSet/>
      <dgm:spPr/>
    </dgm:pt>
    <dgm:pt modelId="{64D7BA43-9889-E148-A396-F08BBE50E778}" type="sibTrans" cxnId="{EF545DA3-3C6D-9A40-B3B1-D2C718F753F3}">
      <dgm:prSet/>
      <dgm:spPr/>
    </dgm:pt>
    <dgm:pt modelId="{D94BB746-3B73-4242-9D22-AC980B282E7E}">
      <dgm:prSet/>
      <dgm:spPr/>
      <dgm:t>
        <a:bodyPr/>
        <a:lstStyle/>
        <a:p>
          <a:r>
            <a:rPr lang="en-US" dirty="0"/>
            <a:t>Workforce capacity for pre- and post-release case management</a:t>
          </a:r>
        </a:p>
      </dgm:t>
    </dgm:pt>
    <dgm:pt modelId="{EA2A7260-A049-B44D-B47D-AF8F8E30FA41}" type="parTrans" cxnId="{80C0218D-65D9-F847-BAC5-14E6BDD9B144}">
      <dgm:prSet/>
      <dgm:spPr/>
    </dgm:pt>
    <dgm:pt modelId="{07249CBC-C2DC-7940-9333-CC5FFDC12E34}" type="sibTrans" cxnId="{80C0218D-65D9-F847-BAC5-14E6BDD9B144}">
      <dgm:prSet/>
      <dgm:spPr/>
    </dgm:pt>
    <dgm:pt modelId="{7148A1D8-137E-FC4D-A047-F5C69AD2617B}">
      <dgm:prSet/>
      <dgm:spPr/>
      <dgm:t>
        <a:bodyPr/>
        <a:lstStyle/>
        <a:p>
          <a:r>
            <a:rPr lang="en-US" dirty="0"/>
            <a:t>Unpredictable release dates</a:t>
          </a:r>
        </a:p>
      </dgm:t>
    </dgm:pt>
    <dgm:pt modelId="{19C54623-5F65-2F4B-BE9C-94456BA4EE9A}" type="parTrans" cxnId="{770750B8-44ED-E64E-8DA4-64DDEB20B35B}">
      <dgm:prSet/>
      <dgm:spPr/>
    </dgm:pt>
    <dgm:pt modelId="{2FB0C817-5BBE-9745-9D8C-F74A3BABAC53}" type="sibTrans" cxnId="{770750B8-44ED-E64E-8DA4-64DDEB20B35B}">
      <dgm:prSet/>
      <dgm:spPr/>
    </dgm:pt>
    <dgm:pt modelId="{82D2E5C3-301E-D44D-8EAC-E25BC13065F8}" type="pres">
      <dgm:prSet presAssocID="{C725D875-A679-9D42-89D1-D6055DA47DD8}" presName="Name0" presStyleCnt="0">
        <dgm:presLayoutVars>
          <dgm:chMax val="7"/>
          <dgm:chPref val="7"/>
          <dgm:dir/>
        </dgm:presLayoutVars>
      </dgm:prSet>
      <dgm:spPr/>
    </dgm:pt>
    <dgm:pt modelId="{949E130B-DAFC-0541-96DE-8612379DA673}" type="pres">
      <dgm:prSet presAssocID="{C725D875-A679-9D42-89D1-D6055DA47DD8}" presName="Name1" presStyleCnt="0"/>
      <dgm:spPr/>
    </dgm:pt>
    <dgm:pt modelId="{1F7B8F57-3563-5B41-9FC5-DDBF0D96F0E1}" type="pres">
      <dgm:prSet presAssocID="{C725D875-A679-9D42-89D1-D6055DA47DD8}" presName="cycle" presStyleCnt="0"/>
      <dgm:spPr/>
    </dgm:pt>
    <dgm:pt modelId="{96C9AE30-7C5D-DF46-A1D0-67297F43507E}" type="pres">
      <dgm:prSet presAssocID="{C725D875-A679-9D42-89D1-D6055DA47DD8}" presName="srcNode" presStyleLbl="node1" presStyleIdx="0" presStyleCnt="6"/>
      <dgm:spPr/>
    </dgm:pt>
    <dgm:pt modelId="{6282EFDD-2718-9846-91AD-85B794108ECC}" type="pres">
      <dgm:prSet presAssocID="{C725D875-A679-9D42-89D1-D6055DA47DD8}" presName="conn" presStyleLbl="parChTrans1D2" presStyleIdx="0" presStyleCnt="1"/>
      <dgm:spPr/>
    </dgm:pt>
    <dgm:pt modelId="{591AEF3E-1482-5649-92C0-BBDD161BAF79}" type="pres">
      <dgm:prSet presAssocID="{C725D875-A679-9D42-89D1-D6055DA47DD8}" presName="extraNode" presStyleLbl="node1" presStyleIdx="0" presStyleCnt="6"/>
      <dgm:spPr/>
    </dgm:pt>
    <dgm:pt modelId="{5152BA96-FC57-A44C-9FB0-D18ECBD1942A}" type="pres">
      <dgm:prSet presAssocID="{C725D875-A679-9D42-89D1-D6055DA47DD8}" presName="dstNode" presStyleLbl="node1" presStyleIdx="0" presStyleCnt="6"/>
      <dgm:spPr/>
    </dgm:pt>
    <dgm:pt modelId="{CB65E2D5-A9A2-EC4E-8A12-FE58FCB08910}" type="pres">
      <dgm:prSet presAssocID="{B6E38392-A3B5-484C-B59B-22AFAD40D845}" presName="text_1" presStyleLbl="node1" presStyleIdx="0" presStyleCnt="6">
        <dgm:presLayoutVars>
          <dgm:bulletEnabled val="1"/>
        </dgm:presLayoutVars>
      </dgm:prSet>
      <dgm:spPr/>
    </dgm:pt>
    <dgm:pt modelId="{43F99BD7-82CE-4944-AE9F-459E79230A20}" type="pres">
      <dgm:prSet presAssocID="{B6E38392-A3B5-484C-B59B-22AFAD40D845}" presName="accent_1" presStyleCnt="0"/>
      <dgm:spPr/>
    </dgm:pt>
    <dgm:pt modelId="{713D8533-A6C7-7E4B-BFBF-60364865D0E1}" type="pres">
      <dgm:prSet presAssocID="{B6E38392-A3B5-484C-B59B-22AFAD40D845}" presName="accentRepeatNode" presStyleLbl="solidFgAcc1" presStyleIdx="0" presStyleCnt="6"/>
      <dgm:spPr/>
    </dgm:pt>
    <dgm:pt modelId="{95F0A274-7116-EC45-8633-B0788FBB9B85}" type="pres">
      <dgm:prSet presAssocID="{DFCC3AA9-C4BD-E049-A45E-A7180C2D2223}" presName="text_2" presStyleLbl="node1" presStyleIdx="1" presStyleCnt="6">
        <dgm:presLayoutVars>
          <dgm:bulletEnabled val="1"/>
        </dgm:presLayoutVars>
      </dgm:prSet>
      <dgm:spPr/>
    </dgm:pt>
    <dgm:pt modelId="{A89E87B2-CA36-1A4C-9FBE-BE115031A0B2}" type="pres">
      <dgm:prSet presAssocID="{DFCC3AA9-C4BD-E049-A45E-A7180C2D2223}" presName="accent_2" presStyleCnt="0"/>
      <dgm:spPr/>
    </dgm:pt>
    <dgm:pt modelId="{E03067E7-2249-B343-BA24-70865CC98768}" type="pres">
      <dgm:prSet presAssocID="{DFCC3AA9-C4BD-E049-A45E-A7180C2D2223}" presName="accentRepeatNode" presStyleLbl="solidFgAcc1" presStyleIdx="1" presStyleCnt="6"/>
      <dgm:spPr/>
    </dgm:pt>
    <dgm:pt modelId="{3835F765-3FBE-C749-B62F-23BA51252FFD}" type="pres">
      <dgm:prSet presAssocID="{22B67CF9-3946-1F4C-95A4-3588FFC62A5C}" presName="text_3" presStyleLbl="node1" presStyleIdx="2" presStyleCnt="6">
        <dgm:presLayoutVars>
          <dgm:bulletEnabled val="1"/>
        </dgm:presLayoutVars>
      </dgm:prSet>
      <dgm:spPr/>
    </dgm:pt>
    <dgm:pt modelId="{413AEB17-5965-8C42-9D4C-25B46DAEEE0E}" type="pres">
      <dgm:prSet presAssocID="{22B67CF9-3946-1F4C-95A4-3588FFC62A5C}" presName="accent_3" presStyleCnt="0"/>
      <dgm:spPr/>
    </dgm:pt>
    <dgm:pt modelId="{5D477599-82DC-3841-B33F-3D9B3C8EE1AE}" type="pres">
      <dgm:prSet presAssocID="{22B67CF9-3946-1F4C-95A4-3588FFC62A5C}" presName="accentRepeatNode" presStyleLbl="solidFgAcc1" presStyleIdx="2" presStyleCnt="6"/>
      <dgm:spPr/>
    </dgm:pt>
    <dgm:pt modelId="{23794A21-CDFC-EE4B-9B44-D0063AB7FE47}" type="pres">
      <dgm:prSet presAssocID="{D94BB746-3B73-4242-9D22-AC980B282E7E}" presName="text_4" presStyleLbl="node1" presStyleIdx="3" presStyleCnt="6">
        <dgm:presLayoutVars>
          <dgm:bulletEnabled val="1"/>
        </dgm:presLayoutVars>
      </dgm:prSet>
      <dgm:spPr/>
    </dgm:pt>
    <dgm:pt modelId="{B58D2041-48AC-6F4C-ADDB-403FC5CF2C7D}" type="pres">
      <dgm:prSet presAssocID="{D94BB746-3B73-4242-9D22-AC980B282E7E}" presName="accent_4" presStyleCnt="0"/>
      <dgm:spPr/>
    </dgm:pt>
    <dgm:pt modelId="{E6F6C480-507B-8B4F-9044-1A8D8230D9D2}" type="pres">
      <dgm:prSet presAssocID="{D94BB746-3B73-4242-9D22-AC980B282E7E}" presName="accentRepeatNode" presStyleLbl="solidFgAcc1" presStyleIdx="3" presStyleCnt="6"/>
      <dgm:spPr/>
    </dgm:pt>
    <dgm:pt modelId="{58AF42E6-9DB9-D643-9C83-7785A3850B9A}" type="pres">
      <dgm:prSet presAssocID="{7148A1D8-137E-FC4D-A047-F5C69AD2617B}" presName="text_5" presStyleLbl="node1" presStyleIdx="4" presStyleCnt="6">
        <dgm:presLayoutVars>
          <dgm:bulletEnabled val="1"/>
        </dgm:presLayoutVars>
      </dgm:prSet>
      <dgm:spPr/>
    </dgm:pt>
    <dgm:pt modelId="{001C7761-1495-6E4A-A970-5F26C7D2AD3E}" type="pres">
      <dgm:prSet presAssocID="{7148A1D8-137E-FC4D-A047-F5C69AD2617B}" presName="accent_5" presStyleCnt="0"/>
      <dgm:spPr/>
    </dgm:pt>
    <dgm:pt modelId="{7D6F9B45-DAFD-6643-AF03-42CF0242F838}" type="pres">
      <dgm:prSet presAssocID="{7148A1D8-137E-FC4D-A047-F5C69AD2617B}" presName="accentRepeatNode" presStyleLbl="solidFgAcc1" presStyleIdx="4" presStyleCnt="6"/>
      <dgm:spPr/>
    </dgm:pt>
    <dgm:pt modelId="{AB190537-5467-F84D-A352-7C7DA9B8AE36}" type="pres">
      <dgm:prSet presAssocID="{6C4189E5-D599-2840-8AAC-7B2FB872F615}" presName="text_6" presStyleLbl="node1" presStyleIdx="5" presStyleCnt="6">
        <dgm:presLayoutVars>
          <dgm:bulletEnabled val="1"/>
        </dgm:presLayoutVars>
      </dgm:prSet>
      <dgm:spPr/>
    </dgm:pt>
    <dgm:pt modelId="{8995595E-3F9C-204A-B2A8-6C389167EBCD}" type="pres">
      <dgm:prSet presAssocID="{6C4189E5-D599-2840-8AAC-7B2FB872F615}" presName="accent_6" presStyleCnt="0"/>
      <dgm:spPr/>
    </dgm:pt>
    <dgm:pt modelId="{B5371819-30FA-B545-8C85-FAAFD13498BF}" type="pres">
      <dgm:prSet presAssocID="{6C4189E5-D599-2840-8AAC-7B2FB872F615}" presName="accentRepeatNode" presStyleLbl="solidFgAcc1" presStyleIdx="5" presStyleCnt="6"/>
      <dgm:spPr/>
    </dgm:pt>
  </dgm:ptLst>
  <dgm:cxnLst>
    <dgm:cxn modelId="{0C9B670E-95B6-FE41-8328-199ACE194863}" srcId="{C725D875-A679-9D42-89D1-D6055DA47DD8}" destId="{6C4189E5-D599-2840-8AAC-7B2FB872F615}" srcOrd="5" destOrd="0" parTransId="{42B1CE54-08D4-C141-A772-5B4D1F755E62}" sibTransId="{92224FC0-E027-074C-8546-E250D48CAD49}"/>
    <dgm:cxn modelId="{6D348122-9A92-6E48-B6DB-7E9287F8455D}" type="presOf" srcId="{6C4189E5-D599-2840-8AAC-7B2FB872F615}" destId="{AB190537-5467-F84D-A352-7C7DA9B8AE36}" srcOrd="0" destOrd="0" presId="urn:microsoft.com/office/officeart/2008/layout/VerticalCurvedList"/>
    <dgm:cxn modelId="{792ECA2A-E270-D646-82C2-BD8A2FE352FB}" type="presOf" srcId="{7148A1D8-137E-FC4D-A047-F5C69AD2617B}" destId="{58AF42E6-9DB9-D643-9C83-7785A3850B9A}" srcOrd="0" destOrd="0" presId="urn:microsoft.com/office/officeart/2008/layout/VerticalCurvedList"/>
    <dgm:cxn modelId="{A038AD2C-E07F-7A4F-8616-8BC0C38097DD}" type="presOf" srcId="{EF5AFE0E-91EE-7645-8C69-80B839FF3CF8}" destId="{6282EFDD-2718-9846-91AD-85B794108ECC}" srcOrd="0" destOrd="0" presId="urn:microsoft.com/office/officeart/2008/layout/VerticalCurvedList"/>
    <dgm:cxn modelId="{936EFA3E-7BAE-FD40-8BF2-8EDCAAD8C9E3}" srcId="{C725D875-A679-9D42-89D1-D6055DA47DD8}" destId="{B6E38392-A3B5-484C-B59B-22AFAD40D845}" srcOrd="0" destOrd="0" parTransId="{94556306-F391-E14C-8D60-F5521CDF897F}" sibTransId="{EF5AFE0E-91EE-7645-8C69-80B839FF3CF8}"/>
    <dgm:cxn modelId="{80E9E260-B8ED-FE45-9F84-4568AC1A95EF}" type="presOf" srcId="{D94BB746-3B73-4242-9D22-AC980B282E7E}" destId="{23794A21-CDFC-EE4B-9B44-D0063AB7FE47}" srcOrd="0" destOrd="0" presId="urn:microsoft.com/office/officeart/2008/layout/VerticalCurvedList"/>
    <dgm:cxn modelId="{A57C7D67-9E4A-224E-972C-08D0062C5284}" type="presOf" srcId="{22B67CF9-3946-1F4C-95A4-3588FFC62A5C}" destId="{3835F765-3FBE-C749-B62F-23BA51252FFD}" srcOrd="0" destOrd="0" presId="urn:microsoft.com/office/officeart/2008/layout/VerticalCurvedList"/>
    <dgm:cxn modelId="{CDE7B86A-B2D0-C84D-9063-9AAA96197198}" type="presOf" srcId="{C725D875-A679-9D42-89D1-D6055DA47DD8}" destId="{82D2E5C3-301E-D44D-8EAC-E25BC13065F8}" srcOrd="0" destOrd="0" presId="urn:microsoft.com/office/officeart/2008/layout/VerticalCurvedList"/>
    <dgm:cxn modelId="{81ADA06E-3DBC-C948-B8CF-38E4A86138E4}" type="presOf" srcId="{B6E38392-A3B5-484C-B59B-22AFAD40D845}" destId="{CB65E2D5-A9A2-EC4E-8A12-FE58FCB08910}" srcOrd="0" destOrd="0" presId="urn:microsoft.com/office/officeart/2008/layout/VerticalCurvedList"/>
    <dgm:cxn modelId="{80C0218D-65D9-F847-BAC5-14E6BDD9B144}" srcId="{C725D875-A679-9D42-89D1-D6055DA47DD8}" destId="{D94BB746-3B73-4242-9D22-AC980B282E7E}" srcOrd="3" destOrd="0" parTransId="{EA2A7260-A049-B44D-B47D-AF8F8E30FA41}" sibTransId="{07249CBC-C2DC-7940-9333-CC5FFDC12E34}"/>
    <dgm:cxn modelId="{EF545DA3-3C6D-9A40-B3B1-D2C718F753F3}" srcId="{C725D875-A679-9D42-89D1-D6055DA47DD8}" destId="{DFCC3AA9-C4BD-E049-A45E-A7180C2D2223}" srcOrd="1" destOrd="0" parTransId="{4AF61B14-B13C-A243-AE09-EE8ECCEC2CF8}" sibTransId="{64D7BA43-9889-E148-A396-F08BBE50E778}"/>
    <dgm:cxn modelId="{770750B8-44ED-E64E-8DA4-64DDEB20B35B}" srcId="{C725D875-A679-9D42-89D1-D6055DA47DD8}" destId="{7148A1D8-137E-FC4D-A047-F5C69AD2617B}" srcOrd="4" destOrd="0" parTransId="{19C54623-5F65-2F4B-BE9C-94456BA4EE9A}" sibTransId="{2FB0C817-5BBE-9745-9D8C-F74A3BABAC53}"/>
    <dgm:cxn modelId="{896E64D4-3E88-F040-A653-3C8C350E3030}" type="presOf" srcId="{DFCC3AA9-C4BD-E049-A45E-A7180C2D2223}" destId="{95F0A274-7116-EC45-8633-B0788FBB9B85}" srcOrd="0" destOrd="0" presId="urn:microsoft.com/office/officeart/2008/layout/VerticalCurvedList"/>
    <dgm:cxn modelId="{70A261E6-8A3B-2741-9182-D0B9ABDADDB1}" srcId="{C725D875-A679-9D42-89D1-D6055DA47DD8}" destId="{22B67CF9-3946-1F4C-95A4-3588FFC62A5C}" srcOrd="2" destOrd="0" parTransId="{7C0622A8-020A-4E48-B5AF-CF5A5718B675}" sibTransId="{3CDCF3E3-B195-EE4A-9213-C0BD0372CB5E}"/>
    <dgm:cxn modelId="{9A00DD6A-A628-9D45-AF0D-2DDA960CF130}" type="presParOf" srcId="{82D2E5C3-301E-D44D-8EAC-E25BC13065F8}" destId="{949E130B-DAFC-0541-96DE-8612379DA673}" srcOrd="0" destOrd="0" presId="urn:microsoft.com/office/officeart/2008/layout/VerticalCurvedList"/>
    <dgm:cxn modelId="{261A30F7-1C1B-9646-922F-3F2157ADDECB}" type="presParOf" srcId="{949E130B-DAFC-0541-96DE-8612379DA673}" destId="{1F7B8F57-3563-5B41-9FC5-DDBF0D96F0E1}" srcOrd="0" destOrd="0" presId="urn:microsoft.com/office/officeart/2008/layout/VerticalCurvedList"/>
    <dgm:cxn modelId="{B648219B-16A5-C341-BB1A-79362CC9B70C}" type="presParOf" srcId="{1F7B8F57-3563-5B41-9FC5-DDBF0D96F0E1}" destId="{96C9AE30-7C5D-DF46-A1D0-67297F43507E}" srcOrd="0" destOrd="0" presId="urn:microsoft.com/office/officeart/2008/layout/VerticalCurvedList"/>
    <dgm:cxn modelId="{F626A074-2F39-D948-BC6B-E85DB1AC38F7}" type="presParOf" srcId="{1F7B8F57-3563-5B41-9FC5-DDBF0D96F0E1}" destId="{6282EFDD-2718-9846-91AD-85B794108ECC}" srcOrd="1" destOrd="0" presId="urn:microsoft.com/office/officeart/2008/layout/VerticalCurvedList"/>
    <dgm:cxn modelId="{5C783453-5433-5148-B261-C831910D64E2}" type="presParOf" srcId="{1F7B8F57-3563-5B41-9FC5-DDBF0D96F0E1}" destId="{591AEF3E-1482-5649-92C0-BBDD161BAF79}" srcOrd="2" destOrd="0" presId="urn:microsoft.com/office/officeart/2008/layout/VerticalCurvedList"/>
    <dgm:cxn modelId="{771D725C-9C25-9841-A2F5-6A5118394FB4}" type="presParOf" srcId="{1F7B8F57-3563-5B41-9FC5-DDBF0D96F0E1}" destId="{5152BA96-FC57-A44C-9FB0-D18ECBD1942A}" srcOrd="3" destOrd="0" presId="urn:microsoft.com/office/officeart/2008/layout/VerticalCurvedList"/>
    <dgm:cxn modelId="{879AB1AC-6533-7A48-8333-F159C600F0E8}" type="presParOf" srcId="{949E130B-DAFC-0541-96DE-8612379DA673}" destId="{CB65E2D5-A9A2-EC4E-8A12-FE58FCB08910}" srcOrd="1" destOrd="0" presId="urn:microsoft.com/office/officeart/2008/layout/VerticalCurvedList"/>
    <dgm:cxn modelId="{CD89B001-3BB2-C348-B7A3-E59937778F37}" type="presParOf" srcId="{949E130B-DAFC-0541-96DE-8612379DA673}" destId="{43F99BD7-82CE-4944-AE9F-459E79230A20}" srcOrd="2" destOrd="0" presId="urn:microsoft.com/office/officeart/2008/layout/VerticalCurvedList"/>
    <dgm:cxn modelId="{72EDC5B3-41E5-1B46-9781-DAAB5E513E7D}" type="presParOf" srcId="{43F99BD7-82CE-4944-AE9F-459E79230A20}" destId="{713D8533-A6C7-7E4B-BFBF-60364865D0E1}" srcOrd="0" destOrd="0" presId="urn:microsoft.com/office/officeart/2008/layout/VerticalCurvedList"/>
    <dgm:cxn modelId="{EBA6A139-F290-3E4C-A44A-A6BCFFEFCD8F}" type="presParOf" srcId="{949E130B-DAFC-0541-96DE-8612379DA673}" destId="{95F0A274-7116-EC45-8633-B0788FBB9B85}" srcOrd="3" destOrd="0" presId="urn:microsoft.com/office/officeart/2008/layout/VerticalCurvedList"/>
    <dgm:cxn modelId="{FC49B3D3-6E47-5C45-B56A-96CD05DC92FC}" type="presParOf" srcId="{949E130B-DAFC-0541-96DE-8612379DA673}" destId="{A89E87B2-CA36-1A4C-9FBE-BE115031A0B2}" srcOrd="4" destOrd="0" presId="urn:microsoft.com/office/officeart/2008/layout/VerticalCurvedList"/>
    <dgm:cxn modelId="{C7052E53-9766-8041-8C7D-AFBAF93401DD}" type="presParOf" srcId="{A89E87B2-CA36-1A4C-9FBE-BE115031A0B2}" destId="{E03067E7-2249-B343-BA24-70865CC98768}" srcOrd="0" destOrd="0" presId="urn:microsoft.com/office/officeart/2008/layout/VerticalCurvedList"/>
    <dgm:cxn modelId="{C9148CD2-6D01-A44E-A0FC-285FFCB88132}" type="presParOf" srcId="{949E130B-DAFC-0541-96DE-8612379DA673}" destId="{3835F765-3FBE-C749-B62F-23BA51252FFD}" srcOrd="5" destOrd="0" presId="urn:microsoft.com/office/officeart/2008/layout/VerticalCurvedList"/>
    <dgm:cxn modelId="{B4B6D919-7F79-B74A-9ED5-7346BEADC295}" type="presParOf" srcId="{949E130B-DAFC-0541-96DE-8612379DA673}" destId="{413AEB17-5965-8C42-9D4C-25B46DAEEE0E}" srcOrd="6" destOrd="0" presId="urn:microsoft.com/office/officeart/2008/layout/VerticalCurvedList"/>
    <dgm:cxn modelId="{B3EF0AD1-3D80-7E46-BD71-DBD782266B0F}" type="presParOf" srcId="{413AEB17-5965-8C42-9D4C-25B46DAEEE0E}" destId="{5D477599-82DC-3841-B33F-3D9B3C8EE1AE}" srcOrd="0" destOrd="0" presId="urn:microsoft.com/office/officeart/2008/layout/VerticalCurvedList"/>
    <dgm:cxn modelId="{388EEAA9-05BD-9D43-B786-9A930BE3082A}" type="presParOf" srcId="{949E130B-DAFC-0541-96DE-8612379DA673}" destId="{23794A21-CDFC-EE4B-9B44-D0063AB7FE47}" srcOrd="7" destOrd="0" presId="urn:microsoft.com/office/officeart/2008/layout/VerticalCurvedList"/>
    <dgm:cxn modelId="{30C2D43C-A3EC-F345-823E-ECF3776BCFA8}" type="presParOf" srcId="{949E130B-DAFC-0541-96DE-8612379DA673}" destId="{B58D2041-48AC-6F4C-ADDB-403FC5CF2C7D}" srcOrd="8" destOrd="0" presId="urn:microsoft.com/office/officeart/2008/layout/VerticalCurvedList"/>
    <dgm:cxn modelId="{99C104EB-91B3-F540-B40A-A20BAE9834DF}" type="presParOf" srcId="{B58D2041-48AC-6F4C-ADDB-403FC5CF2C7D}" destId="{E6F6C480-507B-8B4F-9044-1A8D8230D9D2}" srcOrd="0" destOrd="0" presId="urn:microsoft.com/office/officeart/2008/layout/VerticalCurvedList"/>
    <dgm:cxn modelId="{866E6F54-4978-2C41-8002-DF070A987B72}" type="presParOf" srcId="{949E130B-DAFC-0541-96DE-8612379DA673}" destId="{58AF42E6-9DB9-D643-9C83-7785A3850B9A}" srcOrd="9" destOrd="0" presId="urn:microsoft.com/office/officeart/2008/layout/VerticalCurvedList"/>
    <dgm:cxn modelId="{B99CA7D3-3BBA-A34A-8FF5-9BCE2D498980}" type="presParOf" srcId="{949E130B-DAFC-0541-96DE-8612379DA673}" destId="{001C7761-1495-6E4A-A970-5F26C7D2AD3E}" srcOrd="10" destOrd="0" presId="urn:microsoft.com/office/officeart/2008/layout/VerticalCurvedList"/>
    <dgm:cxn modelId="{421D00CC-FAC4-3E41-B671-F084F0B2CA3D}" type="presParOf" srcId="{001C7761-1495-6E4A-A970-5F26C7D2AD3E}" destId="{7D6F9B45-DAFD-6643-AF03-42CF0242F838}" srcOrd="0" destOrd="0" presId="urn:microsoft.com/office/officeart/2008/layout/VerticalCurvedList"/>
    <dgm:cxn modelId="{21E293AA-3925-3245-B065-50C4400547AD}" type="presParOf" srcId="{949E130B-DAFC-0541-96DE-8612379DA673}" destId="{AB190537-5467-F84D-A352-7C7DA9B8AE36}" srcOrd="11" destOrd="0" presId="urn:microsoft.com/office/officeart/2008/layout/VerticalCurvedList"/>
    <dgm:cxn modelId="{469F0A4D-6AC0-4F4E-9047-699E991BE309}" type="presParOf" srcId="{949E130B-DAFC-0541-96DE-8612379DA673}" destId="{8995595E-3F9C-204A-B2A8-6C389167EBCD}" srcOrd="12" destOrd="0" presId="urn:microsoft.com/office/officeart/2008/layout/VerticalCurvedList"/>
    <dgm:cxn modelId="{80201C62-51FF-1A43-81FA-9CB614F283D4}" type="presParOf" srcId="{8995595E-3F9C-204A-B2A8-6C389167EBCD}" destId="{B5371819-30FA-B545-8C85-FAAFD13498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2AF8A-65D2-2C48-A3B1-4A3E34DB4909}">
      <dsp:nvSpPr>
        <dsp:cNvPr id="0" name=""/>
        <dsp:cNvSpPr/>
      </dsp:nvSpPr>
      <dsp:spPr>
        <a:xfrm>
          <a:off x="621" y="3222"/>
          <a:ext cx="11367796" cy="151984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3600" kern="1200" dirty="0"/>
            <a:t>Being without a stable home is detrimental to one’s overall health and wellbeing.</a:t>
          </a:r>
        </a:p>
      </dsp:txBody>
      <dsp:txXfrm>
        <a:off x="45136" y="47737"/>
        <a:ext cx="11278766" cy="1430810"/>
      </dsp:txXfrm>
    </dsp:sp>
    <dsp:sp modelId="{7A702BE2-ACBE-984F-B8A6-FE770A365D44}">
      <dsp:nvSpPr>
        <dsp:cNvPr id="0" name=""/>
        <dsp:cNvSpPr/>
      </dsp:nvSpPr>
      <dsp:spPr>
        <a:xfrm>
          <a:off x="621" y="1718290"/>
          <a:ext cx="11367796" cy="151984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800" kern="1200" dirty="0"/>
            <a:t>Supportive housing combines safe, affordable housing </a:t>
          </a:r>
          <a:r>
            <a:rPr lang="en-US" sz="2800" kern="1200" dirty="0">
              <a:latin typeface="Calibri Light" panose="020F0302020204030204"/>
            </a:rPr>
            <a:t>and/ or rental </a:t>
          </a:r>
          <a:r>
            <a:rPr lang="en-US" sz="2800" kern="1200" dirty="0"/>
            <a:t>assistance with health care and supportive services to address the needs of individuals otherwise experiencing homelessness or unstable housing.</a:t>
          </a:r>
        </a:p>
      </dsp:txBody>
      <dsp:txXfrm>
        <a:off x="45136" y="1762805"/>
        <a:ext cx="11278766" cy="1430810"/>
      </dsp:txXfrm>
    </dsp:sp>
    <dsp:sp modelId="{A3372A8F-0333-4C4D-9BD0-37A4B25ECB85}">
      <dsp:nvSpPr>
        <dsp:cNvPr id="0" name=""/>
        <dsp:cNvSpPr/>
      </dsp:nvSpPr>
      <dsp:spPr>
        <a:xfrm>
          <a:off x="621" y="3433358"/>
          <a:ext cx="3686055" cy="151984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US" sz="2400" kern="1200" dirty="0"/>
            <a:t>Improves Housing Stability and Other Social Outcomes</a:t>
          </a:r>
        </a:p>
      </dsp:txBody>
      <dsp:txXfrm>
        <a:off x="45136" y="3477873"/>
        <a:ext cx="3597025" cy="1430810"/>
      </dsp:txXfrm>
    </dsp:sp>
    <dsp:sp modelId="{A7D9EB93-EAC9-0140-9394-2FEF9C9AD944}">
      <dsp:nvSpPr>
        <dsp:cNvPr id="0" name=""/>
        <dsp:cNvSpPr/>
      </dsp:nvSpPr>
      <dsp:spPr>
        <a:xfrm>
          <a:off x="3841492" y="3433358"/>
          <a:ext cx="3686055" cy="151984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US" sz="2400" kern="1200"/>
            <a:t>Improves Physical and Behavioral Health Outcomes</a:t>
          </a:r>
        </a:p>
      </dsp:txBody>
      <dsp:txXfrm>
        <a:off x="3886007" y="3477873"/>
        <a:ext cx="3597025" cy="1430810"/>
      </dsp:txXfrm>
    </dsp:sp>
    <dsp:sp modelId="{1CFB5630-07E2-874A-9462-CB73ABEDC0BE}">
      <dsp:nvSpPr>
        <dsp:cNvPr id="0" name=""/>
        <dsp:cNvSpPr/>
      </dsp:nvSpPr>
      <dsp:spPr>
        <a:xfrm>
          <a:off x="7682362" y="3433358"/>
          <a:ext cx="3686055" cy="151984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/>
            <a:t>Is Cost Effective</a:t>
          </a:r>
        </a:p>
      </dsp:txBody>
      <dsp:txXfrm>
        <a:off x="7726877" y="3477873"/>
        <a:ext cx="3597025" cy="1430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A34F8-342F-094E-80E0-45A1958B9B47}">
      <dsp:nvSpPr>
        <dsp:cNvPr id="0" name=""/>
        <dsp:cNvSpPr/>
      </dsp:nvSpPr>
      <dsp:spPr>
        <a:xfrm>
          <a:off x="0" y="582959"/>
          <a:ext cx="1395704" cy="837422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Medicaid</a:t>
          </a:r>
        </a:p>
      </dsp:txBody>
      <dsp:txXfrm>
        <a:off x="0" y="582959"/>
        <a:ext cx="1395704" cy="837422"/>
      </dsp:txXfrm>
    </dsp:sp>
    <dsp:sp modelId="{33552220-74BA-0148-BF6E-7145706C660C}">
      <dsp:nvSpPr>
        <dsp:cNvPr id="0" name=""/>
        <dsp:cNvSpPr/>
      </dsp:nvSpPr>
      <dsp:spPr>
        <a:xfrm>
          <a:off x="1535274" y="582959"/>
          <a:ext cx="1395704" cy="837422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Housing Department</a:t>
          </a:r>
        </a:p>
      </dsp:txBody>
      <dsp:txXfrm>
        <a:off x="1535274" y="582959"/>
        <a:ext cx="1395704" cy="837422"/>
      </dsp:txXfrm>
    </dsp:sp>
    <dsp:sp modelId="{0880A34E-6627-CE4A-A50E-023FEFF441DE}">
      <dsp:nvSpPr>
        <dsp:cNvPr id="0" name=""/>
        <dsp:cNvSpPr/>
      </dsp:nvSpPr>
      <dsp:spPr>
        <a:xfrm>
          <a:off x="3070548" y="582959"/>
          <a:ext cx="1395704" cy="837422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Health and Human Services</a:t>
          </a:r>
        </a:p>
      </dsp:txBody>
      <dsp:txXfrm>
        <a:off x="3070548" y="582959"/>
        <a:ext cx="1395704" cy="837422"/>
      </dsp:txXfrm>
    </dsp:sp>
    <dsp:sp modelId="{650C4635-8CE9-664B-8D8E-A2025BE7B7B6}">
      <dsp:nvSpPr>
        <dsp:cNvPr id="0" name=""/>
        <dsp:cNvSpPr/>
      </dsp:nvSpPr>
      <dsp:spPr>
        <a:xfrm>
          <a:off x="0" y="1559952"/>
          <a:ext cx="1395704" cy="837422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Behavioral Health</a:t>
          </a:r>
        </a:p>
      </dsp:txBody>
      <dsp:txXfrm>
        <a:off x="0" y="1559952"/>
        <a:ext cx="1395704" cy="837422"/>
      </dsp:txXfrm>
    </dsp:sp>
    <dsp:sp modelId="{FD31627C-E0EB-1F4E-B09E-EC15E35ABE5F}">
      <dsp:nvSpPr>
        <dsp:cNvPr id="0" name=""/>
        <dsp:cNvSpPr/>
      </dsp:nvSpPr>
      <dsp:spPr>
        <a:xfrm>
          <a:off x="1535274" y="1559952"/>
          <a:ext cx="1395704" cy="837422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Housing Finance Agency</a:t>
          </a:r>
        </a:p>
      </dsp:txBody>
      <dsp:txXfrm>
        <a:off x="1535274" y="1559952"/>
        <a:ext cx="1395704" cy="837422"/>
      </dsp:txXfrm>
    </dsp:sp>
    <dsp:sp modelId="{8007EE64-B4D5-6445-A9BB-AEDD4A605686}">
      <dsp:nvSpPr>
        <dsp:cNvPr id="0" name=""/>
        <dsp:cNvSpPr/>
      </dsp:nvSpPr>
      <dsp:spPr>
        <a:xfrm>
          <a:off x="3070548" y="1559952"/>
          <a:ext cx="1395704" cy="837422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Community Development Agency</a:t>
          </a:r>
        </a:p>
      </dsp:txBody>
      <dsp:txXfrm>
        <a:off x="3070548" y="1559952"/>
        <a:ext cx="1395704" cy="837422"/>
      </dsp:txXfrm>
    </dsp:sp>
    <dsp:sp modelId="{8E05B5CD-9B52-CA48-B6E1-E3346C4B4D31}">
      <dsp:nvSpPr>
        <dsp:cNvPr id="0" name=""/>
        <dsp:cNvSpPr/>
      </dsp:nvSpPr>
      <dsp:spPr>
        <a:xfrm>
          <a:off x="0" y="2536945"/>
          <a:ext cx="1395704" cy="837422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Governor's Office</a:t>
          </a:r>
        </a:p>
      </dsp:txBody>
      <dsp:txXfrm>
        <a:off x="0" y="2536945"/>
        <a:ext cx="1395704" cy="837422"/>
      </dsp:txXfrm>
    </dsp:sp>
    <dsp:sp modelId="{FEBB8196-C098-D543-8A87-487A1C641ED7}">
      <dsp:nvSpPr>
        <dsp:cNvPr id="0" name=""/>
        <dsp:cNvSpPr/>
      </dsp:nvSpPr>
      <dsp:spPr>
        <a:xfrm>
          <a:off x="1535274" y="2536945"/>
          <a:ext cx="1395704" cy="837422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Economic Development</a:t>
          </a:r>
        </a:p>
      </dsp:txBody>
      <dsp:txXfrm>
        <a:off x="1535274" y="2536945"/>
        <a:ext cx="1395704" cy="837422"/>
      </dsp:txXfrm>
    </dsp:sp>
    <dsp:sp modelId="{EE06E6BE-0832-7840-AF86-76D845146152}">
      <dsp:nvSpPr>
        <dsp:cNvPr id="0" name=""/>
        <dsp:cNvSpPr/>
      </dsp:nvSpPr>
      <dsp:spPr>
        <a:xfrm>
          <a:off x="3070548" y="2536945"/>
          <a:ext cx="1395704" cy="837422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Corrections</a:t>
          </a:r>
        </a:p>
      </dsp:txBody>
      <dsp:txXfrm>
        <a:off x="3070548" y="2536945"/>
        <a:ext cx="1395704" cy="837422"/>
      </dsp:txXfrm>
    </dsp:sp>
    <dsp:sp modelId="{053541D0-F5F9-FC4A-A584-6E357864223C}">
      <dsp:nvSpPr>
        <dsp:cNvPr id="0" name=""/>
        <dsp:cNvSpPr/>
      </dsp:nvSpPr>
      <dsp:spPr>
        <a:xfrm>
          <a:off x="0" y="3513938"/>
          <a:ext cx="1395704" cy="837422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Veterans Services</a:t>
          </a:r>
        </a:p>
      </dsp:txBody>
      <dsp:txXfrm>
        <a:off x="0" y="3513938"/>
        <a:ext cx="1395704" cy="837422"/>
      </dsp:txXfrm>
    </dsp:sp>
    <dsp:sp modelId="{03EB5230-EE49-7D4E-A2A6-AABB922FA3D7}">
      <dsp:nvSpPr>
        <dsp:cNvPr id="0" name=""/>
        <dsp:cNvSpPr/>
      </dsp:nvSpPr>
      <dsp:spPr>
        <a:xfrm>
          <a:off x="1535274" y="3513938"/>
          <a:ext cx="1395704" cy="837422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Aging and Disability</a:t>
          </a:r>
        </a:p>
      </dsp:txBody>
      <dsp:txXfrm>
        <a:off x="1535274" y="3513938"/>
        <a:ext cx="1395704" cy="837422"/>
      </dsp:txXfrm>
    </dsp:sp>
    <dsp:sp modelId="{BFAE1B8B-DBA4-4047-B3EA-163F62A23EFD}">
      <dsp:nvSpPr>
        <dsp:cNvPr id="0" name=""/>
        <dsp:cNvSpPr/>
      </dsp:nvSpPr>
      <dsp:spPr>
        <a:xfrm>
          <a:off x="3070548" y="3513938"/>
          <a:ext cx="1395704" cy="837422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Children and Families</a:t>
          </a:r>
        </a:p>
      </dsp:txBody>
      <dsp:txXfrm>
        <a:off x="3070548" y="3513938"/>
        <a:ext cx="1395704" cy="837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2787B-0221-6244-9AE3-5D5E0FD4BA5D}">
      <dsp:nvSpPr>
        <dsp:cNvPr id="0" name=""/>
        <dsp:cNvSpPr/>
      </dsp:nvSpPr>
      <dsp:spPr>
        <a:xfrm>
          <a:off x="4890492" y="3494058"/>
          <a:ext cx="2411015" cy="2411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Successful Health and Housing Approach</a:t>
          </a:r>
        </a:p>
      </dsp:txBody>
      <dsp:txXfrm>
        <a:off x="5243577" y="3847143"/>
        <a:ext cx="1704845" cy="1704845"/>
      </dsp:txXfrm>
    </dsp:sp>
    <dsp:sp modelId="{4A1CBD66-26C2-664B-B034-5F92A3AA3295}">
      <dsp:nvSpPr>
        <dsp:cNvPr id="0" name=""/>
        <dsp:cNvSpPr/>
      </dsp:nvSpPr>
      <dsp:spPr>
        <a:xfrm rot="10800000">
          <a:off x="2072469" y="4355996"/>
          <a:ext cx="2663031" cy="687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62EED-0AC1-5C48-BA51-C72AACBED75B}">
      <dsp:nvSpPr>
        <dsp:cNvPr id="0" name=""/>
        <dsp:cNvSpPr/>
      </dsp:nvSpPr>
      <dsp:spPr>
        <a:xfrm>
          <a:off x="1228614" y="4024481"/>
          <a:ext cx="1687710" cy="13501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Partnerships between housing and health</a:t>
          </a:r>
        </a:p>
      </dsp:txBody>
      <dsp:txXfrm>
        <a:off x="1268159" y="4064026"/>
        <a:ext cx="1608620" cy="1271078"/>
      </dsp:txXfrm>
    </dsp:sp>
    <dsp:sp modelId="{A5EC27ED-F456-1143-96C7-0583F8C5943E}">
      <dsp:nvSpPr>
        <dsp:cNvPr id="0" name=""/>
        <dsp:cNvSpPr/>
      </dsp:nvSpPr>
      <dsp:spPr>
        <a:xfrm rot="12600000">
          <a:off x="2433131" y="3009989"/>
          <a:ext cx="2663031" cy="687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692174"/>
            <a:satOff val="1800"/>
            <a:lumOff val="27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289D4-6803-884D-9C7B-4514B78FBAD4}">
      <dsp:nvSpPr>
        <dsp:cNvPr id="0" name=""/>
        <dsp:cNvSpPr/>
      </dsp:nvSpPr>
      <dsp:spPr>
        <a:xfrm>
          <a:off x="1767665" y="2012716"/>
          <a:ext cx="1687710" cy="1350168"/>
        </a:xfrm>
        <a:prstGeom prst="roundRect">
          <a:avLst>
            <a:gd name="adj" fmla="val 10000"/>
          </a:avLst>
        </a:prstGeom>
        <a:solidFill>
          <a:schemeClr val="accent2">
            <a:hueOff val="-1692174"/>
            <a:satOff val="1800"/>
            <a:lumOff val="2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Data-driven approach to identify target populations and inform programs and policy</a:t>
          </a:r>
        </a:p>
      </dsp:txBody>
      <dsp:txXfrm>
        <a:off x="1807210" y="2052261"/>
        <a:ext cx="1608620" cy="1271078"/>
      </dsp:txXfrm>
    </dsp:sp>
    <dsp:sp modelId="{2AA369EE-5941-A149-9928-3C58EE678FD1}">
      <dsp:nvSpPr>
        <dsp:cNvPr id="0" name=""/>
        <dsp:cNvSpPr/>
      </dsp:nvSpPr>
      <dsp:spPr>
        <a:xfrm rot="14400000">
          <a:off x="3418477" y="2024643"/>
          <a:ext cx="2663031" cy="687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3384349"/>
            <a:satOff val="3600"/>
            <a:lumOff val="55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7A6B8-DB13-D643-B1F5-39FCB15F596E}">
      <dsp:nvSpPr>
        <dsp:cNvPr id="0" name=""/>
        <dsp:cNvSpPr/>
      </dsp:nvSpPr>
      <dsp:spPr>
        <a:xfrm>
          <a:off x="3240379" y="540002"/>
          <a:ext cx="1687710" cy="1350168"/>
        </a:xfrm>
        <a:prstGeom prst="roundRect">
          <a:avLst>
            <a:gd name="adj" fmla="val 10000"/>
          </a:avLst>
        </a:prstGeom>
        <a:solidFill>
          <a:schemeClr val="accent2">
            <a:hueOff val="-3384349"/>
            <a:satOff val="3600"/>
            <a:lumOff val="55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Implementing and incentivizing evidence-based practices, such as Housing First</a:t>
          </a:r>
        </a:p>
      </dsp:txBody>
      <dsp:txXfrm>
        <a:off x="3279924" y="579547"/>
        <a:ext cx="1608620" cy="1271078"/>
      </dsp:txXfrm>
    </dsp:sp>
    <dsp:sp modelId="{4FC0F8A1-6B23-6044-B57E-CCBE5E8256D2}">
      <dsp:nvSpPr>
        <dsp:cNvPr id="0" name=""/>
        <dsp:cNvSpPr/>
      </dsp:nvSpPr>
      <dsp:spPr>
        <a:xfrm rot="16200000">
          <a:off x="4764484" y="1663982"/>
          <a:ext cx="2663031" cy="687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5076523"/>
            <a:satOff val="5400"/>
            <a:lumOff val="83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4CCDE-7F53-1C47-B5BE-6E28B73E4BCB}">
      <dsp:nvSpPr>
        <dsp:cNvPr id="0" name=""/>
        <dsp:cNvSpPr/>
      </dsp:nvSpPr>
      <dsp:spPr>
        <a:xfrm>
          <a:off x="5252144" y="951"/>
          <a:ext cx="1687710" cy="1350168"/>
        </a:xfrm>
        <a:prstGeom prst="roundRect">
          <a:avLst>
            <a:gd name="adj" fmla="val 10000"/>
          </a:avLst>
        </a:prstGeom>
        <a:solidFill>
          <a:schemeClr val="accent2">
            <a:hueOff val="-5076523"/>
            <a:satOff val="5400"/>
            <a:lumOff val="83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Developing sustainable funding mechanisms for housing support services</a:t>
          </a:r>
        </a:p>
      </dsp:txBody>
      <dsp:txXfrm>
        <a:off x="5291689" y="40496"/>
        <a:ext cx="1608620" cy="1271078"/>
      </dsp:txXfrm>
    </dsp:sp>
    <dsp:sp modelId="{ACB2CC5D-6090-FF43-B6F1-647C9DB63792}">
      <dsp:nvSpPr>
        <dsp:cNvPr id="0" name=""/>
        <dsp:cNvSpPr/>
      </dsp:nvSpPr>
      <dsp:spPr>
        <a:xfrm rot="18000000">
          <a:off x="6110491" y="2024643"/>
          <a:ext cx="2663031" cy="687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6768698"/>
            <a:satOff val="7201"/>
            <a:lumOff val="11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78EEC-17B2-3347-8B89-731543080006}">
      <dsp:nvSpPr>
        <dsp:cNvPr id="0" name=""/>
        <dsp:cNvSpPr/>
      </dsp:nvSpPr>
      <dsp:spPr>
        <a:xfrm>
          <a:off x="7263909" y="540002"/>
          <a:ext cx="1687710" cy="1350168"/>
        </a:xfrm>
        <a:prstGeom prst="roundRect">
          <a:avLst>
            <a:gd name="adj" fmla="val 10000"/>
          </a:avLst>
        </a:prstGeom>
        <a:solidFill>
          <a:schemeClr val="accent2">
            <a:hueOff val="-6768698"/>
            <a:satOff val="7201"/>
            <a:lumOff val="111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Increasing access to safe, decent, and affordable housing, including through rental assistance and housing development</a:t>
          </a:r>
        </a:p>
      </dsp:txBody>
      <dsp:txXfrm>
        <a:off x="7303454" y="579547"/>
        <a:ext cx="1608620" cy="1271078"/>
      </dsp:txXfrm>
    </dsp:sp>
    <dsp:sp modelId="{B4E7AC35-A372-AB47-9A3E-B68DC325C6EE}">
      <dsp:nvSpPr>
        <dsp:cNvPr id="0" name=""/>
        <dsp:cNvSpPr/>
      </dsp:nvSpPr>
      <dsp:spPr>
        <a:xfrm rot="19800000">
          <a:off x="7095837" y="3009989"/>
          <a:ext cx="2663031" cy="687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8460872"/>
            <a:satOff val="9001"/>
            <a:lumOff val="138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8EDD5-2689-8B41-A4F1-2B4DF4815FB5}">
      <dsp:nvSpPr>
        <dsp:cNvPr id="0" name=""/>
        <dsp:cNvSpPr/>
      </dsp:nvSpPr>
      <dsp:spPr>
        <a:xfrm>
          <a:off x="8736623" y="2012716"/>
          <a:ext cx="1687710" cy="1350168"/>
        </a:xfrm>
        <a:prstGeom prst="roundRect">
          <a:avLst>
            <a:gd name="adj" fmla="val 10000"/>
          </a:avLst>
        </a:prstGeom>
        <a:solidFill>
          <a:schemeClr val="accent2">
            <a:hueOff val="-8460872"/>
            <a:satOff val="9001"/>
            <a:lumOff val="138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Wherever possible, pairing rental assistance and supportive services</a:t>
          </a:r>
        </a:p>
      </dsp:txBody>
      <dsp:txXfrm>
        <a:off x="8776168" y="2052261"/>
        <a:ext cx="1608620" cy="1271078"/>
      </dsp:txXfrm>
    </dsp:sp>
    <dsp:sp modelId="{387254B2-F331-434D-B3A6-F3A1972E7C80}">
      <dsp:nvSpPr>
        <dsp:cNvPr id="0" name=""/>
        <dsp:cNvSpPr/>
      </dsp:nvSpPr>
      <dsp:spPr>
        <a:xfrm>
          <a:off x="7456499" y="4355996"/>
          <a:ext cx="2663031" cy="687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0153046"/>
            <a:satOff val="10801"/>
            <a:lumOff val="166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0BFA7-6DCF-434C-98FB-50289241E354}">
      <dsp:nvSpPr>
        <dsp:cNvPr id="0" name=""/>
        <dsp:cNvSpPr/>
      </dsp:nvSpPr>
      <dsp:spPr>
        <a:xfrm>
          <a:off x="9275674" y="4024481"/>
          <a:ext cx="1687710" cy="1350168"/>
        </a:xfrm>
        <a:prstGeom prst="roundRect">
          <a:avLst>
            <a:gd name="adj" fmla="val 10000"/>
          </a:avLst>
        </a:prstGeom>
        <a:solidFill>
          <a:schemeClr val="accent2">
            <a:hueOff val="-10153046"/>
            <a:satOff val="10801"/>
            <a:lumOff val="166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Demonstrating health outcomes and reduced health care expenditures</a:t>
          </a:r>
        </a:p>
      </dsp:txBody>
      <dsp:txXfrm>
        <a:off x="9315219" y="4064026"/>
        <a:ext cx="1608620" cy="1271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1AA25-3209-4B47-BE5C-20BB35644A0E}">
      <dsp:nvSpPr>
        <dsp:cNvPr id="0" name=""/>
        <dsp:cNvSpPr/>
      </dsp:nvSpPr>
      <dsp:spPr>
        <a:xfrm>
          <a:off x="6753" y="41"/>
          <a:ext cx="7248000" cy="20402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Medicaid-Related</a:t>
          </a:r>
        </a:p>
      </dsp:txBody>
      <dsp:txXfrm>
        <a:off x="66511" y="59799"/>
        <a:ext cx="7128484" cy="1920774"/>
      </dsp:txXfrm>
    </dsp:sp>
    <dsp:sp modelId="{43800C7D-7180-CD47-8314-4EF3673B522A}">
      <dsp:nvSpPr>
        <dsp:cNvPr id="0" name=""/>
        <dsp:cNvSpPr/>
      </dsp:nvSpPr>
      <dsp:spPr>
        <a:xfrm>
          <a:off x="6753" y="2330500"/>
          <a:ext cx="1704609" cy="204029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Section 1115 Demonstration Waivers</a:t>
          </a:r>
        </a:p>
      </dsp:txBody>
      <dsp:txXfrm>
        <a:off x="56679" y="2380426"/>
        <a:ext cx="1604757" cy="1940438"/>
      </dsp:txXfrm>
    </dsp:sp>
    <dsp:sp modelId="{3E66A293-4FE2-1046-A2B9-29E0CC17BDCA}">
      <dsp:nvSpPr>
        <dsp:cNvPr id="0" name=""/>
        <dsp:cNvSpPr/>
      </dsp:nvSpPr>
      <dsp:spPr>
        <a:xfrm>
          <a:off x="1854550" y="2330500"/>
          <a:ext cx="1704609" cy="204029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Requirement for screening and care management for adjudicated youth effective Jan 1, 2025</a:t>
          </a:r>
        </a:p>
      </dsp:txBody>
      <dsp:txXfrm>
        <a:off x="1904476" y="2380426"/>
        <a:ext cx="1604757" cy="1940438"/>
      </dsp:txXfrm>
    </dsp:sp>
    <dsp:sp modelId="{5CA102C3-2A93-DA4B-8DE1-8299A1142D57}">
      <dsp:nvSpPr>
        <dsp:cNvPr id="0" name=""/>
        <dsp:cNvSpPr/>
      </dsp:nvSpPr>
      <dsp:spPr>
        <a:xfrm>
          <a:off x="3702347" y="2330500"/>
          <a:ext cx="1704609" cy="204029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An option to offer services to youth pending disposition of charges</a:t>
          </a:r>
        </a:p>
      </dsp:txBody>
      <dsp:txXfrm>
        <a:off x="3752273" y="2380426"/>
        <a:ext cx="1604757" cy="1940438"/>
      </dsp:txXfrm>
    </dsp:sp>
    <dsp:sp modelId="{815FF62D-A670-D547-B026-7CFAECD111FF}">
      <dsp:nvSpPr>
        <dsp:cNvPr id="0" name=""/>
        <dsp:cNvSpPr/>
      </dsp:nvSpPr>
      <dsp:spPr>
        <a:xfrm>
          <a:off x="5550144" y="2330500"/>
          <a:ext cx="1704609" cy="204029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Requirement to suspend Medicaid eligibility, rather than terminate</a:t>
          </a:r>
        </a:p>
      </dsp:txBody>
      <dsp:txXfrm>
        <a:off x="5600070" y="2380426"/>
        <a:ext cx="1604757" cy="1940438"/>
      </dsp:txXfrm>
    </dsp:sp>
    <dsp:sp modelId="{96C9A7CB-056B-5B49-9307-786E2D371F2F}">
      <dsp:nvSpPr>
        <dsp:cNvPr id="0" name=""/>
        <dsp:cNvSpPr/>
      </dsp:nvSpPr>
      <dsp:spPr>
        <a:xfrm>
          <a:off x="7541128" y="41"/>
          <a:ext cx="3552406" cy="204029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Other Substantial Policy Changes</a:t>
          </a:r>
        </a:p>
      </dsp:txBody>
      <dsp:txXfrm>
        <a:off x="7600886" y="59799"/>
        <a:ext cx="3432890" cy="1920774"/>
      </dsp:txXfrm>
    </dsp:sp>
    <dsp:sp modelId="{B3A0FB26-E2B2-664D-ADA6-942793A51EB1}">
      <dsp:nvSpPr>
        <dsp:cNvPr id="0" name=""/>
        <dsp:cNvSpPr/>
      </dsp:nvSpPr>
      <dsp:spPr>
        <a:xfrm>
          <a:off x="7541128" y="2330500"/>
          <a:ext cx="1704609" cy="204029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Funding for Community Health Centers and draft policy guidance for CHCs</a:t>
          </a:r>
        </a:p>
      </dsp:txBody>
      <dsp:txXfrm>
        <a:off x="7591054" y="2380426"/>
        <a:ext cx="1604757" cy="1940438"/>
      </dsp:txXfrm>
    </dsp:sp>
    <dsp:sp modelId="{EB931048-653B-594E-907A-BAD24D69EBE0}">
      <dsp:nvSpPr>
        <dsp:cNvPr id="0" name=""/>
        <dsp:cNvSpPr/>
      </dsp:nvSpPr>
      <dsp:spPr>
        <a:xfrm>
          <a:off x="9388925" y="2330500"/>
          <a:ext cx="1704609" cy="204029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Proposed rule on access to Medicare</a:t>
          </a:r>
        </a:p>
      </dsp:txBody>
      <dsp:txXfrm>
        <a:off x="9438851" y="2380426"/>
        <a:ext cx="1604757" cy="19404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6F500-E3D6-234A-81C6-8D2C10BC4176}">
      <dsp:nvSpPr>
        <dsp:cNvPr id="0" name=""/>
        <dsp:cNvSpPr/>
      </dsp:nvSpPr>
      <dsp:spPr>
        <a:xfrm>
          <a:off x="470" y="425861"/>
          <a:ext cx="1834572" cy="11007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Medicaid</a:t>
          </a:r>
        </a:p>
      </dsp:txBody>
      <dsp:txXfrm>
        <a:off x="470" y="425861"/>
        <a:ext cx="1834572" cy="1100743"/>
      </dsp:txXfrm>
    </dsp:sp>
    <dsp:sp modelId="{F1B909B2-B029-F847-8FCA-F736502EFA91}">
      <dsp:nvSpPr>
        <dsp:cNvPr id="0" name=""/>
        <dsp:cNvSpPr/>
      </dsp:nvSpPr>
      <dsp:spPr>
        <a:xfrm>
          <a:off x="2018500" y="425861"/>
          <a:ext cx="1834572" cy="11007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Corrections</a:t>
          </a:r>
        </a:p>
      </dsp:txBody>
      <dsp:txXfrm>
        <a:off x="2018500" y="425861"/>
        <a:ext cx="1834572" cy="1100743"/>
      </dsp:txXfrm>
    </dsp:sp>
    <dsp:sp modelId="{EA4C2A4C-EAC6-0441-919A-76AA8457254B}">
      <dsp:nvSpPr>
        <dsp:cNvPr id="0" name=""/>
        <dsp:cNvSpPr/>
      </dsp:nvSpPr>
      <dsp:spPr>
        <a:xfrm>
          <a:off x="470" y="1710061"/>
          <a:ext cx="1834572" cy="11007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Health and Human Services</a:t>
          </a:r>
        </a:p>
      </dsp:txBody>
      <dsp:txXfrm>
        <a:off x="470" y="1710061"/>
        <a:ext cx="1834572" cy="1100743"/>
      </dsp:txXfrm>
    </dsp:sp>
    <dsp:sp modelId="{4B067CC1-9E4B-4C42-82B9-D74708DBE7E4}">
      <dsp:nvSpPr>
        <dsp:cNvPr id="0" name=""/>
        <dsp:cNvSpPr/>
      </dsp:nvSpPr>
      <dsp:spPr>
        <a:xfrm>
          <a:off x="2018500" y="1710061"/>
          <a:ext cx="1834572" cy="11007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Behavioral Health</a:t>
          </a:r>
        </a:p>
      </dsp:txBody>
      <dsp:txXfrm>
        <a:off x="2018500" y="1710061"/>
        <a:ext cx="1834572" cy="1100743"/>
      </dsp:txXfrm>
    </dsp:sp>
    <dsp:sp modelId="{FB4DAB83-FE4C-1848-9F73-3D75F1E2EA65}">
      <dsp:nvSpPr>
        <dsp:cNvPr id="0" name=""/>
        <dsp:cNvSpPr/>
      </dsp:nvSpPr>
      <dsp:spPr>
        <a:xfrm>
          <a:off x="470" y="2994262"/>
          <a:ext cx="1834572" cy="11007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Sheriffs Associations</a:t>
          </a:r>
        </a:p>
      </dsp:txBody>
      <dsp:txXfrm>
        <a:off x="470" y="2994262"/>
        <a:ext cx="1834572" cy="1100743"/>
      </dsp:txXfrm>
    </dsp:sp>
    <dsp:sp modelId="{21B88033-84F2-C64A-955E-494236EF5DE1}">
      <dsp:nvSpPr>
        <dsp:cNvPr id="0" name=""/>
        <dsp:cNvSpPr/>
      </dsp:nvSpPr>
      <dsp:spPr>
        <a:xfrm>
          <a:off x="2018500" y="2994262"/>
          <a:ext cx="1834572" cy="11007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Juvenile Justice</a:t>
          </a:r>
        </a:p>
      </dsp:txBody>
      <dsp:txXfrm>
        <a:off x="2018500" y="2994262"/>
        <a:ext cx="1834572" cy="11007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46FCA-5205-964D-AE1B-191CDD0E8A79}">
      <dsp:nvSpPr>
        <dsp:cNvPr id="0" name=""/>
        <dsp:cNvSpPr/>
      </dsp:nvSpPr>
      <dsp:spPr>
        <a:xfrm>
          <a:off x="4348679" y="2933194"/>
          <a:ext cx="2402930" cy="2402930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Successful Implementation</a:t>
          </a:r>
        </a:p>
      </dsp:txBody>
      <dsp:txXfrm>
        <a:off x="4700580" y="3285095"/>
        <a:ext cx="1699128" cy="1699128"/>
      </dsp:txXfrm>
    </dsp:sp>
    <dsp:sp modelId="{77435F94-7523-9740-84DA-FAB677DD1DA2}">
      <dsp:nvSpPr>
        <dsp:cNvPr id="0" name=""/>
        <dsp:cNvSpPr/>
      </dsp:nvSpPr>
      <dsp:spPr>
        <a:xfrm rot="10800000">
          <a:off x="1911077" y="3792242"/>
          <a:ext cx="2303533" cy="684835"/>
        </a:xfrm>
        <a:prstGeom prst="leftArrow">
          <a:avLst>
            <a:gd name="adj1" fmla="val 60000"/>
            <a:gd name="adj2" fmla="val 50000"/>
          </a:avLst>
        </a:prstGeom>
        <a:solidFill>
          <a:srgbClr val="0F8FB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2BEBF-995F-174A-940F-DBBD420567C9}">
      <dsp:nvSpPr>
        <dsp:cNvPr id="0" name=""/>
        <dsp:cNvSpPr/>
      </dsp:nvSpPr>
      <dsp:spPr>
        <a:xfrm>
          <a:off x="1070051" y="3461839"/>
          <a:ext cx="1682051" cy="1345641"/>
        </a:xfrm>
        <a:prstGeom prst="roundRect">
          <a:avLst>
            <a:gd name="adj" fmla="val 10000"/>
          </a:avLst>
        </a:prstGeom>
        <a:solidFill>
          <a:srgbClr val="0F8F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Partnerships between health/ behavioral health and corrections</a:t>
          </a:r>
        </a:p>
      </dsp:txBody>
      <dsp:txXfrm>
        <a:off x="1109463" y="3501251"/>
        <a:ext cx="1603227" cy="1266817"/>
      </dsp:txXfrm>
    </dsp:sp>
    <dsp:sp modelId="{26B40D54-D858-8549-AA43-27B56D4A0FEB}">
      <dsp:nvSpPr>
        <dsp:cNvPr id="0" name=""/>
        <dsp:cNvSpPr/>
      </dsp:nvSpPr>
      <dsp:spPr>
        <a:xfrm rot="12960000">
          <a:off x="2386109" y="2330243"/>
          <a:ext cx="2303533" cy="68483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6C3FC-DE17-3A45-9D99-45E0C1D45A80}">
      <dsp:nvSpPr>
        <dsp:cNvPr id="0" name=""/>
        <dsp:cNvSpPr/>
      </dsp:nvSpPr>
      <dsp:spPr>
        <a:xfrm>
          <a:off x="1765051" y="1322849"/>
          <a:ext cx="1682051" cy="13456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Building data sharing and systems integration</a:t>
          </a:r>
        </a:p>
      </dsp:txBody>
      <dsp:txXfrm>
        <a:off x="1804463" y="1362261"/>
        <a:ext cx="1603227" cy="1266817"/>
      </dsp:txXfrm>
    </dsp:sp>
    <dsp:sp modelId="{5043FFEE-DB2E-9A4C-B70F-36F2F4AB3C13}">
      <dsp:nvSpPr>
        <dsp:cNvPr id="0" name=""/>
        <dsp:cNvSpPr/>
      </dsp:nvSpPr>
      <dsp:spPr>
        <a:xfrm rot="15120000">
          <a:off x="3629759" y="1426679"/>
          <a:ext cx="2303533" cy="68483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53BE6-30DA-E64D-B03B-0B10C9E5D2E8}">
      <dsp:nvSpPr>
        <dsp:cNvPr id="0" name=""/>
        <dsp:cNvSpPr/>
      </dsp:nvSpPr>
      <dsp:spPr>
        <a:xfrm>
          <a:off x="3584585" y="880"/>
          <a:ext cx="1682051" cy="1345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Preparing for implementation within correctional facilities</a:t>
          </a:r>
        </a:p>
      </dsp:txBody>
      <dsp:txXfrm>
        <a:off x="3623997" y="40292"/>
        <a:ext cx="1603227" cy="1266817"/>
      </dsp:txXfrm>
    </dsp:sp>
    <dsp:sp modelId="{6AA05C7A-F9C1-CA4B-8393-3315F034C60B}">
      <dsp:nvSpPr>
        <dsp:cNvPr id="0" name=""/>
        <dsp:cNvSpPr/>
      </dsp:nvSpPr>
      <dsp:spPr>
        <a:xfrm rot="17280000">
          <a:off x="5166995" y="1426679"/>
          <a:ext cx="2303533" cy="68483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8011F-1ADA-1B47-9253-0C9301E465D2}">
      <dsp:nvSpPr>
        <dsp:cNvPr id="0" name=""/>
        <dsp:cNvSpPr/>
      </dsp:nvSpPr>
      <dsp:spPr>
        <a:xfrm>
          <a:off x="5833652" y="880"/>
          <a:ext cx="1682051" cy="134564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Preparing to receive individuals in the community</a:t>
          </a:r>
        </a:p>
      </dsp:txBody>
      <dsp:txXfrm>
        <a:off x="5873064" y="40292"/>
        <a:ext cx="1603227" cy="1266817"/>
      </dsp:txXfrm>
    </dsp:sp>
    <dsp:sp modelId="{277BAE7C-F8D5-FB4D-8481-4F4E2C91159F}">
      <dsp:nvSpPr>
        <dsp:cNvPr id="0" name=""/>
        <dsp:cNvSpPr/>
      </dsp:nvSpPr>
      <dsp:spPr>
        <a:xfrm rot="19440000">
          <a:off x="6410645" y="2330243"/>
          <a:ext cx="2303533" cy="68483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08080-7DA7-C44A-99EA-B06F3AF9AD45}">
      <dsp:nvSpPr>
        <dsp:cNvPr id="0" name=""/>
        <dsp:cNvSpPr/>
      </dsp:nvSpPr>
      <dsp:spPr>
        <a:xfrm>
          <a:off x="7653185" y="1322849"/>
          <a:ext cx="1682051" cy="13456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Designing the delivery system</a:t>
          </a:r>
        </a:p>
      </dsp:txBody>
      <dsp:txXfrm>
        <a:off x="7692597" y="1362261"/>
        <a:ext cx="1603227" cy="1266817"/>
      </dsp:txXfrm>
    </dsp:sp>
    <dsp:sp modelId="{64807D9D-D6FC-1E41-A8FF-840A6F6BF7A1}">
      <dsp:nvSpPr>
        <dsp:cNvPr id="0" name=""/>
        <dsp:cNvSpPr/>
      </dsp:nvSpPr>
      <dsp:spPr>
        <a:xfrm>
          <a:off x="6885677" y="3792242"/>
          <a:ext cx="2303533" cy="684835"/>
        </a:xfrm>
        <a:prstGeom prst="leftArrow">
          <a:avLst>
            <a:gd name="adj1" fmla="val 60000"/>
            <a:gd name="adj2" fmla="val 50000"/>
          </a:avLst>
        </a:prstGeom>
        <a:solidFill>
          <a:srgbClr val="0F8FB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47071-A88C-C347-B7B5-F74FD0B97375}">
      <dsp:nvSpPr>
        <dsp:cNvPr id="0" name=""/>
        <dsp:cNvSpPr/>
      </dsp:nvSpPr>
      <dsp:spPr>
        <a:xfrm>
          <a:off x="8348185" y="3461839"/>
          <a:ext cx="1682051" cy="1345641"/>
        </a:xfrm>
        <a:prstGeom prst="roundRect">
          <a:avLst>
            <a:gd name="adj" fmla="val 10000"/>
          </a:avLst>
        </a:prstGeom>
        <a:solidFill>
          <a:srgbClr val="0F8F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Measuring implementation and outcomes</a:t>
          </a:r>
        </a:p>
      </dsp:txBody>
      <dsp:txXfrm>
        <a:off x="8387597" y="3501251"/>
        <a:ext cx="1603227" cy="12668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2EFDD-2718-9846-91AD-85B794108ECC}">
      <dsp:nvSpPr>
        <dsp:cNvPr id="0" name=""/>
        <dsp:cNvSpPr/>
      </dsp:nvSpPr>
      <dsp:spPr>
        <a:xfrm>
          <a:off x="-5136879" y="-786889"/>
          <a:ext cx="6117319" cy="6117319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5E2D5-A9A2-EC4E-8A12-FE58FCB08910}">
      <dsp:nvSpPr>
        <dsp:cNvPr id="0" name=""/>
        <dsp:cNvSpPr/>
      </dsp:nvSpPr>
      <dsp:spPr>
        <a:xfrm>
          <a:off x="365695" y="239262"/>
          <a:ext cx="10671833" cy="4783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8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Longstanding silos</a:t>
          </a:r>
        </a:p>
      </dsp:txBody>
      <dsp:txXfrm>
        <a:off x="365695" y="239262"/>
        <a:ext cx="10671833" cy="478343"/>
      </dsp:txXfrm>
    </dsp:sp>
    <dsp:sp modelId="{713D8533-A6C7-7E4B-BFBF-60364865D0E1}">
      <dsp:nvSpPr>
        <dsp:cNvPr id="0" name=""/>
        <dsp:cNvSpPr/>
      </dsp:nvSpPr>
      <dsp:spPr>
        <a:xfrm>
          <a:off x="66730" y="179469"/>
          <a:ext cx="597929" cy="597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0A274-7116-EC45-8633-B0788FBB9B85}">
      <dsp:nvSpPr>
        <dsp:cNvPr id="0" name=""/>
        <dsp:cNvSpPr/>
      </dsp:nvSpPr>
      <dsp:spPr>
        <a:xfrm>
          <a:off x="759166" y="956687"/>
          <a:ext cx="10278362" cy="4783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8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Data sharing and systems integration</a:t>
          </a:r>
        </a:p>
      </dsp:txBody>
      <dsp:txXfrm>
        <a:off x="759166" y="956687"/>
        <a:ext cx="10278362" cy="478343"/>
      </dsp:txXfrm>
    </dsp:sp>
    <dsp:sp modelId="{E03067E7-2249-B343-BA24-70865CC98768}">
      <dsp:nvSpPr>
        <dsp:cNvPr id="0" name=""/>
        <dsp:cNvSpPr/>
      </dsp:nvSpPr>
      <dsp:spPr>
        <a:xfrm>
          <a:off x="460201" y="896894"/>
          <a:ext cx="597929" cy="597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5F765-3FBE-C749-B62F-23BA51252FFD}">
      <dsp:nvSpPr>
        <dsp:cNvPr id="0" name=""/>
        <dsp:cNvSpPr/>
      </dsp:nvSpPr>
      <dsp:spPr>
        <a:xfrm>
          <a:off x="939090" y="1674113"/>
          <a:ext cx="10098438" cy="4783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8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Correctional staff shortages</a:t>
          </a:r>
        </a:p>
      </dsp:txBody>
      <dsp:txXfrm>
        <a:off x="939090" y="1674113"/>
        <a:ext cx="10098438" cy="478343"/>
      </dsp:txXfrm>
    </dsp:sp>
    <dsp:sp modelId="{5D477599-82DC-3841-B33F-3D9B3C8EE1AE}">
      <dsp:nvSpPr>
        <dsp:cNvPr id="0" name=""/>
        <dsp:cNvSpPr/>
      </dsp:nvSpPr>
      <dsp:spPr>
        <a:xfrm>
          <a:off x="640125" y="1614320"/>
          <a:ext cx="597929" cy="597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94A21-CDFC-EE4B-9B44-D0063AB7FE47}">
      <dsp:nvSpPr>
        <dsp:cNvPr id="0" name=""/>
        <dsp:cNvSpPr/>
      </dsp:nvSpPr>
      <dsp:spPr>
        <a:xfrm>
          <a:off x="939090" y="2391083"/>
          <a:ext cx="10098438" cy="4783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8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Workforce capacity for pre- and post-release case management</a:t>
          </a:r>
        </a:p>
      </dsp:txBody>
      <dsp:txXfrm>
        <a:off x="939090" y="2391083"/>
        <a:ext cx="10098438" cy="478343"/>
      </dsp:txXfrm>
    </dsp:sp>
    <dsp:sp modelId="{E6F6C480-507B-8B4F-9044-1A8D8230D9D2}">
      <dsp:nvSpPr>
        <dsp:cNvPr id="0" name=""/>
        <dsp:cNvSpPr/>
      </dsp:nvSpPr>
      <dsp:spPr>
        <a:xfrm>
          <a:off x="640125" y="2331290"/>
          <a:ext cx="597929" cy="597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F42E6-9DB9-D643-9C83-7785A3850B9A}">
      <dsp:nvSpPr>
        <dsp:cNvPr id="0" name=""/>
        <dsp:cNvSpPr/>
      </dsp:nvSpPr>
      <dsp:spPr>
        <a:xfrm>
          <a:off x="759166" y="3108509"/>
          <a:ext cx="10278362" cy="4783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8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Unpredictable release dates</a:t>
          </a:r>
        </a:p>
      </dsp:txBody>
      <dsp:txXfrm>
        <a:off x="759166" y="3108509"/>
        <a:ext cx="10278362" cy="478343"/>
      </dsp:txXfrm>
    </dsp:sp>
    <dsp:sp modelId="{7D6F9B45-DAFD-6643-AF03-42CF0242F838}">
      <dsp:nvSpPr>
        <dsp:cNvPr id="0" name=""/>
        <dsp:cNvSpPr/>
      </dsp:nvSpPr>
      <dsp:spPr>
        <a:xfrm>
          <a:off x="460201" y="3048716"/>
          <a:ext cx="597929" cy="597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90537-5467-F84D-A352-7C7DA9B8AE36}">
      <dsp:nvSpPr>
        <dsp:cNvPr id="0" name=""/>
        <dsp:cNvSpPr/>
      </dsp:nvSpPr>
      <dsp:spPr>
        <a:xfrm>
          <a:off x="365695" y="3825934"/>
          <a:ext cx="10671833" cy="4783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8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Operationalizing short stays</a:t>
          </a:r>
        </a:p>
      </dsp:txBody>
      <dsp:txXfrm>
        <a:off x="365695" y="3825934"/>
        <a:ext cx="10671833" cy="478343"/>
      </dsp:txXfrm>
    </dsp:sp>
    <dsp:sp modelId="{B5371819-30FA-B545-8C85-FAAFD13498BF}">
      <dsp:nvSpPr>
        <dsp:cNvPr id="0" name=""/>
        <dsp:cNvSpPr/>
      </dsp:nvSpPr>
      <dsp:spPr>
        <a:xfrm>
          <a:off x="66730" y="3766141"/>
          <a:ext cx="597929" cy="597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BE43A-3226-8F4B-8FD6-F37ED48369BB}" type="datetimeFigureOut">
              <a:rPr lang="en-US" smtClean="0"/>
              <a:t>8/26/24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E1385-1DC0-ED4E-841F-7DE753CEE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D09FC-F383-6A43-908F-818A70D64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59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E1385-1DC0-ED4E-841F-7DE753CEE7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22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E1385-1DC0-ED4E-841F-7DE753CEE7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847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D09FC-F383-6A43-908F-818A70D64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17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D09FC-F383-6A43-908F-818A70D64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129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E1385-1DC0-ED4E-841F-7DE753CEE7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2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E1385-1DC0-ED4E-841F-7DE753CEE7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85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E1385-1DC0-ED4E-841F-7DE753CEE7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86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E1385-1DC0-ED4E-841F-7DE753CEE7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6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1F84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F15870B-209C-234F-93CE-2C5EB0AF4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2722"/>
          <a:stretch/>
        </p:blipFill>
        <p:spPr>
          <a:xfrm rot="10800000">
            <a:off x="-360039" y="-1932069"/>
            <a:ext cx="17305491" cy="64512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3CEA1C-6C5B-1B45-AF29-28EEDA22FE44}"/>
              </a:ext>
            </a:extLst>
          </p:cNvPr>
          <p:cNvSpPr/>
          <p:nvPr userDrawn="1"/>
        </p:nvSpPr>
        <p:spPr>
          <a:xfrm>
            <a:off x="0" y="5259978"/>
            <a:ext cx="12192000" cy="1611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490" y="1271014"/>
            <a:ext cx="8680737" cy="2246811"/>
          </a:xfrm>
        </p:spPr>
        <p:txBody>
          <a:bodyPr lIns="0" tIns="0" rIns="0" bIns="0" anchor="b" anchorCtr="0">
            <a:noAutofit/>
          </a:bodyPr>
          <a:lstStyle>
            <a:lvl1pPr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C00454C-C7EB-5C48-BC8F-E0A004A49B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141" y="5581325"/>
            <a:ext cx="2736310" cy="865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AAB91A-D360-9D44-885A-0FFCA7C9528A}"/>
              </a:ext>
            </a:extLst>
          </p:cNvPr>
          <p:cNvSpPr txBox="1"/>
          <p:nvPr userDrawn="1"/>
        </p:nvSpPr>
        <p:spPr>
          <a:xfrm>
            <a:off x="10653294" y="5903595"/>
            <a:ext cx="1138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nashp.org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DB6490E-2129-D04B-8521-4EFC11253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90" y="3697220"/>
            <a:ext cx="8680737" cy="979555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A30DBC-0566-9442-8C70-4FD47CF774C8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0A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6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Right - Header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7226-C7FA-B245-9E46-6ADDEC2F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56" y="2303306"/>
            <a:ext cx="5002456" cy="3361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3DD6D-4025-524C-AE02-D36A27137E44}"/>
              </a:ext>
            </a:extLst>
          </p:cNvPr>
          <p:cNvSpPr/>
          <p:nvPr userDrawn="1"/>
        </p:nvSpPr>
        <p:spPr>
          <a:xfrm>
            <a:off x="0" y="0"/>
            <a:ext cx="12192000" cy="2071923"/>
          </a:xfrm>
          <a:prstGeom prst="rect">
            <a:avLst/>
          </a:prstGeom>
          <a:solidFill>
            <a:srgbClr val="1F8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80CD2FC-F833-7846-8D70-742CB5E7B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856" y="847490"/>
            <a:ext cx="5241628" cy="993050"/>
          </a:xfrm>
        </p:spPr>
        <p:txBody>
          <a:bodyPr lIns="0" anchor="b" anchorCtr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D68D7A-D9B0-BC4C-9C48-54D5E4B7B8BB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0A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F0913A-3E3E-1C42-9A06-DF3A849C5C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1" cy="674166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debar - Header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F4DC03F8-374A-4949-A70A-22986A398444}"/>
              </a:ext>
            </a:extLst>
          </p:cNvPr>
          <p:cNvSpPr/>
          <p:nvPr userDrawn="1"/>
        </p:nvSpPr>
        <p:spPr>
          <a:xfrm rot="10800000">
            <a:off x="7338806" y="1945590"/>
            <a:ext cx="4853194" cy="3825063"/>
          </a:xfrm>
          <a:prstGeom prst="round1Rect">
            <a:avLst>
              <a:gd name="adj" fmla="val 7949"/>
            </a:avLst>
          </a:prstGeom>
          <a:solidFill>
            <a:srgbClr val="FE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7226-C7FA-B245-9E46-6ADDEC2F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55" y="1834957"/>
            <a:ext cx="6163145" cy="3825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51D30ED-AD52-9B41-8C2E-97A4CF8125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5341" y="2218762"/>
            <a:ext cx="3128915" cy="775209"/>
          </a:xfrm>
          <a:noFill/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842F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>
                <a:srgbClr val="1F84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Sidebar 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7A804-84FA-3D4C-9EAE-D3853488EB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9404" y="3150527"/>
            <a:ext cx="3134810" cy="2208552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A5A8C"/>
              </a:buClr>
              <a:buFont typeface="+mj-lt"/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90BBA3F6-428D-8541-999E-E65F16A9AADD}"/>
              </a:ext>
            </a:extLst>
          </p:cNvPr>
          <p:cNvSpPr/>
          <p:nvPr userDrawn="1"/>
        </p:nvSpPr>
        <p:spPr>
          <a:xfrm rot="10800000" flipH="1">
            <a:off x="7338807" y="2218762"/>
            <a:ext cx="706055" cy="722337"/>
          </a:xfrm>
          <a:prstGeom prst="round1Rect">
            <a:avLst>
              <a:gd name="adj" fmla="val 26156"/>
            </a:avLst>
          </a:prstGeom>
          <a:solidFill>
            <a:srgbClr val="E88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D40F88-5E78-D64E-83E9-71F67EE3A772}"/>
              </a:ext>
            </a:extLst>
          </p:cNvPr>
          <p:cNvSpPr/>
          <p:nvPr userDrawn="1"/>
        </p:nvSpPr>
        <p:spPr>
          <a:xfrm>
            <a:off x="7344137" y="1834957"/>
            <a:ext cx="4847863" cy="100228"/>
          </a:xfrm>
          <a:prstGeom prst="rect">
            <a:avLst/>
          </a:prstGeom>
          <a:solidFill>
            <a:srgbClr val="E88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7AA9579-88B5-BD4D-97CD-183C8D0F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5391" y="6104082"/>
            <a:ext cx="2800753" cy="365125"/>
          </a:xfrm>
        </p:spPr>
        <p:txBody>
          <a:bodyPr/>
          <a:lstStyle/>
          <a:p>
            <a:fld id="{ACB29EB7-82B4-5341-B0E4-1AC3B59011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531B25-93C9-BB4C-B3EF-DD4DCE2EEFDD}"/>
              </a:ext>
            </a:extLst>
          </p:cNvPr>
          <p:cNvSpPr/>
          <p:nvPr userDrawn="1"/>
        </p:nvSpPr>
        <p:spPr>
          <a:xfrm>
            <a:off x="-1" y="-1"/>
            <a:ext cx="12192000" cy="1603575"/>
          </a:xfrm>
          <a:prstGeom prst="rect">
            <a:avLst/>
          </a:prstGeom>
          <a:solidFill>
            <a:srgbClr val="1F8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6CE982F-F5DF-BF40-ADDA-85468FBC5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754" t="7130" b="83604"/>
          <a:stretch/>
        </p:blipFill>
        <p:spPr>
          <a:xfrm rot="10800000">
            <a:off x="1593015" y="0"/>
            <a:ext cx="10598983" cy="160357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797B0FB-FE38-9D45-8C57-D038E350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55" y="200722"/>
            <a:ext cx="11100289" cy="1171469"/>
          </a:xfrm>
        </p:spPr>
        <p:txBody>
          <a:bodyPr lIns="0" anchor="b" anchorCtr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03A798-BACC-5B46-A64C-DF2E5373B41B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0A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hree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18BA8-A950-8B47-8B1C-A47CD97E06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38"/>
            <a:ext cx="4094795" cy="2361234"/>
          </a:xfrm>
          <a:solidFill>
            <a:srgbClr val="0A5A8C"/>
          </a:solidFill>
        </p:spPr>
        <p:txBody>
          <a:bodyPr lIns="365760" tIns="822960" rIns="365760" bIns="228600">
            <a:noAutofit/>
          </a:bodyPr>
          <a:lstStyle>
            <a:lvl1pPr marL="0" indent="0" algn="ctr">
              <a:spcBef>
                <a:spcPts val="600"/>
              </a:spcBef>
              <a:buNone/>
              <a:defRPr sz="2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5B26E4E-52BC-DA47-AE7B-89F2B7B724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7716" y="2361233"/>
            <a:ext cx="4102511" cy="4496767"/>
          </a:xfrm>
          <a:solidFill>
            <a:srgbClr val="E7EDF4"/>
          </a:solidFill>
        </p:spPr>
        <p:txBody>
          <a:bodyPr lIns="365760" tIns="365760" rIns="365760" bIns="365760">
            <a:noAutofit/>
          </a:bodyPr>
          <a:lstStyle>
            <a:lvl1pPr marL="274320" indent="-274320">
              <a:spcBef>
                <a:spcPts val="0"/>
              </a:spcBef>
              <a:spcAft>
                <a:spcPts val="1200"/>
              </a:spcAft>
              <a:buClr>
                <a:srgbClr val="0A5A8C"/>
              </a:buClr>
              <a:buFont typeface="+mj-lt"/>
              <a:buAutoNum type="arabicPeriod"/>
              <a:defRPr sz="17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5AC1461-A8B6-D44D-81B7-5CB538E5AC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5195" y="1"/>
            <a:ext cx="4001609" cy="2361234"/>
          </a:xfrm>
          <a:solidFill>
            <a:srgbClr val="008FB9"/>
          </a:solidFill>
        </p:spPr>
        <p:txBody>
          <a:bodyPr lIns="365760" tIns="822960" rIns="365760" bIns="228600">
            <a:noAutofit/>
          </a:bodyPr>
          <a:lstStyle>
            <a:lvl1pPr marL="0" indent="0" algn="ctr">
              <a:spcBef>
                <a:spcPts val="600"/>
              </a:spcBef>
              <a:buNone/>
              <a:defRPr sz="2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C1EC430-2BBA-3B49-B8A7-560C52B8E2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87482" y="2361234"/>
            <a:ext cx="4009322" cy="4496767"/>
          </a:xfrm>
          <a:solidFill>
            <a:srgbClr val="EBF5F9"/>
          </a:solidFill>
        </p:spPr>
        <p:txBody>
          <a:bodyPr lIns="365760" tIns="365760" rIns="365760" bIns="365760">
            <a:no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FB9"/>
              </a:buClr>
              <a:buSzTx/>
              <a:buFont typeface="+mj-lt"/>
              <a:buAutoNum type="arabicPeriod"/>
              <a:tabLst/>
              <a:defRPr sz="1700"/>
            </a:lvl1pPr>
          </a:lstStyle>
          <a:p>
            <a:pPr marL="18288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E816B2C-4A5D-E449-ACC9-71FC51D6BF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6403" y="0"/>
            <a:ext cx="4087030" cy="2361234"/>
          </a:xfrm>
          <a:solidFill>
            <a:srgbClr val="E88603"/>
          </a:solidFill>
        </p:spPr>
        <p:txBody>
          <a:bodyPr lIns="365760" tIns="822960" rIns="365760" bIns="228600">
            <a:noAutofit/>
          </a:bodyPr>
          <a:lstStyle>
            <a:lvl1pPr marL="0" indent="0" algn="ctr">
              <a:spcBef>
                <a:spcPts val="600"/>
              </a:spcBef>
              <a:buNone/>
              <a:defRPr sz="2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2AFD8AB-CE05-E643-AA14-383E45E1E0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96804" y="2361233"/>
            <a:ext cx="4087030" cy="4496767"/>
          </a:xfrm>
          <a:solidFill>
            <a:srgbClr val="FEF5EC"/>
          </a:solidFill>
        </p:spPr>
        <p:txBody>
          <a:bodyPr lIns="365760" tIns="365760" rIns="365760" bIns="365760">
            <a:noAutofit/>
          </a:bodyPr>
          <a:lstStyle>
            <a:lvl1pPr marL="274320" indent="-274320">
              <a:spcBef>
                <a:spcPts val="0"/>
              </a:spcBef>
              <a:spcAft>
                <a:spcPts val="1200"/>
              </a:spcAft>
              <a:buClr>
                <a:srgbClr val="E88603"/>
              </a:buClr>
              <a:buFont typeface="+mj-lt"/>
              <a:buAutoNum type="arabicPeriod"/>
              <a:defRPr sz="17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03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Quote">
    <p:bg>
      <p:bgPr>
        <a:solidFill>
          <a:srgbClr val="1F84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1089" y="1580775"/>
            <a:ext cx="10046825" cy="4345463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10000"/>
              </a:lnSpc>
              <a:spcAft>
                <a:spcPts val="800"/>
              </a:spcAft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4B9CB909-430D-F249-9FB6-3447B4882778}"/>
              </a:ext>
            </a:extLst>
          </p:cNvPr>
          <p:cNvSpPr/>
          <p:nvPr userDrawn="1"/>
        </p:nvSpPr>
        <p:spPr>
          <a:xfrm rot="10800000" flipH="1">
            <a:off x="1" y="1580774"/>
            <a:ext cx="902824" cy="839040"/>
          </a:xfrm>
          <a:prstGeom prst="round1Rect">
            <a:avLst>
              <a:gd name="adj" fmla="val 27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99E12-F5CA-C24F-B840-8C2BAADBDDAF}"/>
              </a:ext>
            </a:extLst>
          </p:cNvPr>
          <p:cNvSpPr txBox="1"/>
          <p:nvPr userDrawn="1"/>
        </p:nvSpPr>
        <p:spPr>
          <a:xfrm>
            <a:off x="139150" y="1486076"/>
            <a:ext cx="12732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1F84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811FDF3-3096-964C-B011-CA6A08E99B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132" r="40609" b="78347"/>
          <a:stretch/>
        </p:blipFill>
        <p:spPr>
          <a:xfrm>
            <a:off x="4705815" y="3110809"/>
            <a:ext cx="7486186" cy="37471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4EB0494-0133-1E4E-BA91-2150E8AADEB4}"/>
              </a:ext>
            </a:extLst>
          </p:cNvPr>
          <p:cNvSpPr/>
          <p:nvPr userDrawn="1"/>
        </p:nvSpPr>
        <p:spPr>
          <a:xfrm>
            <a:off x="0" y="6018960"/>
            <a:ext cx="2297151" cy="839041"/>
          </a:xfrm>
          <a:prstGeom prst="rect">
            <a:avLst/>
          </a:prstGeom>
          <a:solidFill>
            <a:srgbClr val="1F8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1F842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73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3CEA1C-6C5B-1B45-AF29-28EEDA22FE44}"/>
              </a:ext>
            </a:extLst>
          </p:cNvPr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1F8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2408F34-A083-044D-AF37-A00545022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126" b="69300"/>
          <a:stretch/>
        </p:blipFill>
        <p:spPr>
          <a:xfrm>
            <a:off x="0" y="1545220"/>
            <a:ext cx="11226764" cy="5312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377" y="2325189"/>
            <a:ext cx="9891229" cy="2987591"/>
          </a:xfrm>
        </p:spPr>
        <p:txBody>
          <a:bodyPr lIns="0" tIns="0" rIns="0" bIns="0" anchor="b" anchorCtr="0">
            <a:normAutofit/>
          </a:bodyPr>
          <a:lstStyle>
            <a:lvl1pPr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04AD494-E00B-C144-84A1-6B60187A5C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377" y="590507"/>
            <a:ext cx="1192523" cy="119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54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Divider Image">
    <p:bg>
      <p:bgPr>
        <a:solidFill>
          <a:srgbClr val="1F84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57F1B93-88E6-9A4B-A655-CEE9228CC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484" r="15290" b="83739"/>
          <a:stretch/>
        </p:blipFill>
        <p:spPr>
          <a:xfrm>
            <a:off x="-1" y="4043910"/>
            <a:ext cx="6096001" cy="2814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377" y="2373538"/>
            <a:ext cx="4441149" cy="3170790"/>
          </a:xfrm>
        </p:spPr>
        <p:txBody>
          <a:bodyPr lIns="0" tIns="0" rIns="0" bIns="0" anchor="b" anchorCtr="0">
            <a:normAutofit/>
          </a:bodyPr>
          <a:lstStyle>
            <a:lvl1pPr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51F8E19B-4812-6A4F-A2B5-94E8A6C606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377" y="590507"/>
            <a:ext cx="1192523" cy="11925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4AFC66-2E68-9E43-8C1F-8B743E3CD1DB}"/>
              </a:ext>
            </a:extLst>
          </p:cNvPr>
          <p:cNvSpPr/>
          <p:nvPr userDrawn="1"/>
        </p:nvSpPr>
        <p:spPr>
          <a:xfrm>
            <a:off x="0" y="6134836"/>
            <a:ext cx="2025900" cy="723166"/>
          </a:xfrm>
          <a:prstGeom prst="rect">
            <a:avLst/>
          </a:prstGeom>
          <a:solidFill>
            <a:srgbClr val="1F8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919F1D2-EFBA-DE44-93C2-346CA3334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1" cy="6858000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82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losing">
    <p:bg>
      <p:bgPr>
        <a:solidFill>
          <a:srgbClr val="1F84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2FE36A63-0FB6-D24A-8700-D5552E5C0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596" r="16214" b="78820"/>
          <a:stretch/>
        </p:blipFill>
        <p:spPr>
          <a:xfrm rot="10800000">
            <a:off x="4025590" y="-3"/>
            <a:ext cx="8166410" cy="36651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85C372-E629-8D43-8051-C1FD18C3322B}"/>
              </a:ext>
            </a:extLst>
          </p:cNvPr>
          <p:cNvSpPr/>
          <p:nvPr userDrawn="1"/>
        </p:nvSpPr>
        <p:spPr>
          <a:xfrm>
            <a:off x="-216" y="4886099"/>
            <a:ext cx="12192216" cy="197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584" y="920304"/>
            <a:ext cx="10693205" cy="1496325"/>
          </a:xfrm>
        </p:spPr>
        <p:txBody>
          <a:bodyPr>
            <a:normAutofit/>
          </a:bodyPr>
          <a:lstStyle>
            <a:lvl1pPr>
              <a:defRPr sz="7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7226-C7FA-B245-9E46-6ADDEC2F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84" y="2783505"/>
            <a:ext cx="4961478" cy="161000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75CDD96-E06D-7248-B17D-8933B7E19E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340" y="5239729"/>
            <a:ext cx="3725745" cy="11786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68165DC-A3C5-3D46-B230-E9853F89D416}"/>
              </a:ext>
            </a:extLst>
          </p:cNvPr>
          <p:cNvSpPr txBox="1"/>
          <p:nvPr userDrawn="1"/>
        </p:nvSpPr>
        <p:spPr>
          <a:xfrm>
            <a:off x="5320654" y="5656762"/>
            <a:ext cx="1138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nashp.org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0C7FA9-1490-924B-B06D-06A776CB90C6}"/>
              </a:ext>
            </a:extLst>
          </p:cNvPr>
          <p:cNvSpPr txBox="1"/>
          <p:nvPr userDrawn="1"/>
        </p:nvSpPr>
        <p:spPr>
          <a:xfrm>
            <a:off x="7554851" y="5656762"/>
            <a:ext cx="1954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@NASHPhealth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EFF5F6-120F-E74B-A3E1-D6EA39F8618D}"/>
              </a:ext>
            </a:extLst>
          </p:cNvPr>
          <p:cNvGrpSpPr/>
          <p:nvPr userDrawn="1"/>
        </p:nvGrpSpPr>
        <p:grpSpPr>
          <a:xfrm>
            <a:off x="9636632" y="5594963"/>
            <a:ext cx="471662" cy="471662"/>
            <a:chOff x="9681652" y="5639923"/>
            <a:chExt cx="471662" cy="47166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AE90E95-2D25-D141-AF51-570D38D9AF9B}"/>
                </a:ext>
              </a:extLst>
            </p:cNvPr>
            <p:cNvSpPr/>
            <p:nvPr userDrawn="1"/>
          </p:nvSpPr>
          <p:spPr>
            <a:xfrm>
              <a:off x="9681652" y="5639923"/>
              <a:ext cx="471662" cy="471662"/>
            </a:xfrm>
            <a:prstGeom prst="ellipse">
              <a:avLst/>
            </a:prstGeom>
            <a:solidFill>
              <a:srgbClr val="1F84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Arial" panose="020B0604020202020204" pitchFamily="34" charset="0"/>
              </a:endParaRP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20233D2C-471E-CE44-BAC9-EDC650FD8F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51859" y="5707849"/>
              <a:ext cx="331248" cy="33124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23A5BFC-84D6-A646-A390-6D715B3548AF}"/>
              </a:ext>
            </a:extLst>
          </p:cNvPr>
          <p:cNvGrpSpPr/>
          <p:nvPr userDrawn="1"/>
        </p:nvGrpSpPr>
        <p:grpSpPr>
          <a:xfrm>
            <a:off x="7065779" y="5594963"/>
            <a:ext cx="471662" cy="471662"/>
            <a:chOff x="7043477" y="5606114"/>
            <a:chExt cx="471662" cy="47166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4D406BE-FDD2-AE4F-BBF5-5E19E34CA768}"/>
                </a:ext>
              </a:extLst>
            </p:cNvPr>
            <p:cNvSpPr/>
            <p:nvPr userDrawn="1"/>
          </p:nvSpPr>
          <p:spPr>
            <a:xfrm>
              <a:off x="7043477" y="5606114"/>
              <a:ext cx="471662" cy="471662"/>
            </a:xfrm>
            <a:prstGeom prst="ellipse">
              <a:avLst/>
            </a:prstGeom>
            <a:solidFill>
              <a:srgbClr val="1F84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Arial" panose="020B0604020202020204" pitchFamily="34" charset="0"/>
              </a:endParaRPr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B77DFF97-9681-C043-A2F3-4580D94D4A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63201" y="5713515"/>
              <a:ext cx="252298" cy="252298"/>
            </a:xfrm>
            <a:prstGeom prst="rect">
              <a:avLst/>
            </a:prstGeom>
          </p:spPr>
        </p:pic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D5625F17-7FEA-C444-A3EF-5C5D32960A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5892" y="2783505"/>
            <a:ext cx="4961478" cy="161000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8AC450-36F3-D143-85FC-124022FBC1AC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0A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78FE9E-7985-8145-8FCE-BFB7F1809961}"/>
              </a:ext>
            </a:extLst>
          </p:cNvPr>
          <p:cNvSpPr txBox="1"/>
          <p:nvPr userDrawn="1"/>
        </p:nvSpPr>
        <p:spPr>
          <a:xfrm>
            <a:off x="10172917" y="5502717"/>
            <a:ext cx="1954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NASHP | National Academy for State Health Policy</a:t>
            </a:r>
          </a:p>
        </p:txBody>
      </p:sp>
    </p:spTree>
    <p:extLst>
      <p:ext uri="{BB962C8B-B14F-4D97-AF65-F5344CB8AC3E}">
        <p14:creationId xmlns:p14="http://schemas.microsoft.com/office/powerpoint/2010/main" val="4028756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C7630-FFFD-274A-B280-9FEBE355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EB7-82B4-5341-B0E4-1AC3B590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0A5A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F15870B-209C-234F-93CE-2C5EB0AF4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2722"/>
          <a:stretch/>
        </p:blipFill>
        <p:spPr>
          <a:xfrm rot="10800000">
            <a:off x="-291028" y="-1854430"/>
            <a:ext cx="17305491" cy="64512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3CEA1C-6C5B-1B45-AF29-28EEDA22FE44}"/>
              </a:ext>
            </a:extLst>
          </p:cNvPr>
          <p:cNvSpPr/>
          <p:nvPr userDrawn="1"/>
        </p:nvSpPr>
        <p:spPr>
          <a:xfrm>
            <a:off x="0" y="5259978"/>
            <a:ext cx="12192000" cy="1611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490" y="1271014"/>
            <a:ext cx="8680737" cy="2246811"/>
          </a:xfrm>
        </p:spPr>
        <p:txBody>
          <a:bodyPr lIns="0" tIns="0" rIns="0" bIns="0" anchor="b" anchorCtr="0">
            <a:noAutofit/>
          </a:bodyPr>
          <a:lstStyle>
            <a:lvl1pPr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C00454C-C7EB-5C48-BC8F-E0A004A49B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141" y="5581325"/>
            <a:ext cx="2736310" cy="865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AAB91A-D360-9D44-885A-0FFCA7C9528A}"/>
              </a:ext>
            </a:extLst>
          </p:cNvPr>
          <p:cNvSpPr txBox="1"/>
          <p:nvPr userDrawn="1"/>
        </p:nvSpPr>
        <p:spPr>
          <a:xfrm>
            <a:off x="10653294" y="5903595"/>
            <a:ext cx="1138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nashp.org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DB6490E-2129-D04B-8521-4EFC11253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90" y="3697220"/>
            <a:ext cx="8680737" cy="979555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A30DBC-0566-9442-8C70-4FD47CF774C8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1F8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814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image">
    <p:bg>
      <p:bgPr>
        <a:solidFill>
          <a:srgbClr val="0A5A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43392A8-39E4-3E44-83DC-598920090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2722"/>
          <a:stretch/>
        </p:blipFill>
        <p:spPr>
          <a:xfrm rot="900000">
            <a:off x="-8252693" y="1955999"/>
            <a:ext cx="17305491" cy="64512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3CEA1C-6C5B-1B45-AF29-28EEDA22FE44}"/>
              </a:ext>
            </a:extLst>
          </p:cNvPr>
          <p:cNvSpPr/>
          <p:nvPr userDrawn="1"/>
        </p:nvSpPr>
        <p:spPr>
          <a:xfrm>
            <a:off x="0" y="5259978"/>
            <a:ext cx="12192000" cy="1598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491" y="1271014"/>
            <a:ext cx="5479510" cy="2246811"/>
          </a:xfrm>
        </p:spPr>
        <p:txBody>
          <a:bodyPr lIns="0" tIns="0" rIns="0" bIns="0" anchor="b" anchorCtr="0">
            <a:noAutofit/>
          </a:bodyPr>
          <a:lstStyle>
            <a:lvl1pPr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C00454C-C7EB-5C48-BC8F-E0A004A49B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141" y="5581325"/>
            <a:ext cx="2736310" cy="865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AAB91A-D360-9D44-885A-0FFCA7C9528A}"/>
              </a:ext>
            </a:extLst>
          </p:cNvPr>
          <p:cNvSpPr txBox="1"/>
          <p:nvPr userDrawn="1"/>
        </p:nvSpPr>
        <p:spPr>
          <a:xfrm>
            <a:off x="10653294" y="5903595"/>
            <a:ext cx="1138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nashp.org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DB6490E-2129-D04B-8521-4EFC11253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91" y="3697220"/>
            <a:ext cx="5479510" cy="979555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62A7B3-86E6-4347-99F4-6072E1129301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1F8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43392A8-39E4-3E44-83DC-598920090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2722"/>
          <a:stretch/>
        </p:blipFill>
        <p:spPr>
          <a:xfrm rot="900000">
            <a:off x="-8252693" y="1955999"/>
            <a:ext cx="17305491" cy="64512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3CEA1C-6C5B-1B45-AF29-28EEDA22FE44}"/>
              </a:ext>
            </a:extLst>
          </p:cNvPr>
          <p:cNvSpPr/>
          <p:nvPr userDrawn="1"/>
        </p:nvSpPr>
        <p:spPr>
          <a:xfrm>
            <a:off x="0" y="5259978"/>
            <a:ext cx="12192000" cy="1598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491" y="1271014"/>
            <a:ext cx="5479510" cy="2246811"/>
          </a:xfrm>
        </p:spPr>
        <p:txBody>
          <a:bodyPr lIns="0" tIns="0" rIns="0" bIns="0" anchor="b" anchorCtr="0">
            <a:noAutofit/>
          </a:bodyPr>
          <a:lstStyle>
            <a:lvl1pPr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C00454C-C7EB-5C48-BC8F-E0A004A49B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141" y="5581325"/>
            <a:ext cx="2736310" cy="865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AAB91A-D360-9D44-885A-0FFCA7C9528A}"/>
              </a:ext>
            </a:extLst>
          </p:cNvPr>
          <p:cNvSpPr txBox="1"/>
          <p:nvPr userDrawn="1"/>
        </p:nvSpPr>
        <p:spPr>
          <a:xfrm>
            <a:off x="10653294" y="5903595"/>
            <a:ext cx="1138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nashp.org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DB6490E-2129-D04B-8521-4EFC11253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91" y="3697220"/>
            <a:ext cx="5479510" cy="979555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62A7B3-86E6-4347-99F4-6072E1129301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0A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anchor="b" anchorCtr="0"/>
          <a:lstStyle>
            <a:lvl1pPr>
              <a:defRPr b="0"/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7226-C7FA-B245-9E46-6ADDEC2FF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32F67-E712-8342-A392-548452AD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EB7-82B4-5341-B0E4-1AC3B590115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1952B3-2B32-4440-BA7C-1996F4C60A30}"/>
              </a:ext>
            </a:extLst>
          </p:cNvPr>
          <p:cNvCxnSpPr/>
          <p:nvPr userDrawn="1"/>
        </p:nvCxnSpPr>
        <p:spPr>
          <a:xfrm>
            <a:off x="545855" y="1382755"/>
            <a:ext cx="111002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46AFA09-3F95-1641-8FAE-7C992E05D541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1F8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39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>
            <a:lvl1pPr>
              <a:defRPr b="0"/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7226-C7FA-B245-9E46-6ADDEC2F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56" y="1834957"/>
            <a:ext cx="5349516" cy="3825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32F67-E712-8342-A392-548452AD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EB7-82B4-5341-B0E4-1AC3B59011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4A15B7-1B33-714A-AE7C-2E91A85B4A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6628" y="1834957"/>
            <a:ext cx="5349516" cy="3825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9B64C9-6383-2E4E-BE81-152AE9A1EF13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1F8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E536E6-F765-1941-896A-F2CDB5796E9A}"/>
              </a:ext>
            </a:extLst>
          </p:cNvPr>
          <p:cNvCxnSpPr/>
          <p:nvPr userDrawn="1"/>
        </p:nvCxnSpPr>
        <p:spPr>
          <a:xfrm>
            <a:off x="545855" y="1382755"/>
            <a:ext cx="111002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831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56" y="194013"/>
            <a:ext cx="5002456" cy="1662122"/>
          </a:xfrm>
        </p:spPr>
        <p:txBody>
          <a:bodyPr lIns="0" anchor="b" anchorCtr="0">
            <a:normAutofit/>
          </a:bodyPr>
          <a:lstStyle>
            <a:lvl1pPr>
              <a:defRPr sz="35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7226-C7FA-B245-9E46-6ADDEC2F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56" y="2325610"/>
            <a:ext cx="5002456" cy="3548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F0913A-3E3E-1C42-9A06-DF3A849C5C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1" cy="674166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0E0E2B-ECE5-0742-B1A5-28664F0E72E6}"/>
              </a:ext>
            </a:extLst>
          </p:cNvPr>
          <p:cNvCxnSpPr>
            <a:cxnSpLocks/>
          </p:cNvCxnSpPr>
          <p:nvPr userDrawn="1"/>
        </p:nvCxnSpPr>
        <p:spPr>
          <a:xfrm>
            <a:off x="545855" y="1873408"/>
            <a:ext cx="500245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F747829-D98C-BD42-93FA-A8B6B807034C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1F8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57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F4DC03F8-374A-4949-A70A-22986A398444}"/>
              </a:ext>
            </a:extLst>
          </p:cNvPr>
          <p:cNvSpPr/>
          <p:nvPr userDrawn="1"/>
        </p:nvSpPr>
        <p:spPr>
          <a:xfrm rot="10800000">
            <a:off x="7338806" y="1945590"/>
            <a:ext cx="4853194" cy="3825063"/>
          </a:xfrm>
          <a:prstGeom prst="round1Rect">
            <a:avLst>
              <a:gd name="adj" fmla="val 7949"/>
            </a:avLst>
          </a:prstGeom>
          <a:solidFill>
            <a:srgbClr val="FE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855" y="374456"/>
            <a:ext cx="11100289" cy="1001429"/>
          </a:xfrm>
        </p:spPr>
        <p:txBody>
          <a:bodyPr lIns="0"/>
          <a:lstStyle>
            <a:lvl1pPr>
              <a:defRPr b="0"/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7226-C7FA-B245-9E46-6ADDEC2F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55" y="1834957"/>
            <a:ext cx="6163145" cy="3825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51D30ED-AD52-9B41-8C2E-97A4CF8125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5341" y="2218762"/>
            <a:ext cx="3128915" cy="775209"/>
          </a:xfrm>
          <a:noFill/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842F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>
                <a:srgbClr val="1F84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Sidebar </a:t>
            </a:r>
            <a:r>
              <a:rPr lang="en-US" err="1"/>
              <a:t>Titledvsdvdvsvdvdvd</a:t>
            </a:r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7A804-84FA-3D4C-9EAE-D3853488EB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9404" y="3150527"/>
            <a:ext cx="3134810" cy="2208552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A5A8C"/>
              </a:buClr>
              <a:buFont typeface="+mj-lt"/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90BBA3F6-428D-8541-999E-E65F16A9AADD}"/>
              </a:ext>
            </a:extLst>
          </p:cNvPr>
          <p:cNvSpPr/>
          <p:nvPr userDrawn="1"/>
        </p:nvSpPr>
        <p:spPr>
          <a:xfrm rot="10800000" flipH="1">
            <a:off x="7338807" y="2218762"/>
            <a:ext cx="706055" cy="722337"/>
          </a:xfrm>
          <a:prstGeom prst="round1Rect">
            <a:avLst>
              <a:gd name="adj" fmla="val 26156"/>
            </a:avLst>
          </a:prstGeom>
          <a:solidFill>
            <a:srgbClr val="E88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D40F88-5E78-D64E-83E9-71F67EE3A772}"/>
              </a:ext>
            </a:extLst>
          </p:cNvPr>
          <p:cNvSpPr/>
          <p:nvPr userDrawn="1"/>
        </p:nvSpPr>
        <p:spPr>
          <a:xfrm>
            <a:off x="7344137" y="1834957"/>
            <a:ext cx="4847863" cy="100228"/>
          </a:xfrm>
          <a:prstGeom prst="rect">
            <a:avLst/>
          </a:prstGeom>
          <a:solidFill>
            <a:srgbClr val="E88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7AA9579-88B5-BD4D-97CD-183C8D0F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5391" y="6104082"/>
            <a:ext cx="2800753" cy="365125"/>
          </a:xfrm>
        </p:spPr>
        <p:txBody>
          <a:bodyPr/>
          <a:lstStyle/>
          <a:p>
            <a:fld id="{ACB29EB7-82B4-5341-B0E4-1AC3B590115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A85644-E2AC-4942-88B4-7E4F53782BB7}"/>
              </a:ext>
            </a:extLst>
          </p:cNvPr>
          <p:cNvCxnSpPr/>
          <p:nvPr userDrawn="1"/>
        </p:nvCxnSpPr>
        <p:spPr>
          <a:xfrm>
            <a:off x="545855" y="1382755"/>
            <a:ext cx="111002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A63C22E-72E7-794A-8153-F58A7BCBF369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1F8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67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raphic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AC090B3-74F2-9049-B366-8B18BB3AEB8C}"/>
              </a:ext>
            </a:extLst>
          </p:cNvPr>
          <p:cNvSpPr/>
          <p:nvPr userDrawn="1"/>
        </p:nvSpPr>
        <p:spPr>
          <a:xfrm>
            <a:off x="7694340" y="0"/>
            <a:ext cx="4497657" cy="6713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7658" y="512956"/>
            <a:ext cx="3338485" cy="5285678"/>
          </a:xfrm>
        </p:spPr>
        <p:txBody>
          <a:bodyPr lIns="0" anchor="ctr" anchorCtr="0"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7AA9579-88B5-BD4D-97CD-183C8D0F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5391" y="6104082"/>
            <a:ext cx="280075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B29EB7-82B4-5341-B0E4-1AC3B59011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9743015-21C3-624E-B682-076050BF2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078" t="4982" r="33262" b="83876"/>
          <a:stretch/>
        </p:blipFill>
        <p:spPr>
          <a:xfrm rot="16200000">
            <a:off x="5490254" y="2204087"/>
            <a:ext cx="6690736" cy="2282560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8A20C99-CD08-5643-9B54-D875947747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32" y="512956"/>
            <a:ext cx="6805961" cy="517416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Add graphic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4BBE02-74D2-9B4E-AA28-803AA4A9F79F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1F8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68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Basic - Header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4DF1EC-C5F0-2C49-AF2C-6AE3EC8C353C}"/>
              </a:ext>
            </a:extLst>
          </p:cNvPr>
          <p:cNvSpPr/>
          <p:nvPr userDrawn="1"/>
        </p:nvSpPr>
        <p:spPr>
          <a:xfrm>
            <a:off x="-1" y="-1"/>
            <a:ext cx="12192000" cy="1603575"/>
          </a:xfrm>
          <a:prstGeom prst="rect">
            <a:avLst/>
          </a:prstGeom>
          <a:solidFill>
            <a:srgbClr val="0A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DECE67C-61DA-4540-AEF2-C6481E3D6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754" t="7130" b="83604"/>
          <a:stretch/>
        </p:blipFill>
        <p:spPr>
          <a:xfrm rot="10800000">
            <a:off x="1593015" y="0"/>
            <a:ext cx="10598983" cy="1603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55" y="200722"/>
            <a:ext cx="11100289" cy="1171469"/>
          </a:xfrm>
        </p:spPr>
        <p:txBody>
          <a:bodyPr lIns="0" anchor="b" anchorCtr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7226-C7FA-B245-9E46-6ADDEC2FF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32F67-E712-8342-A392-548452AD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EB7-82B4-5341-B0E4-1AC3B59011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7D79BA-8D56-3E47-AAD1-FA15C47607B0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1F8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04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lumn - Header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7226-C7FA-B245-9E46-6ADDEC2F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56" y="1834957"/>
            <a:ext cx="5349516" cy="3825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32F67-E712-8342-A392-548452AD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EB7-82B4-5341-B0E4-1AC3B59011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4A15B7-1B33-714A-AE7C-2E91A85B4A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6628" y="1834957"/>
            <a:ext cx="5349516" cy="3825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131AB-095D-B348-8872-24C29EE931D5}"/>
              </a:ext>
            </a:extLst>
          </p:cNvPr>
          <p:cNvSpPr/>
          <p:nvPr userDrawn="1"/>
        </p:nvSpPr>
        <p:spPr>
          <a:xfrm>
            <a:off x="-1" y="-1"/>
            <a:ext cx="12192000" cy="1603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8D84D2-7F04-D443-9641-948927BE6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754" t="7130" b="83604"/>
          <a:stretch/>
        </p:blipFill>
        <p:spPr>
          <a:xfrm rot="10800000">
            <a:off x="1593015" y="0"/>
            <a:ext cx="10598983" cy="16035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90B902D-EFC4-7D4A-AEEE-DEA32CAF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55" y="200722"/>
            <a:ext cx="11100289" cy="1171469"/>
          </a:xfrm>
        </p:spPr>
        <p:txBody>
          <a:bodyPr lIns="0" anchor="b" anchorCtr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EC4708-E8CE-4140-99DA-06FE27721DF1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1F8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001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Right - Header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7226-C7FA-B245-9E46-6ADDEC2F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56" y="2303306"/>
            <a:ext cx="5002456" cy="3361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3DD6D-4025-524C-AE02-D36A27137E44}"/>
              </a:ext>
            </a:extLst>
          </p:cNvPr>
          <p:cNvSpPr/>
          <p:nvPr userDrawn="1"/>
        </p:nvSpPr>
        <p:spPr>
          <a:xfrm>
            <a:off x="0" y="0"/>
            <a:ext cx="12192000" cy="2071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80CD2FC-F833-7846-8D70-742CB5E7B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856" y="847490"/>
            <a:ext cx="5241628" cy="993050"/>
          </a:xfrm>
        </p:spPr>
        <p:txBody>
          <a:bodyPr lIns="0" anchor="b" anchorCtr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F0913A-3E3E-1C42-9A06-DF3A849C5C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1" cy="674166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510FBC-E933-3A46-AFFC-F620F261C6A7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1F8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11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debar - Header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F4DC03F8-374A-4949-A70A-22986A398444}"/>
              </a:ext>
            </a:extLst>
          </p:cNvPr>
          <p:cNvSpPr/>
          <p:nvPr userDrawn="1"/>
        </p:nvSpPr>
        <p:spPr>
          <a:xfrm rot="10800000">
            <a:off x="7338806" y="1945590"/>
            <a:ext cx="4853194" cy="3825063"/>
          </a:xfrm>
          <a:prstGeom prst="round1Rect">
            <a:avLst>
              <a:gd name="adj" fmla="val 7949"/>
            </a:avLst>
          </a:prstGeom>
          <a:solidFill>
            <a:srgbClr val="FE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7226-C7FA-B245-9E46-6ADDEC2F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55" y="1834957"/>
            <a:ext cx="6163145" cy="3825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51D30ED-AD52-9B41-8C2E-97A4CF8125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5341" y="2218762"/>
            <a:ext cx="3128915" cy="775209"/>
          </a:xfrm>
          <a:noFill/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842F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>
                <a:srgbClr val="1F84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Sidebar </a:t>
            </a:r>
            <a:r>
              <a:rPr lang="en-US" err="1"/>
              <a:t>Titledvsdvdvsvdvdvd</a:t>
            </a:r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7A804-84FA-3D4C-9EAE-D3853488EB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9404" y="3150527"/>
            <a:ext cx="3134810" cy="2208552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A5A8C"/>
              </a:buClr>
              <a:buFont typeface="+mj-lt"/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90BBA3F6-428D-8541-999E-E65F16A9AADD}"/>
              </a:ext>
            </a:extLst>
          </p:cNvPr>
          <p:cNvSpPr/>
          <p:nvPr userDrawn="1"/>
        </p:nvSpPr>
        <p:spPr>
          <a:xfrm rot="10800000" flipH="1">
            <a:off x="7338807" y="2218762"/>
            <a:ext cx="706055" cy="722337"/>
          </a:xfrm>
          <a:prstGeom prst="round1Rect">
            <a:avLst>
              <a:gd name="adj" fmla="val 26156"/>
            </a:avLst>
          </a:prstGeom>
          <a:solidFill>
            <a:srgbClr val="E88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D40F88-5E78-D64E-83E9-71F67EE3A772}"/>
              </a:ext>
            </a:extLst>
          </p:cNvPr>
          <p:cNvSpPr/>
          <p:nvPr userDrawn="1"/>
        </p:nvSpPr>
        <p:spPr>
          <a:xfrm>
            <a:off x="7344137" y="1834957"/>
            <a:ext cx="4847863" cy="100228"/>
          </a:xfrm>
          <a:prstGeom prst="rect">
            <a:avLst/>
          </a:prstGeom>
          <a:solidFill>
            <a:srgbClr val="E88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7AA9579-88B5-BD4D-97CD-183C8D0F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5391" y="6104082"/>
            <a:ext cx="2800753" cy="365125"/>
          </a:xfrm>
        </p:spPr>
        <p:txBody>
          <a:bodyPr/>
          <a:lstStyle/>
          <a:p>
            <a:fld id="{ACB29EB7-82B4-5341-B0E4-1AC3B59011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531B25-93C9-BB4C-B3EF-DD4DCE2EEFDD}"/>
              </a:ext>
            </a:extLst>
          </p:cNvPr>
          <p:cNvSpPr/>
          <p:nvPr userDrawn="1"/>
        </p:nvSpPr>
        <p:spPr>
          <a:xfrm>
            <a:off x="-1" y="-1"/>
            <a:ext cx="12192000" cy="1603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6CE982F-F5DF-BF40-ADDA-85468FBC5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754" t="7130" b="83604"/>
          <a:stretch/>
        </p:blipFill>
        <p:spPr>
          <a:xfrm rot="10800000">
            <a:off x="1593015" y="0"/>
            <a:ext cx="10598983" cy="160357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797B0FB-FE38-9D45-8C57-D038E350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55" y="200722"/>
            <a:ext cx="11100289" cy="1171469"/>
          </a:xfrm>
        </p:spPr>
        <p:txBody>
          <a:bodyPr lIns="0" anchor="b" anchorCtr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4F20A7-2395-B045-952C-71387EF8AED0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1F8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24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1089" y="1580775"/>
            <a:ext cx="10046825" cy="4345463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10000"/>
              </a:lnSpc>
              <a:spcAft>
                <a:spcPts val="800"/>
              </a:spcAft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4B9CB909-430D-F249-9FB6-3447B4882778}"/>
              </a:ext>
            </a:extLst>
          </p:cNvPr>
          <p:cNvSpPr/>
          <p:nvPr userDrawn="1"/>
        </p:nvSpPr>
        <p:spPr>
          <a:xfrm rot="10800000" flipH="1">
            <a:off x="1" y="1580774"/>
            <a:ext cx="902824" cy="839040"/>
          </a:xfrm>
          <a:prstGeom prst="round1Rect">
            <a:avLst>
              <a:gd name="adj" fmla="val 27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99E12-F5CA-C24F-B840-8C2BAADBDDAF}"/>
              </a:ext>
            </a:extLst>
          </p:cNvPr>
          <p:cNvSpPr txBox="1"/>
          <p:nvPr userDrawn="1"/>
        </p:nvSpPr>
        <p:spPr>
          <a:xfrm>
            <a:off x="139150" y="1486076"/>
            <a:ext cx="12732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1F84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811FDF3-3096-964C-B011-CA6A08E99B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132" r="40609" b="78347"/>
          <a:stretch/>
        </p:blipFill>
        <p:spPr>
          <a:xfrm>
            <a:off x="4705815" y="3110809"/>
            <a:ext cx="7486186" cy="37471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4EB0494-0133-1E4E-BA91-2150E8AADEB4}"/>
              </a:ext>
            </a:extLst>
          </p:cNvPr>
          <p:cNvSpPr/>
          <p:nvPr userDrawn="1"/>
        </p:nvSpPr>
        <p:spPr>
          <a:xfrm>
            <a:off x="0" y="6018960"/>
            <a:ext cx="2297151" cy="839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1F842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0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anchor="b" anchorCtr="0"/>
          <a:lstStyle>
            <a:lvl1pPr>
              <a:defRPr b="0"/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7226-C7FA-B245-9E46-6ADDEC2FF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32F67-E712-8342-A392-548452AD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EB7-82B4-5341-B0E4-1AC3B59011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3CEA1C-6C5B-1B45-AF29-28EEDA22FE44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0A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1952B3-2B32-4440-BA7C-1996F4C60A30}"/>
              </a:ext>
            </a:extLst>
          </p:cNvPr>
          <p:cNvCxnSpPr/>
          <p:nvPr userDrawn="1"/>
        </p:nvCxnSpPr>
        <p:spPr>
          <a:xfrm>
            <a:off x="545855" y="1382755"/>
            <a:ext cx="111002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03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3CEA1C-6C5B-1B45-AF29-28EEDA22FE44}"/>
              </a:ext>
            </a:extLst>
          </p:cNvPr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2408F34-A083-044D-AF37-A00545022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126" b="69300"/>
          <a:stretch/>
        </p:blipFill>
        <p:spPr>
          <a:xfrm>
            <a:off x="0" y="1545220"/>
            <a:ext cx="11226764" cy="5312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377" y="2325189"/>
            <a:ext cx="9891229" cy="2987591"/>
          </a:xfrm>
        </p:spPr>
        <p:txBody>
          <a:bodyPr lIns="0" tIns="0" rIns="0" bIns="0" anchor="b" anchorCtr="0">
            <a:normAutofit/>
          </a:bodyPr>
          <a:lstStyle>
            <a:lvl1pPr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04AD494-E00B-C144-84A1-6B60187A5C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377" y="590507"/>
            <a:ext cx="1192523" cy="119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31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Divider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57F1B93-88E6-9A4B-A655-CEE9228CC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484" r="15290" b="83440"/>
          <a:stretch/>
        </p:blipFill>
        <p:spPr>
          <a:xfrm>
            <a:off x="-1" y="3992154"/>
            <a:ext cx="6096001" cy="28658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377" y="2373538"/>
            <a:ext cx="4441149" cy="3170790"/>
          </a:xfrm>
        </p:spPr>
        <p:txBody>
          <a:bodyPr lIns="0" tIns="0" rIns="0" bIns="0" anchor="b" anchorCtr="0">
            <a:normAutofit/>
          </a:bodyPr>
          <a:lstStyle>
            <a:lvl1pPr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51F8E19B-4812-6A4F-A2B5-94E8A6C606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377" y="590507"/>
            <a:ext cx="1192523" cy="1192523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919F1D2-EFBA-DE44-93C2-346CA3334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1" cy="6858000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F92D6D-1EA2-8742-9E35-0060CDF550C9}"/>
              </a:ext>
            </a:extLst>
          </p:cNvPr>
          <p:cNvSpPr/>
          <p:nvPr userDrawn="1"/>
        </p:nvSpPr>
        <p:spPr>
          <a:xfrm>
            <a:off x="0" y="6021238"/>
            <a:ext cx="2297151" cy="836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1F842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59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2FE36A63-0FB6-D24A-8700-D5552E5C0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596" r="16214" b="78820"/>
          <a:stretch/>
        </p:blipFill>
        <p:spPr>
          <a:xfrm rot="10800000">
            <a:off x="4025590" y="-3"/>
            <a:ext cx="8166410" cy="36651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85C372-E629-8D43-8051-C1FD18C3322B}"/>
              </a:ext>
            </a:extLst>
          </p:cNvPr>
          <p:cNvSpPr/>
          <p:nvPr userDrawn="1"/>
        </p:nvSpPr>
        <p:spPr>
          <a:xfrm>
            <a:off x="-216" y="4886099"/>
            <a:ext cx="12192216" cy="197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584" y="920304"/>
            <a:ext cx="10693205" cy="1496325"/>
          </a:xfrm>
        </p:spPr>
        <p:txBody>
          <a:bodyPr>
            <a:normAutofit/>
          </a:bodyPr>
          <a:lstStyle>
            <a:lvl1pPr>
              <a:defRPr sz="7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7226-C7FA-B245-9E46-6ADDEC2F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84" y="2783505"/>
            <a:ext cx="4961478" cy="161000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75CDD96-E06D-7248-B17D-8933B7E19E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340" y="5239729"/>
            <a:ext cx="3725745" cy="11786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68165DC-A3C5-3D46-B230-E9853F89D416}"/>
              </a:ext>
            </a:extLst>
          </p:cNvPr>
          <p:cNvSpPr txBox="1"/>
          <p:nvPr userDrawn="1"/>
        </p:nvSpPr>
        <p:spPr>
          <a:xfrm>
            <a:off x="5320654" y="5656762"/>
            <a:ext cx="1138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nashp.org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0C7FA9-1490-924B-B06D-06A776CB90C6}"/>
              </a:ext>
            </a:extLst>
          </p:cNvPr>
          <p:cNvSpPr txBox="1"/>
          <p:nvPr userDrawn="1"/>
        </p:nvSpPr>
        <p:spPr>
          <a:xfrm>
            <a:off x="7554851" y="5656762"/>
            <a:ext cx="1954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@NASHPhealth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6E68CF-2158-9249-A47A-B7F5A5F99D08}"/>
              </a:ext>
            </a:extLst>
          </p:cNvPr>
          <p:cNvSpPr txBox="1"/>
          <p:nvPr userDrawn="1"/>
        </p:nvSpPr>
        <p:spPr>
          <a:xfrm>
            <a:off x="10141747" y="5656762"/>
            <a:ext cx="1954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@NASHP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EFF5F6-120F-E74B-A3E1-D6EA39F8618D}"/>
              </a:ext>
            </a:extLst>
          </p:cNvPr>
          <p:cNvGrpSpPr/>
          <p:nvPr userDrawn="1"/>
        </p:nvGrpSpPr>
        <p:grpSpPr>
          <a:xfrm>
            <a:off x="9636632" y="5594963"/>
            <a:ext cx="471662" cy="471662"/>
            <a:chOff x="9681652" y="5639923"/>
            <a:chExt cx="471662" cy="47166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AE90E95-2D25-D141-AF51-570D38D9AF9B}"/>
                </a:ext>
              </a:extLst>
            </p:cNvPr>
            <p:cNvSpPr/>
            <p:nvPr userDrawn="1"/>
          </p:nvSpPr>
          <p:spPr>
            <a:xfrm>
              <a:off x="9681652" y="5639923"/>
              <a:ext cx="471662" cy="471662"/>
            </a:xfrm>
            <a:prstGeom prst="ellipse">
              <a:avLst/>
            </a:prstGeom>
            <a:solidFill>
              <a:srgbClr val="1F84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Arial" panose="020B0604020202020204" pitchFamily="34" charset="0"/>
              </a:endParaRP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20233D2C-471E-CE44-BAC9-EDC650FD8F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51859" y="5707849"/>
              <a:ext cx="331248" cy="33124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23A5BFC-84D6-A646-A390-6D715B3548AF}"/>
              </a:ext>
            </a:extLst>
          </p:cNvPr>
          <p:cNvGrpSpPr/>
          <p:nvPr userDrawn="1"/>
        </p:nvGrpSpPr>
        <p:grpSpPr>
          <a:xfrm>
            <a:off x="7065779" y="5594963"/>
            <a:ext cx="471662" cy="471662"/>
            <a:chOff x="7043477" y="5606114"/>
            <a:chExt cx="471662" cy="47166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4D406BE-FDD2-AE4F-BBF5-5E19E34CA768}"/>
                </a:ext>
              </a:extLst>
            </p:cNvPr>
            <p:cNvSpPr/>
            <p:nvPr userDrawn="1"/>
          </p:nvSpPr>
          <p:spPr>
            <a:xfrm>
              <a:off x="7043477" y="5606114"/>
              <a:ext cx="471662" cy="471662"/>
            </a:xfrm>
            <a:prstGeom prst="ellipse">
              <a:avLst/>
            </a:prstGeom>
            <a:solidFill>
              <a:srgbClr val="1F84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Arial" panose="020B0604020202020204" pitchFamily="34" charset="0"/>
              </a:endParaRPr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B77DFF97-9681-C043-A2F3-4580D94D4A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63201" y="5713515"/>
              <a:ext cx="252298" cy="252298"/>
            </a:xfrm>
            <a:prstGeom prst="rect">
              <a:avLst/>
            </a:prstGeom>
          </p:spPr>
        </p:pic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D5625F17-7FEA-C444-A3EF-5C5D32960A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5892" y="2783505"/>
            <a:ext cx="4961478" cy="161000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C3EC67-347F-C645-AE36-35D47F55CC5F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1F8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4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>
            <a:lvl1pPr>
              <a:defRPr b="0"/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7226-C7FA-B245-9E46-6ADDEC2F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56" y="1834957"/>
            <a:ext cx="5349516" cy="3825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32F67-E712-8342-A392-548452AD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EB7-82B4-5341-B0E4-1AC3B59011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4A15B7-1B33-714A-AE7C-2E91A85B4A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6628" y="1834957"/>
            <a:ext cx="5349516" cy="3825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FAE727-2BD4-8148-808B-65EDC5E77BB8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0A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406FC5-CAF3-FB4E-9D53-7639F715CB2C}"/>
              </a:ext>
            </a:extLst>
          </p:cNvPr>
          <p:cNvCxnSpPr/>
          <p:nvPr userDrawn="1"/>
        </p:nvCxnSpPr>
        <p:spPr>
          <a:xfrm>
            <a:off x="545855" y="1382755"/>
            <a:ext cx="111002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98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56" y="194013"/>
            <a:ext cx="5002456" cy="1662122"/>
          </a:xfrm>
        </p:spPr>
        <p:txBody>
          <a:bodyPr lIns="0" anchor="b" anchorCtr="0">
            <a:normAutofit/>
          </a:bodyPr>
          <a:lstStyle>
            <a:lvl1pPr>
              <a:defRPr sz="35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7226-C7FA-B245-9E46-6ADDEC2F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56" y="2325610"/>
            <a:ext cx="5002456" cy="3548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3CEA1C-6C5B-1B45-AF29-28EEDA22FE44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0A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F0913A-3E3E-1C42-9A06-DF3A849C5C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1" cy="674166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0E0E2B-ECE5-0742-B1A5-28664F0E72E6}"/>
              </a:ext>
            </a:extLst>
          </p:cNvPr>
          <p:cNvCxnSpPr>
            <a:cxnSpLocks/>
          </p:cNvCxnSpPr>
          <p:nvPr userDrawn="1"/>
        </p:nvCxnSpPr>
        <p:spPr>
          <a:xfrm>
            <a:off x="545855" y="1873408"/>
            <a:ext cx="50024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12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F4DC03F8-374A-4949-A70A-22986A398444}"/>
              </a:ext>
            </a:extLst>
          </p:cNvPr>
          <p:cNvSpPr/>
          <p:nvPr userDrawn="1"/>
        </p:nvSpPr>
        <p:spPr>
          <a:xfrm rot="10800000">
            <a:off x="7338806" y="1945590"/>
            <a:ext cx="4853194" cy="3825063"/>
          </a:xfrm>
          <a:prstGeom prst="round1Rect">
            <a:avLst>
              <a:gd name="adj" fmla="val 7949"/>
            </a:avLst>
          </a:prstGeom>
          <a:solidFill>
            <a:srgbClr val="FE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855" y="374456"/>
            <a:ext cx="11100289" cy="1001429"/>
          </a:xfrm>
        </p:spPr>
        <p:txBody>
          <a:bodyPr lIns="0"/>
          <a:lstStyle>
            <a:lvl1pPr>
              <a:defRPr b="0"/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7226-C7FA-B245-9E46-6ADDEC2F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55" y="1834957"/>
            <a:ext cx="6163145" cy="3825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3CEA1C-6C5B-1B45-AF29-28EEDA22FE44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0A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51D30ED-AD52-9B41-8C2E-97A4CF8125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5341" y="2218762"/>
            <a:ext cx="3128915" cy="775209"/>
          </a:xfrm>
          <a:noFill/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842F"/>
              </a:buClr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>
                <a:srgbClr val="1F84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Sidebar 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7A804-84FA-3D4C-9EAE-D3853488EB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9404" y="3150527"/>
            <a:ext cx="3134810" cy="2208552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A5A8C"/>
              </a:buClr>
              <a:buFont typeface="+mj-lt"/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90BBA3F6-428D-8541-999E-E65F16A9AADD}"/>
              </a:ext>
            </a:extLst>
          </p:cNvPr>
          <p:cNvSpPr/>
          <p:nvPr userDrawn="1"/>
        </p:nvSpPr>
        <p:spPr>
          <a:xfrm rot="10800000" flipH="1">
            <a:off x="7338807" y="2218762"/>
            <a:ext cx="706055" cy="722337"/>
          </a:xfrm>
          <a:prstGeom prst="round1Rect">
            <a:avLst>
              <a:gd name="adj" fmla="val 26156"/>
            </a:avLst>
          </a:prstGeom>
          <a:solidFill>
            <a:srgbClr val="E88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D40F88-5E78-D64E-83E9-71F67EE3A772}"/>
              </a:ext>
            </a:extLst>
          </p:cNvPr>
          <p:cNvSpPr/>
          <p:nvPr userDrawn="1"/>
        </p:nvSpPr>
        <p:spPr>
          <a:xfrm>
            <a:off x="7344137" y="1834957"/>
            <a:ext cx="4847863" cy="100228"/>
          </a:xfrm>
          <a:prstGeom prst="rect">
            <a:avLst/>
          </a:prstGeom>
          <a:solidFill>
            <a:srgbClr val="E88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7AA9579-88B5-BD4D-97CD-183C8D0F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5391" y="6104082"/>
            <a:ext cx="2800753" cy="365125"/>
          </a:xfrm>
        </p:spPr>
        <p:txBody>
          <a:bodyPr/>
          <a:lstStyle/>
          <a:p>
            <a:fld id="{ACB29EB7-82B4-5341-B0E4-1AC3B590115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A85644-E2AC-4942-88B4-7E4F53782BB7}"/>
              </a:ext>
            </a:extLst>
          </p:cNvPr>
          <p:cNvCxnSpPr/>
          <p:nvPr userDrawn="1"/>
        </p:nvCxnSpPr>
        <p:spPr>
          <a:xfrm>
            <a:off x="545855" y="1382755"/>
            <a:ext cx="111002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76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raphic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AC090B3-74F2-9049-B366-8B18BB3AEB8C}"/>
              </a:ext>
            </a:extLst>
          </p:cNvPr>
          <p:cNvSpPr/>
          <p:nvPr userDrawn="1"/>
        </p:nvSpPr>
        <p:spPr>
          <a:xfrm>
            <a:off x="7694340" y="0"/>
            <a:ext cx="4497657" cy="6713038"/>
          </a:xfrm>
          <a:prstGeom prst="rect">
            <a:avLst/>
          </a:prstGeom>
          <a:solidFill>
            <a:srgbClr val="1F8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7658" y="512956"/>
            <a:ext cx="3338485" cy="5285678"/>
          </a:xfrm>
        </p:spPr>
        <p:txBody>
          <a:bodyPr lIns="0" anchor="ctr" anchorCtr="0"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3CEA1C-6C5B-1B45-AF29-28EEDA22FE44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0A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7AA9579-88B5-BD4D-97CD-183C8D0F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5391" y="6104082"/>
            <a:ext cx="280075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B29EB7-82B4-5341-B0E4-1AC3B59011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9743015-21C3-624E-B682-076050BF2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078" t="4982" r="33262" b="83876"/>
          <a:stretch/>
        </p:blipFill>
        <p:spPr>
          <a:xfrm rot="16200000">
            <a:off x="5486933" y="2197326"/>
            <a:ext cx="6700819" cy="2286000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8A20C99-CD08-5643-9B54-D875947747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32" y="512956"/>
            <a:ext cx="6805961" cy="517416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Add graphic</a:t>
            </a:r>
          </a:p>
        </p:txBody>
      </p:sp>
    </p:spTree>
    <p:extLst>
      <p:ext uri="{BB962C8B-B14F-4D97-AF65-F5344CB8AC3E}">
        <p14:creationId xmlns:p14="http://schemas.microsoft.com/office/powerpoint/2010/main" val="376227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Basic - Header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4DF1EC-C5F0-2C49-AF2C-6AE3EC8C353C}"/>
              </a:ext>
            </a:extLst>
          </p:cNvPr>
          <p:cNvSpPr/>
          <p:nvPr userDrawn="1"/>
        </p:nvSpPr>
        <p:spPr>
          <a:xfrm>
            <a:off x="-1" y="-1"/>
            <a:ext cx="12192000" cy="1603575"/>
          </a:xfrm>
          <a:prstGeom prst="rect">
            <a:avLst/>
          </a:prstGeom>
          <a:solidFill>
            <a:srgbClr val="1F8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DECE67C-61DA-4540-AEF2-C6481E3D6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754" t="7130" b="83604"/>
          <a:stretch/>
        </p:blipFill>
        <p:spPr>
          <a:xfrm rot="10800000">
            <a:off x="1593015" y="0"/>
            <a:ext cx="10598983" cy="1603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5897C-73FE-E64D-9A14-64EB0A1F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55" y="200722"/>
            <a:ext cx="11100289" cy="1171469"/>
          </a:xfrm>
        </p:spPr>
        <p:txBody>
          <a:bodyPr lIns="0" anchor="b" anchorCtr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7226-C7FA-B245-9E46-6ADDEC2FF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32F67-E712-8342-A392-548452AD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EB7-82B4-5341-B0E4-1AC3B590115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B9A071-C527-C44E-BD34-478C355131AD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0A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lumn - Header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7226-C7FA-B245-9E46-6ADDEC2F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56" y="1834957"/>
            <a:ext cx="5349516" cy="3825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32F67-E712-8342-A392-548452AD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EB7-82B4-5341-B0E4-1AC3B59011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4A15B7-1B33-714A-AE7C-2E91A85B4A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6628" y="1834957"/>
            <a:ext cx="5349516" cy="3825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131AB-095D-B348-8872-24C29EE931D5}"/>
              </a:ext>
            </a:extLst>
          </p:cNvPr>
          <p:cNvSpPr/>
          <p:nvPr userDrawn="1"/>
        </p:nvSpPr>
        <p:spPr>
          <a:xfrm>
            <a:off x="-1" y="-1"/>
            <a:ext cx="12192000" cy="1603575"/>
          </a:xfrm>
          <a:prstGeom prst="rect">
            <a:avLst/>
          </a:prstGeom>
          <a:solidFill>
            <a:srgbClr val="1F8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8D84D2-7F04-D443-9641-948927BE6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754" t="7130" b="83604"/>
          <a:stretch/>
        </p:blipFill>
        <p:spPr>
          <a:xfrm rot="10800000">
            <a:off x="1593015" y="0"/>
            <a:ext cx="10598983" cy="16035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90B902D-EFC4-7D4A-AEEE-DEA32CAF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55" y="200722"/>
            <a:ext cx="11100289" cy="1171469"/>
          </a:xfrm>
        </p:spPr>
        <p:txBody>
          <a:bodyPr lIns="0" anchor="b" anchorCtr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A35A61-EC07-054E-9F3C-ED8FD42FA690}"/>
              </a:ext>
            </a:extLst>
          </p:cNvPr>
          <p:cNvSpPr/>
          <p:nvPr userDrawn="1"/>
        </p:nvSpPr>
        <p:spPr>
          <a:xfrm>
            <a:off x="0" y="6741666"/>
            <a:ext cx="12192000" cy="129398"/>
          </a:xfrm>
          <a:prstGeom prst="rect">
            <a:avLst/>
          </a:prstGeom>
          <a:solidFill>
            <a:srgbClr val="0A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2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AE0A04-6D79-CE47-9C0D-6B1B335A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55" y="194012"/>
            <a:ext cx="11100289" cy="1171469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8AF15-56A3-654D-9D0B-C3ADDA4E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855" y="1834957"/>
            <a:ext cx="11100289" cy="382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21D2D-CACE-1C47-BE9D-BDB2BDD5C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5391" y="6104082"/>
            <a:ext cx="2800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CB29EB7-82B4-5341-B0E4-1AC3B59011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7C35AD-9EAA-5E48-BC70-6D487D4D7B00}"/>
              </a:ext>
            </a:extLst>
          </p:cNvPr>
          <p:cNvSpPr txBox="1"/>
          <p:nvPr userDrawn="1"/>
        </p:nvSpPr>
        <p:spPr>
          <a:xfrm>
            <a:off x="1182295" y="6155840"/>
            <a:ext cx="57364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002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nashp.org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210BF41-1901-F94F-98E9-75E3F26E39E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90063" y="6012444"/>
            <a:ext cx="585609" cy="58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6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800"/>
        </a:spcAft>
        <a:buClr>
          <a:srgbClr val="1F842F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Clr>
          <a:schemeClr val="bg1">
            <a:lumMod val="85000"/>
          </a:schemeClr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Clr>
          <a:schemeClr val="bg1">
            <a:lumMod val="85000"/>
          </a:schemeClr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Clr>
          <a:schemeClr val="bg1">
            <a:lumMod val="85000"/>
          </a:schemeClr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Clr>
          <a:schemeClr val="bg1">
            <a:lumMod val="85000"/>
          </a:schemeClr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AE0A04-6D79-CE47-9C0D-6B1B335A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55" y="194012"/>
            <a:ext cx="11100289" cy="1171469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8AF15-56A3-654D-9D0B-C3ADDA4E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855" y="1834957"/>
            <a:ext cx="11100289" cy="382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21D2D-CACE-1C47-BE9D-BDB2BDD5C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5391" y="6104082"/>
            <a:ext cx="2800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CB29EB7-82B4-5341-B0E4-1AC3B59011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7C35AD-9EAA-5E48-BC70-6D487D4D7B00}"/>
              </a:ext>
            </a:extLst>
          </p:cNvPr>
          <p:cNvSpPr txBox="1"/>
          <p:nvPr userDrawn="1"/>
        </p:nvSpPr>
        <p:spPr>
          <a:xfrm>
            <a:off x="1182295" y="6155840"/>
            <a:ext cx="57364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002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nashp.org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210BF41-1901-F94F-98E9-75E3F26E39E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0063" y="6012444"/>
            <a:ext cx="585609" cy="58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0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800"/>
        </a:spcAft>
        <a:buClr>
          <a:srgbClr val="1F842F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Clr>
          <a:schemeClr val="bg1">
            <a:lumMod val="85000"/>
          </a:schemeClr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Clr>
          <a:schemeClr val="bg1">
            <a:lumMod val="85000"/>
          </a:schemeClr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Clr>
          <a:schemeClr val="bg1">
            <a:lumMod val="85000"/>
          </a:schemeClr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Clr>
          <a:schemeClr val="bg1">
            <a:lumMod val="85000"/>
          </a:schemeClr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andreentryproject.org/wp-content/uploads/2024/06/Harp-Successful-Implementation-Medicaid-Reentry-2024-Final.pdf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hyperlink" Target="https://www.kff.org/medicaid/issue-brief/section-1115-waiver-watch-medicaid-pre-release-services-for-people-who-are-incarcerated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14/relationships/chartEx" Target="../charts/chartEx1.xm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8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andreentryproject.org/wp-content/uploads/2024/03/Harp-MedicaidReentry-2024-policy-changes.pdf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hyperlink" Target="https://www.cms.gov/newsroom/fact-sheets/cy-2025-medicare-hospital-outpatient-prospective-payment-system-and-ambulatory-surgical-center" TargetMode="External"/><Relationship Id="rId4" Type="http://schemas.openxmlformats.org/officeDocument/2006/relationships/diagramLayout" Target="../diagrams/layout4.xml"/><Relationship Id="rId9" Type="http://schemas.openxmlformats.org/officeDocument/2006/relationships/hyperlink" Target="https://www.federalregister.gov/documents/2024/04/11/2024-07630/notice-of-availability-of-draft-health-center-program-policy-guidance-regarding-services-to-support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microsoft.com/office/2014/relationships/chartEx" Target="../charts/chartEx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E299D9-DFB8-89FD-35DD-A45696B1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0" y="941830"/>
            <a:ext cx="10813510" cy="2246811"/>
          </a:xfrm>
        </p:spPr>
        <p:txBody>
          <a:bodyPr/>
          <a:lstStyle/>
          <a:p>
            <a:r>
              <a:rPr lang="en-US" sz="4000" dirty="0"/>
              <a:t>Testing New Approaches in Medicaid</a:t>
            </a:r>
            <a:br>
              <a:rPr lang="en-US" sz="4000" dirty="0"/>
            </a:br>
            <a:br>
              <a:rPr lang="en-US" sz="4000" dirty="0"/>
            </a:br>
            <a:r>
              <a:rPr lang="en-US" sz="3200" dirty="0"/>
              <a:t>Section 1115 Demonstrations for Housing and Reentry Services</a:t>
            </a:r>
            <a:endParaRPr lang="en-US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8CE84-A0AD-2189-504B-13A63E2CA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August 29, 2024</a:t>
            </a:r>
          </a:p>
          <a:p>
            <a:r>
              <a:rPr lang="en-US" dirty="0"/>
              <a:t>Elaine F H Chhean, Senior Policy Associate, NASHP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BF210-B5E4-7ED5-A6E8-0F7F8B40FA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91650" y="6103938"/>
            <a:ext cx="28003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29EB7-82B4-5341-B0E4-1AC3B59011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05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90D41F-E2ED-FA8E-99AC-4BDDC9F3C063}"/>
              </a:ext>
            </a:extLst>
          </p:cNvPr>
          <p:cNvSpPr/>
          <p:nvPr/>
        </p:nvSpPr>
        <p:spPr>
          <a:xfrm>
            <a:off x="361950" y="1299283"/>
            <a:ext cx="11544300" cy="205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E7B9E-5230-F20B-9FAE-11271716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54" y="-26424"/>
            <a:ext cx="11100289" cy="1171469"/>
          </a:xfrm>
        </p:spPr>
        <p:txBody>
          <a:bodyPr>
            <a:normAutofit fontScale="90000"/>
          </a:bodyPr>
          <a:lstStyle/>
          <a:p>
            <a:r>
              <a:rPr lang="en-US" dirty="0"/>
              <a:t>Demonstration Waiver (and Emerging Youth Requirement) Implementation Considerations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47A48-652D-7751-F3FA-D61692EE884D}"/>
              </a:ext>
            </a:extLst>
          </p:cNvPr>
          <p:cNvSpPr/>
          <p:nvPr/>
        </p:nvSpPr>
        <p:spPr>
          <a:xfrm>
            <a:off x="361950" y="5798634"/>
            <a:ext cx="2425855" cy="820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9763EEF-4E97-E237-2D77-B115CBF989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028144"/>
              </p:ext>
            </p:extLst>
          </p:nvPr>
        </p:nvGraphicFramePr>
        <p:xfrm>
          <a:off x="545855" y="1281925"/>
          <a:ext cx="11100289" cy="5337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40BD1-A126-78F7-2AF1-FCF4F261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EB7-82B4-5341-B0E4-1AC3B5901151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B060C-2695-EB2F-1263-C78A2C3C408B}"/>
              </a:ext>
            </a:extLst>
          </p:cNvPr>
          <p:cNvSpPr txBox="1"/>
          <p:nvPr/>
        </p:nvSpPr>
        <p:spPr>
          <a:xfrm>
            <a:off x="7413799" y="6335019"/>
            <a:ext cx="4778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8"/>
              </a:rPr>
              <a:t>Eight Key Considerations for Successful Implementation of New Medicaid Reentry Policies </a:t>
            </a:r>
            <a:r>
              <a:rPr lang="en-US" sz="1400" dirty="0"/>
              <a:t>HARP Summer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484690-A357-B7B6-8A90-B36BC182F39B}"/>
              </a:ext>
            </a:extLst>
          </p:cNvPr>
          <p:cNvSpPr txBox="1"/>
          <p:nvPr/>
        </p:nvSpPr>
        <p:spPr>
          <a:xfrm>
            <a:off x="0" y="6335019"/>
            <a:ext cx="4778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9"/>
              </a:rPr>
              <a:t>Medicaid Pre-Release Services for People Who Are Incarcerated </a:t>
            </a:r>
            <a:r>
              <a:rPr lang="en-US" sz="1400" dirty="0"/>
              <a:t>KFF Aug 2024</a:t>
            </a:r>
          </a:p>
        </p:txBody>
      </p:sp>
    </p:spTree>
    <p:extLst>
      <p:ext uri="{BB962C8B-B14F-4D97-AF65-F5344CB8AC3E}">
        <p14:creationId xmlns:p14="http://schemas.microsoft.com/office/powerpoint/2010/main" val="397637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12186-4F79-2A66-8CFA-75932B96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Challenge and Opportunity of Medicaid and Corrections Partnerships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0192BA-DBA4-2A98-88B8-9E77B26D54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316844"/>
              </p:ext>
            </p:extLst>
          </p:nvPr>
        </p:nvGraphicFramePr>
        <p:xfrm>
          <a:off x="545855" y="1455815"/>
          <a:ext cx="11100289" cy="4543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BE746-EFC5-5E78-14AF-38F90574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EB7-82B4-5341-B0E4-1AC3B59011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4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42BE96-3049-361B-DA2A-E97840AB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35BCA6-76EA-249F-40DC-6629DFC6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Elaine F H Chhean</a:t>
            </a:r>
          </a:p>
          <a:p>
            <a:r>
              <a:rPr lang="en-US" err="1"/>
              <a:t>echhean@nashp.org</a:t>
            </a:r>
            <a:endParaRPr lang="en-US"/>
          </a:p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57AED2-6757-069A-92D1-14BC39E3B1F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ECEBB-6E46-560B-AD1F-80DF199CC2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91650" y="6103938"/>
            <a:ext cx="28003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29EB7-82B4-5341-B0E4-1AC3B59011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50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0CC9-1014-B4E0-36DD-919028E3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and Housing</a:t>
            </a:r>
          </a:p>
        </p:txBody>
      </p:sp>
    </p:spTree>
    <p:extLst>
      <p:ext uri="{BB962C8B-B14F-4D97-AF65-F5344CB8AC3E}">
        <p14:creationId xmlns:p14="http://schemas.microsoft.com/office/powerpoint/2010/main" val="172922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796B4-A215-9952-8F9E-D6EB1197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State Interest in Health and Housing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35343-D609-B240-EEE1-E9480C3F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EB7-82B4-5341-B0E4-1AC3B5901151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35BC7FC-3D35-A069-1B41-707A0E63CB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032118"/>
              </p:ext>
            </p:extLst>
          </p:nvPr>
        </p:nvGraphicFramePr>
        <p:xfrm>
          <a:off x="411479" y="1707566"/>
          <a:ext cx="11369040" cy="4956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549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A53F-E2FF-4DE1-DEDE-6D9A2179F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46" y="3342503"/>
            <a:ext cx="5002456" cy="121353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Medicaid Can’t Do it Alone. 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Partnerships Needed!</a:t>
            </a:r>
          </a:p>
        </p:txBody>
      </p:sp>
      <p:pic>
        <p:nvPicPr>
          <p:cNvPr id="1026" name="Picture 2" descr="Hand Drawn Flat Round Table Stock Illustration - Download Image Now - Stool,  Vector, Apartment - iStock">
            <a:extLst>
              <a:ext uri="{FF2B5EF4-FFF2-40B4-BE49-F238E27FC236}">
                <a16:creationId xmlns:a16="http://schemas.microsoft.com/office/drawing/2014/main" id="{423224F4-0AEB-7616-F2FD-1E80D075F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8" t="20209" r="18181" b="14816"/>
          <a:stretch/>
        </p:blipFill>
        <p:spPr bwMode="auto">
          <a:xfrm>
            <a:off x="6804594" y="1256819"/>
            <a:ext cx="4378271" cy="446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F76938-84D2-1B2C-A4DC-C663CF356044}"/>
              </a:ext>
            </a:extLst>
          </p:cNvPr>
          <p:cNvSpPr txBox="1"/>
          <p:nvPr/>
        </p:nvSpPr>
        <p:spPr>
          <a:xfrm rot="17028496">
            <a:off x="5633601" y="3593465"/>
            <a:ext cx="2751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Rental Assistance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7730FD-DEED-3BDB-8932-71E55857FB7D}"/>
              </a:ext>
            </a:extLst>
          </p:cNvPr>
          <p:cNvSpPr txBox="1"/>
          <p:nvPr/>
        </p:nvSpPr>
        <p:spPr>
          <a:xfrm rot="5218478">
            <a:off x="7404138" y="4107259"/>
            <a:ext cx="23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Housing Stock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23954-A001-54C6-64B7-3D5D40F3DEBE}"/>
              </a:ext>
            </a:extLst>
          </p:cNvPr>
          <p:cNvSpPr txBox="1"/>
          <p:nvPr/>
        </p:nvSpPr>
        <p:spPr>
          <a:xfrm rot="4584832">
            <a:off x="9419382" y="3687661"/>
            <a:ext cx="3056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Supportive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EDA74-7C3F-751E-9B50-267CD9A0D0DC}"/>
              </a:ext>
            </a:extLst>
          </p:cNvPr>
          <p:cNvSpPr txBox="1"/>
          <p:nvPr/>
        </p:nvSpPr>
        <p:spPr>
          <a:xfrm>
            <a:off x="7448739" y="1611406"/>
            <a:ext cx="3089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Supportive Housing</a:t>
            </a:r>
          </a:p>
        </p:txBody>
      </p:sp>
    </p:spTree>
    <p:extLst>
      <p:ext uri="{BB962C8B-B14F-4D97-AF65-F5344CB8AC3E}">
        <p14:creationId xmlns:p14="http://schemas.microsoft.com/office/powerpoint/2010/main" val="338962229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7C3483-4B18-7709-87CD-4D8CAED7DB2D}"/>
              </a:ext>
            </a:extLst>
          </p:cNvPr>
          <p:cNvSpPr/>
          <p:nvPr/>
        </p:nvSpPr>
        <p:spPr>
          <a:xfrm>
            <a:off x="244929" y="6058093"/>
            <a:ext cx="2351314" cy="556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0AAE3-6716-A141-28C4-2D74B7091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5" y="523214"/>
            <a:ext cx="11103429" cy="953583"/>
          </a:xfrm>
        </p:spPr>
        <p:txBody>
          <a:bodyPr/>
          <a:lstStyle/>
          <a:p>
            <a:r>
              <a:rPr lang="en-US" dirty="0">
                <a:solidFill>
                  <a:srgbClr val="092D3B"/>
                </a:solidFill>
              </a:rPr>
              <a:t>NASHP’s Health and Housing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03E8D-B274-5338-10B1-EB80133A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29EB7-82B4-5341-B0E4-1AC3B590115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E2C7F277-710D-8197-93F9-496213AEC901}"/>
                  </a:ext>
                </a:extLst>
              </p:cNvPr>
              <p:cNvGraphicFramePr/>
              <p:nvPr/>
            </p:nvGraphicFramePr>
            <p:xfrm>
              <a:off x="-223929" y="1534887"/>
              <a:ext cx="7557795" cy="51291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E2C7F277-710D-8197-93F9-496213AEC9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23929" y="1534887"/>
                <a:ext cx="7557795" cy="5129101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FC1C088-016D-7173-7CAA-47BA1AA14CF7}"/>
              </a:ext>
            </a:extLst>
          </p:cNvPr>
          <p:cNvGraphicFramePr/>
          <p:nvPr/>
        </p:nvGraphicFramePr>
        <p:xfrm>
          <a:off x="7501812" y="1534887"/>
          <a:ext cx="4466253" cy="493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143C3B7-AC4E-5B86-F071-1EF6E0904355}"/>
              </a:ext>
            </a:extLst>
          </p:cNvPr>
          <p:cNvSpPr/>
          <p:nvPr/>
        </p:nvSpPr>
        <p:spPr>
          <a:xfrm>
            <a:off x="1772816" y="6361288"/>
            <a:ext cx="541176" cy="182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D6B7BD-326B-CC03-9EFC-7C0D37A197E0}"/>
              </a:ext>
            </a:extLst>
          </p:cNvPr>
          <p:cNvSpPr/>
          <p:nvPr/>
        </p:nvSpPr>
        <p:spPr>
          <a:xfrm>
            <a:off x="1908110" y="6245108"/>
            <a:ext cx="405882" cy="298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687D94-BEB0-70C9-AFA6-B4806D392B8F}"/>
              </a:ext>
            </a:extLst>
          </p:cNvPr>
          <p:cNvSpPr/>
          <p:nvPr/>
        </p:nvSpPr>
        <p:spPr>
          <a:xfrm>
            <a:off x="6195527" y="5971591"/>
            <a:ext cx="1082356" cy="207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1E1F85-4F7A-2DC5-7975-5D77D253E1E6}"/>
              </a:ext>
            </a:extLst>
          </p:cNvPr>
          <p:cNvSpPr/>
          <p:nvPr/>
        </p:nvSpPr>
        <p:spPr>
          <a:xfrm>
            <a:off x="805312" y="6356350"/>
            <a:ext cx="91440" cy="91440"/>
          </a:xfrm>
          <a:prstGeom prst="rect">
            <a:avLst/>
          </a:prstGeom>
          <a:solidFill>
            <a:srgbClr val="5482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7D1AC-5C9B-ED72-2309-42631D3378F8}"/>
              </a:ext>
            </a:extLst>
          </p:cNvPr>
          <p:cNvSpPr txBox="1"/>
          <p:nvPr/>
        </p:nvSpPr>
        <p:spPr>
          <a:xfrm>
            <a:off x="871626" y="6209813"/>
            <a:ext cx="149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HHI 3.0 States</a:t>
            </a:r>
          </a:p>
        </p:txBody>
      </p:sp>
    </p:spTree>
    <p:extLst>
      <p:ext uri="{BB962C8B-B14F-4D97-AF65-F5344CB8AC3E}">
        <p14:creationId xmlns:p14="http://schemas.microsoft.com/office/powerpoint/2010/main" val="233065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65501-696D-DB91-6A6A-498579DA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29EB7-82B4-5341-B0E4-1AC3B59011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89AF4-2ECD-7B53-664F-22A81A52DF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100" y="20284"/>
            <a:ext cx="11099800" cy="739013"/>
          </a:xfrm>
        </p:spPr>
        <p:txBody>
          <a:bodyPr/>
          <a:lstStyle/>
          <a:p>
            <a:pPr algn="ctr"/>
            <a:r>
              <a:rPr lang="en-US"/>
              <a:t>Core Elements of Health and Housing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96E90F-C3AF-81C0-B2B0-466A2F76DCD5}"/>
              </a:ext>
            </a:extLst>
          </p:cNvPr>
          <p:cNvSpPr/>
          <p:nvPr/>
        </p:nvSpPr>
        <p:spPr>
          <a:xfrm>
            <a:off x="182880" y="5925312"/>
            <a:ext cx="2121408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4F8FD63-6B74-AD6B-31F8-E212589DDEB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58730575"/>
              </p:ext>
            </p:extLst>
          </p:nvPr>
        </p:nvGraphicFramePr>
        <p:xfrm>
          <a:off x="0" y="932688"/>
          <a:ext cx="12192000" cy="590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166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AF9376-9505-9F95-9BA2-38EA856B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Reentry from Incarceration</a:t>
            </a:r>
          </a:p>
        </p:txBody>
      </p:sp>
    </p:spTree>
    <p:extLst>
      <p:ext uri="{BB962C8B-B14F-4D97-AF65-F5344CB8AC3E}">
        <p14:creationId xmlns:p14="http://schemas.microsoft.com/office/powerpoint/2010/main" val="364344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8FA3A-B1EA-6C2E-53C1-FC1BC570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Major Policy Changes on Medicaid’s Role in Reentry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D0E93C-F7B2-E8FF-BBD9-63B7DD60D9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919633"/>
              </p:ext>
            </p:extLst>
          </p:nvPr>
        </p:nvGraphicFramePr>
        <p:xfrm>
          <a:off x="545855" y="1554481"/>
          <a:ext cx="11100289" cy="437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31D6F-077D-EF17-489F-4D3B4FFE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EB7-82B4-5341-B0E4-1AC3B5901151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828A0-FA90-4A4C-FD4E-CA3FF624641B}"/>
              </a:ext>
            </a:extLst>
          </p:cNvPr>
          <p:cNvSpPr txBox="1"/>
          <p:nvPr/>
        </p:nvSpPr>
        <p:spPr>
          <a:xfrm>
            <a:off x="2011681" y="6108923"/>
            <a:ext cx="961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8"/>
              </a:rPr>
              <a:t>Medicaid’s New Role in Advancing Reentry: Key Policy Changes </a:t>
            </a:r>
            <a:r>
              <a:rPr lang="en-US" sz="1400" dirty="0"/>
              <a:t>HARP Spring 2024; </a:t>
            </a:r>
            <a:r>
              <a:rPr lang="en-US" sz="1400" dirty="0">
                <a:hlinkClick r:id="rId9"/>
              </a:rPr>
              <a:t>HRSA Draft Policy Guidance on Health Centers </a:t>
            </a:r>
            <a:r>
              <a:rPr lang="en-US" sz="1400" dirty="0"/>
              <a:t>April 2024; </a:t>
            </a:r>
            <a:r>
              <a:rPr lang="en-US" sz="1400" dirty="0">
                <a:hlinkClick r:id="rId10"/>
              </a:rPr>
              <a:t>Medicare Proposed Rule Fact Sheet </a:t>
            </a:r>
            <a:r>
              <a:rPr lang="en-US" sz="1400" dirty="0"/>
              <a:t>July 2024</a:t>
            </a:r>
          </a:p>
        </p:txBody>
      </p:sp>
    </p:spTree>
    <p:extLst>
      <p:ext uri="{BB962C8B-B14F-4D97-AF65-F5344CB8AC3E}">
        <p14:creationId xmlns:p14="http://schemas.microsoft.com/office/powerpoint/2010/main" val="230712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C551-1197-B5B7-D4B1-D501F3C8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NASHP/ HARP’s Reentry Learning Collaborative and Learning and Action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6DD7A-3DCB-F237-D014-383BFDF2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EB7-82B4-5341-B0E4-1AC3B5901151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D0186613-DE5D-C41B-E277-99777B1B592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00614324"/>
                  </p:ext>
                </p:extLst>
              </p:nvPr>
            </p:nvGraphicFramePr>
            <p:xfrm>
              <a:off x="-573768" y="1505538"/>
              <a:ext cx="8885012" cy="471564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D0186613-DE5D-C41B-E277-99777B1B592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73768" y="1505538"/>
                <a:ext cx="8885012" cy="4715648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7B1C396-1434-7646-64F3-AFC834339B8E}"/>
              </a:ext>
            </a:extLst>
          </p:cNvPr>
          <p:cNvSpPr/>
          <p:nvPr/>
        </p:nvSpPr>
        <p:spPr>
          <a:xfrm>
            <a:off x="7053943" y="5682343"/>
            <a:ext cx="1469571" cy="604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68211B7-9D63-C449-45B5-8FCADEDCFC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48675"/>
              </p:ext>
            </p:extLst>
          </p:nvPr>
        </p:nvGraphicFramePr>
        <p:xfrm>
          <a:off x="8066314" y="1602928"/>
          <a:ext cx="3853543" cy="4520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0335912"/>
      </p:ext>
    </p:extLst>
  </p:cSld>
  <p:clrMapOvr>
    <a:masterClrMapping/>
  </p:clrMapOvr>
</p:sld>
</file>

<file path=ppt/theme/theme1.xml><?xml version="1.0" encoding="utf-8"?>
<a:theme xmlns:a="http://schemas.openxmlformats.org/drawingml/2006/main" name="NASHP Green">
  <a:themeElements>
    <a:clrScheme name="NASHP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832F"/>
      </a:accent1>
      <a:accent2>
        <a:srgbClr val="0A598C"/>
      </a:accent2>
      <a:accent3>
        <a:srgbClr val="E88603"/>
      </a:accent3>
      <a:accent4>
        <a:srgbClr val="DEB803"/>
      </a:accent4>
      <a:accent5>
        <a:srgbClr val="008FB9"/>
      </a:accent5>
      <a:accent6>
        <a:srgbClr val="8DC109"/>
      </a:accent6>
      <a:hlink>
        <a:srgbClr val="008FB9"/>
      </a:hlink>
      <a:folHlink>
        <a:srgbClr val="008F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SHP Blue">
  <a:themeElements>
    <a:clrScheme name="NASHP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832F"/>
      </a:accent1>
      <a:accent2>
        <a:srgbClr val="0A598C"/>
      </a:accent2>
      <a:accent3>
        <a:srgbClr val="E88603"/>
      </a:accent3>
      <a:accent4>
        <a:srgbClr val="DEB803"/>
      </a:accent4>
      <a:accent5>
        <a:srgbClr val="008FB9"/>
      </a:accent5>
      <a:accent6>
        <a:srgbClr val="8DC109"/>
      </a:accent6>
      <a:hlink>
        <a:srgbClr val="008FB9"/>
      </a:hlink>
      <a:folHlink>
        <a:srgbClr val="008F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94a1f7-e87f-499e-a45d-fcd654b18acc">
      <Terms xmlns="http://schemas.microsoft.com/office/infopath/2007/PartnerControls"/>
    </lcf76f155ced4ddcb4097134ff3c332f>
    <TaxCatchAll xmlns="b4ca7606-c918-4595-bd59-8c4ec440dd12" xsi:nil="true"/>
    <_Flow_SignoffStatus xmlns="8094a1f7-e87f-499e-a45d-fcd654b18a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04C1A68BCDB84987E374B0D969BAD9" ma:contentTypeVersion="20" ma:contentTypeDescription="Create a new document." ma:contentTypeScope="" ma:versionID="e990d4a70fd1586944a41c9687e74b6c">
  <xsd:schema xmlns:xsd="http://www.w3.org/2001/XMLSchema" xmlns:xs="http://www.w3.org/2001/XMLSchema" xmlns:p="http://schemas.microsoft.com/office/2006/metadata/properties" xmlns:ns2="8094a1f7-e87f-499e-a45d-fcd654b18acc" xmlns:ns3="b4ca7606-c918-4595-bd59-8c4ec440dd12" targetNamespace="http://schemas.microsoft.com/office/2006/metadata/properties" ma:root="true" ma:fieldsID="05b70e2595227d8bd90dcecb8b73c5ab" ns2:_="" ns3:_="">
    <xsd:import namespace="8094a1f7-e87f-499e-a45d-fcd654b18acc"/>
    <xsd:import namespace="b4ca7606-c918-4595-bd59-8c4ec440dd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4a1f7-e87f-499e-a45d-fcd654b18a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e5ee79-a0d5-4599-a710-4b5df4c104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ca7606-c918-4595-bd59-8c4ec440dd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3c3dfb2-c01c-43d6-88fd-d2845f220f20}" ma:internalName="TaxCatchAll" ma:showField="CatchAllData" ma:web="b4ca7606-c918-4595-bd59-8c4ec440dd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8B7C25-4D05-45BB-AC48-F6741009CCA2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b4ca7606-c918-4595-bd59-8c4ec440dd12"/>
    <ds:schemaRef ds:uri="http://purl.org/dc/terms/"/>
    <ds:schemaRef ds:uri="8094a1f7-e87f-499e-a45d-fcd654b18ac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15594C-C918-4A3C-AD08-4CCCD14CEC02}">
  <ds:schemaRefs>
    <ds:schemaRef ds:uri="8094a1f7-e87f-499e-a45d-fcd654b18acc"/>
    <ds:schemaRef ds:uri="b4ca7606-c918-4595-bd59-8c4ec440dd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1045099-16E5-41AB-AE26-F9D908F0F8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495</Words>
  <Application>Microsoft Macintosh PowerPoint</Application>
  <PresentationFormat>Widescreen</PresentationFormat>
  <Paragraphs>94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NASHP Green</vt:lpstr>
      <vt:lpstr>NASHP Blue</vt:lpstr>
      <vt:lpstr>Testing New Approaches in Medicaid  Section 1115 Demonstrations for Housing and Reentry Services</vt:lpstr>
      <vt:lpstr>Health and Housing</vt:lpstr>
      <vt:lpstr>State Interest in Health and Housing</vt:lpstr>
      <vt:lpstr>Medicaid Can’t Do it Alone.   Partnerships Needed!</vt:lpstr>
      <vt:lpstr>NASHP’s Health and Housing Institute</vt:lpstr>
      <vt:lpstr>Core Elements of Health and Housing</vt:lpstr>
      <vt:lpstr>Reentry from Incarceration</vt:lpstr>
      <vt:lpstr>Major Policy Changes on Medicaid’s Role in Reentry</vt:lpstr>
      <vt:lpstr>NASHP/ HARP’s Reentry Learning Collaborative and Learning and Action Network</vt:lpstr>
      <vt:lpstr>Demonstration Waiver (and Emerging Youth Requirement) Implementation Considerations</vt:lpstr>
      <vt:lpstr>The Challenge and Opportunity of Medicaid and Corrections Partnerships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Housing</dc:title>
  <dc:creator>Elaine Chhean</dc:creator>
  <cp:lastModifiedBy>Elaine Chhean</cp:lastModifiedBy>
  <cp:revision>5</cp:revision>
  <dcterms:created xsi:type="dcterms:W3CDTF">2023-05-24T15:35:44Z</dcterms:created>
  <dcterms:modified xsi:type="dcterms:W3CDTF">2024-08-26T17:40:21Z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0x0101008004C1A68BCDB84987E374B0D969BAD9</vt:lpwstr>
  </property>
  <property fmtid="{D5CDD505-2E9C-101B-9397-08002B2CF9AE}" pid="3" name="MediaServiceImageTags">
    <vt:lpwstr/>
  </property>
</Properties>
</file>