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Lst>
  <p:notesMasterIdLst>
    <p:notesMasterId r:id="rId15"/>
  </p:notesMasterIdLst>
  <p:sldIdLst>
    <p:sldId id="256" r:id="rId6"/>
    <p:sldId id="260" r:id="rId7"/>
    <p:sldId id="2966" r:id="rId8"/>
    <p:sldId id="2951" r:id="rId9"/>
    <p:sldId id="2952" r:id="rId10"/>
    <p:sldId id="2984" r:id="rId11"/>
    <p:sldId id="2970" r:id="rId12"/>
    <p:sldId id="2991" r:id="rId13"/>
    <p:sldId id="29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0741B2-BFB5-FB84-0C34-DDCFE92C59F0}" name="Elaine Chhean" initials="EC" userId="S::echhean@nashp.org::ca152d0e-1930-4ecd-b6f7-5ea3e595472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E842F"/>
    <a:srgbClr val="E7EDE8"/>
    <a:srgbClr val="1F832E"/>
    <a:srgbClr val="1F832F"/>
    <a:srgbClr val="6FB476"/>
    <a:srgbClr val="339540"/>
    <a:srgbClr val="7097C4"/>
    <a:srgbClr val="226CAC"/>
    <a:srgbClr val="09598C"/>
    <a:srgbClr val="1962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0"/>
    <p:restoredTop sz="82536"/>
  </p:normalViewPr>
  <p:slideViewPr>
    <p:cSldViewPr snapToGrid="0" snapToObjects="1">
      <p:cViewPr varScale="1">
        <p:scale>
          <a:sx n="56" d="100"/>
          <a:sy n="56" d="100"/>
        </p:scale>
        <p:origin x="10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FA40A-15DA-8F44-B0AF-0889CFDEF5F8}"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8E45B00E-3E18-AC4E-9FB6-323F2A55EBDD}">
      <dgm:prSet phldrT="[Text]" custT="1"/>
      <dgm:spPr/>
      <dgm:t>
        <a:bodyPr/>
        <a:lstStyle/>
        <a:p>
          <a:r>
            <a:rPr lang="en-US" sz="2000" dirty="0"/>
            <a:t>Health and Human Services Secretaries</a:t>
          </a:r>
        </a:p>
      </dgm:t>
    </dgm:pt>
    <dgm:pt modelId="{CE190CE6-98A9-8A46-BF43-16169561D093}" type="parTrans" cxnId="{A7C8243A-F731-9649-B797-8744EC776EBB}">
      <dgm:prSet/>
      <dgm:spPr/>
      <dgm:t>
        <a:bodyPr/>
        <a:lstStyle/>
        <a:p>
          <a:endParaRPr lang="en-US" sz="2000"/>
        </a:p>
      </dgm:t>
    </dgm:pt>
    <dgm:pt modelId="{A870ECFD-1408-F746-ACB5-7D289B8DF35E}" type="sibTrans" cxnId="{A7C8243A-F731-9649-B797-8744EC776EBB}">
      <dgm:prSet custT="1"/>
      <dgm:spPr/>
      <dgm:t>
        <a:bodyPr/>
        <a:lstStyle/>
        <a:p>
          <a:endParaRPr lang="en-US" sz="2000"/>
        </a:p>
      </dgm:t>
    </dgm:pt>
    <dgm:pt modelId="{050268C9-B086-F84A-A5C2-F237B0AD55DC}">
      <dgm:prSet phldrT="[Text]" custT="1"/>
      <dgm:spPr>
        <a:solidFill>
          <a:schemeClr val="accent1"/>
        </a:solidFill>
      </dgm:spPr>
      <dgm:t>
        <a:bodyPr/>
        <a:lstStyle/>
        <a:p>
          <a:r>
            <a:rPr lang="en-US" sz="2000" dirty="0"/>
            <a:t>Behavioral Health Directors</a:t>
          </a:r>
        </a:p>
      </dgm:t>
    </dgm:pt>
    <dgm:pt modelId="{DE4D724A-D4C6-524B-A2EF-6069A124F15D}" type="parTrans" cxnId="{CDB88028-FD34-7148-9195-95B246A0F34A}">
      <dgm:prSet/>
      <dgm:spPr/>
      <dgm:t>
        <a:bodyPr/>
        <a:lstStyle/>
        <a:p>
          <a:endParaRPr lang="en-US" sz="2000"/>
        </a:p>
      </dgm:t>
    </dgm:pt>
    <dgm:pt modelId="{7618A61A-8776-8A45-9D4E-5ED418AA15F0}" type="sibTrans" cxnId="{CDB88028-FD34-7148-9195-95B246A0F34A}">
      <dgm:prSet custT="1"/>
      <dgm:spPr/>
      <dgm:t>
        <a:bodyPr/>
        <a:lstStyle/>
        <a:p>
          <a:endParaRPr lang="en-US" sz="2000"/>
        </a:p>
      </dgm:t>
    </dgm:pt>
    <dgm:pt modelId="{62D188D5-3281-884C-AD8D-312AC0E564E2}">
      <dgm:prSet phldrT="[Text]" custT="1"/>
      <dgm:spPr>
        <a:solidFill>
          <a:srgbClr val="DFB802"/>
        </a:solidFill>
      </dgm:spPr>
      <dgm:t>
        <a:bodyPr/>
        <a:lstStyle/>
        <a:p>
          <a:r>
            <a:rPr lang="en-US" sz="2000" dirty="0"/>
            <a:t>Insurance Commissioners</a:t>
          </a:r>
        </a:p>
      </dgm:t>
    </dgm:pt>
    <dgm:pt modelId="{4C055413-3259-8744-A23A-503EBF6925EC}" type="parTrans" cxnId="{E787D4D9-58FD-424F-8347-45F372818A33}">
      <dgm:prSet/>
      <dgm:spPr/>
      <dgm:t>
        <a:bodyPr/>
        <a:lstStyle/>
        <a:p>
          <a:endParaRPr lang="en-US" sz="2000"/>
        </a:p>
      </dgm:t>
    </dgm:pt>
    <dgm:pt modelId="{8BF0F61D-4E06-2E42-90F0-DBB9DCFB01BD}" type="sibTrans" cxnId="{E787D4D9-58FD-424F-8347-45F372818A33}">
      <dgm:prSet custT="1"/>
      <dgm:spPr/>
      <dgm:t>
        <a:bodyPr/>
        <a:lstStyle/>
        <a:p>
          <a:endParaRPr lang="en-US" sz="2000"/>
        </a:p>
      </dgm:t>
    </dgm:pt>
    <dgm:pt modelId="{67B596AD-F4A3-8847-B374-2407675D4818}">
      <dgm:prSet phldrT="[Text]" custT="1"/>
      <dgm:spPr>
        <a:solidFill>
          <a:srgbClr val="0F8FBA"/>
        </a:solidFill>
      </dgm:spPr>
      <dgm:t>
        <a:bodyPr/>
        <a:lstStyle/>
        <a:p>
          <a:r>
            <a:rPr lang="en-US" sz="2000" dirty="0"/>
            <a:t>Governor's Advisors</a:t>
          </a:r>
        </a:p>
      </dgm:t>
    </dgm:pt>
    <dgm:pt modelId="{0DFAA300-C020-B342-BA6D-7DDB11BAEB50}" type="parTrans" cxnId="{10A5D5CB-7CFC-EF4D-81C7-E532D8CF9511}">
      <dgm:prSet/>
      <dgm:spPr/>
      <dgm:t>
        <a:bodyPr/>
        <a:lstStyle/>
        <a:p>
          <a:endParaRPr lang="en-US" sz="2000"/>
        </a:p>
      </dgm:t>
    </dgm:pt>
    <dgm:pt modelId="{B19EE2BB-8133-5E42-92E3-96BBA0D01BC6}" type="sibTrans" cxnId="{10A5D5CB-7CFC-EF4D-81C7-E532D8CF9511}">
      <dgm:prSet custT="1"/>
      <dgm:spPr/>
      <dgm:t>
        <a:bodyPr/>
        <a:lstStyle/>
        <a:p>
          <a:endParaRPr lang="en-US" sz="2000"/>
        </a:p>
      </dgm:t>
    </dgm:pt>
    <dgm:pt modelId="{45C1BEFB-7DC1-0F48-A82D-119B4DC1A669}">
      <dgm:prSet phldrT="[Text]" custT="1"/>
      <dgm:spPr>
        <a:solidFill>
          <a:srgbClr val="8DC108"/>
        </a:solidFill>
      </dgm:spPr>
      <dgm:t>
        <a:bodyPr/>
        <a:lstStyle/>
        <a:p>
          <a:r>
            <a:rPr lang="en-US" sz="2000" dirty="0"/>
            <a:t>State Legislators</a:t>
          </a:r>
        </a:p>
      </dgm:t>
    </dgm:pt>
    <dgm:pt modelId="{33C59B01-3C2F-5949-8E4C-376A526DBD98}" type="parTrans" cxnId="{ACD1F3CF-ED2C-BF41-A165-2C2CC63EF312}">
      <dgm:prSet/>
      <dgm:spPr/>
      <dgm:t>
        <a:bodyPr/>
        <a:lstStyle/>
        <a:p>
          <a:endParaRPr lang="en-US" sz="2000"/>
        </a:p>
      </dgm:t>
    </dgm:pt>
    <dgm:pt modelId="{5CC9FDCC-2F87-8446-9650-1C6FD7F65C38}" type="sibTrans" cxnId="{ACD1F3CF-ED2C-BF41-A165-2C2CC63EF312}">
      <dgm:prSet custT="1"/>
      <dgm:spPr/>
      <dgm:t>
        <a:bodyPr/>
        <a:lstStyle/>
        <a:p>
          <a:endParaRPr lang="en-US" sz="2000"/>
        </a:p>
      </dgm:t>
    </dgm:pt>
    <dgm:pt modelId="{D5EBF7DD-181F-A346-8406-1085D4BEA7D2}">
      <dgm:prSet phldrT="[Text]" custT="1"/>
      <dgm:spPr>
        <a:solidFill>
          <a:srgbClr val="09598C"/>
        </a:solidFill>
      </dgm:spPr>
      <dgm:t>
        <a:bodyPr/>
        <a:lstStyle/>
        <a:p>
          <a:r>
            <a:rPr lang="en-US" sz="2000" dirty="0"/>
            <a:t>Medical Directors</a:t>
          </a:r>
        </a:p>
      </dgm:t>
    </dgm:pt>
    <dgm:pt modelId="{5265837A-3870-744A-87D6-D32EAB093E0F}" type="parTrans" cxnId="{FFA1DFC1-7481-4146-B441-81EE70214D2C}">
      <dgm:prSet/>
      <dgm:spPr/>
      <dgm:t>
        <a:bodyPr/>
        <a:lstStyle/>
        <a:p>
          <a:endParaRPr lang="en-US" sz="2000"/>
        </a:p>
      </dgm:t>
    </dgm:pt>
    <dgm:pt modelId="{B5CD17F0-13AF-F54D-B88D-9913EF502B0D}" type="sibTrans" cxnId="{FFA1DFC1-7481-4146-B441-81EE70214D2C}">
      <dgm:prSet custT="1"/>
      <dgm:spPr/>
      <dgm:t>
        <a:bodyPr/>
        <a:lstStyle/>
        <a:p>
          <a:endParaRPr lang="en-US" sz="2000"/>
        </a:p>
      </dgm:t>
    </dgm:pt>
    <dgm:pt modelId="{226A9C74-7DB4-2940-A9FF-0FC01675CA95}">
      <dgm:prSet phldrT="[Text]" custT="1"/>
      <dgm:spPr>
        <a:solidFill>
          <a:srgbClr val="E88601"/>
        </a:solidFill>
      </dgm:spPr>
      <dgm:t>
        <a:bodyPr/>
        <a:lstStyle/>
        <a:p>
          <a:r>
            <a:rPr lang="en-US" sz="2000" dirty="0"/>
            <a:t>Title V &amp; CYSHCN Directors</a:t>
          </a:r>
        </a:p>
      </dgm:t>
    </dgm:pt>
    <dgm:pt modelId="{7018964D-7441-D240-9834-93F04DCA077C}" type="parTrans" cxnId="{0AB95DF9-8A0E-E14B-8D2D-F0BF392F4F7D}">
      <dgm:prSet/>
      <dgm:spPr/>
      <dgm:t>
        <a:bodyPr/>
        <a:lstStyle/>
        <a:p>
          <a:endParaRPr lang="en-US" sz="2000"/>
        </a:p>
      </dgm:t>
    </dgm:pt>
    <dgm:pt modelId="{FFA71D62-AE0C-4E4E-B066-9CBEA2B9A811}" type="sibTrans" cxnId="{0AB95DF9-8A0E-E14B-8D2D-F0BF392F4F7D}">
      <dgm:prSet/>
      <dgm:spPr/>
      <dgm:t>
        <a:bodyPr/>
        <a:lstStyle/>
        <a:p>
          <a:endParaRPr lang="en-US" sz="2000"/>
        </a:p>
      </dgm:t>
    </dgm:pt>
    <dgm:pt modelId="{3C4C1B99-54D1-A144-99AD-7E9E977BCF06}">
      <dgm:prSet phldrT="[Text]" custT="1"/>
      <dgm:spPr>
        <a:solidFill>
          <a:schemeClr val="accent1"/>
        </a:solidFill>
      </dgm:spPr>
      <dgm:t>
        <a:bodyPr/>
        <a:lstStyle/>
        <a:p>
          <a:r>
            <a:rPr lang="en-US" sz="2000" dirty="0"/>
            <a:t>State Based Marketplaces</a:t>
          </a:r>
        </a:p>
      </dgm:t>
    </dgm:pt>
    <dgm:pt modelId="{1495B1FD-5018-1940-B18E-E2B575C15056}" type="parTrans" cxnId="{49962B2D-7F91-354A-B32E-1D569E597E46}">
      <dgm:prSet/>
      <dgm:spPr/>
      <dgm:t>
        <a:bodyPr/>
        <a:lstStyle/>
        <a:p>
          <a:endParaRPr lang="en-US" sz="2000"/>
        </a:p>
      </dgm:t>
    </dgm:pt>
    <dgm:pt modelId="{AF907B0A-482F-AA4C-AA1B-50D242BA8219}" type="sibTrans" cxnId="{49962B2D-7F91-354A-B32E-1D569E597E46}">
      <dgm:prSet/>
      <dgm:spPr/>
      <dgm:t>
        <a:bodyPr/>
        <a:lstStyle/>
        <a:p>
          <a:endParaRPr lang="en-US" sz="2000"/>
        </a:p>
      </dgm:t>
    </dgm:pt>
    <dgm:pt modelId="{917EDC68-913C-1B4D-A596-E41F5D7D31EA}">
      <dgm:prSet phldrT="[Text]" custT="1"/>
      <dgm:spPr>
        <a:solidFill>
          <a:srgbClr val="DFB802"/>
        </a:solidFill>
      </dgm:spPr>
      <dgm:t>
        <a:bodyPr/>
        <a:lstStyle/>
        <a:p>
          <a:r>
            <a:rPr lang="en-US" sz="2000" dirty="0"/>
            <a:t>Health Equity Officers</a:t>
          </a:r>
        </a:p>
      </dgm:t>
    </dgm:pt>
    <dgm:pt modelId="{552B1C3E-982F-5B40-919A-F0EF7E116D71}" type="parTrans" cxnId="{61B8B40C-8929-1F4C-8F2F-423F7747FDE8}">
      <dgm:prSet/>
      <dgm:spPr/>
      <dgm:t>
        <a:bodyPr/>
        <a:lstStyle/>
        <a:p>
          <a:endParaRPr lang="en-US" sz="2000"/>
        </a:p>
      </dgm:t>
    </dgm:pt>
    <dgm:pt modelId="{9ED72C80-6B65-E54B-B3CE-96832B0FEAB3}" type="sibTrans" cxnId="{61B8B40C-8929-1F4C-8F2F-423F7747FDE8}">
      <dgm:prSet/>
      <dgm:spPr/>
      <dgm:t>
        <a:bodyPr/>
        <a:lstStyle/>
        <a:p>
          <a:endParaRPr lang="en-US" sz="2000"/>
        </a:p>
      </dgm:t>
    </dgm:pt>
    <dgm:pt modelId="{F5C651BF-0592-A945-9803-84199D791FF8}">
      <dgm:prSet phldrT="[Text]" custT="1"/>
      <dgm:spPr>
        <a:solidFill>
          <a:srgbClr val="0F8FBA"/>
        </a:solidFill>
      </dgm:spPr>
      <dgm:t>
        <a:bodyPr/>
        <a:lstStyle/>
        <a:p>
          <a:r>
            <a:rPr lang="en-US" sz="2000" dirty="0"/>
            <a:t>Career and Program Staff</a:t>
          </a:r>
        </a:p>
      </dgm:t>
    </dgm:pt>
    <dgm:pt modelId="{9872C967-8341-DC4F-A251-E5CDB546544D}" type="parTrans" cxnId="{5310DF4A-22D2-8D45-9F28-19B7E1FBD0F3}">
      <dgm:prSet/>
      <dgm:spPr/>
      <dgm:t>
        <a:bodyPr/>
        <a:lstStyle/>
        <a:p>
          <a:endParaRPr lang="en-US" sz="2000"/>
        </a:p>
      </dgm:t>
    </dgm:pt>
    <dgm:pt modelId="{F0EA5C13-1AEB-E741-81F2-CFA0D9F43EEA}" type="sibTrans" cxnId="{5310DF4A-22D2-8D45-9F28-19B7E1FBD0F3}">
      <dgm:prSet/>
      <dgm:spPr/>
      <dgm:t>
        <a:bodyPr/>
        <a:lstStyle/>
        <a:p>
          <a:endParaRPr lang="en-US" sz="2000"/>
        </a:p>
      </dgm:t>
    </dgm:pt>
    <dgm:pt modelId="{7289EF0A-2493-354D-855A-F5742C65471E}">
      <dgm:prSet phldrT="[Text]" custT="1"/>
      <dgm:spPr/>
      <dgm:t>
        <a:bodyPr/>
        <a:lstStyle/>
        <a:p>
          <a:r>
            <a:rPr lang="en-US" sz="2000" dirty="0"/>
            <a:t>Medicaid Directors</a:t>
          </a:r>
        </a:p>
      </dgm:t>
    </dgm:pt>
    <dgm:pt modelId="{99BC2C04-591C-EB48-9376-32AAC4ABFB8F}" type="parTrans" cxnId="{01AF0D54-2B69-7C4D-BE14-3DD4C6AAAB91}">
      <dgm:prSet/>
      <dgm:spPr/>
      <dgm:t>
        <a:bodyPr/>
        <a:lstStyle/>
        <a:p>
          <a:endParaRPr lang="en-US" sz="2000"/>
        </a:p>
      </dgm:t>
    </dgm:pt>
    <dgm:pt modelId="{EA13B5EE-21E8-F446-BE8F-57A7DB0DD665}" type="sibTrans" cxnId="{01AF0D54-2B69-7C4D-BE14-3DD4C6AAAB91}">
      <dgm:prSet/>
      <dgm:spPr/>
      <dgm:t>
        <a:bodyPr/>
        <a:lstStyle/>
        <a:p>
          <a:endParaRPr lang="en-US" sz="2000"/>
        </a:p>
      </dgm:t>
    </dgm:pt>
    <dgm:pt modelId="{72E009CB-EB5D-8E42-A328-22311131D8A8}">
      <dgm:prSet phldrT="[Text]" custT="1"/>
      <dgm:spPr>
        <a:solidFill>
          <a:srgbClr val="8DC108"/>
        </a:solidFill>
      </dgm:spPr>
      <dgm:t>
        <a:bodyPr/>
        <a:lstStyle/>
        <a:p>
          <a:r>
            <a:rPr lang="en-US" sz="2000" dirty="0"/>
            <a:t>Aging and Disability Directors</a:t>
          </a:r>
        </a:p>
      </dgm:t>
    </dgm:pt>
    <dgm:pt modelId="{32BF7C1D-866C-AA4A-A045-B9725C4350C4}" type="parTrans" cxnId="{02237895-9351-CE4E-9DB5-7587E380BE8C}">
      <dgm:prSet/>
      <dgm:spPr/>
      <dgm:t>
        <a:bodyPr/>
        <a:lstStyle/>
        <a:p>
          <a:endParaRPr lang="en-US" sz="1600"/>
        </a:p>
      </dgm:t>
    </dgm:pt>
    <dgm:pt modelId="{7867FABB-5D66-0C4D-A280-31BCAD9F7D80}" type="sibTrans" cxnId="{02237895-9351-CE4E-9DB5-7587E380BE8C}">
      <dgm:prSet/>
      <dgm:spPr/>
      <dgm:t>
        <a:bodyPr/>
        <a:lstStyle/>
        <a:p>
          <a:endParaRPr lang="en-US" sz="1600"/>
        </a:p>
      </dgm:t>
    </dgm:pt>
    <dgm:pt modelId="{E057C6D2-2051-B642-A59E-06C87038E910}">
      <dgm:prSet phldrT="[Text]" custT="1"/>
      <dgm:spPr>
        <a:solidFill>
          <a:srgbClr val="09598C"/>
        </a:solidFill>
      </dgm:spPr>
      <dgm:t>
        <a:bodyPr/>
        <a:lstStyle/>
        <a:p>
          <a:r>
            <a:rPr lang="en-US" sz="2000" dirty="0"/>
            <a:t>Public Health Directors</a:t>
          </a:r>
        </a:p>
      </dgm:t>
    </dgm:pt>
    <dgm:pt modelId="{CB4B00ED-6DB6-D643-B17E-98037E0676DB}" type="parTrans" cxnId="{A6948F55-60E2-5F4D-ACC1-E1562C5BAD4C}">
      <dgm:prSet/>
      <dgm:spPr/>
      <dgm:t>
        <a:bodyPr/>
        <a:lstStyle/>
        <a:p>
          <a:endParaRPr lang="en-US" sz="1600"/>
        </a:p>
      </dgm:t>
    </dgm:pt>
    <dgm:pt modelId="{6A088D06-957C-7541-90CA-E3CD6579B49A}" type="sibTrans" cxnId="{A6948F55-60E2-5F4D-ACC1-E1562C5BAD4C}">
      <dgm:prSet/>
      <dgm:spPr/>
      <dgm:t>
        <a:bodyPr/>
        <a:lstStyle/>
        <a:p>
          <a:endParaRPr lang="en-US" sz="1600"/>
        </a:p>
      </dgm:t>
    </dgm:pt>
    <dgm:pt modelId="{5190A0D9-4C68-5945-9E3F-331AA7BA6BE1}" type="pres">
      <dgm:prSet presAssocID="{F67FA40A-15DA-8F44-B0AF-0889CFDEF5F8}" presName="diagram" presStyleCnt="0">
        <dgm:presLayoutVars>
          <dgm:dir/>
          <dgm:resizeHandles val="exact"/>
        </dgm:presLayoutVars>
      </dgm:prSet>
      <dgm:spPr/>
    </dgm:pt>
    <dgm:pt modelId="{050AE530-2151-1E4C-8DBE-D9E2AF98402D}" type="pres">
      <dgm:prSet presAssocID="{8E45B00E-3E18-AC4E-9FB6-323F2A55EBDD}" presName="node" presStyleLbl="node1" presStyleIdx="0" presStyleCnt="13">
        <dgm:presLayoutVars>
          <dgm:bulletEnabled val="1"/>
        </dgm:presLayoutVars>
      </dgm:prSet>
      <dgm:spPr/>
    </dgm:pt>
    <dgm:pt modelId="{95711B7C-EC7C-9B4E-A915-7364C7DA46A7}" type="pres">
      <dgm:prSet presAssocID="{A870ECFD-1408-F746-ACB5-7D289B8DF35E}" presName="sibTrans" presStyleCnt="0"/>
      <dgm:spPr/>
    </dgm:pt>
    <dgm:pt modelId="{DCFB55BA-7AC3-184F-8523-4BB011B11BAC}" type="pres">
      <dgm:prSet presAssocID="{7289EF0A-2493-354D-855A-F5742C65471E}" presName="node" presStyleLbl="node1" presStyleIdx="1" presStyleCnt="13">
        <dgm:presLayoutVars>
          <dgm:bulletEnabled val="1"/>
        </dgm:presLayoutVars>
      </dgm:prSet>
      <dgm:spPr/>
    </dgm:pt>
    <dgm:pt modelId="{D6BD946D-3374-8645-BB2D-7B02E33F03B6}" type="pres">
      <dgm:prSet presAssocID="{EA13B5EE-21E8-F446-BE8F-57A7DB0DD665}" presName="sibTrans" presStyleCnt="0"/>
      <dgm:spPr/>
    </dgm:pt>
    <dgm:pt modelId="{09C298A9-E597-1D4C-9198-914906A42412}" type="pres">
      <dgm:prSet presAssocID="{050268C9-B086-F84A-A5C2-F237B0AD55DC}" presName="node" presStyleLbl="node1" presStyleIdx="2" presStyleCnt="13">
        <dgm:presLayoutVars>
          <dgm:bulletEnabled val="1"/>
        </dgm:presLayoutVars>
      </dgm:prSet>
      <dgm:spPr/>
    </dgm:pt>
    <dgm:pt modelId="{E4B2E42B-1A66-5F41-B112-7AD68295C287}" type="pres">
      <dgm:prSet presAssocID="{7618A61A-8776-8A45-9D4E-5ED418AA15F0}" presName="sibTrans" presStyleCnt="0"/>
      <dgm:spPr/>
    </dgm:pt>
    <dgm:pt modelId="{99ADFD20-597C-0340-BAD3-FA7510D79D1F}" type="pres">
      <dgm:prSet presAssocID="{62D188D5-3281-884C-AD8D-312AC0E564E2}" presName="node" presStyleLbl="node1" presStyleIdx="3" presStyleCnt="13">
        <dgm:presLayoutVars>
          <dgm:bulletEnabled val="1"/>
        </dgm:presLayoutVars>
      </dgm:prSet>
      <dgm:spPr/>
    </dgm:pt>
    <dgm:pt modelId="{68FF4D8C-BD56-C04E-9477-CE0081DEE64D}" type="pres">
      <dgm:prSet presAssocID="{8BF0F61D-4E06-2E42-90F0-DBB9DCFB01BD}" presName="sibTrans" presStyleCnt="0"/>
      <dgm:spPr/>
    </dgm:pt>
    <dgm:pt modelId="{5381F66D-7919-3243-A684-EB6BD16EF519}" type="pres">
      <dgm:prSet presAssocID="{67B596AD-F4A3-8847-B374-2407675D4818}" presName="node" presStyleLbl="node1" presStyleIdx="4" presStyleCnt="13">
        <dgm:presLayoutVars>
          <dgm:bulletEnabled val="1"/>
        </dgm:presLayoutVars>
      </dgm:prSet>
      <dgm:spPr/>
    </dgm:pt>
    <dgm:pt modelId="{1C36E903-2726-DA43-A577-8B9E47791246}" type="pres">
      <dgm:prSet presAssocID="{B19EE2BB-8133-5E42-92E3-96BBA0D01BC6}" presName="sibTrans" presStyleCnt="0"/>
      <dgm:spPr/>
    </dgm:pt>
    <dgm:pt modelId="{D0E7D7BC-EECE-E14B-BA6D-D985B9BDA398}" type="pres">
      <dgm:prSet presAssocID="{45C1BEFB-7DC1-0F48-A82D-119B4DC1A669}" presName="node" presStyleLbl="node1" presStyleIdx="5" presStyleCnt="13">
        <dgm:presLayoutVars>
          <dgm:bulletEnabled val="1"/>
        </dgm:presLayoutVars>
      </dgm:prSet>
      <dgm:spPr/>
    </dgm:pt>
    <dgm:pt modelId="{0CE467C5-237E-0A49-8102-CB1DB23AC2EB}" type="pres">
      <dgm:prSet presAssocID="{5CC9FDCC-2F87-8446-9650-1C6FD7F65C38}" presName="sibTrans" presStyleCnt="0"/>
      <dgm:spPr/>
    </dgm:pt>
    <dgm:pt modelId="{E8376A64-C0F2-D840-AF84-B77895B519B4}" type="pres">
      <dgm:prSet presAssocID="{D5EBF7DD-181F-A346-8406-1085D4BEA7D2}" presName="node" presStyleLbl="node1" presStyleIdx="6" presStyleCnt="13">
        <dgm:presLayoutVars>
          <dgm:bulletEnabled val="1"/>
        </dgm:presLayoutVars>
      </dgm:prSet>
      <dgm:spPr/>
    </dgm:pt>
    <dgm:pt modelId="{6A3231FB-20AB-5D49-9DC6-CD64F2E1F462}" type="pres">
      <dgm:prSet presAssocID="{B5CD17F0-13AF-F54D-B88D-9913EF502B0D}" presName="sibTrans" presStyleCnt="0"/>
      <dgm:spPr/>
    </dgm:pt>
    <dgm:pt modelId="{7AA49DBA-50CA-1840-A8E4-E370A33E4547}" type="pres">
      <dgm:prSet presAssocID="{226A9C74-7DB4-2940-A9FF-0FC01675CA95}" presName="node" presStyleLbl="node1" presStyleIdx="7" presStyleCnt="13">
        <dgm:presLayoutVars>
          <dgm:bulletEnabled val="1"/>
        </dgm:presLayoutVars>
      </dgm:prSet>
      <dgm:spPr/>
    </dgm:pt>
    <dgm:pt modelId="{91308DCD-BE40-1E4C-A4C8-169D61CFCF56}" type="pres">
      <dgm:prSet presAssocID="{FFA71D62-AE0C-4E4E-B066-9CBEA2B9A811}" presName="sibTrans" presStyleCnt="0"/>
      <dgm:spPr/>
    </dgm:pt>
    <dgm:pt modelId="{6980F9AC-1ACC-C04B-9C8F-488DE8332F81}" type="pres">
      <dgm:prSet presAssocID="{3C4C1B99-54D1-A144-99AD-7E9E977BCF06}" presName="node" presStyleLbl="node1" presStyleIdx="8" presStyleCnt="13">
        <dgm:presLayoutVars>
          <dgm:bulletEnabled val="1"/>
        </dgm:presLayoutVars>
      </dgm:prSet>
      <dgm:spPr/>
    </dgm:pt>
    <dgm:pt modelId="{8FE7C44D-74E3-664B-9552-437301ED5C8B}" type="pres">
      <dgm:prSet presAssocID="{AF907B0A-482F-AA4C-AA1B-50D242BA8219}" presName="sibTrans" presStyleCnt="0"/>
      <dgm:spPr/>
    </dgm:pt>
    <dgm:pt modelId="{8E3E875A-DCD7-7A46-9B89-9228FCC8FF8F}" type="pres">
      <dgm:prSet presAssocID="{917EDC68-913C-1B4D-A596-E41F5D7D31EA}" presName="node" presStyleLbl="node1" presStyleIdx="9" presStyleCnt="13">
        <dgm:presLayoutVars>
          <dgm:bulletEnabled val="1"/>
        </dgm:presLayoutVars>
      </dgm:prSet>
      <dgm:spPr/>
    </dgm:pt>
    <dgm:pt modelId="{FE2EAFD0-FECD-A84A-ABFC-EBFAFE0D6037}" type="pres">
      <dgm:prSet presAssocID="{9ED72C80-6B65-E54B-B3CE-96832B0FEAB3}" presName="sibTrans" presStyleCnt="0"/>
      <dgm:spPr/>
    </dgm:pt>
    <dgm:pt modelId="{7560E678-EAE4-E44B-AD5E-A6E58946416D}" type="pres">
      <dgm:prSet presAssocID="{F5C651BF-0592-A945-9803-84199D791FF8}" presName="node" presStyleLbl="node1" presStyleIdx="10" presStyleCnt="13">
        <dgm:presLayoutVars>
          <dgm:bulletEnabled val="1"/>
        </dgm:presLayoutVars>
      </dgm:prSet>
      <dgm:spPr/>
    </dgm:pt>
    <dgm:pt modelId="{A36E0846-08E9-114D-9ED0-FDDF8F188F03}" type="pres">
      <dgm:prSet presAssocID="{F0EA5C13-1AEB-E741-81F2-CFA0D9F43EEA}" presName="sibTrans" presStyleCnt="0"/>
      <dgm:spPr/>
    </dgm:pt>
    <dgm:pt modelId="{14FE1ECE-E7CB-9048-81D7-4BF9BA8D68DD}" type="pres">
      <dgm:prSet presAssocID="{72E009CB-EB5D-8E42-A328-22311131D8A8}" presName="node" presStyleLbl="node1" presStyleIdx="11" presStyleCnt="13">
        <dgm:presLayoutVars>
          <dgm:bulletEnabled val="1"/>
        </dgm:presLayoutVars>
      </dgm:prSet>
      <dgm:spPr/>
    </dgm:pt>
    <dgm:pt modelId="{295CC8B1-21BB-F94C-8F57-0879BEB3E985}" type="pres">
      <dgm:prSet presAssocID="{7867FABB-5D66-0C4D-A280-31BCAD9F7D80}" presName="sibTrans" presStyleCnt="0"/>
      <dgm:spPr/>
    </dgm:pt>
    <dgm:pt modelId="{EFC5275C-7545-4247-A91B-3D07084FB9F6}" type="pres">
      <dgm:prSet presAssocID="{E057C6D2-2051-B642-A59E-06C87038E910}" presName="node" presStyleLbl="node1" presStyleIdx="12" presStyleCnt="13">
        <dgm:presLayoutVars>
          <dgm:bulletEnabled val="1"/>
        </dgm:presLayoutVars>
      </dgm:prSet>
      <dgm:spPr/>
    </dgm:pt>
  </dgm:ptLst>
  <dgm:cxnLst>
    <dgm:cxn modelId="{F0D00A00-86F5-224A-AFB8-A1C772B5176D}" type="presOf" srcId="{7289EF0A-2493-354D-855A-F5742C65471E}" destId="{DCFB55BA-7AC3-184F-8523-4BB011B11BAC}" srcOrd="0" destOrd="0" presId="urn:microsoft.com/office/officeart/2005/8/layout/default"/>
    <dgm:cxn modelId="{61B8B40C-8929-1F4C-8F2F-423F7747FDE8}" srcId="{F67FA40A-15DA-8F44-B0AF-0889CFDEF5F8}" destId="{917EDC68-913C-1B4D-A596-E41F5D7D31EA}" srcOrd="9" destOrd="0" parTransId="{552B1C3E-982F-5B40-919A-F0EF7E116D71}" sibTransId="{9ED72C80-6B65-E54B-B3CE-96832B0FEAB3}"/>
    <dgm:cxn modelId="{CDB88028-FD34-7148-9195-95B246A0F34A}" srcId="{F67FA40A-15DA-8F44-B0AF-0889CFDEF5F8}" destId="{050268C9-B086-F84A-A5C2-F237B0AD55DC}" srcOrd="2" destOrd="0" parTransId="{DE4D724A-D4C6-524B-A2EF-6069A124F15D}" sibTransId="{7618A61A-8776-8A45-9D4E-5ED418AA15F0}"/>
    <dgm:cxn modelId="{49962B2D-7F91-354A-B32E-1D569E597E46}" srcId="{F67FA40A-15DA-8F44-B0AF-0889CFDEF5F8}" destId="{3C4C1B99-54D1-A144-99AD-7E9E977BCF06}" srcOrd="8" destOrd="0" parTransId="{1495B1FD-5018-1940-B18E-E2B575C15056}" sibTransId="{AF907B0A-482F-AA4C-AA1B-50D242BA8219}"/>
    <dgm:cxn modelId="{C8CE5931-34A2-4340-9FD5-A8C1A6DC4BA5}" type="presOf" srcId="{8E45B00E-3E18-AC4E-9FB6-323F2A55EBDD}" destId="{050AE530-2151-1E4C-8DBE-D9E2AF98402D}" srcOrd="0" destOrd="0" presId="urn:microsoft.com/office/officeart/2005/8/layout/default"/>
    <dgm:cxn modelId="{A7C8243A-F731-9649-B797-8744EC776EBB}" srcId="{F67FA40A-15DA-8F44-B0AF-0889CFDEF5F8}" destId="{8E45B00E-3E18-AC4E-9FB6-323F2A55EBDD}" srcOrd="0" destOrd="0" parTransId="{CE190CE6-98A9-8A46-BF43-16169561D093}" sibTransId="{A870ECFD-1408-F746-ACB5-7D289B8DF35E}"/>
    <dgm:cxn modelId="{7510853D-5EA7-474E-A60F-635E47E2421E}" type="presOf" srcId="{E057C6D2-2051-B642-A59E-06C87038E910}" destId="{EFC5275C-7545-4247-A91B-3D07084FB9F6}" srcOrd="0" destOrd="0" presId="urn:microsoft.com/office/officeart/2005/8/layout/default"/>
    <dgm:cxn modelId="{5310DF4A-22D2-8D45-9F28-19B7E1FBD0F3}" srcId="{F67FA40A-15DA-8F44-B0AF-0889CFDEF5F8}" destId="{F5C651BF-0592-A945-9803-84199D791FF8}" srcOrd="10" destOrd="0" parTransId="{9872C967-8341-DC4F-A251-E5CDB546544D}" sibTransId="{F0EA5C13-1AEB-E741-81F2-CFA0D9F43EEA}"/>
    <dgm:cxn modelId="{D8F8D24E-5699-EA46-8E50-AEADFF398698}" type="presOf" srcId="{72E009CB-EB5D-8E42-A328-22311131D8A8}" destId="{14FE1ECE-E7CB-9048-81D7-4BF9BA8D68DD}" srcOrd="0" destOrd="0" presId="urn:microsoft.com/office/officeart/2005/8/layout/default"/>
    <dgm:cxn modelId="{BAD28050-8B31-1F49-AC29-CBDB80BAC7B5}" type="presOf" srcId="{67B596AD-F4A3-8847-B374-2407675D4818}" destId="{5381F66D-7919-3243-A684-EB6BD16EF519}" srcOrd="0" destOrd="0" presId="urn:microsoft.com/office/officeart/2005/8/layout/default"/>
    <dgm:cxn modelId="{4C4FFF52-A168-4D4C-9448-F24535DCE43E}" type="presOf" srcId="{62D188D5-3281-884C-AD8D-312AC0E564E2}" destId="{99ADFD20-597C-0340-BAD3-FA7510D79D1F}" srcOrd="0" destOrd="0" presId="urn:microsoft.com/office/officeart/2005/8/layout/default"/>
    <dgm:cxn modelId="{01AF0D54-2B69-7C4D-BE14-3DD4C6AAAB91}" srcId="{F67FA40A-15DA-8F44-B0AF-0889CFDEF5F8}" destId="{7289EF0A-2493-354D-855A-F5742C65471E}" srcOrd="1" destOrd="0" parTransId="{99BC2C04-591C-EB48-9376-32AAC4ABFB8F}" sibTransId="{EA13B5EE-21E8-F446-BE8F-57A7DB0DD665}"/>
    <dgm:cxn modelId="{A6948F55-60E2-5F4D-ACC1-E1562C5BAD4C}" srcId="{F67FA40A-15DA-8F44-B0AF-0889CFDEF5F8}" destId="{E057C6D2-2051-B642-A59E-06C87038E910}" srcOrd="12" destOrd="0" parTransId="{CB4B00ED-6DB6-D643-B17E-98037E0676DB}" sibTransId="{6A088D06-957C-7541-90CA-E3CD6579B49A}"/>
    <dgm:cxn modelId="{40950D5F-4C6C-424B-A6CD-121085FB1648}" type="presOf" srcId="{D5EBF7DD-181F-A346-8406-1085D4BEA7D2}" destId="{E8376A64-C0F2-D840-AF84-B77895B519B4}" srcOrd="0" destOrd="0" presId="urn:microsoft.com/office/officeart/2005/8/layout/default"/>
    <dgm:cxn modelId="{BD129C6D-A9E5-AB44-BF68-973988BB7674}" type="presOf" srcId="{226A9C74-7DB4-2940-A9FF-0FC01675CA95}" destId="{7AA49DBA-50CA-1840-A8E4-E370A33E4547}" srcOrd="0" destOrd="0" presId="urn:microsoft.com/office/officeart/2005/8/layout/default"/>
    <dgm:cxn modelId="{02237895-9351-CE4E-9DB5-7587E380BE8C}" srcId="{F67FA40A-15DA-8F44-B0AF-0889CFDEF5F8}" destId="{72E009CB-EB5D-8E42-A328-22311131D8A8}" srcOrd="11" destOrd="0" parTransId="{32BF7C1D-866C-AA4A-A045-B9725C4350C4}" sibTransId="{7867FABB-5D66-0C4D-A280-31BCAD9F7D80}"/>
    <dgm:cxn modelId="{23BCB4A2-6157-0142-ADAD-150C3990B800}" type="presOf" srcId="{917EDC68-913C-1B4D-A596-E41F5D7D31EA}" destId="{8E3E875A-DCD7-7A46-9B89-9228FCC8FF8F}" srcOrd="0" destOrd="0" presId="urn:microsoft.com/office/officeart/2005/8/layout/default"/>
    <dgm:cxn modelId="{254027B0-D3C2-4E48-8508-D825C2D5F140}" type="presOf" srcId="{050268C9-B086-F84A-A5C2-F237B0AD55DC}" destId="{09C298A9-E597-1D4C-9198-914906A42412}" srcOrd="0" destOrd="0" presId="urn:microsoft.com/office/officeart/2005/8/layout/default"/>
    <dgm:cxn modelId="{FFA1DFC1-7481-4146-B441-81EE70214D2C}" srcId="{F67FA40A-15DA-8F44-B0AF-0889CFDEF5F8}" destId="{D5EBF7DD-181F-A346-8406-1085D4BEA7D2}" srcOrd="6" destOrd="0" parTransId="{5265837A-3870-744A-87D6-D32EAB093E0F}" sibTransId="{B5CD17F0-13AF-F54D-B88D-9913EF502B0D}"/>
    <dgm:cxn modelId="{10A5D5CB-7CFC-EF4D-81C7-E532D8CF9511}" srcId="{F67FA40A-15DA-8F44-B0AF-0889CFDEF5F8}" destId="{67B596AD-F4A3-8847-B374-2407675D4818}" srcOrd="4" destOrd="0" parTransId="{0DFAA300-C020-B342-BA6D-7DDB11BAEB50}" sibTransId="{B19EE2BB-8133-5E42-92E3-96BBA0D01BC6}"/>
    <dgm:cxn modelId="{674006CC-5AB0-F849-888C-776B46D6E44F}" type="presOf" srcId="{45C1BEFB-7DC1-0F48-A82D-119B4DC1A669}" destId="{D0E7D7BC-EECE-E14B-BA6D-D985B9BDA398}" srcOrd="0" destOrd="0" presId="urn:microsoft.com/office/officeart/2005/8/layout/default"/>
    <dgm:cxn modelId="{ACD1F3CF-ED2C-BF41-A165-2C2CC63EF312}" srcId="{F67FA40A-15DA-8F44-B0AF-0889CFDEF5F8}" destId="{45C1BEFB-7DC1-0F48-A82D-119B4DC1A669}" srcOrd="5" destOrd="0" parTransId="{33C59B01-3C2F-5949-8E4C-376A526DBD98}" sibTransId="{5CC9FDCC-2F87-8446-9650-1C6FD7F65C38}"/>
    <dgm:cxn modelId="{9D235CD4-29DB-3946-87E9-881623D17C02}" type="presOf" srcId="{F5C651BF-0592-A945-9803-84199D791FF8}" destId="{7560E678-EAE4-E44B-AD5E-A6E58946416D}" srcOrd="0" destOrd="0" presId="urn:microsoft.com/office/officeart/2005/8/layout/default"/>
    <dgm:cxn modelId="{E787D4D9-58FD-424F-8347-45F372818A33}" srcId="{F67FA40A-15DA-8F44-B0AF-0889CFDEF5F8}" destId="{62D188D5-3281-884C-AD8D-312AC0E564E2}" srcOrd="3" destOrd="0" parTransId="{4C055413-3259-8744-A23A-503EBF6925EC}" sibTransId="{8BF0F61D-4E06-2E42-90F0-DBB9DCFB01BD}"/>
    <dgm:cxn modelId="{4A8CBAE2-77E7-B74A-BDA5-228557D41817}" type="presOf" srcId="{3C4C1B99-54D1-A144-99AD-7E9E977BCF06}" destId="{6980F9AC-1ACC-C04B-9C8F-488DE8332F81}" srcOrd="0" destOrd="0" presId="urn:microsoft.com/office/officeart/2005/8/layout/default"/>
    <dgm:cxn modelId="{0AB95DF9-8A0E-E14B-8D2D-F0BF392F4F7D}" srcId="{F67FA40A-15DA-8F44-B0AF-0889CFDEF5F8}" destId="{226A9C74-7DB4-2940-A9FF-0FC01675CA95}" srcOrd="7" destOrd="0" parTransId="{7018964D-7441-D240-9834-93F04DCA077C}" sibTransId="{FFA71D62-AE0C-4E4E-B066-9CBEA2B9A811}"/>
    <dgm:cxn modelId="{F81E02FD-3991-604F-AF4E-9F1858091A8C}" type="presOf" srcId="{F67FA40A-15DA-8F44-B0AF-0889CFDEF5F8}" destId="{5190A0D9-4C68-5945-9E3F-331AA7BA6BE1}" srcOrd="0" destOrd="0" presId="urn:microsoft.com/office/officeart/2005/8/layout/default"/>
    <dgm:cxn modelId="{94FD028E-4D37-124D-846B-20C9A5FB7329}" type="presParOf" srcId="{5190A0D9-4C68-5945-9E3F-331AA7BA6BE1}" destId="{050AE530-2151-1E4C-8DBE-D9E2AF98402D}" srcOrd="0" destOrd="0" presId="urn:microsoft.com/office/officeart/2005/8/layout/default"/>
    <dgm:cxn modelId="{D26C5B39-ED2E-0B4B-9E7A-16231CD3D14F}" type="presParOf" srcId="{5190A0D9-4C68-5945-9E3F-331AA7BA6BE1}" destId="{95711B7C-EC7C-9B4E-A915-7364C7DA46A7}" srcOrd="1" destOrd="0" presId="urn:microsoft.com/office/officeart/2005/8/layout/default"/>
    <dgm:cxn modelId="{AC7F02E9-D77F-8041-9667-461EA1F45519}" type="presParOf" srcId="{5190A0D9-4C68-5945-9E3F-331AA7BA6BE1}" destId="{DCFB55BA-7AC3-184F-8523-4BB011B11BAC}" srcOrd="2" destOrd="0" presId="urn:microsoft.com/office/officeart/2005/8/layout/default"/>
    <dgm:cxn modelId="{C9D3814D-CA00-DA4B-B3E4-C23FA7539807}" type="presParOf" srcId="{5190A0D9-4C68-5945-9E3F-331AA7BA6BE1}" destId="{D6BD946D-3374-8645-BB2D-7B02E33F03B6}" srcOrd="3" destOrd="0" presId="urn:microsoft.com/office/officeart/2005/8/layout/default"/>
    <dgm:cxn modelId="{16131388-FDF9-B54A-B819-1794A95391F8}" type="presParOf" srcId="{5190A0D9-4C68-5945-9E3F-331AA7BA6BE1}" destId="{09C298A9-E597-1D4C-9198-914906A42412}" srcOrd="4" destOrd="0" presId="urn:microsoft.com/office/officeart/2005/8/layout/default"/>
    <dgm:cxn modelId="{72E51D08-8902-FA42-9737-CC503D9745A9}" type="presParOf" srcId="{5190A0D9-4C68-5945-9E3F-331AA7BA6BE1}" destId="{E4B2E42B-1A66-5F41-B112-7AD68295C287}" srcOrd="5" destOrd="0" presId="urn:microsoft.com/office/officeart/2005/8/layout/default"/>
    <dgm:cxn modelId="{D175CB5C-0FFC-F04A-B40F-340A8F40D6A9}" type="presParOf" srcId="{5190A0D9-4C68-5945-9E3F-331AA7BA6BE1}" destId="{99ADFD20-597C-0340-BAD3-FA7510D79D1F}" srcOrd="6" destOrd="0" presId="urn:microsoft.com/office/officeart/2005/8/layout/default"/>
    <dgm:cxn modelId="{9DF3FF31-F43B-8E4D-A7D0-48C5E39183FD}" type="presParOf" srcId="{5190A0D9-4C68-5945-9E3F-331AA7BA6BE1}" destId="{68FF4D8C-BD56-C04E-9477-CE0081DEE64D}" srcOrd="7" destOrd="0" presId="urn:microsoft.com/office/officeart/2005/8/layout/default"/>
    <dgm:cxn modelId="{96CC3547-7A1B-C442-B5A0-A163010A9093}" type="presParOf" srcId="{5190A0D9-4C68-5945-9E3F-331AA7BA6BE1}" destId="{5381F66D-7919-3243-A684-EB6BD16EF519}" srcOrd="8" destOrd="0" presId="urn:microsoft.com/office/officeart/2005/8/layout/default"/>
    <dgm:cxn modelId="{AF6C1A0C-D6C7-314E-AAD0-0C05FCBB3C95}" type="presParOf" srcId="{5190A0D9-4C68-5945-9E3F-331AA7BA6BE1}" destId="{1C36E903-2726-DA43-A577-8B9E47791246}" srcOrd="9" destOrd="0" presId="urn:microsoft.com/office/officeart/2005/8/layout/default"/>
    <dgm:cxn modelId="{B4BC1F2A-5E7D-0445-850E-F1FA13A9F66A}" type="presParOf" srcId="{5190A0D9-4C68-5945-9E3F-331AA7BA6BE1}" destId="{D0E7D7BC-EECE-E14B-BA6D-D985B9BDA398}" srcOrd="10" destOrd="0" presId="urn:microsoft.com/office/officeart/2005/8/layout/default"/>
    <dgm:cxn modelId="{0290618D-A45A-B445-A1A7-4B6D63197692}" type="presParOf" srcId="{5190A0D9-4C68-5945-9E3F-331AA7BA6BE1}" destId="{0CE467C5-237E-0A49-8102-CB1DB23AC2EB}" srcOrd="11" destOrd="0" presId="urn:microsoft.com/office/officeart/2005/8/layout/default"/>
    <dgm:cxn modelId="{E9C0093A-E0CB-C243-ACC0-7B12A5100F3F}" type="presParOf" srcId="{5190A0D9-4C68-5945-9E3F-331AA7BA6BE1}" destId="{E8376A64-C0F2-D840-AF84-B77895B519B4}" srcOrd="12" destOrd="0" presId="urn:microsoft.com/office/officeart/2005/8/layout/default"/>
    <dgm:cxn modelId="{8D261EEC-0289-F149-8535-110C532B01E3}" type="presParOf" srcId="{5190A0D9-4C68-5945-9E3F-331AA7BA6BE1}" destId="{6A3231FB-20AB-5D49-9DC6-CD64F2E1F462}" srcOrd="13" destOrd="0" presId="urn:microsoft.com/office/officeart/2005/8/layout/default"/>
    <dgm:cxn modelId="{4489A58D-CCEE-FE47-9207-8E00C0E06A10}" type="presParOf" srcId="{5190A0D9-4C68-5945-9E3F-331AA7BA6BE1}" destId="{7AA49DBA-50CA-1840-A8E4-E370A33E4547}" srcOrd="14" destOrd="0" presId="urn:microsoft.com/office/officeart/2005/8/layout/default"/>
    <dgm:cxn modelId="{A2063509-E2BA-1145-89B7-E0E3FC5F1D39}" type="presParOf" srcId="{5190A0D9-4C68-5945-9E3F-331AA7BA6BE1}" destId="{91308DCD-BE40-1E4C-A4C8-169D61CFCF56}" srcOrd="15" destOrd="0" presId="urn:microsoft.com/office/officeart/2005/8/layout/default"/>
    <dgm:cxn modelId="{9585B126-276A-7A4E-AA77-ADC2BADB33A2}" type="presParOf" srcId="{5190A0D9-4C68-5945-9E3F-331AA7BA6BE1}" destId="{6980F9AC-1ACC-C04B-9C8F-488DE8332F81}" srcOrd="16" destOrd="0" presId="urn:microsoft.com/office/officeart/2005/8/layout/default"/>
    <dgm:cxn modelId="{E2AB9DEE-91C7-7443-B6E9-6616129B9631}" type="presParOf" srcId="{5190A0D9-4C68-5945-9E3F-331AA7BA6BE1}" destId="{8FE7C44D-74E3-664B-9552-437301ED5C8B}" srcOrd="17" destOrd="0" presId="urn:microsoft.com/office/officeart/2005/8/layout/default"/>
    <dgm:cxn modelId="{35ABC4FC-85C8-8E4C-AA66-A547F70E2D62}" type="presParOf" srcId="{5190A0D9-4C68-5945-9E3F-331AA7BA6BE1}" destId="{8E3E875A-DCD7-7A46-9B89-9228FCC8FF8F}" srcOrd="18" destOrd="0" presId="urn:microsoft.com/office/officeart/2005/8/layout/default"/>
    <dgm:cxn modelId="{8D3CFF05-5067-2348-9C50-29D47A46C79F}" type="presParOf" srcId="{5190A0D9-4C68-5945-9E3F-331AA7BA6BE1}" destId="{FE2EAFD0-FECD-A84A-ABFC-EBFAFE0D6037}" srcOrd="19" destOrd="0" presId="urn:microsoft.com/office/officeart/2005/8/layout/default"/>
    <dgm:cxn modelId="{D8567F7D-1F5D-3D46-A896-E45BAD45B274}" type="presParOf" srcId="{5190A0D9-4C68-5945-9E3F-331AA7BA6BE1}" destId="{7560E678-EAE4-E44B-AD5E-A6E58946416D}" srcOrd="20" destOrd="0" presId="urn:microsoft.com/office/officeart/2005/8/layout/default"/>
    <dgm:cxn modelId="{88264770-6AB6-BD45-B881-4A53525932DC}" type="presParOf" srcId="{5190A0D9-4C68-5945-9E3F-331AA7BA6BE1}" destId="{A36E0846-08E9-114D-9ED0-FDDF8F188F03}" srcOrd="21" destOrd="0" presId="urn:microsoft.com/office/officeart/2005/8/layout/default"/>
    <dgm:cxn modelId="{2D7143EB-A822-3B4A-A01C-AC0A56BAF5BD}" type="presParOf" srcId="{5190A0D9-4C68-5945-9E3F-331AA7BA6BE1}" destId="{14FE1ECE-E7CB-9048-81D7-4BF9BA8D68DD}" srcOrd="22" destOrd="0" presId="urn:microsoft.com/office/officeart/2005/8/layout/default"/>
    <dgm:cxn modelId="{23481BEF-E3B9-464D-B0A7-51C8A26C7893}" type="presParOf" srcId="{5190A0D9-4C68-5945-9E3F-331AA7BA6BE1}" destId="{295CC8B1-21BB-F94C-8F57-0879BEB3E985}" srcOrd="23" destOrd="0" presId="urn:microsoft.com/office/officeart/2005/8/layout/default"/>
    <dgm:cxn modelId="{6611BF75-8803-C946-B220-79873E5734F5}" type="presParOf" srcId="{5190A0D9-4C68-5945-9E3F-331AA7BA6BE1}" destId="{EFC5275C-7545-4247-A91B-3D07084FB9F6}"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F86C8C-0893-6D48-935A-F3DB1B679039}" type="doc">
      <dgm:prSet loTypeId="urn:microsoft.com/office/officeart/2005/8/layout/venn1" loCatId="" qsTypeId="urn:microsoft.com/office/officeart/2005/8/quickstyle/simple1" qsCatId="simple" csTypeId="urn:microsoft.com/office/officeart/2005/8/colors/colorful5" csCatId="colorful" phldr="1"/>
      <dgm:spPr/>
      <dgm:t>
        <a:bodyPr/>
        <a:lstStyle/>
        <a:p>
          <a:endParaRPr lang="en-US"/>
        </a:p>
      </dgm:t>
    </dgm:pt>
    <dgm:pt modelId="{EEECB841-675E-D742-9C2B-F0E7ADBD6368}">
      <dgm:prSet phldrT="[Text]" custT="1"/>
      <dgm:spPr/>
      <dgm:t>
        <a:bodyPr/>
        <a:lstStyle/>
        <a:p>
          <a:r>
            <a:rPr lang="en-US" sz="2100" b="1" dirty="0"/>
            <a:t>Primary care</a:t>
          </a:r>
        </a:p>
      </dgm:t>
    </dgm:pt>
    <dgm:pt modelId="{F6C3405D-79A3-204F-912E-8724CE3CCA9B}" type="parTrans" cxnId="{34CC433A-4D8B-F64C-A6FC-BFDFBA5B2305}">
      <dgm:prSet/>
      <dgm:spPr/>
      <dgm:t>
        <a:bodyPr/>
        <a:lstStyle/>
        <a:p>
          <a:endParaRPr lang="en-US"/>
        </a:p>
      </dgm:t>
    </dgm:pt>
    <dgm:pt modelId="{499CF389-8239-F342-9D93-935151DE1F3D}" type="sibTrans" cxnId="{34CC433A-4D8B-F64C-A6FC-BFDFBA5B2305}">
      <dgm:prSet/>
      <dgm:spPr/>
      <dgm:t>
        <a:bodyPr/>
        <a:lstStyle/>
        <a:p>
          <a:endParaRPr lang="en-US"/>
        </a:p>
      </dgm:t>
    </dgm:pt>
    <dgm:pt modelId="{A15C6362-824D-4141-874E-31B9C16E1428}">
      <dgm:prSet phldrT="[Text]" custT="1"/>
      <dgm:spPr/>
      <dgm:t>
        <a:bodyPr/>
        <a:lstStyle/>
        <a:p>
          <a:r>
            <a:rPr lang="en-US" sz="1600" dirty="0"/>
            <a:t>Nurses, Nurse Practitioners, and Advanced Practice Registered Nurses</a:t>
          </a:r>
        </a:p>
      </dgm:t>
    </dgm:pt>
    <dgm:pt modelId="{20CBCC90-DAEC-EC46-AD03-8B23FE127FC8}" type="parTrans" cxnId="{3AF347F1-CFDE-2940-AE85-FF382894F236}">
      <dgm:prSet/>
      <dgm:spPr/>
      <dgm:t>
        <a:bodyPr/>
        <a:lstStyle/>
        <a:p>
          <a:endParaRPr lang="en-US"/>
        </a:p>
      </dgm:t>
    </dgm:pt>
    <dgm:pt modelId="{89432313-6101-C444-AFEB-8267ABD76EC4}" type="sibTrans" cxnId="{3AF347F1-CFDE-2940-AE85-FF382894F236}">
      <dgm:prSet/>
      <dgm:spPr/>
      <dgm:t>
        <a:bodyPr/>
        <a:lstStyle/>
        <a:p>
          <a:endParaRPr lang="en-US"/>
        </a:p>
      </dgm:t>
    </dgm:pt>
    <dgm:pt modelId="{85FD1F9D-DF5F-A54E-90DD-45BFACB36AEB}">
      <dgm:prSet phldrT="[Text]" custT="1"/>
      <dgm:spPr/>
      <dgm:t>
        <a:bodyPr/>
        <a:lstStyle/>
        <a:p>
          <a:r>
            <a:rPr lang="en-US" sz="1600" dirty="0"/>
            <a:t>Physicians, Physician Associates</a:t>
          </a:r>
        </a:p>
      </dgm:t>
    </dgm:pt>
    <dgm:pt modelId="{25B15674-903E-284A-BEAD-DCD9EA3BD887}" type="parTrans" cxnId="{484CF8C9-D06F-874A-AE7A-0725C408E107}">
      <dgm:prSet/>
      <dgm:spPr/>
      <dgm:t>
        <a:bodyPr/>
        <a:lstStyle/>
        <a:p>
          <a:endParaRPr lang="en-US"/>
        </a:p>
      </dgm:t>
    </dgm:pt>
    <dgm:pt modelId="{BBBCC4C4-2B92-6B44-B907-4F3F153A497A}" type="sibTrans" cxnId="{484CF8C9-D06F-874A-AE7A-0725C408E107}">
      <dgm:prSet/>
      <dgm:spPr/>
      <dgm:t>
        <a:bodyPr/>
        <a:lstStyle/>
        <a:p>
          <a:endParaRPr lang="en-US"/>
        </a:p>
      </dgm:t>
    </dgm:pt>
    <dgm:pt modelId="{DBC1608B-D32B-044A-8C4D-762A7E243B29}">
      <dgm:prSet phldrT="[Text]"/>
      <dgm:spPr/>
      <dgm:t>
        <a:bodyPr/>
        <a:lstStyle/>
        <a:p>
          <a:r>
            <a:rPr lang="en-US" b="1" dirty="0"/>
            <a:t>Behavioral Health</a:t>
          </a:r>
        </a:p>
      </dgm:t>
    </dgm:pt>
    <dgm:pt modelId="{01486EE0-5607-7D42-A80C-1EC1674F1F8E}" type="parTrans" cxnId="{12A859A9-159C-714A-BD83-65C7E1DF1B49}">
      <dgm:prSet/>
      <dgm:spPr/>
      <dgm:t>
        <a:bodyPr/>
        <a:lstStyle/>
        <a:p>
          <a:endParaRPr lang="en-US"/>
        </a:p>
      </dgm:t>
    </dgm:pt>
    <dgm:pt modelId="{274F4D65-404C-9146-B992-6C155FF27BD8}" type="sibTrans" cxnId="{12A859A9-159C-714A-BD83-65C7E1DF1B49}">
      <dgm:prSet/>
      <dgm:spPr/>
      <dgm:t>
        <a:bodyPr/>
        <a:lstStyle/>
        <a:p>
          <a:endParaRPr lang="en-US"/>
        </a:p>
      </dgm:t>
    </dgm:pt>
    <dgm:pt modelId="{89645D87-E8EF-544D-9D04-003D1DC3531D}">
      <dgm:prSet phldrT="[Text]"/>
      <dgm:spPr/>
      <dgm:t>
        <a:bodyPr/>
        <a:lstStyle/>
        <a:p>
          <a:r>
            <a:rPr lang="en-US" dirty="0"/>
            <a:t>Licensed Providers</a:t>
          </a:r>
        </a:p>
      </dgm:t>
    </dgm:pt>
    <dgm:pt modelId="{4A7EB940-E315-DF46-B83D-7E08C75453B2}" type="parTrans" cxnId="{08383395-2D23-3041-BE67-6FDB8379F516}">
      <dgm:prSet/>
      <dgm:spPr/>
      <dgm:t>
        <a:bodyPr/>
        <a:lstStyle/>
        <a:p>
          <a:endParaRPr lang="en-US"/>
        </a:p>
      </dgm:t>
    </dgm:pt>
    <dgm:pt modelId="{4D959FD5-78C9-3B47-B257-02F210FE5CBB}" type="sibTrans" cxnId="{08383395-2D23-3041-BE67-6FDB8379F516}">
      <dgm:prSet/>
      <dgm:spPr/>
      <dgm:t>
        <a:bodyPr/>
        <a:lstStyle/>
        <a:p>
          <a:endParaRPr lang="en-US"/>
        </a:p>
      </dgm:t>
    </dgm:pt>
    <dgm:pt modelId="{FA4072EC-CFDC-E44E-8940-FFA48279E65E}">
      <dgm:prSet phldrT="[Text]" custT="1"/>
      <dgm:spPr/>
      <dgm:t>
        <a:bodyPr/>
        <a:lstStyle/>
        <a:p>
          <a:r>
            <a:rPr lang="en-US" sz="1600" dirty="0"/>
            <a:t>Technicians, Admin Support</a:t>
          </a:r>
        </a:p>
      </dgm:t>
    </dgm:pt>
    <dgm:pt modelId="{B85D1908-E2F9-CF48-B88B-BD9E96E2BE17}" type="parTrans" cxnId="{7B483FCB-A7A2-3B47-AB7F-819E1C9F46CB}">
      <dgm:prSet/>
      <dgm:spPr/>
      <dgm:t>
        <a:bodyPr/>
        <a:lstStyle/>
        <a:p>
          <a:endParaRPr lang="en-US"/>
        </a:p>
      </dgm:t>
    </dgm:pt>
    <dgm:pt modelId="{FC24CF1A-60DD-1B44-BD45-D2C38C097C41}" type="sibTrans" cxnId="{7B483FCB-A7A2-3B47-AB7F-819E1C9F46CB}">
      <dgm:prSet/>
      <dgm:spPr/>
      <dgm:t>
        <a:bodyPr/>
        <a:lstStyle/>
        <a:p>
          <a:endParaRPr lang="en-US"/>
        </a:p>
      </dgm:t>
    </dgm:pt>
    <dgm:pt modelId="{B737E37E-78E4-9E4C-838B-64343D90A26D}">
      <dgm:prSet phldrT="[Text]"/>
      <dgm:spPr/>
      <dgm:t>
        <a:bodyPr/>
        <a:lstStyle/>
        <a:p>
          <a:r>
            <a:rPr lang="en-US" b="1" dirty="0"/>
            <a:t>Long Term Care</a:t>
          </a:r>
        </a:p>
      </dgm:t>
    </dgm:pt>
    <dgm:pt modelId="{29D7C0A0-CB54-9141-BE08-107BEE69B2DD}" type="parTrans" cxnId="{D7EE8FC9-3E7E-4E43-97CB-4DEF8DC0AD79}">
      <dgm:prSet/>
      <dgm:spPr/>
      <dgm:t>
        <a:bodyPr/>
        <a:lstStyle/>
        <a:p>
          <a:endParaRPr lang="en-US"/>
        </a:p>
      </dgm:t>
    </dgm:pt>
    <dgm:pt modelId="{A844C878-D297-254F-BFF8-48DEF50680F9}" type="sibTrans" cxnId="{D7EE8FC9-3E7E-4E43-97CB-4DEF8DC0AD79}">
      <dgm:prSet/>
      <dgm:spPr/>
      <dgm:t>
        <a:bodyPr/>
        <a:lstStyle/>
        <a:p>
          <a:endParaRPr lang="en-US"/>
        </a:p>
      </dgm:t>
    </dgm:pt>
    <dgm:pt modelId="{3E3B1222-3DA7-F340-A40D-8C19060D876C}">
      <dgm:prSet phldrT="[Text]"/>
      <dgm:spPr/>
      <dgm:t>
        <a:bodyPr/>
        <a:lstStyle/>
        <a:p>
          <a:r>
            <a:rPr lang="en-US" dirty="0"/>
            <a:t>Nursing facility staff</a:t>
          </a:r>
        </a:p>
      </dgm:t>
    </dgm:pt>
    <dgm:pt modelId="{04354601-CE9F-A645-AC94-B0E6EF26CFF6}" type="parTrans" cxnId="{AD70DD2D-406B-0444-A577-B5E0012058AB}">
      <dgm:prSet/>
      <dgm:spPr/>
      <dgm:t>
        <a:bodyPr/>
        <a:lstStyle/>
        <a:p>
          <a:endParaRPr lang="en-US"/>
        </a:p>
      </dgm:t>
    </dgm:pt>
    <dgm:pt modelId="{B22BD43C-5809-1341-AB57-29BE6F217D32}" type="sibTrans" cxnId="{AD70DD2D-406B-0444-A577-B5E0012058AB}">
      <dgm:prSet/>
      <dgm:spPr/>
      <dgm:t>
        <a:bodyPr/>
        <a:lstStyle/>
        <a:p>
          <a:endParaRPr lang="en-US"/>
        </a:p>
      </dgm:t>
    </dgm:pt>
    <dgm:pt modelId="{2622AACE-9E0F-C34F-A083-BC766558C960}">
      <dgm:prSet phldrT="[Text]"/>
      <dgm:spPr/>
      <dgm:t>
        <a:bodyPr/>
        <a:lstStyle/>
        <a:p>
          <a:r>
            <a:rPr lang="en-US" dirty="0"/>
            <a:t>Direct care workers</a:t>
          </a:r>
        </a:p>
      </dgm:t>
    </dgm:pt>
    <dgm:pt modelId="{5637953C-8183-504D-8922-8F7D1FA93D3D}" type="parTrans" cxnId="{F37F226A-684B-DA4B-BCAD-73343D33C210}">
      <dgm:prSet/>
      <dgm:spPr/>
      <dgm:t>
        <a:bodyPr/>
        <a:lstStyle/>
        <a:p>
          <a:endParaRPr lang="en-US"/>
        </a:p>
      </dgm:t>
    </dgm:pt>
    <dgm:pt modelId="{34142CB7-5802-F04E-849D-9424C1D6F3B3}" type="sibTrans" cxnId="{F37F226A-684B-DA4B-BCAD-73343D33C210}">
      <dgm:prSet/>
      <dgm:spPr/>
      <dgm:t>
        <a:bodyPr/>
        <a:lstStyle/>
        <a:p>
          <a:endParaRPr lang="en-US"/>
        </a:p>
      </dgm:t>
    </dgm:pt>
    <dgm:pt modelId="{82A7C939-CE7A-C447-9D22-82DFA01CB986}">
      <dgm:prSet phldrT="[Text]"/>
      <dgm:spPr/>
      <dgm:t>
        <a:bodyPr/>
        <a:lstStyle/>
        <a:p>
          <a:r>
            <a:rPr lang="en-US" dirty="0"/>
            <a:t>Family caregivers</a:t>
          </a:r>
        </a:p>
      </dgm:t>
    </dgm:pt>
    <dgm:pt modelId="{F7B59247-DB21-9449-8521-5D9AF713D443}" type="parTrans" cxnId="{A6732899-85BB-1940-974C-8EDE966E45C8}">
      <dgm:prSet/>
      <dgm:spPr/>
      <dgm:t>
        <a:bodyPr/>
        <a:lstStyle/>
        <a:p>
          <a:endParaRPr lang="en-US"/>
        </a:p>
      </dgm:t>
    </dgm:pt>
    <dgm:pt modelId="{DA0D4DA0-F734-AF45-ADF3-C780EED93FD8}" type="sibTrans" cxnId="{A6732899-85BB-1940-974C-8EDE966E45C8}">
      <dgm:prSet/>
      <dgm:spPr/>
      <dgm:t>
        <a:bodyPr/>
        <a:lstStyle/>
        <a:p>
          <a:endParaRPr lang="en-US"/>
        </a:p>
      </dgm:t>
    </dgm:pt>
    <dgm:pt modelId="{91C197E4-9F27-864D-AEDE-65D63E7E2900}">
      <dgm:prSet phldrT="[Text]"/>
      <dgm:spPr/>
      <dgm:t>
        <a:bodyPr/>
        <a:lstStyle/>
        <a:p>
          <a:r>
            <a:rPr lang="en-US" b="1" dirty="0"/>
            <a:t>Public Health</a:t>
          </a:r>
        </a:p>
      </dgm:t>
    </dgm:pt>
    <dgm:pt modelId="{41E3E2FA-AD44-4743-8201-2B3BF0CB3056}" type="parTrans" cxnId="{E4AB87F1-5CCC-C042-BFF7-45DDC10773B7}">
      <dgm:prSet/>
      <dgm:spPr/>
      <dgm:t>
        <a:bodyPr/>
        <a:lstStyle/>
        <a:p>
          <a:endParaRPr lang="en-US"/>
        </a:p>
      </dgm:t>
    </dgm:pt>
    <dgm:pt modelId="{7A1F3D45-C595-C94F-A5D7-EAD56C2DFFD5}" type="sibTrans" cxnId="{E4AB87F1-5CCC-C042-BFF7-45DDC10773B7}">
      <dgm:prSet/>
      <dgm:spPr/>
      <dgm:t>
        <a:bodyPr/>
        <a:lstStyle/>
        <a:p>
          <a:endParaRPr lang="en-US"/>
        </a:p>
      </dgm:t>
    </dgm:pt>
    <dgm:pt modelId="{5089A8EE-9DC0-F044-867F-52448E6F9127}">
      <dgm:prSet phldrT="[Text]"/>
      <dgm:spPr/>
      <dgm:t>
        <a:bodyPr/>
        <a:lstStyle/>
        <a:p>
          <a:r>
            <a:rPr lang="en-US" dirty="0"/>
            <a:t>School-Based Providers</a:t>
          </a:r>
        </a:p>
      </dgm:t>
    </dgm:pt>
    <dgm:pt modelId="{C1CB50C8-AD0A-FE49-A7D5-930B23E09755}" type="parTrans" cxnId="{6331BE70-B2FE-DF4A-A56C-80D6145C3299}">
      <dgm:prSet/>
      <dgm:spPr/>
      <dgm:t>
        <a:bodyPr/>
        <a:lstStyle/>
        <a:p>
          <a:endParaRPr lang="en-US"/>
        </a:p>
      </dgm:t>
    </dgm:pt>
    <dgm:pt modelId="{C2FE20CA-8BE8-DE4A-A022-402BB674A048}" type="sibTrans" cxnId="{6331BE70-B2FE-DF4A-A56C-80D6145C3299}">
      <dgm:prSet/>
      <dgm:spPr/>
      <dgm:t>
        <a:bodyPr/>
        <a:lstStyle/>
        <a:p>
          <a:endParaRPr lang="en-US"/>
        </a:p>
      </dgm:t>
    </dgm:pt>
    <dgm:pt modelId="{2306245B-F34C-114E-8BB3-00CA0D1144BA}">
      <dgm:prSet phldrT="[Text]" custT="1"/>
      <dgm:spPr/>
      <dgm:t>
        <a:bodyPr/>
        <a:lstStyle/>
        <a:p>
          <a:r>
            <a:rPr lang="en-US" sz="2000" b="1" dirty="0"/>
            <a:t>Maternal Health</a:t>
          </a:r>
        </a:p>
      </dgm:t>
    </dgm:pt>
    <dgm:pt modelId="{C9AAE906-14A7-974A-B06E-B49BE0CF0701}" type="parTrans" cxnId="{6C6D6B82-C7C5-984C-90AA-6FD0D7E51A62}">
      <dgm:prSet/>
      <dgm:spPr/>
      <dgm:t>
        <a:bodyPr/>
        <a:lstStyle/>
        <a:p>
          <a:endParaRPr lang="en-US"/>
        </a:p>
      </dgm:t>
    </dgm:pt>
    <dgm:pt modelId="{059D7624-59CE-5F49-AC4C-9509CF911AE0}" type="sibTrans" cxnId="{6C6D6B82-C7C5-984C-90AA-6FD0D7E51A62}">
      <dgm:prSet/>
      <dgm:spPr/>
      <dgm:t>
        <a:bodyPr/>
        <a:lstStyle/>
        <a:p>
          <a:endParaRPr lang="en-US"/>
        </a:p>
      </dgm:t>
    </dgm:pt>
    <dgm:pt modelId="{01F88A25-DFB1-FE46-B22A-83032A96E390}">
      <dgm:prSet phldrT="[Text]" custT="1"/>
      <dgm:spPr/>
      <dgm:t>
        <a:bodyPr/>
        <a:lstStyle/>
        <a:p>
          <a:r>
            <a:rPr lang="en-US" sz="1600" dirty="0"/>
            <a:t>Doulas</a:t>
          </a:r>
        </a:p>
      </dgm:t>
    </dgm:pt>
    <dgm:pt modelId="{182E6CDF-52DD-5548-B0DD-1298CD7039E5}" type="parTrans" cxnId="{B3DFF9F3-9316-CB47-B2EC-6E08994DD7D2}">
      <dgm:prSet/>
      <dgm:spPr/>
      <dgm:t>
        <a:bodyPr/>
        <a:lstStyle/>
        <a:p>
          <a:endParaRPr lang="en-US"/>
        </a:p>
      </dgm:t>
    </dgm:pt>
    <dgm:pt modelId="{A7E1C64E-3D67-654B-A4A5-BEE5D56C7DBE}" type="sibTrans" cxnId="{B3DFF9F3-9316-CB47-B2EC-6E08994DD7D2}">
      <dgm:prSet/>
      <dgm:spPr/>
      <dgm:t>
        <a:bodyPr/>
        <a:lstStyle/>
        <a:p>
          <a:endParaRPr lang="en-US"/>
        </a:p>
      </dgm:t>
    </dgm:pt>
    <dgm:pt modelId="{3A22706C-1C96-7347-8478-51F9C2D40C2F}">
      <dgm:prSet phldrT="[Text]" custT="1"/>
      <dgm:spPr/>
      <dgm:t>
        <a:bodyPr/>
        <a:lstStyle/>
        <a:p>
          <a:r>
            <a:rPr lang="en-US" sz="1600" dirty="0"/>
            <a:t>Nurse midwives</a:t>
          </a:r>
        </a:p>
      </dgm:t>
    </dgm:pt>
    <dgm:pt modelId="{E7BD9FAF-5CEE-C341-922B-B44343CFAA45}" type="parTrans" cxnId="{E8BC4F0D-5AAB-8140-AE20-00A334F7A4D1}">
      <dgm:prSet/>
      <dgm:spPr/>
      <dgm:t>
        <a:bodyPr/>
        <a:lstStyle/>
        <a:p>
          <a:endParaRPr lang="en-US"/>
        </a:p>
      </dgm:t>
    </dgm:pt>
    <dgm:pt modelId="{E298CC7A-92B7-C442-ADB1-B6312A3850EB}" type="sibTrans" cxnId="{E8BC4F0D-5AAB-8140-AE20-00A334F7A4D1}">
      <dgm:prSet/>
      <dgm:spPr/>
      <dgm:t>
        <a:bodyPr/>
        <a:lstStyle/>
        <a:p>
          <a:endParaRPr lang="en-US"/>
        </a:p>
      </dgm:t>
    </dgm:pt>
    <dgm:pt modelId="{2E3C0B62-1000-8A4E-92B2-4C907B441FA3}">
      <dgm:prSet phldrT="[Text]"/>
      <dgm:spPr/>
      <dgm:t>
        <a:bodyPr/>
        <a:lstStyle/>
        <a:p>
          <a:r>
            <a:rPr lang="en-US" dirty="0"/>
            <a:t>Immunization workforce</a:t>
          </a:r>
        </a:p>
      </dgm:t>
    </dgm:pt>
    <dgm:pt modelId="{53EE8270-F186-AF46-98AE-7FA4DDD677B2}" type="parTrans" cxnId="{6934BDD6-7104-1C4D-ADDB-6D2156260B19}">
      <dgm:prSet/>
      <dgm:spPr/>
      <dgm:t>
        <a:bodyPr/>
        <a:lstStyle/>
        <a:p>
          <a:endParaRPr lang="en-US"/>
        </a:p>
      </dgm:t>
    </dgm:pt>
    <dgm:pt modelId="{9C9770FA-9D28-BD49-8D3E-38380FFE0C04}" type="sibTrans" cxnId="{6934BDD6-7104-1C4D-ADDB-6D2156260B19}">
      <dgm:prSet/>
      <dgm:spPr/>
      <dgm:t>
        <a:bodyPr/>
        <a:lstStyle/>
        <a:p>
          <a:endParaRPr lang="en-US"/>
        </a:p>
      </dgm:t>
    </dgm:pt>
    <dgm:pt modelId="{8B765A31-C4B4-B047-853A-9EE30A829B9F}">
      <dgm:prSet phldrT="[Text]"/>
      <dgm:spPr/>
      <dgm:t>
        <a:bodyPr/>
        <a:lstStyle/>
        <a:p>
          <a:r>
            <a:rPr lang="en-US" dirty="0"/>
            <a:t>Local public health agencies</a:t>
          </a:r>
        </a:p>
      </dgm:t>
    </dgm:pt>
    <dgm:pt modelId="{E5C095BA-3B9A-8549-9359-ED8E3E2AD7C2}" type="parTrans" cxnId="{63B44915-AA4A-EA4D-A69B-D1DF4DC69D09}">
      <dgm:prSet/>
      <dgm:spPr/>
      <dgm:t>
        <a:bodyPr/>
        <a:lstStyle/>
        <a:p>
          <a:endParaRPr lang="en-US"/>
        </a:p>
      </dgm:t>
    </dgm:pt>
    <dgm:pt modelId="{F790E5BB-4879-6F4A-892B-A7957BFCA9BF}" type="sibTrans" cxnId="{63B44915-AA4A-EA4D-A69B-D1DF4DC69D09}">
      <dgm:prSet/>
      <dgm:spPr/>
      <dgm:t>
        <a:bodyPr/>
        <a:lstStyle/>
        <a:p>
          <a:endParaRPr lang="en-US"/>
        </a:p>
      </dgm:t>
    </dgm:pt>
    <dgm:pt modelId="{E5B73EBF-5804-6741-BD6C-5CD8820C5E07}">
      <dgm:prSet phldrT="[Text]"/>
      <dgm:spPr/>
      <dgm:t>
        <a:bodyPr/>
        <a:lstStyle/>
        <a:p>
          <a:r>
            <a:rPr lang="en-US" b="1" dirty="0"/>
            <a:t>Social Drivers of Health</a:t>
          </a:r>
        </a:p>
      </dgm:t>
    </dgm:pt>
    <dgm:pt modelId="{99B86452-24E7-234D-B029-B70376958249}" type="parTrans" cxnId="{13EDA4F2-6043-7349-81CF-A62F89718E23}">
      <dgm:prSet/>
      <dgm:spPr/>
      <dgm:t>
        <a:bodyPr/>
        <a:lstStyle/>
        <a:p>
          <a:endParaRPr lang="en-US"/>
        </a:p>
      </dgm:t>
    </dgm:pt>
    <dgm:pt modelId="{35E5ED0F-C7FC-CF43-928A-B5B220FEF256}" type="sibTrans" cxnId="{13EDA4F2-6043-7349-81CF-A62F89718E23}">
      <dgm:prSet/>
      <dgm:spPr/>
      <dgm:t>
        <a:bodyPr/>
        <a:lstStyle/>
        <a:p>
          <a:endParaRPr lang="en-US"/>
        </a:p>
      </dgm:t>
    </dgm:pt>
    <dgm:pt modelId="{43C1B6C5-17A4-7248-92B6-D0D3C6AD58C4}">
      <dgm:prSet phldrT="[Text]"/>
      <dgm:spPr/>
      <dgm:t>
        <a:bodyPr/>
        <a:lstStyle/>
        <a:p>
          <a:r>
            <a:rPr lang="en-US" dirty="0"/>
            <a:t>Community-based organizations</a:t>
          </a:r>
        </a:p>
      </dgm:t>
    </dgm:pt>
    <dgm:pt modelId="{6B728174-F92C-184B-AFDB-5F97EB6C8933}" type="parTrans" cxnId="{1DC325A2-9247-4A45-9837-5B308A1623B1}">
      <dgm:prSet/>
      <dgm:spPr/>
      <dgm:t>
        <a:bodyPr/>
        <a:lstStyle/>
        <a:p>
          <a:endParaRPr lang="en-US"/>
        </a:p>
      </dgm:t>
    </dgm:pt>
    <dgm:pt modelId="{1AE41DC8-A911-D342-A991-081601EC619B}" type="sibTrans" cxnId="{1DC325A2-9247-4A45-9837-5B308A1623B1}">
      <dgm:prSet/>
      <dgm:spPr/>
      <dgm:t>
        <a:bodyPr/>
        <a:lstStyle/>
        <a:p>
          <a:endParaRPr lang="en-US"/>
        </a:p>
      </dgm:t>
    </dgm:pt>
    <dgm:pt modelId="{45CECE1B-A80D-274B-9DB1-73E260B366F1}">
      <dgm:prSet phldrT="[Text]" custT="1"/>
      <dgm:spPr/>
      <dgm:t>
        <a:bodyPr/>
        <a:lstStyle/>
        <a:p>
          <a:r>
            <a:rPr lang="en-US" sz="2100" b="1" dirty="0"/>
            <a:t>State Agency Workers</a:t>
          </a:r>
        </a:p>
      </dgm:t>
    </dgm:pt>
    <dgm:pt modelId="{561F3E28-0958-284F-8FF6-14EF3DA1F818}" type="parTrans" cxnId="{DB0F06AE-DD9F-714B-8029-A3E4953842D3}">
      <dgm:prSet/>
      <dgm:spPr/>
      <dgm:t>
        <a:bodyPr/>
        <a:lstStyle/>
        <a:p>
          <a:endParaRPr lang="en-US"/>
        </a:p>
      </dgm:t>
    </dgm:pt>
    <dgm:pt modelId="{3B6932CB-D294-C04A-89C4-D9FBBB27BA48}" type="sibTrans" cxnId="{DB0F06AE-DD9F-714B-8029-A3E4953842D3}">
      <dgm:prSet/>
      <dgm:spPr/>
      <dgm:t>
        <a:bodyPr/>
        <a:lstStyle/>
        <a:p>
          <a:endParaRPr lang="en-US"/>
        </a:p>
      </dgm:t>
    </dgm:pt>
    <dgm:pt modelId="{13BD51CE-47CC-0240-BC89-1B8A33AD27F4}">
      <dgm:prSet phldrT="[Text]"/>
      <dgm:spPr/>
      <dgm:t>
        <a:bodyPr/>
        <a:lstStyle/>
        <a:p>
          <a:r>
            <a:rPr lang="en-US" dirty="0"/>
            <a:t>Community Health Workers</a:t>
          </a:r>
        </a:p>
      </dgm:t>
    </dgm:pt>
    <dgm:pt modelId="{2E4BECB4-0AC0-8240-AA84-4DFF17FB97AB}" type="parTrans" cxnId="{C24FB642-0BFE-5E43-9F7E-8C7CB95E9E53}">
      <dgm:prSet/>
      <dgm:spPr/>
      <dgm:t>
        <a:bodyPr/>
        <a:lstStyle/>
        <a:p>
          <a:endParaRPr lang="en-US"/>
        </a:p>
      </dgm:t>
    </dgm:pt>
    <dgm:pt modelId="{8CCCEF22-0545-5447-94DD-F7164FB5AE2B}" type="sibTrans" cxnId="{C24FB642-0BFE-5E43-9F7E-8C7CB95E9E53}">
      <dgm:prSet/>
      <dgm:spPr/>
      <dgm:t>
        <a:bodyPr/>
        <a:lstStyle/>
        <a:p>
          <a:endParaRPr lang="en-US"/>
        </a:p>
      </dgm:t>
    </dgm:pt>
    <dgm:pt modelId="{B682A8B3-FA16-2E47-BCD9-D8ED9F3C3737}">
      <dgm:prSet phldrT="[Text]"/>
      <dgm:spPr/>
      <dgm:t>
        <a:bodyPr/>
        <a:lstStyle/>
        <a:p>
          <a:r>
            <a:rPr lang="en-US" dirty="0"/>
            <a:t>Peers</a:t>
          </a:r>
        </a:p>
      </dgm:t>
    </dgm:pt>
    <dgm:pt modelId="{C4B098B2-797F-1D46-A8D5-0781DC14C26A}" type="parTrans" cxnId="{B85EBEF9-0C32-2846-AA5C-C1AC49677117}">
      <dgm:prSet/>
      <dgm:spPr/>
      <dgm:t>
        <a:bodyPr/>
        <a:lstStyle/>
        <a:p>
          <a:endParaRPr lang="en-US"/>
        </a:p>
      </dgm:t>
    </dgm:pt>
    <dgm:pt modelId="{9C1C8A89-8040-ED47-AFD1-8A65B8E8EAF0}" type="sibTrans" cxnId="{B85EBEF9-0C32-2846-AA5C-C1AC49677117}">
      <dgm:prSet/>
      <dgm:spPr/>
      <dgm:t>
        <a:bodyPr/>
        <a:lstStyle/>
        <a:p>
          <a:endParaRPr lang="en-US"/>
        </a:p>
      </dgm:t>
    </dgm:pt>
    <dgm:pt modelId="{582AEC07-EEFA-724D-BB25-687F2182EA6F}">
      <dgm:prSet phldrT="[Text]"/>
      <dgm:spPr/>
      <dgm:t>
        <a:bodyPr/>
        <a:lstStyle/>
        <a:p>
          <a:r>
            <a:rPr lang="en-US" dirty="0"/>
            <a:t>Crisis Services</a:t>
          </a:r>
        </a:p>
      </dgm:t>
    </dgm:pt>
    <dgm:pt modelId="{C29BB66D-6513-0845-8E0E-E58410929F3B}" type="parTrans" cxnId="{5A90D7A5-5D52-7D4B-BDCE-7C8D3815DB96}">
      <dgm:prSet/>
      <dgm:spPr/>
      <dgm:t>
        <a:bodyPr/>
        <a:lstStyle/>
        <a:p>
          <a:endParaRPr lang="en-US"/>
        </a:p>
      </dgm:t>
    </dgm:pt>
    <dgm:pt modelId="{ECB742F4-ED18-A949-9DAF-C5E223579EC1}" type="sibTrans" cxnId="{5A90D7A5-5D52-7D4B-BDCE-7C8D3815DB96}">
      <dgm:prSet/>
      <dgm:spPr/>
      <dgm:t>
        <a:bodyPr/>
        <a:lstStyle/>
        <a:p>
          <a:endParaRPr lang="en-US"/>
        </a:p>
      </dgm:t>
    </dgm:pt>
    <dgm:pt modelId="{493112B2-DB49-914F-9C21-BE496E67D8AF}" type="pres">
      <dgm:prSet presAssocID="{1DF86C8C-0893-6D48-935A-F3DB1B679039}" presName="compositeShape" presStyleCnt="0">
        <dgm:presLayoutVars>
          <dgm:chMax val="7"/>
          <dgm:dir/>
          <dgm:resizeHandles val="exact"/>
        </dgm:presLayoutVars>
      </dgm:prSet>
      <dgm:spPr/>
    </dgm:pt>
    <dgm:pt modelId="{6AF4A56E-CD45-3E4C-881F-FC28B95C4982}" type="pres">
      <dgm:prSet presAssocID="{EEECB841-675E-D742-9C2B-F0E7ADBD6368}" presName="circ1" presStyleLbl="vennNode1" presStyleIdx="0" presStyleCnt="7"/>
      <dgm:spPr/>
    </dgm:pt>
    <dgm:pt modelId="{E62A8A7C-4724-464E-A22E-2CA21BF4E364}" type="pres">
      <dgm:prSet presAssocID="{EEECB841-675E-D742-9C2B-F0E7ADBD6368}" presName="circ1Tx" presStyleLbl="revTx" presStyleIdx="0" presStyleCnt="0" custScaleX="108798" custLinFactNeighborX="0" custLinFactNeighborY="14493">
        <dgm:presLayoutVars>
          <dgm:chMax val="0"/>
          <dgm:chPref val="0"/>
          <dgm:bulletEnabled val="1"/>
        </dgm:presLayoutVars>
      </dgm:prSet>
      <dgm:spPr/>
    </dgm:pt>
    <dgm:pt modelId="{0E5DDABB-8472-3146-84F4-5DA93C2D3E3C}" type="pres">
      <dgm:prSet presAssocID="{DBC1608B-D32B-044A-8C4D-762A7E243B29}" presName="circ2" presStyleLbl="vennNode1" presStyleIdx="1" presStyleCnt="7"/>
      <dgm:spPr/>
    </dgm:pt>
    <dgm:pt modelId="{3F31595B-D0B0-AA4F-B701-D54FF8AE682A}" type="pres">
      <dgm:prSet presAssocID="{DBC1608B-D32B-044A-8C4D-762A7E243B29}" presName="circ2Tx" presStyleLbl="revTx" presStyleIdx="0" presStyleCnt="0">
        <dgm:presLayoutVars>
          <dgm:chMax val="0"/>
          <dgm:chPref val="0"/>
          <dgm:bulletEnabled val="1"/>
        </dgm:presLayoutVars>
      </dgm:prSet>
      <dgm:spPr/>
    </dgm:pt>
    <dgm:pt modelId="{53CB0170-2C97-2841-9FD8-E8FC96438737}" type="pres">
      <dgm:prSet presAssocID="{B737E37E-78E4-9E4C-838B-64343D90A26D}" presName="circ3" presStyleLbl="vennNode1" presStyleIdx="2" presStyleCnt="7"/>
      <dgm:spPr/>
    </dgm:pt>
    <dgm:pt modelId="{E6EEA5B5-1D77-2C4C-B621-6598D52F4E2E}" type="pres">
      <dgm:prSet presAssocID="{B737E37E-78E4-9E4C-838B-64343D90A26D}" presName="circ3Tx" presStyleLbl="revTx" presStyleIdx="0" presStyleCnt="0">
        <dgm:presLayoutVars>
          <dgm:chMax val="0"/>
          <dgm:chPref val="0"/>
          <dgm:bulletEnabled val="1"/>
        </dgm:presLayoutVars>
      </dgm:prSet>
      <dgm:spPr/>
    </dgm:pt>
    <dgm:pt modelId="{62140FE3-1C26-F44C-B60B-B00B1428168E}" type="pres">
      <dgm:prSet presAssocID="{91C197E4-9F27-864D-AEDE-65D63E7E2900}" presName="circ4" presStyleLbl="vennNode1" presStyleIdx="3" presStyleCnt="7"/>
      <dgm:spPr/>
    </dgm:pt>
    <dgm:pt modelId="{82368CC1-CFCD-514E-8C53-D1E47888722A}" type="pres">
      <dgm:prSet presAssocID="{91C197E4-9F27-864D-AEDE-65D63E7E2900}" presName="circ4Tx" presStyleLbl="revTx" presStyleIdx="0" presStyleCnt="0">
        <dgm:presLayoutVars>
          <dgm:chMax val="0"/>
          <dgm:chPref val="0"/>
          <dgm:bulletEnabled val="1"/>
        </dgm:presLayoutVars>
      </dgm:prSet>
      <dgm:spPr/>
    </dgm:pt>
    <dgm:pt modelId="{0DE58EB8-0122-1145-8C54-03CDBC38A694}" type="pres">
      <dgm:prSet presAssocID="{E5B73EBF-5804-6741-BD6C-5CD8820C5E07}" presName="circ5" presStyleLbl="vennNode1" presStyleIdx="4" presStyleCnt="7"/>
      <dgm:spPr/>
    </dgm:pt>
    <dgm:pt modelId="{773118E4-339F-B24A-AA46-7989A7157208}" type="pres">
      <dgm:prSet presAssocID="{E5B73EBF-5804-6741-BD6C-5CD8820C5E07}" presName="circ5Tx" presStyleLbl="revTx" presStyleIdx="0" presStyleCnt="0">
        <dgm:presLayoutVars>
          <dgm:chMax val="0"/>
          <dgm:chPref val="0"/>
          <dgm:bulletEnabled val="1"/>
        </dgm:presLayoutVars>
      </dgm:prSet>
      <dgm:spPr/>
    </dgm:pt>
    <dgm:pt modelId="{6940E67F-5146-CA4D-9C28-78446990D699}" type="pres">
      <dgm:prSet presAssocID="{2306245B-F34C-114E-8BB3-00CA0D1144BA}" presName="circ6" presStyleLbl="vennNode1" presStyleIdx="5" presStyleCnt="7"/>
      <dgm:spPr/>
    </dgm:pt>
    <dgm:pt modelId="{6F9FC327-95DB-6E4D-B56D-43192E335417}" type="pres">
      <dgm:prSet presAssocID="{2306245B-F34C-114E-8BB3-00CA0D1144BA}" presName="circ6Tx" presStyleLbl="revTx" presStyleIdx="0" presStyleCnt="0">
        <dgm:presLayoutVars>
          <dgm:chMax val="0"/>
          <dgm:chPref val="0"/>
          <dgm:bulletEnabled val="1"/>
        </dgm:presLayoutVars>
      </dgm:prSet>
      <dgm:spPr/>
    </dgm:pt>
    <dgm:pt modelId="{98C3CA58-04C5-FB44-A586-ED17CCD46DD1}" type="pres">
      <dgm:prSet presAssocID="{45CECE1B-A80D-274B-9DB1-73E260B366F1}" presName="circ7" presStyleLbl="vennNode1" presStyleIdx="6" presStyleCnt="7"/>
      <dgm:spPr/>
    </dgm:pt>
    <dgm:pt modelId="{FA1F090A-9CD6-5D46-B451-2B52FB11AD13}" type="pres">
      <dgm:prSet presAssocID="{45CECE1B-A80D-274B-9DB1-73E260B366F1}" presName="circ7Tx" presStyleLbl="revTx" presStyleIdx="0" presStyleCnt="0">
        <dgm:presLayoutVars>
          <dgm:chMax val="0"/>
          <dgm:chPref val="0"/>
          <dgm:bulletEnabled val="1"/>
        </dgm:presLayoutVars>
      </dgm:prSet>
      <dgm:spPr/>
    </dgm:pt>
  </dgm:ptLst>
  <dgm:cxnLst>
    <dgm:cxn modelId="{7CA25F05-150E-454F-8685-2806C1980B84}" type="presOf" srcId="{B682A8B3-FA16-2E47-BCD9-D8ED9F3C3737}" destId="{3F31595B-D0B0-AA4F-B701-D54FF8AE682A}" srcOrd="0" destOrd="2" presId="urn:microsoft.com/office/officeart/2005/8/layout/venn1"/>
    <dgm:cxn modelId="{CEB5D608-4417-D049-988C-681FBAE9BC32}" type="presOf" srcId="{82A7C939-CE7A-C447-9D22-82DFA01CB986}" destId="{E6EEA5B5-1D77-2C4C-B621-6598D52F4E2E}" srcOrd="0" destOrd="3" presId="urn:microsoft.com/office/officeart/2005/8/layout/venn1"/>
    <dgm:cxn modelId="{E8BC4F0D-5AAB-8140-AE20-00A334F7A4D1}" srcId="{2306245B-F34C-114E-8BB3-00CA0D1144BA}" destId="{3A22706C-1C96-7347-8478-51F9C2D40C2F}" srcOrd="1" destOrd="0" parTransId="{E7BD9FAF-5CEE-C341-922B-B44343CFAA45}" sibTransId="{E298CC7A-92B7-C442-ADB1-B6312A3850EB}"/>
    <dgm:cxn modelId="{931E7A0D-A552-CA46-972E-55A2507F7E4D}" type="presOf" srcId="{FA4072EC-CFDC-E44E-8940-FFA48279E65E}" destId="{E62A8A7C-4724-464E-A22E-2CA21BF4E364}" srcOrd="0" destOrd="3" presId="urn:microsoft.com/office/officeart/2005/8/layout/venn1"/>
    <dgm:cxn modelId="{63B44915-AA4A-EA4D-A69B-D1DF4DC69D09}" srcId="{91C197E4-9F27-864D-AEDE-65D63E7E2900}" destId="{8B765A31-C4B4-B047-853A-9EE30A829B9F}" srcOrd="1" destOrd="0" parTransId="{E5C095BA-3B9A-8549-9359-ED8E3E2AD7C2}" sibTransId="{F790E5BB-4879-6F4A-892B-A7957BFCA9BF}"/>
    <dgm:cxn modelId="{3E4FAE16-BEB5-8941-9ADF-EDC271828621}" type="presOf" srcId="{8B765A31-C4B4-B047-853A-9EE30A829B9F}" destId="{82368CC1-CFCD-514E-8C53-D1E47888722A}" srcOrd="0" destOrd="2" presId="urn:microsoft.com/office/officeart/2005/8/layout/venn1"/>
    <dgm:cxn modelId="{863FAE2D-FB9D-F247-AEB2-A8206B7D3E90}" type="presOf" srcId="{13BD51CE-47CC-0240-BC89-1B8A33AD27F4}" destId="{773118E4-339F-B24A-AA46-7989A7157208}" srcOrd="0" destOrd="1" presId="urn:microsoft.com/office/officeart/2005/8/layout/venn1"/>
    <dgm:cxn modelId="{AD70DD2D-406B-0444-A577-B5E0012058AB}" srcId="{B737E37E-78E4-9E4C-838B-64343D90A26D}" destId="{3E3B1222-3DA7-F340-A40D-8C19060D876C}" srcOrd="0" destOrd="0" parTransId="{04354601-CE9F-A645-AC94-B0E6EF26CFF6}" sibTransId="{B22BD43C-5809-1341-AB57-29BE6F217D32}"/>
    <dgm:cxn modelId="{34CC433A-4D8B-F64C-A6FC-BFDFBA5B2305}" srcId="{1DF86C8C-0893-6D48-935A-F3DB1B679039}" destId="{EEECB841-675E-D742-9C2B-F0E7ADBD6368}" srcOrd="0" destOrd="0" parTransId="{F6C3405D-79A3-204F-912E-8724CE3CCA9B}" sibTransId="{499CF389-8239-F342-9D93-935151DE1F3D}"/>
    <dgm:cxn modelId="{C24FB642-0BFE-5E43-9F7E-8C7CB95E9E53}" srcId="{E5B73EBF-5804-6741-BD6C-5CD8820C5E07}" destId="{13BD51CE-47CC-0240-BC89-1B8A33AD27F4}" srcOrd="0" destOrd="0" parTransId="{2E4BECB4-0AC0-8240-AA84-4DFF17FB97AB}" sibTransId="{8CCCEF22-0545-5447-94DD-F7164FB5AE2B}"/>
    <dgm:cxn modelId="{9725754A-92E4-9E4B-BE95-9D00E5587D9D}" type="presOf" srcId="{EEECB841-675E-D742-9C2B-F0E7ADBD6368}" destId="{E62A8A7C-4724-464E-A22E-2CA21BF4E364}" srcOrd="0" destOrd="0" presId="urn:microsoft.com/office/officeart/2005/8/layout/venn1"/>
    <dgm:cxn modelId="{D5BF844E-07F2-7742-845A-AC0682D0EDB9}" type="presOf" srcId="{3E3B1222-3DA7-F340-A40D-8C19060D876C}" destId="{E6EEA5B5-1D77-2C4C-B621-6598D52F4E2E}" srcOrd="0" destOrd="1" presId="urn:microsoft.com/office/officeart/2005/8/layout/venn1"/>
    <dgm:cxn modelId="{BDBE4A54-113C-BC45-B888-4E19CD6673B1}" type="presOf" srcId="{DBC1608B-D32B-044A-8C4D-762A7E243B29}" destId="{3F31595B-D0B0-AA4F-B701-D54FF8AE682A}" srcOrd="0" destOrd="0" presId="urn:microsoft.com/office/officeart/2005/8/layout/venn1"/>
    <dgm:cxn modelId="{1AF9825B-3F72-8040-9F45-FCE176CA87C9}" type="presOf" srcId="{3A22706C-1C96-7347-8478-51F9C2D40C2F}" destId="{6F9FC327-95DB-6E4D-B56D-43192E335417}" srcOrd="0" destOrd="2" presId="urn:microsoft.com/office/officeart/2005/8/layout/venn1"/>
    <dgm:cxn modelId="{01E00B61-D19B-8F4A-B6AA-5E943772EFE8}" type="presOf" srcId="{2306245B-F34C-114E-8BB3-00CA0D1144BA}" destId="{6F9FC327-95DB-6E4D-B56D-43192E335417}" srcOrd="0" destOrd="0" presId="urn:microsoft.com/office/officeart/2005/8/layout/venn1"/>
    <dgm:cxn modelId="{E08B9263-58AF-D44F-8E42-9DCB2911441A}" type="presOf" srcId="{2622AACE-9E0F-C34F-A083-BC766558C960}" destId="{E6EEA5B5-1D77-2C4C-B621-6598D52F4E2E}" srcOrd="0" destOrd="2" presId="urn:microsoft.com/office/officeart/2005/8/layout/venn1"/>
    <dgm:cxn modelId="{A12D5165-4716-1047-B2CE-D18781151894}" type="presOf" srcId="{582AEC07-EEFA-724D-BB25-687F2182EA6F}" destId="{3F31595B-D0B0-AA4F-B701-D54FF8AE682A}" srcOrd="0" destOrd="3" presId="urn:microsoft.com/office/officeart/2005/8/layout/venn1"/>
    <dgm:cxn modelId="{F37F226A-684B-DA4B-BCAD-73343D33C210}" srcId="{B737E37E-78E4-9E4C-838B-64343D90A26D}" destId="{2622AACE-9E0F-C34F-A083-BC766558C960}" srcOrd="1" destOrd="0" parTransId="{5637953C-8183-504D-8922-8F7D1FA93D3D}" sibTransId="{34142CB7-5802-F04E-849D-9424C1D6F3B3}"/>
    <dgm:cxn modelId="{6331BE70-B2FE-DF4A-A56C-80D6145C3299}" srcId="{DBC1608B-D32B-044A-8C4D-762A7E243B29}" destId="{5089A8EE-9DC0-F044-867F-52448E6F9127}" srcOrd="3" destOrd="0" parTransId="{C1CB50C8-AD0A-FE49-A7D5-930B23E09755}" sibTransId="{C2FE20CA-8BE8-DE4A-A022-402BB674A048}"/>
    <dgm:cxn modelId="{6C6D6B82-C7C5-984C-90AA-6FD0D7E51A62}" srcId="{1DF86C8C-0893-6D48-935A-F3DB1B679039}" destId="{2306245B-F34C-114E-8BB3-00CA0D1144BA}" srcOrd="5" destOrd="0" parTransId="{C9AAE906-14A7-974A-B06E-B49BE0CF0701}" sibTransId="{059D7624-59CE-5F49-AC4C-9509CF911AE0}"/>
    <dgm:cxn modelId="{0D6E9A89-7983-7341-B1DD-F0672FDC37A3}" type="presOf" srcId="{45CECE1B-A80D-274B-9DB1-73E260B366F1}" destId="{FA1F090A-9CD6-5D46-B451-2B52FB11AD13}" srcOrd="0" destOrd="0" presId="urn:microsoft.com/office/officeart/2005/8/layout/venn1"/>
    <dgm:cxn modelId="{0A313B8F-643C-7E40-AA44-F2E8841A5970}" type="presOf" srcId="{43C1B6C5-17A4-7248-92B6-D0D3C6AD58C4}" destId="{773118E4-339F-B24A-AA46-7989A7157208}" srcOrd="0" destOrd="2" presId="urn:microsoft.com/office/officeart/2005/8/layout/venn1"/>
    <dgm:cxn modelId="{08383395-2D23-3041-BE67-6FDB8379F516}" srcId="{DBC1608B-D32B-044A-8C4D-762A7E243B29}" destId="{89645D87-E8EF-544D-9D04-003D1DC3531D}" srcOrd="0" destOrd="0" parTransId="{4A7EB940-E315-DF46-B83D-7E08C75453B2}" sibTransId="{4D959FD5-78C9-3B47-B257-02F210FE5CBB}"/>
    <dgm:cxn modelId="{A6732899-85BB-1940-974C-8EDE966E45C8}" srcId="{B737E37E-78E4-9E4C-838B-64343D90A26D}" destId="{82A7C939-CE7A-C447-9D22-82DFA01CB986}" srcOrd="2" destOrd="0" parTransId="{F7B59247-DB21-9449-8521-5D9AF713D443}" sibTransId="{DA0D4DA0-F734-AF45-ADF3-C780EED93FD8}"/>
    <dgm:cxn modelId="{ABD2049E-E78E-9C40-A1DB-C5BF95FF9742}" type="presOf" srcId="{01F88A25-DFB1-FE46-B22A-83032A96E390}" destId="{6F9FC327-95DB-6E4D-B56D-43192E335417}" srcOrd="0" destOrd="1" presId="urn:microsoft.com/office/officeart/2005/8/layout/venn1"/>
    <dgm:cxn modelId="{4F1CC7A0-3929-2346-B5E1-FA5E4DEFB415}" type="presOf" srcId="{E5B73EBF-5804-6741-BD6C-5CD8820C5E07}" destId="{773118E4-339F-B24A-AA46-7989A7157208}" srcOrd="0" destOrd="0" presId="urn:microsoft.com/office/officeart/2005/8/layout/venn1"/>
    <dgm:cxn modelId="{1DC325A2-9247-4A45-9837-5B308A1623B1}" srcId="{E5B73EBF-5804-6741-BD6C-5CD8820C5E07}" destId="{43C1B6C5-17A4-7248-92B6-D0D3C6AD58C4}" srcOrd="1" destOrd="0" parTransId="{6B728174-F92C-184B-AFDB-5F97EB6C8933}" sibTransId="{1AE41DC8-A911-D342-A991-081601EC619B}"/>
    <dgm:cxn modelId="{5A90D7A5-5D52-7D4B-BDCE-7C8D3815DB96}" srcId="{DBC1608B-D32B-044A-8C4D-762A7E243B29}" destId="{582AEC07-EEFA-724D-BB25-687F2182EA6F}" srcOrd="2" destOrd="0" parTransId="{C29BB66D-6513-0845-8E0E-E58410929F3B}" sibTransId="{ECB742F4-ED18-A949-9DAF-C5E223579EC1}"/>
    <dgm:cxn modelId="{12A859A9-159C-714A-BD83-65C7E1DF1B49}" srcId="{1DF86C8C-0893-6D48-935A-F3DB1B679039}" destId="{DBC1608B-D32B-044A-8C4D-762A7E243B29}" srcOrd="1" destOrd="0" parTransId="{01486EE0-5607-7D42-A80C-1EC1674F1F8E}" sibTransId="{274F4D65-404C-9146-B992-6C155FF27BD8}"/>
    <dgm:cxn modelId="{DB0F06AE-DD9F-714B-8029-A3E4953842D3}" srcId="{1DF86C8C-0893-6D48-935A-F3DB1B679039}" destId="{45CECE1B-A80D-274B-9DB1-73E260B366F1}" srcOrd="6" destOrd="0" parTransId="{561F3E28-0958-284F-8FF6-14EF3DA1F818}" sibTransId="{3B6932CB-D294-C04A-89C4-D9FBBB27BA48}"/>
    <dgm:cxn modelId="{9ED2AFB6-9A26-3141-8018-5A3588751B3F}" type="presOf" srcId="{89645D87-E8EF-544D-9D04-003D1DC3531D}" destId="{3F31595B-D0B0-AA4F-B701-D54FF8AE682A}" srcOrd="0" destOrd="1" presId="urn:microsoft.com/office/officeart/2005/8/layout/venn1"/>
    <dgm:cxn modelId="{319958BC-F69B-3F4D-BE7E-0C8E0E91E5B1}" type="presOf" srcId="{1DF86C8C-0893-6D48-935A-F3DB1B679039}" destId="{493112B2-DB49-914F-9C21-BE496E67D8AF}" srcOrd="0" destOrd="0" presId="urn:microsoft.com/office/officeart/2005/8/layout/venn1"/>
    <dgm:cxn modelId="{0621C2C7-F812-344F-8CF0-44BB69CD4E5D}" type="presOf" srcId="{91C197E4-9F27-864D-AEDE-65D63E7E2900}" destId="{82368CC1-CFCD-514E-8C53-D1E47888722A}" srcOrd="0" destOrd="0" presId="urn:microsoft.com/office/officeart/2005/8/layout/venn1"/>
    <dgm:cxn modelId="{D7EE8FC9-3E7E-4E43-97CB-4DEF8DC0AD79}" srcId="{1DF86C8C-0893-6D48-935A-F3DB1B679039}" destId="{B737E37E-78E4-9E4C-838B-64343D90A26D}" srcOrd="2" destOrd="0" parTransId="{29D7C0A0-CB54-9141-BE08-107BEE69B2DD}" sibTransId="{A844C878-D297-254F-BFF8-48DEF50680F9}"/>
    <dgm:cxn modelId="{484CF8C9-D06F-874A-AE7A-0725C408E107}" srcId="{EEECB841-675E-D742-9C2B-F0E7ADBD6368}" destId="{85FD1F9D-DF5F-A54E-90DD-45BFACB36AEB}" srcOrd="1" destOrd="0" parTransId="{25B15674-903E-284A-BEAD-DCD9EA3BD887}" sibTransId="{BBBCC4C4-2B92-6B44-B907-4F3F153A497A}"/>
    <dgm:cxn modelId="{7B483FCB-A7A2-3B47-AB7F-819E1C9F46CB}" srcId="{EEECB841-675E-D742-9C2B-F0E7ADBD6368}" destId="{FA4072EC-CFDC-E44E-8940-FFA48279E65E}" srcOrd="2" destOrd="0" parTransId="{B85D1908-E2F9-CF48-B88B-BD9E96E2BE17}" sibTransId="{FC24CF1A-60DD-1B44-BD45-D2C38C097C41}"/>
    <dgm:cxn modelId="{6934BDD6-7104-1C4D-ADDB-6D2156260B19}" srcId="{91C197E4-9F27-864D-AEDE-65D63E7E2900}" destId="{2E3C0B62-1000-8A4E-92B2-4C907B441FA3}" srcOrd="0" destOrd="0" parTransId="{53EE8270-F186-AF46-98AE-7FA4DDD677B2}" sibTransId="{9C9770FA-9D28-BD49-8D3E-38380FFE0C04}"/>
    <dgm:cxn modelId="{A99CE3D6-444D-8748-AB80-F2F8A396FF87}" type="presOf" srcId="{85FD1F9D-DF5F-A54E-90DD-45BFACB36AEB}" destId="{E62A8A7C-4724-464E-A22E-2CA21BF4E364}" srcOrd="0" destOrd="2" presId="urn:microsoft.com/office/officeart/2005/8/layout/venn1"/>
    <dgm:cxn modelId="{9C02CBDF-933E-974F-8AC9-36B785F1941A}" type="presOf" srcId="{2E3C0B62-1000-8A4E-92B2-4C907B441FA3}" destId="{82368CC1-CFCD-514E-8C53-D1E47888722A}" srcOrd="0" destOrd="1" presId="urn:microsoft.com/office/officeart/2005/8/layout/venn1"/>
    <dgm:cxn modelId="{A76FC5ED-0860-9048-9FA7-8D447E1CD5AB}" type="presOf" srcId="{B737E37E-78E4-9E4C-838B-64343D90A26D}" destId="{E6EEA5B5-1D77-2C4C-B621-6598D52F4E2E}" srcOrd="0" destOrd="0" presId="urn:microsoft.com/office/officeart/2005/8/layout/venn1"/>
    <dgm:cxn modelId="{3AF347F1-CFDE-2940-AE85-FF382894F236}" srcId="{EEECB841-675E-D742-9C2B-F0E7ADBD6368}" destId="{A15C6362-824D-4141-874E-31B9C16E1428}" srcOrd="0" destOrd="0" parTransId="{20CBCC90-DAEC-EC46-AD03-8B23FE127FC8}" sibTransId="{89432313-6101-C444-AFEB-8267ABD76EC4}"/>
    <dgm:cxn modelId="{E4AB87F1-5CCC-C042-BFF7-45DDC10773B7}" srcId="{1DF86C8C-0893-6D48-935A-F3DB1B679039}" destId="{91C197E4-9F27-864D-AEDE-65D63E7E2900}" srcOrd="3" destOrd="0" parTransId="{41E3E2FA-AD44-4743-8201-2B3BF0CB3056}" sibTransId="{7A1F3D45-C595-C94F-A5D7-EAD56C2DFFD5}"/>
    <dgm:cxn modelId="{13EDA4F2-6043-7349-81CF-A62F89718E23}" srcId="{1DF86C8C-0893-6D48-935A-F3DB1B679039}" destId="{E5B73EBF-5804-6741-BD6C-5CD8820C5E07}" srcOrd="4" destOrd="0" parTransId="{99B86452-24E7-234D-B029-B70376958249}" sibTransId="{35E5ED0F-C7FC-CF43-928A-B5B220FEF256}"/>
    <dgm:cxn modelId="{B3DFF9F3-9316-CB47-B2EC-6E08994DD7D2}" srcId="{2306245B-F34C-114E-8BB3-00CA0D1144BA}" destId="{01F88A25-DFB1-FE46-B22A-83032A96E390}" srcOrd="0" destOrd="0" parTransId="{182E6CDF-52DD-5548-B0DD-1298CD7039E5}" sibTransId="{A7E1C64E-3D67-654B-A4A5-BEE5D56C7DBE}"/>
    <dgm:cxn modelId="{C77057F5-19B3-244B-A4AF-2C1C08597982}" type="presOf" srcId="{5089A8EE-9DC0-F044-867F-52448E6F9127}" destId="{3F31595B-D0B0-AA4F-B701-D54FF8AE682A}" srcOrd="0" destOrd="4" presId="urn:microsoft.com/office/officeart/2005/8/layout/venn1"/>
    <dgm:cxn modelId="{F0BCBDF6-4B90-2748-A0D5-8735B9CC91C2}" type="presOf" srcId="{A15C6362-824D-4141-874E-31B9C16E1428}" destId="{E62A8A7C-4724-464E-A22E-2CA21BF4E364}" srcOrd="0" destOrd="1" presId="urn:microsoft.com/office/officeart/2005/8/layout/venn1"/>
    <dgm:cxn modelId="{B85EBEF9-0C32-2846-AA5C-C1AC49677117}" srcId="{DBC1608B-D32B-044A-8C4D-762A7E243B29}" destId="{B682A8B3-FA16-2E47-BCD9-D8ED9F3C3737}" srcOrd="1" destOrd="0" parTransId="{C4B098B2-797F-1D46-A8D5-0781DC14C26A}" sibTransId="{9C1C8A89-8040-ED47-AFD1-8A65B8E8EAF0}"/>
    <dgm:cxn modelId="{F18FB34D-CED2-FB4D-B1B1-6EF0FB92F178}" type="presParOf" srcId="{493112B2-DB49-914F-9C21-BE496E67D8AF}" destId="{6AF4A56E-CD45-3E4C-881F-FC28B95C4982}" srcOrd="0" destOrd="0" presId="urn:microsoft.com/office/officeart/2005/8/layout/venn1"/>
    <dgm:cxn modelId="{5C151FA0-7D39-DF40-9293-5A8588ED4339}" type="presParOf" srcId="{493112B2-DB49-914F-9C21-BE496E67D8AF}" destId="{E62A8A7C-4724-464E-A22E-2CA21BF4E364}" srcOrd="1" destOrd="0" presId="urn:microsoft.com/office/officeart/2005/8/layout/venn1"/>
    <dgm:cxn modelId="{EE4EAA92-7A7D-9642-9BDC-A88997614119}" type="presParOf" srcId="{493112B2-DB49-914F-9C21-BE496E67D8AF}" destId="{0E5DDABB-8472-3146-84F4-5DA93C2D3E3C}" srcOrd="2" destOrd="0" presId="urn:microsoft.com/office/officeart/2005/8/layout/venn1"/>
    <dgm:cxn modelId="{4D1CF4AE-1168-8848-8DF9-4F8E9F581934}" type="presParOf" srcId="{493112B2-DB49-914F-9C21-BE496E67D8AF}" destId="{3F31595B-D0B0-AA4F-B701-D54FF8AE682A}" srcOrd="3" destOrd="0" presId="urn:microsoft.com/office/officeart/2005/8/layout/venn1"/>
    <dgm:cxn modelId="{19AD567B-BC1F-324B-A709-F62458F49729}" type="presParOf" srcId="{493112B2-DB49-914F-9C21-BE496E67D8AF}" destId="{53CB0170-2C97-2841-9FD8-E8FC96438737}" srcOrd="4" destOrd="0" presId="urn:microsoft.com/office/officeart/2005/8/layout/venn1"/>
    <dgm:cxn modelId="{848FD3BF-83C7-2A4C-AD4A-4B0DA5B2B3F2}" type="presParOf" srcId="{493112B2-DB49-914F-9C21-BE496E67D8AF}" destId="{E6EEA5B5-1D77-2C4C-B621-6598D52F4E2E}" srcOrd="5" destOrd="0" presId="urn:microsoft.com/office/officeart/2005/8/layout/venn1"/>
    <dgm:cxn modelId="{96CC0656-0EF5-104D-B5DE-45558578716F}" type="presParOf" srcId="{493112B2-DB49-914F-9C21-BE496E67D8AF}" destId="{62140FE3-1C26-F44C-B60B-B00B1428168E}" srcOrd="6" destOrd="0" presId="urn:microsoft.com/office/officeart/2005/8/layout/venn1"/>
    <dgm:cxn modelId="{FD212DC9-1F49-2F4E-AC8C-BB442DB601E6}" type="presParOf" srcId="{493112B2-DB49-914F-9C21-BE496E67D8AF}" destId="{82368CC1-CFCD-514E-8C53-D1E47888722A}" srcOrd="7" destOrd="0" presId="urn:microsoft.com/office/officeart/2005/8/layout/venn1"/>
    <dgm:cxn modelId="{E9248596-13A8-4F46-86B6-2C1D7787077A}" type="presParOf" srcId="{493112B2-DB49-914F-9C21-BE496E67D8AF}" destId="{0DE58EB8-0122-1145-8C54-03CDBC38A694}" srcOrd="8" destOrd="0" presId="urn:microsoft.com/office/officeart/2005/8/layout/venn1"/>
    <dgm:cxn modelId="{A9E95F82-1D25-854C-B47B-B9F65B7E06F5}" type="presParOf" srcId="{493112B2-DB49-914F-9C21-BE496E67D8AF}" destId="{773118E4-339F-B24A-AA46-7989A7157208}" srcOrd="9" destOrd="0" presId="urn:microsoft.com/office/officeart/2005/8/layout/venn1"/>
    <dgm:cxn modelId="{5953E5B9-05A6-EC46-8911-6A79B738ABD4}" type="presParOf" srcId="{493112B2-DB49-914F-9C21-BE496E67D8AF}" destId="{6940E67F-5146-CA4D-9C28-78446990D699}" srcOrd="10" destOrd="0" presId="urn:microsoft.com/office/officeart/2005/8/layout/venn1"/>
    <dgm:cxn modelId="{3E58EE68-08A4-5B4D-9D37-A44A29FC2B18}" type="presParOf" srcId="{493112B2-DB49-914F-9C21-BE496E67D8AF}" destId="{6F9FC327-95DB-6E4D-B56D-43192E335417}" srcOrd="11" destOrd="0" presId="urn:microsoft.com/office/officeart/2005/8/layout/venn1"/>
    <dgm:cxn modelId="{C8F279E7-FFA5-3A49-895D-BC1B9AD11ECA}" type="presParOf" srcId="{493112B2-DB49-914F-9C21-BE496E67D8AF}" destId="{98C3CA58-04C5-FB44-A586-ED17CCD46DD1}" srcOrd="12" destOrd="0" presId="urn:microsoft.com/office/officeart/2005/8/layout/venn1"/>
    <dgm:cxn modelId="{D061257F-F2A1-8443-B897-FC0A637D29D2}" type="presParOf" srcId="{493112B2-DB49-914F-9C21-BE496E67D8AF}" destId="{FA1F090A-9CD6-5D46-B451-2B52FB11AD13}" srcOrd="13" destOrd="0" presId="urn:microsoft.com/office/officeart/2005/8/layout/venn1"/>
  </dgm:cxnLst>
  <dgm:bg>
    <a:solidFill>
      <a:schemeClr val="tx2">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7775FF-F8C4-0943-B0DD-6CB6853A8359}"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F44E41FC-93F3-C240-9B7C-730DF4AF9D42}">
      <dgm:prSet phldrT="[Text]"/>
      <dgm:spPr/>
      <dgm:t>
        <a:bodyPr/>
        <a:lstStyle/>
        <a:p>
          <a:r>
            <a:rPr lang="en-US" dirty="0"/>
            <a:t>Maldistribution</a:t>
          </a:r>
        </a:p>
      </dgm:t>
    </dgm:pt>
    <dgm:pt modelId="{B4E60712-4157-3F4F-BDED-CC2F282879DE}" type="parTrans" cxnId="{DE1393BA-2C72-544B-BE0D-4398BF213BCB}">
      <dgm:prSet/>
      <dgm:spPr/>
      <dgm:t>
        <a:bodyPr/>
        <a:lstStyle/>
        <a:p>
          <a:endParaRPr lang="en-US"/>
        </a:p>
      </dgm:t>
    </dgm:pt>
    <dgm:pt modelId="{45F5C59A-D83D-4A4B-95E7-301B88E572D2}" type="sibTrans" cxnId="{DE1393BA-2C72-544B-BE0D-4398BF213BCB}">
      <dgm:prSet/>
      <dgm:spPr/>
      <dgm:t>
        <a:bodyPr/>
        <a:lstStyle/>
        <a:p>
          <a:endParaRPr lang="en-US"/>
        </a:p>
      </dgm:t>
    </dgm:pt>
    <dgm:pt modelId="{E63BB13E-75D8-A246-A878-9AB18FE68035}">
      <dgm:prSet phldrT="[Text]"/>
      <dgm:spPr/>
      <dgm:t>
        <a:bodyPr/>
        <a:lstStyle/>
        <a:p>
          <a:r>
            <a:rPr lang="en-US" dirty="0"/>
            <a:t>Differing policies across states</a:t>
          </a:r>
        </a:p>
      </dgm:t>
    </dgm:pt>
    <dgm:pt modelId="{FE11ECCD-89FA-9347-8D57-60922B2CE0BF}" type="parTrans" cxnId="{339CF927-B0BF-5042-87E6-E3B785A904E3}">
      <dgm:prSet/>
      <dgm:spPr/>
      <dgm:t>
        <a:bodyPr/>
        <a:lstStyle/>
        <a:p>
          <a:endParaRPr lang="en-US"/>
        </a:p>
      </dgm:t>
    </dgm:pt>
    <dgm:pt modelId="{525A79AE-D057-BF42-B38D-C6F71794080E}" type="sibTrans" cxnId="{339CF927-B0BF-5042-87E6-E3B785A904E3}">
      <dgm:prSet/>
      <dgm:spPr/>
      <dgm:t>
        <a:bodyPr/>
        <a:lstStyle/>
        <a:p>
          <a:endParaRPr lang="en-US"/>
        </a:p>
      </dgm:t>
    </dgm:pt>
    <dgm:pt modelId="{B46DB8EE-663E-664E-8838-C5D76A06272B}">
      <dgm:prSet phldrT="[Text]"/>
      <dgm:spPr/>
      <dgm:t>
        <a:bodyPr/>
        <a:lstStyle/>
        <a:p>
          <a:r>
            <a:rPr lang="en-US" dirty="0"/>
            <a:t>Graduate medical education</a:t>
          </a:r>
        </a:p>
      </dgm:t>
    </dgm:pt>
    <dgm:pt modelId="{B5F1FD9A-4DB1-CA45-BA69-161DA9CA7BE1}" type="parTrans" cxnId="{7B31C651-BF6F-0847-983F-083930641AC1}">
      <dgm:prSet/>
      <dgm:spPr/>
      <dgm:t>
        <a:bodyPr/>
        <a:lstStyle/>
        <a:p>
          <a:endParaRPr lang="en-US"/>
        </a:p>
      </dgm:t>
    </dgm:pt>
    <dgm:pt modelId="{2554CF09-4D3A-BF41-A185-A7BDB43C0E20}" type="sibTrans" cxnId="{7B31C651-BF6F-0847-983F-083930641AC1}">
      <dgm:prSet/>
      <dgm:spPr/>
      <dgm:t>
        <a:bodyPr/>
        <a:lstStyle/>
        <a:p>
          <a:endParaRPr lang="en-US"/>
        </a:p>
      </dgm:t>
    </dgm:pt>
    <dgm:pt modelId="{16CBB6EF-1778-484D-9CEA-C82956547CDC}">
      <dgm:prSet phldrT="[Text]"/>
      <dgm:spPr/>
      <dgm:t>
        <a:bodyPr/>
        <a:lstStyle/>
        <a:p>
          <a:r>
            <a:rPr lang="en-US" dirty="0"/>
            <a:t>Diversity</a:t>
          </a:r>
        </a:p>
      </dgm:t>
    </dgm:pt>
    <dgm:pt modelId="{17411185-F744-0A49-9AC0-58E898547A9E}" type="parTrans" cxnId="{FD6868EE-8D82-CB43-82A4-23AA1F080478}">
      <dgm:prSet/>
      <dgm:spPr/>
      <dgm:t>
        <a:bodyPr/>
        <a:lstStyle/>
        <a:p>
          <a:endParaRPr lang="en-US"/>
        </a:p>
      </dgm:t>
    </dgm:pt>
    <dgm:pt modelId="{F4201EE6-4419-DE45-B56D-A5B4DBF5E864}" type="sibTrans" cxnId="{FD6868EE-8D82-CB43-82A4-23AA1F080478}">
      <dgm:prSet/>
      <dgm:spPr/>
      <dgm:t>
        <a:bodyPr/>
        <a:lstStyle/>
        <a:p>
          <a:endParaRPr lang="en-US"/>
        </a:p>
      </dgm:t>
    </dgm:pt>
    <dgm:pt modelId="{1A298A36-8B86-5849-B16D-03B2A495A8CF}">
      <dgm:prSet phldrT="[Text]"/>
      <dgm:spPr/>
      <dgm:t>
        <a:bodyPr/>
        <a:lstStyle/>
        <a:p>
          <a:r>
            <a:rPr lang="en-US" dirty="0"/>
            <a:t>Data</a:t>
          </a:r>
        </a:p>
      </dgm:t>
    </dgm:pt>
    <dgm:pt modelId="{17249984-8651-9940-B47F-2A32639F33AC}" type="parTrans" cxnId="{4F49F3CA-ADC6-EF41-8E25-F5FC90C76543}">
      <dgm:prSet/>
      <dgm:spPr/>
      <dgm:t>
        <a:bodyPr/>
        <a:lstStyle/>
        <a:p>
          <a:endParaRPr lang="en-US"/>
        </a:p>
      </dgm:t>
    </dgm:pt>
    <dgm:pt modelId="{A800D4FF-3453-2B40-AF50-002CFEF3A974}" type="sibTrans" cxnId="{4F49F3CA-ADC6-EF41-8E25-F5FC90C76543}">
      <dgm:prSet/>
      <dgm:spPr/>
      <dgm:t>
        <a:bodyPr/>
        <a:lstStyle/>
        <a:p>
          <a:endParaRPr lang="en-US"/>
        </a:p>
      </dgm:t>
    </dgm:pt>
    <dgm:pt modelId="{B4F79678-8093-F946-A218-C9ECF5D7E787}" type="pres">
      <dgm:prSet presAssocID="{627775FF-F8C4-0943-B0DD-6CB6853A8359}" presName="diagram" presStyleCnt="0">
        <dgm:presLayoutVars>
          <dgm:dir/>
          <dgm:resizeHandles val="exact"/>
        </dgm:presLayoutVars>
      </dgm:prSet>
      <dgm:spPr/>
    </dgm:pt>
    <dgm:pt modelId="{E3036542-7EF0-6443-8789-798A5BC782DF}" type="pres">
      <dgm:prSet presAssocID="{F44E41FC-93F3-C240-9B7C-730DF4AF9D42}" presName="node" presStyleLbl="node1" presStyleIdx="0" presStyleCnt="5">
        <dgm:presLayoutVars>
          <dgm:bulletEnabled val="1"/>
        </dgm:presLayoutVars>
      </dgm:prSet>
      <dgm:spPr/>
    </dgm:pt>
    <dgm:pt modelId="{EA7CAF45-4C2E-2442-9D79-F9739320C50C}" type="pres">
      <dgm:prSet presAssocID="{45F5C59A-D83D-4A4B-95E7-301B88E572D2}" presName="sibTrans" presStyleCnt="0"/>
      <dgm:spPr/>
    </dgm:pt>
    <dgm:pt modelId="{C2565266-23F0-F949-9C36-E1CE6176678D}" type="pres">
      <dgm:prSet presAssocID="{E63BB13E-75D8-A246-A878-9AB18FE68035}" presName="node" presStyleLbl="node1" presStyleIdx="1" presStyleCnt="5">
        <dgm:presLayoutVars>
          <dgm:bulletEnabled val="1"/>
        </dgm:presLayoutVars>
      </dgm:prSet>
      <dgm:spPr/>
    </dgm:pt>
    <dgm:pt modelId="{71CD37EC-2B1F-2247-AF34-EBE1426E8228}" type="pres">
      <dgm:prSet presAssocID="{525A79AE-D057-BF42-B38D-C6F71794080E}" presName="sibTrans" presStyleCnt="0"/>
      <dgm:spPr/>
    </dgm:pt>
    <dgm:pt modelId="{D3D73D1E-F96E-D34E-A236-3DC74602BDDF}" type="pres">
      <dgm:prSet presAssocID="{B46DB8EE-663E-664E-8838-C5D76A06272B}" presName="node" presStyleLbl="node1" presStyleIdx="2" presStyleCnt="5">
        <dgm:presLayoutVars>
          <dgm:bulletEnabled val="1"/>
        </dgm:presLayoutVars>
      </dgm:prSet>
      <dgm:spPr/>
    </dgm:pt>
    <dgm:pt modelId="{27AD5C2C-1F42-7A46-B4D0-1F239C93898E}" type="pres">
      <dgm:prSet presAssocID="{2554CF09-4D3A-BF41-A185-A7BDB43C0E20}" presName="sibTrans" presStyleCnt="0"/>
      <dgm:spPr/>
    </dgm:pt>
    <dgm:pt modelId="{5FB31F85-46F5-D342-8134-A7245BC3CC96}" type="pres">
      <dgm:prSet presAssocID="{16CBB6EF-1778-484D-9CEA-C82956547CDC}" presName="node" presStyleLbl="node1" presStyleIdx="3" presStyleCnt="5">
        <dgm:presLayoutVars>
          <dgm:bulletEnabled val="1"/>
        </dgm:presLayoutVars>
      </dgm:prSet>
      <dgm:spPr/>
    </dgm:pt>
    <dgm:pt modelId="{0BD61B41-69CF-DA44-9F02-7447218969BF}" type="pres">
      <dgm:prSet presAssocID="{F4201EE6-4419-DE45-B56D-A5B4DBF5E864}" presName="sibTrans" presStyleCnt="0"/>
      <dgm:spPr/>
    </dgm:pt>
    <dgm:pt modelId="{85CC796F-4C8F-C645-99A5-D6D6F49D23AA}" type="pres">
      <dgm:prSet presAssocID="{1A298A36-8B86-5849-B16D-03B2A495A8CF}" presName="node" presStyleLbl="node1" presStyleIdx="4" presStyleCnt="5">
        <dgm:presLayoutVars>
          <dgm:bulletEnabled val="1"/>
        </dgm:presLayoutVars>
      </dgm:prSet>
      <dgm:spPr/>
    </dgm:pt>
  </dgm:ptLst>
  <dgm:cxnLst>
    <dgm:cxn modelId="{14DF5900-E2D0-F448-B089-EF44D2CCDF71}" type="presOf" srcId="{F44E41FC-93F3-C240-9B7C-730DF4AF9D42}" destId="{E3036542-7EF0-6443-8789-798A5BC782DF}" srcOrd="0" destOrd="0" presId="urn:microsoft.com/office/officeart/2005/8/layout/default"/>
    <dgm:cxn modelId="{339CF927-B0BF-5042-87E6-E3B785A904E3}" srcId="{627775FF-F8C4-0943-B0DD-6CB6853A8359}" destId="{E63BB13E-75D8-A246-A878-9AB18FE68035}" srcOrd="1" destOrd="0" parTransId="{FE11ECCD-89FA-9347-8D57-60922B2CE0BF}" sibTransId="{525A79AE-D057-BF42-B38D-C6F71794080E}"/>
    <dgm:cxn modelId="{03F05338-6633-364D-8CDB-D2803EFFE359}" type="presOf" srcId="{B46DB8EE-663E-664E-8838-C5D76A06272B}" destId="{D3D73D1E-F96E-D34E-A236-3DC74602BDDF}" srcOrd="0" destOrd="0" presId="urn:microsoft.com/office/officeart/2005/8/layout/default"/>
    <dgm:cxn modelId="{7B31C651-BF6F-0847-983F-083930641AC1}" srcId="{627775FF-F8C4-0943-B0DD-6CB6853A8359}" destId="{B46DB8EE-663E-664E-8838-C5D76A06272B}" srcOrd="2" destOrd="0" parTransId="{B5F1FD9A-4DB1-CA45-BA69-161DA9CA7BE1}" sibTransId="{2554CF09-4D3A-BF41-A185-A7BDB43C0E20}"/>
    <dgm:cxn modelId="{7F396553-13AE-384B-B322-221C5D019173}" type="presOf" srcId="{16CBB6EF-1778-484D-9CEA-C82956547CDC}" destId="{5FB31F85-46F5-D342-8134-A7245BC3CC96}" srcOrd="0" destOrd="0" presId="urn:microsoft.com/office/officeart/2005/8/layout/default"/>
    <dgm:cxn modelId="{BB434490-CD1A-6E47-837E-DDE3F2BC1023}" type="presOf" srcId="{627775FF-F8C4-0943-B0DD-6CB6853A8359}" destId="{B4F79678-8093-F946-A218-C9ECF5D7E787}" srcOrd="0" destOrd="0" presId="urn:microsoft.com/office/officeart/2005/8/layout/default"/>
    <dgm:cxn modelId="{B76880B0-80A7-BB42-8E6A-CEB5E2FD3E54}" type="presOf" srcId="{1A298A36-8B86-5849-B16D-03B2A495A8CF}" destId="{85CC796F-4C8F-C645-99A5-D6D6F49D23AA}" srcOrd="0" destOrd="0" presId="urn:microsoft.com/office/officeart/2005/8/layout/default"/>
    <dgm:cxn modelId="{DE1393BA-2C72-544B-BE0D-4398BF213BCB}" srcId="{627775FF-F8C4-0943-B0DD-6CB6853A8359}" destId="{F44E41FC-93F3-C240-9B7C-730DF4AF9D42}" srcOrd="0" destOrd="0" parTransId="{B4E60712-4157-3F4F-BDED-CC2F282879DE}" sibTransId="{45F5C59A-D83D-4A4B-95E7-301B88E572D2}"/>
    <dgm:cxn modelId="{4F49F3CA-ADC6-EF41-8E25-F5FC90C76543}" srcId="{627775FF-F8C4-0943-B0DD-6CB6853A8359}" destId="{1A298A36-8B86-5849-B16D-03B2A495A8CF}" srcOrd="4" destOrd="0" parTransId="{17249984-8651-9940-B47F-2A32639F33AC}" sibTransId="{A800D4FF-3453-2B40-AF50-002CFEF3A974}"/>
    <dgm:cxn modelId="{DBC2D0CC-23F6-994C-9071-1AB5E123E007}" type="presOf" srcId="{E63BB13E-75D8-A246-A878-9AB18FE68035}" destId="{C2565266-23F0-F949-9C36-E1CE6176678D}" srcOrd="0" destOrd="0" presId="urn:microsoft.com/office/officeart/2005/8/layout/default"/>
    <dgm:cxn modelId="{FD6868EE-8D82-CB43-82A4-23AA1F080478}" srcId="{627775FF-F8C4-0943-B0DD-6CB6853A8359}" destId="{16CBB6EF-1778-484D-9CEA-C82956547CDC}" srcOrd="3" destOrd="0" parTransId="{17411185-F744-0A49-9AC0-58E898547A9E}" sibTransId="{F4201EE6-4419-DE45-B56D-A5B4DBF5E864}"/>
    <dgm:cxn modelId="{8481337F-49FE-C943-924B-29058B8F29C8}" type="presParOf" srcId="{B4F79678-8093-F946-A218-C9ECF5D7E787}" destId="{E3036542-7EF0-6443-8789-798A5BC782DF}" srcOrd="0" destOrd="0" presId="urn:microsoft.com/office/officeart/2005/8/layout/default"/>
    <dgm:cxn modelId="{B56CB5E0-5D8F-0645-AD9F-698FBF8104DF}" type="presParOf" srcId="{B4F79678-8093-F946-A218-C9ECF5D7E787}" destId="{EA7CAF45-4C2E-2442-9D79-F9739320C50C}" srcOrd="1" destOrd="0" presId="urn:microsoft.com/office/officeart/2005/8/layout/default"/>
    <dgm:cxn modelId="{AAEBDE95-1299-0746-B587-A8FC572907F1}" type="presParOf" srcId="{B4F79678-8093-F946-A218-C9ECF5D7E787}" destId="{C2565266-23F0-F949-9C36-E1CE6176678D}" srcOrd="2" destOrd="0" presId="urn:microsoft.com/office/officeart/2005/8/layout/default"/>
    <dgm:cxn modelId="{D3E8EFB7-00A8-EE4F-B6E6-E7A750928A54}" type="presParOf" srcId="{B4F79678-8093-F946-A218-C9ECF5D7E787}" destId="{71CD37EC-2B1F-2247-AF34-EBE1426E8228}" srcOrd="3" destOrd="0" presId="urn:microsoft.com/office/officeart/2005/8/layout/default"/>
    <dgm:cxn modelId="{BF213953-426E-5C44-B8D5-6F4CFC622321}" type="presParOf" srcId="{B4F79678-8093-F946-A218-C9ECF5D7E787}" destId="{D3D73D1E-F96E-D34E-A236-3DC74602BDDF}" srcOrd="4" destOrd="0" presId="urn:microsoft.com/office/officeart/2005/8/layout/default"/>
    <dgm:cxn modelId="{A63715D2-3AFD-E14F-B490-21D2A3592EBF}" type="presParOf" srcId="{B4F79678-8093-F946-A218-C9ECF5D7E787}" destId="{27AD5C2C-1F42-7A46-B4D0-1F239C93898E}" srcOrd="5" destOrd="0" presId="urn:microsoft.com/office/officeart/2005/8/layout/default"/>
    <dgm:cxn modelId="{C77C808A-7832-8C4C-BE30-4F168089F688}" type="presParOf" srcId="{B4F79678-8093-F946-A218-C9ECF5D7E787}" destId="{5FB31F85-46F5-D342-8134-A7245BC3CC96}" srcOrd="6" destOrd="0" presId="urn:microsoft.com/office/officeart/2005/8/layout/default"/>
    <dgm:cxn modelId="{3899B446-3337-5748-9A40-E9B68003129E}" type="presParOf" srcId="{B4F79678-8093-F946-A218-C9ECF5D7E787}" destId="{0BD61B41-69CF-DA44-9F02-7447218969BF}" srcOrd="7" destOrd="0" presId="urn:microsoft.com/office/officeart/2005/8/layout/default"/>
    <dgm:cxn modelId="{85489C33-BD51-0845-BCFF-2AE2FD02D8B9}" type="presParOf" srcId="{B4F79678-8093-F946-A218-C9ECF5D7E787}" destId="{85CC796F-4C8F-C645-99A5-D6D6F49D23A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EB4994-745E-F447-9200-4E2E37494C62}"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0CCAE815-C595-044D-A761-03168323290F}">
      <dgm:prSet phldrT="[Text]"/>
      <dgm:spPr/>
      <dgm:t>
        <a:bodyPr/>
        <a:lstStyle/>
        <a:p>
          <a:r>
            <a:rPr lang="en-US" dirty="0"/>
            <a:t>Reduced capacity</a:t>
          </a:r>
        </a:p>
      </dgm:t>
    </dgm:pt>
    <dgm:pt modelId="{9F4C0EAA-BC66-BD46-A695-03CAAC96107D}" type="parTrans" cxnId="{78126118-49C1-DE41-B695-003832EC96B7}">
      <dgm:prSet/>
      <dgm:spPr/>
      <dgm:t>
        <a:bodyPr/>
        <a:lstStyle/>
        <a:p>
          <a:endParaRPr lang="en-US"/>
        </a:p>
      </dgm:t>
    </dgm:pt>
    <dgm:pt modelId="{10726D2A-D3C3-F843-A4F9-DF6C8A4E1D9F}" type="sibTrans" cxnId="{78126118-49C1-DE41-B695-003832EC96B7}">
      <dgm:prSet/>
      <dgm:spPr/>
      <dgm:t>
        <a:bodyPr/>
        <a:lstStyle/>
        <a:p>
          <a:endParaRPr lang="en-US"/>
        </a:p>
      </dgm:t>
    </dgm:pt>
    <dgm:pt modelId="{11F4B134-5CF3-CC4F-BDF7-E504E80D3390}">
      <dgm:prSet phldrT="[Text]"/>
      <dgm:spPr/>
      <dgm:t>
        <a:bodyPr/>
        <a:lstStyle/>
        <a:p>
          <a:r>
            <a:rPr lang="en-US" dirty="0"/>
            <a:t>Safety, wellbeing, and burnout</a:t>
          </a:r>
        </a:p>
      </dgm:t>
    </dgm:pt>
    <dgm:pt modelId="{ED99DD5F-3398-8548-9D3B-216DC7E7D80A}" type="parTrans" cxnId="{CE7FA304-014B-8C46-910A-A6659CF4346C}">
      <dgm:prSet/>
      <dgm:spPr/>
      <dgm:t>
        <a:bodyPr/>
        <a:lstStyle/>
        <a:p>
          <a:endParaRPr lang="en-US"/>
        </a:p>
      </dgm:t>
    </dgm:pt>
    <dgm:pt modelId="{1F61CCF3-CD93-DA4F-86AA-8C65B9EDDB4D}" type="sibTrans" cxnId="{CE7FA304-014B-8C46-910A-A6659CF4346C}">
      <dgm:prSet/>
      <dgm:spPr/>
      <dgm:t>
        <a:bodyPr/>
        <a:lstStyle/>
        <a:p>
          <a:endParaRPr lang="en-US"/>
        </a:p>
      </dgm:t>
    </dgm:pt>
    <dgm:pt modelId="{0D40A735-51B9-FE48-BF35-0F4EC4A70604}">
      <dgm:prSet phldrT="[Text]"/>
      <dgm:spPr/>
      <dgm:t>
        <a:bodyPr/>
        <a:lstStyle/>
        <a:p>
          <a:r>
            <a:rPr lang="en-US" dirty="0"/>
            <a:t>Education and training opportunities</a:t>
          </a:r>
        </a:p>
      </dgm:t>
    </dgm:pt>
    <dgm:pt modelId="{ADF23BFA-94E1-6241-9460-900849738F4C}" type="parTrans" cxnId="{3BE0B9B1-40CA-9F4D-A450-AFA6C4545F9E}">
      <dgm:prSet/>
      <dgm:spPr/>
      <dgm:t>
        <a:bodyPr/>
        <a:lstStyle/>
        <a:p>
          <a:endParaRPr lang="en-US"/>
        </a:p>
      </dgm:t>
    </dgm:pt>
    <dgm:pt modelId="{980F757E-7C5B-AE4E-B2F6-7B5154228D91}" type="sibTrans" cxnId="{3BE0B9B1-40CA-9F4D-A450-AFA6C4545F9E}">
      <dgm:prSet/>
      <dgm:spPr/>
      <dgm:t>
        <a:bodyPr/>
        <a:lstStyle/>
        <a:p>
          <a:endParaRPr lang="en-US"/>
        </a:p>
      </dgm:t>
    </dgm:pt>
    <dgm:pt modelId="{1F4A996C-0B3D-B84C-99DE-5A566B9FE00A}">
      <dgm:prSet phldrT="[Text]"/>
      <dgm:spPr/>
      <dgm:t>
        <a:bodyPr/>
        <a:lstStyle/>
        <a:p>
          <a:r>
            <a:rPr lang="en-US" dirty="0"/>
            <a:t>Retention of existing workforce</a:t>
          </a:r>
        </a:p>
      </dgm:t>
    </dgm:pt>
    <dgm:pt modelId="{304D9769-C6CA-0842-A604-37863CBE936D}" type="parTrans" cxnId="{1F320D56-40E8-2C44-9032-021544A61CE6}">
      <dgm:prSet/>
      <dgm:spPr/>
      <dgm:t>
        <a:bodyPr/>
        <a:lstStyle/>
        <a:p>
          <a:endParaRPr lang="en-US"/>
        </a:p>
      </dgm:t>
    </dgm:pt>
    <dgm:pt modelId="{87EDA039-268C-A047-B3EC-E147F78D4F13}" type="sibTrans" cxnId="{1F320D56-40E8-2C44-9032-021544A61CE6}">
      <dgm:prSet/>
      <dgm:spPr/>
      <dgm:t>
        <a:bodyPr/>
        <a:lstStyle/>
        <a:p>
          <a:endParaRPr lang="en-US"/>
        </a:p>
      </dgm:t>
    </dgm:pt>
    <dgm:pt modelId="{3F0032B3-DF7A-594A-ADAB-A39AC330C7C6}" type="pres">
      <dgm:prSet presAssocID="{0DEB4994-745E-F447-9200-4E2E37494C62}" presName="diagram" presStyleCnt="0">
        <dgm:presLayoutVars>
          <dgm:dir/>
          <dgm:resizeHandles val="exact"/>
        </dgm:presLayoutVars>
      </dgm:prSet>
      <dgm:spPr/>
    </dgm:pt>
    <dgm:pt modelId="{E680AD35-6A89-664D-BD5C-B12D1930F0AA}" type="pres">
      <dgm:prSet presAssocID="{0CCAE815-C595-044D-A761-03168323290F}" presName="node" presStyleLbl="node1" presStyleIdx="0" presStyleCnt="4">
        <dgm:presLayoutVars>
          <dgm:bulletEnabled val="1"/>
        </dgm:presLayoutVars>
      </dgm:prSet>
      <dgm:spPr/>
    </dgm:pt>
    <dgm:pt modelId="{79BFFFB4-600E-0246-B8B4-DBBC4C1B5FA7}" type="pres">
      <dgm:prSet presAssocID="{10726D2A-D3C3-F843-A4F9-DF6C8A4E1D9F}" presName="sibTrans" presStyleCnt="0"/>
      <dgm:spPr/>
    </dgm:pt>
    <dgm:pt modelId="{5679AD3A-DDB4-B748-9F18-0B75002534E1}" type="pres">
      <dgm:prSet presAssocID="{11F4B134-5CF3-CC4F-BDF7-E504E80D3390}" presName="node" presStyleLbl="node1" presStyleIdx="1" presStyleCnt="4">
        <dgm:presLayoutVars>
          <dgm:bulletEnabled val="1"/>
        </dgm:presLayoutVars>
      </dgm:prSet>
      <dgm:spPr/>
    </dgm:pt>
    <dgm:pt modelId="{B3329FB7-2A4B-4E45-8327-FEFEE951D8B2}" type="pres">
      <dgm:prSet presAssocID="{1F61CCF3-CD93-DA4F-86AA-8C65B9EDDB4D}" presName="sibTrans" presStyleCnt="0"/>
      <dgm:spPr/>
    </dgm:pt>
    <dgm:pt modelId="{FE951CF8-EC08-3B43-A688-F06903EFDEE8}" type="pres">
      <dgm:prSet presAssocID="{0D40A735-51B9-FE48-BF35-0F4EC4A70604}" presName="node" presStyleLbl="node1" presStyleIdx="2" presStyleCnt="4">
        <dgm:presLayoutVars>
          <dgm:bulletEnabled val="1"/>
        </dgm:presLayoutVars>
      </dgm:prSet>
      <dgm:spPr/>
    </dgm:pt>
    <dgm:pt modelId="{5C39EB8D-DD39-4D4A-8FD5-273E9C78389D}" type="pres">
      <dgm:prSet presAssocID="{980F757E-7C5B-AE4E-B2F6-7B5154228D91}" presName="sibTrans" presStyleCnt="0"/>
      <dgm:spPr/>
    </dgm:pt>
    <dgm:pt modelId="{2C47E638-D5C3-2A4A-90E9-57C7B8749E57}" type="pres">
      <dgm:prSet presAssocID="{1F4A996C-0B3D-B84C-99DE-5A566B9FE00A}" presName="node" presStyleLbl="node1" presStyleIdx="3" presStyleCnt="4">
        <dgm:presLayoutVars>
          <dgm:bulletEnabled val="1"/>
        </dgm:presLayoutVars>
      </dgm:prSet>
      <dgm:spPr/>
    </dgm:pt>
  </dgm:ptLst>
  <dgm:cxnLst>
    <dgm:cxn modelId="{CE7FA304-014B-8C46-910A-A6659CF4346C}" srcId="{0DEB4994-745E-F447-9200-4E2E37494C62}" destId="{11F4B134-5CF3-CC4F-BDF7-E504E80D3390}" srcOrd="1" destOrd="0" parTransId="{ED99DD5F-3398-8548-9D3B-216DC7E7D80A}" sibTransId="{1F61CCF3-CD93-DA4F-86AA-8C65B9EDDB4D}"/>
    <dgm:cxn modelId="{78126118-49C1-DE41-B695-003832EC96B7}" srcId="{0DEB4994-745E-F447-9200-4E2E37494C62}" destId="{0CCAE815-C595-044D-A761-03168323290F}" srcOrd="0" destOrd="0" parTransId="{9F4C0EAA-BC66-BD46-A695-03CAAC96107D}" sibTransId="{10726D2A-D3C3-F843-A4F9-DF6C8A4E1D9F}"/>
    <dgm:cxn modelId="{343A3351-2306-C743-8F27-DD1ECC896EC4}" type="presOf" srcId="{0CCAE815-C595-044D-A761-03168323290F}" destId="{E680AD35-6A89-664D-BD5C-B12D1930F0AA}" srcOrd="0" destOrd="0" presId="urn:microsoft.com/office/officeart/2005/8/layout/default"/>
    <dgm:cxn modelId="{1F320D56-40E8-2C44-9032-021544A61CE6}" srcId="{0DEB4994-745E-F447-9200-4E2E37494C62}" destId="{1F4A996C-0B3D-B84C-99DE-5A566B9FE00A}" srcOrd="3" destOrd="0" parTransId="{304D9769-C6CA-0842-A604-37863CBE936D}" sibTransId="{87EDA039-268C-A047-B3EC-E147F78D4F13}"/>
    <dgm:cxn modelId="{C9AB1658-5205-754B-A91D-6544E10D6B13}" type="presOf" srcId="{1F4A996C-0B3D-B84C-99DE-5A566B9FE00A}" destId="{2C47E638-D5C3-2A4A-90E9-57C7B8749E57}" srcOrd="0" destOrd="0" presId="urn:microsoft.com/office/officeart/2005/8/layout/default"/>
    <dgm:cxn modelId="{7DC7277C-A9F8-414C-A7E9-75D87A36853E}" type="presOf" srcId="{0D40A735-51B9-FE48-BF35-0F4EC4A70604}" destId="{FE951CF8-EC08-3B43-A688-F06903EFDEE8}" srcOrd="0" destOrd="0" presId="urn:microsoft.com/office/officeart/2005/8/layout/default"/>
    <dgm:cxn modelId="{72EE7B8D-7912-AC4C-8C2D-6AC2DFCA6996}" type="presOf" srcId="{11F4B134-5CF3-CC4F-BDF7-E504E80D3390}" destId="{5679AD3A-DDB4-B748-9F18-0B75002534E1}" srcOrd="0" destOrd="0" presId="urn:microsoft.com/office/officeart/2005/8/layout/default"/>
    <dgm:cxn modelId="{FFE902A3-C570-CE43-A7CB-9B4376E9AAF4}" type="presOf" srcId="{0DEB4994-745E-F447-9200-4E2E37494C62}" destId="{3F0032B3-DF7A-594A-ADAB-A39AC330C7C6}" srcOrd="0" destOrd="0" presId="urn:microsoft.com/office/officeart/2005/8/layout/default"/>
    <dgm:cxn modelId="{3BE0B9B1-40CA-9F4D-A450-AFA6C4545F9E}" srcId="{0DEB4994-745E-F447-9200-4E2E37494C62}" destId="{0D40A735-51B9-FE48-BF35-0F4EC4A70604}" srcOrd="2" destOrd="0" parTransId="{ADF23BFA-94E1-6241-9460-900849738F4C}" sibTransId="{980F757E-7C5B-AE4E-B2F6-7B5154228D91}"/>
    <dgm:cxn modelId="{937B4FB3-83FA-4D46-BE5F-E8590808EDDF}" type="presParOf" srcId="{3F0032B3-DF7A-594A-ADAB-A39AC330C7C6}" destId="{E680AD35-6A89-664D-BD5C-B12D1930F0AA}" srcOrd="0" destOrd="0" presId="urn:microsoft.com/office/officeart/2005/8/layout/default"/>
    <dgm:cxn modelId="{1130103E-77A9-7C40-8A52-75F90BD36A5F}" type="presParOf" srcId="{3F0032B3-DF7A-594A-ADAB-A39AC330C7C6}" destId="{79BFFFB4-600E-0246-B8B4-DBBC4C1B5FA7}" srcOrd="1" destOrd="0" presId="urn:microsoft.com/office/officeart/2005/8/layout/default"/>
    <dgm:cxn modelId="{647C42B8-EB70-5640-95F9-F491FA052D9D}" type="presParOf" srcId="{3F0032B3-DF7A-594A-ADAB-A39AC330C7C6}" destId="{5679AD3A-DDB4-B748-9F18-0B75002534E1}" srcOrd="2" destOrd="0" presId="urn:microsoft.com/office/officeart/2005/8/layout/default"/>
    <dgm:cxn modelId="{9D9D93E4-8E62-D640-896E-FAFF8AC069E0}" type="presParOf" srcId="{3F0032B3-DF7A-594A-ADAB-A39AC330C7C6}" destId="{B3329FB7-2A4B-4E45-8327-FEFEE951D8B2}" srcOrd="3" destOrd="0" presId="urn:microsoft.com/office/officeart/2005/8/layout/default"/>
    <dgm:cxn modelId="{410CC38F-4435-8441-BD01-DDBD1EFD466E}" type="presParOf" srcId="{3F0032B3-DF7A-594A-ADAB-A39AC330C7C6}" destId="{FE951CF8-EC08-3B43-A688-F06903EFDEE8}" srcOrd="4" destOrd="0" presId="urn:microsoft.com/office/officeart/2005/8/layout/default"/>
    <dgm:cxn modelId="{87E9A97B-F32E-0249-94F8-C41C00E5F856}" type="presParOf" srcId="{3F0032B3-DF7A-594A-ADAB-A39AC330C7C6}" destId="{5C39EB8D-DD39-4D4A-8FD5-273E9C78389D}" srcOrd="5" destOrd="0" presId="urn:microsoft.com/office/officeart/2005/8/layout/default"/>
    <dgm:cxn modelId="{6D9A8B52-5AA7-7D42-873A-FD22BC18D521}" type="presParOf" srcId="{3F0032B3-DF7A-594A-ADAB-A39AC330C7C6}" destId="{2C47E638-D5C3-2A4A-90E9-57C7B8749E57}"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7B07AD-E097-F740-8A2B-7B3CB48796D5}"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C0F6ED69-D3C8-6943-9F91-7A63CB5E13A5}">
      <dgm:prSet phldrT="[Text]"/>
      <dgm:spPr/>
      <dgm:t>
        <a:bodyPr/>
        <a:lstStyle/>
        <a:p>
          <a:r>
            <a:rPr lang="en-US" dirty="0"/>
            <a:t>Sustainable Funding</a:t>
          </a:r>
        </a:p>
      </dgm:t>
    </dgm:pt>
    <dgm:pt modelId="{074EA7E3-6FE4-D949-909C-A690CE2B27D3}" type="parTrans" cxnId="{FA870066-6C82-4B4F-B782-9089306A7EE0}">
      <dgm:prSet/>
      <dgm:spPr/>
      <dgm:t>
        <a:bodyPr/>
        <a:lstStyle/>
        <a:p>
          <a:endParaRPr lang="en-US"/>
        </a:p>
      </dgm:t>
    </dgm:pt>
    <dgm:pt modelId="{40C16068-15A2-6F44-BF5C-6F70302C2D2A}" type="sibTrans" cxnId="{FA870066-6C82-4B4F-B782-9089306A7EE0}">
      <dgm:prSet/>
      <dgm:spPr/>
      <dgm:t>
        <a:bodyPr/>
        <a:lstStyle/>
        <a:p>
          <a:endParaRPr lang="en-US"/>
        </a:p>
      </dgm:t>
    </dgm:pt>
    <dgm:pt modelId="{AC29D117-0B9F-C044-B225-958A8C963A83}">
      <dgm:prSet phldrT="[Text]"/>
      <dgm:spPr/>
      <dgm:t>
        <a:bodyPr/>
        <a:lstStyle/>
        <a:p>
          <a:r>
            <a:rPr lang="en-US" dirty="0"/>
            <a:t>Medicaid reimbursement (SPA, 1115, and managed care)</a:t>
          </a:r>
        </a:p>
      </dgm:t>
    </dgm:pt>
    <dgm:pt modelId="{47CD6141-BA30-5A48-940D-A56CAFDC327E}" type="parTrans" cxnId="{30E68EF9-7642-DF4A-B750-53941F59238C}">
      <dgm:prSet/>
      <dgm:spPr/>
      <dgm:t>
        <a:bodyPr/>
        <a:lstStyle/>
        <a:p>
          <a:endParaRPr lang="en-US"/>
        </a:p>
      </dgm:t>
    </dgm:pt>
    <dgm:pt modelId="{8929B889-8B00-8C47-A0DD-632E9B720345}" type="sibTrans" cxnId="{30E68EF9-7642-DF4A-B750-53941F59238C}">
      <dgm:prSet/>
      <dgm:spPr/>
      <dgm:t>
        <a:bodyPr/>
        <a:lstStyle/>
        <a:p>
          <a:endParaRPr lang="en-US"/>
        </a:p>
      </dgm:t>
    </dgm:pt>
    <dgm:pt modelId="{1F23EB41-3FB1-344E-8173-DBED63B66D01}">
      <dgm:prSet phldrT="[Text]"/>
      <dgm:spPr/>
      <dgm:t>
        <a:bodyPr/>
        <a:lstStyle/>
        <a:p>
          <a:r>
            <a:rPr lang="en-US" dirty="0"/>
            <a:t>Defining the Workforce</a:t>
          </a:r>
        </a:p>
      </dgm:t>
    </dgm:pt>
    <dgm:pt modelId="{175A17BA-5512-4548-ACBE-30ED81FE52C3}" type="parTrans" cxnId="{16A7ECC4-1960-1D44-B146-F85A631B8A5F}">
      <dgm:prSet/>
      <dgm:spPr/>
      <dgm:t>
        <a:bodyPr/>
        <a:lstStyle/>
        <a:p>
          <a:endParaRPr lang="en-US"/>
        </a:p>
      </dgm:t>
    </dgm:pt>
    <dgm:pt modelId="{7E994D77-E5F3-F345-A321-6838FF68E2A5}" type="sibTrans" cxnId="{16A7ECC4-1960-1D44-B146-F85A631B8A5F}">
      <dgm:prSet/>
      <dgm:spPr/>
      <dgm:t>
        <a:bodyPr/>
        <a:lstStyle/>
        <a:p>
          <a:endParaRPr lang="en-US"/>
        </a:p>
      </dgm:t>
    </dgm:pt>
    <dgm:pt modelId="{7458E57E-76A3-E646-911C-99D1927AFB94}">
      <dgm:prSet phldrT="[Text]"/>
      <dgm:spPr/>
      <dgm:t>
        <a:bodyPr/>
        <a:lstStyle/>
        <a:p>
          <a:r>
            <a:rPr lang="en-US" dirty="0"/>
            <a:t>Certification and training</a:t>
          </a:r>
        </a:p>
      </dgm:t>
    </dgm:pt>
    <dgm:pt modelId="{07B94C18-C1C4-9B4A-8BD5-A6D1C92C784B}" type="parTrans" cxnId="{4AD11DD7-69E3-8C4B-B6A4-5E8668BD7F5E}">
      <dgm:prSet/>
      <dgm:spPr/>
      <dgm:t>
        <a:bodyPr/>
        <a:lstStyle/>
        <a:p>
          <a:endParaRPr lang="en-US"/>
        </a:p>
      </dgm:t>
    </dgm:pt>
    <dgm:pt modelId="{D8348099-130E-F344-822C-8E2B557B2482}" type="sibTrans" cxnId="{4AD11DD7-69E3-8C4B-B6A4-5E8668BD7F5E}">
      <dgm:prSet/>
      <dgm:spPr/>
      <dgm:t>
        <a:bodyPr/>
        <a:lstStyle/>
        <a:p>
          <a:endParaRPr lang="en-US"/>
        </a:p>
      </dgm:t>
    </dgm:pt>
    <dgm:pt modelId="{14FC8086-03FF-5246-87CB-1E22D1EB18B9}">
      <dgm:prSet phldrT="[Text]"/>
      <dgm:spPr/>
      <dgm:t>
        <a:bodyPr/>
        <a:lstStyle/>
        <a:p>
          <a:r>
            <a:rPr lang="en-US" dirty="0"/>
            <a:t>Partnerships with Community</a:t>
          </a:r>
        </a:p>
      </dgm:t>
    </dgm:pt>
    <dgm:pt modelId="{5B0AA2D1-0778-3243-98BE-47BACDA2B70D}" type="parTrans" cxnId="{A0A211B1-2977-854A-AF8F-7C4ADBC52954}">
      <dgm:prSet/>
      <dgm:spPr/>
      <dgm:t>
        <a:bodyPr/>
        <a:lstStyle/>
        <a:p>
          <a:endParaRPr lang="en-US"/>
        </a:p>
      </dgm:t>
    </dgm:pt>
    <dgm:pt modelId="{6EA921DF-D4E1-CC42-A1FE-056CD10B8ECB}" type="sibTrans" cxnId="{A0A211B1-2977-854A-AF8F-7C4ADBC52954}">
      <dgm:prSet/>
      <dgm:spPr/>
      <dgm:t>
        <a:bodyPr/>
        <a:lstStyle/>
        <a:p>
          <a:endParaRPr lang="en-US"/>
        </a:p>
      </dgm:t>
    </dgm:pt>
    <dgm:pt modelId="{37AD4C27-3189-C944-B7F5-AD581D0B5B13}">
      <dgm:prSet phldrT="[Text]"/>
      <dgm:spPr/>
      <dgm:t>
        <a:bodyPr/>
        <a:lstStyle/>
        <a:p>
          <a:r>
            <a:rPr lang="en-US" dirty="0"/>
            <a:t>CHW Associations</a:t>
          </a:r>
        </a:p>
      </dgm:t>
    </dgm:pt>
    <dgm:pt modelId="{21C96307-1665-594E-989B-5CC98F310AB0}" type="parTrans" cxnId="{619A8B05-2D85-EF4F-891E-146E6641D694}">
      <dgm:prSet/>
      <dgm:spPr/>
      <dgm:t>
        <a:bodyPr/>
        <a:lstStyle/>
        <a:p>
          <a:endParaRPr lang="en-US"/>
        </a:p>
      </dgm:t>
    </dgm:pt>
    <dgm:pt modelId="{911E2BFA-D0D2-314C-B7A4-57F9B0DDD58D}" type="sibTrans" cxnId="{619A8B05-2D85-EF4F-891E-146E6641D694}">
      <dgm:prSet/>
      <dgm:spPr/>
      <dgm:t>
        <a:bodyPr/>
        <a:lstStyle/>
        <a:p>
          <a:endParaRPr lang="en-US"/>
        </a:p>
      </dgm:t>
    </dgm:pt>
    <dgm:pt modelId="{088E6099-6181-004A-8D97-91321A015A74}">
      <dgm:prSet phldrT="[Text]"/>
      <dgm:spPr/>
      <dgm:t>
        <a:bodyPr/>
        <a:lstStyle/>
        <a:p>
          <a:r>
            <a:rPr lang="en-US" dirty="0"/>
            <a:t>Community-Based Organizations</a:t>
          </a:r>
        </a:p>
      </dgm:t>
    </dgm:pt>
    <dgm:pt modelId="{1E1828FD-2ACB-5247-865A-706AB8EFFE17}" type="parTrans" cxnId="{98C21252-AF87-6346-B7FC-0F441FB8030D}">
      <dgm:prSet/>
      <dgm:spPr/>
      <dgm:t>
        <a:bodyPr/>
        <a:lstStyle/>
        <a:p>
          <a:endParaRPr lang="en-US"/>
        </a:p>
      </dgm:t>
    </dgm:pt>
    <dgm:pt modelId="{2E6FE45D-2E19-8840-B0B2-873D907D2AB2}" type="sibTrans" cxnId="{98C21252-AF87-6346-B7FC-0F441FB8030D}">
      <dgm:prSet/>
      <dgm:spPr/>
      <dgm:t>
        <a:bodyPr/>
        <a:lstStyle/>
        <a:p>
          <a:endParaRPr lang="en-US"/>
        </a:p>
      </dgm:t>
    </dgm:pt>
    <dgm:pt modelId="{FCFAF979-B766-2E49-BEE7-58345F6C415C}">
      <dgm:prSet phldrT="[Text]"/>
      <dgm:spPr/>
      <dgm:t>
        <a:bodyPr/>
        <a:lstStyle/>
        <a:p>
          <a:r>
            <a:rPr lang="en-US" dirty="0"/>
            <a:t>Diversifying, braiding, and blending other sources</a:t>
          </a:r>
        </a:p>
      </dgm:t>
    </dgm:pt>
    <dgm:pt modelId="{A812A41C-3D9B-9E4A-AC85-F8A38F1D3B5C}" type="parTrans" cxnId="{6ADF73E5-8164-2E4D-8041-62E5D78069F2}">
      <dgm:prSet/>
      <dgm:spPr/>
      <dgm:t>
        <a:bodyPr/>
        <a:lstStyle/>
        <a:p>
          <a:endParaRPr lang="en-US"/>
        </a:p>
      </dgm:t>
    </dgm:pt>
    <dgm:pt modelId="{8317D358-7F33-A346-BD3F-D717E78CA3F5}" type="sibTrans" cxnId="{6ADF73E5-8164-2E4D-8041-62E5D78069F2}">
      <dgm:prSet/>
      <dgm:spPr/>
      <dgm:t>
        <a:bodyPr/>
        <a:lstStyle/>
        <a:p>
          <a:endParaRPr lang="en-US"/>
        </a:p>
      </dgm:t>
    </dgm:pt>
    <dgm:pt modelId="{61B0C239-5F36-C648-8F2A-4CC331A5BDE4}">
      <dgm:prSet phldrT="[Text]"/>
      <dgm:spPr/>
      <dgm:t>
        <a:bodyPr/>
        <a:lstStyle/>
        <a:p>
          <a:r>
            <a:rPr lang="en-US" dirty="0"/>
            <a:t>Covered services and role in care teams</a:t>
          </a:r>
        </a:p>
      </dgm:t>
    </dgm:pt>
    <dgm:pt modelId="{9AB09299-104B-3E40-B9B4-AEC8A025DF46}" type="parTrans" cxnId="{62EAD4D2-71A2-0646-9BA7-2DF504C9A449}">
      <dgm:prSet/>
      <dgm:spPr/>
      <dgm:t>
        <a:bodyPr/>
        <a:lstStyle/>
        <a:p>
          <a:endParaRPr lang="en-US"/>
        </a:p>
      </dgm:t>
    </dgm:pt>
    <dgm:pt modelId="{61F1BBA7-0C1E-1842-9B7F-45AFC6858E10}" type="sibTrans" cxnId="{62EAD4D2-71A2-0646-9BA7-2DF504C9A449}">
      <dgm:prSet/>
      <dgm:spPr/>
      <dgm:t>
        <a:bodyPr/>
        <a:lstStyle/>
        <a:p>
          <a:endParaRPr lang="en-US"/>
        </a:p>
      </dgm:t>
    </dgm:pt>
    <dgm:pt modelId="{8566BB95-036D-6F4A-AE20-12931752A07B}">
      <dgm:prSet phldrT="[Text]"/>
      <dgm:spPr/>
      <dgm:t>
        <a:bodyPr/>
        <a:lstStyle/>
        <a:p>
          <a:r>
            <a:rPr lang="en-US" dirty="0"/>
            <a:t>Broader community</a:t>
          </a:r>
        </a:p>
      </dgm:t>
    </dgm:pt>
    <dgm:pt modelId="{9CB82C2E-168D-BC41-846C-35250A18993F}" type="parTrans" cxnId="{8359C84C-C703-B44E-89D3-3761221C1536}">
      <dgm:prSet/>
      <dgm:spPr/>
      <dgm:t>
        <a:bodyPr/>
        <a:lstStyle/>
        <a:p>
          <a:endParaRPr lang="en-US"/>
        </a:p>
      </dgm:t>
    </dgm:pt>
    <dgm:pt modelId="{2279F5F3-8848-1D4F-8042-B4C168ED2C5C}" type="sibTrans" cxnId="{8359C84C-C703-B44E-89D3-3761221C1536}">
      <dgm:prSet/>
      <dgm:spPr/>
      <dgm:t>
        <a:bodyPr/>
        <a:lstStyle/>
        <a:p>
          <a:endParaRPr lang="en-US"/>
        </a:p>
      </dgm:t>
    </dgm:pt>
    <dgm:pt modelId="{C7A6A5BC-0A1F-1940-A2CF-8E614D308F11}">
      <dgm:prSet phldrT="[Text]"/>
      <dgm:spPr/>
      <dgm:t>
        <a:bodyPr/>
        <a:lstStyle/>
        <a:p>
          <a:r>
            <a:rPr lang="en-US" dirty="0"/>
            <a:t>Clear definition of CHW role</a:t>
          </a:r>
        </a:p>
      </dgm:t>
    </dgm:pt>
    <dgm:pt modelId="{F9FC33C0-EEF5-604C-AD43-1C9E63AAC242}" type="parTrans" cxnId="{505EBC59-85C1-F34C-81F0-D04F3F153A2F}">
      <dgm:prSet/>
      <dgm:spPr/>
      <dgm:t>
        <a:bodyPr/>
        <a:lstStyle/>
        <a:p>
          <a:endParaRPr lang="en-US"/>
        </a:p>
      </dgm:t>
    </dgm:pt>
    <dgm:pt modelId="{6D63F4B5-A589-294C-AD67-86611B844C6D}" type="sibTrans" cxnId="{505EBC59-85C1-F34C-81F0-D04F3F153A2F}">
      <dgm:prSet/>
      <dgm:spPr/>
      <dgm:t>
        <a:bodyPr/>
        <a:lstStyle/>
        <a:p>
          <a:endParaRPr lang="en-US"/>
        </a:p>
      </dgm:t>
    </dgm:pt>
    <dgm:pt modelId="{9D405B2C-354C-2C46-8AF4-013CE6108374}" type="pres">
      <dgm:prSet presAssocID="{797B07AD-E097-F740-8A2B-7B3CB48796D5}" presName="Name0" presStyleCnt="0">
        <dgm:presLayoutVars>
          <dgm:dir/>
          <dgm:animLvl val="lvl"/>
          <dgm:resizeHandles val="exact"/>
        </dgm:presLayoutVars>
      </dgm:prSet>
      <dgm:spPr/>
    </dgm:pt>
    <dgm:pt modelId="{4CC332C3-64BD-CB4E-BC19-946099C1F666}" type="pres">
      <dgm:prSet presAssocID="{C0F6ED69-D3C8-6943-9F91-7A63CB5E13A5}" presName="composite" presStyleCnt="0"/>
      <dgm:spPr/>
    </dgm:pt>
    <dgm:pt modelId="{484E8DCE-5E5F-9447-9182-A65CB81347C3}" type="pres">
      <dgm:prSet presAssocID="{C0F6ED69-D3C8-6943-9F91-7A63CB5E13A5}" presName="parTx" presStyleLbl="alignNode1" presStyleIdx="0" presStyleCnt="3">
        <dgm:presLayoutVars>
          <dgm:chMax val="0"/>
          <dgm:chPref val="0"/>
          <dgm:bulletEnabled val="1"/>
        </dgm:presLayoutVars>
      </dgm:prSet>
      <dgm:spPr/>
    </dgm:pt>
    <dgm:pt modelId="{26B2B69C-76CB-1140-AD0D-2D5B58ECFE65}" type="pres">
      <dgm:prSet presAssocID="{C0F6ED69-D3C8-6943-9F91-7A63CB5E13A5}" presName="desTx" presStyleLbl="alignAccFollowNode1" presStyleIdx="0" presStyleCnt="3">
        <dgm:presLayoutVars>
          <dgm:bulletEnabled val="1"/>
        </dgm:presLayoutVars>
      </dgm:prSet>
      <dgm:spPr/>
    </dgm:pt>
    <dgm:pt modelId="{9B99FE79-F0EF-9343-8E0D-A483819EBB92}" type="pres">
      <dgm:prSet presAssocID="{40C16068-15A2-6F44-BF5C-6F70302C2D2A}" presName="space" presStyleCnt="0"/>
      <dgm:spPr/>
    </dgm:pt>
    <dgm:pt modelId="{4D601105-55D0-9449-8BDD-CF2E2BFF04C7}" type="pres">
      <dgm:prSet presAssocID="{1F23EB41-3FB1-344E-8173-DBED63B66D01}" presName="composite" presStyleCnt="0"/>
      <dgm:spPr/>
    </dgm:pt>
    <dgm:pt modelId="{B4D671AE-796F-8945-A6EA-0A8E007EE1D7}" type="pres">
      <dgm:prSet presAssocID="{1F23EB41-3FB1-344E-8173-DBED63B66D01}" presName="parTx" presStyleLbl="alignNode1" presStyleIdx="1" presStyleCnt="3">
        <dgm:presLayoutVars>
          <dgm:chMax val="0"/>
          <dgm:chPref val="0"/>
          <dgm:bulletEnabled val="1"/>
        </dgm:presLayoutVars>
      </dgm:prSet>
      <dgm:spPr/>
    </dgm:pt>
    <dgm:pt modelId="{0E8EB349-3BEC-694E-9DBD-285521615F17}" type="pres">
      <dgm:prSet presAssocID="{1F23EB41-3FB1-344E-8173-DBED63B66D01}" presName="desTx" presStyleLbl="alignAccFollowNode1" presStyleIdx="1" presStyleCnt="3">
        <dgm:presLayoutVars>
          <dgm:bulletEnabled val="1"/>
        </dgm:presLayoutVars>
      </dgm:prSet>
      <dgm:spPr/>
    </dgm:pt>
    <dgm:pt modelId="{FAA49B17-C119-2F43-AEEC-277209D31CD6}" type="pres">
      <dgm:prSet presAssocID="{7E994D77-E5F3-F345-A321-6838FF68E2A5}" presName="space" presStyleCnt="0"/>
      <dgm:spPr/>
    </dgm:pt>
    <dgm:pt modelId="{7CDD98B7-F1C5-5C41-9B82-851B9C1EB223}" type="pres">
      <dgm:prSet presAssocID="{14FC8086-03FF-5246-87CB-1E22D1EB18B9}" presName="composite" presStyleCnt="0"/>
      <dgm:spPr/>
    </dgm:pt>
    <dgm:pt modelId="{77B951E3-C17B-AC46-A0A4-96AA4645C570}" type="pres">
      <dgm:prSet presAssocID="{14FC8086-03FF-5246-87CB-1E22D1EB18B9}" presName="parTx" presStyleLbl="alignNode1" presStyleIdx="2" presStyleCnt="3">
        <dgm:presLayoutVars>
          <dgm:chMax val="0"/>
          <dgm:chPref val="0"/>
          <dgm:bulletEnabled val="1"/>
        </dgm:presLayoutVars>
      </dgm:prSet>
      <dgm:spPr/>
    </dgm:pt>
    <dgm:pt modelId="{EDA21778-09E3-BF46-BAD3-F8F766D86334}" type="pres">
      <dgm:prSet presAssocID="{14FC8086-03FF-5246-87CB-1E22D1EB18B9}" presName="desTx" presStyleLbl="alignAccFollowNode1" presStyleIdx="2" presStyleCnt="3">
        <dgm:presLayoutVars>
          <dgm:bulletEnabled val="1"/>
        </dgm:presLayoutVars>
      </dgm:prSet>
      <dgm:spPr/>
    </dgm:pt>
  </dgm:ptLst>
  <dgm:cxnLst>
    <dgm:cxn modelId="{619A8B05-2D85-EF4F-891E-146E6641D694}" srcId="{14FC8086-03FF-5246-87CB-1E22D1EB18B9}" destId="{37AD4C27-3189-C944-B7F5-AD581D0B5B13}" srcOrd="0" destOrd="0" parTransId="{21C96307-1665-594E-989B-5CC98F310AB0}" sibTransId="{911E2BFA-D0D2-314C-B7A4-57F9B0DDD58D}"/>
    <dgm:cxn modelId="{C632160D-E197-6247-9703-9337154551D7}" type="presOf" srcId="{61B0C239-5F36-C648-8F2A-4CC331A5BDE4}" destId="{0E8EB349-3BEC-694E-9DBD-285521615F17}" srcOrd="0" destOrd="2" presId="urn:microsoft.com/office/officeart/2005/8/layout/hList1"/>
    <dgm:cxn modelId="{16D1BB0D-34B6-6741-A9E8-A9E38E747774}" type="presOf" srcId="{FCFAF979-B766-2E49-BEE7-58345F6C415C}" destId="{26B2B69C-76CB-1140-AD0D-2D5B58ECFE65}" srcOrd="0" destOrd="1" presId="urn:microsoft.com/office/officeart/2005/8/layout/hList1"/>
    <dgm:cxn modelId="{E2C3B51D-901B-D744-8D47-0E948D44508A}" type="presOf" srcId="{37AD4C27-3189-C944-B7F5-AD581D0B5B13}" destId="{EDA21778-09E3-BF46-BAD3-F8F766D86334}" srcOrd="0" destOrd="0" presId="urn:microsoft.com/office/officeart/2005/8/layout/hList1"/>
    <dgm:cxn modelId="{7760903E-415A-8441-9EF3-0B044679963D}" type="presOf" srcId="{797B07AD-E097-F740-8A2B-7B3CB48796D5}" destId="{9D405B2C-354C-2C46-8AF4-013CE6108374}" srcOrd="0" destOrd="0" presId="urn:microsoft.com/office/officeart/2005/8/layout/hList1"/>
    <dgm:cxn modelId="{BAE68049-36B2-6E41-850D-C569E0514AA8}" type="presOf" srcId="{AC29D117-0B9F-C044-B225-958A8C963A83}" destId="{26B2B69C-76CB-1140-AD0D-2D5B58ECFE65}" srcOrd="0" destOrd="0" presId="urn:microsoft.com/office/officeart/2005/8/layout/hList1"/>
    <dgm:cxn modelId="{8359C84C-C703-B44E-89D3-3761221C1536}" srcId="{14FC8086-03FF-5246-87CB-1E22D1EB18B9}" destId="{8566BB95-036D-6F4A-AE20-12931752A07B}" srcOrd="2" destOrd="0" parTransId="{9CB82C2E-168D-BC41-846C-35250A18993F}" sibTransId="{2279F5F3-8848-1D4F-8042-B4C168ED2C5C}"/>
    <dgm:cxn modelId="{98C21252-AF87-6346-B7FC-0F441FB8030D}" srcId="{14FC8086-03FF-5246-87CB-1E22D1EB18B9}" destId="{088E6099-6181-004A-8D97-91321A015A74}" srcOrd="1" destOrd="0" parTransId="{1E1828FD-2ACB-5247-865A-706AB8EFFE17}" sibTransId="{2E6FE45D-2E19-8840-B0B2-873D907D2AB2}"/>
    <dgm:cxn modelId="{505EBC59-85C1-F34C-81F0-D04F3F153A2F}" srcId="{1F23EB41-3FB1-344E-8173-DBED63B66D01}" destId="{C7A6A5BC-0A1F-1940-A2CF-8E614D308F11}" srcOrd="0" destOrd="0" parTransId="{F9FC33C0-EEF5-604C-AD43-1C9E63AAC242}" sibTransId="{6D63F4B5-A589-294C-AD67-86611B844C6D}"/>
    <dgm:cxn modelId="{FA870066-6C82-4B4F-B782-9089306A7EE0}" srcId="{797B07AD-E097-F740-8A2B-7B3CB48796D5}" destId="{C0F6ED69-D3C8-6943-9F91-7A63CB5E13A5}" srcOrd="0" destOrd="0" parTransId="{074EA7E3-6FE4-D949-909C-A690CE2B27D3}" sibTransId="{40C16068-15A2-6F44-BF5C-6F70302C2D2A}"/>
    <dgm:cxn modelId="{3B84E87D-7259-3E47-B7AB-5579C0184031}" type="presOf" srcId="{8566BB95-036D-6F4A-AE20-12931752A07B}" destId="{EDA21778-09E3-BF46-BAD3-F8F766D86334}" srcOrd="0" destOrd="2" presId="urn:microsoft.com/office/officeart/2005/8/layout/hList1"/>
    <dgm:cxn modelId="{493E15AE-E7E5-8F43-BA80-46F350C0AA17}" type="presOf" srcId="{1F23EB41-3FB1-344E-8173-DBED63B66D01}" destId="{B4D671AE-796F-8945-A6EA-0A8E007EE1D7}" srcOrd="0" destOrd="0" presId="urn:microsoft.com/office/officeart/2005/8/layout/hList1"/>
    <dgm:cxn modelId="{A0A211B1-2977-854A-AF8F-7C4ADBC52954}" srcId="{797B07AD-E097-F740-8A2B-7B3CB48796D5}" destId="{14FC8086-03FF-5246-87CB-1E22D1EB18B9}" srcOrd="2" destOrd="0" parTransId="{5B0AA2D1-0778-3243-98BE-47BACDA2B70D}" sibTransId="{6EA921DF-D4E1-CC42-A1FE-056CD10B8ECB}"/>
    <dgm:cxn modelId="{C01B8CBF-C8A4-0149-B16E-96877B8C0342}" type="presOf" srcId="{14FC8086-03FF-5246-87CB-1E22D1EB18B9}" destId="{77B951E3-C17B-AC46-A0A4-96AA4645C570}" srcOrd="0" destOrd="0" presId="urn:microsoft.com/office/officeart/2005/8/layout/hList1"/>
    <dgm:cxn modelId="{16A7ECC4-1960-1D44-B146-F85A631B8A5F}" srcId="{797B07AD-E097-F740-8A2B-7B3CB48796D5}" destId="{1F23EB41-3FB1-344E-8173-DBED63B66D01}" srcOrd="1" destOrd="0" parTransId="{175A17BA-5512-4548-ACBE-30ED81FE52C3}" sibTransId="{7E994D77-E5F3-F345-A321-6838FF68E2A5}"/>
    <dgm:cxn modelId="{FE0C62C8-B383-A645-BFC2-0EA1C8484BF6}" type="presOf" srcId="{C7A6A5BC-0A1F-1940-A2CF-8E614D308F11}" destId="{0E8EB349-3BEC-694E-9DBD-285521615F17}" srcOrd="0" destOrd="0" presId="urn:microsoft.com/office/officeart/2005/8/layout/hList1"/>
    <dgm:cxn modelId="{F2282BCB-563A-7A48-BC5D-610268E2355C}" type="presOf" srcId="{088E6099-6181-004A-8D97-91321A015A74}" destId="{EDA21778-09E3-BF46-BAD3-F8F766D86334}" srcOrd="0" destOrd="1" presId="urn:microsoft.com/office/officeart/2005/8/layout/hList1"/>
    <dgm:cxn modelId="{62EAD4D2-71A2-0646-9BA7-2DF504C9A449}" srcId="{1F23EB41-3FB1-344E-8173-DBED63B66D01}" destId="{61B0C239-5F36-C648-8F2A-4CC331A5BDE4}" srcOrd="2" destOrd="0" parTransId="{9AB09299-104B-3E40-B9B4-AEC8A025DF46}" sibTransId="{61F1BBA7-0C1E-1842-9B7F-45AFC6858E10}"/>
    <dgm:cxn modelId="{4AD11DD7-69E3-8C4B-B6A4-5E8668BD7F5E}" srcId="{1F23EB41-3FB1-344E-8173-DBED63B66D01}" destId="{7458E57E-76A3-E646-911C-99D1927AFB94}" srcOrd="1" destOrd="0" parTransId="{07B94C18-C1C4-9B4A-8BD5-A6D1C92C784B}" sibTransId="{D8348099-130E-F344-822C-8E2B557B2482}"/>
    <dgm:cxn modelId="{6ADF73E5-8164-2E4D-8041-62E5D78069F2}" srcId="{C0F6ED69-D3C8-6943-9F91-7A63CB5E13A5}" destId="{FCFAF979-B766-2E49-BEE7-58345F6C415C}" srcOrd="1" destOrd="0" parTransId="{A812A41C-3D9B-9E4A-AC85-F8A38F1D3B5C}" sibTransId="{8317D358-7F33-A346-BD3F-D717E78CA3F5}"/>
    <dgm:cxn modelId="{56C923EB-4C25-5948-9839-72FF7251CCF9}" type="presOf" srcId="{7458E57E-76A3-E646-911C-99D1927AFB94}" destId="{0E8EB349-3BEC-694E-9DBD-285521615F17}" srcOrd="0" destOrd="1" presId="urn:microsoft.com/office/officeart/2005/8/layout/hList1"/>
    <dgm:cxn modelId="{30E68EF9-7642-DF4A-B750-53941F59238C}" srcId="{C0F6ED69-D3C8-6943-9F91-7A63CB5E13A5}" destId="{AC29D117-0B9F-C044-B225-958A8C963A83}" srcOrd="0" destOrd="0" parTransId="{47CD6141-BA30-5A48-940D-A56CAFDC327E}" sibTransId="{8929B889-8B00-8C47-A0DD-632E9B720345}"/>
    <dgm:cxn modelId="{33A69DF9-6410-E940-B14B-B11F92F3CE26}" type="presOf" srcId="{C0F6ED69-D3C8-6943-9F91-7A63CB5E13A5}" destId="{484E8DCE-5E5F-9447-9182-A65CB81347C3}" srcOrd="0" destOrd="0" presId="urn:microsoft.com/office/officeart/2005/8/layout/hList1"/>
    <dgm:cxn modelId="{B38CC13F-8C10-2945-9FC4-46BC7C63A911}" type="presParOf" srcId="{9D405B2C-354C-2C46-8AF4-013CE6108374}" destId="{4CC332C3-64BD-CB4E-BC19-946099C1F666}" srcOrd="0" destOrd="0" presId="urn:microsoft.com/office/officeart/2005/8/layout/hList1"/>
    <dgm:cxn modelId="{53644A68-07D0-D144-AC90-52B3952CDAF5}" type="presParOf" srcId="{4CC332C3-64BD-CB4E-BC19-946099C1F666}" destId="{484E8DCE-5E5F-9447-9182-A65CB81347C3}" srcOrd="0" destOrd="0" presId="urn:microsoft.com/office/officeart/2005/8/layout/hList1"/>
    <dgm:cxn modelId="{2C1F6537-FE83-6A4A-9FEE-DEE6F1E86C47}" type="presParOf" srcId="{4CC332C3-64BD-CB4E-BC19-946099C1F666}" destId="{26B2B69C-76CB-1140-AD0D-2D5B58ECFE65}" srcOrd="1" destOrd="0" presId="urn:microsoft.com/office/officeart/2005/8/layout/hList1"/>
    <dgm:cxn modelId="{6EA25151-1ACB-EE43-9AED-013FBEB2EF71}" type="presParOf" srcId="{9D405B2C-354C-2C46-8AF4-013CE6108374}" destId="{9B99FE79-F0EF-9343-8E0D-A483819EBB92}" srcOrd="1" destOrd="0" presId="urn:microsoft.com/office/officeart/2005/8/layout/hList1"/>
    <dgm:cxn modelId="{B368B355-C0D4-A843-B00F-9E761524875F}" type="presParOf" srcId="{9D405B2C-354C-2C46-8AF4-013CE6108374}" destId="{4D601105-55D0-9449-8BDD-CF2E2BFF04C7}" srcOrd="2" destOrd="0" presId="urn:microsoft.com/office/officeart/2005/8/layout/hList1"/>
    <dgm:cxn modelId="{6303D31F-B027-3849-BFF3-92C347C31A69}" type="presParOf" srcId="{4D601105-55D0-9449-8BDD-CF2E2BFF04C7}" destId="{B4D671AE-796F-8945-A6EA-0A8E007EE1D7}" srcOrd="0" destOrd="0" presId="urn:microsoft.com/office/officeart/2005/8/layout/hList1"/>
    <dgm:cxn modelId="{F397C1CE-80F2-CE48-B164-C844DC174488}" type="presParOf" srcId="{4D601105-55D0-9449-8BDD-CF2E2BFF04C7}" destId="{0E8EB349-3BEC-694E-9DBD-285521615F17}" srcOrd="1" destOrd="0" presId="urn:microsoft.com/office/officeart/2005/8/layout/hList1"/>
    <dgm:cxn modelId="{D0A37BBF-855D-A140-8909-31BD373C1D0F}" type="presParOf" srcId="{9D405B2C-354C-2C46-8AF4-013CE6108374}" destId="{FAA49B17-C119-2F43-AEEC-277209D31CD6}" srcOrd="3" destOrd="0" presId="urn:microsoft.com/office/officeart/2005/8/layout/hList1"/>
    <dgm:cxn modelId="{4F070CE0-BAA6-C343-A7CB-1598B082D5FA}" type="presParOf" srcId="{9D405B2C-354C-2C46-8AF4-013CE6108374}" destId="{7CDD98B7-F1C5-5C41-9B82-851B9C1EB223}" srcOrd="4" destOrd="0" presId="urn:microsoft.com/office/officeart/2005/8/layout/hList1"/>
    <dgm:cxn modelId="{8716C6FF-12B4-4F43-87B5-4429C494FFA9}" type="presParOf" srcId="{7CDD98B7-F1C5-5C41-9B82-851B9C1EB223}" destId="{77B951E3-C17B-AC46-A0A4-96AA4645C570}" srcOrd="0" destOrd="0" presId="urn:microsoft.com/office/officeart/2005/8/layout/hList1"/>
    <dgm:cxn modelId="{07D6CCE4-EA77-CA44-B417-F2FFBF61245A}" type="presParOf" srcId="{7CDD98B7-F1C5-5C41-9B82-851B9C1EB223}" destId="{EDA21778-09E3-BF46-BAD3-F8F766D863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3CF858-015D-A24D-B152-37DA78A0E9F0}" type="doc">
      <dgm:prSet loTypeId="urn:microsoft.com/office/officeart/2005/8/layout/hList1" loCatId="" qsTypeId="urn:microsoft.com/office/officeart/2005/8/quickstyle/simple1" qsCatId="simple" csTypeId="urn:microsoft.com/office/officeart/2005/8/colors/accent2_2" csCatId="accent2" phldr="1"/>
      <dgm:spPr/>
      <dgm:t>
        <a:bodyPr/>
        <a:lstStyle/>
        <a:p>
          <a:endParaRPr lang="en-US"/>
        </a:p>
      </dgm:t>
    </dgm:pt>
    <dgm:pt modelId="{31174A49-9C58-0B4D-BEB6-2199F4B17267}">
      <dgm:prSet phldrT="[Text]"/>
      <dgm:spPr/>
      <dgm:t>
        <a:bodyPr/>
        <a:lstStyle/>
        <a:p>
          <a:r>
            <a:rPr lang="en-US" dirty="0"/>
            <a:t>Direct Care and Family Caregivers</a:t>
          </a:r>
        </a:p>
      </dgm:t>
    </dgm:pt>
    <dgm:pt modelId="{5FAAEC9A-946F-9042-B1DA-5D4D6EDEC9D5}" type="parTrans" cxnId="{96D6C397-29E4-FC4E-B5A5-A50CBA51AFEA}">
      <dgm:prSet/>
      <dgm:spPr/>
      <dgm:t>
        <a:bodyPr/>
        <a:lstStyle/>
        <a:p>
          <a:endParaRPr lang="en-US"/>
        </a:p>
      </dgm:t>
    </dgm:pt>
    <dgm:pt modelId="{21D234C1-5839-B842-9986-BE8D9344E5F6}" type="sibTrans" cxnId="{96D6C397-29E4-FC4E-B5A5-A50CBA51AFEA}">
      <dgm:prSet/>
      <dgm:spPr/>
      <dgm:t>
        <a:bodyPr/>
        <a:lstStyle/>
        <a:p>
          <a:endParaRPr lang="en-US"/>
        </a:p>
      </dgm:t>
    </dgm:pt>
    <dgm:pt modelId="{026483D3-EAEA-4D48-A545-5C4274331A68}">
      <dgm:prSet phldrT="[Text]"/>
      <dgm:spPr/>
      <dgm:t>
        <a:bodyPr/>
        <a:lstStyle/>
        <a:p>
          <a:r>
            <a:rPr lang="en-US" dirty="0"/>
            <a:t>Severe shortages in direct care workers </a:t>
          </a:r>
        </a:p>
      </dgm:t>
    </dgm:pt>
    <dgm:pt modelId="{4B713041-F81B-6747-9896-2B5CC1BF6029}" type="parTrans" cxnId="{0D523C70-CD6B-BA46-9385-2E716A0A9DC9}">
      <dgm:prSet/>
      <dgm:spPr/>
      <dgm:t>
        <a:bodyPr/>
        <a:lstStyle/>
        <a:p>
          <a:endParaRPr lang="en-US"/>
        </a:p>
      </dgm:t>
    </dgm:pt>
    <dgm:pt modelId="{39A345C4-8653-AF46-9442-396243BD3834}" type="sibTrans" cxnId="{0D523C70-CD6B-BA46-9385-2E716A0A9DC9}">
      <dgm:prSet/>
      <dgm:spPr/>
      <dgm:t>
        <a:bodyPr/>
        <a:lstStyle/>
        <a:p>
          <a:endParaRPr lang="en-US"/>
        </a:p>
      </dgm:t>
    </dgm:pt>
    <dgm:pt modelId="{978A2997-D6A5-EC42-A5FF-737B5D220493}">
      <dgm:prSet phldrT="[Text]"/>
      <dgm:spPr/>
      <dgm:t>
        <a:bodyPr/>
        <a:lstStyle/>
        <a:p>
          <a:r>
            <a:rPr lang="en-US" dirty="0"/>
            <a:t>Home and Community Based Services</a:t>
          </a:r>
        </a:p>
      </dgm:t>
    </dgm:pt>
    <dgm:pt modelId="{277C9135-A595-4B4F-B5B5-839B3D79931F}" type="parTrans" cxnId="{56E03B9E-2008-CB4B-B532-A3C5CFA93CCF}">
      <dgm:prSet/>
      <dgm:spPr/>
      <dgm:t>
        <a:bodyPr/>
        <a:lstStyle/>
        <a:p>
          <a:endParaRPr lang="en-US"/>
        </a:p>
      </dgm:t>
    </dgm:pt>
    <dgm:pt modelId="{51E73C4C-9362-B64F-A763-96C7F3C4DFF1}" type="sibTrans" cxnId="{56E03B9E-2008-CB4B-B532-A3C5CFA93CCF}">
      <dgm:prSet/>
      <dgm:spPr/>
      <dgm:t>
        <a:bodyPr/>
        <a:lstStyle/>
        <a:p>
          <a:endParaRPr lang="en-US"/>
        </a:p>
      </dgm:t>
    </dgm:pt>
    <dgm:pt modelId="{B1BAAF5D-08CB-454D-AD08-59EA17B6D70B}">
      <dgm:prSet phldrT="[Text]"/>
      <dgm:spPr/>
      <dgm:t>
        <a:bodyPr/>
        <a:lstStyle/>
        <a:p>
          <a:r>
            <a:rPr lang="en-US" dirty="0"/>
            <a:t>States are rebalancing toward home and community-based services</a:t>
          </a:r>
        </a:p>
      </dgm:t>
    </dgm:pt>
    <dgm:pt modelId="{34F11E29-090F-0B44-89E8-801C50DB727D}" type="parTrans" cxnId="{91ED8080-4477-4C41-A3A9-DC8A5FC6B387}">
      <dgm:prSet/>
      <dgm:spPr/>
      <dgm:t>
        <a:bodyPr/>
        <a:lstStyle/>
        <a:p>
          <a:endParaRPr lang="en-US"/>
        </a:p>
      </dgm:t>
    </dgm:pt>
    <dgm:pt modelId="{1224B12F-0CBC-644E-A4F0-863565AE6C42}" type="sibTrans" cxnId="{91ED8080-4477-4C41-A3A9-DC8A5FC6B387}">
      <dgm:prSet/>
      <dgm:spPr/>
      <dgm:t>
        <a:bodyPr/>
        <a:lstStyle/>
        <a:p>
          <a:endParaRPr lang="en-US"/>
        </a:p>
      </dgm:t>
    </dgm:pt>
    <dgm:pt modelId="{CDFA4E1B-6AE2-8945-BB6E-7A2E3C00EE86}">
      <dgm:prSet phldrT="[Text]"/>
      <dgm:spPr/>
      <dgm:t>
        <a:bodyPr/>
        <a:lstStyle/>
        <a:p>
          <a:r>
            <a:rPr lang="en-US" dirty="0"/>
            <a:t>States approaches:</a:t>
          </a:r>
        </a:p>
      </dgm:t>
    </dgm:pt>
    <dgm:pt modelId="{C3145E71-275C-7748-A0CA-F88A25F9A9EF}" type="parTrans" cxnId="{6F2ACEC7-442D-9C41-B8C6-FAAE523B8B06}">
      <dgm:prSet/>
      <dgm:spPr/>
      <dgm:t>
        <a:bodyPr/>
        <a:lstStyle/>
        <a:p>
          <a:endParaRPr lang="en-US"/>
        </a:p>
      </dgm:t>
    </dgm:pt>
    <dgm:pt modelId="{6C6442BE-1FF2-1446-BAAF-69B906BEB228}" type="sibTrans" cxnId="{6F2ACEC7-442D-9C41-B8C6-FAAE523B8B06}">
      <dgm:prSet/>
      <dgm:spPr/>
      <dgm:t>
        <a:bodyPr/>
        <a:lstStyle/>
        <a:p>
          <a:endParaRPr lang="en-US"/>
        </a:p>
      </dgm:t>
    </dgm:pt>
    <dgm:pt modelId="{1E5C9FE2-4586-4941-ACAE-225EE9AB84C9}">
      <dgm:prSet phldrT="[Text]"/>
      <dgm:spPr/>
      <dgm:t>
        <a:bodyPr/>
        <a:lstStyle/>
        <a:p>
          <a:r>
            <a:rPr lang="en-US" dirty="0"/>
            <a:t>Nursing Homes</a:t>
          </a:r>
        </a:p>
      </dgm:t>
    </dgm:pt>
    <dgm:pt modelId="{B5C4C016-6296-F440-AA1D-67E9C9A62B85}" type="parTrans" cxnId="{E5962830-7628-7C44-86EE-9CE9D2F68BDB}">
      <dgm:prSet/>
      <dgm:spPr/>
      <dgm:t>
        <a:bodyPr/>
        <a:lstStyle/>
        <a:p>
          <a:endParaRPr lang="en-US"/>
        </a:p>
      </dgm:t>
    </dgm:pt>
    <dgm:pt modelId="{DF4543CA-7EF1-9346-AA4F-4286CF2C606C}" type="sibTrans" cxnId="{E5962830-7628-7C44-86EE-9CE9D2F68BDB}">
      <dgm:prSet/>
      <dgm:spPr/>
      <dgm:t>
        <a:bodyPr/>
        <a:lstStyle/>
        <a:p>
          <a:endParaRPr lang="en-US"/>
        </a:p>
      </dgm:t>
    </dgm:pt>
    <dgm:pt modelId="{E4AAEAB3-6950-5E4B-B74B-26CD2F0D0891}">
      <dgm:prSet phldrT="[Text]"/>
      <dgm:spPr/>
      <dgm:t>
        <a:bodyPr/>
        <a:lstStyle/>
        <a:p>
          <a:r>
            <a:rPr lang="en-US" b="0" i="0" u="none" dirty="0"/>
            <a:t>NASEM report found “the way the United States finances, delivers, and regulates care in nursing home settings is ineffective, inefficient, fragmented, and unsustainable</a:t>
          </a:r>
          <a:endParaRPr lang="en-US" u="none" dirty="0"/>
        </a:p>
      </dgm:t>
    </dgm:pt>
    <dgm:pt modelId="{99221CF3-7C1F-A642-96B7-FB0F0C406BD7}" type="parTrans" cxnId="{87BE5D53-8F05-A146-A48C-29C21E3FCBE2}">
      <dgm:prSet/>
      <dgm:spPr/>
      <dgm:t>
        <a:bodyPr/>
        <a:lstStyle/>
        <a:p>
          <a:endParaRPr lang="en-US"/>
        </a:p>
      </dgm:t>
    </dgm:pt>
    <dgm:pt modelId="{1BD22EFF-B8DD-C440-BF84-66C1D6E6E99A}" type="sibTrans" cxnId="{87BE5D53-8F05-A146-A48C-29C21E3FCBE2}">
      <dgm:prSet/>
      <dgm:spPr/>
      <dgm:t>
        <a:bodyPr/>
        <a:lstStyle/>
        <a:p>
          <a:endParaRPr lang="en-US"/>
        </a:p>
      </dgm:t>
    </dgm:pt>
    <dgm:pt modelId="{918E265F-9DE0-1A4D-93DD-565FDC1ADF48}">
      <dgm:prSet phldrT="[Text]"/>
      <dgm:spPr/>
      <dgm:t>
        <a:bodyPr/>
        <a:lstStyle/>
        <a:p>
          <a:r>
            <a:rPr lang="en-US" dirty="0"/>
            <a:t>States approaches:</a:t>
          </a:r>
        </a:p>
      </dgm:t>
    </dgm:pt>
    <dgm:pt modelId="{35893063-5844-A942-A4B8-74F7C91B0777}" type="parTrans" cxnId="{31F1BCC3-A32E-3C4E-B97D-C471694865BF}">
      <dgm:prSet/>
      <dgm:spPr/>
      <dgm:t>
        <a:bodyPr/>
        <a:lstStyle/>
        <a:p>
          <a:endParaRPr lang="en-US"/>
        </a:p>
      </dgm:t>
    </dgm:pt>
    <dgm:pt modelId="{1B073986-AD7B-5847-97ED-3C7E6F51202D}" type="sibTrans" cxnId="{31F1BCC3-A32E-3C4E-B97D-C471694865BF}">
      <dgm:prSet/>
      <dgm:spPr/>
      <dgm:t>
        <a:bodyPr/>
        <a:lstStyle/>
        <a:p>
          <a:endParaRPr lang="en-US"/>
        </a:p>
      </dgm:t>
    </dgm:pt>
    <dgm:pt modelId="{B9FB42D5-171B-2D4D-A51E-409874AFFE28}">
      <dgm:prSet phldrT="[Text]"/>
      <dgm:spPr/>
      <dgm:t>
        <a:bodyPr/>
        <a:lstStyle/>
        <a:p>
          <a:endParaRPr lang="en-US" dirty="0"/>
        </a:p>
      </dgm:t>
    </dgm:pt>
    <dgm:pt modelId="{940A34B2-6C95-624E-AC35-905D55ED1076}" type="parTrans" cxnId="{CAAC97DD-32E8-1C45-A5A0-AF723CFAD8C1}">
      <dgm:prSet/>
      <dgm:spPr/>
      <dgm:t>
        <a:bodyPr/>
        <a:lstStyle/>
        <a:p>
          <a:endParaRPr lang="en-US"/>
        </a:p>
      </dgm:t>
    </dgm:pt>
    <dgm:pt modelId="{A86A25C8-2D03-A94F-ADD1-BB500D2DE793}" type="sibTrans" cxnId="{CAAC97DD-32E8-1C45-A5A0-AF723CFAD8C1}">
      <dgm:prSet/>
      <dgm:spPr/>
      <dgm:t>
        <a:bodyPr/>
        <a:lstStyle/>
        <a:p>
          <a:endParaRPr lang="en-US"/>
        </a:p>
      </dgm:t>
    </dgm:pt>
    <dgm:pt modelId="{2B515637-DA1E-FD48-8B49-2D46DAC21CBC}">
      <dgm:prSet phldrT="[Text]"/>
      <dgm:spPr/>
      <dgm:t>
        <a:bodyPr/>
        <a:lstStyle/>
        <a:p>
          <a:r>
            <a:rPr lang="en-US" dirty="0"/>
            <a:t>States approaches:</a:t>
          </a:r>
        </a:p>
      </dgm:t>
    </dgm:pt>
    <dgm:pt modelId="{EE0EBDF4-1D0E-1B42-8B9F-EBEBD6C35CA7}" type="parTrans" cxnId="{C6DABE51-F9A4-7F43-A6FB-8E7EA8B25878}">
      <dgm:prSet/>
      <dgm:spPr/>
      <dgm:t>
        <a:bodyPr/>
        <a:lstStyle/>
        <a:p>
          <a:endParaRPr lang="en-US"/>
        </a:p>
      </dgm:t>
    </dgm:pt>
    <dgm:pt modelId="{21AB6A52-D83F-524A-9C32-F9F6AC8EF032}" type="sibTrans" cxnId="{C6DABE51-F9A4-7F43-A6FB-8E7EA8B25878}">
      <dgm:prSet/>
      <dgm:spPr/>
      <dgm:t>
        <a:bodyPr/>
        <a:lstStyle/>
        <a:p>
          <a:endParaRPr lang="en-US"/>
        </a:p>
      </dgm:t>
    </dgm:pt>
    <dgm:pt modelId="{D3AEC43E-4D8C-B84C-A09B-DB35D8924D8A}">
      <dgm:prSet phldrT="[Text]"/>
      <dgm:spPr/>
      <dgm:t>
        <a:bodyPr/>
        <a:lstStyle/>
        <a:p>
          <a:r>
            <a:rPr lang="en-US" dirty="0"/>
            <a:t>Expand technology and remote supports</a:t>
          </a:r>
        </a:p>
      </dgm:t>
    </dgm:pt>
    <dgm:pt modelId="{87F74FE0-A417-B54B-A12B-B6A8E54C93E8}" type="parTrans" cxnId="{D297DDA9-9696-7F42-A05D-58589594C2EE}">
      <dgm:prSet/>
      <dgm:spPr/>
      <dgm:t>
        <a:bodyPr/>
        <a:lstStyle/>
        <a:p>
          <a:endParaRPr lang="en-US"/>
        </a:p>
      </dgm:t>
    </dgm:pt>
    <dgm:pt modelId="{D6F89975-1A3E-8B47-86C2-69C9A2BBA988}" type="sibTrans" cxnId="{D297DDA9-9696-7F42-A05D-58589594C2EE}">
      <dgm:prSet/>
      <dgm:spPr/>
      <dgm:t>
        <a:bodyPr/>
        <a:lstStyle/>
        <a:p>
          <a:endParaRPr lang="en-US"/>
        </a:p>
      </dgm:t>
    </dgm:pt>
    <dgm:pt modelId="{9686568F-C2A4-C242-B766-702B1D88AC5D}">
      <dgm:prSet phldrT="[Text]"/>
      <dgm:spPr/>
      <dgm:t>
        <a:bodyPr/>
        <a:lstStyle/>
        <a:p>
          <a:r>
            <a:rPr lang="en-US" dirty="0"/>
            <a:t>Continue Medicaid HCBS flexibilities implemented during the public health emergency</a:t>
          </a:r>
        </a:p>
      </dgm:t>
    </dgm:pt>
    <dgm:pt modelId="{79A7398F-F63D-BD4E-9E91-6371E3A24206}" type="parTrans" cxnId="{14704BB5-1484-714E-A37F-C5143D84E60D}">
      <dgm:prSet/>
      <dgm:spPr/>
      <dgm:t>
        <a:bodyPr/>
        <a:lstStyle/>
        <a:p>
          <a:endParaRPr lang="en-US"/>
        </a:p>
      </dgm:t>
    </dgm:pt>
    <dgm:pt modelId="{4DB35068-9008-C144-A85B-FA305A9ADAFA}" type="sibTrans" cxnId="{14704BB5-1484-714E-A37F-C5143D84E60D}">
      <dgm:prSet/>
      <dgm:spPr/>
      <dgm:t>
        <a:bodyPr/>
        <a:lstStyle/>
        <a:p>
          <a:endParaRPr lang="en-US"/>
        </a:p>
      </dgm:t>
    </dgm:pt>
    <dgm:pt modelId="{E566A5E3-EBC1-A243-84F3-46A14CF0AAD7}">
      <dgm:prSet phldrT="[Text]"/>
      <dgm:spPr/>
      <dgm:t>
        <a:bodyPr/>
        <a:lstStyle/>
        <a:p>
          <a:endParaRPr lang="en-US" dirty="0"/>
        </a:p>
      </dgm:t>
    </dgm:pt>
    <dgm:pt modelId="{E5ECAE49-A345-C34C-A79E-0545A0C3E092}" type="parTrans" cxnId="{720167DE-0C84-CD40-A722-5EB88A6EAEC0}">
      <dgm:prSet/>
      <dgm:spPr/>
      <dgm:t>
        <a:bodyPr/>
        <a:lstStyle/>
        <a:p>
          <a:endParaRPr lang="en-US"/>
        </a:p>
      </dgm:t>
    </dgm:pt>
    <dgm:pt modelId="{3ED0FAAF-A3B8-A54E-A8EB-BCA9DAAC43A2}" type="sibTrans" cxnId="{720167DE-0C84-CD40-A722-5EB88A6EAEC0}">
      <dgm:prSet/>
      <dgm:spPr/>
      <dgm:t>
        <a:bodyPr/>
        <a:lstStyle/>
        <a:p>
          <a:endParaRPr lang="en-US"/>
        </a:p>
      </dgm:t>
    </dgm:pt>
    <dgm:pt modelId="{33B61E89-7079-6843-9782-55935FF8552A}">
      <dgm:prSet phldrT="[Text]"/>
      <dgm:spPr/>
      <dgm:t>
        <a:bodyPr/>
        <a:lstStyle/>
        <a:p>
          <a:r>
            <a:rPr lang="en-US" dirty="0"/>
            <a:t>Nursing home report cards – early warning</a:t>
          </a:r>
        </a:p>
      </dgm:t>
    </dgm:pt>
    <dgm:pt modelId="{1688EC18-54C5-5A4F-9629-0B7CD71D9280}" type="parTrans" cxnId="{CE9EA281-B8EA-C949-9231-F89D8763D616}">
      <dgm:prSet/>
      <dgm:spPr/>
      <dgm:t>
        <a:bodyPr/>
        <a:lstStyle/>
        <a:p>
          <a:endParaRPr lang="en-US"/>
        </a:p>
      </dgm:t>
    </dgm:pt>
    <dgm:pt modelId="{0F353FD6-8F42-4945-94DB-7C2EE696C3DA}" type="sibTrans" cxnId="{CE9EA281-B8EA-C949-9231-F89D8763D616}">
      <dgm:prSet/>
      <dgm:spPr/>
      <dgm:t>
        <a:bodyPr/>
        <a:lstStyle/>
        <a:p>
          <a:endParaRPr lang="en-US"/>
        </a:p>
      </dgm:t>
    </dgm:pt>
    <dgm:pt modelId="{31CB6C4D-87FB-784C-9D39-614B8273E811}">
      <dgm:prSet phldrT="[Text]"/>
      <dgm:spPr/>
      <dgm:t>
        <a:bodyPr/>
        <a:lstStyle/>
        <a:p>
          <a:r>
            <a:rPr lang="en-US" dirty="0"/>
            <a:t>Incentivize quality improvement </a:t>
          </a:r>
        </a:p>
      </dgm:t>
    </dgm:pt>
    <dgm:pt modelId="{F7777158-48C8-694A-8B71-F3B5C0973B09}" type="parTrans" cxnId="{67BB48F4-6216-A942-AC5E-F3FAC08BC45C}">
      <dgm:prSet/>
      <dgm:spPr/>
      <dgm:t>
        <a:bodyPr/>
        <a:lstStyle/>
        <a:p>
          <a:endParaRPr lang="en-US"/>
        </a:p>
      </dgm:t>
    </dgm:pt>
    <dgm:pt modelId="{822CC843-4C17-BE4C-970F-EC58BC00F9C3}" type="sibTrans" cxnId="{67BB48F4-6216-A942-AC5E-F3FAC08BC45C}">
      <dgm:prSet/>
      <dgm:spPr/>
      <dgm:t>
        <a:bodyPr/>
        <a:lstStyle/>
        <a:p>
          <a:endParaRPr lang="en-US"/>
        </a:p>
      </dgm:t>
    </dgm:pt>
    <dgm:pt modelId="{0A5058CC-7147-8543-91A6-00AA07B457CA}">
      <dgm:prSet phldrT="[Text]"/>
      <dgm:spPr/>
      <dgm:t>
        <a:bodyPr/>
        <a:lstStyle/>
        <a:p>
          <a:r>
            <a:rPr lang="en-US" dirty="0"/>
            <a:t>Nursing home quality accountability task forces</a:t>
          </a:r>
        </a:p>
      </dgm:t>
    </dgm:pt>
    <dgm:pt modelId="{E18AA26D-8999-EA41-8956-388C7F303768}" type="parTrans" cxnId="{8E9C36D3-ED41-DE41-920F-1D8482935861}">
      <dgm:prSet/>
      <dgm:spPr/>
      <dgm:t>
        <a:bodyPr/>
        <a:lstStyle/>
        <a:p>
          <a:endParaRPr lang="en-US"/>
        </a:p>
      </dgm:t>
    </dgm:pt>
    <dgm:pt modelId="{690C6B5D-2624-0649-85E6-E069AEAECDB3}" type="sibTrans" cxnId="{8E9C36D3-ED41-DE41-920F-1D8482935861}">
      <dgm:prSet/>
      <dgm:spPr/>
      <dgm:t>
        <a:bodyPr/>
        <a:lstStyle/>
        <a:p>
          <a:endParaRPr lang="en-US"/>
        </a:p>
      </dgm:t>
    </dgm:pt>
    <dgm:pt modelId="{C56973E4-E89D-704C-9CF6-7FEBEF120F14}">
      <dgm:prSet phldrT="[Text]"/>
      <dgm:spPr/>
      <dgm:t>
        <a:bodyPr/>
        <a:lstStyle/>
        <a:p>
          <a:r>
            <a:rPr lang="en-US" dirty="0"/>
            <a:t> Role of family caregivers</a:t>
          </a:r>
        </a:p>
      </dgm:t>
    </dgm:pt>
    <dgm:pt modelId="{952EF585-9E56-B84B-B809-B70A9BF6FCAE}" type="parTrans" cxnId="{FF0DA046-E6E5-D74A-B459-BAEDA6BB9CC8}">
      <dgm:prSet/>
      <dgm:spPr/>
      <dgm:t>
        <a:bodyPr/>
        <a:lstStyle/>
        <a:p>
          <a:endParaRPr lang="en-US"/>
        </a:p>
      </dgm:t>
    </dgm:pt>
    <dgm:pt modelId="{ED5FB311-3021-6E46-8F51-090469953AE6}" type="sibTrans" cxnId="{FF0DA046-E6E5-D74A-B459-BAEDA6BB9CC8}">
      <dgm:prSet/>
      <dgm:spPr/>
      <dgm:t>
        <a:bodyPr/>
        <a:lstStyle/>
        <a:p>
          <a:endParaRPr lang="en-US"/>
        </a:p>
      </dgm:t>
    </dgm:pt>
    <dgm:pt modelId="{D71BAF33-8E5A-1441-BE68-43F26DC1C778}">
      <dgm:prSet phldrT="[Text]"/>
      <dgm:spPr/>
      <dgm:t>
        <a:bodyPr/>
        <a:lstStyle/>
        <a:p>
          <a:r>
            <a:rPr lang="en-US" dirty="0"/>
            <a:t>Medicaid reimbursement</a:t>
          </a:r>
        </a:p>
      </dgm:t>
    </dgm:pt>
    <dgm:pt modelId="{E18985A4-AEB2-2F48-A3A6-E5EDF3505DD9}" type="parTrans" cxnId="{D6244CBF-D071-9248-A827-D5AD1E741F17}">
      <dgm:prSet/>
      <dgm:spPr/>
      <dgm:t>
        <a:bodyPr/>
        <a:lstStyle/>
        <a:p>
          <a:endParaRPr lang="en-US"/>
        </a:p>
      </dgm:t>
    </dgm:pt>
    <dgm:pt modelId="{CBAC75D2-3BAD-F341-8104-FFD718CE106F}" type="sibTrans" cxnId="{D6244CBF-D071-9248-A827-D5AD1E741F17}">
      <dgm:prSet/>
      <dgm:spPr/>
      <dgm:t>
        <a:bodyPr/>
        <a:lstStyle/>
        <a:p>
          <a:endParaRPr lang="en-US"/>
        </a:p>
      </dgm:t>
    </dgm:pt>
    <dgm:pt modelId="{850FCA66-712E-3B46-88C9-8AE236A3F806}">
      <dgm:prSet phldrT="[Text]"/>
      <dgm:spPr/>
      <dgm:t>
        <a:bodyPr/>
        <a:lstStyle/>
        <a:p>
          <a:r>
            <a:rPr lang="en-US" dirty="0"/>
            <a:t>Develop career pathways</a:t>
          </a:r>
        </a:p>
      </dgm:t>
    </dgm:pt>
    <dgm:pt modelId="{06E466FE-4A30-7043-B89D-01A3EC9B1917}" type="parTrans" cxnId="{DC2CF7D6-6826-804C-A032-6852E54DB0F4}">
      <dgm:prSet/>
      <dgm:spPr/>
      <dgm:t>
        <a:bodyPr/>
        <a:lstStyle/>
        <a:p>
          <a:endParaRPr lang="en-US"/>
        </a:p>
      </dgm:t>
    </dgm:pt>
    <dgm:pt modelId="{CF455F51-299F-7E49-A370-F025CC468E9D}" type="sibTrans" cxnId="{DC2CF7D6-6826-804C-A032-6852E54DB0F4}">
      <dgm:prSet/>
      <dgm:spPr/>
      <dgm:t>
        <a:bodyPr/>
        <a:lstStyle/>
        <a:p>
          <a:endParaRPr lang="en-US"/>
        </a:p>
      </dgm:t>
    </dgm:pt>
    <dgm:pt modelId="{9293DCDB-E7BB-924E-B1ED-7236C2F9514F}">
      <dgm:prSet phldrT="[Text]"/>
      <dgm:spPr/>
      <dgm:t>
        <a:bodyPr/>
        <a:lstStyle/>
        <a:p>
          <a:r>
            <a:rPr lang="en-US" dirty="0"/>
            <a:t>Ensure financial and workplace security</a:t>
          </a:r>
        </a:p>
      </dgm:t>
    </dgm:pt>
    <dgm:pt modelId="{B2F7FA6F-3CBA-2D4B-8AB8-D0EE37B2AA9B}" type="parTrans" cxnId="{9B5C00A1-F4EC-7441-8D7E-488BD8F6AE28}">
      <dgm:prSet/>
      <dgm:spPr/>
      <dgm:t>
        <a:bodyPr/>
        <a:lstStyle/>
        <a:p>
          <a:endParaRPr lang="en-US"/>
        </a:p>
      </dgm:t>
    </dgm:pt>
    <dgm:pt modelId="{0AB665D9-B32B-D748-99D2-0B122A726E72}" type="sibTrans" cxnId="{9B5C00A1-F4EC-7441-8D7E-488BD8F6AE28}">
      <dgm:prSet/>
      <dgm:spPr/>
      <dgm:t>
        <a:bodyPr/>
        <a:lstStyle/>
        <a:p>
          <a:endParaRPr lang="en-US"/>
        </a:p>
      </dgm:t>
    </dgm:pt>
    <dgm:pt modelId="{00A5A8F9-E467-F446-9873-3254E7B820CE}">
      <dgm:prSet phldrT="[Text]"/>
      <dgm:spPr/>
      <dgm:t>
        <a:bodyPr/>
        <a:lstStyle/>
        <a:p>
          <a:r>
            <a:rPr lang="en-US" dirty="0"/>
            <a:t>Community engagement</a:t>
          </a:r>
        </a:p>
      </dgm:t>
    </dgm:pt>
    <dgm:pt modelId="{57D882B2-55CA-804D-916E-38934D7D62A6}" type="parTrans" cxnId="{C5A9AA36-BBF3-B241-89C8-541EE1E3DF34}">
      <dgm:prSet/>
      <dgm:spPr/>
      <dgm:t>
        <a:bodyPr/>
        <a:lstStyle/>
        <a:p>
          <a:endParaRPr lang="en-US"/>
        </a:p>
      </dgm:t>
    </dgm:pt>
    <dgm:pt modelId="{1615FCFA-C582-DF4C-9AEE-48A649CF0A88}" type="sibTrans" cxnId="{C5A9AA36-BBF3-B241-89C8-541EE1E3DF34}">
      <dgm:prSet/>
      <dgm:spPr/>
      <dgm:t>
        <a:bodyPr/>
        <a:lstStyle/>
        <a:p>
          <a:endParaRPr lang="en-US"/>
        </a:p>
      </dgm:t>
    </dgm:pt>
    <dgm:pt modelId="{3662CB16-DFD4-104E-9F40-867F82777F38}" type="pres">
      <dgm:prSet presAssocID="{E33CF858-015D-A24D-B152-37DA78A0E9F0}" presName="Name0" presStyleCnt="0">
        <dgm:presLayoutVars>
          <dgm:dir/>
          <dgm:animLvl val="lvl"/>
          <dgm:resizeHandles val="exact"/>
        </dgm:presLayoutVars>
      </dgm:prSet>
      <dgm:spPr/>
    </dgm:pt>
    <dgm:pt modelId="{D9A151E6-44D6-D64B-8BBA-B9072C432103}" type="pres">
      <dgm:prSet presAssocID="{31174A49-9C58-0B4D-BEB6-2199F4B17267}" presName="composite" presStyleCnt="0"/>
      <dgm:spPr/>
    </dgm:pt>
    <dgm:pt modelId="{0E4A986F-A8EB-6F45-ACBF-1B835378E847}" type="pres">
      <dgm:prSet presAssocID="{31174A49-9C58-0B4D-BEB6-2199F4B17267}" presName="parTx" presStyleLbl="alignNode1" presStyleIdx="0" presStyleCnt="3">
        <dgm:presLayoutVars>
          <dgm:chMax val="0"/>
          <dgm:chPref val="0"/>
          <dgm:bulletEnabled val="1"/>
        </dgm:presLayoutVars>
      </dgm:prSet>
      <dgm:spPr/>
    </dgm:pt>
    <dgm:pt modelId="{C52A9CE0-9459-9446-A17C-8D8B3DCFC1E9}" type="pres">
      <dgm:prSet presAssocID="{31174A49-9C58-0B4D-BEB6-2199F4B17267}" presName="desTx" presStyleLbl="alignAccFollowNode1" presStyleIdx="0" presStyleCnt="3">
        <dgm:presLayoutVars>
          <dgm:bulletEnabled val="1"/>
        </dgm:presLayoutVars>
      </dgm:prSet>
      <dgm:spPr/>
    </dgm:pt>
    <dgm:pt modelId="{EAC504D4-E2CB-644B-A30B-5E2CC9170EE6}" type="pres">
      <dgm:prSet presAssocID="{21D234C1-5839-B842-9986-BE8D9344E5F6}" presName="space" presStyleCnt="0"/>
      <dgm:spPr/>
    </dgm:pt>
    <dgm:pt modelId="{6F06E54B-5834-0D48-9515-300F6454D354}" type="pres">
      <dgm:prSet presAssocID="{978A2997-D6A5-EC42-A5FF-737B5D220493}" presName="composite" presStyleCnt="0"/>
      <dgm:spPr/>
    </dgm:pt>
    <dgm:pt modelId="{DC59A16F-7A8C-6C48-BB4A-912D1F0FAD39}" type="pres">
      <dgm:prSet presAssocID="{978A2997-D6A5-EC42-A5FF-737B5D220493}" presName="parTx" presStyleLbl="alignNode1" presStyleIdx="1" presStyleCnt="3">
        <dgm:presLayoutVars>
          <dgm:chMax val="0"/>
          <dgm:chPref val="0"/>
          <dgm:bulletEnabled val="1"/>
        </dgm:presLayoutVars>
      </dgm:prSet>
      <dgm:spPr/>
    </dgm:pt>
    <dgm:pt modelId="{8AFC9AEC-C7B8-124B-B7DD-217EC0F048FB}" type="pres">
      <dgm:prSet presAssocID="{978A2997-D6A5-EC42-A5FF-737B5D220493}" presName="desTx" presStyleLbl="alignAccFollowNode1" presStyleIdx="1" presStyleCnt="3">
        <dgm:presLayoutVars>
          <dgm:bulletEnabled val="1"/>
        </dgm:presLayoutVars>
      </dgm:prSet>
      <dgm:spPr/>
    </dgm:pt>
    <dgm:pt modelId="{5899F3EB-BBAD-8F40-8C57-4C15CBE9AEE4}" type="pres">
      <dgm:prSet presAssocID="{51E73C4C-9362-B64F-A763-96C7F3C4DFF1}" presName="space" presStyleCnt="0"/>
      <dgm:spPr/>
    </dgm:pt>
    <dgm:pt modelId="{BC98D370-AAF7-D445-932F-89D61249ECAB}" type="pres">
      <dgm:prSet presAssocID="{1E5C9FE2-4586-4941-ACAE-225EE9AB84C9}" presName="composite" presStyleCnt="0"/>
      <dgm:spPr/>
    </dgm:pt>
    <dgm:pt modelId="{8542CCEC-64C8-504C-A1C6-4517E77D3DEF}" type="pres">
      <dgm:prSet presAssocID="{1E5C9FE2-4586-4941-ACAE-225EE9AB84C9}" presName="parTx" presStyleLbl="alignNode1" presStyleIdx="2" presStyleCnt="3">
        <dgm:presLayoutVars>
          <dgm:chMax val="0"/>
          <dgm:chPref val="0"/>
          <dgm:bulletEnabled val="1"/>
        </dgm:presLayoutVars>
      </dgm:prSet>
      <dgm:spPr/>
    </dgm:pt>
    <dgm:pt modelId="{6CEBFF64-1087-7D46-8593-78F5ADDDD8F8}" type="pres">
      <dgm:prSet presAssocID="{1E5C9FE2-4586-4941-ACAE-225EE9AB84C9}" presName="desTx" presStyleLbl="alignAccFollowNode1" presStyleIdx="2" presStyleCnt="3">
        <dgm:presLayoutVars>
          <dgm:bulletEnabled val="1"/>
        </dgm:presLayoutVars>
      </dgm:prSet>
      <dgm:spPr/>
    </dgm:pt>
  </dgm:ptLst>
  <dgm:cxnLst>
    <dgm:cxn modelId="{B6165419-2DB7-F64F-9705-8E4BE3B7FA6D}" type="presOf" srcId="{9293DCDB-E7BB-924E-B1ED-7236C2F9514F}" destId="{C52A9CE0-9459-9446-A17C-8D8B3DCFC1E9}" srcOrd="0" destOrd="5" presId="urn:microsoft.com/office/officeart/2005/8/layout/hList1"/>
    <dgm:cxn modelId="{E5962830-7628-7C44-86EE-9CE9D2F68BDB}" srcId="{E33CF858-015D-A24D-B152-37DA78A0E9F0}" destId="{1E5C9FE2-4586-4941-ACAE-225EE9AB84C9}" srcOrd="2" destOrd="0" parTransId="{B5C4C016-6296-F440-AA1D-67E9C9A62B85}" sibTransId="{DF4543CA-7EF1-9346-AA4F-4286CF2C606C}"/>
    <dgm:cxn modelId="{F3785032-EA79-054A-82CB-AFFE176DA11E}" type="presOf" srcId="{9686568F-C2A4-C242-B766-702B1D88AC5D}" destId="{8AFC9AEC-C7B8-124B-B7DD-217EC0F048FB}" srcOrd="0" destOrd="3" presId="urn:microsoft.com/office/officeart/2005/8/layout/hList1"/>
    <dgm:cxn modelId="{C5A9AA36-BBF3-B241-89C8-541EE1E3DF34}" srcId="{918E265F-9DE0-1A4D-93DD-565FDC1ADF48}" destId="{00A5A8F9-E467-F446-9873-3254E7B820CE}" srcOrd="1" destOrd="0" parTransId="{57D882B2-55CA-804D-916E-38934D7D62A6}" sibTransId="{1615FCFA-C582-DF4C-9AEE-48A649CF0A88}"/>
    <dgm:cxn modelId="{0B9C7C45-0B93-B64F-B9DE-BF734428C912}" type="presOf" srcId="{31CB6C4D-87FB-784C-9D39-614B8273E811}" destId="{6CEBFF64-1087-7D46-8593-78F5ADDDD8F8}" srcOrd="0" destOrd="4" presId="urn:microsoft.com/office/officeart/2005/8/layout/hList1"/>
    <dgm:cxn modelId="{FF0DA046-E6E5-D74A-B459-BAEDA6BB9CC8}" srcId="{31174A49-9C58-0B4D-BEB6-2199F4B17267}" destId="{C56973E4-E89D-704C-9CF6-7FEBEF120F14}" srcOrd="1" destOrd="0" parTransId="{952EF585-9E56-B84B-B809-B70A9BF6FCAE}" sibTransId="{ED5FB311-3021-6E46-8F51-090469953AE6}"/>
    <dgm:cxn modelId="{4325594E-FDFA-DB47-83C1-1E5A62232161}" type="presOf" srcId="{31174A49-9C58-0B4D-BEB6-2199F4B17267}" destId="{0E4A986F-A8EB-6F45-ACBF-1B835378E847}" srcOrd="0" destOrd="0" presId="urn:microsoft.com/office/officeart/2005/8/layout/hList1"/>
    <dgm:cxn modelId="{C6DABE51-F9A4-7F43-A6FB-8E7EA8B25878}" srcId="{31174A49-9C58-0B4D-BEB6-2199F4B17267}" destId="{2B515637-DA1E-FD48-8B49-2D46DAC21CBC}" srcOrd="2" destOrd="0" parTransId="{EE0EBDF4-1D0E-1B42-8B9F-EBEBD6C35CA7}" sibTransId="{21AB6A52-D83F-524A-9C32-F9F6AC8EF032}"/>
    <dgm:cxn modelId="{87BE5D53-8F05-A146-A48C-29C21E3FCBE2}" srcId="{1E5C9FE2-4586-4941-ACAE-225EE9AB84C9}" destId="{E4AAEAB3-6950-5E4B-B74B-26CD2F0D0891}" srcOrd="0" destOrd="0" parTransId="{99221CF3-7C1F-A642-96B7-FB0F0C406BD7}" sibTransId="{1BD22EFF-B8DD-C440-BF84-66C1D6E6E99A}"/>
    <dgm:cxn modelId="{3080416B-750D-CE44-9E45-F307E3EF4034}" type="presOf" srcId="{00A5A8F9-E467-F446-9873-3254E7B820CE}" destId="{6CEBFF64-1087-7D46-8593-78F5ADDDD8F8}" srcOrd="0" destOrd="3" presId="urn:microsoft.com/office/officeart/2005/8/layout/hList1"/>
    <dgm:cxn modelId="{6EFA806B-D22B-4B44-861E-965FE5CE140D}" type="presOf" srcId="{E566A5E3-EBC1-A243-84F3-46A14CF0AAD7}" destId="{6CEBFF64-1087-7D46-8593-78F5ADDDD8F8}" srcOrd="0" destOrd="6" presId="urn:microsoft.com/office/officeart/2005/8/layout/hList1"/>
    <dgm:cxn modelId="{1E7BF66D-150B-CB48-98E6-B3555DE4EAB3}" type="presOf" srcId="{D71BAF33-8E5A-1441-BE68-43F26DC1C778}" destId="{C52A9CE0-9459-9446-A17C-8D8B3DCFC1E9}" srcOrd="0" destOrd="3" presId="urn:microsoft.com/office/officeart/2005/8/layout/hList1"/>
    <dgm:cxn modelId="{0D523C70-CD6B-BA46-9385-2E716A0A9DC9}" srcId="{31174A49-9C58-0B4D-BEB6-2199F4B17267}" destId="{026483D3-EAEA-4D48-A545-5C4274331A68}" srcOrd="0" destOrd="0" parTransId="{4B713041-F81B-6747-9896-2B5CC1BF6029}" sibTransId="{39A345C4-8653-AF46-9442-396243BD3834}"/>
    <dgm:cxn modelId="{3A7FC87A-649F-3A40-8187-84E86CE7FE22}" type="presOf" srcId="{B9FB42D5-171B-2D4D-A51E-409874AFFE28}" destId="{C52A9CE0-9459-9446-A17C-8D8B3DCFC1E9}" srcOrd="0" destOrd="6" presId="urn:microsoft.com/office/officeart/2005/8/layout/hList1"/>
    <dgm:cxn modelId="{91ED8080-4477-4C41-A3A9-DC8A5FC6B387}" srcId="{978A2997-D6A5-EC42-A5FF-737B5D220493}" destId="{B1BAAF5D-08CB-454D-AD08-59EA17B6D70B}" srcOrd="0" destOrd="0" parTransId="{34F11E29-090F-0B44-89E8-801C50DB727D}" sibTransId="{1224B12F-0CBC-644E-A4F0-863565AE6C42}"/>
    <dgm:cxn modelId="{CE9EA281-B8EA-C949-9231-F89D8763D616}" srcId="{918E265F-9DE0-1A4D-93DD-565FDC1ADF48}" destId="{33B61E89-7079-6843-9782-55935FF8552A}" srcOrd="0" destOrd="0" parTransId="{1688EC18-54C5-5A4F-9629-0B7CD71D9280}" sibTransId="{0F353FD6-8F42-4945-94DB-7C2EE696C3DA}"/>
    <dgm:cxn modelId="{A989DB87-D61A-6B43-9EA5-89F625C858A2}" type="presOf" srcId="{E4AAEAB3-6950-5E4B-B74B-26CD2F0D0891}" destId="{6CEBFF64-1087-7D46-8593-78F5ADDDD8F8}" srcOrd="0" destOrd="0" presId="urn:microsoft.com/office/officeart/2005/8/layout/hList1"/>
    <dgm:cxn modelId="{358DC288-EDEA-C841-B93B-FD664D51A594}" type="presOf" srcId="{2B515637-DA1E-FD48-8B49-2D46DAC21CBC}" destId="{C52A9CE0-9459-9446-A17C-8D8B3DCFC1E9}" srcOrd="0" destOrd="2" presId="urn:microsoft.com/office/officeart/2005/8/layout/hList1"/>
    <dgm:cxn modelId="{7BA6E992-7089-3B4F-898D-6FFD972CB0C7}" type="presOf" srcId="{0A5058CC-7147-8543-91A6-00AA07B457CA}" destId="{6CEBFF64-1087-7D46-8593-78F5ADDDD8F8}" srcOrd="0" destOrd="5" presId="urn:microsoft.com/office/officeart/2005/8/layout/hList1"/>
    <dgm:cxn modelId="{0327B293-49D2-FB47-9142-B26EF120C0F2}" type="presOf" srcId="{978A2997-D6A5-EC42-A5FF-737B5D220493}" destId="{DC59A16F-7A8C-6C48-BB4A-912D1F0FAD39}" srcOrd="0" destOrd="0" presId="urn:microsoft.com/office/officeart/2005/8/layout/hList1"/>
    <dgm:cxn modelId="{96D6C397-29E4-FC4E-B5A5-A50CBA51AFEA}" srcId="{E33CF858-015D-A24D-B152-37DA78A0E9F0}" destId="{31174A49-9C58-0B4D-BEB6-2199F4B17267}" srcOrd="0" destOrd="0" parTransId="{5FAAEC9A-946F-9042-B1DA-5D4D6EDEC9D5}" sibTransId="{21D234C1-5839-B842-9986-BE8D9344E5F6}"/>
    <dgm:cxn modelId="{BD00BA9A-2226-B843-9C88-71C0CC1BA3C7}" type="presOf" srcId="{33B61E89-7079-6843-9782-55935FF8552A}" destId="{6CEBFF64-1087-7D46-8593-78F5ADDDD8F8}" srcOrd="0" destOrd="2" presId="urn:microsoft.com/office/officeart/2005/8/layout/hList1"/>
    <dgm:cxn modelId="{AA16349E-4FEF-A44A-9FA5-B5C9E1DB58FE}" type="presOf" srcId="{CDFA4E1B-6AE2-8945-BB6E-7A2E3C00EE86}" destId="{8AFC9AEC-C7B8-124B-B7DD-217EC0F048FB}" srcOrd="0" destOrd="1" presId="urn:microsoft.com/office/officeart/2005/8/layout/hList1"/>
    <dgm:cxn modelId="{56E03B9E-2008-CB4B-B532-A3C5CFA93CCF}" srcId="{E33CF858-015D-A24D-B152-37DA78A0E9F0}" destId="{978A2997-D6A5-EC42-A5FF-737B5D220493}" srcOrd="1" destOrd="0" parTransId="{277C9135-A595-4B4F-B5B5-839B3D79931F}" sibTransId="{51E73C4C-9362-B64F-A763-96C7F3C4DFF1}"/>
    <dgm:cxn modelId="{512F7FA0-3988-1643-AFC9-D4A93292766E}" type="presOf" srcId="{1E5C9FE2-4586-4941-ACAE-225EE9AB84C9}" destId="{8542CCEC-64C8-504C-A1C6-4517E77D3DEF}" srcOrd="0" destOrd="0" presId="urn:microsoft.com/office/officeart/2005/8/layout/hList1"/>
    <dgm:cxn modelId="{9B5C00A1-F4EC-7441-8D7E-488BD8F6AE28}" srcId="{2B515637-DA1E-FD48-8B49-2D46DAC21CBC}" destId="{9293DCDB-E7BB-924E-B1ED-7236C2F9514F}" srcOrd="2" destOrd="0" parTransId="{B2F7FA6F-3CBA-2D4B-8AB8-D0EE37B2AA9B}" sibTransId="{0AB665D9-B32B-D748-99D2-0B122A726E72}"/>
    <dgm:cxn modelId="{D297DDA9-9696-7F42-A05D-58589594C2EE}" srcId="{CDFA4E1B-6AE2-8945-BB6E-7A2E3C00EE86}" destId="{D3AEC43E-4D8C-B84C-A09B-DB35D8924D8A}" srcOrd="0" destOrd="0" parTransId="{87F74FE0-A417-B54B-A12B-B6A8E54C93E8}" sibTransId="{D6F89975-1A3E-8B47-86C2-69C9A2BBA988}"/>
    <dgm:cxn modelId="{E6BD0DB3-C59E-294B-87CE-919D67A2031D}" type="presOf" srcId="{850FCA66-712E-3B46-88C9-8AE236A3F806}" destId="{C52A9CE0-9459-9446-A17C-8D8B3DCFC1E9}" srcOrd="0" destOrd="4" presId="urn:microsoft.com/office/officeart/2005/8/layout/hList1"/>
    <dgm:cxn modelId="{FAB3FCB4-D058-7C4D-810C-B7D5FF119A5D}" type="presOf" srcId="{D3AEC43E-4D8C-B84C-A09B-DB35D8924D8A}" destId="{8AFC9AEC-C7B8-124B-B7DD-217EC0F048FB}" srcOrd="0" destOrd="2" presId="urn:microsoft.com/office/officeart/2005/8/layout/hList1"/>
    <dgm:cxn modelId="{14704BB5-1484-714E-A37F-C5143D84E60D}" srcId="{CDFA4E1B-6AE2-8945-BB6E-7A2E3C00EE86}" destId="{9686568F-C2A4-C242-B766-702B1D88AC5D}" srcOrd="1" destOrd="0" parTransId="{79A7398F-F63D-BD4E-9E91-6371E3A24206}" sibTransId="{4DB35068-9008-C144-A85B-FA305A9ADAFA}"/>
    <dgm:cxn modelId="{35C6B9BA-D85B-7E44-AD33-DEBD5B7E183D}" type="presOf" srcId="{918E265F-9DE0-1A4D-93DD-565FDC1ADF48}" destId="{6CEBFF64-1087-7D46-8593-78F5ADDDD8F8}" srcOrd="0" destOrd="1" presId="urn:microsoft.com/office/officeart/2005/8/layout/hList1"/>
    <dgm:cxn modelId="{D6244CBF-D071-9248-A827-D5AD1E741F17}" srcId="{2B515637-DA1E-FD48-8B49-2D46DAC21CBC}" destId="{D71BAF33-8E5A-1441-BE68-43F26DC1C778}" srcOrd="0" destOrd="0" parTransId="{E18985A4-AEB2-2F48-A3A6-E5EDF3505DD9}" sibTransId="{CBAC75D2-3BAD-F341-8104-FFD718CE106F}"/>
    <dgm:cxn modelId="{532C3AC0-B985-BE44-B474-C0E22DCDADA5}" type="presOf" srcId="{E33CF858-015D-A24D-B152-37DA78A0E9F0}" destId="{3662CB16-DFD4-104E-9F40-867F82777F38}" srcOrd="0" destOrd="0" presId="urn:microsoft.com/office/officeart/2005/8/layout/hList1"/>
    <dgm:cxn modelId="{31F1BCC3-A32E-3C4E-B97D-C471694865BF}" srcId="{1E5C9FE2-4586-4941-ACAE-225EE9AB84C9}" destId="{918E265F-9DE0-1A4D-93DD-565FDC1ADF48}" srcOrd="1" destOrd="0" parTransId="{35893063-5844-A942-A4B8-74F7C91B0777}" sibTransId="{1B073986-AD7B-5847-97ED-3C7E6F51202D}"/>
    <dgm:cxn modelId="{CC443BC6-BB30-544C-AFDF-87CBB362A05C}" type="presOf" srcId="{026483D3-EAEA-4D48-A545-5C4274331A68}" destId="{C52A9CE0-9459-9446-A17C-8D8B3DCFC1E9}" srcOrd="0" destOrd="0" presId="urn:microsoft.com/office/officeart/2005/8/layout/hList1"/>
    <dgm:cxn modelId="{6F2ACEC7-442D-9C41-B8C6-FAAE523B8B06}" srcId="{978A2997-D6A5-EC42-A5FF-737B5D220493}" destId="{CDFA4E1B-6AE2-8945-BB6E-7A2E3C00EE86}" srcOrd="1" destOrd="0" parTransId="{C3145E71-275C-7748-A0CA-F88A25F9A9EF}" sibTransId="{6C6442BE-1FF2-1446-BAAF-69B906BEB228}"/>
    <dgm:cxn modelId="{0EF1A7C9-7848-5F48-8571-2D388CD17531}" type="presOf" srcId="{C56973E4-E89D-704C-9CF6-7FEBEF120F14}" destId="{C52A9CE0-9459-9446-A17C-8D8B3DCFC1E9}" srcOrd="0" destOrd="1" presId="urn:microsoft.com/office/officeart/2005/8/layout/hList1"/>
    <dgm:cxn modelId="{8E9C36D3-ED41-DE41-920F-1D8482935861}" srcId="{918E265F-9DE0-1A4D-93DD-565FDC1ADF48}" destId="{0A5058CC-7147-8543-91A6-00AA07B457CA}" srcOrd="3" destOrd="0" parTransId="{E18AA26D-8999-EA41-8956-388C7F303768}" sibTransId="{690C6B5D-2624-0649-85E6-E069AEAECDB3}"/>
    <dgm:cxn modelId="{DC2CF7D6-6826-804C-A032-6852E54DB0F4}" srcId="{2B515637-DA1E-FD48-8B49-2D46DAC21CBC}" destId="{850FCA66-712E-3B46-88C9-8AE236A3F806}" srcOrd="1" destOrd="0" parTransId="{06E466FE-4A30-7043-B89D-01A3EC9B1917}" sibTransId="{CF455F51-299F-7E49-A370-F025CC468E9D}"/>
    <dgm:cxn modelId="{CAAC97DD-32E8-1C45-A5A0-AF723CFAD8C1}" srcId="{31174A49-9C58-0B4D-BEB6-2199F4B17267}" destId="{B9FB42D5-171B-2D4D-A51E-409874AFFE28}" srcOrd="3" destOrd="0" parTransId="{940A34B2-6C95-624E-AC35-905D55ED1076}" sibTransId="{A86A25C8-2D03-A94F-ADD1-BB500D2DE793}"/>
    <dgm:cxn modelId="{720167DE-0C84-CD40-A722-5EB88A6EAEC0}" srcId="{918E265F-9DE0-1A4D-93DD-565FDC1ADF48}" destId="{E566A5E3-EBC1-A243-84F3-46A14CF0AAD7}" srcOrd="4" destOrd="0" parTransId="{E5ECAE49-A345-C34C-A79E-0545A0C3E092}" sibTransId="{3ED0FAAF-A3B8-A54E-A8EB-BCA9DAAC43A2}"/>
    <dgm:cxn modelId="{67BB48F4-6216-A942-AC5E-F3FAC08BC45C}" srcId="{918E265F-9DE0-1A4D-93DD-565FDC1ADF48}" destId="{31CB6C4D-87FB-784C-9D39-614B8273E811}" srcOrd="2" destOrd="0" parTransId="{F7777158-48C8-694A-8B71-F3B5C0973B09}" sibTransId="{822CC843-4C17-BE4C-970F-EC58BC00F9C3}"/>
    <dgm:cxn modelId="{A581FCF5-D3D6-4344-9472-FB2D90B94EB0}" type="presOf" srcId="{B1BAAF5D-08CB-454D-AD08-59EA17B6D70B}" destId="{8AFC9AEC-C7B8-124B-B7DD-217EC0F048FB}" srcOrd="0" destOrd="0" presId="urn:microsoft.com/office/officeart/2005/8/layout/hList1"/>
    <dgm:cxn modelId="{BE593B9F-356C-CE47-9E3A-C3AAD8F5FCC6}" type="presParOf" srcId="{3662CB16-DFD4-104E-9F40-867F82777F38}" destId="{D9A151E6-44D6-D64B-8BBA-B9072C432103}" srcOrd="0" destOrd="0" presId="urn:microsoft.com/office/officeart/2005/8/layout/hList1"/>
    <dgm:cxn modelId="{106F3894-7468-B745-8259-B3DF5DEFE146}" type="presParOf" srcId="{D9A151E6-44D6-D64B-8BBA-B9072C432103}" destId="{0E4A986F-A8EB-6F45-ACBF-1B835378E847}" srcOrd="0" destOrd="0" presId="urn:microsoft.com/office/officeart/2005/8/layout/hList1"/>
    <dgm:cxn modelId="{C16CFB11-D05D-EF46-9051-28EE8001852A}" type="presParOf" srcId="{D9A151E6-44D6-D64B-8BBA-B9072C432103}" destId="{C52A9CE0-9459-9446-A17C-8D8B3DCFC1E9}" srcOrd="1" destOrd="0" presId="urn:microsoft.com/office/officeart/2005/8/layout/hList1"/>
    <dgm:cxn modelId="{314079A5-8724-1444-B42C-CE1A33F45606}" type="presParOf" srcId="{3662CB16-DFD4-104E-9F40-867F82777F38}" destId="{EAC504D4-E2CB-644B-A30B-5E2CC9170EE6}" srcOrd="1" destOrd="0" presId="urn:microsoft.com/office/officeart/2005/8/layout/hList1"/>
    <dgm:cxn modelId="{9EC2167E-F732-004A-8D8F-9CEAAE44E558}" type="presParOf" srcId="{3662CB16-DFD4-104E-9F40-867F82777F38}" destId="{6F06E54B-5834-0D48-9515-300F6454D354}" srcOrd="2" destOrd="0" presId="urn:microsoft.com/office/officeart/2005/8/layout/hList1"/>
    <dgm:cxn modelId="{4FA8BAA9-4B9D-9742-A5B3-9D80B8463CBD}" type="presParOf" srcId="{6F06E54B-5834-0D48-9515-300F6454D354}" destId="{DC59A16F-7A8C-6C48-BB4A-912D1F0FAD39}" srcOrd="0" destOrd="0" presId="urn:microsoft.com/office/officeart/2005/8/layout/hList1"/>
    <dgm:cxn modelId="{F48866E1-7738-FA4B-B1E9-88CEE7EB00D9}" type="presParOf" srcId="{6F06E54B-5834-0D48-9515-300F6454D354}" destId="{8AFC9AEC-C7B8-124B-B7DD-217EC0F048FB}" srcOrd="1" destOrd="0" presId="urn:microsoft.com/office/officeart/2005/8/layout/hList1"/>
    <dgm:cxn modelId="{D97794BA-4718-7D46-BCFB-6E84758CC9BC}" type="presParOf" srcId="{3662CB16-DFD4-104E-9F40-867F82777F38}" destId="{5899F3EB-BBAD-8F40-8C57-4C15CBE9AEE4}" srcOrd="3" destOrd="0" presId="urn:microsoft.com/office/officeart/2005/8/layout/hList1"/>
    <dgm:cxn modelId="{AD17D6DE-BF76-D444-BFCA-5EE176778D3A}" type="presParOf" srcId="{3662CB16-DFD4-104E-9F40-867F82777F38}" destId="{BC98D370-AAF7-D445-932F-89D61249ECAB}" srcOrd="4" destOrd="0" presId="urn:microsoft.com/office/officeart/2005/8/layout/hList1"/>
    <dgm:cxn modelId="{6D873E35-F9C1-CB45-944F-8423AED1DEB4}" type="presParOf" srcId="{BC98D370-AAF7-D445-932F-89D61249ECAB}" destId="{8542CCEC-64C8-504C-A1C6-4517E77D3DEF}" srcOrd="0" destOrd="0" presId="urn:microsoft.com/office/officeart/2005/8/layout/hList1"/>
    <dgm:cxn modelId="{0135A5FD-5F37-4340-98AD-14C72EDE7BB1}" type="presParOf" srcId="{BC98D370-AAF7-D445-932F-89D61249ECAB}" destId="{6CEBFF64-1087-7D46-8593-78F5ADDDD8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AE530-2151-1E4C-8DBE-D9E2AF98402D}">
      <dsp:nvSpPr>
        <dsp:cNvPr id="0" name=""/>
        <dsp:cNvSpPr/>
      </dsp:nvSpPr>
      <dsp:spPr>
        <a:xfrm>
          <a:off x="3794" y="340950"/>
          <a:ext cx="2054203" cy="12325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Health and Human Services Secretaries</a:t>
          </a:r>
        </a:p>
      </dsp:txBody>
      <dsp:txXfrm>
        <a:off x="3794" y="340950"/>
        <a:ext cx="2054203" cy="1232522"/>
      </dsp:txXfrm>
    </dsp:sp>
    <dsp:sp modelId="{DCFB55BA-7AC3-184F-8523-4BB011B11BAC}">
      <dsp:nvSpPr>
        <dsp:cNvPr id="0" name=""/>
        <dsp:cNvSpPr/>
      </dsp:nvSpPr>
      <dsp:spPr>
        <a:xfrm>
          <a:off x="2263418" y="340950"/>
          <a:ext cx="2054203" cy="12325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Medicaid Directors</a:t>
          </a:r>
        </a:p>
      </dsp:txBody>
      <dsp:txXfrm>
        <a:off x="2263418" y="340950"/>
        <a:ext cx="2054203" cy="1232522"/>
      </dsp:txXfrm>
    </dsp:sp>
    <dsp:sp modelId="{09C298A9-E597-1D4C-9198-914906A42412}">
      <dsp:nvSpPr>
        <dsp:cNvPr id="0" name=""/>
        <dsp:cNvSpPr/>
      </dsp:nvSpPr>
      <dsp:spPr>
        <a:xfrm>
          <a:off x="4523042" y="340950"/>
          <a:ext cx="2054203" cy="123252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Behavioral Health Directors</a:t>
          </a:r>
        </a:p>
      </dsp:txBody>
      <dsp:txXfrm>
        <a:off x="4523042" y="340950"/>
        <a:ext cx="2054203" cy="1232522"/>
      </dsp:txXfrm>
    </dsp:sp>
    <dsp:sp modelId="{99ADFD20-597C-0340-BAD3-FA7510D79D1F}">
      <dsp:nvSpPr>
        <dsp:cNvPr id="0" name=""/>
        <dsp:cNvSpPr/>
      </dsp:nvSpPr>
      <dsp:spPr>
        <a:xfrm>
          <a:off x="6782666" y="340950"/>
          <a:ext cx="2054203" cy="1232522"/>
        </a:xfrm>
        <a:prstGeom prst="rect">
          <a:avLst/>
        </a:prstGeom>
        <a:solidFill>
          <a:srgbClr val="DFB80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Insurance Commissioners</a:t>
          </a:r>
        </a:p>
      </dsp:txBody>
      <dsp:txXfrm>
        <a:off x="6782666" y="340950"/>
        <a:ext cx="2054203" cy="1232522"/>
      </dsp:txXfrm>
    </dsp:sp>
    <dsp:sp modelId="{5381F66D-7919-3243-A684-EB6BD16EF519}">
      <dsp:nvSpPr>
        <dsp:cNvPr id="0" name=""/>
        <dsp:cNvSpPr/>
      </dsp:nvSpPr>
      <dsp:spPr>
        <a:xfrm>
          <a:off x="9042291" y="340950"/>
          <a:ext cx="2054203" cy="1232522"/>
        </a:xfrm>
        <a:prstGeom prst="rect">
          <a:avLst/>
        </a:prstGeom>
        <a:solidFill>
          <a:srgbClr val="0F8F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Governor's Advisors</a:t>
          </a:r>
        </a:p>
      </dsp:txBody>
      <dsp:txXfrm>
        <a:off x="9042291" y="340950"/>
        <a:ext cx="2054203" cy="1232522"/>
      </dsp:txXfrm>
    </dsp:sp>
    <dsp:sp modelId="{D0E7D7BC-EECE-E14B-BA6D-D985B9BDA398}">
      <dsp:nvSpPr>
        <dsp:cNvPr id="0" name=""/>
        <dsp:cNvSpPr/>
      </dsp:nvSpPr>
      <dsp:spPr>
        <a:xfrm>
          <a:off x="3794" y="1778892"/>
          <a:ext cx="2054203" cy="1232522"/>
        </a:xfrm>
        <a:prstGeom prst="rect">
          <a:avLst/>
        </a:prstGeom>
        <a:solidFill>
          <a:srgbClr val="8DC1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State Legislators</a:t>
          </a:r>
        </a:p>
      </dsp:txBody>
      <dsp:txXfrm>
        <a:off x="3794" y="1778892"/>
        <a:ext cx="2054203" cy="1232522"/>
      </dsp:txXfrm>
    </dsp:sp>
    <dsp:sp modelId="{E8376A64-C0F2-D840-AF84-B77895B519B4}">
      <dsp:nvSpPr>
        <dsp:cNvPr id="0" name=""/>
        <dsp:cNvSpPr/>
      </dsp:nvSpPr>
      <dsp:spPr>
        <a:xfrm>
          <a:off x="2263418" y="1778892"/>
          <a:ext cx="2054203" cy="1232522"/>
        </a:xfrm>
        <a:prstGeom prst="rect">
          <a:avLst/>
        </a:prstGeom>
        <a:solidFill>
          <a:srgbClr val="0959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Medical Directors</a:t>
          </a:r>
        </a:p>
      </dsp:txBody>
      <dsp:txXfrm>
        <a:off x="2263418" y="1778892"/>
        <a:ext cx="2054203" cy="1232522"/>
      </dsp:txXfrm>
    </dsp:sp>
    <dsp:sp modelId="{7AA49DBA-50CA-1840-A8E4-E370A33E4547}">
      <dsp:nvSpPr>
        <dsp:cNvPr id="0" name=""/>
        <dsp:cNvSpPr/>
      </dsp:nvSpPr>
      <dsp:spPr>
        <a:xfrm>
          <a:off x="4523042" y="1778892"/>
          <a:ext cx="2054203" cy="1232522"/>
        </a:xfrm>
        <a:prstGeom prst="rect">
          <a:avLst/>
        </a:prstGeom>
        <a:solidFill>
          <a:srgbClr val="E886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Title V &amp; CYSHCN Directors</a:t>
          </a:r>
        </a:p>
      </dsp:txBody>
      <dsp:txXfrm>
        <a:off x="4523042" y="1778892"/>
        <a:ext cx="2054203" cy="1232522"/>
      </dsp:txXfrm>
    </dsp:sp>
    <dsp:sp modelId="{6980F9AC-1ACC-C04B-9C8F-488DE8332F81}">
      <dsp:nvSpPr>
        <dsp:cNvPr id="0" name=""/>
        <dsp:cNvSpPr/>
      </dsp:nvSpPr>
      <dsp:spPr>
        <a:xfrm>
          <a:off x="6782666" y="1778892"/>
          <a:ext cx="2054203" cy="123252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State Based Marketplaces</a:t>
          </a:r>
        </a:p>
      </dsp:txBody>
      <dsp:txXfrm>
        <a:off x="6782666" y="1778892"/>
        <a:ext cx="2054203" cy="1232522"/>
      </dsp:txXfrm>
    </dsp:sp>
    <dsp:sp modelId="{8E3E875A-DCD7-7A46-9B89-9228FCC8FF8F}">
      <dsp:nvSpPr>
        <dsp:cNvPr id="0" name=""/>
        <dsp:cNvSpPr/>
      </dsp:nvSpPr>
      <dsp:spPr>
        <a:xfrm>
          <a:off x="9042291" y="1778892"/>
          <a:ext cx="2054203" cy="1232522"/>
        </a:xfrm>
        <a:prstGeom prst="rect">
          <a:avLst/>
        </a:prstGeom>
        <a:solidFill>
          <a:srgbClr val="DFB80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Health Equity Officers</a:t>
          </a:r>
        </a:p>
      </dsp:txBody>
      <dsp:txXfrm>
        <a:off x="9042291" y="1778892"/>
        <a:ext cx="2054203" cy="1232522"/>
      </dsp:txXfrm>
    </dsp:sp>
    <dsp:sp modelId="{7560E678-EAE4-E44B-AD5E-A6E58946416D}">
      <dsp:nvSpPr>
        <dsp:cNvPr id="0" name=""/>
        <dsp:cNvSpPr/>
      </dsp:nvSpPr>
      <dsp:spPr>
        <a:xfrm>
          <a:off x="2263418" y="3216835"/>
          <a:ext cx="2054203" cy="1232522"/>
        </a:xfrm>
        <a:prstGeom prst="rect">
          <a:avLst/>
        </a:prstGeom>
        <a:solidFill>
          <a:srgbClr val="0F8F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Career and Program Staff</a:t>
          </a:r>
        </a:p>
      </dsp:txBody>
      <dsp:txXfrm>
        <a:off x="2263418" y="3216835"/>
        <a:ext cx="2054203" cy="1232522"/>
      </dsp:txXfrm>
    </dsp:sp>
    <dsp:sp modelId="{14FE1ECE-E7CB-9048-81D7-4BF9BA8D68DD}">
      <dsp:nvSpPr>
        <dsp:cNvPr id="0" name=""/>
        <dsp:cNvSpPr/>
      </dsp:nvSpPr>
      <dsp:spPr>
        <a:xfrm>
          <a:off x="4523042" y="3216835"/>
          <a:ext cx="2054203" cy="1232522"/>
        </a:xfrm>
        <a:prstGeom prst="rect">
          <a:avLst/>
        </a:prstGeom>
        <a:solidFill>
          <a:srgbClr val="8DC10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Aging and Disability Directors</a:t>
          </a:r>
        </a:p>
      </dsp:txBody>
      <dsp:txXfrm>
        <a:off x="4523042" y="3216835"/>
        <a:ext cx="2054203" cy="1232522"/>
      </dsp:txXfrm>
    </dsp:sp>
    <dsp:sp modelId="{EFC5275C-7545-4247-A91B-3D07084FB9F6}">
      <dsp:nvSpPr>
        <dsp:cNvPr id="0" name=""/>
        <dsp:cNvSpPr/>
      </dsp:nvSpPr>
      <dsp:spPr>
        <a:xfrm>
          <a:off x="6782666" y="3216835"/>
          <a:ext cx="2054203" cy="1232522"/>
        </a:xfrm>
        <a:prstGeom prst="rect">
          <a:avLst/>
        </a:prstGeom>
        <a:solidFill>
          <a:srgbClr val="0959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Public Health Directors</a:t>
          </a:r>
        </a:p>
      </dsp:txBody>
      <dsp:txXfrm>
        <a:off x="6782666" y="3216835"/>
        <a:ext cx="2054203" cy="1232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4A56E-CD45-3E4C-881F-FC28B95C4982}">
      <dsp:nvSpPr>
        <dsp:cNvPr id="0" name=""/>
        <dsp:cNvSpPr/>
      </dsp:nvSpPr>
      <dsp:spPr>
        <a:xfrm>
          <a:off x="3570277" y="1746046"/>
          <a:ext cx="2236805" cy="223707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62A8A7C-4724-464E-A22E-2CA21BF4E364}">
      <dsp:nvSpPr>
        <dsp:cNvPr id="0" name=""/>
        <dsp:cNvSpPr/>
      </dsp:nvSpPr>
      <dsp:spPr>
        <a:xfrm>
          <a:off x="3294430" y="198785"/>
          <a:ext cx="2788499" cy="13716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933450">
            <a:lnSpc>
              <a:spcPct val="90000"/>
            </a:lnSpc>
            <a:spcBef>
              <a:spcPct val="0"/>
            </a:spcBef>
            <a:spcAft>
              <a:spcPct val="35000"/>
            </a:spcAft>
            <a:buNone/>
          </a:pPr>
          <a:r>
            <a:rPr lang="en-US" sz="2100" b="1" kern="1200" dirty="0"/>
            <a:t>Primary care</a:t>
          </a:r>
        </a:p>
        <a:p>
          <a:pPr marL="171450" lvl="1" indent="-171450" algn="l" defTabSz="711200">
            <a:lnSpc>
              <a:spcPct val="90000"/>
            </a:lnSpc>
            <a:spcBef>
              <a:spcPct val="0"/>
            </a:spcBef>
            <a:spcAft>
              <a:spcPct val="15000"/>
            </a:spcAft>
            <a:buChar char="•"/>
          </a:pPr>
          <a:r>
            <a:rPr lang="en-US" sz="1600" kern="1200" dirty="0"/>
            <a:t>Nurses, Nurse Practitioners, and Advanced Practice Registered Nurses</a:t>
          </a:r>
        </a:p>
        <a:p>
          <a:pPr marL="171450" lvl="1" indent="-171450" algn="l" defTabSz="711200">
            <a:lnSpc>
              <a:spcPct val="90000"/>
            </a:lnSpc>
            <a:spcBef>
              <a:spcPct val="0"/>
            </a:spcBef>
            <a:spcAft>
              <a:spcPct val="15000"/>
            </a:spcAft>
            <a:buChar char="•"/>
          </a:pPr>
          <a:r>
            <a:rPr lang="en-US" sz="1600" kern="1200" dirty="0"/>
            <a:t>Physicians, Physician Associates</a:t>
          </a:r>
        </a:p>
        <a:p>
          <a:pPr marL="171450" lvl="1" indent="-171450" algn="l" defTabSz="711200">
            <a:lnSpc>
              <a:spcPct val="90000"/>
            </a:lnSpc>
            <a:spcBef>
              <a:spcPct val="0"/>
            </a:spcBef>
            <a:spcAft>
              <a:spcPct val="15000"/>
            </a:spcAft>
            <a:buChar char="•"/>
          </a:pPr>
          <a:r>
            <a:rPr lang="en-US" sz="1600" kern="1200" dirty="0"/>
            <a:t>Technicians, Admin Support</a:t>
          </a:r>
        </a:p>
      </dsp:txBody>
      <dsp:txXfrm>
        <a:off x="3294430" y="198785"/>
        <a:ext cx="2788499" cy="1371600"/>
      </dsp:txXfrm>
    </dsp:sp>
    <dsp:sp modelId="{0E5DDABB-8472-3146-84F4-5DA93C2D3E3C}">
      <dsp:nvSpPr>
        <dsp:cNvPr id="0" name=""/>
        <dsp:cNvSpPr/>
      </dsp:nvSpPr>
      <dsp:spPr>
        <a:xfrm>
          <a:off x="4226407" y="2061514"/>
          <a:ext cx="2236805" cy="2237079"/>
        </a:xfrm>
        <a:prstGeom prst="ellipse">
          <a:avLst/>
        </a:prstGeom>
        <a:solidFill>
          <a:schemeClr val="accent5">
            <a:alpha val="50000"/>
            <a:hueOff val="-1166656"/>
            <a:satOff val="-1484"/>
            <a:lumOff val="5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F31595B-D0B0-AA4F-B701-D54FF8AE682A}">
      <dsp:nvSpPr>
        <dsp:cNvPr id="0" name=""/>
        <dsp:cNvSpPr/>
      </dsp:nvSpPr>
      <dsp:spPr>
        <a:xfrm>
          <a:off x="6739085" y="1303020"/>
          <a:ext cx="2423205" cy="15087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933450">
            <a:lnSpc>
              <a:spcPct val="90000"/>
            </a:lnSpc>
            <a:spcBef>
              <a:spcPct val="0"/>
            </a:spcBef>
            <a:spcAft>
              <a:spcPct val="35000"/>
            </a:spcAft>
            <a:buNone/>
          </a:pPr>
          <a:r>
            <a:rPr lang="en-US" sz="2100" b="1" kern="1200" dirty="0"/>
            <a:t>Behavioral Health</a:t>
          </a:r>
        </a:p>
        <a:p>
          <a:pPr marL="171450" lvl="1" indent="-171450" algn="l" defTabSz="711200">
            <a:lnSpc>
              <a:spcPct val="90000"/>
            </a:lnSpc>
            <a:spcBef>
              <a:spcPct val="0"/>
            </a:spcBef>
            <a:spcAft>
              <a:spcPct val="15000"/>
            </a:spcAft>
            <a:buChar char="•"/>
          </a:pPr>
          <a:r>
            <a:rPr lang="en-US" sz="1600" kern="1200" dirty="0"/>
            <a:t>Licensed Providers</a:t>
          </a:r>
        </a:p>
        <a:p>
          <a:pPr marL="171450" lvl="1" indent="-171450" algn="l" defTabSz="711200">
            <a:lnSpc>
              <a:spcPct val="90000"/>
            </a:lnSpc>
            <a:spcBef>
              <a:spcPct val="0"/>
            </a:spcBef>
            <a:spcAft>
              <a:spcPct val="15000"/>
            </a:spcAft>
            <a:buChar char="•"/>
          </a:pPr>
          <a:r>
            <a:rPr lang="en-US" sz="1600" kern="1200" dirty="0"/>
            <a:t>Peers</a:t>
          </a:r>
        </a:p>
        <a:p>
          <a:pPr marL="171450" lvl="1" indent="-171450" algn="l" defTabSz="711200">
            <a:lnSpc>
              <a:spcPct val="90000"/>
            </a:lnSpc>
            <a:spcBef>
              <a:spcPct val="0"/>
            </a:spcBef>
            <a:spcAft>
              <a:spcPct val="15000"/>
            </a:spcAft>
            <a:buChar char="•"/>
          </a:pPr>
          <a:r>
            <a:rPr lang="en-US" sz="1600" kern="1200" dirty="0"/>
            <a:t>Crisis Services</a:t>
          </a:r>
        </a:p>
        <a:p>
          <a:pPr marL="171450" lvl="1" indent="-171450" algn="l" defTabSz="711200">
            <a:lnSpc>
              <a:spcPct val="90000"/>
            </a:lnSpc>
            <a:spcBef>
              <a:spcPct val="0"/>
            </a:spcBef>
            <a:spcAft>
              <a:spcPct val="15000"/>
            </a:spcAft>
            <a:buChar char="•"/>
          </a:pPr>
          <a:r>
            <a:rPr lang="en-US" sz="1600" kern="1200" dirty="0"/>
            <a:t>School-Based Providers</a:t>
          </a:r>
        </a:p>
      </dsp:txBody>
      <dsp:txXfrm>
        <a:off x="6739085" y="1303020"/>
        <a:ext cx="2423205" cy="1508760"/>
      </dsp:txXfrm>
    </dsp:sp>
    <dsp:sp modelId="{53CB0170-2C97-2841-9FD8-E8FC96438737}">
      <dsp:nvSpPr>
        <dsp:cNvPr id="0" name=""/>
        <dsp:cNvSpPr/>
      </dsp:nvSpPr>
      <dsp:spPr>
        <a:xfrm>
          <a:off x="4387643" y="2771317"/>
          <a:ext cx="2236805" cy="2237079"/>
        </a:xfrm>
        <a:prstGeom prst="ellipse">
          <a:avLst/>
        </a:prstGeom>
        <a:solidFill>
          <a:schemeClr val="accent5">
            <a:alpha val="50000"/>
            <a:hueOff val="-2333313"/>
            <a:satOff val="-2968"/>
            <a:lumOff val="11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6EEA5B5-1D77-2C4C-B621-6598D52F4E2E}">
      <dsp:nvSpPr>
        <dsp:cNvPr id="0" name=""/>
        <dsp:cNvSpPr/>
      </dsp:nvSpPr>
      <dsp:spPr>
        <a:xfrm>
          <a:off x="6972085" y="3223260"/>
          <a:ext cx="2376605" cy="16116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933450">
            <a:lnSpc>
              <a:spcPct val="90000"/>
            </a:lnSpc>
            <a:spcBef>
              <a:spcPct val="0"/>
            </a:spcBef>
            <a:spcAft>
              <a:spcPct val="35000"/>
            </a:spcAft>
            <a:buNone/>
          </a:pPr>
          <a:r>
            <a:rPr lang="en-US" sz="2100" b="1" kern="1200" dirty="0"/>
            <a:t>Long Term Care</a:t>
          </a:r>
        </a:p>
        <a:p>
          <a:pPr marL="171450" lvl="1" indent="-171450" algn="l" defTabSz="711200">
            <a:lnSpc>
              <a:spcPct val="90000"/>
            </a:lnSpc>
            <a:spcBef>
              <a:spcPct val="0"/>
            </a:spcBef>
            <a:spcAft>
              <a:spcPct val="15000"/>
            </a:spcAft>
            <a:buChar char="•"/>
          </a:pPr>
          <a:r>
            <a:rPr lang="en-US" sz="1600" kern="1200" dirty="0"/>
            <a:t>Nursing facility staff</a:t>
          </a:r>
        </a:p>
        <a:p>
          <a:pPr marL="171450" lvl="1" indent="-171450" algn="l" defTabSz="711200">
            <a:lnSpc>
              <a:spcPct val="90000"/>
            </a:lnSpc>
            <a:spcBef>
              <a:spcPct val="0"/>
            </a:spcBef>
            <a:spcAft>
              <a:spcPct val="15000"/>
            </a:spcAft>
            <a:buChar char="•"/>
          </a:pPr>
          <a:r>
            <a:rPr lang="en-US" sz="1600" kern="1200" dirty="0"/>
            <a:t>Direct care workers</a:t>
          </a:r>
        </a:p>
        <a:p>
          <a:pPr marL="171450" lvl="1" indent="-171450" algn="l" defTabSz="711200">
            <a:lnSpc>
              <a:spcPct val="90000"/>
            </a:lnSpc>
            <a:spcBef>
              <a:spcPct val="0"/>
            </a:spcBef>
            <a:spcAft>
              <a:spcPct val="15000"/>
            </a:spcAft>
            <a:buChar char="•"/>
          </a:pPr>
          <a:r>
            <a:rPr lang="en-US" sz="1600" kern="1200" dirty="0"/>
            <a:t>Family caregivers</a:t>
          </a:r>
        </a:p>
      </dsp:txBody>
      <dsp:txXfrm>
        <a:off x="6972085" y="3223260"/>
        <a:ext cx="2376605" cy="1611630"/>
      </dsp:txXfrm>
    </dsp:sp>
    <dsp:sp modelId="{62140FE3-1C26-F44C-B60B-B00B1428168E}">
      <dsp:nvSpPr>
        <dsp:cNvPr id="0" name=""/>
        <dsp:cNvSpPr/>
      </dsp:nvSpPr>
      <dsp:spPr>
        <a:xfrm>
          <a:off x="3933758" y="3340531"/>
          <a:ext cx="2236805" cy="2237079"/>
        </a:xfrm>
        <a:prstGeom prst="ellipse">
          <a:avLst/>
        </a:prstGeom>
        <a:solidFill>
          <a:schemeClr val="accent5">
            <a:alpha val="50000"/>
            <a:hueOff val="-3499969"/>
            <a:satOff val="-4452"/>
            <a:lumOff val="1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2368CC1-CFCD-514E-8C53-D1E47888722A}">
      <dsp:nvSpPr>
        <dsp:cNvPr id="0" name=""/>
        <dsp:cNvSpPr/>
      </dsp:nvSpPr>
      <dsp:spPr>
        <a:xfrm>
          <a:off x="5946883" y="5383530"/>
          <a:ext cx="2563006" cy="14744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933450">
            <a:lnSpc>
              <a:spcPct val="90000"/>
            </a:lnSpc>
            <a:spcBef>
              <a:spcPct val="0"/>
            </a:spcBef>
            <a:spcAft>
              <a:spcPct val="35000"/>
            </a:spcAft>
            <a:buNone/>
          </a:pPr>
          <a:r>
            <a:rPr lang="en-US" sz="2100" b="1" kern="1200" dirty="0"/>
            <a:t>Public Health</a:t>
          </a:r>
        </a:p>
        <a:p>
          <a:pPr marL="171450" lvl="1" indent="-171450" algn="l" defTabSz="711200">
            <a:lnSpc>
              <a:spcPct val="90000"/>
            </a:lnSpc>
            <a:spcBef>
              <a:spcPct val="0"/>
            </a:spcBef>
            <a:spcAft>
              <a:spcPct val="15000"/>
            </a:spcAft>
            <a:buChar char="•"/>
          </a:pPr>
          <a:r>
            <a:rPr lang="en-US" sz="1600" kern="1200" dirty="0"/>
            <a:t>Immunization workforce</a:t>
          </a:r>
        </a:p>
        <a:p>
          <a:pPr marL="171450" lvl="1" indent="-171450" algn="l" defTabSz="711200">
            <a:lnSpc>
              <a:spcPct val="90000"/>
            </a:lnSpc>
            <a:spcBef>
              <a:spcPct val="0"/>
            </a:spcBef>
            <a:spcAft>
              <a:spcPct val="15000"/>
            </a:spcAft>
            <a:buChar char="•"/>
          </a:pPr>
          <a:r>
            <a:rPr lang="en-US" sz="1600" kern="1200" dirty="0"/>
            <a:t>Local public health agencies</a:t>
          </a:r>
        </a:p>
      </dsp:txBody>
      <dsp:txXfrm>
        <a:off x="5946883" y="5383530"/>
        <a:ext cx="2563006" cy="1474469"/>
      </dsp:txXfrm>
    </dsp:sp>
    <dsp:sp modelId="{0DE58EB8-0122-1145-8C54-03CDBC38A694}">
      <dsp:nvSpPr>
        <dsp:cNvPr id="0" name=""/>
        <dsp:cNvSpPr/>
      </dsp:nvSpPr>
      <dsp:spPr>
        <a:xfrm>
          <a:off x="3206797" y="3340531"/>
          <a:ext cx="2236805" cy="2237079"/>
        </a:xfrm>
        <a:prstGeom prst="ellipse">
          <a:avLst/>
        </a:prstGeom>
        <a:solidFill>
          <a:schemeClr val="accent5">
            <a:alpha val="50000"/>
            <a:hueOff val="-4666626"/>
            <a:satOff val="-5937"/>
            <a:lumOff val="22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73118E4-339F-B24A-AA46-7989A7157208}">
      <dsp:nvSpPr>
        <dsp:cNvPr id="0" name=""/>
        <dsp:cNvSpPr/>
      </dsp:nvSpPr>
      <dsp:spPr>
        <a:xfrm>
          <a:off x="867471" y="5383530"/>
          <a:ext cx="2563006" cy="14744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933450">
            <a:lnSpc>
              <a:spcPct val="90000"/>
            </a:lnSpc>
            <a:spcBef>
              <a:spcPct val="0"/>
            </a:spcBef>
            <a:spcAft>
              <a:spcPct val="35000"/>
            </a:spcAft>
            <a:buNone/>
          </a:pPr>
          <a:r>
            <a:rPr lang="en-US" sz="2100" b="1" kern="1200" dirty="0"/>
            <a:t>Social Drivers of Health</a:t>
          </a:r>
        </a:p>
        <a:p>
          <a:pPr marL="171450" lvl="1" indent="-171450" algn="l" defTabSz="711200">
            <a:lnSpc>
              <a:spcPct val="90000"/>
            </a:lnSpc>
            <a:spcBef>
              <a:spcPct val="0"/>
            </a:spcBef>
            <a:spcAft>
              <a:spcPct val="15000"/>
            </a:spcAft>
            <a:buChar char="•"/>
          </a:pPr>
          <a:r>
            <a:rPr lang="en-US" sz="1600" kern="1200" dirty="0"/>
            <a:t>Community Health Workers</a:t>
          </a:r>
        </a:p>
        <a:p>
          <a:pPr marL="171450" lvl="1" indent="-171450" algn="l" defTabSz="711200">
            <a:lnSpc>
              <a:spcPct val="90000"/>
            </a:lnSpc>
            <a:spcBef>
              <a:spcPct val="0"/>
            </a:spcBef>
            <a:spcAft>
              <a:spcPct val="15000"/>
            </a:spcAft>
            <a:buChar char="•"/>
          </a:pPr>
          <a:r>
            <a:rPr lang="en-US" sz="1600" kern="1200" dirty="0"/>
            <a:t>Community-based organizations</a:t>
          </a:r>
        </a:p>
      </dsp:txBody>
      <dsp:txXfrm>
        <a:off x="867471" y="5383530"/>
        <a:ext cx="2563006" cy="1474469"/>
      </dsp:txXfrm>
    </dsp:sp>
    <dsp:sp modelId="{6940E67F-5146-CA4D-9C28-78446990D699}">
      <dsp:nvSpPr>
        <dsp:cNvPr id="0" name=""/>
        <dsp:cNvSpPr/>
      </dsp:nvSpPr>
      <dsp:spPr>
        <a:xfrm>
          <a:off x="2752911" y="2771317"/>
          <a:ext cx="2236805" cy="2237079"/>
        </a:xfrm>
        <a:prstGeom prst="ellipse">
          <a:avLst/>
        </a:prstGeom>
        <a:solidFill>
          <a:schemeClr val="accent5">
            <a:alpha val="50000"/>
            <a:hueOff val="-5833282"/>
            <a:satOff val="-7421"/>
            <a:lumOff val="27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F9FC327-95DB-6E4D-B56D-43192E335417}">
      <dsp:nvSpPr>
        <dsp:cNvPr id="0" name=""/>
        <dsp:cNvSpPr/>
      </dsp:nvSpPr>
      <dsp:spPr>
        <a:xfrm>
          <a:off x="28669" y="3223260"/>
          <a:ext cx="2376605" cy="16116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889000">
            <a:lnSpc>
              <a:spcPct val="90000"/>
            </a:lnSpc>
            <a:spcBef>
              <a:spcPct val="0"/>
            </a:spcBef>
            <a:spcAft>
              <a:spcPct val="35000"/>
            </a:spcAft>
            <a:buNone/>
          </a:pPr>
          <a:r>
            <a:rPr lang="en-US" sz="2000" b="1" kern="1200" dirty="0"/>
            <a:t>Maternal Health</a:t>
          </a:r>
        </a:p>
        <a:p>
          <a:pPr marL="171450" lvl="1" indent="-171450" algn="l" defTabSz="711200">
            <a:lnSpc>
              <a:spcPct val="90000"/>
            </a:lnSpc>
            <a:spcBef>
              <a:spcPct val="0"/>
            </a:spcBef>
            <a:spcAft>
              <a:spcPct val="15000"/>
            </a:spcAft>
            <a:buChar char="•"/>
          </a:pPr>
          <a:r>
            <a:rPr lang="en-US" sz="1600" kern="1200" dirty="0"/>
            <a:t>Doulas</a:t>
          </a:r>
        </a:p>
        <a:p>
          <a:pPr marL="171450" lvl="1" indent="-171450" algn="l" defTabSz="711200">
            <a:lnSpc>
              <a:spcPct val="90000"/>
            </a:lnSpc>
            <a:spcBef>
              <a:spcPct val="0"/>
            </a:spcBef>
            <a:spcAft>
              <a:spcPct val="15000"/>
            </a:spcAft>
            <a:buChar char="•"/>
          </a:pPr>
          <a:r>
            <a:rPr lang="en-US" sz="1600" kern="1200" dirty="0"/>
            <a:t>Nurse midwives</a:t>
          </a:r>
        </a:p>
      </dsp:txBody>
      <dsp:txXfrm>
        <a:off x="28669" y="3223260"/>
        <a:ext cx="2376605" cy="1611630"/>
      </dsp:txXfrm>
    </dsp:sp>
    <dsp:sp modelId="{98C3CA58-04C5-FB44-A586-ED17CCD46DD1}">
      <dsp:nvSpPr>
        <dsp:cNvPr id="0" name=""/>
        <dsp:cNvSpPr/>
      </dsp:nvSpPr>
      <dsp:spPr>
        <a:xfrm>
          <a:off x="2914148" y="2061514"/>
          <a:ext cx="2236805" cy="2237079"/>
        </a:xfrm>
        <a:prstGeom prst="ellipse">
          <a:avLst/>
        </a:prstGeom>
        <a:solidFill>
          <a:schemeClr val="accent5">
            <a:alpha val="50000"/>
            <a:hueOff val="-6999938"/>
            <a:satOff val="-8905"/>
            <a:lumOff val="33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A1F090A-9CD6-5D46-B451-2B52FB11AD13}">
      <dsp:nvSpPr>
        <dsp:cNvPr id="0" name=""/>
        <dsp:cNvSpPr/>
      </dsp:nvSpPr>
      <dsp:spPr>
        <a:xfrm>
          <a:off x="215069" y="1303020"/>
          <a:ext cx="2423205" cy="15087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kern="1200" dirty="0"/>
            <a:t>State Agency Workers</a:t>
          </a:r>
        </a:p>
      </dsp:txBody>
      <dsp:txXfrm>
        <a:off x="215069" y="1303020"/>
        <a:ext cx="2423205" cy="1508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36542-7EF0-6443-8789-798A5BC782DF}">
      <dsp:nvSpPr>
        <dsp:cNvPr id="0" name=""/>
        <dsp:cNvSpPr/>
      </dsp:nvSpPr>
      <dsp:spPr>
        <a:xfrm>
          <a:off x="0" y="27665"/>
          <a:ext cx="1699652" cy="101979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Maldistribution</a:t>
          </a:r>
        </a:p>
      </dsp:txBody>
      <dsp:txXfrm>
        <a:off x="0" y="27665"/>
        <a:ext cx="1699652" cy="1019791"/>
      </dsp:txXfrm>
    </dsp:sp>
    <dsp:sp modelId="{C2565266-23F0-F949-9C36-E1CE6176678D}">
      <dsp:nvSpPr>
        <dsp:cNvPr id="0" name=""/>
        <dsp:cNvSpPr/>
      </dsp:nvSpPr>
      <dsp:spPr>
        <a:xfrm>
          <a:off x="1869617" y="27665"/>
          <a:ext cx="1699652" cy="10197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Differing policies across states</a:t>
          </a:r>
        </a:p>
      </dsp:txBody>
      <dsp:txXfrm>
        <a:off x="1869617" y="27665"/>
        <a:ext cx="1699652" cy="1019791"/>
      </dsp:txXfrm>
    </dsp:sp>
    <dsp:sp modelId="{D3D73D1E-F96E-D34E-A236-3DC74602BDDF}">
      <dsp:nvSpPr>
        <dsp:cNvPr id="0" name=""/>
        <dsp:cNvSpPr/>
      </dsp:nvSpPr>
      <dsp:spPr>
        <a:xfrm>
          <a:off x="3739235" y="27665"/>
          <a:ext cx="1699652" cy="101979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Graduate medical education</a:t>
          </a:r>
        </a:p>
      </dsp:txBody>
      <dsp:txXfrm>
        <a:off x="3739235" y="27665"/>
        <a:ext cx="1699652" cy="1019791"/>
      </dsp:txXfrm>
    </dsp:sp>
    <dsp:sp modelId="{5FB31F85-46F5-D342-8134-A7245BC3CC96}">
      <dsp:nvSpPr>
        <dsp:cNvPr id="0" name=""/>
        <dsp:cNvSpPr/>
      </dsp:nvSpPr>
      <dsp:spPr>
        <a:xfrm>
          <a:off x="934808" y="1217422"/>
          <a:ext cx="1699652" cy="101979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Diversity</a:t>
          </a:r>
        </a:p>
      </dsp:txBody>
      <dsp:txXfrm>
        <a:off x="934808" y="1217422"/>
        <a:ext cx="1699652" cy="1019791"/>
      </dsp:txXfrm>
    </dsp:sp>
    <dsp:sp modelId="{85CC796F-4C8F-C645-99A5-D6D6F49D23AA}">
      <dsp:nvSpPr>
        <dsp:cNvPr id="0" name=""/>
        <dsp:cNvSpPr/>
      </dsp:nvSpPr>
      <dsp:spPr>
        <a:xfrm>
          <a:off x="2804426" y="1217422"/>
          <a:ext cx="1699652" cy="101979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Data</a:t>
          </a:r>
        </a:p>
      </dsp:txBody>
      <dsp:txXfrm>
        <a:off x="2804426" y="1217422"/>
        <a:ext cx="1699652" cy="1019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0AD35-6A89-664D-BD5C-B12D1930F0AA}">
      <dsp:nvSpPr>
        <dsp:cNvPr id="0" name=""/>
        <dsp:cNvSpPr/>
      </dsp:nvSpPr>
      <dsp:spPr>
        <a:xfrm>
          <a:off x="1774" y="463994"/>
          <a:ext cx="1408104" cy="8448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Reduced capacity</a:t>
          </a:r>
        </a:p>
      </dsp:txBody>
      <dsp:txXfrm>
        <a:off x="1774" y="463994"/>
        <a:ext cx="1408104" cy="844862"/>
      </dsp:txXfrm>
    </dsp:sp>
    <dsp:sp modelId="{5679AD3A-DDB4-B748-9F18-0B75002534E1}">
      <dsp:nvSpPr>
        <dsp:cNvPr id="0" name=""/>
        <dsp:cNvSpPr/>
      </dsp:nvSpPr>
      <dsp:spPr>
        <a:xfrm>
          <a:off x="1550689" y="463994"/>
          <a:ext cx="1408104" cy="84486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Safety, wellbeing, and burnout</a:t>
          </a:r>
        </a:p>
      </dsp:txBody>
      <dsp:txXfrm>
        <a:off x="1550689" y="463994"/>
        <a:ext cx="1408104" cy="844862"/>
      </dsp:txXfrm>
    </dsp:sp>
    <dsp:sp modelId="{FE951CF8-EC08-3B43-A688-F06903EFDEE8}">
      <dsp:nvSpPr>
        <dsp:cNvPr id="0" name=""/>
        <dsp:cNvSpPr/>
      </dsp:nvSpPr>
      <dsp:spPr>
        <a:xfrm>
          <a:off x="3099604" y="463994"/>
          <a:ext cx="1408104" cy="8448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Education and training opportunities</a:t>
          </a:r>
        </a:p>
      </dsp:txBody>
      <dsp:txXfrm>
        <a:off x="3099604" y="463994"/>
        <a:ext cx="1408104" cy="844862"/>
      </dsp:txXfrm>
    </dsp:sp>
    <dsp:sp modelId="{2C47E638-D5C3-2A4A-90E9-57C7B8749E57}">
      <dsp:nvSpPr>
        <dsp:cNvPr id="0" name=""/>
        <dsp:cNvSpPr/>
      </dsp:nvSpPr>
      <dsp:spPr>
        <a:xfrm>
          <a:off x="4648518" y="463994"/>
          <a:ext cx="1408104" cy="8448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Retention of existing workforce</a:t>
          </a:r>
        </a:p>
      </dsp:txBody>
      <dsp:txXfrm>
        <a:off x="4648518" y="463994"/>
        <a:ext cx="1408104" cy="844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E8DCE-5E5F-9447-9182-A65CB81347C3}">
      <dsp:nvSpPr>
        <dsp:cNvPr id="0" name=""/>
        <dsp:cNvSpPr/>
      </dsp:nvSpPr>
      <dsp:spPr>
        <a:xfrm>
          <a:off x="3468" y="84429"/>
          <a:ext cx="3381970" cy="104547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Sustainable Funding</a:t>
          </a:r>
        </a:p>
      </dsp:txBody>
      <dsp:txXfrm>
        <a:off x="3468" y="84429"/>
        <a:ext cx="3381970" cy="1045470"/>
      </dsp:txXfrm>
    </dsp:sp>
    <dsp:sp modelId="{26B2B69C-76CB-1140-AD0D-2D5B58ECFE65}">
      <dsp:nvSpPr>
        <dsp:cNvPr id="0" name=""/>
        <dsp:cNvSpPr/>
      </dsp:nvSpPr>
      <dsp:spPr>
        <a:xfrm>
          <a:off x="3468" y="1129899"/>
          <a:ext cx="3381970" cy="374143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Medicaid reimbursement (SPA, 1115, and managed care)</a:t>
          </a:r>
        </a:p>
        <a:p>
          <a:pPr marL="285750" lvl="1" indent="-285750" algn="l" defTabSz="1289050">
            <a:lnSpc>
              <a:spcPct val="90000"/>
            </a:lnSpc>
            <a:spcBef>
              <a:spcPct val="0"/>
            </a:spcBef>
            <a:spcAft>
              <a:spcPct val="15000"/>
            </a:spcAft>
            <a:buChar char="•"/>
          </a:pPr>
          <a:r>
            <a:rPr lang="en-US" sz="2900" kern="1200" dirty="0"/>
            <a:t>Diversifying, braiding, and blending other sources</a:t>
          </a:r>
        </a:p>
      </dsp:txBody>
      <dsp:txXfrm>
        <a:off x="3468" y="1129899"/>
        <a:ext cx="3381970" cy="3741435"/>
      </dsp:txXfrm>
    </dsp:sp>
    <dsp:sp modelId="{B4D671AE-796F-8945-A6EA-0A8E007EE1D7}">
      <dsp:nvSpPr>
        <dsp:cNvPr id="0" name=""/>
        <dsp:cNvSpPr/>
      </dsp:nvSpPr>
      <dsp:spPr>
        <a:xfrm>
          <a:off x="3858914" y="84429"/>
          <a:ext cx="3381970" cy="104547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Defining the Workforce</a:t>
          </a:r>
        </a:p>
      </dsp:txBody>
      <dsp:txXfrm>
        <a:off x="3858914" y="84429"/>
        <a:ext cx="3381970" cy="1045470"/>
      </dsp:txXfrm>
    </dsp:sp>
    <dsp:sp modelId="{0E8EB349-3BEC-694E-9DBD-285521615F17}">
      <dsp:nvSpPr>
        <dsp:cNvPr id="0" name=""/>
        <dsp:cNvSpPr/>
      </dsp:nvSpPr>
      <dsp:spPr>
        <a:xfrm>
          <a:off x="3858914" y="1129899"/>
          <a:ext cx="3381970" cy="374143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Clear definition of CHW role</a:t>
          </a:r>
        </a:p>
        <a:p>
          <a:pPr marL="285750" lvl="1" indent="-285750" algn="l" defTabSz="1289050">
            <a:lnSpc>
              <a:spcPct val="90000"/>
            </a:lnSpc>
            <a:spcBef>
              <a:spcPct val="0"/>
            </a:spcBef>
            <a:spcAft>
              <a:spcPct val="15000"/>
            </a:spcAft>
            <a:buChar char="•"/>
          </a:pPr>
          <a:r>
            <a:rPr lang="en-US" sz="2900" kern="1200" dirty="0"/>
            <a:t>Certification and training</a:t>
          </a:r>
        </a:p>
        <a:p>
          <a:pPr marL="285750" lvl="1" indent="-285750" algn="l" defTabSz="1289050">
            <a:lnSpc>
              <a:spcPct val="90000"/>
            </a:lnSpc>
            <a:spcBef>
              <a:spcPct val="0"/>
            </a:spcBef>
            <a:spcAft>
              <a:spcPct val="15000"/>
            </a:spcAft>
            <a:buChar char="•"/>
          </a:pPr>
          <a:r>
            <a:rPr lang="en-US" sz="2900" kern="1200" dirty="0"/>
            <a:t>Covered services and role in care teams</a:t>
          </a:r>
        </a:p>
      </dsp:txBody>
      <dsp:txXfrm>
        <a:off x="3858914" y="1129899"/>
        <a:ext cx="3381970" cy="3741435"/>
      </dsp:txXfrm>
    </dsp:sp>
    <dsp:sp modelId="{77B951E3-C17B-AC46-A0A4-96AA4645C570}">
      <dsp:nvSpPr>
        <dsp:cNvPr id="0" name=""/>
        <dsp:cNvSpPr/>
      </dsp:nvSpPr>
      <dsp:spPr>
        <a:xfrm>
          <a:off x="7714361" y="84429"/>
          <a:ext cx="3381970" cy="104547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Partnerships with Community</a:t>
          </a:r>
        </a:p>
      </dsp:txBody>
      <dsp:txXfrm>
        <a:off x="7714361" y="84429"/>
        <a:ext cx="3381970" cy="1045470"/>
      </dsp:txXfrm>
    </dsp:sp>
    <dsp:sp modelId="{EDA21778-09E3-BF46-BAD3-F8F766D86334}">
      <dsp:nvSpPr>
        <dsp:cNvPr id="0" name=""/>
        <dsp:cNvSpPr/>
      </dsp:nvSpPr>
      <dsp:spPr>
        <a:xfrm>
          <a:off x="7714361" y="1129899"/>
          <a:ext cx="3381970" cy="374143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CHW Associations</a:t>
          </a:r>
        </a:p>
        <a:p>
          <a:pPr marL="285750" lvl="1" indent="-285750" algn="l" defTabSz="1289050">
            <a:lnSpc>
              <a:spcPct val="90000"/>
            </a:lnSpc>
            <a:spcBef>
              <a:spcPct val="0"/>
            </a:spcBef>
            <a:spcAft>
              <a:spcPct val="15000"/>
            </a:spcAft>
            <a:buChar char="•"/>
          </a:pPr>
          <a:r>
            <a:rPr lang="en-US" sz="2900" kern="1200" dirty="0"/>
            <a:t>Community-Based Organizations</a:t>
          </a:r>
        </a:p>
        <a:p>
          <a:pPr marL="285750" lvl="1" indent="-285750" algn="l" defTabSz="1289050">
            <a:lnSpc>
              <a:spcPct val="90000"/>
            </a:lnSpc>
            <a:spcBef>
              <a:spcPct val="0"/>
            </a:spcBef>
            <a:spcAft>
              <a:spcPct val="15000"/>
            </a:spcAft>
            <a:buChar char="•"/>
          </a:pPr>
          <a:r>
            <a:rPr lang="en-US" sz="2900" kern="1200" dirty="0"/>
            <a:t>Broader community</a:t>
          </a:r>
        </a:p>
      </dsp:txBody>
      <dsp:txXfrm>
        <a:off x="7714361" y="1129899"/>
        <a:ext cx="3381970" cy="37414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A986F-A8EB-6F45-ACBF-1B835378E847}">
      <dsp:nvSpPr>
        <dsp:cNvPr id="0" name=""/>
        <dsp:cNvSpPr/>
      </dsp:nvSpPr>
      <dsp:spPr>
        <a:xfrm>
          <a:off x="3468" y="31222"/>
          <a:ext cx="3382119" cy="64878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Direct Care and Family Caregivers</a:t>
          </a:r>
        </a:p>
      </dsp:txBody>
      <dsp:txXfrm>
        <a:off x="3468" y="31222"/>
        <a:ext cx="3382119" cy="648782"/>
      </dsp:txXfrm>
    </dsp:sp>
    <dsp:sp modelId="{C52A9CE0-9459-9446-A17C-8D8B3DCFC1E9}">
      <dsp:nvSpPr>
        <dsp:cNvPr id="0" name=""/>
        <dsp:cNvSpPr/>
      </dsp:nvSpPr>
      <dsp:spPr>
        <a:xfrm>
          <a:off x="3468" y="680004"/>
          <a:ext cx="3382119" cy="431797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Severe shortages in direct care workers </a:t>
          </a:r>
        </a:p>
        <a:p>
          <a:pPr marL="171450" lvl="1" indent="-171450" algn="l" defTabSz="800100">
            <a:lnSpc>
              <a:spcPct val="90000"/>
            </a:lnSpc>
            <a:spcBef>
              <a:spcPct val="0"/>
            </a:spcBef>
            <a:spcAft>
              <a:spcPct val="15000"/>
            </a:spcAft>
            <a:buChar char="•"/>
          </a:pPr>
          <a:r>
            <a:rPr lang="en-US" sz="1800" kern="1200" dirty="0"/>
            <a:t> Role of family caregivers</a:t>
          </a:r>
        </a:p>
        <a:p>
          <a:pPr marL="171450" lvl="1" indent="-171450" algn="l" defTabSz="800100">
            <a:lnSpc>
              <a:spcPct val="90000"/>
            </a:lnSpc>
            <a:spcBef>
              <a:spcPct val="0"/>
            </a:spcBef>
            <a:spcAft>
              <a:spcPct val="15000"/>
            </a:spcAft>
            <a:buChar char="•"/>
          </a:pPr>
          <a:r>
            <a:rPr lang="en-US" sz="1800" kern="1200" dirty="0"/>
            <a:t>States approaches:</a:t>
          </a:r>
        </a:p>
        <a:p>
          <a:pPr marL="342900" lvl="2" indent="-171450" algn="l" defTabSz="800100">
            <a:lnSpc>
              <a:spcPct val="90000"/>
            </a:lnSpc>
            <a:spcBef>
              <a:spcPct val="0"/>
            </a:spcBef>
            <a:spcAft>
              <a:spcPct val="15000"/>
            </a:spcAft>
            <a:buChar char="•"/>
          </a:pPr>
          <a:r>
            <a:rPr lang="en-US" sz="1800" kern="1200" dirty="0"/>
            <a:t>Medicaid reimbursement</a:t>
          </a:r>
        </a:p>
        <a:p>
          <a:pPr marL="342900" lvl="2" indent="-171450" algn="l" defTabSz="800100">
            <a:lnSpc>
              <a:spcPct val="90000"/>
            </a:lnSpc>
            <a:spcBef>
              <a:spcPct val="0"/>
            </a:spcBef>
            <a:spcAft>
              <a:spcPct val="15000"/>
            </a:spcAft>
            <a:buChar char="•"/>
          </a:pPr>
          <a:r>
            <a:rPr lang="en-US" sz="1800" kern="1200" dirty="0"/>
            <a:t>Develop career pathways</a:t>
          </a:r>
        </a:p>
        <a:p>
          <a:pPr marL="342900" lvl="2" indent="-171450" algn="l" defTabSz="800100">
            <a:lnSpc>
              <a:spcPct val="90000"/>
            </a:lnSpc>
            <a:spcBef>
              <a:spcPct val="0"/>
            </a:spcBef>
            <a:spcAft>
              <a:spcPct val="15000"/>
            </a:spcAft>
            <a:buChar char="•"/>
          </a:pPr>
          <a:r>
            <a:rPr lang="en-US" sz="1800" kern="1200" dirty="0"/>
            <a:t>Ensure financial and workplace security</a:t>
          </a:r>
        </a:p>
        <a:p>
          <a:pPr marL="171450" lvl="1" indent="-171450" algn="l" defTabSz="800100">
            <a:lnSpc>
              <a:spcPct val="90000"/>
            </a:lnSpc>
            <a:spcBef>
              <a:spcPct val="0"/>
            </a:spcBef>
            <a:spcAft>
              <a:spcPct val="15000"/>
            </a:spcAft>
            <a:buChar char="•"/>
          </a:pPr>
          <a:endParaRPr lang="en-US" sz="1800" kern="1200" dirty="0"/>
        </a:p>
      </dsp:txBody>
      <dsp:txXfrm>
        <a:off x="3468" y="680004"/>
        <a:ext cx="3382119" cy="4317970"/>
      </dsp:txXfrm>
    </dsp:sp>
    <dsp:sp modelId="{DC59A16F-7A8C-6C48-BB4A-912D1F0FAD39}">
      <dsp:nvSpPr>
        <dsp:cNvPr id="0" name=""/>
        <dsp:cNvSpPr/>
      </dsp:nvSpPr>
      <dsp:spPr>
        <a:xfrm>
          <a:off x="3859084" y="31222"/>
          <a:ext cx="3382119" cy="64878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Home and Community Based Services</a:t>
          </a:r>
        </a:p>
      </dsp:txBody>
      <dsp:txXfrm>
        <a:off x="3859084" y="31222"/>
        <a:ext cx="3382119" cy="648782"/>
      </dsp:txXfrm>
    </dsp:sp>
    <dsp:sp modelId="{8AFC9AEC-C7B8-124B-B7DD-217EC0F048FB}">
      <dsp:nvSpPr>
        <dsp:cNvPr id="0" name=""/>
        <dsp:cNvSpPr/>
      </dsp:nvSpPr>
      <dsp:spPr>
        <a:xfrm>
          <a:off x="3859084" y="680004"/>
          <a:ext cx="3382119" cy="431797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States are rebalancing toward home and community-based services</a:t>
          </a:r>
        </a:p>
        <a:p>
          <a:pPr marL="171450" lvl="1" indent="-171450" algn="l" defTabSz="800100">
            <a:lnSpc>
              <a:spcPct val="90000"/>
            </a:lnSpc>
            <a:spcBef>
              <a:spcPct val="0"/>
            </a:spcBef>
            <a:spcAft>
              <a:spcPct val="15000"/>
            </a:spcAft>
            <a:buChar char="•"/>
          </a:pPr>
          <a:r>
            <a:rPr lang="en-US" sz="1800" kern="1200" dirty="0"/>
            <a:t>States approaches:</a:t>
          </a:r>
        </a:p>
        <a:p>
          <a:pPr marL="342900" lvl="2" indent="-171450" algn="l" defTabSz="800100">
            <a:lnSpc>
              <a:spcPct val="90000"/>
            </a:lnSpc>
            <a:spcBef>
              <a:spcPct val="0"/>
            </a:spcBef>
            <a:spcAft>
              <a:spcPct val="15000"/>
            </a:spcAft>
            <a:buChar char="•"/>
          </a:pPr>
          <a:r>
            <a:rPr lang="en-US" sz="1800" kern="1200" dirty="0"/>
            <a:t>Expand technology and remote supports</a:t>
          </a:r>
        </a:p>
        <a:p>
          <a:pPr marL="342900" lvl="2" indent="-171450" algn="l" defTabSz="800100">
            <a:lnSpc>
              <a:spcPct val="90000"/>
            </a:lnSpc>
            <a:spcBef>
              <a:spcPct val="0"/>
            </a:spcBef>
            <a:spcAft>
              <a:spcPct val="15000"/>
            </a:spcAft>
            <a:buChar char="•"/>
          </a:pPr>
          <a:r>
            <a:rPr lang="en-US" sz="1800" kern="1200" dirty="0"/>
            <a:t>Continue Medicaid HCBS flexibilities implemented during the public health emergency</a:t>
          </a:r>
        </a:p>
      </dsp:txBody>
      <dsp:txXfrm>
        <a:off x="3859084" y="680004"/>
        <a:ext cx="3382119" cy="4317970"/>
      </dsp:txXfrm>
    </dsp:sp>
    <dsp:sp modelId="{8542CCEC-64C8-504C-A1C6-4517E77D3DEF}">
      <dsp:nvSpPr>
        <dsp:cNvPr id="0" name=""/>
        <dsp:cNvSpPr/>
      </dsp:nvSpPr>
      <dsp:spPr>
        <a:xfrm>
          <a:off x="7714700" y="31222"/>
          <a:ext cx="3382119" cy="64878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Nursing Homes</a:t>
          </a:r>
        </a:p>
      </dsp:txBody>
      <dsp:txXfrm>
        <a:off x="7714700" y="31222"/>
        <a:ext cx="3382119" cy="648782"/>
      </dsp:txXfrm>
    </dsp:sp>
    <dsp:sp modelId="{6CEBFF64-1087-7D46-8593-78F5ADDDD8F8}">
      <dsp:nvSpPr>
        <dsp:cNvPr id="0" name=""/>
        <dsp:cNvSpPr/>
      </dsp:nvSpPr>
      <dsp:spPr>
        <a:xfrm>
          <a:off x="7714700" y="680004"/>
          <a:ext cx="3382119" cy="431797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u="none" kern="1200" dirty="0"/>
            <a:t>NASEM report found “the way the United States finances, delivers, and regulates care in nursing home settings is ineffective, inefficient, fragmented, and unsustainable</a:t>
          </a:r>
          <a:endParaRPr lang="en-US" sz="1800" u="none" kern="1200" dirty="0"/>
        </a:p>
        <a:p>
          <a:pPr marL="171450" lvl="1" indent="-171450" algn="l" defTabSz="800100">
            <a:lnSpc>
              <a:spcPct val="90000"/>
            </a:lnSpc>
            <a:spcBef>
              <a:spcPct val="0"/>
            </a:spcBef>
            <a:spcAft>
              <a:spcPct val="15000"/>
            </a:spcAft>
            <a:buChar char="•"/>
          </a:pPr>
          <a:r>
            <a:rPr lang="en-US" sz="1800" kern="1200" dirty="0"/>
            <a:t>States approaches:</a:t>
          </a:r>
        </a:p>
        <a:p>
          <a:pPr marL="342900" lvl="2" indent="-171450" algn="l" defTabSz="800100">
            <a:lnSpc>
              <a:spcPct val="90000"/>
            </a:lnSpc>
            <a:spcBef>
              <a:spcPct val="0"/>
            </a:spcBef>
            <a:spcAft>
              <a:spcPct val="15000"/>
            </a:spcAft>
            <a:buChar char="•"/>
          </a:pPr>
          <a:r>
            <a:rPr lang="en-US" sz="1800" kern="1200" dirty="0"/>
            <a:t>Nursing home report cards – early warning</a:t>
          </a:r>
        </a:p>
        <a:p>
          <a:pPr marL="342900" lvl="2" indent="-171450" algn="l" defTabSz="800100">
            <a:lnSpc>
              <a:spcPct val="90000"/>
            </a:lnSpc>
            <a:spcBef>
              <a:spcPct val="0"/>
            </a:spcBef>
            <a:spcAft>
              <a:spcPct val="15000"/>
            </a:spcAft>
            <a:buChar char="•"/>
          </a:pPr>
          <a:r>
            <a:rPr lang="en-US" sz="1800" kern="1200" dirty="0"/>
            <a:t>Community engagement</a:t>
          </a:r>
        </a:p>
        <a:p>
          <a:pPr marL="342900" lvl="2" indent="-171450" algn="l" defTabSz="800100">
            <a:lnSpc>
              <a:spcPct val="90000"/>
            </a:lnSpc>
            <a:spcBef>
              <a:spcPct val="0"/>
            </a:spcBef>
            <a:spcAft>
              <a:spcPct val="15000"/>
            </a:spcAft>
            <a:buChar char="•"/>
          </a:pPr>
          <a:r>
            <a:rPr lang="en-US" sz="1800" kern="1200" dirty="0"/>
            <a:t>Incentivize quality improvement </a:t>
          </a:r>
        </a:p>
        <a:p>
          <a:pPr marL="342900" lvl="2" indent="-171450" algn="l" defTabSz="800100">
            <a:lnSpc>
              <a:spcPct val="90000"/>
            </a:lnSpc>
            <a:spcBef>
              <a:spcPct val="0"/>
            </a:spcBef>
            <a:spcAft>
              <a:spcPct val="15000"/>
            </a:spcAft>
            <a:buChar char="•"/>
          </a:pPr>
          <a:r>
            <a:rPr lang="en-US" sz="1800" kern="1200" dirty="0"/>
            <a:t>Nursing home quality accountability task forces</a:t>
          </a:r>
        </a:p>
        <a:p>
          <a:pPr marL="342900" lvl="2" indent="-171450" algn="l" defTabSz="800100">
            <a:lnSpc>
              <a:spcPct val="90000"/>
            </a:lnSpc>
            <a:spcBef>
              <a:spcPct val="0"/>
            </a:spcBef>
            <a:spcAft>
              <a:spcPct val="15000"/>
            </a:spcAft>
            <a:buChar char="•"/>
          </a:pPr>
          <a:endParaRPr lang="en-US" sz="1800" kern="1200" dirty="0"/>
        </a:p>
      </dsp:txBody>
      <dsp:txXfrm>
        <a:off x="7714700" y="680004"/>
        <a:ext cx="3382119" cy="43179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A11BB-E204-3D43-83B0-A9BEA2662FEF}" type="datetimeFigureOut">
              <a:rPr lang="en-US" smtClean="0"/>
              <a:t>8/27/24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C8FEC-6A21-9B47-804D-C643B7310671}" type="slidenum">
              <a:rPr lang="en-US" smtClean="0"/>
              <a:t>‹#›</a:t>
            </a:fld>
            <a:endParaRPr lang="en-US"/>
          </a:p>
        </p:txBody>
      </p:sp>
    </p:spTree>
    <p:extLst>
      <p:ext uri="{BB962C8B-B14F-4D97-AF65-F5344CB8AC3E}">
        <p14:creationId xmlns:p14="http://schemas.microsoft.com/office/powerpoint/2010/main" val="348691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C8FEC-6A21-9B47-804D-C643B7310671}" type="slidenum">
              <a:rPr lang="en-US" smtClean="0"/>
              <a:t>1</a:t>
            </a:fld>
            <a:endParaRPr lang="en-US"/>
          </a:p>
        </p:txBody>
      </p:sp>
    </p:spTree>
    <p:extLst>
      <p:ext uri="{BB962C8B-B14F-4D97-AF65-F5344CB8AC3E}">
        <p14:creationId xmlns:p14="http://schemas.microsoft.com/office/powerpoint/2010/main" val="94417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C8FEC-6A21-9B47-804D-C643B7310671}" type="slidenum">
              <a:rPr lang="en-US" smtClean="0"/>
              <a:t>3</a:t>
            </a:fld>
            <a:endParaRPr lang="en-US"/>
          </a:p>
        </p:txBody>
      </p:sp>
    </p:spTree>
    <p:extLst>
      <p:ext uri="{BB962C8B-B14F-4D97-AF65-F5344CB8AC3E}">
        <p14:creationId xmlns:p14="http://schemas.microsoft.com/office/powerpoint/2010/main" val="270076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C8FEC-6A21-9B47-804D-C643B7310671}" type="slidenum">
              <a:rPr lang="en-US" smtClean="0"/>
              <a:t>4</a:t>
            </a:fld>
            <a:endParaRPr lang="en-US"/>
          </a:p>
        </p:txBody>
      </p:sp>
    </p:spTree>
    <p:extLst>
      <p:ext uri="{BB962C8B-B14F-4D97-AF65-F5344CB8AC3E}">
        <p14:creationId xmlns:p14="http://schemas.microsoft.com/office/powerpoint/2010/main" val="2962047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C8FEC-6A21-9B47-804D-C643B7310671}" type="slidenum">
              <a:rPr lang="en-US" smtClean="0"/>
              <a:t>5</a:t>
            </a:fld>
            <a:endParaRPr lang="en-US"/>
          </a:p>
        </p:txBody>
      </p:sp>
    </p:spTree>
    <p:extLst>
      <p:ext uri="{BB962C8B-B14F-4D97-AF65-F5344CB8AC3E}">
        <p14:creationId xmlns:p14="http://schemas.microsoft.com/office/powerpoint/2010/main" val="240526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C8FEC-6A21-9B47-804D-C643B7310671}" type="slidenum">
              <a:rPr lang="en-US" smtClean="0"/>
              <a:t>6</a:t>
            </a:fld>
            <a:endParaRPr lang="en-US"/>
          </a:p>
        </p:txBody>
      </p:sp>
    </p:spTree>
    <p:extLst>
      <p:ext uri="{BB962C8B-B14F-4D97-AF65-F5344CB8AC3E}">
        <p14:creationId xmlns:p14="http://schemas.microsoft.com/office/powerpoint/2010/main" val="102018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i="0" dirty="0">
              <a:solidFill>
                <a:srgbClr val="000000"/>
              </a:solidFill>
              <a:effectLst/>
              <a:latin typeface="ProximaNovaRegular"/>
            </a:endParaRPr>
          </a:p>
        </p:txBody>
      </p:sp>
      <p:sp>
        <p:nvSpPr>
          <p:cNvPr id="4" name="Slide Number Placeholder 3"/>
          <p:cNvSpPr>
            <a:spLocks noGrp="1"/>
          </p:cNvSpPr>
          <p:nvPr>
            <p:ph type="sldNum" sz="quarter" idx="5"/>
          </p:nvPr>
        </p:nvSpPr>
        <p:spPr/>
        <p:txBody>
          <a:bodyPr/>
          <a:lstStyle/>
          <a:p>
            <a:fld id="{D8CC8FEC-6A21-9B47-804D-C643B7310671}" type="slidenum">
              <a:rPr lang="en-US" smtClean="0"/>
              <a:t>7</a:t>
            </a:fld>
            <a:endParaRPr lang="en-US"/>
          </a:p>
        </p:txBody>
      </p:sp>
    </p:spTree>
    <p:extLst>
      <p:ext uri="{BB962C8B-B14F-4D97-AF65-F5344CB8AC3E}">
        <p14:creationId xmlns:p14="http://schemas.microsoft.com/office/powerpoint/2010/main" val="4147995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C8FEC-6A21-9B47-804D-C643B7310671}" type="slidenum">
              <a:rPr lang="en-US" smtClean="0"/>
              <a:t>8</a:t>
            </a:fld>
            <a:endParaRPr lang="en-US"/>
          </a:p>
        </p:txBody>
      </p:sp>
    </p:spTree>
    <p:extLst>
      <p:ext uri="{BB962C8B-B14F-4D97-AF65-F5344CB8AC3E}">
        <p14:creationId xmlns:p14="http://schemas.microsoft.com/office/powerpoint/2010/main" val="127094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C8FEC-6A21-9B47-804D-C643B7310671}" type="slidenum">
              <a:rPr lang="en-US" smtClean="0"/>
              <a:t>9</a:t>
            </a:fld>
            <a:endParaRPr lang="en-US"/>
          </a:p>
        </p:txBody>
      </p:sp>
    </p:spTree>
    <p:extLst>
      <p:ext uri="{BB962C8B-B14F-4D97-AF65-F5344CB8AC3E}">
        <p14:creationId xmlns:p14="http://schemas.microsoft.com/office/powerpoint/2010/main" val="2971359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bg>
      <p:bgPr>
        <a:solidFill>
          <a:srgbClr val="0A5A8C"/>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F15870B-209C-234F-93CE-2C5EB0AF423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2722"/>
          <a:stretch/>
        </p:blipFill>
        <p:spPr>
          <a:xfrm rot="10800000">
            <a:off x="-291028" y="-1854430"/>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p:nvSpPr>
        <p:spPr>
          <a:xfrm>
            <a:off x="0" y="5259978"/>
            <a:ext cx="12192000" cy="161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0" y="1271014"/>
            <a:ext cx="8680737" cy="2246811"/>
          </a:xfrm>
        </p:spPr>
        <p:txBody>
          <a:bodyPr lIns="0" tIns="0" rIns="0" bIns="0" anchor="b" anchorCtr="0">
            <a:noAutofit/>
          </a:bodyPr>
          <a:lstStyle>
            <a:lvl1pPr>
              <a:defRPr sz="5000" b="0">
                <a:solidFill>
                  <a:schemeClr val="bg1"/>
                </a:solidFill>
              </a:defRPr>
            </a:lvl1pPr>
          </a:lstStyle>
          <a:p>
            <a:r>
              <a:rPr lang="en-US" dirty="0"/>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p:nvSpPr>
        <p:spPr>
          <a:xfrm>
            <a:off x="10653294" y="5903595"/>
            <a:ext cx="1138653" cy="276999"/>
          </a:xfrm>
          <a:prstGeom prst="rect">
            <a:avLst/>
          </a:prstGeom>
          <a:noFill/>
        </p:spPr>
        <p:txBody>
          <a:bodyPr wrap="square" rtlCol="0">
            <a:spAutoFit/>
          </a:bodyPr>
          <a:lstStyle/>
          <a:p>
            <a:r>
              <a:rPr lang="en-US" sz="1200" b="1" dirty="0">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0" y="3697220"/>
            <a:ext cx="8680737"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B0A30DBC-0566-9442-8C70-4FD47CF774C8}"/>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68051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Image Right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03306"/>
            <a:ext cx="5002456" cy="3361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DDB3DD6D-4025-524C-AE02-D36A27137E44}"/>
              </a:ext>
            </a:extLst>
          </p:cNvPr>
          <p:cNvSpPr/>
          <p:nvPr/>
        </p:nvSpPr>
        <p:spPr>
          <a:xfrm>
            <a:off x="0" y="0"/>
            <a:ext cx="12192000" cy="20719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itle 1">
            <a:extLst>
              <a:ext uri="{FF2B5EF4-FFF2-40B4-BE49-F238E27FC236}">
                <a16:creationId xmlns:a16="http://schemas.microsoft.com/office/drawing/2014/main" id="{980CD2FC-F833-7846-8D70-742CB5E7B396}"/>
              </a:ext>
            </a:extLst>
          </p:cNvPr>
          <p:cNvSpPr>
            <a:spLocks noGrp="1"/>
          </p:cNvSpPr>
          <p:nvPr>
            <p:ph type="title" hasCustomPrompt="1"/>
          </p:nvPr>
        </p:nvSpPr>
        <p:spPr>
          <a:xfrm>
            <a:off x="545856" y="847490"/>
            <a:ext cx="5241628" cy="993050"/>
          </a:xfrm>
        </p:spPr>
        <p:txBody>
          <a:bodyPr lIns="0" anchor="b" anchorCtr="0"/>
          <a:lstStyle>
            <a:lvl1pPr>
              <a:defRPr b="0">
                <a:solidFill>
                  <a:schemeClr val="bg1"/>
                </a:solidFill>
              </a:defRPr>
            </a:lvl1pPr>
          </a:lstStyle>
          <a:p>
            <a:r>
              <a:rPr lang="en-US" dirty="0"/>
              <a:t>Click to edit Master title style </a:t>
            </a: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r>
              <a:rPr lang="en-US"/>
              <a:t>Click icon to add picture</a:t>
            </a:r>
          </a:p>
        </p:txBody>
      </p:sp>
      <p:sp>
        <p:nvSpPr>
          <p:cNvPr id="7" name="Rectangle 6">
            <a:extLst>
              <a:ext uri="{FF2B5EF4-FFF2-40B4-BE49-F238E27FC236}">
                <a16:creationId xmlns:a16="http://schemas.microsoft.com/office/drawing/2014/main" id="{26510FBC-E933-3A46-AFFC-F620F261C6A7}"/>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89257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1_Sidebar - Header Soli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dirty="0"/>
              <a:t>Sidebar </a:t>
            </a:r>
            <a:r>
              <a:rPr lang="en-US" dirty="0" err="1"/>
              <a:t>Titledvsdvdvsvdvdvd</a:t>
            </a:r>
            <a:endParaRPr lang="en-US" dirty="0"/>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4EC73C83-FAA9-E442-9622-670FC1F8013F}" type="slidenum">
              <a:rPr lang="en-US" smtClean="0"/>
              <a:t>‹#›</a:t>
            </a:fld>
            <a:endParaRPr lang="en-US"/>
          </a:p>
        </p:txBody>
      </p:sp>
      <p:sp>
        <p:nvSpPr>
          <p:cNvPr id="14" name="Rectangle 13">
            <a:extLst>
              <a:ext uri="{FF2B5EF4-FFF2-40B4-BE49-F238E27FC236}">
                <a16:creationId xmlns:a16="http://schemas.microsoft.com/office/drawing/2014/main" id="{74531B25-93C9-BB4C-B3EF-DD4DCE2EEFDD}"/>
              </a:ext>
            </a:extLst>
          </p:cNvPr>
          <p:cNvSpPr/>
          <p:nvPr/>
        </p:nvSpPr>
        <p:spPr>
          <a:xfrm>
            <a:off x="-1" y="-1"/>
            <a:ext cx="12192000" cy="1603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5" name="Graphic 14">
            <a:extLst>
              <a:ext uri="{FF2B5EF4-FFF2-40B4-BE49-F238E27FC236}">
                <a16:creationId xmlns:a16="http://schemas.microsoft.com/office/drawing/2014/main" id="{E6CE982F-F5DF-BF40-ADDA-85468FBC574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16" name="Title 1">
            <a:extLst>
              <a:ext uri="{FF2B5EF4-FFF2-40B4-BE49-F238E27FC236}">
                <a16:creationId xmlns:a16="http://schemas.microsoft.com/office/drawing/2014/main" id="{F797B0FB-FE38-9D45-8C57-D038E350A4E8}"/>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endParaRPr lang="en-US" dirty="0"/>
          </a:p>
        </p:txBody>
      </p:sp>
      <p:sp>
        <p:nvSpPr>
          <p:cNvPr id="18" name="Rectangle 17">
            <a:extLst>
              <a:ext uri="{FF2B5EF4-FFF2-40B4-BE49-F238E27FC236}">
                <a16:creationId xmlns:a16="http://schemas.microsoft.com/office/drawing/2014/main" id="{8D4F20A7-2395-B045-952C-71387EF8AED0}"/>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527506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3_Quo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1331089" y="1580775"/>
            <a:ext cx="10046825" cy="4345463"/>
          </a:xfrm>
        </p:spPr>
        <p:txBody>
          <a:bodyPr lIns="0" tIns="0" rIns="0" bIns="0" anchor="t" anchorCtr="0">
            <a:noAutofit/>
          </a:bodyPr>
          <a:lstStyle>
            <a:lvl1pPr>
              <a:lnSpc>
                <a:spcPct val="110000"/>
              </a:lnSpc>
              <a:spcAft>
                <a:spcPts val="800"/>
              </a:spcAft>
              <a:defRPr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a:t>
            </a:r>
          </a:p>
        </p:txBody>
      </p:sp>
      <p:sp>
        <p:nvSpPr>
          <p:cNvPr id="7" name="Round Single Corner Rectangle 6">
            <a:extLst>
              <a:ext uri="{FF2B5EF4-FFF2-40B4-BE49-F238E27FC236}">
                <a16:creationId xmlns:a16="http://schemas.microsoft.com/office/drawing/2014/main" id="{4B9CB909-430D-F249-9FB6-3447B4882778}"/>
              </a:ext>
            </a:extLst>
          </p:cNvPr>
          <p:cNvSpPr/>
          <p:nvPr/>
        </p:nvSpPr>
        <p:spPr>
          <a:xfrm rot="10800000" flipH="1">
            <a:off x="1" y="1580774"/>
            <a:ext cx="902824" cy="839040"/>
          </a:xfrm>
          <a:prstGeom prst="round1Rect">
            <a:avLst>
              <a:gd name="adj" fmla="val 27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Box 8">
            <a:extLst>
              <a:ext uri="{FF2B5EF4-FFF2-40B4-BE49-F238E27FC236}">
                <a16:creationId xmlns:a16="http://schemas.microsoft.com/office/drawing/2014/main" id="{83999E12-F5CA-C24F-B840-8C2BAADBDDAF}"/>
              </a:ext>
            </a:extLst>
          </p:cNvPr>
          <p:cNvSpPr txBox="1"/>
          <p:nvPr/>
        </p:nvSpPr>
        <p:spPr>
          <a:xfrm>
            <a:off x="139150" y="1486076"/>
            <a:ext cx="1273215" cy="1631216"/>
          </a:xfrm>
          <a:prstGeom prst="rect">
            <a:avLst/>
          </a:prstGeom>
          <a:noFill/>
        </p:spPr>
        <p:txBody>
          <a:bodyPr wrap="square" rtlCol="0">
            <a:spAutoFit/>
          </a:bodyPr>
          <a:lstStyle/>
          <a:p>
            <a:r>
              <a:rPr lang="en-US" sz="10000" dirty="0">
                <a:solidFill>
                  <a:srgbClr val="1F842F"/>
                </a:solidFill>
                <a:latin typeface="Arial" panose="020B0604020202020204" pitchFamily="34" charset="0"/>
                <a:cs typeface="Arial" panose="020B0604020202020204" pitchFamily="34" charset="0"/>
              </a:rPr>
              <a:t>“</a:t>
            </a:r>
          </a:p>
        </p:txBody>
      </p:sp>
      <p:pic>
        <p:nvPicPr>
          <p:cNvPr id="10" name="Graphic 9">
            <a:extLst>
              <a:ext uri="{FF2B5EF4-FFF2-40B4-BE49-F238E27FC236}">
                <a16:creationId xmlns:a16="http://schemas.microsoft.com/office/drawing/2014/main" id="{7811FDF3-3096-964C-B011-CA6A08E99B0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6132" r="40609" b="78347"/>
          <a:stretch/>
        </p:blipFill>
        <p:spPr>
          <a:xfrm>
            <a:off x="4705815" y="3110809"/>
            <a:ext cx="7486186" cy="3747191"/>
          </a:xfrm>
          <a:prstGeom prst="rect">
            <a:avLst/>
          </a:prstGeom>
        </p:spPr>
      </p:pic>
      <p:sp>
        <p:nvSpPr>
          <p:cNvPr id="11" name="Rectangle 10">
            <a:extLst>
              <a:ext uri="{FF2B5EF4-FFF2-40B4-BE49-F238E27FC236}">
                <a16:creationId xmlns:a16="http://schemas.microsoft.com/office/drawing/2014/main" id="{E4EB0494-0133-1E4E-BA91-2150E8AADEB4}"/>
              </a:ext>
            </a:extLst>
          </p:cNvPr>
          <p:cNvSpPr/>
          <p:nvPr/>
        </p:nvSpPr>
        <p:spPr>
          <a:xfrm>
            <a:off x="0" y="6018960"/>
            <a:ext cx="2297151" cy="839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1F842F"/>
              </a:solidFill>
              <a:latin typeface="Arial" panose="020B0604020202020204" pitchFamily="34" charset="0"/>
            </a:endParaRPr>
          </a:p>
        </p:txBody>
      </p:sp>
    </p:spTree>
    <p:extLst>
      <p:ext uri="{BB962C8B-B14F-4D97-AF65-F5344CB8AC3E}">
        <p14:creationId xmlns:p14="http://schemas.microsoft.com/office/powerpoint/2010/main" val="2312357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4_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3CEA1C-6C5B-1B45-AF29-28EEDA22FE44}"/>
              </a:ext>
            </a:extLst>
          </p:cNvPr>
          <p:cNvSpPr/>
          <p:nvPr/>
        </p:nvSpPr>
        <p:spPr>
          <a:xfrm>
            <a:off x="0" y="0"/>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7" name="Graphic 16">
            <a:extLst>
              <a:ext uri="{FF2B5EF4-FFF2-40B4-BE49-F238E27FC236}">
                <a16:creationId xmlns:a16="http://schemas.microsoft.com/office/drawing/2014/main" id="{12408F34-A083-044D-AF37-A00545022B7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5126" b="69300"/>
          <a:stretch/>
        </p:blipFill>
        <p:spPr>
          <a:xfrm>
            <a:off x="0" y="1545220"/>
            <a:ext cx="11226764" cy="5312780"/>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25189"/>
            <a:ext cx="9891229" cy="2987591"/>
          </a:xfrm>
        </p:spPr>
        <p:txBody>
          <a:bodyPr lIns="0" tIns="0" rIns="0" bIns="0" anchor="b" anchorCtr="0">
            <a:normAutofit/>
          </a:bodyPr>
          <a:lstStyle>
            <a:lvl1pPr>
              <a:defRPr sz="5000" b="0">
                <a:solidFill>
                  <a:schemeClr val="bg1"/>
                </a:solidFill>
              </a:defRPr>
            </a:lvl1pPr>
          </a:lstStyle>
          <a:p>
            <a:r>
              <a:rPr lang="en-US" dirty="0"/>
              <a:t>Click to edit Master title style </a:t>
            </a:r>
          </a:p>
        </p:txBody>
      </p:sp>
      <p:pic>
        <p:nvPicPr>
          <p:cNvPr id="13" name="Graphic 12">
            <a:extLst>
              <a:ext uri="{FF2B5EF4-FFF2-40B4-BE49-F238E27FC236}">
                <a16:creationId xmlns:a16="http://schemas.microsoft.com/office/drawing/2014/main" id="{704AD494-E00B-C144-84A1-6B60187A5C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3377" y="590507"/>
            <a:ext cx="1192523" cy="1192523"/>
          </a:xfrm>
          <a:prstGeom prst="rect">
            <a:avLst/>
          </a:prstGeom>
        </p:spPr>
      </p:pic>
    </p:spTree>
    <p:extLst>
      <p:ext uri="{BB962C8B-B14F-4D97-AF65-F5344CB8AC3E}">
        <p14:creationId xmlns:p14="http://schemas.microsoft.com/office/powerpoint/2010/main" val="3408569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5_Section Divider Image">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57F1B93-88E6-9A4B-A655-CEE9228CC14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9484" r="15290" b="83440"/>
          <a:stretch/>
        </p:blipFill>
        <p:spPr>
          <a:xfrm>
            <a:off x="-1" y="3992154"/>
            <a:ext cx="6096001" cy="2865846"/>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73538"/>
            <a:ext cx="4441149" cy="3170790"/>
          </a:xfrm>
        </p:spPr>
        <p:txBody>
          <a:bodyPr lIns="0" tIns="0" rIns="0" bIns="0" anchor="b" anchorCtr="0">
            <a:normAutofit/>
          </a:bodyPr>
          <a:lstStyle>
            <a:lvl1pPr>
              <a:defRPr sz="5000" b="0">
                <a:solidFill>
                  <a:schemeClr val="bg1"/>
                </a:solidFill>
              </a:defRPr>
            </a:lvl1pPr>
          </a:lstStyle>
          <a:p>
            <a:r>
              <a:rPr lang="en-US" dirty="0"/>
              <a:t>Click to edit Master title style </a:t>
            </a:r>
          </a:p>
        </p:txBody>
      </p:sp>
      <p:pic>
        <p:nvPicPr>
          <p:cNvPr id="22" name="Graphic 21">
            <a:extLst>
              <a:ext uri="{FF2B5EF4-FFF2-40B4-BE49-F238E27FC236}">
                <a16:creationId xmlns:a16="http://schemas.microsoft.com/office/drawing/2014/main" id="{51F8E19B-4812-6A4F-A2B5-94E8A6C606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3377" y="590507"/>
            <a:ext cx="1192523" cy="1192523"/>
          </a:xfrm>
          <a:prstGeom prst="rect">
            <a:avLst/>
          </a:prstGeom>
        </p:spPr>
      </p:pic>
      <p:sp>
        <p:nvSpPr>
          <p:cNvPr id="10" name="Picture Placeholder 4">
            <a:extLst>
              <a:ext uri="{FF2B5EF4-FFF2-40B4-BE49-F238E27FC236}">
                <a16:creationId xmlns:a16="http://schemas.microsoft.com/office/drawing/2014/main" id="{9919F1D2-EFBA-DE44-93C2-346CA3334A8B}"/>
              </a:ext>
            </a:extLst>
          </p:cNvPr>
          <p:cNvSpPr>
            <a:spLocks noGrp="1"/>
          </p:cNvSpPr>
          <p:nvPr>
            <p:ph type="pic" sz="quarter" idx="10"/>
          </p:nvPr>
        </p:nvSpPr>
        <p:spPr>
          <a:xfrm>
            <a:off x="6096000" y="0"/>
            <a:ext cx="6096001" cy="6858000"/>
          </a:xfrm>
          <a:noFill/>
        </p:spPr>
        <p:txBody>
          <a:bodyPr/>
          <a:lstStyle/>
          <a:p>
            <a:r>
              <a:rPr lang="en-US"/>
              <a:t>Click icon to add picture</a:t>
            </a:r>
          </a:p>
        </p:txBody>
      </p:sp>
      <p:sp>
        <p:nvSpPr>
          <p:cNvPr id="8" name="Rectangle 7">
            <a:extLst>
              <a:ext uri="{FF2B5EF4-FFF2-40B4-BE49-F238E27FC236}">
                <a16:creationId xmlns:a16="http://schemas.microsoft.com/office/drawing/2014/main" id="{A7F92D6D-1EA2-8742-9E35-0060CDF550C9}"/>
              </a:ext>
            </a:extLst>
          </p:cNvPr>
          <p:cNvSpPr/>
          <p:nvPr/>
        </p:nvSpPr>
        <p:spPr>
          <a:xfrm>
            <a:off x="0" y="6021238"/>
            <a:ext cx="2297151" cy="8367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1F842F"/>
              </a:solidFill>
              <a:latin typeface="Arial" panose="020B0604020202020204" pitchFamily="34" charset="0"/>
            </a:endParaRPr>
          </a:p>
        </p:txBody>
      </p:sp>
    </p:spTree>
    <p:extLst>
      <p:ext uri="{BB962C8B-B14F-4D97-AF65-F5344CB8AC3E}">
        <p14:creationId xmlns:p14="http://schemas.microsoft.com/office/powerpoint/2010/main" val="3247764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_Closing">
    <p:bg>
      <p:bgPr>
        <a:solidFill>
          <a:schemeClr val="accent2"/>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2FE36A63-0FB6-D24A-8700-D5552E5C082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6596" r="16214" b="78820"/>
          <a:stretch/>
        </p:blipFill>
        <p:spPr>
          <a:xfrm rot="10800000">
            <a:off x="4025590" y="-3"/>
            <a:ext cx="8166410" cy="3665181"/>
          </a:xfrm>
          <a:prstGeom prst="rect">
            <a:avLst/>
          </a:prstGeom>
        </p:spPr>
      </p:pic>
      <p:sp>
        <p:nvSpPr>
          <p:cNvPr id="16" name="Rectangle 15">
            <a:extLst>
              <a:ext uri="{FF2B5EF4-FFF2-40B4-BE49-F238E27FC236}">
                <a16:creationId xmlns:a16="http://schemas.microsoft.com/office/drawing/2014/main" id="{D385C372-E629-8D43-8051-C1FD18C3322B}"/>
              </a:ext>
            </a:extLst>
          </p:cNvPr>
          <p:cNvSpPr/>
          <p:nvPr/>
        </p:nvSpPr>
        <p:spPr>
          <a:xfrm>
            <a:off x="-216" y="4886099"/>
            <a:ext cx="12192216" cy="1971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47584" y="920304"/>
            <a:ext cx="10693205" cy="1496325"/>
          </a:xfrm>
        </p:spPr>
        <p:txBody>
          <a:bodyPr>
            <a:normAutofit/>
          </a:bodyPr>
          <a:lstStyle>
            <a:lvl1pPr>
              <a:defRPr sz="7500" b="0">
                <a:solidFill>
                  <a:schemeClr val="bg1"/>
                </a:solidFill>
              </a:defRPr>
            </a:lvl1pPr>
          </a:lstStyle>
          <a:p>
            <a:r>
              <a:rPr lang="en-US" dirty="0"/>
              <a:t>Thank you!</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647584"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pic>
        <p:nvPicPr>
          <p:cNvPr id="17" name="Graphic 16">
            <a:extLst>
              <a:ext uri="{FF2B5EF4-FFF2-40B4-BE49-F238E27FC236}">
                <a16:creationId xmlns:a16="http://schemas.microsoft.com/office/drawing/2014/main" id="{C75CDD96-E06D-7248-B17D-8933B7E19E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340" y="5239729"/>
            <a:ext cx="3725745" cy="1178691"/>
          </a:xfrm>
          <a:prstGeom prst="rect">
            <a:avLst/>
          </a:prstGeom>
        </p:spPr>
      </p:pic>
      <p:sp>
        <p:nvSpPr>
          <p:cNvPr id="18" name="TextBox 17">
            <a:extLst>
              <a:ext uri="{FF2B5EF4-FFF2-40B4-BE49-F238E27FC236}">
                <a16:creationId xmlns:a16="http://schemas.microsoft.com/office/drawing/2014/main" id="{368165DC-A3C5-3D46-B230-E9853F89D416}"/>
              </a:ext>
            </a:extLst>
          </p:cNvPr>
          <p:cNvSpPr txBox="1"/>
          <p:nvPr/>
        </p:nvSpPr>
        <p:spPr>
          <a:xfrm>
            <a:off x="5320654" y="5656762"/>
            <a:ext cx="1138653" cy="307777"/>
          </a:xfrm>
          <a:prstGeom prst="rect">
            <a:avLst/>
          </a:prstGeom>
          <a:noFill/>
        </p:spPr>
        <p:txBody>
          <a:bodyPr wrap="square" rtlCol="0">
            <a:spAutoFit/>
          </a:bodyPr>
          <a:lstStyle/>
          <a:p>
            <a:r>
              <a:rPr lang="en-US" sz="1400" b="1" dirty="0">
                <a:solidFill>
                  <a:schemeClr val="tx1"/>
                </a:solidFill>
                <a:latin typeface="Arial" panose="020B0604020202020204" pitchFamily="34" charset="0"/>
                <a:cs typeface="Arial" panose="020B0604020202020204" pitchFamily="34" charset="0"/>
              </a:rPr>
              <a:t>nashp.org</a:t>
            </a:r>
          </a:p>
        </p:txBody>
      </p:sp>
      <p:sp>
        <p:nvSpPr>
          <p:cNvPr id="19" name="TextBox 18">
            <a:extLst>
              <a:ext uri="{FF2B5EF4-FFF2-40B4-BE49-F238E27FC236}">
                <a16:creationId xmlns:a16="http://schemas.microsoft.com/office/drawing/2014/main" id="{9C0C7FA9-1490-924B-B06D-06A776CB90C6}"/>
              </a:ext>
            </a:extLst>
          </p:cNvPr>
          <p:cNvSpPr txBox="1"/>
          <p:nvPr/>
        </p:nvSpPr>
        <p:spPr>
          <a:xfrm>
            <a:off x="7554851" y="5656762"/>
            <a:ext cx="1954459" cy="307777"/>
          </a:xfrm>
          <a:prstGeom prst="rect">
            <a:avLst/>
          </a:prstGeom>
          <a:noFill/>
        </p:spPr>
        <p:txBody>
          <a:bodyPr wrap="square" rtlCol="0">
            <a:spAutoFit/>
          </a:bodyPr>
          <a:lstStyle/>
          <a:p>
            <a:r>
              <a:rPr lang="en-US" sz="1400" b="0" dirty="0">
                <a:solidFill>
                  <a:schemeClr val="tx1"/>
                </a:solidFill>
                <a:latin typeface="Arial" panose="020B0604020202020204" pitchFamily="34" charset="0"/>
                <a:cs typeface="Arial" panose="020B0604020202020204" pitchFamily="34" charset="0"/>
              </a:rPr>
              <a:t>@NASHPhealth</a:t>
            </a:r>
          </a:p>
        </p:txBody>
      </p:sp>
      <p:sp>
        <p:nvSpPr>
          <p:cNvPr id="20" name="TextBox 19">
            <a:extLst>
              <a:ext uri="{FF2B5EF4-FFF2-40B4-BE49-F238E27FC236}">
                <a16:creationId xmlns:a16="http://schemas.microsoft.com/office/drawing/2014/main" id="{EF6E68CF-2158-9249-A47A-B7F5A5F99D08}"/>
              </a:ext>
            </a:extLst>
          </p:cNvPr>
          <p:cNvSpPr txBox="1"/>
          <p:nvPr/>
        </p:nvSpPr>
        <p:spPr>
          <a:xfrm>
            <a:off x="10141747" y="5656762"/>
            <a:ext cx="1954459" cy="307777"/>
          </a:xfrm>
          <a:prstGeom prst="rect">
            <a:avLst/>
          </a:prstGeom>
          <a:noFill/>
        </p:spPr>
        <p:txBody>
          <a:bodyPr wrap="square" rtlCol="0">
            <a:spAutoFit/>
          </a:bodyPr>
          <a:lstStyle/>
          <a:p>
            <a:r>
              <a:rPr lang="en-US" sz="1400" b="0" dirty="0">
                <a:solidFill>
                  <a:schemeClr val="tx1"/>
                </a:solidFill>
                <a:latin typeface="Arial" panose="020B0604020202020204" pitchFamily="34" charset="0"/>
                <a:cs typeface="Arial" panose="020B0604020202020204" pitchFamily="34" charset="0"/>
              </a:rPr>
              <a:t>@NASHP</a:t>
            </a:r>
          </a:p>
        </p:txBody>
      </p:sp>
      <p:grpSp>
        <p:nvGrpSpPr>
          <p:cNvPr id="38" name="Group 37">
            <a:extLst>
              <a:ext uri="{FF2B5EF4-FFF2-40B4-BE49-F238E27FC236}">
                <a16:creationId xmlns:a16="http://schemas.microsoft.com/office/drawing/2014/main" id="{46EFF5F6-120F-E74B-A3E1-D6EA39F8618D}"/>
              </a:ext>
            </a:extLst>
          </p:cNvPr>
          <p:cNvGrpSpPr/>
          <p:nvPr/>
        </p:nvGrpSpPr>
        <p:grpSpPr>
          <a:xfrm>
            <a:off x="9636632" y="5594963"/>
            <a:ext cx="471662" cy="471662"/>
            <a:chOff x="9681652" y="5639923"/>
            <a:chExt cx="471662" cy="471662"/>
          </a:xfrm>
        </p:grpSpPr>
        <p:sp>
          <p:nvSpPr>
            <p:cNvPr id="37" name="Oval 36">
              <a:extLst>
                <a:ext uri="{FF2B5EF4-FFF2-40B4-BE49-F238E27FC236}">
                  <a16:creationId xmlns:a16="http://schemas.microsoft.com/office/drawing/2014/main" id="{3AE90E95-2D25-D141-AF51-570D38D9AF9B}"/>
                </a:ext>
              </a:extLst>
            </p:cNvPr>
            <p:cNvSpPr/>
            <p:nvPr userDrawn="1"/>
          </p:nvSpPr>
          <p:spPr>
            <a:xfrm>
              <a:off x="9681652" y="5639923"/>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3" name="Graphic 32">
              <a:extLst>
                <a:ext uri="{FF2B5EF4-FFF2-40B4-BE49-F238E27FC236}">
                  <a16:creationId xmlns:a16="http://schemas.microsoft.com/office/drawing/2014/main" id="{20233D2C-471E-CE44-BAC9-EDC650FD8F4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51859" y="5707849"/>
              <a:ext cx="331248" cy="331248"/>
            </a:xfrm>
            <a:prstGeom prst="rect">
              <a:avLst/>
            </a:prstGeom>
          </p:spPr>
        </p:pic>
      </p:grpSp>
      <p:grpSp>
        <p:nvGrpSpPr>
          <p:cNvPr id="39" name="Group 38">
            <a:extLst>
              <a:ext uri="{FF2B5EF4-FFF2-40B4-BE49-F238E27FC236}">
                <a16:creationId xmlns:a16="http://schemas.microsoft.com/office/drawing/2014/main" id="{323A5BFC-84D6-A646-A390-6D715B3548AF}"/>
              </a:ext>
            </a:extLst>
          </p:cNvPr>
          <p:cNvGrpSpPr/>
          <p:nvPr/>
        </p:nvGrpSpPr>
        <p:grpSpPr>
          <a:xfrm>
            <a:off x="7065779" y="5594963"/>
            <a:ext cx="471662" cy="471662"/>
            <a:chOff x="7043477" y="5606114"/>
            <a:chExt cx="471662" cy="471662"/>
          </a:xfrm>
        </p:grpSpPr>
        <p:sp>
          <p:nvSpPr>
            <p:cNvPr id="36" name="Oval 35">
              <a:extLst>
                <a:ext uri="{FF2B5EF4-FFF2-40B4-BE49-F238E27FC236}">
                  <a16:creationId xmlns:a16="http://schemas.microsoft.com/office/drawing/2014/main" id="{84D406BE-FDD2-AE4F-BBF5-5E19E34CA768}"/>
                </a:ext>
              </a:extLst>
            </p:cNvPr>
            <p:cNvSpPr/>
            <p:nvPr userDrawn="1"/>
          </p:nvSpPr>
          <p:spPr>
            <a:xfrm>
              <a:off x="7043477" y="5606114"/>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5" name="Graphic 34">
              <a:extLst>
                <a:ext uri="{FF2B5EF4-FFF2-40B4-BE49-F238E27FC236}">
                  <a16:creationId xmlns:a16="http://schemas.microsoft.com/office/drawing/2014/main" id="{B77DFF97-9681-C043-A2F3-4580D94D4A5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163201" y="5713515"/>
              <a:ext cx="252298" cy="252298"/>
            </a:xfrm>
            <a:prstGeom prst="rect">
              <a:avLst/>
            </a:prstGeom>
          </p:spPr>
        </p:pic>
      </p:grpSp>
      <p:sp>
        <p:nvSpPr>
          <p:cNvPr id="41" name="Content Placeholder 2">
            <a:extLst>
              <a:ext uri="{FF2B5EF4-FFF2-40B4-BE49-F238E27FC236}">
                <a16:creationId xmlns:a16="http://schemas.microsoft.com/office/drawing/2014/main" id="{D5625F17-7FEA-C444-A3EF-5C5D32960AB0}"/>
              </a:ext>
            </a:extLst>
          </p:cNvPr>
          <p:cNvSpPr>
            <a:spLocks noGrp="1"/>
          </p:cNvSpPr>
          <p:nvPr>
            <p:ph idx="10"/>
          </p:nvPr>
        </p:nvSpPr>
        <p:spPr>
          <a:xfrm>
            <a:off x="6095892"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sp>
        <p:nvSpPr>
          <p:cNvPr id="21" name="Rectangle 20">
            <a:extLst>
              <a:ext uri="{FF2B5EF4-FFF2-40B4-BE49-F238E27FC236}">
                <a16:creationId xmlns:a16="http://schemas.microsoft.com/office/drawing/2014/main" id="{20C3EC67-347F-C645-AE36-35D47F55CC5F}"/>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167875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87F3-368A-253F-EF62-4858C56C10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11BA0D-036A-5CE8-5065-F608E1AEA2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870C00-5852-6478-FF6E-C5CB0903A091}"/>
              </a:ext>
            </a:extLst>
          </p:cNvPr>
          <p:cNvSpPr>
            <a:spLocks noGrp="1"/>
          </p:cNvSpPr>
          <p:nvPr>
            <p:ph type="dt" sz="half" idx="10"/>
          </p:nvPr>
        </p:nvSpPr>
        <p:spPr/>
        <p:txBody>
          <a:bodyPr/>
          <a:lstStyle/>
          <a:p>
            <a:fld id="{DAD108DF-BBA2-4C42-96E2-08C9D83DD5BF}" type="datetimeFigureOut">
              <a:rPr lang="en-US" smtClean="0"/>
              <a:t>8/27/24</a:t>
            </a:fld>
            <a:endParaRPr lang="en-US"/>
          </a:p>
        </p:txBody>
      </p:sp>
      <p:sp>
        <p:nvSpPr>
          <p:cNvPr id="5" name="Footer Placeholder 4">
            <a:extLst>
              <a:ext uri="{FF2B5EF4-FFF2-40B4-BE49-F238E27FC236}">
                <a16:creationId xmlns:a16="http://schemas.microsoft.com/office/drawing/2014/main" id="{363DE44B-D62C-19FE-C45C-38CB4FFBB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8DFE0-E090-B154-1F81-7D1BC1B24DD6}"/>
              </a:ext>
            </a:extLst>
          </p:cNvPr>
          <p:cNvSpPr>
            <a:spLocks noGrp="1"/>
          </p:cNvSpPr>
          <p:nvPr>
            <p:ph type="sldNum" sz="quarter" idx="12"/>
          </p:nvPr>
        </p:nvSpPr>
        <p:spPr/>
        <p:txBody>
          <a:bodyPr/>
          <a:lstStyle/>
          <a:p>
            <a:fld id="{4EC73C83-FAA9-E442-9622-670FC1F8013F}" type="slidenum">
              <a:rPr lang="en-US" smtClean="0"/>
              <a:t>‹#›</a:t>
            </a:fld>
            <a:endParaRPr lang="en-US"/>
          </a:p>
        </p:txBody>
      </p:sp>
    </p:spTree>
    <p:extLst>
      <p:ext uri="{BB962C8B-B14F-4D97-AF65-F5344CB8AC3E}">
        <p14:creationId xmlns:p14="http://schemas.microsoft.com/office/powerpoint/2010/main" val="2725655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lan_0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6096000" y="0"/>
            <a:ext cx="6096000" cy="34290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1">
              <a:lumMod val="95000"/>
            </a:schemeClr>
          </a:solidFill>
          <a:ln>
            <a:noFill/>
          </a:ln>
        </p:spPr>
        <p:txBody>
          <a:bodyPr wrap="square" bIns="457200" anchor="b">
            <a:noAutofit/>
          </a:bodyPr>
          <a:lstStyle>
            <a:lvl1pPr algn="ctr">
              <a:buNone/>
              <a:defRPr sz="16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2416416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1F842F"/>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F15870B-209C-234F-93CE-2C5EB0AF42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62722"/>
          <a:stretch/>
        </p:blipFill>
        <p:spPr>
          <a:xfrm rot="10800000">
            <a:off x="-360039" y="-193206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userDrawn="1"/>
        </p:nvSpPr>
        <p:spPr>
          <a:xfrm>
            <a:off x="0" y="5259978"/>
            <a:ext cx="12192000" cy="161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0" y="1271014"/>
            <a:ext cx="8680737" cy="2246811"/>
          </a:xfrm>
        </p:spPr>
        <p:txBody>
          <a:bodyPr lIns="0" tIns="0" rIns="0" bIns="0" anchor="b" anchorCtr="0">
            <a:noAutofit/>
          </a:bodyPr>
          <a:lstStyle>
            <a:lvl1pPr>
              <a:defRPr sz="5000" b="0">
                <a:solidFill>
                  <a:schemeClr val="bg1"/>
                </a:solidFill>
              </a:defRPr>
            </a:lvl1pPr>
          </a:lstStyle>
          <a:p>
            <a:r>
              <a:rPr lang="en-US" dirty="0"/>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userDrawn="1"/>
        </p:nvSpPr>
        <p:spPr>
          <a:xfrm>
            <a:off x="10653294" y="5903595"/>
            <a:ext cx="1138653" cy="276999"/>
          </a:xfrm>
          <a:prstGeom prst="rect">
            <a:avLst/>
          </a:prstGeom>
          <a:noFill/>
        </p:spPr>
        <p:txBody>
          <a:bodyPr wrap="square" rtlCol="0">
            <a:spAutoFit/>
          </a:bodyPr>
          <a:lstStyle/>
          <a:p>
            <a:r>
              <a:rPr lang="en-US" sz="1200" b="1" dirty="0">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0" y="3697220"/>
            <a:ext cx="8680737"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B0A30DBC-0566-9442-8C70-4FD47CF774C8}"/>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21557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with imag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43392A8-39E4-3E44-83DC-598920090C7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62722"/>
          <a:stretch/>
        </p:blipFill>
        <p:spPr>
          <a:xfrm rot="900000">
            <a:off x="-8252693" y="195599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userDrawn="1"/>
        </p:nvSpPr>
        <p:spPr>
          <a:xfrm>
            <a:off x="0" y="5259978"/>
            <a:ext cx="12192000" cy="1598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1" y="1271014"/>
            <a:ext cx="5479510" cy="2246811"/>
          </a:xfrm>
        </p:spPr>
        <p:txBody>
          <a:bodyPr lIns="0" tIns="0" rIns="0" bIns="0" anchor="b" anchorCtr="0">
            <a:noAutofit/>
          </a:bodyPr>
          <a:lstStyle>
            <a:lvl1pPr>
              <a:defRPr sz="5000" b="0">
                <a:solidFill>
                  <a:schemeClr val="bg1"/>
                </a:solidFill>
              </a:defRPr>
            </a:lvl1pPr>
          </a:lstStyle>
          <a:p>
            <a:r>
              <a:rPr lang="en-US" dirty="0"/>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userDrawn="1"/>
        </p:nvSpPr>
        <p:spPr>
          <a:xfrm>
            <a:off x="10653294" y="5903595"/>
            <a:ext cx="1138653" cy="276999"/>
          </a:xfrm>
          <a:prstGeom prst="rect">
            <a:avLst/>
          </a:prstGeom>
          <a:noFill/>
        </p:spPr>
        <p:txBody>
          <a:bodyPr wrap="square" rtlCol="0">
            <a:spAutoFit/>
          </a:bodyPr>
          <a:lstStyle/>
          <a:p>
            <a:r>
              <a:rPr lang="en-US" sz="1200" b="1" dirty="0">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1" y="3697220"/>
            <a:ext cx="5479510"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4362A7B3-86E6-4347-99F4-6072E1129301}"/>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45040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with image">
    <p:bg>
      <p:bgPr>
        <a:solidFill>
          <a:srgbClr val="0A5A8C"/>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43392A8-39E4-3E44-83DC-598920090C7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2722"/>
          <a:stretch/>
        </p:blipFill>
        <p:spPr>
          <a:xfrm rot="900000">
            <a:off x="-8252693" y="195599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p:nvSpPr>
        <p:spPr>
          <a:xfrm>
            <a:off x="0" y="5259978"/>
            <a:ext cx="12192000" cy="1598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1" y="1271014"/>
            <a:ext cx="5479510" cy="2246811"/>
          </a:xfrm>
        </p:spPr>
        <p:txBody>
          <a:bodyPr lIns="0" tIns="0" rIns="0" bIns="0" anchor="b" anchorCtr="0">
            <a:noAutofit/>
          </a:bodyPr>
          <a:lstStyle>
            <a:lvl1pPr>
              <a:defRPr sz="5000" b="0">
                <a:solidFill>
                  <a:schemeClr val="bg1"/>
                </a:solidFill>
              </a:defRPr>
            </a:lvl1pPr>
          </a:lstStyle>
          <a:p>
            <a:r>
              <a:rPr lang="en-US" dirty="0"/>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p:nvSpPr>
        <p:spPr>
          <a:xfrm>
            <a:off x="10653294" y="5903595"/>
            <a:ext cx="1138653" cy="276999"/>
          </a:xfrm>
          <a:prstGeom prst="rect">
            <a:avLst/>
          </a:prstGeom>
          <a:noFill/>
        </p:spPr>
        <p:txBody>
          <a:bodyPr wrap="square" rtlCol="0">
            <a:spAutoFit/>
          </a:bodyPr>
          <a:lstStyle/>
          <a:p>
            <a:r>
              <a:rPr lang="en-US" sz="1200" b="1" dirty="0">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1" y="3697220"/>
            <a:ext cx="5479510"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4362A7B3-86E6-4347-99F4-6072E1129301}"/>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514665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nchor="b" anchorCtr="0"/>
          <a:lstStyle>
            <a:lvl1pPr>
              <a:defRPr b="0"/>
            </a:lvl1pPr>
          </a:lstStyle>
          <a:p>
            <a:r>
              <a:rPr lang="en-US" dirty="0"/>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9" name="Straight Connector 8">
            <a:extLst>
              <a:ext uri="{FF2B5EF4-FFF2-40B4-BE49-F238E27FC236}">
                <a16:creationId xmlns:a16="http://schemas.microsoft.com/office/drawing/2014/main" id="{BB1952B3-2B32-4440-BA7C-1996F4C60A30}"/>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794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lstStyle>
            <a:lvl1pPr>
              <a:defRPr b="0"/>
            </a:lvl1pPr>
          </a:lstStyle>
          <a:p>
            <a:r>
              <a:rPr lang="en-US" dirty="0"/>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4CFAE727-2BD4-8148-808B-65EDC5E77BB8}"/>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D2406FC5-CAF3-FB4E-9D53-7639F715CB2C}"/>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211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6" y="194013"/>
            <a:ext cx="5002456" cy="1662122"/>
          </a:xfrm>
        </p:spPr>
        <p:txBody>
          <a:bodyPr lIns="0" anchor="b" anchorCtr="0">
            <a:normAutofit/>
          </a:bodyPr>
          <a:lstStyle>
            <a:lvl1pPr>
              <a:defRPr sz="3500"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25610"/>
            <a:ext cx="5002456" cy="3548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ED0E0E2B-ECE5-0742-B1A5-28664F0E72E6}"/>
              </a:ext>
            </a:extLst>
          </p:cNvPr>
          <p:cNvCxnSpPr>
            <a:cxnSpLocks/>
          </p:cNvCxnSpPr>
          <p:nvPr userDrawn="1"/>
        </p:nvCxnSpPr>
        <p:spPr>
          <a:xfrm>
            <a:off x="545855" y="1873408"/>
            <a:ext cx="50024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14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idebar">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userDrawn="1"/>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545855" y="374456"/>
            <a:ext cx="11100289" cy="1001429"/>
          </a:xfrm>
        </p:spPr>
        <p:txBody>
          <a:bodyPr lIns="0"/>
          <a:lstStyle>
            <a:lvl1pPr>
              <a:defRPr b="0"/>
            </a:lvl1pPr>
          </a:lstStyle>
          <a:p>
            <a:r>
              <a:rPr lang="en-US" dirty="0"/>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dirty="0"/>
              <a:t>Sidebar title</a:t>
            </a:r>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userDrawn="1"/>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userDrawn="1"/>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ACB29EB7-82B4-5341-B0E4-1AC3B5901151}" type="slidenum">
              <a:rPr lang="en-US" smtClean="0"/>
              <a:t>‹#›</a:t>
            </a:fld>
            <a:endParaRPr lang="en-US"/>
          </a:p>
        </p:txBody>
      </p:sp>
      <p:cxnSp>
        <p:nvCxnSpPr>
          <p:cNvPr id="16" name="Straight Connector 15">
            <a:extLst>
              <a:ext uri="{FF2B5EF4-FFF2-40B4-BE49-F238E27FC236}">
                <a16:creationId xmlns:a16="http://schemas.microsoft.com/office/drawing/2014/main" id="{B5A85644-E2AC-4942-88B4-7E4F53782BB7}"/>
              </a:ext>
            </a:extLst>
          </p:cNvPr>
          <p:cNvCxnSpPr/>
          <p:nvPr userDrawn="1"/>
        </p:nvCxnSpPr>
        <p:spPr>
          <a:xfrm>
            <a:off x="545855" y="1382755"/>
            <a:ext cx="1110028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057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Graphic and Call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C090B3-74F2-9049-B366-8B18BB3AEB8C}"/>
              </a:ext>
            </a:extLst>
          </p:cNvPr>
          <p:cNvSpPr/>
          <p:nvPr userDrawn="1"/>
        </p:nvSpPr>
        <p:spPr>
          <a:xfrm>
            <a:off x="7694340" y="0"/>
            <a:ext cx="4497657" cy="671303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8307658" y="512956"/>
            <a:ext cx="3338485" cy="5285678"/>
          </a:xfrm>
        </p:spPr>
        <p:txBody>
          <a:bodyPr lIns="0" anchor="ctr" anchorCtr="0">
            <a:normAutofit/>
          </a:bodyPr>
          <a:lstStyle>
            <a:lvl1pPr>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DD3CEA1C-6C5B-1B45-AF29-28EEDA22FE44}"/>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lvl1pPr>
              <a:defRPr>
                <a:solidFill>
                  <a:schemeClr val="bg1"/>
                </a:solidFill>
              </a:defRPr>
            </a:lvl1pPr>
          </a:lstStyle>
          <a:p>
            <a:fld id="{ACB29EB7-82B4-5341-B0E4-1AC3B5901151}" type="slidenum">
              <a:rPr lang="en-US" smtClean="0"/>
              <a:pPr/>
              <a:t>‹#›</a:t>
            </a:fld>
            <a:endParaRPr lang="en-US" dirty="0"/>
          </a:p>
        </p:txBody>
      </p:sp>
      <p:pic>
        <p:nvPicPr>
          <p:cNvPr id="15" name="Graphic 14">
            <a:extLst>
              <a:ext uri="{FF2B5EF4-FFF2-40B4-BE49-F238E27FC236}">
                <a16:creationId xmlns:a16="http://schemas.microsoft.com/office/drawing/2014/main" id="{B9743015-21C3-624E-B682-076050BF2C2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078" t="4982" r="33262" b="83876"/>
          <a:stretch/>
        </p:blipFill>
        <p:spPr>
          <a:xfrm rot="16200000">
            <a:off x="5486933" y="2197326"/>
            <a:ext cx="6700819" cy="2286000"/>
          </a:xfrm>
          <a:prstGeom prst="rect">
            <a:avLst/>
          </a:prstGeom>
        </p:spPr>
      </p:pic>
      <p:sp>
        <p:nvSpPr>
          <p:cNvPr id="17" name="Picture Placeholder 4">
            <a:extLst>
              <a:ext uri="{FF2B5EF4-FFF2-40B4-BE49-F238E27FC236}">
                <a16:creationId xmlns:a16="http://schemas.microsoft.com/office/drawing/2014/main" id="{A8A20C99-CD08-5643-9B54-D875947747A4}"/>
              </a:ext>
            </a:extLst>
          </p:cNvPr>
          <p:cNvSpPr>
            <a:spLocks noGrp="1"/>
          </p:cNvSpPr>
          <p:nvPr>
            <p:ph type="pic" sz="quarter" idx="10" hasCustomPrompt="1"/>
          </p:nvPr>
        </p:nvSpPr>
        <p:spPr>
          <a:xfrm>
            <a:off x="442332" y="512956"/>
            <a:ext cx="6805961" cy="5174166"/>
          </a:xfrm>
          <a:solidFill>
            <a:schemeClr val="bg1">
              <a:lumMod val="75000"/>
            </a:schemeClr>
          </a:solidFill>
        </p:spPr>
        <p:txBody>
          <a:bodyPr/>
          <a:lstStyle/>
          <a:p>
            <a:r>
              <a:rPr lang="en-US" dirty="0"/>
              <a:t>Add graphic</a:t>
            </a:r>
          </a:p>
        </p:txBody>
      </p:sp>
    </p:spTree>
    <p:extLst>
      <p:ext uri="{BB962C8B-B14F-4D97-AF65-F5344CB8AC3E}">
        <p14:creationId xmlns:p14="http://schemas.microsoft.com/office/powerpoint/2010/main" val="252719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8_Basic - Header Sol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4DF1EC-C5F0-2C49-AF2C-6AE3EC8C353C}"/>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9" name="Graphic 8">
            <a:extLst>
              <a:ext uri="{FF2B5EF4-FFF2-40B4-BE49-F238E27FC236}">
                <a16:creationId xmlns:a16="http://schemas.microsoft.com/office/drawing/2014/main" id="{0DECE67C-61DA-4540-AEF2-C6481E3D68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13" name="Rectangle 12">
            <a:extLst>
              <a:ext uri="{FF2B5EF4-FFF2-40B4-BE49-F238E27FC236}">
                <a16:creationId xmlns:a16="http://schemas.microsoft.com/office/drawing/2014/main" id="{49B9A071-C527-C44E-BD34-478C355131AD}"/>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571466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wo Column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2C9131AB-095D-B348-8872-24C29EE931D5}"/>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0" name="Graphic 9">
            <a:extLst>
              <a:ext uri="{FF2B5EF4-FFF2-40B4-BE49-F238E27FC236}">
                <a16:creationId xmlns:a16="http://schemas.microsoft.com/office/drawing/2014/main" id="{B28D84D2-7F04-D443-9641-948927BE61D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11" name="Title 1">
            <a:extLst>
              <a:ext uri="{FF2B5EF4-FFF2-40B4-BE49-F238E27FC236}">
                <a16:creationId xmlns:a16="http://schemas.microsoft.com/office/drawing/2014/main" id="{390B902D-EFC4-7D4A-AEEE-DEA32CAFB634}"/>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16A35A61-EC07-054E-9F3C-ED8FD42FA690}"/>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886308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Image Right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03306"/>
            <a:ext cx="5002456" cy="3361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DDB3DD6D-4025-524C-AE02-D36A27137E44}"/>
              </a:ext>
            </a:extLst>
          </p:cNvPr>
          <p:cNvSpPr/>
          <p:nvPr userDrawn="1"/>
        </p:nvSpPr>
        <p:spPr>
          <a:xfrm>
            <a:off x="0" y="0"/>
            <a:ext cx="12192000" cy="2071923"/>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itle 1">
            <a:extLst>
              <a:ext uri="{FF2B5EF4-FFF2-40B4-BE49-F238E27FC236}">
                <a16:creationId xmlns:a16="http://schemas.microsoft.com/office/drawing/2014/main" id="{980CD2FC-F833-7846-8D70-742CB5E7B396}"/>
              </a:ext>
            </a:extLst>
          </p:cNvPr>
          <p:cNvSpPr>
            <a:spLocks noGrp="1"/>
          </p:cNvSpPr>
          <p:nvPr>
            <p:ph type="title" hasCustomPrompt="1"/>
          </p:nvPr>
        </p:nvSpPr>
        <p:spPr>
          <a:xfrm>
            <a:off x="545856" y="847490"/>
            <a:ext cx="5241628" cy="993050"/>
          </a:xfrm>
        </p:spPr>
        <p:txBody>
          <a:bodyPr lIns="0" anchor="b" anchorCtr="0"/>
          <a:lstStyle>
            <a:lvl1pPr>
              <a:defRPr b="0">
                <a:solidFill>
                  <a:schemeClr val="bg1"/>
                </a:solidFill>
              </a:defRPr>
            </a:lvl1pPr>
          </a:lstStyle>
          <a:p>
            <a:r>
              <a:rPr lang="en-US" dirty="0"/>
              <a:t>Click to edit Master title style </a:t>
            </a:r>
          </a:p>
        </p:txBody>
      </p:sp>
      <p:sp>
        <p:nvSpPr>
          <p:cNvPr id="10" name="Rectangle 9">
            <a:extLst>
              <a:ext uri="{FF2B5EF4-FFF2-40B4-BE49-F238E27FC236}">
                <a16:creationId xmlns:a16="http://schemas.microsoft.com/office/drawing/2014/main" id="{70D68D7A-D9B0-BC4C-9C48-54D5E4B7B8BB}"/>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r>
              <a:rPr lang="en-US"/>
              <a:t>Click icon to add picture</a:t>
            </a:r>
          </a:p>
        </p:txBody>
      </p:sp>
    </p:spTree>
    <p:extLst>
      <p:ext uri="{BB962C8B-B14F-4D97-AF65-F5344CB8AC3E}">
        <p14:creationId xmlns:p14="http://schemas.microsoft.com/office/powerpoint/2010/main" val="3645976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Sidebar - Header Soli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userDrawn="1"/>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dirty="0"/>
              <a:t>Sidebar title</a:t>
            </a:r>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userDrawn="1"/>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userDrawn="1"/>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ACB29EB7-82B4-5341-B0E4-1AC3B5901151}" type="slidenum">
              <a:rPr lang="en-US" smtClean="0"/>
              <a:t>‹#›</a:t>
            </a:fld>
            <a:endParaRPr lang="en-US"/>
          </a:p>
        </p:txBody>
      </p:sp>
      <p:sp>
        <p:nvSpPr>
          <p:cNvPr id="14" name="Rectangle 13">
            <a:extLst>
              <a:ext uri="{FF2B5EF4-FFF2-40B4-BE49-F238E27FC236}">
                <a16:creationId xmlns:a16="http://schemas.microsoft.com/office/drawing/2014/main" id="{74531B25-93C9-BB4C-B3EF-DD4DCE2EEFDD}"/>
              </a:ext>
            </a:extLst>
          </p:cNvPr>
          <p:cNvSpPr/>
          <p:nvPr userDrawn="1"/>
        </p:nvSpPr>
        <p:spPr>
          <a:xfrm>
            <a:off x="-1" y="-1"/>
            <a:ext cx="12192000" cy="1603575"/>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5" name="Graphic 14">
            <a:extLst>
              <a:ext uri="{FF2B5EF4-FFF2-40B4-BE49-F238E27FC236}">
                <a16:creationId xmlns:a16="http://schemas.microsoft.com/office/drawing/2014/main" id="{E6CE982F-F5DF-BF40-ADDA-85468FBC574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16" name="Title 1">
            <a:extLst>
              <a:ext uri="{FF2B5EF4-FFF2-40B4-BE49-F238E27FC236}">
                <a16:creationId xmlns:a16="http://schemas.microsoft.com/office/drawing/2014/main" id="{F797B0FB-FE38-9D45-8C57-D038E350A4E8}"/>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C303A798-BACC-5B46-A64C-DF2E5373B41B}"/>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519838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hree Par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918BA8-A950-8B47-8B1C-A47CD97E06AB}"/>
              </a:ext>
            </a:extLst>
          </p:cNvPr>
          <p:cNvSpPr>
            <a:spLocks noGrp="1"/>
          </p:cNvSpPr>
          <p:nvPr>
            <p:ph type="body" sz="quarter" idx="13" hasCustomPrompt="1"/>
          </p:nvPr>
        </p:nvSpPr>
        <p:spPr>
          <a:xfrm>
            <a:off x="0" y="1038"/>
            <a:ext cx="4094795" cy="2361234"/>
          </a:xfrm>
          <a:solidFill>
            <a:srgbClr val="0A5A8C"/>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dirty="0"/>
              <a:t>Title</a:t>
            </a:r>
          </a:p>
        </p:txBody>
      </p:sp>
      <p:sp>
        <p:nvSpPr>
          <p:cNvPr id="10" name="Text Placeholder 4">
            <a:extLst>
              <a:ext uri="{FF2B5EF4-FFF2-40B4-BE49-F238E27FC236}">
                <a16:creationId xmlns:a16="http://schemas.microsoft.com/office/drawing/2014/main" id="{75B26E4E-52BC-DA47-AE7B-89F2B7B724BC}"/>
              </a:ext>
            </a:extLst>
          </p:cNvPr>
          <p:cNvSpPr>
            <a:spLocks noGrp="1"/>
          </p:cNvSpPr>
          <p:nvPr>
            <p:ph type="body" sz="quarter" idx="14"/>
          </p:nvPr>
        </p:nvSpPr>
        <p:spPr>
          <a:xfrm>
            <a:off x="-7716" y="2361233"/>
            <a:ext cx="4102511" cy="4496767"/>
          </a:xfrm>
          <a:solidFill>
            <a:srgbClr val="E7EDF4"/>
          </a:solidFill>
        </p:spPr>
        <p:txBody>
          <a:bodyPr lIns="365760" tIns="365760" rIns="365760" bIns="365760">
            <a:noAutofit/>
          </a:bodyPr>
          <a:lstStyle>
            <a:lvl1pPr marL="274320" indent="-274320">
              <a:spcBef>
                <a:spcPts val="0"/>
              </a:spcBef>
              <a:spcAft>
                <a:spcPts val="1200"/>
              </a:spcAft>
              <a:buClr>
                <a:srgbClr val="0A5A8C"/>
              </a:buClr>
              <a:buFont typeface="+mj-lt"/>
              <a:buAutoNum type="arabicPeriod"/>
              <a:defRPr sz="1700"/>
            </a:lvl1pPr>
          </a:lstStyle>
          <a:p>
            <a:pPr lvl="0"/>
            <a:r>
              <a:rPr lang="en-US"/>
              <a:t>Click to edit Master text styles</a:t>
            </a:r>
          </a:p>
        </p:txBody>
      </p:sp>
      <p:sp>
        <p:nvSpPr>
          <p:cNvPr id="11" name="Text Placeholder 4">
            <a:extLst>
              <a:ext uri="{FF2B5EF4-FFF2-40B4-BE49-F238E27FC236}">
                <a16:creationId xmlns:a16="http://schemas.microsoft.com/office/drawing/2014/main" id="{05AC1461-A8B6-D44D-81B7-5CB538E5AC51}"/>
              </a:ext>
            </a:extLst>
          </p:cNvPr>
          <p:cNvSpPr>
            <a:spLocks noGrp="1"/>
          </p:cNvSpPr>
          <p:nvPr>
            <p:ph type="body" sz="quarter" idx="15" hasCustomPrompt="1"/>
          </p:nvPr>
        </p:nvSpPr>
        <p:spPr>
          <a:xfrm>
            <a:off x="4095195" y="1"/>
            <a:ext cx="4001609" cy="2361234"/>
          </a:xfrm>
          <a:solidFill>
            <a:srgbClr val="008FB9"/>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dirty="0"/>
              <a:t>Title</a:t>
            </a:r>
          </a:p>
        </p:txBody>
      </p:sp>
      <p:sp>
        <p:nvSpPr>
          <p:cNvPr id="12" name="Text Placeholder 4">
            <a:extLst>
              <a:ext uri="{FF2B5EF4-FFF2-40B4-BE49-F238E27FC236}">
                <a16:creationId xmlns:a16="http://schemas.microsoft.com/office/drawing/2014/main" id="{9C1EC430-2BBA-3B49-B8A7-560C52B8E249}"/>
              </a:ext>
            </a:extLst>
          </p:cNvPr>
          <p:cNvSpPr>
            <a:spLocks noGrp="1"/>
          </p:cNvSpPr>
          <p:nvPr>
            <p:ph type="body" sz="quarter" idx="16"/>
          </p:nvPr>
        </p:nvSpPr>
        <p:spPr>
          <a:xfrm>
            <a:off x="4087482" y="2361234"/>
            <a:ext cx="4009322" cy="4496767"/>
          </a:xfrm>
          <a:solidFill>
            <a:srgbClr val="EBF5F9"/>
          </a:solidFill>
        </p:spPr>
        <p:txBody>
          <a:bodyPr lIns="365760" tIns="365760" rIns="365760" bIns="365760">
            <a:noAutofit/>
          </a:bodyPr>
          <a:lstStyle>
            <a:lvl1pPr marL="274320" marR="0" indent="-274320" algn="l" defTabSz="914400" rtl="0" eaLnBrk="1" fontAlgn="auto" latinLnBrk="0" hangingPunct="1">
              <a:lnSpc>
                <a:spcPct val="100000"/>
              </a:lnSpc>
              <a:spcBef>
                <a:spcPts val="0"/>
              </a:spcBef>
              <a:spcAft>
                <a:spcPts val="1200"/>
              </a:spcAft>
              <a:buClr>
                <a:srgbClr val="008FB9"/>
              </a:buClr>
              <a:buSzTx/>
              <a:buFont typeface="+mj-lt"/>
              <a:buAutoNum type="arabicPeriod"/>
              <a:tabLst/>
              <a:defRPr sz="1700"/>
            </a:lvl1pPr>
          </a:lstStyle>
          <a:p>
            <a:pPr marL="182880" marR="0" lvl="0" indent="-274320" algn="l" defTabSz="914400" rtl="0" eaLnBrk="1" fontAlgn="auto" latinLnBrk="0" hangingPunct="1">
              <a:lnSpc>
                <a:spcPct val="100000"/>
              </a:lnSpc>
              <a:spcBef>
                <a:spcPts val="0"/>
              </a:spcBef>
              <a:spcAft>
                <a:spcPts val="600"/>
              </a:spcAft>
              <a:buClr>
                <a:schemeClr val="tx1"/>
              </a:buClr>
              <a:buSzTx/>
              <a:buFont typeface="+mj-lt"/>
              <a:buAutoNum type="arabicPeriod"/>
              <a:tabLst/>
              <a:defRPr/>
            </a:pPr>
            <a:r>
              <a:rPr lang="en-US"/>
              <a:t>Click to edit Master text styles</a:t>
            </a:r>
          </a:p>
        </p:txBody>
      </p:sp>
      <p:sp>
        <p:nvSpPr>
          <p:cNvPr id="13" name="Text Placeholder 4">
            <a:extLst>
              <a:ext uri="{FF2B5EF4-FFF2-40B4-BE49-F238E27FC236}">
                <a16:creationId xmlns:a16="http://schemas.microsoft.com/office/drawing/2014/main" id="{DE816B2C-4A5D-E449-ACC9-71FC51D6BFD7}"/>
              </a:ext>
            </a:extLst>
          </p:cNvPr>
          <p:cNvSpPr>
            <a:spLocks noGrp="1"/>
          </p:cNvSpPr>
          <p:nvPr>
            <p:ph type="body" sz="quarter" idx="17" hasCustomPrompt="1"/>
          </p:nvPr>
        </p:nvSpPr>
        <p:spPr>
          <a:xfrm>
            <a:off x="8096403" y="0"/>
            <a:ext cx="4087030" cy="2361234"/>
          </a:xfrm>
          <a:solidFill>
            <a:srgbClr val="E88603"/>
          </a:solidFill>
        </p:spPr>
        <p:txBody>
          <a:bodyPr lIns="365760" tIns="822960" rIns="365760" bIns="228600">
            <a:noAutofit/>
          </a:bodyPr>
          <a:lstStyle>
            <a:lvl1pPr marL="0" indent="0" algn="ctr">
              <a:spcBef>
                <a:spcPts val="600"/>
              </a:spcBef>
              <a:buNone/>
              <a:defRPr sz="2200" b="1" i="0">
                <a:solidFill>
                  <a:schemeClr val="bg1"/>
                </a:solidFill>
                <a:latin typeface="Arial Black" panose="020B0604020202020204" pitchFamily="34" charset="0"/>
                <a:cs typeface="Arial Black" panose="020B0604020202020204" pitchFamily="34" charset="0"/>
              </a:defRPr>
            </a:lvl1pPr>
          </a:lstStyle>
          <a:p>
            <a:pPr lvl="0"/>
            <a:r>
              <a:rPr lang="en-US" dirty="0"/>
              <a:t>Title</a:t>
            </a:r>
          </a:p>
        </p:txBody>
      </p:sp>
      <p:sp>
        <p:nvSpPr>
          <p:cNvPr id="14" name="Text Placeholder 4">
            <a:extLst>
              <a:ext uri="{FF2B5EF4-FFF2-40B4-BE49-F238E27FC236}">
                <a16:creationId xmlns:a16="http://schemas.microsoft.com/office/drawing/2014/main" id="{B2AFD8AB-CE05-E643-AA14-383E45E1E036}"/>
              </a:ext>
            </a:extLst>
          </p:cNvPr>
          <p:cNvSpPr>
            <a:spLocks noGrp="1"/>
          </p:cNvSpPr>
          <p:nvPr>
            <p:ph type="body" sz="quarter" idx="18"/>
          </p:nvPr>
        </p:nvSpPr>
        <p:spPr>
          <a:xfrm>
            <a:off x="8096804" y="2361233"/>
            <a:ext cx="4087030" cy="4496767"/>
          </a:xfrm>
          <a:solidFill>
            <a:srgbClr val="FEF5EC"/>
          </a:solidFill>
        </p:spPr>
        <p:txBody>
          <a:bodyPr lIns="365760" tIns="365760" rIns="365760" bIns="365760">
            <a:noAutofit/>
          </a:bodyPr>
          <a:lstStyle>
            <a:lvl1pPr marL="274320" indent="-274320">
              <a:spcBef>
                <a:spcPts val="0"/>
              </a:spcBef>
              <a:spcAft>
                <a:spcPts val="1200"/>
              </a:spcAft>
              <a:buClr>
                <a:srgbClr val="E88603"/>
              </a:buClr>
              <a:buFont typeface="+mj-lt"/>
              <a:buAutoNum type="arabicPeriod"/>
              <a:defRPr sz="1700"/>
            </a:lvl1pPr>
          </a:lstStyle>
          <a:p>
            <a:pPr lvl="0"/>
            <a:r>
              <a:rPr lang="en-US"/>
              <a:t>Click to edit Master text styles</a:t>
            </a:r>
          </a:p>
        </p:txBody>
      </p:sp>
    </p:spTree>
    <p:extLst>
      <p:ext uri="{BB962C8B-B14F-4D97-AF65-F5344CB8AC3E}">
        <p14:creationId xmlns:p14="http://schemas.microsoft.com/office/powerpoint/2010/main" val="250776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nchor="b" anchorCtr="0"/>
          <a:lstStyle>
            <a:lvl1pPr>
              <a:defRPr b="0"/>
            </a:lvl1pPr>
          </a:lstStyle>
          <a:p>
            <a:r>
              <a:rPr lang="en-US" dirty="0"/>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4EC73C83-FAA9-E442-9622-670FC1F8013F}" type="slidenum">
              <a:rPr lang="en-US" smtClean="0"/>
              <a:t>‹#›</a:t>
            </a:fld>
            <a:endParaRPr lang="en-US"/>
          </a:p>
        </p:txBody>
      </p:sp>
      <p:cxnSp>
        <p:nvCxnSpPr>
          <p:cNvPr id="9" name="Straight Connector 8">
            <a:extLst>
              <a:ext uri="{FF2B5EF4-FFF2-40B4-BE49-F238E27FC236}">
                <a16:creationId xmlns:a16="http://schemas.microsoft.com/office/drawing/2014/main" id="{BB1952B3-2B32-4440-BA7C-1996F4C60A30}"/>
              </a:ext>
            </a:extLst>
          </p:cNvPr>
          <p:cNvCxnSpPr/>
          <p:nvPr/>
        </p:nvCxnSpPr>
        <p:spPr>
          <a:xfrm>
            <a:off x="545855" y="1382755"/>
            <a:ext cx="111002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46AFA09-3F95-1641-8FAE-7C992E05D541}"/>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221258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Quote">
    <p:bg>
      <p:bgPr>
        <a:solidFill>
          <a:srgbClr val="1F842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1331089" y="1580775"/>
            <a:ext cx="10046825" cy="4345463"/>
          </a:xfrm>
        </p:spPr>
        <p:txBody>
          <a:bodyPr lIns="0" tIns="0" rIns="0" bIns="0" anchor="t" anchorCtr="0">
            <a:noAutofit/>
          </a:bodyPr>
          <a:lstStyle>
            <a:lvl1pPr>
              <a:lnSpc>
                <a:spcPct val="110000"/>
              </a:lnSpc>
              <a:spcAft>
                <a:spcPts val="800"/>
              </a:spcAft>
              <a:defRPr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a:t>
            </a:r>
          </a:p>
        </p:txBody>
      </p:sp>
      <p:sp>
        <p:nvSpPr>
          <p:cNvPr id="7" name="Round Single Corner Rectangle 6">
            <a:extLst>
              <a:ext uri="{FF2B5EF4-FFF2-40B4-BE49-F238E27FC236}">
                <a16:creationId xmlns:a16="http://schemas.microsoft.com/office/drawing/2014/main" id="{4B9CB909-430D-F249-9FB6-3447B4882778}"/>
              </a:ext>
            </a:extLst>
          </p:cNvPr>
          <p:cNvSpPr/>
          <p:nvPr userDrawn="1"/>
        </p:nvSpPr>
        <p:spPr>
          <a:xfrm rot="10800000" flipH="1">
            <a:off x="1" y="1580774"/>
            <a:ext cx="902824" cy="839040"/>
          </a:xfrm>
          <a:prstGeom prst="round1Rect">
            <a:avLst>
              <a:gd name="adj" fmla="val 27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Box 8">
            <a:extLst>
              <a:ext uri="{FF2B5EF4-FFF2-40B4-BE49-F238E27FC236}">
                <a16:creationId xmlns:a16="http://schemas.microsoft.com/office/drawing/2014/main" id="{83999E12-F5CA-C24F-B840-8C2BAADBDDAF}"/>
              </a:ext>
            </a:extLst>
          </p:cNvPr>
          <p:cNvSpPr txBox="1"/>
          <p:nvPr userDrawn="1"/>
        </p:nvSpPr>
        <p:spPr>
          <a:xfrm>
            <a:off x="139150" y="1486076"/>
            <a:ext cx="1273215" cy="1631216"/>
          </a:xfrm>
          <a:prstGeom prst="rect">
            <a:avLst/>
          </a:prstGeom>
          <a:noFill/>
        </p:spPr>
        <p:txBody>
          <a:bodyPr wrap="square" rtlCol="0">
            <a:spAutoFit/>
          </a:bodyPr>
          <a:lstStyle/>
          <a:p>
            <a:r>
              <a:rPr lang="en-US" sz="10000" dirty="0">
                <a:solidFill>
                  <a:srgbClr val="1F842F"/>
                </a:solidFill>
                <a:latin typeface="Arial" panose="020B0604020202020204" pitchFamily="34" charset="0"/>
                <a:cs typeface="Arial" panose="020B0604020202020204" pitchFamily="34" charset="0"/>
              </a:rPr>
              <a:t>“</a:t>
            </a:r>
          </a:p>
        </p:txBody>
      </p:sp>
      <p:pic>
        <p:nvPicPr>
          <p:cNvPr id="10" name="Graphic 9">
            <a:extLst>
              <a:ext uri="{FF2B5EF4-FFF2-40B4-BE49-F238E27FC236}">
                <a16:creationId xmlns:a16="http://schemas.microsoft.com/office/drawing/2014/main" id="{7811FDF3-3096-964C-B011-CA6A08E99B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132" r="40609" b="78347"/>
          <a:stretch/>
        </p:blipFill>
        <p:spPr>
          <a:xfrm>
            <a:off x="4705815" y="3110809"/>
            <a:ext cx="7486186" cy="3747191"/>
          </a:xfrm>
          <a:prstGeom prst="rect">
            <a:avLst/>
          </a:prstGeom>
        </p:spPr>
      </p:pic>
      <p:sp>
        <p:nvSpPr>
          <p:cNvPr id="11" name="Rectangle 10">
            <a:extLst>
              <a:ext uri="{FF2B5EF4-FFF2-40B4-BE49-F238E27FC236}">
                <a16:creationId xmlns:a16="http://schemas.microsoft.com/office/drawing/2014/main" id="{E4EB0494-0133-1E4E-BA91-2150E8AADEB4}"/>
              </a:ext>
            </a:extLst>
          </p:cNvPr>
          <p:cNvSpPr/>
          <p:nvPr userDrawn="1"/>
        </p:nvSpPr>
        <p:spPr>
          <a:xfrm>
            <a:off x="0" y="6018960"/>
            <a:ext cx="2297151" cy="839041"/>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1F842F"/>
              </a:solidFill>
              <a:latin typeface="Arial" panose="020B0604020202020204" pitchFamily="34" charset="0"/>
            </a:endParaRPr>
          </a:p>
        </p:txBody>
      </p:sp>
    </p:spTree>
    <p:extLst>
      <p:ext uri="{BB962C8B-B14F-4D97-AF65-F5344CB8AC3E}">
        <p14:creationId xmlns:p14="http://schemas.microsoft.com/office/powerpoint/2010/main" val="3117478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3CEA1C-6C5B-1B45-AF29-28EEDA22FE44}"/>
              </a:ext>
            </a:extLst>
          </p:cNvPr>
          <p:cNvSpPr/>
          <p:nvPr userDrawn="1"/>
        </p:nvSpPr>
        <p:spPr>
          <a:xfrm>
            <a:off x="0" y="0"/>
            <a:ext cx="12192000" cy="6858002"/>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7" name="Graphic 16">
            <a:extLst>
              <a:ext uri="{FF2B5EF4-FFF2-40B4-BE49-F238E27FC236}">
                <a16:creationId xmlns:a16="http://schemas.microsoft.com/office/drawing/2014/main" id="{12408F34-A083-044D-AF37-A00545022B7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26" b="69300"/>
          <a:stretch/>
        </p:blipFill>
        <p:spPr>
          <a:xfrm>
            <a:off x="0" y="1545220"/>
            <a:ext cx="11226764" cy="5312780"/>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25189"/>
            <a:ext cx="9891229" cy="2987591"/>
          </a:xfrm>
        </p:spPr>
        <p:txBody>
          <a:bodyPr lIns="0" tIns="0" rIns="0" bIns="0" anchor="b" anchorCtr="0">
            <a:normAutofit/>
          </a:bodyPr>
          <a:lstStyle>
            <a:lvl1pPr>
              <a:defRPr sz="5000" b="0">
                <a:solidFill>
                  <a:schemeClr val="bg1"/>
                </a:solidFill>
              </a:defRPr>
            </a:lvl1pPr>
          </a:lstStyle>
          <a:p>
            <a:r>
              <a:rPr lang="en-US" dirty="0"/>
              <a:t>Click to edit Master title style </a:t>
            </a:r>
          </a:p>
        </p:txBody>
      </p:sp>
      <p:pic>
        <p:nvPicPr>
          <p:cNvPr id="13" name="Graphic 12">
            <a:extLst>
              <a:ext uri="{FF2B5EF4-FFF2-40B4-BE49-F238E27FC236}">
                <a16:creationId xmlns:a16="http://schemas.microsoft.com/office/drawing/2014/main" id="{704AD494-E00B-C144-84A1-6B60187A5C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3377" y="590507"/>
            <a:ext cx="1192523" cy="1192523"/>
          </a:xfrm>
          <a:prstGeom prst="rect">
            <a:avLst/>
          </a:prstGeom>
        </p:spPr>
      </p:pic>
    </p:spTree>
    <p:extLst>
      <p:ext uri="{BB962C8B-B14F-4D97-AF65-F5344CB8AC3E}">
        <p14:creationId xmlns:p14="http://schemas.microsoft.com/office/powerpoint/2010/main" val="1838619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Section Divider Image">
    <p:bg>
      <p:bgPr>
        <a:solidFill>
          <a:srgbClr val="1F842F"/>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57F1B93-88E6-9A4B-A655-CEE9228CC14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9484" r="15290" b="83739"/>
          <a:stretch/>
        </p:blipFill>
        <p:spPr>
          <a:xfrm>
            <a:off x="-1" y="4043910"/>
            <a:ext cx="6096001" cy="2814089"/>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73538"/>
            <a:ext cx="4441149" cy="3170790"/>
          </a:xfrm>
        </p:spPr>
        <p:txBody>
          <a:bodyPr lIns="0" tIns="0" rIns="0" bIns="0" anchor="b" anchorCtr="0">
            <a:normAutofit/>
          </a:bodyPr>
          <a:lstStyle>
            <a:lvl1pPr>
              <a:defRPr sz="5000" b="0">
                <a:solidFill>
                  <a:schemeClr val="bg1"/>
                </a:solidFill>
              </a:defRPr>
            </a:lvl1pPr>
          </a:lstStyle>
          <a:p>
            <a:r>
              <a:rPr lang="en-US" dirty="0"/>
              <a:t>Click to edit Master title style </a:t>
            </a:r>
          </a:p>
        </p:txBody>
      </p:sp>
      <p:pic>
        <p:nvPicPr>
          <p:cNvPr id="22" name="Graphic 21">
            <a:extLst>
              <a:ext uri="{FF2B5EF4-FFF2-40B4-BE49-F238E27FC236}">
                <a16:creationId xmlns:a16="http://schemas.microsoft.com/office/drawing/2014/main" id="{51F8E19B-4812-6A4F-A2B5-94E8A6C606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3377" y="590507"/>
            <a:ext cx="1192523" cy="1192523"/>
          </a:xfrm>
          <a:prstGeom prst="rect">
            <a:avLst/>
          </a:prstGeom>
        </p:spPr>
      </p:pic>
      <p:sp>
        <p:nvSpPr>
          <p:cNvPr id="7" name="Rectangle 6">
            <a:extLst>
              <a:ext uri="{FF2B5EF4-FFF2-40B4-BE49-F238E27FC236}">
                <a16:creationId xmlns:a16="http://schemas.microsoft.com/office/drawing/2014/main" id="{1F4AFC66-2E68-9E43-8C1F-8B743E3CD1DB}"/>
              </a:ext>
            </a:extLst>
          </p:cNvPr>
          <p:cNvSpPr/>
          <p:nvPr userDrawn="1"/>
        </p:nvSpPr>
        <p:spPr>
          <a:xfrm>
            <a:off x="0" y="6134836"/>
            <a:ext cx="2025900" cy="723166"/>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Picture Placeholder 4">
            <a:extLst>
              <a:ext uri="{FF2B5EF4-FFF2-40B4-BE49-F238E27FC236}">
                <a16:creationId xmlns:a16="http://schemas.microsoft.com/office/drawing/2014/main" id="{9919F1D2-EFBA-DE44-93C2-346CA3334A8B}"/>
              </a:ext>
            </a:extLst>
          </p:cNvPr>
          <p:cNvSpPr>
            <a:spLocks noGrp="1"/>
          </p:cNvSpPr>
          <p:nvPr>
            <p:ph type="pic" sz="quarter" idx="10"/>
          </p:nvPr>
        </p:nvSpPr>
        <p:spPr>
          <a:xfrm>
            <a:off x="6096000" y="0"/>
            <a:ext cx="6096001" cy="6858000"/>
          </a:xfrm>
          <a:noFill/>
        </p:spPr>
        <p:txBody>
          <a:bodyPr/>
          <a:lstStyle/>
          <a:p>
            <a:r>
              <a:rPr lang="en-US"/>
              <a:t>Click icon to add picture</a:t>
            </a:r>
          </a:p>
        </p:txBody>
      </p:sp>
    </p:spTree>
    <p:extLst>
      <p:ext uri="{BB962C8B-B14F-4D97-AF65-F5344CB8AC3E}">
        <p14:creationId xmlns:p14="http://schemas.microsoft.com/office/powerpoint/2010/main" val="1145403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losing">
    <p:bg>
      <p:bgPr>
        <a:solidFill>
          <a:srgbClr val="1F842F"/>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2FE36A63-0FB6-D24A-8700-D5552E5C08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596" r="16214" b="78820"/>
          <a:stretch/>
        </p:blipFill>
        <p:spPr>
          <a:xfrm rot="10800000">
            <a:off x="4025590" y="-3"/>
            <a:ext cx="8166410" cy="3665181"/>
          </a:xfrm>
          <a:prstGeom prst="rect">
            <a:avLst/>
          </a:prstGeom>
        </p:spPr>
      </p:pic>
      <p:sp>
        <p:nvSpPr>
          <p:cNvPr id="16" name="Rectangle 15">
            <a:extLst>
              <a:ext uri="{FF2B5EF4-FFF2-40B4-BE49-F238E27FC236}">
                <a16:creationId xmlns:a16="http://schemas.microsoft.com/office/drawing/2014/main" id="{D385C372-E629-8D43-8051-C1FD18C3322B}"/>
              </a:ext>
            </a:extLst>
          </p:cNvPr>
          <p:cNvSpPr/>
          <p:nvPr userDrawn="1"/>
        </p:nvSpPr>
        <p:spPr>
          <a:xfrm>
            <a:off x="-216" y="4886099"/>
            <a:ext cx="12192216" cy="1971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47584" y="920304"/>
            <a:ext cx="10693205" cy="1496325"/>
          </a:xfrm>
        </p:spPr>
        <p:txBody>
          <a:bodyPr>
            <a:normAutofit/>
          </a:bodyPr>
          <a:lstStyle>
            <a:lvl1pPr>
              <a:defRPr sz="7500" b="0">
                <a:solidFill>
                  <a:schemeClr val="bg1"/>
                </a:solidFill>
              </a:defRPr>
            </a:lvl1pPr>
          </a:lstStyle>
          <a:p>
            <a:r>
              <a:rPr lang="en-US" dirty="0"/>
              <a:t>Thank you!</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647584"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pic>
        <p:nvPicPr>
          <p:cNvPr id="17" name="Graphic 16">
            <a:extLst>
              <a:ext uri="{FF2B5EF4-FFF2-40B4-BE49-F238E27FC236}">
                <a16:creationId xmlns:a16="http://schemas.microsoft.com/office/drawing/2014/main" id="{C75CDD96-E06D-7248-B17D-8933B7E19E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9340" y="5239729"/>
            <a:ext cx="3725745" cy="1178691"/>
          </a:xfrm>
          <a:prstGeom prst="rect">
            <a:avLst/>
          </a:prstGeom>
        </p:spPr>
      </p:pic>
      <p:sp>
        <p:nvSpPr>
          <p:cNvPr id="18" name="TextBox 17">
            <a:extLst>
              <a:ext uri="{FF2B5EF4-FFF2-40B4-BE49-F238E27FC236}">
                <a16:creationId xmlns:a16="http://schemas.microsoft.com/office/drawing/2014/main" id="{368165DC-A3C5-3D46-B230-E9853F89D416}"/>
              </a:ext>
            </a:extLst>
          </p:cNvPr>
          <p:cNvSpPr txBox="1"/>
          <p:nvPr userDrawn="1"/>
        </p:nvSpPr>
        <p:spPr>
          <a:xfrm>
            <a:off x="5320654" y="5656762"/>
            <a:ext cx="1138653" cy="307777"/>
          </a:xfrm>
          <a:prstGeom prst="rect">
            <a:avLst/>
          </a:prstGeom>
          <a:noFill/>
        </p:spPr>
        <p:txBody>
          <a:bodyPr wrap="square" rtlCol="0">
            <a:spAutoFit/>
          </a:bodyPr>
          <a:lstStyle/>
          <a:p>
            <a:r>
              <a:rPr lang="en-US" sz="1400" b="1" dirty="0">
                <a:solidFill>
                  <a:schemeClr val="tx1"/>
                </a:solidFill>
                <a:latin typeface="Arial" panose="020B0604020202020204" pitchFamily="34" charset="0"/>
                <a:cs typeface="Arial" panose="020B0604020202020204" pitchFamily="34" charset="0"/>
              </a:rPr>
              <a:t>nashp.org</a:t>
            </a:r>
          </a:p>
        </p:txBody>
      </p:sp>
      <p:sp>
        <p:nvSpPr>
          <p:cNvPr id="19" name="TextBox 18">
            <a:extLst>
              <a:ext uri="{FF2B5EF4-FFF2-40B4-BE49-F238E27FC236}">
                <a16:creationId xmlns:a16="http://schemas.microsoft.com/office/drawing/2014/main" id="{9C0C7FA9-1490-924B-B06D-06A776CB90C6}"/>
              </a:ext>
            </a:extLst>
          </p:cNvPr>
          <p:cNvSpPr txBox="1"/>
          <p:nvPr userDrawn="1"/>
        </p:nvSpPr>
        <p:spPr>
          <a:xfrm>
            <a:off x="7554851" y="5656762"/>
            <a:ext cx="1954459" cy="307777"/>
          </a:xfrm>
          <a:prstGeom prst="rect">
            <a:avLst/>
          </a:prstGeom>
          <a:noFill/>
        </p:spPr>
        <p:txBody>
          <a:bodyPr wrap="square" rtlCol="0">
            <a:spAutoFit/>
          </a:bodyPr>
          <a:lstStyle/>
          <a:p>
            <a:r>
              <a:rPr lang="en-US" sz="1400" b="0" dirty="0">
                <a:solidFill>
                  <a:schemeClr val="tx1"/>
                </a:solidFill>
                <a:latin typeface="Arial" panose="020B0604020202020204" pitchFamily="34" charset="0"/>
                <a:cs typeface="Arial" panose="020B0604020202020204" pitchFamily="34" charset="0"/>
              </a:rPr>
              <a:t>@NASHPhealth</a:t>
            </a:r>
          </a:p>
        </p:txBody>
      </p:sp>
      <p:sp>
        <p:nvSpPr>
          <p:cNvPr id="20" name="TextBox 19">
            <a:extLst>
              <a:ext uri="{FF2B5EF4-FFF2-40B4-BE49-F238E27FC236}">
                <a16:creationId xmlns:a16="http://schemas.microsoft.com/office/drawing/2014/main" id="{EF6E68CF-2158-9249-A47A-B7F5A5F99D08}"/>
              </a:ext>
            </a:extLst>
          </p:cNvPr>
          <p:cNvSpPr txBox="1"/>
          <p:nvPr userDrawn="1"/>
        </p:nvSpPr>
        <p:spPr>
          <a:xfrm>
            <a:off x="10141747" y="5656762"/>
            <a:ext cx="1954459" cy="307777"/>
          </a:xfrm>
          <a:prstGeom prst="rect">
            <a:avLst/>
          </a:prstGeom>
          <a:noFill/>
        </p:spPr>
        <p:txBody>
          <a:bodyPr wrap="square" rtlCol="0">
            <a:spAutoFit/>
          </a:bodyPr>
          <a:lstStyle/>
          <a:p>
            <a:r>
              <a:rPr lang="en-US" sz="1400" b="0" dirty="0">
                <a:solidFill>
                  <a:schemeClr val="tx1"/>
                </a:solidFill>
                <a:latin typeface="Arial" panose="020B0604020202020204" pitchFamily="34" charset="0"/>
                <a:cs typeface="Arial" panose="020B0604020202020204" pitchFamily="34" charset="0"/>
              </a:rPr>
              <a:t>@NASHP</a:t>
            </a:r>
          </a:p>
        </p:txBody>
      </p:sp>
      <p:grpSp>
        <p:nvGrpSpPr>
          <p:cNvPr id="38" name="Group 37">
            <a:extLst>
              <a:ext uri="{FF2B5EF4-FFF2-40B4-BE49-F238E27FC236}">
                <a16:creationId xmlns:a16="http://schemas.microsoft.com/office/drawing/2014/main" id="{46EFF5F6-120F-E74B-A3E1-D6EA39F8618D}"/>
              </a:ext>
            </a:extLst>
          </p:cNvPr>
          <p:cNvGrpSpPr/>
          <p:nvPr userDrawn="1"/>
        </p:nvGrpSpPr>
        <p:grpSpPr>
          <a:xfrm>
            <a:off x="9636632" y="5594963"/>
            <a:ext cx="471662" cy="471662"/>
            <a:chOff x="9681652" y="5639923"/>
            <a:chExt cx="471662" cy="471662"/>
          </a:xfrm>
        </p:grpSpPr>
        <p:sp>
          <p:nvSpPr>
            <p:cNvPr id="37" name="Oval 36">
              <a:extLst>
                <a:ext uri="{FF2B5EF4-FFF2-40B4-BE49-F238E27FC236}">
                  <a16:creationId xmlns:a16="http://schemas.microsoft.com/office/drawing/2014/main" id="{3AE90E95-2D25-D141-AF51-570D38D9AF9B}"/>
                </a:ext>
              </a:extLst>
            </p:cNvPr>
            <p:cNvSpPr/>
            <p:nvPr userDrawn="1"/>
          </p:nvSpPr>
          <p:spPr>
            <a:xfrm>
              <a:off x="9681652" y="5639923"/>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3" name="Graphic 32">
              <a:extLst>
                <a:ext uri="{FF2B5EF4-FFF2-40B4-BE49-F238E27FC236}">
                  <a16:creationId xmlns:a16="http://schemas.microsoft.com/office/drawing/2014/main" id="{20233D2C-471E-CE44-BAC9-EDC650FD8F4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51859" y="5707849"/>
              <a:ext cx="331248" cy="331248"/>
            </a:xfrm>
            <a:prstGeom prst="rect">
              <a:avLst/>
            </a:prstGeom>
          </p:spPr>
        </p:pic>
      </p:grpSp>
      <p:grpSp>
        <p:nvGrpSpPr>
          <p:cNvPr id="39" name="Group 38">
            <a:extLst>
              <a:ext uri="{FF2B5EF4-FFF2-40B4-BE49-F238E27FC236}">
                <a16:creationId xmlns:a16="http://schemas.microsoft.com/office/drawing/2014/main" id="{323A5BFC-84D6-A646-A390-6D715B3548AF}"/>
              </a:ext>
            </a:extLst>
          </p:cNvPr>
          <p:cNvGrpSpPr/>
          <p:nvPr userDrawn="1"/>
        </p:nvGrpSpPr>
        <p:grpSpPr>
          <a:xfrm>
            <a:off x="7065779" y="5594963"/>
            <a:ext cx="471662" cy="471662"/>
            <a:chOff x="7043477" y="5606114"/>
            <a:chExt cx="471662" cy="471662"/>
          </a:xfrm>
        </p:grpSpPr>
        <p:sp>
          <p:nvSpPr>
            <p:cNvPr id="36" name="Oval 35">
              <a:extLst>
                <a:ext uri="{FF2B5EF4-FFF2-40B4-BE49-F238E27FC236}">
                  <a16:creationId xmlns:a16="http://schemas.microsoft.com/office/drawing/2014/main" id="{84D406BE-FDD2-AE4F-BBF5-5E19E34CA768}"/>
                </a:ext>
              </a:extLst>
            </p:cNvPr>
            <p:cNvSpPr/>
            <p:nvPr userDrawn="1"/>
          </p:nvSpPr>
          <p:spPr>
            <a:xfrm>
              <a:off x="7043477" y="5606114"/>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5" name="Graphic 34">
              <a:extLst>
                <a:ext uri="{FF2B5EF4-FFF2-40B4-BE49-F238E27FC236}">
                  <a16:creationId xmlns:a16="http://schemas.microsoft.com/office/drawing/2014/main" id="{B77DFF97-9681-C043-A2F3-4580D94D4A5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163201" y="5713515"/>
              <a:ext cx="252298" cy="252298"/>
            </a:xfrm>
            <a:prstGeom prst="rect">
              <a:avLst/>
            </a:prstGeom>
          </p:spPr>
        </p:pic>
      </p:grpSp>
      <p:sp>
        <p:nvSpPr>
          <p:cNvPr id="41" name="Content Placeholder 2">
            <a:extLst>
              <a:ext uri="{FF2B5EF4-FFF2-40B4-BE49-F238E27FC236}">
                <a16:creationId xmlns:a16="http://schemas.microsoft.com/office/drawing/2014/main" id="{D5625F17-7FEA-C444-A3EF-5C5D32960AB0}"/>
              </a:ext>
            </a:extLst>
          </p:cNvPr>
          <p:cNvSpPr>
            <a:spLocks noGrp="1"/>
          </p:cNvSpPr>
          <p:nvPr>
            <p:ph idx="10"/>
          </p:nvPr>
        </p:nvSpPr>
        <p:spPr>
          <a:xfrm>
            <a:off x="6095892"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sp>
        <p:nvSpPr>
          <p:cNvPr id="22" name="Rectangle 21">
            <a:extLst>
              <a:ext uri="{FF2B5EF4-FFF2-40B4-BE49-F238E27FC236}">
                <a16:creationId xmlns:a16="http://schemas.microsoft.com/office/drawing/2014/main" id="{0B8AC450-36F3-D143-85FC-124022FBC1AC}"/>
              </a:ext>
            </a:extLst>
          </p:cNvPr>
          <p:cNvSpPr/>
          <p:nvPr userDrawn="1"/>
        </p:nvSpPr>
        <p:spPr>
          <a:xfrm>
            <a:off x="0" y="6741666"/>
            <a:ext cx="12192000" cy="129398"/>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170144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FC7630-FFFD-274A-B280-9FEBE3557D52}"/>
              </a:ext>
            </a:extLst>
          </p:cNvPr>
          <p:cNvSpPr>
            <a:spLocks noGrp="1"/>
          </p:cNvSpPr>
          <p:nvPr>
            <p:ph type="sldNum" sz="quarter" idx="12"/>
          </p:nvPr>
        </p:nvSpPr>
        <p:spPr/>
        <p:txBody>
          <a:bodyPr/>
          <a:lstStyle/>
          <a:p>
            <a:fld id="{ACB29EB7-82B4-5341-B0E4-1AC3B5901151}" type="slidenum">
              <a:rPr lang="en-US" smtClean="0"/>
              <a:t>‹#›</a:t>
            </a:fld>
            <a:endParaRPr lang="en-US"/>
          </a:p>
        </p:txBody>
      </p:sp>
    </p:spTree>
    <p:extLst>
      <p:ext uri="{BB962C8B-B14F-4D97-AF65-F5344CB8AC3E}">
        <p14:creationId xmlns:p14="http://schemas.microsoft.com/office/powerpoint/2010/main" val="3289941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lan_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908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lstStyle>
            <a:lvl1pPr>
              <a:defRPr b="0"/>
            </a:lvl1pPr>
          </a:lstStyle>
          <a:p>
            <a:r>
              <a:rPr lang="en-US" dirty="0"/>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4EC73C83-FAA9-E442-9622-670FC1F8013F}"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C49B64C9-6383-2E4E-BE81-152AE9A1EF13}"/>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11" name="Straight Connector 10">
            <a:extLst>
              <a:ext uri="{FF2B5EF4-FFF2-40B4-BE49-F238E27FC236}">
                <a16:creationId xmlns:a16="http://schemas.microsoft.com/office/drawing/2014/main" id="{9BE536E6-F765-1941-896A-F2CDB5796E9A}"/>
              </a:ext>
            </a:extLst>
          </p:cNvPr>
          <p:cNvCxnSpPr/>
          <p:nvPr/>
        </p:nvCxnSpPr>
        <p:spPr>
          <a:xfrm>
            <a:off x="545855" y="1382755"/>
            <a:ext cx="111002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95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6" y="194013"/>
            <a:ext cx="5002456" cy="1662122"/>
          </a:xfrm>
        </p:spPr>
        <p:txBody>
          <a:bodyPr lIns="0" anchor="b" anchorCtr="0">
            <a:normAutofit/>
          </a:bodyPr>
          <a:lstStyle>
            <a:lvl1pPr>
              <a:defRPr sz="3500"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25610"/>
            <a:ext cx="5002456" cy="3548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ED0E0E2B-ECE5-0742-B1A5-28664F0E72E6}"/>
              </a:ext>
            </a:extLst>
          </p:cNvPr>
          <p:cNvCxnSpPr>
            <a:cxnSpLocks/>
          </p:cNvCxnSpPr>
          <p:nvPr/>
        </p:nvCxnSpPr>
        <p:spPr>
          <a:xfrm>
            <a:off x="545855" y="1873408"/>
            <a:ext cx="50024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F747829-D98C-BD42-93FA-A8B6B807034C}"/>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29319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Sidebar">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545855" y="374456"/>
            <a:ext cx="11100289" cy="1001429"/>
          </a:xfrm>
        </p:spPr>
        <p:txBody>
          <a:bodyPr lIns="0"/>
          <a:lstStyle>
            <a:lvl1pPr>
              <a:defRPr b="0"/>
            </a:lvl1pPr>
          </a:lstStyle>
          <a:p>
            <a:r>
              <a:rPr lang="en-US" dirty="0"/>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dirty="0"/>
              <a:t>Sidebar </a:t>
            </a:r>
            <a:r>
              <a:rPr lang="en-US" dirty="0" err="1"/>
              <a:t>Titledvsdvdvsvdvdvd</a:t>
            </a:r>
            <a:endParaRPr lang="en-US" dirty="0"/>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4EC73C83-FAA9-E442-9622-670FC1F8013F}" type="slidenum">
              <a:rPr lang="en-US" smtClean="0"/>
              <a:t>‹#›</a:t>
            </a:fld>
            <a:endParaRPr lang="en-US"/>
          </a:p>
        </p:txBody>
      </p:sp>
      <p:cxnSp>
        <p:nvCxnSpPr>
          <p:cNvPr id="16" name="Straight Connector 15">
            <a:extLst>
              <a:ext uri="{FF2B5EF4-FFF2-40B4-BE49-F238E27FC236}">
                <a16:creationId xmlns:a16="http://schemas.microsoft.com/office/drawing/2014/main" id="{B5A85644-E2AC-4942-88B4-7E4F53782BB7}"/>
              </a:ext>
            </a:extLst>
          </p:cNvPr>
          <p:cNvCxnSpPr/>
          <p:nvPr/>
        </p:nvCxnSpPr>
        <p:spPr>
          <a:xfrm>
            <a:off x="545855" y="1382755"/>
            <a:ext cx="111002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A63C22E-72E7-794A-8153-F58A7BCBF369}"/>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03385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Graphic and Call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C090B3-74F2-9049-B366-8B18BB3AEB8C}"/>
              </a:ext>
            </a:extLst>
          </p:cNvPr>
          <p:cNvSpPr/>
          <p:nvPr/>
        </p:nvSpPr>
        <p:spPr>
          <a:xfrm>
            <a:off x="7694340" y="0"/>
            <a:ext cx="4497657" cy="6713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07658" y="512956"/>
            <a:ext cx="3338485" cy="5285678"/>
          </a:xfrm>
        </p:spPr>
        <p:txBody>
          <a:bodyPr lIns="0" anchor="ctr" anchorCtr="0">
            <a:normAutofit/>
          </a:bodyPr>
          <a:lstStyle>
            <a:lvl1pPr>
              <a:defRPr sz="2800" b="1" i="0">
                <a:solidFill>
                  <a:schemeClr val="bg1"/>
                </a:solidFill>
                <a:latin typeface="Arial" panose="020B0604020202020204" pitchFamily="34" charset="0"/>
                <a:cs typeface="Arial" panose="020B0604020202020204" pitchFamily="34" charset="0"/>
              </a:defRPr>
            </a:lvl1pPr>
          </a:lstStyle>
          <a:p>
            <a:r>
              <a:rPr lang="en-US" dirty="0"/>
              <a:t>Click to edit Master title style </a:t>
            </a: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lvl1pPr>
              <a:defRPr>
                <a:solidFill>
                  <a:schemeClr val="bg1"/>
                </a:solidFill>
              </a:defRPr>
            </a:lvl1pPr>
          </a:lstStyle>
          <a:p>
            <a:fld id="{4EC73C83-FAA9-E442-9622-670FC1F8013F}" type="slidenum">
              <a:rPr lang="en-US" smtClean="0"/>
              <a:t>‹#›</a:t>
            </a:fld>
            <a:endParaRPr lang="en-US"/>
          </a:p>
        </p:txBody>
      </p:sp>
      <p:pic>
        <p:nvPicPr>
          <p:cNvPr id="15" name="Graphic 14">
            <a:extLst>
              <a:ext uri="{FF2B5EF4-FFF2-40B4-BE49-F238E27FC236}">
                <a16:creationId xmlns:a16="http://schemas.microsoft.com/office/drawing/2014/main" id="{B9743015-21C3-624E-B682-076050BF2C2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4078" t="4982" r="33262" b="83876"/>
          <a:stretch/>
        </p:blipFill>
        <p:spPr>
          <a:xfrm rot="16200000">
            <a:off x="5490254" y="2204087"/>
            <a:ext cx="6690736" cy="2282560"/>
          </a:xfrm>
          <a:prstGeom prst="rect">
            <a:avLst/>
          </a:prstGeom>
        </p:spPr>
      </p:pic>
      <p:sp>
        <p:nvSpPr>
          <p:cNvPr id="17" name="Picture Placeholder 4">
            <a:extLst>
              <a:ext uri="{FF2B5EF4-FFF2-40B4-BE49-F238E27FC236}">
                <a16:creationId xmlns:a16="http://schemas.microsoft.com/office/drawing/2014/main" id="{A8A20C99-CD08-5643-9B54-D875947747A4}"/>
              </a:ext>
            </a:extLst>
          </p:cNvPr>
          <p:cNvSpPr>
            <a:spLocks noGrp="1"/>
          </p:cNvSpPr>
          <p:nvPr>
            <p:ph type="pic" sz="quarter" idx="10" hasCustomPrompt="1"/>
          </p:nvPr>
        </p:nvSpPr>
        <p:spPr>
          <a:xfrm>
            <a:off x="442332" y="512956"/>
            <a:ext cx="6805961" cy="5174166"/>
          </a:xfrm>
          <a:solidFill>
            <a:schemeClr val="bg1">
              <a:lumMod val="75000"/>
            </a:schemeClr>
          </a:solidFill>
        </p:spPr>
        <p:txBody>
          <a:bodyPr/>
          <a:lstStyle/>
          <a:p>
            <a:r>
              <a:rPr lang="en-US" dirty="0"/>
              <a:t>Add graphic</a:t>
            </a:r>
          </a:p>
        </p:txBody>
      </p:sp>
      <p:sp>
        <p:nvSpPr>
          <p:cNvPr id="9" name="Rectangle 8">
            <a:extLst>
              <a:ext uri="{FF2B5EF4-FFF2-40B4-BE49-F238E27FC236}">
                <a16:creationId xmlns:a16="http://schemas.microsoft.com/office/drawing/2014/main" id="{154BBE02-74D2-9B4E-AA28-803AA4A9F79F}"/>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05408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Basic - Header Sol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4DF1EC-C5F0-2C49-AF2C-6AE3EC8C353C}"/>
              </a:ext>
            </a:extLst>
          </p:cNvPr>
          <p:cNvSpPr/>
          <p:nvPr/>
        </p:nvSpPr>
        <p:spPr>
          <a:xfrm>
            <a:off x="-1" y="-1"/>
            <a:ext cx="12192000" cy="1603575"/>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9" name="Graphic 8">
            <a:extLst>
              <a:ext uri="{FF2B5EF4-FFF2-40B4-BE49-F238E27FC236}">
                <a16:creationId xmlns:a16="http://schemas.microsoft.com/office/drawing/2014/main" id="{0DECE67C-61DA-4540-AEF2-C6481E3D68A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4EC73C83-FAA9-E442-9622-670FC1F8013F}" type="slidenum">
              <a:rPr lang="en-US" smtClean="0"/>
              <a:t>‹#›</a:t>
            </a:fld>
            <a:endParaRPr lang="en-US"/>
          </a:p>
        </p:txBody>
      </p:sp>
      <p:sp>
        <p:nvSpPr>
          <p:cNvPr id="8" name="Rectangle 7">
            <a:extLst>
              <a:ext uri="{FF2B5EF4-FFF2-40B4-BE49-F238E27FC236}">
                <a16:creationId xmlns:a16="http://schemas.microsoft.com/office/drawing/2014/main" id="{AF7D79BA-8D56-3E47-AAD1-FA15C47607B0}"/>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40473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Two Column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4EC73C83-FAA9-E442-9622-670FC1F8013F}"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2C9131AB-095D-B348-8872-24C29EE931D5}"/>
              </a:ext>
            </a:extLst>
          </p:cNvPr>
          <p:cNvSpPr/>
          <p:nvPr/>
        </p:nvSpPr>
        <p:spPr>
          <a:xfrm>
            <a:off x="-1" y="-1"/>
            <a:ext cx="12192000" cy="1603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0" name="Graphic 9">
            <a:extLst>
              <a:ext uri="{FF2B5EF4-FFF2-40B4-BE49-F238E27FC236}">
                <a16:creationId xmlns:a16="http://schemas.microsoft.com/office/drawing/2014/main" id="{B28D84D2-7F04-D443-9641-948927BE61D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11" name="Title 1">
            <a:extLst>
              <a:ext uri="{FF2B5EF4-FFF2-40B4-BE49-F238E27FC236}">
                <a16:creationId xmlns:a16="http://schemas.microsoft.com/office/drawing/2014/main" id="{390B902D-EFC4-7D4A-AEEE-DEA32CAFB634}"/>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E8EC4708-E8CE-4140-99DA-06FE27721DF1}"/>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386729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2.sv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E0A04-6D79-CE47-9C0D-6B1B335AEFBE}"/>
              </a:ext>
            </a:extLst>
          </p:cNvPr>
          <p:cNvSpPr>
            <a:spLocks noGrp="1"/>
          </p:cNvSpPr>
          <p:nvPr>
            <p:ph type="title"/>
          </p:nvPr>
        </p:nvSpPr>
        <p:spPr>
          <a:xfrm>
            <a:off x="545855" y="194012"/>
            <a:ext cx="11100289" cy="1171469"/>
          </a:xfrm>
          <a:prstGeom prst="rect">
            <a:avLst/>
          </a:prstGeom>
        </p:spPr>
        <p:txBody>
          <a:bodyPr vert="horz" lIns="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888AF15-56A3-654D-9D0B-C3ADDA4E49D2}"/>
              </a:ext>
            </a:extLst>
          </p:cNvPr>
          <p:cNvSpPr>
            <a:spLocks noGrp="1"/>
          </p:cNvSpPr>
          <p:nvPr>
            <p:ph type="body" idx="1"/>
          </p:nvPr>
        </p:nvSpPr>
        <p:spPr>
          <a:xfrm>
            <a:off x="545855" y="1834957"/>
            <a:ext cx="11100289" cy="382506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6421D2D-CACE-1C47-BE9D-BDB2BDD5C381}"/>
              </a:ext>
            </a:extLst>
          </p:cNvPr>
          <p:cNvSpPr>
            <a:spLocks noGrp="1"/>
          </p:cNvSpPr>
          <p:nvPr>
            <p:ph type="sldNum" sz="quarter" idx="4"/>
          </p:nvPr>
        </p:nvSpPr>
        <p:spPr>
          <a:xfrm>
            <a:off x="8845391" y="6104082"/>
            <a:ext cx="2800753"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4EC73C83-FAA9-E442-9622-670FC1F8013F}" type="slidenum">
              <a:rPr lang="en-US" smtClean="0"/>
              <a:t>‹#›</a:t>
            </a:fld>
            <a:endParaRPr lang="en-US"/>
          </a:p>
        </p:txBody>
      </p:sp>
      <p:sp>
        <p:nvSpPr>
          <p:cNvPr id="10" name="TextBox 9">
            <a:extLst>
              <a:ext uri="{FF2B5EF4-FFF2-40B4-BE49-F238E27FC236}">
                <a16:creationId xmlns:a16="http://schemas.microsoft.com/office/drawing/2014/main" id="{F27C35AD-9EAA-5E48-BC70-6D487D4D7B00}"/>
              </a:ext>
            </a:extLst>
          </p:cNvPr>
          <p:cNvSpPr txBox="1"/>
          <p:nvPr/>
        </p:nvSpPr>
        <p:spPr>
          <a:xfrm>
            <a:off x="1182295" y="6155840"/>
            <a:ext cx="5736429" cy="261610"/>
          </a:xfrm>
          <a:prstGeom prst="rect">
            <a:avLst/>
          </a:prstGeom>
          <a:noFill/>
        </p:spPr>
        <p:txBody>
          <a:bodyPr wrap="square" rtlCol="0">
            <a:spAutoFit/>
          </a:bodyPr>
          <a:lstStyle/>
          <a:p>
            <a:r>
              <a:rPr lang="en-US" sz="1100" dirty="0">
                <a:solidFill>
                  <a:srgbClr val="002E3B"/>
                </a:solidFill>
                <a:latin typeface="Arial" panose="020B0604020202020204" pitchFamily="34" charset="0"/>
                <a:cs typeface="Arial" panose="020B0604020202020204" pitchFamily="34" charset="0"/>
              </a:rPr>
              <a:t>nashp.org</a:t>
            </a:r>
          </a:p>
        </p:txBody>
      </p:sp>
      <p:pic>
        <p:nvPicPr>
          <p:cNvPr id="7" name="Graphic 6">
            <a:extLst>
              <a:ext uri="{FF2B5EF4-FFF2-40B4-BE49-F238E27FC236}">
                <a16:creationId xmlns:a16="http://schemas.microsoft.com/office/drawing/2014/main" id="{E210BF41-1901-F94F-98E9-75E3F26E39E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90063" y="6012444"/>
            <a:ext cx="585609" cy="585609"/>
          </a:xfrm>
          <a:prstGeom prst="rect">
            <a:avLst/>
          </a:prstGeom>
        </p:spPr>
      </p:pic>
    </p:spTree>
    <p:extLst>
      <p:ext uri="{BB962C8B-B14F-4D97-AF65-F5344CB8AC3E}">
        <p14:creationId xmlns:p14="http://schemas.microsoft.com/office/powerpoint/2010/main" val="2056578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96" r:id="rId17"/>
  </p:sldLayoutIdLst>
  <p:txStyles>
    <p:titleStyle>
      <a:lvl1pPr algn="l" defTabSz="914400" rtl="0" eaLnBrk="1" latinLnBrk="0" hangingPunct="1">
        <a:lnSpc>
          <a:spcPct val="90000"/>
        </a:lnSpc>
        <a:spcBef>
          <a:spcPct val="0"/>
        </a:spcBef>
        <a:buNone/>
        <a:defRPr sz="35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800"/>
        </a:spcAft>
        <a:buClr>
          <a:srgbClr val="1F842F"/>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E0A04-6D79-CE47-9C0D-6B1B335AEFBE}"/>
              </a:ext>
            </a:extLst>
          </p:cNvPr>
          <p:cNvSpPr>
            <a:spLocks noGrp="1"/>
          </p:cNvSpPr>
          <p:nvPr>
            <p:ph type="title"/>
          </p:nvPr>
        </p:nvSpPr>
        <p:spPr>
          <a:xfrm>
            <a:off x="545855" y="194012"/>
            <a:ext cx="11100289" cy="1171469"/>
          </a:xfrm>
          <a:prstGeom prst="rect">
            <a:avLst/>
          </a:prstGeom>
        </p:spPr>
        <p:txBody>
          <a:bodyPr vert="horz" lIns="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888AF15-56A3-654D-9D0B-C3ADDA4E49D2}"/>
              </a:ext>
            </a:extLst>
          </p:cNvPr>
          <p:cNvSpPr>
            <a:spLocks noGrp="1"/>
          </p:cNvSpPr>
          <p:nvPr>
            <p:ph type="body" idx="1"/>
          </p:nvPr>
        </p:nvSpPr>
        <p:spPr>
          <a:xfrm>
            <a:off x="545855" y="1834957"/>
            <a:ext cx="11100289" cy="382506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6421D2D-CACE-1C47-BE9D-BDB2BDD5C381}"/>
              </a:ext>
            </a:extLst>
          </p:cNvPr>
          <p:cNvSpPr>
            <a:spLocks noGrp="1"/>
          </p:cNvSpPr>
          <p:nvPr>
            <p:ph type="sldNum" sz="quarter" idx="4"/>
          </p:nvPr>
        </p:nvSpPr>
        <p:spPr>
          <a:xfrm>
            <a:off x="8845391" y="6104082"/>
            <a:ext cx="2800753"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ACB29EB7-82B4-5341-B0E4-1AC3B5901151}" type="slidenum">
              <a:rPr lang="en-US" smtClean="0"/>
              <a:pPr/>
              <a:t>‹#›</a:t>
            </a:fld>
            <a:endParaRPr lang="en-US" dirty="0"/>
          </a:p>
        </p:txBody>
      </p:sp>
      <p:sp>
        <p:nvSpPr>
          <p:cNvPr id="10" name="TextBox 9">
            <a:extLst>
              <a:ext uri="{FF2B5EF4-FFF2-40B4-BE49-F238E27FC236}">
                <a16:creationId xmlns:a16="http://schemas.microsoft.com/office/drawing/2014/main" id="{F27C35AD-9EAA-5E48-BC70-6D487D4D7B00}"/>
              </a:ext>
            </a:extLst>
          </p:cNvPr>
          <p:cNvSpPr txBox="1"/>
          <p:nvPr/>
        </p:nvSpPr>
        <p:spPr>
          <a:xfrm>
            <a:off x="1182295" y="6155840"/>
            <a:ext cx="5736429" cy="261610"/>
          </a:xfrm>
          <a:prstGeom prst="rect">
            <a:avLst/>
          </a:prstGeom>
          <a:noFill/>
        </p:spPr>
        <p:txBody>
          <a:bodyPr wrap="square" rtlCol="0">
            <a:spAutoFit/>
          </a:bodyPr>
          <a:lstStyle/>
          <a:p>
            <a:r>
              <a:rPr lang="en-US" sz="1100" dirty="0">
                <a:solidFill>
                  <a:srgbClr val="002E3B"/>
                </a:solidFill>
                <a:latin typeface="Arial" panose="020B0604020202020204" pitchFamily="34" charset="0"/>
                <a:cs typeface="Arial" panose="020B0604020202020204" pitchFamily="34" charset="0"/>
              </a:rPr>
              <a:t>nashp.org</a:t>
            </a:r>
          </a:p>
        </p:txBody>
      </p:sp>
      <p:pic>
        <p:nvPicPr>
          <p:cNvPr id="7" name="Graphic 6">
            <a:extLst>
              <a:ext uri="{FF2B5EF4-FFF2-40B4-BE49-F238E27FC236}">
                <a16:creationId xmlns:a16="http://schemas.microsoft.com/office/drawing/2014/main" id="{E210BF41-1901-F94F-98E9-75E3F26E39E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90063" y="6012444"/>
            <a:ext cx="585609" cy="585609"/>
          </a:xfrm>
          <a:prstGeom prst="rect">
            <a:avLst/>
          </a:prstGeom>
        </p:spPr>
      </p:pic>
    </p:spTree>
    <p:extLst>
      <p:ext uri="{BB962C8B-B14F-4D97-AF65-F5344CB8AC3E}">
        <p14:creationId xmlns:p14="http://schemas.microsoft.com/office/powerpoint/2010/main" val="25183278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hdr="0" ftr="0" dt="0"/>
  <p:txStyles>
    <p:titleStyle>
      <a:lvl1pPr algn="l" defTabSz="914400" rtl="0" eaLnBrk="1" latinLnBrk="0" hangingPunct="1">
        <a:lnSpc>
          <a:spcPct val="90000"/>
        </a:lnSpc>
        <a:spcBef>
          <a:spcPct val="0"/>
        </a:spcBef>
        <a:buNone/>
        <a:defRPr sz="35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800"/>
        </a:spcAft>
        <a:buClr>
          <a:srgbClr val="1F842F"/>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3C0653-C5BB-1206-0CBB-33436B2425E9}"/>
              </a:ext>
            </a:extLst>
          </p:cNvPr>
          <p:cNvSpPr>
            <a:spLocks noGrp="1"/>
          </p:cNvSpPr>
          <p:nvPr>
            <p:ph type="title"/>
          </p:nvPr>
        </p:nvSpPr>
        <p:spPr>
          <a:xfrm>
            <a:off x="616490" y="1271014"/>
            <a:ext cx="9484440" cy="2246811"/>
          </a:xfrm>
        </p:spPr>
        <p:txBody>
          <a:bodyPr/>
          <a:lstStyle/>
          <a:p>
            <a:r>
              <a:rPr lang="en-US" sz="4000" dirty="0"/>
              <a:t>State Challenges and Priorities for the Health Workforce</a:t>
            </a:r>
          </a:p>
        </p:txBody>
      </p:sp>
      <p:sp>
        <p:nvSpPr>
          <p:cNvPr id="5" name="Content Placeholder 4">
            <a:extLst>
              <a:ext uri="{FF2B5EF4-FFF2-40B4-BE49-F238E27FC236}">
                <a16:creationId xmlns:a16="http://schemas.microsoft.com/office/drawing/2014/main" id="{B22F4E27-00F7-3BF7-1363-1FB1E2E63CC8}"/>
              </a:ext>
            </a:extLst>
          </p:cNvPr>
          <p:cNvSpPr>
            <a:spLocks noGrp="1"/>
          </p:cNvSpPr>
          <p:nvPr>
            <p:ph idx="1"/>
          </p:nvPr>
        </p:nvSpPr>
        <p:spPr/>
        <p:txBody>
          <a:bodyPr/>
          <a:lstStyle/>
          <a:p>
            <a:endParaRPr lang="en-US" b="1" dirty="0"/>
          </a:p>
          <a:p>
            <a:r>
              <a:rPr lang="en-US" b="1" dirty="0"/>
              <a:t>Hemi Tewarson, Executive Director</a:t>
            </a:r>
          </a:p>
          <a:p>
            <a:endParaRPr lang="en-US" dirty="0"/>
          </a:p>
        </p:txBody>
      </p:sp>
    </p:spTree>
    <p:extLst>
      <p:ext uri="{BB962C8B-B14F-4D97-AF65-F5344CB8AC3E}">
        <p14:creationId xmlns:p14="http://schemas.microsoft.com/office/powerpoint/2010/main" val="187057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6096000" cy="6858000"/>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solidFill>
                <a:schemeClr val="bg1"/>
              </a:solidFill>
            </a:endParaRPr>
          </a:p>
        </p:txBody>
      </p:sp>
      <p:sp>
        <p:nvSpPr>
          <p:cNvPr id="9" name="Rectangle 8"/>
          <p:cNvSpPr/>
          <p:nvPr/>
        </p:nvSpPr>
        <p:spPr>
          <a:xfrm>
            <a:off x="528592" y="2405269"/>
            <a:ext cx="5038817" cy="2298578"/>
          </a:xfrm>
          <a:prstGeom prst="rect">
            <a:avLst/>
          </a:prstGeom>
        </p:spPr>
        <p:txBody>
          <a:bodyPr wrap="square" lIns="0" tIns="0" rIns="0" bIns="0" anchor="t">
            <a:spAutoFit/>
          </a:bodyPr>
          <a:lstStyle/>
          <a:p>
            <a:r>
              <a:rPr lang="en-US" sz="1867" dirty="0">
                <a:solidFill>
                  <a:schemeClr val="bg1"/>
                </a:solidFill>
              </a:rPr>
              <a:t>The National Academy for State Health Policy (NASHP) is a nonpartisan organization committed to developing and advancing state health policy innovations and solutions. </a:t>
            </a:r>
          </a:p>
          <a:p>
            <a:endParaRPr lang="en-US" sz="1867" dirty="0">
              <a:solidFill>
                <a:schemeClr val="bg1"/>
              </a:solidFill>
            </a:endParaRPr>
          </a:p>
          <a:p>
            <a:r>
              <a:rPr lang="en-US" sz="1867" dirty="0">
                <a:solidFill>
                  <a:schemeClr val="bg1"/>
                </a:solidFill>
              </a:rPr>
              <a:t>NASHP provides a unique forum for the productive exchange of strategies across state government, including the executive and legislative branches. </a:t>
            </a:r>
          </a:p>
        </p:txBody>
      </p:sp>
      <p:sp>
        <p:nvSpPr>
          <p:cNvPr id="67" name="Rectangle 66"/>
          <p:cNvSpPr/>
          <p:nvPr/>
        </p:nvSpPr>
        <p:spPr>
          <a:xfrm>
            <a:off x="558800" y="1402824"/>
            <a:ext cx="5008608" cy="574453"/>
          </a:xfrm>
          <a:prstGeom prst="rect">
            <a:avLst/>
          </a:prstGeom>
        </p:spPr>
        <p:txBody>
          <a:bodyPr wrap="square" lIns="0" tIns="0" rIns="0" bIns="0" anchor="ctr">
            <a:spAutoFit/>
          </a:bodyPr>
          <a:lstStyle/>
          <a:p>
            <a:r>
              <a:rPr lang="en-US" sz="3733" b="1" dirty="0">
                <a:solidFill>
                  <a:schemeClr val="bg1"/>
                </a:solidFill>
              </a:rPr>
              <a:t>About NASHP</a:t>
            </a:r>
          </a:p>
        </p:txBody>
      </p:sp>
      <p:grpSp>
        <p:nvGrpSpPr>
          <p:cNvPr id="155" name="Group 154"/>
          <p:cNvGrpSpPr/>
          <p:nvPr/>
        </p:nvGrpSpPr>
        <p:grpSpPr>
          <a:xfrm>
            <a:off x="558800" y="2080364"/>
            <a:ext cx="795061" cy="60960"/>
            <a:chOff x="3624143" y="1019661"/>
            <a:chExt cx="1502841" cy="115229"/>
          </a:xfrm>
        </p:grpSpPr>
        <p:sp>
          <p:nvSpPr>
            <p:cNvPr id="156" name="Oval 13"/>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57" name="Oval 14"/>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58" name="Oval 15"/>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59" name="Oval 16"/>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60" name="Oval 17"/>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61" name="Oval 24"/>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147" name="Inhaltsplatzhalter 4"/>
          <p:cNvSpPr txBox="1">
            <a:spLocks/>
          </p:cNvSpPr>
          <p:nvPr/>
        </p:nvSpPr>
        <p:spPr>
          <a:xfrm>
            <a:off x="7096107" y="4445001"/>
            <a:ext cx="5095893" cy="49244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dirty="0">
                <a:solidFill>
                  <a:schemeClr val="tx1">
                    <a:lumMod val="75000"/>
                    <a:lumOff val="25000"/>
                  </a:schemeClr>
                </a:solidFill>
                <a:latin typeface="+mn-lt"/>
              </a:rPr>
              <a:t>To improve the health and well-being of all people across every state.</a:t>
            </a:r>
          </a:p>
        </p:txBody>
      </p:sp>
      <p:grpSp>
        <p:nvGrpSpPr>
          <p:cNvPr id="148" name="Group 147"/>
          <p:cNvGrpSpPr/>
          <p:nvPr/>
        </p:nvGrpSpPr>
        <p:grpSpPr>
          <a:xfrm rot="16200000">
            <a:off x="6709553" y="4546603"/>
            <a:ext cx="246843" cy="246840"/>
            <a:chOff x="5664200" y="5721415"/>
            <a:chExt cx="342835" cy="342835"/>
          </a:xfrm>
          <a:effectLst>
            <a:outerShdw blurRad="152400" dist="139700" dir="5400000" sx="71000" sy="71000" algn="t" rotWithShape="0">
              <a:prstClr val="black">
                <a:alpha val="40000"/>
              </a:prstClr>
            </a:outerShdw>
          </a:effectLst>
        </p:grpSpPr>
        <p:sp>
          <p:nvSpPr>
            <p:cNvPr id="149" name="Oval 148"/>
            <p:cNvSpPr/>
            <p:nvPr/>
          </p:nvSpPr>
          <p:spPr>
            <a:xfrm>
              <a:off x="5664200" y="5721415"/>
              <a:ext cx="342835" cy="342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900"/>
            </a:p>
          </p:txBody>
        </p:sp>
      </p:grpSp>
      <p:sp>
        <p:nvSpPr>
          <p:cNvPr id="151" name="Inhaltsplatzhalter 4"/>
          <p:cNvSpPr txBox="1">
            <a:spLocks/>
          </p:cNvSpPr>
          <p:nvPr/>
        </p:nvSpPr>
        <p:spPr>
          <a:xfrm>
            <a:off x="7096107" y="5064204"/>
            <a:ext cx="4994293" cy="123110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buNone/>
            </a:pPr>
            <a:r>
              <a:rPr lang="en-US" sz="1600" dirty="0">
                <a:solidFill>
                  <a:schemeClr val="tx1">
                    <a:lumMod val="75000"/>
                    <a:lumOff val="25000"/>
                  </a:schemeClr>
                </a:solidFill>
                <a:latin typeface="+mn-lt"/>
              </a:rPr>
              <a:t>To be of, by, and for all state by providing nonpartisan support for the development of policies that promote and sustain healthy people and communities, advance high quality and affordable health care, and address health equity. </a:t>
            </a:r>
          </a:p>
        </p:txBody>
      </p:sp>
      <p:grpSp>
        <p:nvGrpSpPr>
          <p:cNvPr id="152" name="Group 151"/>
          <p:cNvGrpSpPr/>
          <p:nvPr/>
        </p:nvGrpSpPr>
        <p:grpSpPr>
          <a:xfrm rot="16200000">
            <a:off x="6709553" y="5518959"/>
            <a:ext cx="246843" cy="246840"/>
            <a:chOff x="5664200" y="5721415"/>
            <a:chExt cx="342835" cy="342835"/>
          </a:xfrm>
          <a:effectLst>
            <a:outerShdw blurRad="152400" dist="139700" dir="5400000" sx="71000" sy="71000" algn="t" rotWithShape="0">
              <a:prstClr val="black">
                <a:alpha val="40000"/>
              </a:prstClr>
            </a:outerShdw>
          </a:effectLst>
        </p:grpSpPr>
        <p:sp>
          <p:nvSpPr>
            <p:cNvPr id="153" name="Oval 152"/>
            <p:cNvSpPr/>
            <p:nvPr/>
          </p:nvSpPr>
          <p:spPr>
            <a:xfrm>
              <a:off x="5664200" y="5721415"/>
              <a:ext cx="342835" cy="3428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endParaRPr lang="th-TH" sz="900"/>
            </a:p>
          </p:txBody>
        </p:sp>
      </p:grpSp>
      <p:pic>
        <p:nvPicPr>
          <p:cNvPr id="30" name="Content Placeholder 6" descr="Logo, company name&#10;&#10;Description automatically generated">
            <a:extLst>
              <a:ext uri="{FF2B5EF4-FFF2-40B4-BE49-F238E27FC236}">
                <a16:creationId xmlns:a16="http://schemas.microsoft.com/office/drawing/2014/main" id="{1D54FD53-79AF-9292-F5B7-EB8999B511F4}"/>
              </a:ext>
            </a:extLst>
          </p:cNvPr>
          <p:cNvPicPr>
            <a:picLocks noChangeAspect="1"/>
          </p:cNvPicPr>
          <p:nvPr/>
        </p:nvPicPr>
        <p:blipFill>
          <a:blip r:embed="rId2"/>
          <a:stretch>
            <a:fillRect/>
          </a:stretch>
        </p:blipFill>
        <p:spPr>
          <a:xfrm>
            <a:off x="7501467" y="668216"/>
            <a:ext cx="3471333" cy="3268133"/>
          </a:xfrm>
          <a:prstGeom prst="rect">
            <a:avLst/>
          </a:prstGeom>
        </p:spPr>
      </p:pic>
      <p:sp>
        <p:nvSpPr>
          <p:cNvPr id="2" name="TextBox 1">
            <a:extLst>
              <a:ext uri="{FF2B5EF4-FFF2-40B4-BE49-F238E27FC236}">
                <a16:creationId xmlns:a16="http://schemas.microsoft.com/office/drawing/2014/main" id="{41672966-FD35-814A-014C-3E26335E4868}"/>
              </a:ext>
            </a:extLst>
          </p:cNvPr>
          <p:cNvSpPr txBox="1"/>
          <p:nvPr/>
        </p:nvSpPr>
        <p:spPr>
          <a:xfrm>
            <a:off x="9484963" y="6550618"/>
            <a:ext cx="184731" cy="461665"/>
          </a:xfrm>
          <a:prstGeom prst="rect">
            <a:avLst/>
          </a:prstGeom>
          <a:noFill/>
        </p:spPr>
        <p:txBody>
          <a:bodyPr wrap="none" rtlCol="0">
            <a:spAutoFit/>
          </a:bodyPr>
          <a:lstStyle/>
          <a:p>
            <a:endParaRPr lang="en-US" sz="2400" dirty="0"/>
          </a:p>
        </p:txBody>
      </p:sp>
      <p:sp>
        <p:nvSpPr>
          <p:cNvPr id="4" name="TextBox 3">
            <a:extLst>
              <a:ext uri="{FF2B5EF4-FFF2-40B4-BE49-F238E27FC236}">
                <a16:creationId xmlns:a16="http://schemas.microsoft.com/office/drawing/2014/main" id="{5A5EF0F3-75FA-3507-042A-813E5D7F7B8C}"/>
              </a:ext>
            </a:extLst>
          </p:cNvPr>
          <p:cNvSpPr txBox="1"/>
          <p:nvPr/>
        </p:nvSpPr>
        <p:spPr>
          <a:xfrm>
            <a:off x="9298983" y="6529953"/>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316761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BBD724-A5DB-FBA7-5E5A-9744E6F77175}"/>
              </a:ext>
            </a:extLst>
          </p:cNvPr>
          <p:cNvSpPr/>
          <p:nvPr/>
        </p:nvSpPr>
        <p:spPr>
          <a:xfrm>
            <a:off x="197501" y="5756223"/>
            <a:ext cx="3325188" cy="907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67616-47B2-BB41-B458-0D6340C24E5D}"/>
              </a:ext>
            </a:extLst>
          </p:cNvPr>
          <p:cNvSpPr>
            <a:spLocks noGrp="1"/>
          </p:cNvSpPr>
          <p:nvPr>
            <p:ph type="title"/>
          </p:nvPr>
        </p:nvSpPr>
        <p:spPr/>
        <p:txBody>
          <a:bodyPr/>
          <a:lstStyle/>
          <a:p>
            <a:r>
              <a:rPr lang="en-US" dirty="0"/>
              <a:t>NASHP Engagement of State Leaders</a:t>
            </a:r>
          </a:p>
        </p:txBody>
      </p:sp>
      <p:sp>
        <p:nvSpPr>
          <p:cNvPr id="4" name="Slide Number Placeholder 3">
            <a:extLst>
              <a:ext uri="{FF2B5EF4-FFF2-40B4-BE49-F238E27FC236}">
                <a16:creationId xmlns:a16="http://schemas.microsoft.com/office/drawing/2014/main" id="{5B5BC266-AE25-7D47-94D1-A9D417FE76B0}"/>
              </a:ext>
            </a:extLst>
          </p:cNvPr>
          <p:cNvSpPr>
            <a:spLocks noGrp="1"/>
          </p:cNvSpPr>
          <p:nvPr>
            <p:ph type="sldNum" sz="quarter" idx="12"/>
          </p:nvPr>
        </p:nvSpPr>
        <p:spPr/>
        <p:txBody>
          <a:bodyPr/>
          <a:lstStyle/>
          <a:p>
            <a:fld id="{ACB29EB7-82B4-5341-B0E4-1AC3B5901151}" type="slidenum">
              <a:rPr lang="en-US" smtClean="0"/>
              <a:t>3</a:t>
            </a:fld>
            <a:endParaRPr lang="en-US"/>
          </a:p>
        </p:txBody>
      </p:sp>
      <p:graphicFrame>
        <p:nvGraphicFramePr>
          <p:cNvPr id="7" name="Content Placeholder 4">
            <a:extLst>
              <a:ext uri="{FF2B5EF4-FFF2-40B4-BE49-F238E27FC236}">
                <a16:creationId xmlns:a16="http://schemas.microsoft.com/office/drawing/2014/main" id="{6382FC25-AE75-E501-64DE-AA18F1BCF1CC}"/>
              </a:ext>
            </a:extLst>
          </p:cNvPr>
          <p:cNvGraphicFramePr>
            <a:graphicFrameLocks/>
          </p:cNvGraphicFramePr>
          <p:nvPr/>
        </p:nvGraphicFramePr>
        <p:xfrm>
          <a:off x="545855" y="1678899"/>
          <a:ext cx="11100289" cy="4790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6442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870D0C-DDFD-DD31-E5C5-01C760A8B3AD}"/>
              </a:ext>
            </a:extLst>
          </p:cNvPr>
          <p:cNvSpPr>
            <a:spLocks noGrp="1"/>
          </p:cNvSpPr>
          <p:nvPr>
            <p:ph type="sldNum" sz="quarter" idx="12"/>
          </p:nvPr>
        </p:nvSpPr>
        <p:spPr/>
        <p:txBody>
          <a:bodyPr/>
          <a:lstStyle/>
          <a:p>
            <a:fld id="{ACB29EB7-82B4-5341-B0E4-1AC3B5901151}" type="slidenum">
              <a:rPr lang="en-US" smtClean="0"/>
              <a:t>4</a:t>
            </a:fld>
            <a:endParaRPr lang="en-US"/>
          </a:p>
        </p:txBody>
      </p:sp>
      <p:graphicFrame>
        <p:nvGraphicFramePr>
          <p:cNvPr id="5" name="Diagram 4">
            <a:extLst>
              <a:ext uri="{FF2B5EF4-FFF2-40B4-BE49-F238E27FC236}">
                <a16:creationId xmlns:a16="http://schemas.microsoft.com/office/drawing/2014/main" id="{8815A67D-D17E-FA69-EFB5-735D9C57DCF1}"/>
              </a:ext>
            </a:extLst>
          </p:cNvPr>
          <p:cNvGraphicFramePr/>
          <p:nvPr>
            <p:extLst>
              <p:ext uri="{D42A27DB-BD31-4B8C-83A1-F6EECF244321}">
                <p14:modId xmlns:p14="http://schemas.microsoft.com/office/powerpoint/2010/main" val="3642732596"/>
              </p:ext>
            </p:extLst>
          </p:nvPr>
        </p:nvGraphicFramePr>
        <p:xfrm>
          <a:off x="2814637" y="0"/>
          <a:ext cx="937736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BD6FD47-6865-7B0D-03AF-08F157C38C5E}"/>
              </a:ext>
            </a:extLst>
          </p:cNvPr>
          <p:cNvSpPr txBox="1"/>
          <p:nvPr/>
        </p:nvSpPr>
        <p:spPr>
          <a:xfrm>
            <a:off x="0" y="2951946"/>
            <a:ext cx="3086100" cy="954107"/>
          </a:xfrm>
          <a:prstGeom prst="rect">
            <a:avLst/>
          </a:prstGeom>
          <a:noFill/>
        </p:spPr>
        <p:txBody>
          <a:bodyPr wrap="square" rtlCol="0">
            <a:spAutoFit/>
          </a:bodyPr>
          <a:lstStyle/>
          <a:p>
            <a:r>
              <a:rPr lang="en-US" sz="2800" b="1" dirty="0">
                <a:solidFill>
                  <a:schemeClr val="accent1">
                    <a:lumMod val="75000"/>
                  </a:schemeClr>
                </a:solidFill>
              </a:rPr>
              <a:t>Landscape of Health Workforce</a:t>
            </a:r>
          </a:p>
        </p:txBody>
      </p:sp>
    </p:spTree>
    <p:extLst>
      <p:ext uri="{BB962C8B-B14F-4D97-AF65-F5344CB8AC3E}">
        <p14:creationId xmlns:p14="http://schemas.microsoft.com/office/powerpoint/2010/main" val="78512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0C72-1BC8-23F1-5AA3-FD4BD38B3CA5}"/>
              </a:ext>
            </a:extLst>
          </p:cNvPr>
          <p:cNvSpPr>
            <a:spLocks noGrp="1"/>
          </p:cNvSpPr>
          <p:nvPr>
            <p:ph type="title"/>
          </p:nvPr>
        </p:nvSpPr>
        <p:spPr/>
        <p:txBody>
          <a:bodyPr/>
          <a:lstStyle/>
          <a:p>
            <a:r>
              <a:rPr lang="en-US" dirty="0"/>
              <a:t>Primary Care </a:t>
            </a:r>
            <a:r>
              <a:rPr lang="en-US"/>
              <a:t>and Nursing </a:t>
            </a:r>
            <a:r>
              <a:rPr lang="en-US" dirty="0"/>
              <a:t>Workforce</a:t>
            </a:r>
          </a:p>
        </p:txBody>
      </p:sp>
      <p:sp>
        <p:nvSpPr>
          <p:cNvPr id="5" name="Content Placeholder 4">
            <a:extLst>
              <a:ext uri="{FF2B5EF4-FFF2-40B4-BE49-F238E27FC236}">
                <a16:creationId xmlns:a16="http://schemas.microsoft.com/office/drawing/2014/main" id="{3637C4BF-9A3B-E6BC-28DA-8348677178C0}"/>
              </a:ext>
            </a:extLst>
          </p:cNvPr>
          <p:cNvSpPr>
            <a:spLocks noGrp="1"/>
          </p:cNvSpPr>
          <p:nvPr>
            <p:ph idx="1"/>
          </p:nvPr>
        </p:nvSpPr>
        <p:spPr>
          <a:xfrm>
            <a:off x="413334" y="1470991"/>
            <a:ext cx="5550144" cy="2590646"/>
          </a:xfrm>
        </p:spPr>
        <p:txBody>
          <a:bodyPr/>
          <a:lstStyle/>
          <a:p>
            <a:pPr marL="0" indent="0">
              <a:buNone/>
            </a:pPr>
            <a:r>
              <a:rPr lang="en-US" b="1" dirty="0">
                <a:solidFill>
                  <a:schemeClr val="accent1"/>
                </a:solidFill>
              </a:rPr>
              <a:t>Long-Standing Challenges </a:t>
            </a:r>
          </a:p>
        </p:txBody>
      </p:sp>
      <p:sp>
        <p:nvSpPr>
          <p:cNvPr id="4" name="Slide Number Placeholder 3">
            <a:extLst>
              <a:ext uri="{FF2B5EF4-FFF2-40B4-BE49-F238E27FC236}">
                <a16:creationId xmlns:a16="http://schemas.microsoft.com/office/drawing/2014/main" id="{04EC1748-9FDE-5AF1-04B5-9BEFEDE0BAE4}"/>
              </a:ext>
            </a:extLst>
          </p:cNvPr>
          <p:cNvSpPr>
            <a:spLocks noGrp="1"/>
          </p:cNvSpPr>
          <p:nvPr>
            <p:ph type="sldNum" sz="quarter" idx="12"/>
          </p:nvPr>
        </p:nvSpPr>
        <p:spPr/>
        <p:txBody>
          <a:bodyPr/>
          <a:lstStyle/>
          <a:p>
            <a:fld id="{ACB29EB7-82B4-5341-B0E4-1AC3B5901151}" type="slidenum">
              <a:rPr lang="en-US" smtClean="0"/>
              <a:t>5</a:t>
            </a:fld>
            <a:endParaRPr lang="en-US"/>
          </a:p>
        </p:txBody>
      </p:sp>
      <p:sp>
        <p:nvSpPr>
          <p:cNvPr id="6" name="Content Placeholder 5">
            <a:extLst>
              <a:ext uri="{FF2B5EF4-FFF2-40B4-BE49-F238E27FC236}">
                <a16:creationId xmlns:a16="http://schemas.microsoft.com/office/drawing/2014/main" id="{7662DB59-674B-65DA-2088-DEA2D82B608E}"/>
              </a:ext>
            </a:extLst>
          </p:cNvPr>
          <p:cNvSpPr>
            <a:spLocks noGrp="1"/>
          </p:cNvSpPr>
          <p:nvPr>
            <p:ph idx="13"/>
          </p:nvPr>
        </p:nvSpPr>
        <p:spPr>
          <a:xfrm>
            <a:off x="413334" y="4852678"/>
            <a:ext cx="5550144" cy="1772852"/>
          </a:xfrm>
        </p:spPr>
        <p:txBody>
          <a:bodyPr/>
          <a:lstStyle/>
          <a:p>
            <a:pPr marL="0" indent="0">
              <a:buNone/>
            </a:pPr>
            <a:r>
              <a:rPr lang="en-US" b="1" dirty="0">
                <a:solidFill>
                  <a:schemeClr val="accent1"/>
                </a:solidFill>
              </a:rPr>
              <a:t>Growing Concerns</a:t>
            </a:r>
          </a:p>
          <a:p>
            <a:pPr marL="0" indent="0">
              <a:buNone/>
            </a:pPr>
            <a:endParaRPr lang="en-US" dirty="0"/>
          </a:p>
        </p:txBody>
      </p:sp>
      <p:graphicFrame>
        <p:nvGraphicFramePr>
          <p:cNvPr id="7" name="Diagram 6">
            <a:extLst>
              <a:ext uri="{FF2B5EF4-FFF2-40B4-BE49-F238E27FC236}">
                <a16:creationId xmlns:a16="http://schemas.microsoft.com/office/drawing/2014/main" id="{7E3F15BA-BD44-3C60-888F-6CC2B625E570}"/>
              </a:ext>
            </a:extLst>
          </p:cNvPr>
          <p:cNvGraphicFramePr/>
          <p:nvPr>
            <p:extLst>
              <p:ext uri="{D42A27DB-BD31-4B8C-83A1-F6EECF244321}">
                <p14:modId xmlns:p14="http://schemas.microsoft.com/office/powerpoint/2010/main" val="2074079552"/>
              </p:ext>
            </p:extLst>
          </p:nvPr>
        </p:nvGraphicFramePr>
        <p:xfrm>
          <a:off x="524590" y="2339322"/>
          <a:ext cx="5438888" cy="2264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5">
            <a:extLst>
              <a:ext uri="{FF2B5EF4-FFF2-40B4-BE49-F238E27FC236}">
                <a16:creationId xmlns:a16="http://schemas.microsoft.com/office/drawing/2014/main" id="{F3F4FA85-322F-360C-B64F-4FE846E63AB3}"/>
              </a:ext>
            </a:extLst>
          </p:cNvPr>
          <p:cNvSpPr txBox="1">
            <a:spLocks/>
          </p:cNvSpPr>
          <p:nvPr/>
        </p:nvSpPr>
        <p:spPr>
          <a:xfrm>
            <a:off x="6247633" y="1474835"/>
            <a:ext cx="5774245" cy="50166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800"/>
              </a:spcAft>
              <a:buClr>
                <a:srgbClr val="1F842F"/>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1"/>
                </a:solidFill>
              </a:rPr>
              <a:t>State Policy Approaches:</a:t>
            </a:r>
          </a:p>
          <a:p>
            <a:pPr>
              <a:spcBef>
                <a:spcPts val="400"/>
              </a:spcBef>
              <a:spcAft>
                <a:spcPts val="400"/>
              </a:spcAft>
            </a:pPr>
            <a:r>
              <a:rPr lang="en-US" dirty="0"/>
              <a:t>Health, wellness, and violence prevention</a:t>
            </a:r>
          </a:p>
          <a:p>
            <a:pPr>
              <a:spcBef>
                <a:spcPts val="400"/>
              </a:spcBef>
              <a:spcAft>
                <a:spcPts val="400"/>
              </a:spcAft>
            </a:pPr>
            <a:r>
              <a:rPr lang="en-US" dirty="0"/>
              <a:t>Interstate compacts</a:t>
            </a:r>
          </a:p>
          <a:p>
            <a:pPr>
              <a:spcBef>
                <a:spcPts val="400"/>
              </a:spcBef>
              <a:spcAft>
                <a:spcPts val="400"/>
              </a:spcAft>
            </a:pPr>
            <a:r>
              <a:rPr lang="en-US" dirty="0"/>
              <a:t>Safe staffing approaches</a:t>
            </a:r>
          </a:p>
          <a:p>
            <a:pPr>
              <a:spcBef>
                <a:spcPts val="400"/>
              </a:spcBef>
              <a:spcAft>
                <a:spcPts val="400"/>
              </a:spcAft>
            </a:pPr>
            <a:r>
              <a:rPr lang="en-US" dirty="0"/>
              <a:t>Reducing administrative burden</a:t>
            </a:r>
          </a:p>
          <a:p>
            <a:pPr>
              <a:spcBef>
                <a:spcPts val="400"/>
              </a:spcBef>
              <a:spcAft>
                <a:spcPts val="400"/>
              </a:spcAft>
            </a:pPr>
            <a:r>
              <a:rPr lang="en-US" dirty="0"/>
              <a:t>Pathway training programs</a:t>
            </a:r>
          </a:p>
          <a:p>
            <a:pPr>
              <a:spcBef>
                <a:spcPts val="400"/>
              </a:spcBef>
              <a:spcAft>
                <a:spcPts val="400"/>
              </a:spcAft>
            </a:pPr>
            <a:r>
              <a:rPr lang="en-US" dirty="0"/>
              <a:t>Scholarships and loan repayment</a:t>
            </a:r>
          </a:p>
          <a:p>
            <a:pPr>
              <a:spcBef>
                <a:spcPts val="400"/>
              </a:spcBef>
              <a:spcAft>
                <a:spcPts val="400"/>
              </a:spcAft>
            </a:pPr>
            <a:r>
              <a:rPr lang="en-US" dirty="0"/>
              <a:t>Telehealth, hub and spoke, and extenders</a:t>
            </a:r>
          </a:p>
          <a:p>
            <a:pPr>
              <a:spcBef>
                <a:spcPts val="400"/>
              </a:spcBef>
              <a:spcAft>
                <a:spcPts val="400"/>
              </a:spcAft>
            </a:pPr>
            <a:r>
              <a:rPr lang="en-US" dirty="0"/>
              <a:t>Improved data collection</a:t>
            </a:r>
          </a:p>
          <a:p>
            <a:pPr>
              <a:spcBef>
                <a:spcPts val="400"/>
              </a:spcBef>
              <a:spcAft>
                <a:spcPts val="400"/>
              </a:spcAft>
            </a:pPr>
            <a:r>
              <a:rPr lang="en-US" dirty="0"/>
              <a:t>Improved Medicaid reimbursement rates</a:t>
            </a:r>
          </a:p>
          <a:p>
            <a:pPr>
              <a:spcBef>
                <a:spcPts val="400"/>
              </a:spcBef>
              <a:spcAft>
                <a:spcPts val="400"/>
              </a:spcAft>
            </a:pPr>
            <a:r>
              <a:rPr lang="en-US" dirty="0"/>
              <a:t>Paying for value</a:t>
            </a:r>
          </a:p>
          <a:p>
            <a:endParaRPr lang="en-US" dirty="0"/>
          </a:p>
          <a:p>
            <a:pPr marL="0" indent="0">
              <a:buFont typeface="Arial" panose="020B0604020202020204" pitchFamily="34" charset="0"/>
              <a:buNone/>
            </a:pPr>
            <a:endParaRPr lang="en-US" dirty="0"/>
          </a:p>
        </p:txBody>
      </p:sp>
      <p:sp>
        <p:nvSpPr>
          <p:cNvPr id="10" name="Rectangle 9">
            <a:extLst>
              <a:ext uri="{FF2B5EF4-FFF2-40B4-BE49-F238E27FC236}">
                <a16:creationId xmlns:a16="http://schemas.microsoft.com/office/drawing/2014/main" id="{E63E5CB0-6049-F908-E67D-F0F0D0288E42}"/>
              </a:ext>
            </a:extLst>
          </p:cNvPr>
          <p:cNvSpPr/>
          <p:nvPr/>
        </p:nvSpPr>
        <p:spPr>
          <a:xfrm>
            <a:off x="170121" y="5978990"/>
            <a:ext cx="3040912" cy="698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A904E476-2DC9-EFF7-8C54-008E658E3961}"/>
              </a:ext>
            </a:extLst>
          </p:cNvPr>
          <p:cNvGraphicFramePr/>
          <p:nvPr>
            <p:extLst>
              <p:ext uri="{D42A27DB-BD31-4B8C-83A1-F6EECF244321}">
                <p14:modId xmlns:p14="http://schemas.microsoft.com/office/powerpoint/2010/main" val="3038840511"/>
              </p:ext>
            </p:extLst>
          </p:nvPr>
        </p:nvGraphicFramePr>
        <p:xfrm>
          <a:off x="146705" y="5041444"/>
          <a:ext cx="6058398" cy="17728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1079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12BC-7AAD-B48A-009B-F0949957626D}"/>
              </a:ext>
            </a:extLst>
          </p:cNvPr>
          <p:cNvSpPr>
            <a:spLocks noGrp="1"/>
          </p:cNvSpPr>
          <p:nvPr>
            <p:ph type="title"/>
          </p:nvPr>
        </p:nvSpPr>
        <p:spPr/>
        <p:txBody>
          <a:bodyPr/>
          <a:lstStyle/>
          <a:p>
            <a:r>
              <a:rPr lang="en-US" dirty="0"/>
              <a:t>Behavioral Health Workforce</a:t>
            </a:r>
          </a:p>
        </p:txBody>
      </p:sp>
      <p:sp>
        <p:nvSpPr>
          <p:cNvPr id="3" name="Content Placeholder 2">
            <a:extLst>
              <a:ext uri="{FF2B5EF4-FFF2-40B4-BE49-F238E27FC236}">
                <a16:creationId xmlns:a16="http://schemas.microsoft.com/office/drawing/2014/main" id="{6D466C0F-E211-8209-FF63-7DE9CD0A7BE4}"/>
              </a:ext>
            </a:extLst>
          </p:cNvPr>
          <p:cNvSpPr>
            <a:spLocks noGrp="1"/>
          </p:cNvSpPr>
          <p:nvPr>
            <p:ph idx="1"/>
          </p:nvPr>
        </p:nvSpPr>
        <p:spPr>
          <a:xfrm>
            <a:off x="545855" y="1578764"/>
            <a:ext cx="11100289" cy="4650903"/>
          </a:xfrm>
        </p:spPr>
        <p:txBody>
          <a:bodyPr/>
          <a:lstStyle/>
          <a:p>
            <a:pPr marL="0" indent="0">
              <a:buNone/>
            </a:pPr>
            <a:r>
              <a:rPr lang="en-US" b="1" dirty="0">
                <a:solidFill>
                  <a:srgbClr val="1E842F"/>
                </a:solidFill>
              </a:rPr>
              <a:t>Context</a:t>
            </a:r>
          </a:p>
          <a:p>
            <a:pPr marL="171450" indent="-171450">
              <a:spcBef>
                <a:spcPts val="600"/>
              </a:spcBef>
              <a:spcAft>
                <a:spcPts val="200"/>
              </a:spcAft>
            </a:pPr>
            <a:r>
              <a:rPr lang="en-US" dirty="0"/>
              <a:t>Historical under-investment in the workforce</a:t>
            </a:r>
          </a:p>
          <a:p>
            <a:pPr marL="171450" indent="-171450">
              <a:spcBef>
                <a:spcPts val="600"/>
              </a:spcBef>
              <a:spcAft>
                <a:spcPts val="200"/>
              </a:spcAft>
              <a:buFont typeface="Arial" panose="020B0604020202020204" pitchFamily="34" charset="0"/>
              <a:buChar char="•"/>
            </a:pPr>
            <a:r>
              <a:rPr lang="en-US" dirty="0"/>
              <a:t>Increased demand for behavioral health treatment and diminished capacity</a:t>
            </a:r>
          </a:p>
          <a:p>
            <a:pPr marL="0" indent="0">
              <a:buNone/>
            </a:pPr>
            <a:r>
              <a:rPr lang="en-US" b="1" dirty="0">
                <a:solidFill>
                  <a:srgbClr val="1E842F"/>
                </a:solidFill>
              </a:rPr>
              <a:t>State Strategies</a:t>
            </a:r>
            <a:endParaRPr lang="en-US" dirty="0"/>
          </a:p>
          <a:p>
            <a:pPr>
              <a:spcBef>
                <a:spcPts val="400"/>
              </a:spcBef>
              <a:spcAft>
                <a:spcPts val="200"/>
              </a:spcAft>
            </a:pPr>
            <a:r>
              <a:rPr lang="en-US" dirty="0"/>
              <a:t>Increasing Medicaid reimbursement rates</a:t>
            </a:r>
          </a:p>
          <a:p>
            <a:pPr>
              <a:spcBef>
                <a:spcPts val="400"/>
              </a:spcBef>
              <a:spcAft>
                <a:spcPts val="200"/>
              </a:spcAft>
            </a:pPr>
            <a:r>
              <a:rPr lang="en-US" dirty="0"/>
              <a:t>Implementing new allowable provider types</a:t>
            </a:r>
          </a:p>
          <a:p>
            <a:pPr>
              <a:spcBef>
                <a:spcPts val="400"/>
              </a:spcBef>
              <a:spcAft>
                <a:spcPts val="200"/>
              </a:spcAft>
            </a:pPr>
            <a:r>
              <a:rPr lang="en-US" dirty="0"/>
              <a:t>Supporting the workforce through educational, hiring, and retention incentives</a:t>
            </a:r>
          </a:p>
          <a:p>
            <a:pPr>
              <a:spcBef>
                <a:spcPts val="400"/>
              </a:spcBef>
              <a:spcAft>
                <a:spcPts val="200"/>
              </a:spcAft>
            </a:pPr>
            <a:r>
              <a:rPr lang="en-US" dirty="0"/>
              <a:t>Reducing administrative barriers that hamper credentialing and licensure</a:t>
            </a:r>
          </a:p>
          <a:p>
            <a:pPr>
              <a:spcBef>
                <a:spcPts val="400"/>
              </a:spcBef>
              <a:spcAft>
                <a:spcPts val="200"/>
              </a:spcAft>
            </a:pPr>
            <a:r>
              <a:rPr lang="en-US" dirty="0"/>
              <a:t>Continuing telehealth flexibilities</a:t>
            </a:r>
          </a:p>
          <a:p>
            <a:pPr>
              <a:spcBef>
                <a:spcPts val="400"/>
              </a:spcBef>
              <a:spcAft>
                <a:spcPts val="200"/>
              </a:spcAft>
            </a:pPr>
            <a:r>
              <a:rPr lang="en-US" dirty="0"/>
              <a:t>Expanding Certified Community Behavioral Health Clinics</a:t>
            </a:r>
          </a:p>
          <a:p>
            <a:pPr marL="0" indent="0">
              <a:spcBef>
                <a:spcPts val="400"/>
              </a:spcBef>
              <a:spcAft>
                <a:spcPts val="200"/>
              </a:spcAft>
              <a:buNone/>
            </a:pPr>
            <a:endParaRPr lang="en-US" dirty="0"/>
          </a:p>
        </p:txBody>
      </p:sp>
      <p:sp>
        <p:nvSpPr>
          <p:cNvPr id="4" name="Slide Number Placeholder 3">
            <a:extLst>
              <a:ext uri="{FF2B5EF4-FFF2-40B4-BE49-F238E27FC236}">
                <a16:creationId xmlns:a16="http://schemas.microsoft.com/office/drawing/2014/main" id="{AA01E547-9B1A-FE62-6C5C-AE33E04375FC}"/>
              </a:ext>
            </a:extLst>
          </p:cNvPr>
          <p:cNvSpPr>
            <a:spLocks noGrp="1"/>
          </p:cNvSpPr>
          <p:nvPr>
            <p:ph type="sldNum" sz="quarter" idx="12"/>
          </p:nvPr>
        </p:nvSpPr>
        <p:spPr/>
        <p:txBody>
          <a:bodyPr/>
          <a:lstStyle/>
          <a:p>
            <a:fld id="{ACB29EB7-82B4-5341-B0E4-1AC3B5901151}" type="slidenum">
              <a:rPr lang="en-US" smtClean="0"/>
              <a:t>6</a:t>
            </a:fld>
            <a:endParaRPr lang="en-US"/>
          </a:p>
        </p:txBody>
      </p:sp>
    </p:spTree>
    <p:extLst>
      <p:ext uri="{BB962C8B-B14F-4D97-AF65-F5344CB8AC3E}">
        <p14:creationId xmlns:p14="http://schemas.microsoft.com/office/powerpoint/2010/main" val="153219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6364D-82CD-F7C9-8CB2-52886AF89BA3}"/>
              </a:ext>
            </a:extLst>
          </p:cNvPr>
          <p:cNvSpPr>
            <a:spLocks noGrp="1"/>
          </p:cNvSpPr>
          <p:nvPr>
            <p:ph type="title"/>
          </p:nvPr>
        </p:nvSpPr>
        <p:spPr/>
        <p:txBody>
          <a:bodyPr/>
          <a:lstStyle/>
          <a:p>
            <a:r>
              <a:rPr lang="en-US" dirty="0"/>
              <a:t>Community Health Workers (CHWs)</a:t>
            </a:r>
          </a:p>
        </p:txBody>
      </p:sp>
      <p:graphicFrame>
        <p:nvGraphicFramePr>
          <p:cNvPr id="8" name="Content Placeholder 7">
            <a:extLst>
              <a:ext uri="{FF2B5EF4-FFF2-40B4-BE49-F238E27FC236}">
                <a16:creationId xmlns:a16="http://schemas.microsoft.com/office/drawing/2014/main" id="{A2589613-1892-083D-C6DD-BF115BE2D156}"/>
              </a:ext>
            </a:extLst>
          </p:cNvPr>
          <p:cNvGraphicFramePr>
            <a:graphicFrameLocks noGrp="1"/>
          </p:cNvGraphicFramePr>
          <p:nvPr>
            <p:ph idx="1"/>
            <p:extLst>
              <p:ext uri="{D42A27DB-BD31-4B8C-83A1-F6EECF244321}">
                <p14:modId xmlns:p14="http://schemas.microsoft.com/office/powerpoint/2010/main" val="2772333473"/>
              </p:ext>
            </p:extLst>
          </p:nvPr>
        </p:nvGraphicFramePr>
        <p:xfrm>
          <a:off x="546100" y="1594885"/>
          <a:ext cx="11099800" cy="4955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283B359-4A85-45E9-BAAA-81A1AF38B578}"/>
              </a:ext>
            </a:extLst>
          </p:cNvPr>
          <p:cNvSpPr>
            <a:spLocks noGrp="1"/>
          </p:cNvSpPr>
          <p:nvPr>
            <p:ph type="sldNum" sz="quarter" idx="12"/>
          </p:nvPr>
        </p:nvSpPr>
        <p:spPr/>
        <p:txBody>
          <a:bodyPr/>
          <a:lstStyle/>
          <a:p>
            <a:fld id="{ACB29EB7-82B4-5341-B0E4-1AC3B5901151}" type="slidenum">
              <a:rPr lang="en-US" smtClean="0"/>
              <a:t>7</a:t>
            </a:fld>
            <a:endParaRPr lang="en-US"/>
          </a:p>
        </p:txBody>
      </p:sp>
    </p:spTree>
    <p:extLst>
      <p:ext uri="{BB962C8B-B14F-4D97-AF65-F5344CB8AC3E}">
        <p14:creationId xmlns:p14="http://schemas.microsoft.com/office/powerpoint/2010/main" val="234005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AB62-094B-1163-10ED-3F8A209AD6DB}"/>
              </a:ext>
            </a:extLst>
          </p:cNvPr>
          <p:cNvSpPr>
            <a:spLocks noGrp="1"/>
          </p:cNvSpPr>
          <p:nvPr>
            <p:ph type="title"/>
          </p:nvPr>
        </p:nvSpPr>
        <p:spPr/>
        <p:txBody>
          <a:bodyPr/>
          <a:lstStyle/>
          <a:p>
            <a:r>
              <a:rPr lang="en-US" dirty="0"/>
              <a:t>Aging </a:t>
            </a:r>
          </a:p>
        </p:txBody>
      </p:sp>
      <p:sp>
        <p:nvSpPr>
          <p:cNvPr id="7" name="Rectangle 6">
            <a:extLst>
              <a:ext uri="{FF2B5EF4-FFF2-40B4-BE49-F238E27FC236}">
                <a16:creationId xmlns:a16="http://schemas.microsoft.com/office/drawing/2014/main" id="{E7BB874F-BD0E-CEE3-ECFC-D4CC57E5F515}"/>
              </a:ext>
            </a:extLst>
          </p:cNvPr>
          <p:cNvSpPr/>
          <p:nvPr/>
        </p:nvSpPr>
        <p:spPr>
          <a:xfrm>
            <a:off x="381000" y="5753100"/>
            <a:ext cx="3600450" cy="933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84EB675E-89F9-C138-256E-0F17B39B116E}"/>
              </a:ext>
            </a:extLst>
          </p:cNvPr>
          <p:cNvGraphicFramePr/>
          <p:nvPr/>
        </p:nvGraphicFramePr>
        <p:xfrm>
          <a:off x="545854" y="1562100"/>
          <a:ext cx="11100289" cy="5029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6A298D54-165A-E01D-C14A-315A88184D3B}"/>
              </a:ext>
            </a:extLst>
          </p:cNvPr>
          <p:cNvSpPr/>
          <p:nvPr/>
        </p:nvSpPr>
        <p:spPr>
          <a:xfrm>
            <a:off x="0" y="6740188"/>
            <a:ext cx="12192000" cy="1940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887F9D1-3A56-26CF-C6F8-8E2CB8A2EEB6}"/>
              </a:ext>
            </a:extLst>
          </p:cNvPr>
          <p:cNvCxnSpPr/>
          <p:nvPr/>
        </p:nvCxnSpPr>
        <p:spPr>
          <a:xfrm>
            <a:off x="0" y="6705600"/>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26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F01A-DCD0-1E73-7026-A43C6935570B}"/>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58F723D-8230-727A-169A-9B9D90912404}"/>
              </a:ext>
            </a:extLst>
          </p:cNvPr>
          <p:cNvSpPr>
            <a:spLocks noGrp="1"/>
          </p:cNvSpPr>
          <p:nvPr>
            <p:ph idx="1"/>
          </p:nvPr>
        </p:nvSpPr>
        <p:spPr/>
        <p:txBody>
          <a:bodyPr/>
          <a:lstStyle/>
          <a:p>
            <a:r>
              <a:rPr lang="en-US" dirty="0"/>
              <a:t>Hemi Tewarson</a:t>
            </a:r>
          </a:p>
          <a:p>
            <a:r>
              <a:rPr lang="en-US" dirty="0" err="1"/>
              <a:t>htewarson@nashp.org</a:t>
            </a:r>
            <a:endParaRPr lang="en-US" dirty="0"/>
          </a:p>
        </p:txBody>
      </p:sp>
      <p:sp>
        <p:nvSpPr>
          <p:cNvPr id="4" name="Slide Number Placeholder 3">
            <a:extLst>
              <a:ext uri="{FF2B5EF4-FFF2-40B4-BE49-F238E27FC236}">
                <a16:creationId xmlns:a16="http://schemas.microsoft.com/office/drawing/2014/main" id="{4C0A7186-1B21-672B-3FE1-938C51F9F5DF}"/>
              </a:ext>
            </a:extLst>
          </p:cNvPr>
          <p:cNvSpPr>
            <a:spLocks noGrp="1"/>
          </p:cNvSpPr>
          <p:nvPr>
            <p:ph type="sldNum" sz="quarter" idx="4294967295"/>
          </p:nvPr>
        </p:nvSpPr>
        <p:spPr>
          <a:xfrm>
            <a:off x="9391650" y="6103938"/>
            <a:ext cx="2800350" cy="365125"/>
          </a:xfrm>
        </p:spPr>
        <p:txBody>
          <a:bodyPr/>
          <a:lstStyle/>
          <a:p>
            <a:fld id="{ACB29EB7-82B4-5341-B0E4-1AC3B5901151}" type="slidenum">
              <a:rPr lang="en-US" smtClean="0"/>
              <a:t>9</a:t>
            </a:fld>
            <a:endParaRPr lang="en-US"/>
          </a:p>
        </p:txBody>
      </p:sp>
    </p:spTree>
    <p:extLst>
      <p:ext uri="{BB962C8B-B14F-4D97-AF65-F5344CB8AC3E}">
        <p14:creationId xmlns:p14="http://schemas.microsoft.com/office/powerpoint/2010/main" val="3866054897"/>
      </p:ext>
    </p:extLst>
  </p:cSld>
  <p:clrMapOvr>
    <a:masterClrMapping/>
  </p:clrMapOvr>
</p:sld>
</file>

<file path=ppt/theme/theme1.xml><?xml version="1.0" encoding="utf-8"?>
<a:theme xmlns:a="http://schemas.openxmlformats.org/drawingml/2006/main" name="NASHP Blue">
  <a:themeElements>
    <a:clrScheme name="NASHP 2">
      <a:dk1>
        <a:srgbClr val="000000"/>
      </a:dk1>
      <a:lt1>
        <a:srgbClr val="FFFFFF"/>
      </a:lt1>
      <a:dk2>
        <a:srgbClr val="44546A"/>
      </a:dk2>
      <a:lt2>
        <a:srgbClr val="E7E6E6"/>
      </a:lt2>
      <a:accent1>
        <a:srgbClr val="1F832F"/>
      </a:accent1>
      <a:accent2>
        <a:srgbClr val="0A598C"/>
      </a:accent2>
      <a:accent3>
        <a:srgbClr val="E88603"/>
      </a:accent3>
      <a:accent4>
        <a:srgbClr val="DEB803"/>
      </a:accent4>
      <a:accent5>
        <a:srgbClr val="008FB9"/>
      </a:accent5>
      <a:accent6>
        <a:srgbClr val="8DC109"/>
      </a:accent6>
      <a:hlink>
        <a:srgbClr val="008FB9"/>
      </a:hlink>
      <a:folHlink>
        <a:srgbClr val="008F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SHP Green">
  <a:themeElements>
    <a:clrScheme name="NASHP 2">
      <a:dk1>
        <a:srgbClr val="000000"/>
      </a:dk1>
      <a:lt1>
        <a:srgbClr val="FFFFFF"/>
      </a:lt1>
      <a:dk2>
        <a:srgbClr val="44546A"/>
      </a:dk2>
      <a:lt2>
        <a:srgbClr val="E7E6E6"/>
      </a:lt2>
      <a:accent1>
        <a:srgbClr val="1F832F"/>
      </a:accent1>
      <a:accent2>
        <a:srgbClr val="0A598C"/>
      </a:accent2>
      <a:accent3>
        <a:srgbClr val="E88603"/>
      </a:accent3>
      <a:accent4>
        <a:srgbClr val="DEB803"/>
      </a:accent4>
      <a:accent5>
        <a:srgbClr val="008FB9"/>
      </a:accent5>
      <a:accent6>
        <a:srgbClr val="8DC109"/>
      </a:accent6>
      <a:hlink>
        <a:srgbClr val="008FB9"/>
      </a:hlink>
      <a:folHlink>
        <a:srgbClr val="008F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viewedRA xmlns="8abfe622-663b-4a02-801f-84bc61e2299a">true</ReviewedRA>
    <lcf76f155ced4ddcb4097134ff3c332f xmlns="8abfe622-663b-4a02-801f-84bc61e2299a">
      <Terms xmlns="http://schemas.microsoft.com/office/infopath/2007/PartnerControls"/>
    </lcf76f155ced4ddcb4097134ff3c332f>
    <Reviewed_x0020_for_x0020_RA xmlns="8abfe622-663b-4a02-801f-84bc61e2299a" xsi:nil="true"/>
    <Y_x002f_N xmlns="8abfe622-663b-4a02-801f-84bc61e2299a">true</Y_x002f_N>
    <TaxCatchAll xmlns="b4ca7606-c918-4595-bd59-8c4ec440dd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C2B02D08292041B658F032B7C496BE" ma:contentTypeVersion="23" ma:contentTypeDescription="Create a new document." ma:contentTypeScope="" ma:versionID="99cfc584d374889325d88543d32ac079">
  <xsd:schema xmlns:xsd="http://www.w3.org/2001/XMLSchema" xmlns:xs="http://www.w3.org/2001/XMLSchema" xmlns:p="http://schemas.microsoft.com/office/2006/metadata/properties" xmlns:ns2="8abfe622-663b-4a02-801f-84bc61e2299a" xmlns:ns3="b4ca7606-c918-4595-bd59-8c4ec440dd12" targetNamespace="http://schemas.microsoft.com/office/2006/metadata/properties" ma:root="true" ma:fieldsID="25ecda9ed6cbd4fb3ec2fe3a6375c4d4" ns2:_="" ns3:_="">
    <xsd:import namespace="8abfe622-663b-4a02-801f-84bc61e2299a"/>
    <xsd:import namespace="b4ca7606-c918-4595-bd59-8c4ec440dd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Reviewed_x0020_for_x0020_RA" minOccurs="0"/>
                <xsd:element ref="ns2:ReviewedRA" minOccurs="0"/>
                <xsd:element ref="ns2:MediaLengthInSeconds" minOccurs="0"/>
                <xsd:element ref="ns2:lcf76f155ced4ddcb4097134ff3c332f" minOccurs="0"/>
                <xsd:element ref="ns3:TaxCatchAll" minOccurs="0"/>
                <xsd:element ref="ns2:MediaServiceObjectDetectorVersions" minOccurs="0"/>
                <xsd:element ref="ns2:Y_x002f_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fe622-663b-4a02-801f-84bc61e22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Reviewed_x0020_for_x0020_RA" ma:index="20" nillable="true" ma:displayName="Reviewed for RA" ma:internalName="Reviewed_x0020_for_x0020_RA">
      <xsd:simpleType>
        <xsd:restriction base="dms:Text">
          <xsd:maxLength value="255"/>
        </xsd:restriction>
      </xsd:simpleType>
    </xsd:element>
    <xsd:element name="ReviewedRA" ma:index="21" nillable="true" ma:displayName="Reviewed RA" ma:default="1" ma:format="Dropdown" ma:internalName="ReviewedRA">
      <xsd:simpleType>
        <xsd:restriction base="dms:Boolea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default="" ma:fieldId="{5cf76f15-5ced-4ddc-b409-7134ff3c332f}" ma:taxonomyMulti="true" ma:sspId="45e5ee79-a0d5-4599-a710-4b5df4c104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Y_x002f_N" ma:index="27" nillable="true" ma:displayName="Y/N" ma:default="1" ma:format="Dropdown" ma:internalName="Y_x002f_N">
      <xsd:simpleType>
        <xsd:restriction base="dms:Boolea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ca7606-c918-4595-bd59-8c4ec440dd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3c3dfb2-c01c-43d6-88fd-d2845f220f20}" ma:internalName="TaxCatchAll" ma:showField="CatchAllData" ma:web="b4ca7606-c918-4595-bd59-8c4ec440dd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8B1FEB-343D-4830-8161-F700447EA634}">
  <ds:schemaRefs>
    <ds:schemaRef ds:uri="http://schemas.microsoft.com/sharepoint/v3/contenttype/forms"/>
  </ds:schemaRefs>
</ds:datastoreItem>
</file>

<file path=customXml/itemProps2.xml><?xml version="1.0" encoding="utf-8"?>
<ds:datastoreItem xmlns:ds="http://schemas.openxmlformats.org/officeDocument/2006/customXml" ds:itemID="{7F30D54F-592B-40C1-9EC6-51EC72C1E22C}">
  <ds:schemaRefs>
    <ds:schemaRef ds:uri="http://schemas.microsoft.com/office/2006/metadata/properties"/>
    <ds:schemaRef ds:uri="http://schemas.microsoft.com/office/infopath/2007/PartnerControls"/>
    <ds:schemaRef ds:uri="8abfe622-663b-4a02-801f-84bc61e2299a"/>
    <ds:schemaRef ds:uri="b4ca7606-c918-4595-bd59-8c4ec440dd12"/>
  </ds:schemaRefs>
</ds:datastoreItem>
</file>

<file path=customXml/itemProps3.xml><?xml version="1.0" encoding="utf-8"?>
<ds:datastoreItem xmlns:ds="http://schemas.openxmlformats.org/officeDocument/2006/customXml" ds:itemID="{4CE0811D-81AC-4D58-9565-95A988F712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fe622-663b-4a02-801f-84bc61e2299a"/>
    <ds:schemaRef ds:uri="b4ca7606-c918-4595-bd59-8c4ec440dd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Health Policy Ohio Presentation HT</Template>
  <TotalTime>9064</TotalTime>
  <Words>558</Words>
  <Application>Microsoft Macintosh PowerPoint</Application>
  <PresentationFormat>Widescreen</PresentationFormat>
  <Paragraphs>130</Paragraphs>
  <Slides>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 Black</vt:lpstr>
      <vt:lpstr>Calibri</vt:lpstr>
      <vt:lpstr>ProximaNovaRegular</vt:lpstr>
      <vt:lpstr>Wingdings</vt:lpstr>
      <vt:lpstr>NASHP Blue</vt:lpstr>
      <vt:lpstr>NASHP Green</vt:lpstr>
      <vt:lpstr>State Challenges and Priorities for the Health Workforce</vt:lpstr>
      <vt:lpstr>PowerPoint Presentation</vt:lpstr>
      <vt:lpstr>NASHP Engagement of State Leaders</vt:lpstr>
      <vt:lpstr>PowerPoint Presentation</vt:lpstr>
      <vt:lpstr>Primary Care and Nursing Workforce</vt:lpstr>
      <vt:lpstr>Behavioral Health Workforce</vt:lpstr>
      <vt:lpstr>Community Health Workers (CHWs)</vt:lpstr>
      <vt:lpstr>Aging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States' Health Priorities and the Path Forward, An Update from NASHP thINc360 The Healthcare Innovation Congress</dc:title>
  <dc:creator>Elaine Chhean</dc:creator>
  <cp:lastModifiedBy>Hemi Tewarson</cp:lastModifiedBy>
  <cp:revision>13</cp:revision>
  <cp:lastPrinted>2022-08-23T20:27:54Z</cp:lastPrinted>
  <dcterms:created xsi:type="dcterms:W3CDTF">2022-05-16T18:16:13Z</dcterms:created>
  <dcterms:modified xsi:type="dcterms:W3CDTF">2024-08-27T21:48:15Z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0x010100CDC2B02D08292041B658F032B7C496BE</vt:lpwstr>
  </property>
</Properties>
</file>