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4"/>
  </p:notesMasterIdLst>
  <p:sldIdLst>
    <p:sldId id="629" r:id="rId5"/>
    <p:sldId id="1631" r:id="rId6"/>
    <p:sldId id="610" r:id="rId7"/>
    <p:sldId id="1609" r:id="rId8"/>
    <p:sldId id="1789" r:id="rId9"/>
    <p:sldId id="1621" r:id="rId10"/>
    <p:sldId id="1790" r:id="rId11"/>
    <p:sldId id="1791" r:id="rId12"/>
    <p:sldId id="1792" r:id="rId13"/>
    <p:sldId id="1805" r:id="rId14"/>
    <p:sldId id="1662" r:id="rId15"/>
    <p:sldId id="1663" r:id="rId16"/>
    <p:sldId id="1814" r:id="rId17"/>
    <p:sldId id="1816" r:id="rId18"/>
    <p:sldId id="1817" r:id="rId19"/>
    <p:sldId id="1818" r:id="rId20"/>
    <p:sldId id="1819" r:id="rId21"/>
    <p:sldId id="1820" r:id="rId22"/>
    <p:sldId id="1823" r:id="rId23"/>
    <p:sldId id="1821" r:id="rId24"/>
    <p:sldId id="1826" r:id="rId25"/>
    <p:sldId id="1671" r:id="rId26"/>
    <p:sldId id="1684" r:id="rId27"/>
    <p:sldId id="1715" r:id="rId28"/>
    <p:sldId id="1775" r:id="rId29"/>
    <p:sldId id="1776" r:id="rId30"/>
    <p:sldId id="1777" r:id="rId31"/>
    <p:sldId id="1778" r:id="rId32"/>
    <p:sldId id="1780" r:id="rId33"/>
    <p:sldId id="1825" r:id="rId34"/>
    <p:sldId id="1793" r:id="rId35"/>
    <p:sldId id="1794" r:id="rId36"/>
    <p:sldId id="1800" r:id="rId37"/>
    <p:sldId id="1799" r:id="rId38"/>
    <p:sldId id="1801" r:id="rId39"/>
    <p:sldId id="1802" r:id="rId40"/>
    <p:sldId id="1803" r:id="rId41"/>
    <p:sldId id="1804" r:id="rId42"/>
    <p:sldId id="1798" r:id="rId43"/>
    <p:sldId id="1633" r:id="rId44"/>
    <p:sldId id="1806" r:id="rId45"/>
    <p:sldId id="1809" r:id="rId46"/>
    <p:sldId id="1810" r:id="rId47"/>
    <p:sldId id="1811" r:id="rId48"/>
    <p:sldId id="1824" r:id="rId49"/>
    <p:sldId id="1726" r:id="rId50"/>
    <p:sldId id="1812" r:id="rId51"/>
    <p:sldId id="1618" r:id="rId52"/>
    <p:sldId id="1634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53A35C-4D0F-4A15-774D-9EBCE46094CA}" name="Myshelle Ramlal Singh" initials="MS" userId="S::msingh@medicaidinnovation.org::b8349707-49ec-4fca-824d-a8fa6f1f25d5" providerId="AD"/>
  <p188:author id="{C115976B-C545-4975-92E1-571630200040}" name="Myshelle Ramlal Singh" initials="MS" userId="S::MSingh@MedicaidInnovation.org::b8349707-49ec-4fca-824d-a8fa6f1f25d5" providerId="AD"/>
  <p188:author id="{AF38A7BE-36FF-8505-B71A-D7CB838E97FD}" name="Drew Thies" initials="DT" userId="S::DThies@MedicaidInnovation.org::59954acd-4561-40eb-a1a5-4b8e7d665ee9" providerId="AD"/>
  <p188:author id="{BF2851CC-96BE-4313-B7C5-B9B538585B8E}" name="Jennifer Moore" initials="JM" userId="S::JMoore@MedicaidInnovation.org::70d21eeb-532d-4cfd-ba9f-bba28f52eea2" providerId="AD"/>
  <p188:author id="{1C000FEA-AAB9-FDBA-52F4-54DAB941FA2A}" name="Anna Bonelli" initials="AB" userId="S::ABonelli@MedicaidInnovation.org::b3333e5c-62cc-49fe-8166-98e1aa5949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0A0"/>
    <a:srgbClr val="2B5384"/>
    <a:srgbClr val="7CBD9D"/>
    <a:srgbClr val="BCA6D0"/>
    <a:srgbClr val="D2EBEE"/>
    <a:srgbClr val="F9FDFD"/>
    <a:srgbClr val="F3FAFB"/>
    <a:srgbClr val="FF9797"/>
    <a:srgbClr val="4472C4"/>
    <a:srgbClr val="AAD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73AB2-72AC-431E-A57C-0BFB8B45DD28}" v="4" dt="2024-08-15T13:29:35.5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47" autoAdjust="0"/>
  </p:normalViewPr>
  <p:slideViewPr>
    <p:cSldViewPr snapToGrid="0">
      <p:cViewPr varScale="1">
        <p:scale>
          <a:sx n="71" d="100"/>
          <a:sy n="71" d="100"/>
        </p:scale>
        <p:origin x="110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microsoft.com/office/2018/10/relationships/authors" Target="author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Bonelli" userId="b3333e5c-62cc-49fe-8166-98e1aa59490a" providerId="ADAL" clId="{20826439-65DF-4966-89A1-941BBCD30DC7}"/>
    <pc:docChg chg="undo custSel addSld delSld modSld sldOrd">
      <pc:chgData name="Anna Bonelli" userId="b3333e5c-62cc-49fe-8166-98e1aa59490a" providerId="ADAL" clId="{20826439-65DF-4966-89A1-941BBCD30DC7}" dt="2024-08-14T22:51:05.973" v="625" actId="20577"/>
      <pc:docMkLst>
        <pc:docMk/>
      </pc:docMkLst>
      <pc:sldChg chg="modSp mod">
        <pc:chgData name="Anna Bonelli" userId="b3333e5c-62cc-49fe-8166-98e1aa59490a" providerId="ADAL" clId="{20826439-65DF-4966-89A1-941BBCD30DC7}" dt="2024-08-14T16:45:26.582" v="0" actId="20577"/>
        <pc:sldMkLst>
          <pc:docMk/>
          <pc:sldMk cId="3594203644" sldId="1631"/>
        </pc:sldMkLst>
        <pc:spChg chg="mod">
          <ac:chgData name="Anna Bonelli" userId="b3333e5c-62cc-49fe-8166-98e1aa59490a" providerId="ADAL" clId="{20826439-65DF-4966-89A1-941BBCD30DC7}" dt="2024-08-14T16:45:26.582" v="0" actId="20577"/>
          <ac:spMkLst>
            <pc:docMk/>
            <pc:sldMk cId="3594203644" sldId="1631"/>
            <ac:spMk id="4" creationId="{88CCB596-D499-B746-AF41-9ECFEA3AA23B}"/>
          </ac:spMkLst>
        </pc:spChg>
      </pc:sldChg>
      <pc:sldChg chg="add">
        <pc:chgData name="Anna Bonelli" userId="b3333e5c-62cc-49fe-8166-98e1aa59490a" providerId="ADAL" clId="{20826439-65DF-4966-89A1-941BBCD30DC7}" dt="2024-08-14T22:26:56.521" v="91"/>
        <pc:sldMkLst>
          <pc:docMk/>
          <pc:sldMk cId="2053428076" sldId="1662"/>
        </pc:sldMkLst>
      </pc:sldChg>
      <pc:sldChg chg="del">
        <pc:chgData name="Anna Bonelli" userId="b3333e5c-62cc-49fe-8166-98e1aa59490a" providerId="ADAL" clId="{20826439-65DF-4966-89A1-941BBCD30DC7}" dt="2024-08-14T22:26:42.119" v="90" actId="2696"/>
        <pc:sldMkLst>
          <pc:docMk/>
          <pc:sldMk cId="2242821682" sldId="1662"/>
        </pc:sldMkLst>
      </pc:sldChg>
      <pc:sldChg chg="modSp del">
        <pc:chgData name="Anna Bonelli" userId="b3333e5c-62cc-49fe-8166-98e1aa59490a" providerId="ADAL" clId="{20826439-65DF-4966-89A1-941BBCD30DC7}" dt="2024-08-14T22:26:42.119" v="90" actId="2696"/>
        <pc:sldMkLst>
          <pc:docMk/>
          <pc:sldMk cId="2134636524" sldId="1663"/>
        </pc:sldMkLst>
        <pc:graphicFrameChg chg="mod">
          <ac:chgData name="Anna Bonelli" userId="b3333e5c-62cc-49fe-8166-98e1aa59490a" providerId="ADAL" clId="{20826439-65DF-4966-89A1-941BBCD30DC7}" dt="2024-08-14T22:17:52.966" v="45" actId="20577"/>
          <ac:graphicFrameMkLst>
            <pc:docMk/>
            <pc:sldMk cId="2134636524" sldId="1663"/>
            <ac:graphicFrameMk id="9" creationId="{4EE99449-672D-86FE-C307-233E946C74B4}"/>
          </ac:graphicFrameMkLst>
        </pc:graphicFrameChg>
      </pc:sldChg>
      <pc:sldChg chg="add">
        <pc:chgData name="Anna Bonelli" userId="b3333e5c-62cc-49fe-8166-98e1aa59490a" providerId="ADAL" clId="{20826439-65DF-4966-89A1-941BBCD30DC7}" dt="2024-08-14T22:26:56.521" v="91"/>
        <pc:sldMkLst>
          <pc:docMk/>
          <pc:sldMk cId="3730837290" sldId="1663"/>
        </pc:sldMkLst>
      </pc:sldChg>
      <pc:sldChg chg="del">
        <pc:chgData name="Anna Bonelli" userId="b3333e5c-62cc-49fe-8166-98e1aa59490a" providerId="ADAL" clId="{20826439-65DF-4966-89A1-941BBCD30DC7}" dt="2024-08-14T22:26:42.119" v="90" actId="2696"/>
        <pc:sldMkLst>
          <pc:docMk/>
          <pc:sldMk cId="1439402860" sldId="1671"/>
        </pc:sldMkLst>
      </pc:sldChg>
      <pc:sldChg chg="add">
        <pc:chgData name="Anna Bonelli" userId="b3333e5c-62cc-49fe-8166-98e1aa59490a" providerId="ADAL" clId="{20826439-65DF-4966-89A1-941BBCD30DC7}" dt="2024-08-14T22:26:56.521" v="91"/>
        <pc:sldMkLst>
          <pc:docMk/>
          <pc:sldMk cId="2537399620" sldId="1671"/>
        </pc:sldMkLst>
      </pc:sldChg>
      <pc:sldChg chg="add">
        <pc:chgData name="Anna Bonelli" userId="b3333e5c-62cc-49fe-8166-98e1aa59490a" providerId="ADAL" clId="{20826439-65DF-4966-89A1-941BBCD30DC7}" dt="2024-08-14T22:26:56.521" v="91"/>
        <pc:sldMkLst>
          <pc:docMk/>
          <pc:sldMk cId="2320869711" sldId="1684"/>
        </pc:sldMkLst>
      </pc:sldChg>
      <pc:sldChg chg="del">
        <pc:chgData name="Anna Bonelli" userId="b3333e5c-62cc-49fe-8166-98e1aa59490a" providerId="ADAL" clId="{20826439-65DF-4966-89A1-941BBCD30DC7}" dt="2024-08-14T22:26:42.119" v="90" actId="2696"/>
        <pc:sldMkLst>
          <pc:docMk/>
          <pc:sldMk cId="2544328561" sldId="1684"/>
        </pc:sldMkLst>
      </pc:sldChg>
      <pc:sldChg chg="add">
        <pc:chgData name="Anna Bonelli" userId="b3333e5c-62cc-49fe-8166-98e1aa59490a" providerId="ADAL" clId="{20826439-65DF-4966-89A1-941BBCD30DC7}" dt="2024-08-14T22:26:56.521" v="91"/>
        <pc:sldMkLst>
          <pc:docMk/>
          <pc:sldMk cId="96768500" sldId="1715"/>
        </pc:sldMkLst>
      </pc:sldChg>
      <pc:sldChg chg="del">
        <pc:chgData name="Anna Bonelli" userId="b3333e5c-62cc-49fe-8166-98e1aa59490a" providerId="ADAL" clId="{20826439-65DF-4966-89A1-941BBCD30DC7}" dt="2024-08-14T22:26:42.119" v="90" actId="2696"/>
        <pc:sldMkLst>
          <pc:docMk/>
          <pc:sldMk cId="236994893" sldId="1715"/>
        </pc:sldMkLst>
      </pc:sldChg>
      <pc:sldChg chg="addSp delSp modSp mod">
        <pc:chgData name="Anna Bonelli" userId="b3333e5c-62cc-49fe-8166-98e1aa59490a" providerId="ADAL" clId="{20826439-65DF-4966-89A1-941BBCD30DC7}" dt="2024-08-14T22:24:09.969" v="88" actId="20577"/>
        <pc:sldMkLst>
          <pc:docMk/>
          <pc:sldMk cId="1243027353" sldId="1726"/>
        </pc:sldMkLst>
        <pc:spChg chg="add mod">
          <ac:chgData name="Anna Bonelli" userId="b3333e5c-62cc-49fe-8166-98e1aa59490a" providerId="ADAL" clId="{20826439-65DF-4966-89A1-941BBCD30DC7}" dt="2024-08-14T22:24:09.969" v="88" actId="20577"/>
          <ac:spMkLst>
            <pc:docMk/>
            <pc:sldMk cId="1243027353" sldId="1726"/>
            <ac:spMk id="3" creationId="{C5C5F040-54C0-3264-7959-2258E2B961B8}"/>
          </ac:spMkLst>
        </pc:spChg>
        <pc:spChg chg="del">
          <ac:chgData name="Anna Bonelli" userId="b3333e5c-62cc-49fe-8166-98e1aa59490a" providerId="ADAL" clId="{20826439-65DF-4966-89A1-941BBCD30DC7}" dt="2024-08-14T22:23:57.938" v="59" actId="478"/>
          <ac:spMkLst>
            <pc:docMk/>
            <pc:sldMk cId="1243027353" sldId="1726"/>
            <ac:spMk id="29" creationId="{D44EF982-50C5-5DAA-C15D-165B7C3BFE99}"/>
          </ac:spMkLst>
        </pc:spChg>
      </pc:sldChg>
      <pc:sldChg chg="add">
        <pc:chgData name="Anna Bonelli" userId="b3333e5c-62cc-49fe-8166-98e1aa59490a" providerId="ADAL" clId="{20826439-65DF-4966-89A1-941BBCD30DC7}" dt="2024-08-14T22:26:56.521" v="91"/>
        <pc:sldMkLst>
          <pc:docMk/>
          <pc:sldMk cId="1783135999" sldId="1775"/>
        </pc:sldMkLst>
      </pc:sldChg>
      <pc:sldChg chg="del">
        <pc:chgData name="Anna Bonelli" userId="b3333e5c-62cc-49fe-8166-98e1aa59490a" providerId="ADAL" clId="{20826439-65DF-4966-89A1-941BBCD30DC7}" dt="2024-08-14T22:26:42.119" v="90" actId="2696"/>
        <pc:sldMkLst>
          <pc:docMk/>
          <pc:sldMk cId="3787356713" sldId="1775"/>
        </pc:sldMkLst>
      </pc:sldChg>
      <pc:sldChg chg="add">
        <pc:chgData name="Anna Bonelli" userId="b3333e5c-62cc-49fe-8166-98e1aa59490a" providerId="ADAL" clId="{20826439-65DF-4966-89A1-941BBCD30DC7}" dt="2024-08-14T22:26:56.521" v="91"/>
        <pc:sldMkLst>
          <pc:docMk/>
          <pc:sldMk cId="1342907212" sldId="1776"/>
        </pc:sldMkLst>
      </pc:sldChg>
      <pc:sldChg chg="del">
        <pc:chgData name="Anna Bonelli" userId="b3333e5c-62cc-49fe-8166-98e1aa59490a" providerId="ADAL" clId="{20826439-65DF-4966-89A1-941BBCD30DC7}" dt="2024-08-14T22:26:42.119" v="90" actId="2696"/>
        <pc:sldMkLst>
          <pc:docMk/>
          <pc:sldMk cId="4076555007" sldId="1776"/>
        </pc:sldMkLst>
      </pc:sldChg>
      <pc:sldChg chg="del">
        <pc:chgData name="Anna Bonelli" userId="b3333e5c-62cc-49fe-8166-98e1aa59490a" providerId="ADAL" clId="{20826439-65DF-4966-89A1-941BBCD30DC7}" dt="2024-08-14T22:26:42.119" v="90" actId="2696"/>
        <pc:sldMkLst>
          <pc:docMk/>
          <pc:sldMk cId="1472860826" sldId="1777"/>
        </pc:sldMkLst>
      </pc:sldChg>
      <pc:sldChg chg="add">
        <pc:chgData name="Anna Bonelli" userId="b3333e5c-62cc-49fe-8166-98e1aa59490a" providerId="ADAL" clId="{20826439-65DF-4966-89A1-941BBCD30DC7}" dt="2024-08-14T22:26:56.521" v="91"/>
        <pc:sldMkLst>
          <pc:docMk/>
          <pc:sldMk cId="2574034228" sldId="1777"/>
        </pc:sldMkLst>
      </pc:sldChg>
      <pc:sldChg chg="del">
        <pc:chgData name="Anna Bonelli" userId="b3333e5c-62cc-49fe-8166-98e1aa59490a" providerId="ADAL" clId="{20826439-65DF-4966-89A1-941BBCD30DC7}" dt="2024-08-14T22:26:42.119" v="90" actId="2696"/>
        <pc:sldMkLst>
          <pc:docMk/>
          <pc:sldMk cId="294340481" sldId="1778"/>
        </pc:sldMkLst>
      </pc:sldChg>
      <pc:sldChg chg="add">
        <pc:chgData name="Anna Bonelli" userId="b3333e5c-62cc-49fe-8166-98e1aa59490a" providerId="ADAL" clId="{20826439-65DF-4966-89A1-941BBCD30DC7}" dt="2024-08-14T22:26:56.521" v="91"/>
        <pc:sldMkLst>
          <pc:docMk/>
          <pc:sldMk cId="3710422105" sldId="1778"/>
        </pc:sldMkLst>
      </pc:sldChg>
      <pc:sldChg chg="add">
        <pc:chgData name="Anna Bonelli" userId="b3333e5c-62cc-49fe-8166-98e1aa59490a" providerId="ADAL" clId="{20826439-65DF-4966-89A1-941BBCD30DC7}" dt="2024-08-14T22:26:56.521" v="91"/>
        <pc:sldMkLst>
          <pc:docMk/>
          <pc:sldMk cId="1135299542" sldId="1780"/>
        </pc:sldMkLst>
      </pc:sldChg>
      <pc:sldChg chg="del">
        <pc:chgData name="Anna Bonelli" userId="b3333e5c-62cc-49fe-8166-98e1aa59490a" providerId="ADAL" clId="{20826439-65DF-4966-89A1-941BBCD30DC7}" dt="2024-08-14T22:26:42.119" v="90" actId="2696"/>
        <pc:sldMkLst>
          <pc:docMk/>
          <pc:sldMk cId="2203368388" sldId="1780"/>
        </pc:sldMkLst>
      </pc:sldChg>
      <pc:sldChg chg="modSp mod">
        <pc:chgData name="Anna Bonelli" userId="b3333e5c-62cc-49fe-8166-98e1aa59490a" providerId="ADAL" clId="{20826439-65DF-4966-89A1-941BBCD30DC7}" dt="2024-08-14T22:49:21.106" v="504"/>
        <pc:sldMkLst>
          <pc:docMk/>
          <pc:sldMk cId="1783915592" sldId="1790"/>
        </pc:sldMkLst>
        <pc:spChg chg="mod">
          <ac:chgData name="Anna Bonelli" userId="b3333e5c-62cc-49fe-8166-98e1aa59490a" providerId="ADAL" clId="{20826439-65DF-4966-89A1-941BBCD30DC7}" dt="2024-08-14T22:49:21.106" v="504"/>
          <ac:spMkLst>
            <pc:docMk/>
            <pc:sldMk cId="1783915592" sldId="1790"/>
            <ac:spMk id="6" creationId="{0C69B4AD-A84B-ECFD-6F6F-B8C667B83789}"/>
          </ac:spMkLst>
        </pc:spChg>
      </pc:sldChg>
      <pc:sldChg chg="modSp mod">
        <pc:chgData name="Anna Bonelli" userId="b3333e5c-62cc-49fe-8166-98e1aa59490a" providerId="ADAL" clId="{20826439-65DF-4966-89A1-941BBCD30DC7}" dt="2024-08-14T16:51:00.371" v="39" actId="27918"/>
        <pc:sldMkLst>
          <pc:docMk/>
          <pc:sldMk cId="3587383631" sldId="1791"/>
        </pc:sldMkLst>
        <pc:spChg chg="mod">
          <ac:chgData name="Anna Bonelli" userId="b3333e5c-62cc-49fe-8166-98e1aa59490a" providerId="ADAL" clId="{20826439-65DF-4966-89A1-941BBCD30DC7}" dt="2024-08-14T16:48:25.670" v="22" actId="1036"/>
          <ac:spMkLst>
            <pc:docMk/>
            <pc:sldMk cId="3587383631" sldId="1791"/>
            <ac:spMk id="6" creationId="{420765D1-5805-7E0F-1A2F-9F8EAC389180}"/>
          </ac:spMkLst>
        </pc:spChg>
        <pc:spChg chg="mod">
          <ac:chgData name="Anna Bonelli" userId="b3333e5c-62cc-49fe-8166-98e1aa59490a" providerId="ADAL" clId="{20826439-65DF-4966-89A1-941BBCD30DC7}" dt="2024-08-14T16:48:55.217" v="29" actId="20577"/>
          <ac:spMkLst>
            <pc:docMk/>
            <pc:sldMk cId="3587383631" sldId="1791"/>
            <ac:spMk id="21" creationId="{C2453FDC-65C6-E81D-0165-1C65A6FF8A02}"/>
          </ac:spMkLst>
        </pc:spChg>
      </pc:sldChg>
      <pc:sldChg chg="modSp mod">
        <pc:chgData name="Anna Bonelli" userId="b3333e5c-62cc-49fe-8166-98e1aa59490a" providerId="ADAL" clId="{20826439-65DF-4966-89A1-941BBCD30DC7}" dt="2024-08-14T22:49:43.329" v="531" actId="20577"/>
        <pc:sldMkLst>
          <pc:docMk/>
          <pc:sldMk cId="278296692" sldId="1793"/>
        </pc:sldMkLst>
        <pc:spChg chg="mod">
          <ac:chgData name="Anna Bonelli" userId="b3333e5c-62cc-49fe-8166-98e1aa59490a" providerId="ADAL" clId="{20826439-65DF-4966-89A1-941BBCD30DC7}" dt="2024-08-14T22:49:43.329" v="531" actId="20577"/>
          <ac:spMkLst>
            <pc:docMk/>
            <pc:sldMk cId="278296692" sldId="1793"/>
            <ac:spMk id="10" creationId="{857CE4C7-8548-E1AC-01FB-02BAC8538BCE}"/>
          </ac:spMkLst>
        </pc:spChg>
      </pc:sldChg>
      <pc:sldChg chg="modSp mod">
        <pc:chgData name="Anna Bonelli" userId="b3333e5c-62cc-49fe-8166-98e1aa59490a" providerId="ADAL" clId="{20826439-65DF-4966-89A1-941BBCD30DC7}" dt="2024-08-14T22:49:51.148" v="558" actId="20577"/>
        <pc:sldMkLst>
          <pc:docMk/>
          <pc:sldMk cId="3898481401" sldId="1794"/>
        </pc:sldMkLst>
        <pc:spChg chg="mod">
          <ac:chgData name="Anna Bonelli" userId="b3333e5c-62cc-49fe-8166-98e1aa59490a" providerId="ADAL" clId="{20826439-65DF-4966-89A1-941BBCD30DC7}" dt="2024-08-14T22:49:51.148" v="558" actId="20577"/>
          <ac:spMkLst>
            <pc:docMk/>
            <pc:sldMk cId="3898481401" sldId="1794"/>
            <ac:spMk id="4" creationId="{531E1E4E-56C4-9181-915B-0C628DA6ACA4}"/>
          </ac:spMkLst>
        </pc:spChg>
      </pc:sldChg>
      <pc:sldChg chg="del">
        <pc:chgData name="Anna Bonelli" userId="b3333e5c-62cc-49fe-8166-98e1aa59490a" providerId="ADAL" clId="{20826439-65DF-4966-89A1-941BBCD30DC7}" dt="2024-08-14T22:23:10.207" v="46" actId="47"/>
        <pc:sldMkLst>
          <pc:docMk/>
          <pc:sldMk cId="360533108" sldId="1795"/>
        </pc:sldMkLst>
      </pc:sldChg>
      <pc:sldChg chg="del">
        <pc:chgData name="Anna Bonelli" userId="b3333e5c-62cc-49fe-8166-98e1aa59490a" providerId="ADAL" clId="{20826439-65DF-4966-89A1-941BBCD30DC7}" dt="2024-08-14T22:50:53.427" v="606" actId="47"/>
        <pc:sldMkLst>
          <pc:docMk/>
          <pc:sldMk cId="3644069446" sldId="1796"/>
        </pc:sldMkLst>
      </pc:sldChg>
      <pc:sldChg chg="del">
        <pc:chgData name="Anna Bonelli" userId="b3333e5c-62cc-49fe-8166-98e1aa59490a" providerId="ADAL" clId="{20826439-65DF-4966-89A1-941BBCD30DC7}" dt="2024-08-14T22:50:42.148" v="605" actId="47"/>
        <pc:sldMkLst>
          <pc:docMk/>
          <pc:sldMk cId="2129580124" sldId="1797"/>
        </pc:sldMkLst>
      </pc:sldChg>
      <pc:sldChg chg="addSp delSp modSp mod">
        <pc:chgData name="Anna Bonelli" userId="b3333e5c-62cc-49fe-8166-98e1aa59490a" providerId="ADAL" clId="{20826439-65DF-4966-89A1-941BBCD30DC7}" dt="2024-08-14T22:50:11.914" v="600" actId="20577"/>
        <pc:sldMkLst>
          <pc:docMk/>
          <pc:sldMk cId="888319428" sldId="1799"/>
        </pc:sldMkLst>
        <pc:spChg chg="add del mod">
          <ac:chgData name="Anna Bonelli" userId="b3333e5c-62cc-49fe-8166-98e1aa59490a" providerId="ADAL" clId="{20826439-65DF-4966-89A1-941BBCD30DC7}" dt="2024-08-14T22:50:02.717" v="561" actId="478"/>
          <ac:spMkLst>
            <pc:docMk/>
            <pc:sldMk cId="888319428" sldId="1799"/>
            <ac:spMk id="3" creationId="{C4E9F0AE-9491-6A7E-20E0-291223157D4B}"/>
          </ac:spMkLst>
        </pc:spChg>
        <pc:spChg chg="mod">
          <ac:chgData name="Anna Bonelli" userId="b3333e5c-62cc-49fe-8166-98e1aa59490a" providerId="ADAL" clId="{20826439-65DF-4966-89A1-941BBCD30DC7}" dt="2024-08-14T22:50:11.914" v="600" actId="20577"/>
          <ac:spMkLst>
            <pc:docMk/>
            <pc:sldMk cId="888319428" sldId="1799"/>
            <ac:spMk id="7" creationId="{3070C4EB-8346-9BCF-E985-D0CB5A5AACA8}"/>
          </ac:spMkLst>
        </pc:spChg>
        <pc:spChg chg="add del mod">
          <ac:chgData name="Anna Bonelli" userId="b3333e5c-62cc-49fe-8166-98e1aa59490a" providerId="ADAL" clId="{20826439-65DF-4966-89A1-941BBCD30DC7}" dt="2024-08-14T22:50:02.717" v="561" actId="478"/>
          <ac:spMkLst>
            <pc:docMk/>
            <pc:sldMk cId="888319428" sldId="1799"/>
            <ac:spMk id="8" creationId="{949171F2-934B-330F-C322-B9186D91DC63}"/>
          </ac:spMkLst>
        </pc:spChg>
      </pc:sldChg>
      <pc:sldChg chg="modSp mod">
        <pc:chgData name="Anna Bonelli" userId="b3333e5c-62cc-49fe-8166-98e1aa59490a" providerId="ADAL" clId="{20826439-65DF-4966-89A1-941BBCD30DC7}" dt="2024-08-14T22:50:17.038" v="601"/>
        <pc:sldMkLst>
          <pc:docMk/>
          <pc:sldMk cId="4039315070" sldId="1801"/>
        </pc:sldMkLst>
        <pc:spChg chg="mod">
          <ac:chgData name="Anna Bonelli" userId="b3333e5c-62cc-49fe-8166-98e1aa59490a" providerId="ADAL" clId="{20826439-65DF-4966-89A1-941BBCD30DC7}" dt="2024-08-14T22:50:17.038" v="601"/>
          <ac:spMkLst>
            <pc:docMk/>
            <pc:sldMk cId="4039315070" sldId="1801"/>
            <ac:spMk id="3" creationId="{915FBECA-ABCE-7A71-C3F7-223BAC065774}"/>
          </ac:spMkLst>
        </pc:spChg>
      </pc:sldChg>
      <pc:sldChg chg="modSp mod">
        <pc:chgData name="Anna Bonelli" userId="b3333e5c-62cc-49fe-8166-98e1aa59490a" providerId="ADAL" clId="{20826439-65DF-4966-89A1-941BBCD30DC7}" dt="2024-08-14T22:50:19.969" v="602"/>
        <pc:sldMkLst>
          <pc:docMk/>
          <pc:sldMk cId="3122530257" sldId="1802"/>
        </pc:sldMkLst>
        <pc:spChg chg="mod">
          <ac:chgData name="Anna Bonelli" userId="b3333e5c-62cc-49fe-8166-98e1aa59490a" providerId="ADAL" clId="{20826439-65DF-4966-89A1-941BBCD30DC7}" dt="2024-08-14T22:50:19.969" v="602"/>
          <ac:spMkLst>
            <pc:docMk/>
            <pc:sldMk cId="3122530257" sldId="1802"/>
            <ac:spMk id="3" creationId="{80638287-A389-A6A2-B2CD-CEA0025383B6}"/>
          </ac:spMkLst>
        </pc:spChg>
      </pc:sldChg>
      <pc:sldChg chg="modSp mod">
        <pc:chgData name="Anna Bonelli" userId="b3333e5c-62cc-49fe-8166-98e1aa59490a" providerId="ADAL" clId="{20826439-65DF-4966-89A1-941BBCD30DC7}" dt="2024-08-14T22:50:23.494" v="603"/>
        <pc:sldMkLst>
          <pc:docMk/>
          <pc:sldMk cId="1358860948" sldId="1803"/>
        </pc:sldMkLst>
        <pc:spChg chg="mod">
          <ac:chgData name="Anna Bonelli" userId="b3333e5c-62cc-49fe-8166-98e1aa59490a" providerId="ADAL" clId="{20826439-65DF-4966-89A1-941BBCD30DC7}" dt="2024-08-14T22:50:23.494" v="603"/>
          <ac:spMkLst>
            <pc:docMk/>
            <pc:sldMk cId="1358860948" sldId="1803"/>
            <ac:spMk id="9" creationId="{7757A555-64AB-687C-2BE7-523D4978BD3C}"/>
          </ac:spMkLst>
        </pc:spChg>
      </pc:sldChg>
      <pc:sldChg chg="modSp mod">
        <pc:chgData name="Anna Bonelli" userId="b3333e5c-62cc-49fe-8166-98e1aa59490a" providerId="ADAL" clId="{20826439-65DF-4966-89A1-941BBCD30DC7}" dt="2024-08-14T22:50:26.338" v="604"/>
        <pc:sldMkLst>
          <pc:docMk/>
          <pc:sldMk cId="2942379460" sldId="1804"/>
        </pc:sldMkLst>
        <pc:spChg chg="mod">
          <ac:chgData name="Anna Bonelli" userId="b3333e5c-62cc-49fe-8166-98e1aa59490a" providerId="ADAL" clId="{20826439-65DF-4966-89A1-941BBCD30DC7}" dt="2024-08-14T22:50:26.338" v="604"/>
          <ac:spMkLst>
            <pc:docMk/>
            <pc:sldMk cId="2942379460" sldId="1804"/>
            <ac:spMk id="7" creationId="{8B06E99D-C4A3-E8CB-1E74-A97EE9FA4DCB}"/>
          </ac:spMkLst>
        </pc:spChg>
      </pc:sldChg>
      <pc:sldChg chg="add">
        <pc:chgData name="Anna Bonelli" userId="b3333e5c-62cc-49fe-8166-98e1aa59490a" providerId="ADAL" clId="{20826439-65DF-4966-89A1-941BBCD30DC7}" dt="2024-08-14T22:26:56.521" v="91"/>
        <pc:sldMkLst>
          <pc:docMk/>
          <pc:sldMk cId="24572555" sldId="1805"/>
        </pc:sldMkLst>
      </pc:sldChg>
      <pc:sldChg chg="del">
        <pc:chgData name="Anna Bonelli" userId="b3333e5c-62cc-49fe-8166-98e1aa59490a" providerId="ADAL" clId="{20826439-65DF-4966-89A1-941BBCD30DC7}" dt="2024-08-14T22:26:42.119" v="90" actId="2696"/>
        <pc:sldMkLst>
          <pc:docMk/>
          <pc:sldMk cId="432917601" sldId="1805"/>
        </pc:sldMkLst>
      </pc:sldChg>
      <pc:sldChg chg="addSp delSp mod">
        <pc:chgData name="Anna Bonelli" userId="b3333e5c-62cc-49fe-8166-98e1aa59490a" providerId="ADAL" clId="{20826439-65DF-4966-89A1-941BBCD30DC7}" dt="2024-08-14T22:16:49.941" v="44" actId="478"/>
        <pc:sldMkLst>
          <pc:docMk/>
          <pc:sldMk cId="3283964023" sldId="1809"/>
        </pc:sldMkLst>
        <pc:spChg chg="del">
          <ac:chgData name="Anna Bonelli" userId="b3333e5c-62cc-49fe-8166-98e1aa59490a" providerId="ADAL" clId="{20826439-65DF-4966-89A1-941BBCD30DC7}" dt="2024-08-14T22:16:49.941" v="44" actId="478"/>
          <ac:spMkLst>
            <pc:docMk/>
            <pc:sldMk cId="3283964023" sldId="1809"/>
            <ac:spMk id="4" creationId="{721BEE9C-BEAB-CC91-C206-43134807BF42}"/>
          </ac:spMkLst>
        </pc:spChg>
        <pc:spChg chg="add del">
          <ac:chgData name="Anna Bonelli" userId="b3333e5c-62cc-49fe-8166-98e1aa59490a" providerId="ADAL" clId="{20826439-65DF-4966-89A1-941BBCD30DC7}" dt="2024-08-14T22:16:48.082" v="43" actId="478"/>
          <ac:spMkLst>
            <pc:docMk/>
            <pc:sldMk cId="3283964023" sldId="1809"/>
            <ac:spMk id="7" creationId="{AD85AC27-49F6-CB0C-CDFD-72F0C32F41EA}"/>
          </ac:spMkLst>
        </pc:spChg>
        <pc:spChg chg="del">
          <ac:chgData name="Anna Bonelli" userId="b3333e5c-62cc-49fe-8166-98e1aa59490a" providerId="ADAL" clId="{20826439-65DF-4966-89A1-941BBCD30DC7}" dt="2024-08-14T22:16:39.968" v="40" actId="478"/>
          <ac:spMkLst>
            <pc:docMk/>
            <pc:sldMk cId="3283964023" sldId="1809"/>
            <ac:spMk id="10" creationId="{936E0F89-6239-06F4-71F0-5D7ECB96690E}"/>
          </ac:spMkLst>
        </pc:spChg>
      </pc:sldChg>
      <pc:sldChg chg="ord">
        <pc:chgData name="Anna Bonelli" userId="b3333e5c-62cc-49fe-8166-98e1aa59490a" providerId="ADAL" clId="{20826439-65DF-4966-89A1-941BBCD30DC7}" dt="2024-08-14T22:30:45.888" v="98"/>
        <pc:sldMkLst>
          <pc:docMk/>
          <pc:sldMk cId="3989557788" sldId="1811"/>
        </pc:sldMkLst>
      </pc:sldChg>
      <pc:sldChg chg="modSp mod">
        <pc:chgData name="Anna Bonelli" userId="b3333e5c-62cc-49fe-8166-98e1aa59490a" providerId="ADAL" clId="{20826439-65DF-4966-89A1-941BBCD30DC7}" dt="2024-08-14T22:51:05.973" v="625" actId="20577"/>
        <pc:sldMkLst>
          <pc:docMk/>
          <pc:sldMk cId="4048065079" sldId="1812"/>
        </pc:sldMkLst>
        <pc:spChg chg="mod">
          <ac:chgData name="Anna Bonelli" userId="b3333e5c-62cc-49fe-8166-98e1aa59490a" providerId="ADAL" clId="{20826439-65DF-4966-89A1-941BBCD30DC7}" dt="2024-08-14T22:51:05.973" v="625" actId="20577"/>
          <ac:spMkLst>
            <pc:docMk/>
            <pc:sldMk cId="4048065079" sldId="1812"/>
            <ac:spMk id="8" creationId="{52AFC5E7-4003-C849-0C85-7912DCFFC3A9}"/>
          </ac:spMkLst>
        </pc:spChg>
      </pc:sldChg>
      <pc:sldChg chg="del">
        <pc:chgData name="Anna Bonelli" userId="b3333e5c-62cc-49fe-8166-98e1aa59490a" providerId="ADAL" clId="{20826439-65DF-4966-89A1-941BBCD30DC7}" dt="2024-08-14T22:24:32.359" v="89" actId="47"/>
        <pc:sldMkLst>
          <pc:docMk/>
          <pc:sldMk cId="2693615682" sldId="1813"/>
        </pc:sldMkLst>
      </pc:sldChg>
      <pc:sldChg chg="add">
        <pc:chgData name="Anna Bonelli" userId="b3333e5c-62cc-49fe-8166-98e1aa59490a" providerId="ADAL" clId="{20826439-65DF-4966-89A1-941BBCD30DC7}" dt="2024-08-14T22:26:56.521" v="91"/>
        <pc:sldMkLst>
          <pc:docMk/>
          <pc:sldMk cId="399002559" sldId="1814"/>
        </pc:sldMkLst>
      </pc:sldChg>
      <pc:sldChg chg="del">
        <pc:chgData name="Anna Bonelli" userId="b3333e5c-62cc-49fe-8166-98e1aa59490a" providerId="ADAL" clId="{20826439-65DF-4966-89A1-941BBCD30DC7}" dt="2024-08-14T22:26:42.119" v="90" actId="2696"/>
        <pc:sldMkLst>
          <pc:docMk/>
          <pc:sldMk cId="1968977351" sldId="1814"/>
        </pc:sldMkLst>
      </pc:sldChg>
      <pc:sldChg chg="add ord">
        <pc:chgData name="Anna Bonelli" userId="b3333e5c-62cc-49fe-8166-98e1aa59490a" providerId="ADAL" clId="{20826439-65DF-4966-89A1-941BBCD30DC7}" dt="2024-08-14T22:42:49.441" v="100"/>
        <pc:sldMkLst>
          <pc:docMk/>
          <pc:sldMk cId="3195000616" sldId="1815"/>
        </pc:sldMkLst>
      </pc:sldChg>
      <pc:sldChg chg="del">
        <pc:chgData name="Anna Bonelli" userId="b3333e5c-62cc-49fe-8166-98e1aa59490a" providerId="ADAL" clId="{20826439-65DF-4966-89A1-941BBCD30DC7}" dt="2024-08-14T22:26:42.119" v="90" actId="2696"/>
        <pc:sldMkLst>
          <pc:docMk/>
          <pc:sldMk cId="3268985923" sldId="1815"/>
        </pc:sldMkLst>
      </pc:sldChg>
      <pc:sldChg chg="del">
        <pc:chgData name="Anna Bonelli" userId="b3333e5c-62cc-49fe-8166-98e1aa59490a" providerId="ADAL" clId="{20826439-65DF-4966-89A1-941BBCD30DC7}" dt="2024-08-14T22:26:42.119" v="90" actId="2696"/>
        <pc:sldMkLst>
          <pc:docMk/>
          <pc:sldMk cId="82550412" sldId="1816"/>
        </pc:sldMkLst>
      </pc:sldChg>
      <pc:sldChg chg="addSp delSp modSp add mod">
        <pc:chgData name="Anna Bonelli" userId="b3333e5c-62cc-49fe-8166-98e1aa59490a" providerId="ADAL" clId="{20826439-65DF-4966-89A1-941BBCD30DC7}" dt="2024-08-14T22:47:26.699" v="503" actId="1037"/>
        <pc:sldMkLst>
          <pc:docMk/>
          <pc:sldMk cId="2405186903" sldId="1816"/>
        </pc:sldMkLst>
        <pc:spChg chg="mod">
          <ac:chgData name="Anna Bonelli" userId="b3333e5c-62cc-49fe-8166-98e1aa59490a" providerId="ADAL" clId="{20826439-65DF-4966-89A1-941BBCD30DC7}" dt="2024-08-14T22:47:20.999" v="472" actId="121"/>
          <ac:spMkLst>
            <pc:docMk/>
            <pc:sldMk cId="2405186903" sldId="1816"/>
            <ac:spMk id="11" creationId="{49F887DA-D901-0B07-E8DB-1BAF1D680172}"/>
          </ac:spMkLst>
        </pc:spChg>
        <pc:picChg chg="add mod">
          <ac:chgData name="Anna Bonelli" userId="b3333e5c-62cc-49fe-8166-98e1aa59490a" providerId="ADAL" clId="{20826439-65DF-4966-89A1-941BBCD30DC7}" dt="2024-08-14T22:47:26.699" v="503" actId="1037"/>
          <ac:picMkLst>
            <pc:docMk/>
            <pc:sldMk cId="2405186903" sldId="1816"/>
            <ac:picMk id="3" creationId="{82AE3F01-9008-B966-F304-85AE8511883F}"/>
          </ac:picMkLst>
        </pc:picChg>
        <pc:picChg chg="del">
          <ac:chgData name="Anna Bonelli" userId="b3333e5c-62cc-49fe-8166-98e1aa59490a" providerId="ADAL" clId="{20826439-65DF-4966-89A1-941BBCD30DC7}" dt="2024-08-14T22:43:59.678" v="102" actId="478"/>
          <ac:picMkLst>
            <pc:docMk/>
            <pc:sldMk cId="2405186903" sldId="1816"/>
            <ac:picMk id="12" creationId="{F1DCD3BA-B69B-E49E-14B3-AE952E03A27D}"/>
          </ac:picMkLst>
        </pc:picChg>
      </pc:sldChg>
      <pc:sldChg chg="modSp add mod">
        <pc:chgData name="Anna Bonelli" userId="b3333e5c-62cc-49fe-8166-98e1aa59490a" providerId="ADAL" clId="{20826439-65DF-4966-89A1-941BBCD30DC7}" dt="2024-08-14T22:46:37.461" v="471" actId="1035"/>
        <pc:sldMkLst>
          <pc:docMk/>
          <pc:sldMk cId="283976956" sldId="1817"/>
        </pc:sldMkLst>
        <pc:spChg chg="mod">
          <ac:chgData name="Anna Bonelli" userId="b3333e5c-62cc-49fe-8166-98e1aa59490a" providerId="ADAL" clId="{20826439-65DF-4966-89A1-941BBCD30DC7}" dt="2024-08-14T22:46:37.461" v="471" actId="1035"/>
          <ac:spMkLst>
            <pc:docMk/>
            <pc:sldMk cId="283976956" sldId="1817"/>
            <ac:spMk id="5" creationId="{FC7C20EB-0EA9-2163-CCEB-9F8F78986B80}"/>
          </ac:spMkLst>
        </pc:spChg>
        <pc:spChg chg="mod">
          <ac:chgData name="Anna Bonelli" userId="b3333e5c-62cc-49fe-8166-98e1aa59490a" providerId="ADAL" clId="{20826439-65DF-4966-89A1-941BBCD30DC7}" dt="2024-08-14T22:46:29.248" v="457" actId="1036"/>
          <ac:spMkLst>
            <pc:docMk/>
            <pc:sldMk cId="283976956" sldId="1817"/>
            <ac:spMk id="14" creationId="{F04B79E6-1623-3DA0-2A6F-E4B19040AA62}"/>
          </ac:spMkLst>
        </pc:spChg>
        <pc:spChg chg="mod">
          <ac:chgData name="Anna Bonelli" userId="b3333e5c-62cc-49fe-8166-98e1aa59490a" providerId="ADAL" clId="{20826439-65DF-4966-89A1-941BBCD30DC7}" dt="2024-08-14T22:46:37.461" v="471" actId="1035"/>
          <ac:spMkLst>
            <pc:docMk/>
            <pc:sldMk cId="283976956" sldId="1817"/>
            <ac:spMk id="23" creationId="{469FD17D-0A6F-8EDC-F6D8-A59846CE2AD5}"/>
          </ac:spMkLst>
        </pc:spChg>
        <pc:spChg chg="mod">
          <ac:chgData name="Anna Bonelli" userId="b3333e5c-62cc-49fe-8166-98e1aa59490a" providerId="ADAL" clId="{20826439-65DF-4966-89A1-941BBCD30DC7}" dt="2024-08-14T22:46:37.461" v="471" actId="1035"/>
          <ac:spMkLst>
            <pc:docMk/>
            <pc:sldMk cId="283976956" sldId="1817"/>
            <ac:spMk id="24" creationId="{1201CF97-B355-0402-642A-A33C5CDB0E00}"/>
          </ac:spMkLst>
        </pc:spChg>
        <pc:spChg chg="mod">
          <ac:chgData name="Anna Bonelli" userId="b3333e5c-62cc-49fe-8166-98e1aa59490a" providerId="ADAL" clId="{20826439-65DF-4966-89A1-941BBCD30DC7}" dt="2024-08-14T22:46:37.461" v="471" actId="1035"/>
          <ac:spMkLst>
            <pc:docMk/>
            <pc:sldMk cId="283976956" sldId="1817"/>
            <ac:spMk id="25" creationId="{7FD99C6F-72C6-69D1-6F50-44DCD77D90FB}"/>
          </ac:spMkLst>
        </pc:spChg>
        <pc:spChg chg="mod">
          <ac:chgData name="Anna Bonelli" userId="b3333e5c-62cc-49fe-8166-98e1aa59490a" providerId="ADAL" clId="{20826439-65DF-4966-89A1-941BBCD30DC7}" dt="2024-08-14T22:46:37.461" v="471" actId="1035"/>
          <ac:spMkLst>
            <pc:docMk/>
            <pc:sldMk cId="283976956" sldId="1817"/>
            <ac:spMk id="26" creationId="{A19FE4A8-B1FA-7260-73CC-A7345608FA9F}"/>
          </ac:spMkLst>
        </pc:spChg>
        <pc:spChg chg="mod">
          <ac:chgData name="Anna Bonelli" userId="b3333e5c-62cc-49fe-8166-98e1aa59490a" providerId="ADAL" clId="{20826439-65DF-4966-89A1-941BBCD30DC7}" dt="2024-08-14T22:46:37.461" v="471" actId="1035"/>
          <ac:spMkLst>
            <pc:docMk/>
            <pc:sldMk cId="283976956" sldId="1817"/>
            <ac:spMk id="27" creationId="{FF8F21D2-128B-6E34-4790-CEA23F213E55}"/>
          </ac:spMkLst>
        </pc:spChg>
        <pc:spChg chg="mod">
          <ac:chgData name="Anna Bonelli" userId="b3333e5c-62cc-49fe-8166-98e1aa59490a" providerId="ADAL" clId="{20826439-65DF-4966-89A1-941BBCD30DC7}" dt="2024-08-14T22:46:37.461" v="471" actId="1035"/>
          <ac:spMkLst>
            <pc:docMk/>
            <pc:sldMk cId="283976956" sldId="1817"/>
            <ac:spMk id="28" creationId="{E2AE861A-979E-9AB5-A7F5-42CB6356063C}"/>
          </ac:spMkLst>
        </pc:spChg>
        <pc:spChg chg="mod">
          <ac:chgData name="Anna Bonelli" userId="b3333e5c-62cc-49fe-8166-98e1aa59490a" providerId="ADAL" clId="{20826439-65DF-4966-89A1-941BBCD30DC7}" dt="2024-08-14T22:46:37.461" v="471" actId="1035"/>
          <ac:spMkLst>
            <pc:docMk/>
            <pc:sldMk cId="283976956" sldId="1817"/>
            <ac:spMk id="29" creationId="{E7B0912E-99ED-4523-38CB-AE1242588DC8}"/>
          </ac:spMkLst>
        </pc:spChg>
        <pc:spChg chg="mod">
          <ac:chgData name="Anna Bonelli" userId="b3333e5c-62cc-49fe-8166-98e1aa59490a" providerId="ADAL" clId="{20826439-65DF-4966-89A1-941BBCD30DC7}" dt="2024-08-14T22:46:37.461" v="471" actId="1035"/>
          <ac:spMkLst>
            <pc:docMk/>
            <pc:sldMk cId="283976956" sldId="1817"/>
            <ac:spMk id="30" creationId="{A0A94045-8893-82F5-06F0-775C3EE5BA48}"/>
          </ac:spMkLst>
        </pc:spChg>
        <pc:spChg chg="mod">
          <ac:chgData name="Anna Bonelli" userId="b3333e5c-62cc-49fe-8166-98e1aa59490a" providerId="ADAL" clId="{20826439-65DF-4966-89A1-941BBCD30DC7}" dt="2024-08-14T22:46:37.461" v="471" actId="1035"/>
          <ac:spMkLst>
            <pc:docMk/>
            <pc:sldMk cId="283976956" sldId="1817"/>
            <ac:spMk id="31" creationId="{66CAD995-1D73-3010-FE99-51618F99C4C7}"/>
          </ac:spMkLst>
        </pc:spChg>
        <pc:spChg chg="mod">
          <ac:chgData name="Anna Bonelli" userId="b3333e5c-62cc-49fe-8166-98e1aa59490a" providerId="ADAL" clId="{20826439-65DF-4966-89A1-941BBCD30DC7}" dt="2024-08-14T22:46:37.461" v="471" actId="1035"/>
          <ac:spMkLst>
            <pc:docMk/>
            <pc:sldMk cId="283976956" sldId="1817"/>
            <ac:spMk id="32" creationId="{029B5089-AEC1-D316-2E4A-AAB9F12DD4BE}"/>
          </ac:spMkLst>
        </pc:spChg>
        <pc:spChg chg="mod">
          <ac:chgData name="Anna Bonelli" userId="b3333e5c-62cc-49fe-8166-98e1aa59490a" providerId="ADAL" clId="{20826439-65DF-4966-89A1-941BBCD30DC7}" dt="2024-08-14T22:46:37.461" v="471" actId="1035"/>
          <ac:spMkLst>
            <pc:docMk/>
            <pc:sldMk cId="283976956" sldId="1817"/>
            <ac:spMk id="33" creationId="{80BF8610-42D1-624D-7D05-11158A6B4B98}"/>
          </ac:spMkLst>
        </pc:spChg>
        <pc:spChg chg="mod">
          <ac:chgData name="Anna Bonelli" userId="b3333e5c-62cc-49fe-8166-98e1aa59490a" providerId="ADAL" clId="{20826439-65DF-4966-89A1-941BBCD30DC7}" dt="2024-08-14T22:46:37.461" v="471" actId="1035"/>
          <ac:spMkLst>
            <pc:docMk/>
            <pc:sldMk cId="283976956" sldId="1817"/>
            <ac:spMk id="34" creationId="{B2930DA3-DD3B-765A-3BCE-9121042F85F1}"/>
          </ac:spMkLst>
        </pc:spChg>
        <pc:picChg chg="mod">
          <ac:chgData name="Anna Bonelli" userId="b3333e5c-62cc-49fe-8166-98e1aa59490a" providerId="ADAL" clId="{20826439-65DF-4966-89A1-941BBCD30DC7}" dt="2024-08-14T22:46:37.461" v="471" actId="1035"/>
          <ac:picMkLst>
            <pc:docMk/>
            <pc:sldMk cId="283976956" sldId="1817"/>
            <ac:picMk id="15" creationId="{BB1A9ED4-A2FD-D862-C45A-17EAC8B4AB17}"/>
          </ac:picMkLst>
        </pc:picChg>
        <pc:picChg chg="mod">
          <ac:chgData name="Anna Bonelli" userId="b3333e5c-62cc-49fe-8166-98e1aa59490a" providerId="ADAL" clId="{20826439-65DF-4966-89A1-941BBCD30DC7}" dt="2024-08-14T22:46:37.461" v="471" actId="1035"/>
          <ac:picMkLst>
            <pc:docMk/>
            <pc:sldMk cId="283976956" sldId="1817"/>
            <ac:picMk id="16" creationId="{5FED238A-2559-BDB3-6D43-610F4DF7EEA9}"/>
          </ac:picMkLst>
        </pc:picChg>
        <pc:picChg chg="mod">
          <ac:chgData name="Anna Bonelli" userId="b3333e5c-62cc-49fe-8166-98e1aa59490a" providerId="ADAL" clId="{20826439-65DF-4966-89A1-941BBCD30DC7}" dt="2024-08-14T22:46:37.461" v="471" actId="1035"/>
          <ac:picMkLst>
            <pc:docMk/>
            <pc:sldMk cId="283976956" sldId="1817"/>
            <ac:picMk id="17" creationId="{5F6B6324-DFA5-1C58-9AE5-D03F87FC6EB5}"/>
          </ac:picMkLst>
        </pc:picChg>
        <pc:picChg chg="mod">
          <ac:chgData name="Anna Bonelli" userId="b3333e5c-62cc-49fe-8166-98e1aa59490a" providerId="ADAL" clId="{20826439-65DF-4966-89A1-941BBCD30DC7}" dt="2024-08-14T22:46:37.461" v="471" actId="1035"/>
          <ac:picMkLst>
            <pc:docMk/>
            <pc:sldMk cId="283976956" sldId="1817"/>
            <ac:picMk id="35" creationId="{FDCF00CB-3F42-9FD1-65ED-C35BF93B4D84}"/>
          </ac:picMkLst>
        </pc:picChg>
        <pc:cxnChg chg="mod">
          <ac:chgData name="Anna Bonelli" userId="b3333e5c-62cc-49fe-8166-98e1aa59490a" providerId="ADAL" clId="{20826439-65DF-4966-89A1-941BBCD30DC7}" dt="2024-08-14T22:46:37.461" v="471" actId="1035"/>
          <ac:cxnSpMkLst>
            <pc:docMk/>
            <pc:sldMk cId="283976956" sldId="1817"/>
            <ac:cxnSpMk id="11" creationId="{8C03393A-1E06-0EF3-6DBC-DB9471D0D198}"/>
          </ac:cxnSpMkLst>
        </pc:cxnChg>
        <pc:cxnChg chg="mod">
          <ac:chgData name="Anna Bonelli" userId="b3333e5c-62cc-49fe-8166-98e1aa59490a" providerId="ADAL" clId="{20826439-65DF-4966-89A1-941BBCD30DC7}" dt="2024-08-14T22:46:37.461" v="471" actId="1035"/>
          <ac:cxnSpMkLst>
            <pc:docMk/>
            <pc:sldMk cId="283976956" sldId="1817"/>
            <ac:cxnSpMk id="12" creationId="{B09ED047-C480-6740-68B4-0A2164A496F7}"/>
          </ac:cxnSpMkLst>
        </pc:cxnChg>
        <pc:cxnChg chg="mod">
          <ac:chgData name="Anna Bonelli" userId="b3333e5c-62cc-49fe-8166-98e1aa59490a" providerId="ADAL" clId="{20826439-65DF-4966-89A1-941BBCD30DC7}" dt="2024-08-14T22:46:37.461" v="471" actId="1035"/>
          <ac:cxnSpMkLst>
            <pc:docMk/>
            <pc:sldMk cId="283976956" sldId="1817"/>
            <ac:cxnSpMk id="13" creationId="{EA71C986-36DC-708F-1A90-1FA18A54A6ED}"/>
          </ac:cxnSpMkLst>
        </pc:cxnChg>
        <pc:cxnChg chg="mod">
          <ac:chgData name="Anna Bonelli" userId="b3333e5c-62cc-49fe-8166-98e1aa59490a" providerId="ADAL" clId="{20826439-65DF-4966-89A1-941BBCD30DC7}" dt="2024-08-14T22:46:37.461" v="471" actId="1035"/>
          <ac:cxnSpMkLst>
            <pc:docMk/>
            <pc:sldMk cId="283976956" sldId="1817"/>
            <ac:cxnSpMk id="18" creationId="{C83143FE-BF4B-1820-8482-4EED39321705}"/>
          </ac:cxnSpMkLst>
        </pc:cxnChg>
        <pc:cxnChg chg="mod">
          <ac:chgData name="Anna Bonelli" userId="b3333e5c-62cc-49fe-8166-98e1aa59490a" providerId="ADAL" clId="{20826439-65DF-4966-89A1-941BBCD30DC7}" dt="2024-08-14T22:46:37.461" v="471" actId="1035"/>
          <ac:cxnSpMkLst>
            <pc:docMk/>
            <pc:sldMk cId="283976956" sldId="1817"/>
            <ac:cxnSpMk id="19" creationId="{4E0694F5-FEA8-465B-A5EE-F7CC04038424}"/>
          </ac:cxnSpMkLst>
        </pc:cxnChg>
        <pc:cxnChg chg="mod">
          <ac:chgData name="Anna Bonelli" userId="b3333e5c-62cc-49fe-8166-98e1aa59490a" providerId="ADAL" clId="{20826439-65DF-4966-89A1-941BBCD30DC7}" dt="2024-08-14T22:46:37.461" v="471" actId="1035"/>
          <ac:cxnSpMkLst>
            <pc:docMk/>
            <pc:sldMk cId="283976956" sldId="1817"/>
            <ac:cxnSpMk id="20" creationId="{A29FED32-FE3E-B268-2F4C-56C44E7E2254}"/>
          </ac:cxnSpMkLst>
        </pc:cxnChg>
        <pc:cxnChg chg="mod">
          <ac:chgData name="Anna Bonelli" userId="b3333e5c-62cc-49fe-8166-98e1aa59490a" providerId="ADAL" clId="{20826439-65DF-4966-89A1-941BBCD30DC7}" dt="2024-08-14T22:46:37.461" v="471" actId="1035"/>
          <ac:cxnSpMkLst>
            <pc:docMk/>
            <pc:sldMk cId="283976956" sldId="1817"/>
            <ac:cxnSpMk id="21" creationId="{327B30B3-3193-806C-681B-68354780FE60}"/>
          </ac:cxnSpMkLst>
        </pc:cxnChg>
        <pc:cxnChg chg="mod">
          <ac:chgData name="Anna Bonelli" userId="b3333e5c-62cc-49fe-8166-98e1aa59490a" providerId="ADAL" clId="{20826439-65DF-4966-89A1-941BBCD30DC7}" dt="2024-08-14T22:46:37.461" v="471" actId="1035"/>
          <ac:cxnSpMkLst>
            <pc:docMk/>
            <pc:sldMk cId="283976956" sldId="1817"/>
            <ac:cxnSpMk id="22" creationId="{8D3E8A18-C42F-D6CE-1A03-37FD5AFE25EE}"/>
          </ac:cxnSpMkLst>
        </pc:cxnChg>
      </pc:sldChg>
      <pc:sldChg chg="del">
        <pc:chgData name="Anna Bonelli" userId="b3333e5c-62cc-49fe-8166-98e1aa59490a" providerId="ADAL" clId="{20826439-65DF-4966-89A1-941BBCD30DC7}" dt="2024-08-14T22:26:42.119" v="90" actId="2696"/>
        <pc:sldMkLst>
          <pc:docMk/>
          <pc:sldMk cId="319392699" sldId="1817"/>
        </pc:sldMkLst>
      </pc:sldChg>
      <pc:sldChg chg="del">
        <pc:chgData name="Anna Bonelli" userId="b3333e5c-62cc-49fe-8166-98e1aa59490a" providerId="ADAL" clId="{20826439-65DF-4966-89A1-941BBCD30DC7}" dt="2024-08-14T22:26:42.119" v="90" actId="2696"/>
        <pc:sldMkLst>
          <pc:docMk/>
          <pc:sldMk cId="3016741806" sldId="1818"/>
        </pc:sldMkLst>
      </pc:sldChg>
      <pc:sldChg chg="add">
        <pc:chgData name="Anna Bonelli" userId="b3333e5c-62cc-49fe-8166-98e1aa59490a" providerId="ADAL" clId="{20826439-65DF-4966-89A1-941BBCD30DC7}" dt="2024-08-14T22:26:56.521" v="91"/>
        <pc:sldMkLst>
          <pc:docMk/>
          <pc:sldMk cId="3082159035" sldId="1818"/>
        </pc:sldMkLst>
      </pc:sldChg>
      <pc:sldChg chg="del">
        <pc:chgData name="Anna Bonelli" userId="b3333e5c-62cc-49fe-8166-98e1aa59490a" providerId="ADAL" clId="{20826439-65DF-4966-89A1-941BBCD30DC7}" dt="2024-08-14T22:26:42.119" v="90" actId="2696"/>
        <pc:sldMkLst>
          <pc:docMk/>
          <pc:sldMk cId="354198318" sldId="1819"/>
        </pc:sldMkLst>
      </pc:sldChg>
      <pc:sldChg chg="add">
        <pc:chgData name="Anna Bonelli" userId="b3333e5c-62cc-49fe-8166-98e1aa59490a" providerId="ADAL" clId="{20826439-65DF-4966-89A1-941BBCD30DC7}" dt="2024-08-14T22:26:56.521" v="91"/>
        <pc:sldMkLst>
          <pc:docMk/>
          <pc:sldMk cId="4067584140" sldId="1819"/>
        </pc:sldMkLst>
      </pc:sldChg>
      <pc:sldChg chg="add">
        <pc:chgData name="Anna Bonelli" userId="b3333e5c-62cc-49fe-8166-98e1aa59490a" providerId="ADAL" clId="{20826439-65DF-4966-89A1-941BBCD30DC7}" dt="2024-08-14T22:26:56.521" v="91"/>
        <pc:sldMkLst>
          <pc:docMk/>
          <pc:sldMk cId="1283380419" sldId="1820"/>
        </pc:sldMkLst>
      </pc:sldChg>
      <pc:sldChg chg="del">
        <pc:chgData name="Anna Bonelli" userId="b3333e5c-62cc-49fe-8166-98e1aa59490a" providerId="ADAL" clId="{20826439-65DF-4966-89A1-941BBCD30DC7}" dt="2024-08-14T22:26:42.119" v="90" actId="2696"/>
        <pc:sldMkLst>
          <pc:docMk/>
          <pc:sldMk cId="2743041559" sldId="1820"/>
        </pc:sldMkLst>
      </pc:sldChg>
      <pc:sldChg chg="add">
        <pc:chgData name="Anna Bonelli" userId="b3333e5c-62cc-49fe-8166-98e1aa59490a" providerId="ADAL" clId="{20826439-65DF-4966-89A1-941BBCD30DC7}" dt="2024-08-14T22:26:56.521" v="91"/>
        <pc:sldMkLst>
          <pc:docMk/>
          <pc:sldMk cId="1350731152" sldId="1821"/>
        </pc:sldMkLst>
      </pc:sldChg>
      <pc:sldChg chg="del">
        <pc:chgData name="Anna Bonelli" userId="b3333e5c-62cc-49fe-8166-98e1aa59490a" providerId="ADAL" clId="{20826439-65DF-4966-89A1-941BBCD30DC7}" dt="2024-08-14T22:26:42.119" v="90" actId="2696"/>
        <pc:sldMkLst>
          <pc:docMk/>
          <pc:sldMk cId="2100808794" sldId="1821"/>
        </pc:sldMkLst>
      </pc:sldChg>
      <pc:sldChg chg="del">
        <pc:chgData name="Anna Bonelli" userId="b3333e5c-62cc-49fe-8166-98e1aa59490a" providerId="ADAL" clId="{20826439-65DF-4966-89A1-941BBCD30DC7}" dt="2024-08-14T22:26:42.119" v="90" actId="2696"/>
        <pc:sldMkLst>
          <pc:docMk/>
          <pc:sldMk cId="885673249" sldId="1823"/>
        </pc:sldMkLst>
      </pc:sldChg>
      <pc:sldChg chg="add">
        <pc:chgData name="Anna Bonelli" userId="b3333e5c-62cc-49fe-8166-98e1aa59490a" providerId="ADAL" clId="{20826439-65DF-4966-89A1-941BBCD30DC7}" dt="2024-08-14T22:26:56.521" v="91"/>
        <pc:sldMkLst>
          <pc:docMk/>
          <pc:sldMk cId="4291503907" sldId="1823"/>
        </pc:sldMkLst>
      </pc:sldChg>
      <pc:sldChg chg="modSp add mod">
        <pc:chgData name="Anna Bonelli" userId="b3333e5c-62cc-49fe-8166-98e1aa59490a" providerId="ADAL" clId="{20826439-65DF-4966-89A1-941BBCD30DC7}" dt="2024-08-14T22:23:51.157" v="58" actId="20577"/>
        <pc:sldMkLst>
          <pc:docMk/>
          <pc:sldMk cId="884393962" sldId="1824"/>
        </pc:sldMkLst>
        <pc:spChg chg="mod">
          <ac:chgData name="Anna Bonelli" userId="b3333e5c-62cc-49fe-8166-98e1aa59490a" providerId="ADAL" clId="{20826439-65DF-4966-89A1-941BBCD30DC7}" dt="2024-08-14T22:23:51.157" v="58" actId="20577"/>
          <ac:spMkLst>
            <pc:docMk/>
            <pc:sldMk cId="884393962" sldId="1824"/>
            <ac:spMk id="3" creationId="{14C2B656-0EA1-E6A4-84B7-072D3A2E46AB}"/>
          </ac:spMkLst>
        </pc:spChg>
      </pc:sldChg>
      <pc:sldChg chg="add ord">
        <pc:chgData name="Anna Bonelli" userId="b3333e5c-62cc-49fe-8166-98e1aa59490a" providerId="ADAL" clId="{20826439-65DF-4966-89A1-941BBCD30DC7}" dt="2024-08-14T22:28:52.074" v="94"/>
        <pc:sldMkLst>
          <pc:docMk/>
          <pc:sldMk cId="3174005642" sldId="1825"/>
        </pc:sldMkLst>
      </pc:sldChg>
      <pc:sldChg chg="add ord">
        <pc:chgData name="Anna Bonelli" userId="b3333e5c-62cc-49fe-8166-98e1aa59490a" providerId="ADAL" clId="{20826439-65DF-4966-89A1-941BBCD30DC7}" dt="2024-08-14T22:45:17.312" v="320"/>
        <pc:sldMkLst>
          <pc:docMk/>
          <pc:sldMk cId="3906123534" sldId="1826"/>
        </pc:sldMkLst>
      </pc:sldChg>
      <pc:sldMasterChg chg="delSldLayout">
        <pc:chgData name="Anna Bonelli" userId="b3333e5c-62cc-49fe-8166-98e1aa59490a" providerId="ADAL" clId="{20826439-65DF-4966-89A1-941BBCD30DC7}" dt="2024-08-14T22:26:42.119" v="90" actId="2696"/>
        <pc:sldMasterMkLst>
          <pc:docMk/>
          <pc:sldMasterMk cId="3457933436" sldId="2147483648"/>
        </pc:sldMasterMkLst>
        <pc:sldLayoutChg chg="del">
          <pc:chgData name="Anna Bonelli" userId="b3333e5c-62cc-49fe-8166-98e1aa59490a" providerId="ADAL" clId="{20826439-65DF-4966-89A1-941BBCD30DC7}" dt="2024-08-14T22:26:42.119" v="90" actId="2696"/>
          <pc:sldLayoutMkLst>
            <pc:docMk/>
            <pc:sldMasterMk cId="3457933436" sldId="2147483648"/>
            <pc:sldLayoutMk cId="2853615734" sldId="2147483678"/>
          </pc:sldLayoutMkLst>
        </pc:sldLayoutChg>
        <pc:sldLayoutChg chg="del">
          <pc:chgData name="Anna Bonelli" userId="b3333e5c-62cc-49fe-8166-98e1aa59490a" providerId="ADAL" clId="{20826439-65DF-4966-89A1-941BBCD30DC7}" dt="2024-08-14T22:24:32.359" v="89" actId="47"/>
          <pc:sldLayoutMkLst>
            <pc:docMk/>
            <pc:sldMasterMk cId="3457933436" sldId="2147483648"/>
            <pc:sldLayoutMk cId="3029222017" sldId="2147483688"/>
          </pc:sldLayoutMkLst>
        </pc:sldLayoutChg>
      </pc:sldMasterChg>
    </pc:docChg>
  </pc:docChgLst>
  <pc:docChgLst>
    <pc:chgData name="Anna Bonelli" userId="b3333e5c-62cc-49fe-8166-98e1aa59490a" providerId="ADAL" clId="{09673AB2-72AC-431E-A57C-0BFB8B45DD28}"/>
    <pc:docChg chg="undo custSel delSld modSld sldOrd">
      <pc:chgData name="Anna Bonelli" userId="b3333e5c-62cc-49fe-8166-98e1aa59490a" providerId="ADAL" clId="{09673AB2-72AC-431E-A57C-0BFB8B45DD28}" dt="2024-08-25T16:53:14.633" v="68" actId="368"/>
      <pc:docMkLst>
        <pc:docMk/>
      </pc:docMkLst>
      <pc:sldChg chg="modNotes">
        <pc:chgData name="Anna Bonelli" userId="b3333e5c-62cc-49fe-8166-98e1aa59490a" providerId="ADAL" clId="{09673AB2-72AC-431E-A57C-0BFB8B45DD28}" dt="2024-08-25T16:53:14.565" v="50" actId="368"/>
        <pc:sldMkLst>
          <pc:docMk/>
          <pc:sldMk cId="587508180" sldId="610"/>
        </pc:sldMkLst>
      </pc:sldChg>
      <pc:sldChg chg="modNotes">
        <pc:chgData name="Anna Bonelli" userId="b3333e5c-62cc-49fe-8166-98e1aa59490a" providerId="ADAL" clId="{09673AB2-72AC-431E-A57C-0BFB8B45DD28}" dt="2024-08-25T16:53:14.581" v="52" actId="368"/>
        <pc:sldMkLst>
          <pc:docMk/>
          <pc:sldMk cId="1042125701" sldId="1609"/>
        </pc:sldMkLst>
      </pc:sldChg>
      <pc:sldChg chg="modSp mod">
        <pc:chgData name="Anna Bonelli" userId="b3333e5c-62cc-49fe-8166-98e1aa59490a" providerId="ADAL" clId="{09673AB2-72AC-431E-A57C-0BFB8B45DD28}" dt="2024-08-15T13:29:35.599" v="7" actId="207"/>
        <pc:sldMkLst>
          <pc:docMk/>
          <pc:sldMk cId="3730837290" sldId="1663"/>
        </pc:sldMkLst>
        <pc:spChg chg="mod">
          <ac:chgData name="Anna Bonelli" userId="b3333e5c-62cc-49fe-8166-98e1aa59490a" providerId="ADAL" clId="{09673AB2-72AC-431E-A57C-0BFB8B45DD28}" dt="2024-08-15T13:14:01.529" v="3" actId="20577"/>
          <ac:spMkLst>
            <pc:docMk/>
            <pc:sldMk cId="3730837290" sldId="1663"/>
            <ac:spMk id="5" creationId="{BFBD0C15-87D2-0CEE-1586-962E7059F224}"/>
          </ac:spMkLst>
        </pc:spChg>
        <pc:graphicFrameChg chg="mod">
          <ac:chgData name="Anna Bonelli" userId="b3333e5c-62cc-49fe-8166-98e1aa59490a" providerId="ADAL" clId="{09673AB2-72AC-431E-A57C-0BFB8B45DD28}" dt="2024-08-15T13:29:35.599" v="7" actId="207"/>
          <ac:graphicFrameMkLst>
            <pc:docMk/>
            <pc:sldMk cId="3730837290" sldId="1663"/>
            <ac:graphicFrameMk id="9" creationId="{4EE99449-672D-86FE-C307-233E946C74B4}"/>
          </ac:graphicFrameMkLst>
        </pc:graphicFrameChg>
      </pc:sldChg>
      <pc:sldChg chg="modNotes">
        <pc:chgData name="Anna Bonelli" userId="b3333e5c-62cc-49fe-8166-98e1aa59490a" providerId="ADAL" clId="{09673AB2-72AC-431E-A57C-0BFB8B45DD28}" dt="2024-08-25T16:53:14.581" v="54" actId="368"/>
        <pc:sldMkLst>
          <pc:docMk/>
          <pc:sldMk cId="150686598" sldId="1789"/>
        </pc:sldMkLst>
      </pc:sldChg>
      <pc:sldChg chg="modSp mod modNotes">
        <pc:chgData name="Anna Bonelli" userId="b3333e5c-62cc-49fe-8166-98e1aa59490a" providerId="ADAL" clId="{09673AB2-72AC-431E-A57C-0BFB8B45DD28}" dt="2024-08-25T16:53:14.581" v="56" actId="368"/>
        <pc:sldMkLst>
          <pc:docMk/>
          <pc:sldMk cId="3587383631" sldId="1791"/>
        </pc:sldMkLst>
        <pc:spChg chg="mod">
          <ac:chgData name="Anna Bonelli" userId="b3333e5c-62cc-49fe-8166-98e1aa59490a" providerId="ADAL" clId="{09673AB2-72AC-431E-A57C-0BFB8B45DD28}" dt="2024-08-16T12:36:29.635" v="24" actId="1035"/>
          <ac:spMkLst>
            <pc:docMk/>
            <pc:sldMk cId="3587383631" sldId="1791"/>
            <ac:spMk id="8" creationId="{94472E1F-3F1C-E6FF-107F-A45AFA5CDE40}"/>
          </ac:spMkLst>
        </pc:spChg>
        <pc:spChg chg="mod">
          <ac:chgData name="Anna Bonelli" userId="b3333e5c-62cc-49fe-8166-98e1aa59490a" providerId="ADAL" clId="{09673AB2-72AC-431E-A57C-0BFB8B45DD28}" dt="2024-08-16T12:36:29.635" v="24" actId="1035"/>
          <ac:spMkLst>
            <pc:docMk/>
            <pc:sldMk cId="3587383631" sldId="1791"/>
            <ac:spMk id="11" creationId="{2003E508-C067-40B4-08EA-1ED32D5A40F4}"/>
          </ac:spMkLst>
        </pc:spChg>
        <pc:spChg chg="mod">
          <ac:chgData name="Anna Bonelli" userId="b3333e5c-62cc-49fe-8166-98e1aa59490a" providerId="ADAL" clId="{09673AB2-72AC-431E-A57C-0BFB8B45DD28}" dt="2024-08-16T12:36:29.635" v="24" actId="1035"/>
          <ac:spMkLst>
            <pc:docMk/>
            <pc:sldMk cId="3587383631" sldId="1791"/>
            <ac:spMk id="19" creationId="{1AD7A471-6FC6-9829-4DF8-A9FC5ACD0CA8}"/>
          </ac:spMkLst>
        </pc:spChg>
        <pc:spChg chg="mod">
          <ac:chgData name="Anna Bonelli" userId="b3333e5c-62cc-49fe-8166-98e1aa59490a" providerId="ADAL" clId="{09673AB2-72AC-431E-A57C-0BFB8B45DD28}" dt="2024-08-16T12:36:29.635" v="24" actId="1035"/>
          <ac:spMkLst>
            <pc:docMk/>
            <pc:sldMk cId="3587383631" sldId="1791"/>
            <ac:spMk id="21" creationId="{C2453FDC-65C6-E81D-0165-1C65A6FF8A02}"/>
          </ac:spMkLst>
        </pc:spChg>
        <pc:spChg chg="mod">
          <ac:chgData name="Anna Bonelli" userId="b3333e5c-62cc-49fe-8166-98e1aa59490a" providerId="ADAL" clId="{09673AB2-72AC-431E-A57C-0BFB8B45DD28}" dt="2024-08-16T12:36:29.635" v="24" actId="1035"/>
          <ac:spMkLst>
            <pc:docMk/>
            <pc:sldMk cId="3587383631" sldId="1791"/>
            <ac:spMk id="36" creationId="{A84D00E5-2270-6CD9-B5C0-DD9BA7C76A5A}"/>
          </ac:spMkLst>
        </pc:spChg>
        <pc:graphicFrameChg chg="mod">
          <ac:chgData name="Anna Bonelli" userId="b3333e5c-62cc-49fe-8166-98e1aa59490a" providerId="ADAL" clId="{09673AB2-72AC-431E-A57C-0BFB8B45DD28}" dt="2024-08-16T12:36:29.635" v="24" actId="1035"/>
          <ac:graphicFrameMkLst>
            <pc:docMk/>
            <pc:sldMk cId="3587383631" sldId="1791"/>
            <ac:graphicFrameMk id="20" creationId="{9FB382DD-629E-056D-CCA5-B8F8B4B03B08}"/>
          </ac:graphicFrameMkLst>
        </pc:graphicFrameChg>
      </pc:sldChg>
      <pc:sldChg chg="modNotes">
        <pc:chgData name="Anna Bonelli" userId="b3333e5c-62cc-49fe-8166-98e1aa59490a" providerId="ADAL" clId="{09673AB2-72AC-431E-A57C-0BFB8B45DD28}" dt="2024-08-25T16:53:14.590" v="58" actId="368"/>
        <pc:sldMkLst>
          <pc:docMk/>
          <pc:sldMk cId="2272905950" sldId="1792"/>
        </pc:sldMkLst>
      </pc:sldChg>
      <pc:sldChg chg="ord">
        <pc:chgData name="Anna Bonelli" userId="b3333e5c-62cc-49fe-8166-98e1aa59490a" providerId="ADAL" clId="{09673AB2-72AC-431E-A57C-0BFB8B45DD28}" dt="2024-08-25T16:17:44.964" v="46"/>
        <pc:sldMkLst>
          <pc:docMk/>
          <pc:sldMk cId="3898481401" sldId="1794"/>
        </pc:sldMkLst>
      </pc:sldChg>
      <pc:sldChg chg="modNotes">
        <pc:chgData name="Anna Bonelli" userId="b3333e5c-62cc-49fe-8166-98e1aa59490a" providerId="ADAL" clId="{09673AB2-72AC-431E-A57C-0BFB8B45DD28}" dt="2024-08-25T16:53:14.613" v="64" actId="368"/>
        <pc:sldMkLst>
          <pc:docMk/>
          <pc:sldMk cId="423592825" sldId="1798"/>
        </pc:sldMkLst>
      </pc:sldChg>
      <pc:sldChg chg="modNotesTx">
        <pc:chgData name="Anna Bonelli" userId="b3333e5c-62cc-49fe-8166-98e1aa59490a" providerId="ADAL" clId="{09673AB2-72AC-431E-A57C-0BFB8B45DD28}" dt="2024-08-25T16:50:11.155" v="47" actId="6549"/>
        <pc:sldMkLst>
          <pc:docMk/>
          <pc:sldMk cId="888319428" sldId="1799"/>
        </pc:sldMkLst>
      </pc:sldChg>
      <pc:sldChg chg="ord">
        <pc:chgData name="Anna Bonelli" userId="b3333e5c-62cc-49fe-8166-98e1aa59490a" providerId="ADAL" clId="{09673AB2-72AC-431E-A57C-0BFB8B45DD28}" dt="2024-08-16T12:39:32.201" v="31"/>
        <pc:sldMkLst>
          <pc:docMk/>
          <pc:sldMk cId="636570715" sldId="1800"/>
        </pc:sldMkLst>
      </pc:sldChg>
      <pc:sldChg chg="modNotesTx">
        <pc:chgData name="Anna Bonelli" userId="b3333e5c-62cc-49fe-8166-98e1aa59490a" providerId="ADAL" clId="{09673AB2-72AC-431E-A57C-0BFB8B45DD28}" dt="2024-08-25T16:50:19.410" v="48" actId="6549"/>
        <pc:sldMkLst>
          <pc:docMk/>
          <pc:sldMk cId="4039315070" sldId="1801"/>
        </pc:sldMkLst>
      </pc:sldChg>
      <pc:sldChg chg="modNotes">
        <pc:chgData name="Anna Bonelli" userId="b3333e5c-62cc-49fe-8166-98e1aa59490a" providerId="ADAL" clId="{09673AB2-72AC-431E-A57C-0BFB8B45DD28}" dt="2024-08-25T16:53:14.613" v="60" actId="368"/>
        <pc:sldMkLst>
          <pc:docMk/>
          <pc:sldMk cId="1358860948" sldId="1803"/>
        </pc:sldMkLst>
      </pc:sldChg>
      <pc:sldChg chg="modNotes">
        <pc:chgData name="Anna Bonelli" userId="b3333e5c-62cc-49fe-8166-98e1aa59490a" providerId="ADAL" clId="{09673AB2-72AC-431E-A57C-0BFB8B45DD28}" dt="2024-08-25T16:53:14.613" v="62" actId="368"/>
        <pc:sldMkLst>
          <pc:docMk/>
          <pc:sldMk cId="2942379460" sldId="1804"/>
        </pc:sldMkLst>
      </pc:sldChg>
      <pc:sldChg chg="modNotes">
        <pc:chgData name="Anna Bonelli" userId="b3333e5c-62cc-49fe-8166-98e1aa59490a" providerId="ADAL" clId="{09673AB2-72AC-431E-A57C-0BFB8B45DD28}" dt="2024-08-25T16:53:14.630" v="66" actId="368"/>
        <pc:sldMkLst>
          <pc:docMk/>
          <pc:sldMk cId="2241937993" sldId="1806"/>
        </pc:sldMkLst>
      </pc:sldChg>
      <pc:sldChg chg="del">
        <pc:chgData name="Anna Bonelli" userId="b3333e5c-62cc-49fe-8166-98e1aa59490a" providerId="ADAL" clId="{09673AB2-72AC-431E-A57C-0BFB8B45DD28}" dt="2024-08-16T12:40:19.438" v="32" actId="47"/>
        <pc:sldMkLst>
          <pc:docMk/>
          <pc:sldMk cId="3961096211" sldId="1807"/>
        </pc:sldMkLst>
      </pc:sldChg>
      <pc:sldChg chg="del">
        <pc:chgData name="Anna Bonelli" userId="b3333e5c-62cc-49fe-8166-98e1aa59490a" providerId="ADAL" clId="{09673AB2-72AC-431E-A57C-0BFB8B45DD28}" dt="2024-08-16T19:48:04.111" v="33" actId="47"/>
        <pc:sldMkLst>
          <pc:docMk/>
          <pc:sldMk cId="330698189" sldId="1808"/>
        </pc:sldMkLst>
      </pc:sldChg>
      <pc:sldChg chg="modNotes">
        <pc:chgData name="Anna Bonelli" userId="b3333e5c-62cc-49fe-8166-98e1aa59490a" providerId="ADAL" clId="{09673AB2-72AC-431E-A57C-0BFB8B45DD28}" dt="2024-08-25T16:53:14.633" v="68" actId="368"/>
        <pc:sldMkLst>
          <pc:docMk/>
          <pc:sldMk cId="3283964023" sldId="1809"/>
        </pc:sldMkLst>
      </pc:sldChg>
      <pc:sldChg chg="del ord">
        <pc:chgData name="Anna Bonelli" userId="b3333e5c-62cc-49fe-8166-98e1aa59490a" providerId="ADAL" clId="{09673AB2-72AC-431E-A57C-0BFB8B45DD28}" dt="2024-08-16T12:39:05.613" v="29" actId="47"/>
        <pc:sldMkLst>
          <pc:docMk/>
          <pc:sldMk cId="3195000616" sldId="1815"/>
        </pc:sldMkLst>
      </pc:sldChg>
      <pc:sldChg chg="modSp mod">
        <pc:chgData name="Anna Bonelli" userId="b3333e5c-62cc-49fe-8166-98e1aa59490a" providerId="ADAL" clId="{09673AB2-72AC-431E-A57C-0BFB8B45DD28}" dt="2024-08-25T16:01:34.796" v="44" actId="20577"/>
        <pc:sldMkLst>
          <pc:docMk/>
          <pc:sldMk cId="283976956" sldId="1817"/>
        </pc:sldMkLst>
        <pc:spChg chg="mod">
          <ac:chgData name="Anna Bonelli" userId="b3333e5c-62cc-49fe-8166-98e1aa59490a" providerId="ADAL" clId="{09673AB2-72AC-431E-A57C-0BFB8B45DD28}" dt="2024-08-25T16:01:34.796" v="44" actId="20577"/>
          <ac:spMkLst>
            <pc:docMk/>
            <pc:sldMk cId="283976956" sldId="1817"/>
            <ac:spMk id="14" creationId="{F04B79E6-1623-3DA0-2A6F-E4B19040AA62}"/>
          </ac:spMkLst>
        </pc:spChg>
      </pc:sldChg>
      <pc:sldChg chg="ord">
        <pc:chgData name="Anna Bonelli" userId="b3333e5c-62cc-49fe-8166-98e1aa59490a" providerId="ADAL" clId="{09673AB2-72AC-431E-A57C-0BFB8B45DD28}" dt="2024-08-14T22:58:32.428" v="2" actId="20578"/>
        <pc:sldMkLst>
          <pc:docMk/>
          <pc:sldMk cId="3906123534" sldId="1826"/>
        </pc:sldMkLst>
      </pc:sldChg>
      <pc:sldMasterChg chg="delSldLayout">
        <pc:chgData name="Anna Bonelli" userId="b3333e5c-62cc-49fe-8166-98e1aa59490a" providerId="ADAL" clId="{09673AB2-72AC-431E-A57C-0BFB8B45DD28}" dt="2024-08-16T19:48:04.111" v="33" actId="47"/>
        <pc:sldMasterMkLst>
          <pc:docMk/>
          <pc:sldMasterMk cId="3457933436" sldId="2147483648"/>
        </pc:sldMasterMkLst>
        <pc:sldLayoutChg chg="del">
          <pc:chgData name="Anna Bonelli" userId="b3333e5c-62cc-49fe-8166-98e1aa59490a" providerId="ADAL" clId="{09673AB2-72AC-431E-A57C-0BFB8B45DD28}" dt="2024-08-16T12:40:19.438" v="32" actId="47"/>
          <pc:sldLayoutMkLst>
            <pc:docMk/>
            <pc:sldMasterMk cId="3457933436" sldId="2147483648"/>
            <pc:sldLayoutMk cId="913127684" sldId="2147483685"/>
          </pc:sldLayoutMkLst>
        </pc:sldLayoutChg>
        <pc:sldLayoutChg chg="del">
          <pc:chgData name="Anna Bonelli" userId="b3333e5c-62cc-49fe-8166-98e1aa59490a" providerId="ADAL" clId="{09673AB2-72AC-431E-A57C-0BFB8B45DD28}" dt="2024-08-16T19:48:04.111" v="33" actId="47"/>
          <pc:sldLayoutMkLst>
            <pc:docMk/>
            <pc:sldMasterMk cId="3457933436" sldId="2147483648"/>
            <pc:sldLayoutMk cId="867755053" sldId="2147483686"/>
          </pc:sldLayoutMkLst>
        </pc:sldLayoutChg>
      </pc:sldMasterChg>
    </pc:docChg>
  </pc:docChgLst>
  <pc:docChgLst>
    <pc:chgData name="Anna Bonelli" userId="b3333e5c-62cc-49fe-8166-98e1aa59490a" providerId="ADAL" clId="{F2D7A74B-02D5-4AEC-BC8E-91D755BEE943}"/>
    <pc:docChg chg="undo custSel addSld delSld modSld sldOrd">
      <pc:chgData name="Anna Bonelli" userId="b3333e5c-62cc-49fe-8166-98e1aa59490a" providerId="ADAL" clId="{F2D7A74B-02D5-4AEC-BC8E-91D755BEE943}" dt="2024-07-26T17:52:38.854" v="791" actId="478"/>
      <pc:docMkLst>
        <pc:docMk/>
      </pc:docMkLst>
      <pc:sldChg chg="del">
        <pc:chgData name="Anna Bonelli" userId="b3333e5c-62cc-49fe-8166-98e1aa59490a" providerId="ADAL" clId="{F2D7A74B-02D5-4AEC-BC8E-91D755BEE943}" dt="2024-07-26T13:19:25.662" v="15" actId="47"/>
        <pc:sldMkLst>
          <pc:docMk/>
          <pc:sldMk cId="1304777781" sldId="257"/>
        </pc:sldMkLst>
      </pc:sldChg>
      <pc:sldChg chg="del">
        <pc:chgData name="Anna Bonelli" userId="b3333e5c-62cc-49fe-8166-98e1aa59490a" providerId="ADAL" clId="{F2D7A74B-02D5-4AEC-BC8E-91D755BEE943}" dt="2024-07-26T16:48:43.118" v="395" actId="47"/>
        <pc:sldMkLst>
          <pc:docMk/>
          <pc:sldMk cId="895223610" sldId="1608"/>
        </pc:sldMkLst>
      </pc:sldChg>
      <pc:sldChg chg="delSp mod">
        <pc:chgData name="Anna Bonelli" userId="b3333e5c-62cc-49fe-8166-98e1aa59490a" providerId="ADAL" clId="{F2D7A74B-02D5-4AEC-BC8E-91D755BEE943}" dt="2024-07-26T17:52:00.213" v="788" actId="478"/>
        <pc:sldMkLst>
          <pc:docMk/>
          <pc:sldMk cId="1042125701" sldId="1609"/>
        </pc:sldMkLst>
        <pc:spChg chg="del">
          <ac:chgData name="Anna Bonelli" userId="b3333e5c-62cc-49fe-8166-98e1aa59490a" providerId="ADAL" clId="{F2D7A74B-02D5-4AEC-BC8E-91D755BEE943}" dt="2024-07-26T17:52:00.213" v="788" actId="478"/>
          <ac:spMkLst>
            <pc:docMk/>
            <pc:sldMk cId="1042125701" sldId="1609"/>
            <ac:spMk id="2" creationId="{DCA57595-462C-DE91-B5E6-36A0A07A9572}"/>
          </ac:spMkLst>
        </pc:spChg>
      </pc:sldChg>
      <pc:sldChg chg="delSp modSp mod">
        <pc:chgData name="Anna Bonelli" userId="b3333e5c-62cc-49fe-8166-98e1aa59490a" providerId="ADAL" clId="{F2D7A74B-02D5-4AEC-BC8E-91D755BEE943}" dt="2024-07-26T16:51:36.620" v="415" actId="478"/>
        <pc:sldMkLst>
          <pc:docMk/>
          <pc:sldMk cId="3594203644" sldId="1631"/>
        </pc:sldMkLst>
        <pc:spChg chg="mod">
          <ac:chgData name="Anna Bonelli" userId="b3333e5c-62cc-49fe-8166-98e1aa59490a" providerId="ADAL" clId="{F2D7A74B-02D5-4AEC-BC8E-91D755BEE943}" dt="2024-07-26T16:49:16.639" v="414" actId="20577"/>
          <ac:spMkLst>
            <pc:docMk/>
            <pc:sldMk cId="3594203644" sldId="1631"/>
            <ac:spMk id="2" creationId="{D4E9F99A-E230-AB5A-F49D-AD8D56863C76}"/>
          </ac:spMkLst>
        </pc:spChg>
        <pc:spChg chg="del">
          <ac:chgData name="Anna Bonelli" userId="b3333e5c-62cc-49fe-8166-98e1aa59490a" providerId="ADAL" clId="{F2D7A74B-02D5-4AEC-BC8E-91D755BEE943}" dt="2024-07-26T16:51:36.620" v="415" actId="478"/>
          <ac:spMkLst>
            <pc:docMk/>
            <pc:sldMk cId="3594203644" sldId="1631"/>
            <ac:spMk id="8" creationId="{AF2E8386-6F27-505D-B9FC-A39D19198DC6}"/>
          </ac:spMkLst>
        </pc:spChg>
      </pc:sldChg>
      <pc:sldChg chg="modSp mod">
        <pc:chgData name="Anna Bonelli" userId="b3333e5c-62cc-49fe-8166-98e1aa59490a" providerId="ADAL" clId="{F2D7A74B-02D5-4AEC-BC8E-91D755BEE943}" dt="2024-07-26T16:57:59.125" v="530" actId="1035"/>
        <pc:sldMkLst>
          <pc:docMk/>
          <pc:sldMk cId="2242821682" sldId="1662"/>
        </pc:sldMkLst>
        <pc:spChg chg="mod">
          <ac:chgData name="Anna Bonelli" userId="b3333e5c-62cc-49fe-8166-98e1aa59490a" providerId="ADAL" clId="{F2D7A74B-02D5-4AEC-BC8E-91D755BEE943}" dt="2024-07-26T16:57:59.125" v="530" actId="1035"/>
          <ac:spMkLst>
            <pc:docMk/>
            <pc:sldMk cId="2242821682" sldId="1662"/>
            <ac:spMk id="3" creationId="{9A5DFE12-4518-A140-4C37-BFBBB98A4135}"/>
          </ac:spMkLst>
        </pc:spChg>
      </pc:sldChg>
      <pc:sldChg chg="addSp delSp modSp mod addCm delCm modCm">
        <pc:chgData name="Anna Bonelli" userId="b3333e5c-62cc-49fe-8166-98e1aa59490a" providerId="ADAL" clId="{F2D7A74B-02D5-4AEC-BC8E-91D755BEE943}" dt="2024-07-26T17:42:21.989" v="782"/>
        <pc:sldMkLst>
          <pc:docMk/>
          <pc:sldMk cId="2134636524" sldId="1663"/>
        </pc:sldMkLst>
        <pc:spChg chg="mod">
          <ac:chgData name="Anna Bonelli" userId="b3333e5c-62cc-49fe-8166-98e1aa59490a" providerId="ADAL" clId="{F2D7A74B-02D5-4AEC-BC8E-91D755BEE943}" dt="2024-07-26T16:58:04.143" v="532"/>
          <ac:spMkLst>
            <pc:docMk/>
            <pc:sldMk cId="2134636524" sldId="1663"/>
            <ac:spMk id="3" creationId="{657EA601-E3F3-2776-616E-35B4D74B4FEE}"/>
          </ac:spMkLst>
        </pc:spChg>
        <pc:spChg chg="mod">
          <ac:chgData name="Anna Bonelli" userId="b3333e5c-62cc-49fe-8166-98e1aa59490a" providerId="ADAL" clId="{F2D7A74B-02D5-4AEC-BC8E-91D755BEE943}" dt="2024-07-26T16:34:24.909" v="47" actId="1035"/>
          <ac:spMkLst>
            <pc:docMk/>
            <pc:sldMk cId="2134636524" sldId="1663"/>
            <ac:spMk id="5" creationId="{BFBD0C15-87D2-0CEE-1586-962E7059F224}"/>
          </ac:spMkLst>
        </pc:spChg>
        <pc:graphicFrameChg chg="add del mod">
          <ac:chgData name="Anna Bonelli" userId="b3333e5c-62cc-49fe-8166-98e1aa59490a" providerId="ADAL" clId="{F2D7A74B-02D5-4AEC-BC8E-91D755BEE943}" dt="2024-07-26T16:36:57.691" v="149" actId="108"/>
          <ac:graphicFrameMkLst>
            <pc:docMk/>
            <pc:sldMk cId="2134636524" sldId="1663"/>
            <ac:graphicFrameMk id="9" creationId="{4EE99449-672D-86FE-C307-233E946C74B4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nna Bonelli" userId="b3333e5c-62cc-49fe-8166-98e1aa59490a" providerId="ADAL" clId="{F2D7A74B-02D5-4AEC-BC8E-91D755BEE943}" dt="2024-07-26T17:42:07.639" v="781"/>
              <pc2:cmMkLst xmlns:pc2="http://schemas.microsoft.com/office/powerpoint/2019/9/main/command">
                <pc:docMk/>
                <pc:sldMk cId="2134636524" sldId="1663"/>
                <pc2:cmMk id="{D47D4F79-C776-45ED-8BBC-4BA0B29A3709}"/>
              </pc2:cmMkLst>
            </pc226:cmChg>
            <pc226:cmChg xmlns:pc226="http://schemas.microsoft.com/office/powerpoint/2022/06/main/command" chg="add">
              <pc226:chgData name="Anna Bonelli" userId="b3333e5c-62cc-49fe-8166-98e1aa59490a" providerId="ADAL" clId="{F2D7A74B-02D5-4AEC-BC8E-91D755BEE943}" dt="2024-07-26T17:42:21.989" v="782"/>
              <pc2:cmMkLst xmlns:pc2="http://schemas.microsoft.com/office/powerpoint/2019/9/main/command">
                <pc:docMk/>
                <pc:sldMk cId="2134636524" sldId="1663"/>
                <pc2:cmMk id="{C4E726CB-E903-47D7-83FC-C4AC6D59801A}"/>
              </pc2:cmMkLst>
            </pc226:cmChg>
          </p:ext>
        </pc:extLst>
      </pc:sldChg>
      <pc:sldChg chg="del">
        <pc:chgData name="Anna Bonelli" userId="b3333e5c-62cc-49fe-8166-98e1aa59490a" providerId="ADAL" clId="{F2D7A74B-02D5-4AEC-BC8E-91D755BEE943}" dt="2024-07-26T16:48:40.500" v="394" actId="47"/>
        <pc:sldMkLst>
          <pc:docMk/>
          <pc:sldMk cId="3381586761" sldId="1668"/>
        </pc:sldMkLst>
      </pc:sldChg>
      <pc:sldChg chg="add del delCm">
        <pc:chgData name="Anna Bonelli" userId="b3333e5c-62cc-49fe-8166-98e1aa59490a" providerId="ADAL" clId="{F2D7A74B-02D5-4AEC-BC8E-91D755BEE943}" dt="2024-07-26T16:48:06.032" v="393"/>
        <pc:sldMkLst>
          <pc:docMk/>
          <pc:sldMk cId="1439402860" sldId="16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na Bonelli" userId="b3333e5c-62cc-49fe-8166-98e1aa59490a" providerId="ADAL" clId="{F2D7A74B-02D5-4AEC-BC8E-91D755BEE943}" dt="2024-07-26T16:48:06.032" v="393"/>
              <pc2:cmMkLst xmlns:pc2="http://schemas.microsoft.com/office/powerpoint/2019/9/main/command">
                <pc:docMk/>
                <pc:sldMk cId="1439402860" sldId="1671"/>
                <pc2:cmMk id="{ADA953D6-6EAB-43A7-B7B0-53510F3A8E6A}"/>
              </pc2:cmMkLst>
            </pc226:cmChg>
          </p:ext>
        </pc:extLst>
      </pc:sldChg>
      <pc:sldChg chg="del">
        <pc:chgData name="Anna Bonelli" userId="b3333e5c-62cc-49fe-8166-98e1aa59490a" providerId="ADAL" clId="{F2D7A74B-02D5-4AEC-BC8E-91D755BEE943}" dt="2024-07-26T13:19:38.974" v="16" actId="47"/>
        <pc:sldMkLst>
          <pc:docMk/>
          <pc:sldMk cId="2531949036" sldId="1672"/>
        </pc:sldMkLst>
      </pc:sldChg>
      <pc:sldChg chg="del">
        <pc:chgData name="Anna Bonelli" userId="b3333e5c-62cc-49fe-8166-98e1aa59490a" providerId="ADAL" clId="{F2D7A74B-02D5-4AEC-BC8E-91D755BEE943}" dt="2024-07-26T13:19:54.440" v="17" actId="47"/>
        <pc:sldMkLst>
          <pc:docMk/>
          <pc:sldMk cId="7775046" sldId="1673"/>
        </pc:sldMkLst>
      </pc:sldChg>
      <pc:sldChg chg="modSp del mod delCm">
        <pc:chgData name="Anna Bonelli" userId="b3333e5c-62cc-49fe-8166-98e1aa59490a" providerId="ADAL" clId="{F2D7A74B-02D5-4AEC-BC8E-91D755BEE943}" dt="2024-07-26T17:42:00.233" v="780" actId="47"/>
        <pc:sldMkLst>
          <pc:docMk/>
          <pc:sldMk cId="3533703319" sldId="1677"/>
        </pc:sldMkLst>
        <pc:spChg chg="mod">
          <ac:chgData name="Anna Bonelli" userId="b3333e5c-62cc-49fe-8166-98e1aa59490a" providerId="ADAL" clId="{F2D7A74B-02D5-4AEC-BC8E-91D755BEE943}" dt="2024-07-26T13:16:32.417" v="6" actId="207"/>
          <ac:spMkLst>
            <pc:docMk/>
            <pc:sldMk cId="3533703319" sldId="1677"/>
            <ac:spMk id="3" creationId="{F068899F-3BA1-B7E2-1B65-BAE2566E5D26}"/>
          </ac:spMkLst>
        </pc:spChg>
        <pc:spChg chg="mod">
          <ac:chgData name="Anna Bonelli" userId="b3333e5c-62cc-49fe-8166-98e1aa59490a" providerId="ADAL" clId="{F2D7A74B-02D5-4AEC-BC8E-91D755BEE943}" dt="2024-07-26T16:58:13.909" v="533"/>
          <ac:spMkLst>
            <pc:docMk/>
            <pc:sldMk cId="3533703319" sldId="1677"/>
            <ac:spMk id="6" creationId="{DF1990DF-92E0-17E2-C9D8-F7B3EBEEB8D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na Bonelli" userId="b3333e5c-62cc-49fe-8166-98e1aa59490a" providerId="ADAL" clId="{F2D7A74B-02D5-4AEC-BC8E-91D755BEE943}" dt="2024-07-26T13:16:35.640" v="7"/>
              <pc2:cmMkLst xmlns:pc2="http://schemas.microsoft.com/office/powerpoint/2019/9/main/command">
                <pc:docMk/>
                <pc:sldMk cId="3533703319" sldId="1677"/>
                <pc2:cmMk id="{827DDFF9-F5CC-4FDF-9B49-66E96E266158}"/>
              </pc2:cmMkLst>
            </pc226:cmChg>
          </p:ext>
        </pc:extLst>
      </pc:sldChg>
      <pc:sldChg chg="addSp delSp del mod">
        <pc:chgData name="Anna Bonelli" userId="b3333e5c-62cc-49fe-8166-98e1aa59490a" providerId="ADAL" clId="{F2D7A74B-02D5-4AEC-BC8E-91D755BEE943}" dt="2024-07-26T13:19:16.749" v="14" actId="47"/>
        <pc:sldMkLst>
          <pc:docMk/>
          <pc:sldMk cId="139320123" sldId="1680"/>
        </pc:sldMkLst>
        <pc:cxnChg chg="add del">
          <ac:chgData name="Anna Bonelli" userId="b3333e5c-62cc-49fe-8166-98e1aa59490a" providerId="ADAL" clId="{F2D7A74B-02D5-4AEC-BC8E-91D755BEE943}" dt="2024-07-26T13:19:13.476" v="13" actId="478"/>
          <ac:cxnSpMkLst>
            <pc:docMk/>
            <pc:sldMk cId="139320123" sldId="1680"/>
            <ac:cxnSpMk id="85" creationId="{1C8F79FC-D453-944F-8205-A000B59ACA3D}"/>
          </ac:cxnSpMkLst>
        </pc:cxnChg>
        <pc:cxnChg chg="add del">
          <ac:chgData name="Anna Bonelli" userId="b3333e5c-62cc-49fe-8166-98e1aa59490a" providerId="ADAL" clId="{F2D7A74B-02D5-4AEC-BC8E-91D755BEE943}" dt="2024-07-26T13:19:13.221" v="12" actId="478"/>
          <ac:cxnSpMkLst>
            <pc:docMk/>
            <pc:sldMk cId="139320123" sldId="1680"/>
            <ac:cxnSpMk id="86" creationId="{1D02F106-FC33-4B22-15BD-2C5CE59250CE}"/>
          </ac:cxnSpMkLst>
        </pc:cxnChg>
        <pc:cxnChg chg="add del">
          <ac:chgData name="Anna Bonelli" userId="b3333e5c-62cc-49fe-8166-98e1aa59490a" providerId="ADAL" clId="{F2D7A74B-02D5-4AEC-BC8E-91D755BEE943}" dt="2024-07-26T13:19:12.911" v="11" actId="478"/>
          <ac:cxnSpMkLst>
            <pc:docMk/>
            <pc:sldMk cId="139320123" sldId="1680"/>
            <ac:cxnSpMk id="87" creationId="{879528AD-6F62-4564-9FF8-1BABA54E754B}"/>
          </ac:cxnSpMkLst>
        </pc:cxnChg>
      </pc:sldChg>
      <pc:sldChg chg="del">
        <pc:chgData name="Anna Bonelli" userId="b3333e5c-62cc-49fe-8166-98e1aa59490a" providerId="ADAL" clId="{F2D7A74B-02D5-4AEC-BC8E-91D755BEE943}" dt="2024-07-26T13:20:00.557" v="18" actId="47"/>
        <pc:sldMkLst>
          <pc:docMk/>
          <pc:sldMk cId="3433948298" sldId="1682"/>
        </pc:sldMkLst>
      </pc:sldChg>
      <pc:sldChg chg="del">
        <pc:chgData name="Anna Bonelli" userId="b3333e5c-62cc-49fe-8166-98e1aa59490a" providerId="ADAL" clId="{F2D7A74B-02D5-4AEC-BC8E-91D755BEE943}" dt="2024-07-26T13:20:02.624" v="19" actId="47"/>
        <pc:sldMkLst>
          <pc:docMk/>
          <pc:sldMk cId="2354498552" sldId="1683"/>
        </pc:sldMkLst>
      </pc:sldChg>
      <pc:sldChg chg="modSp add del mod">
        <pc:chgData name="Anna Bonelli" userId="b3333e5c-62cc-49fe-8166-98e1aa59490a" providerId="ADAL" clId="{F2D7A74B-02D5-4AEC-BC8E-91D755BEE943}" dt="2024-07-26T16:59:08.258" v="555"/>
        <pc:sldMkLst>
          <pc:docMk/>
          <pc:sldMk cId="2544328561" sldId="1684"/>
        </pc:sldMkLst>
        <pc:spChg chg="mod">
          <ac:chgData name="Anna Bonelli" userId="b3333e5c-62cc-49fe-8166-98e1aa59490a" providerId="ADAL" clId="{F2D7A74B-02D5-4AEC-BC8E-91D755BEE943}" dt="2024-07-26T16:59:08.258" v="555"/>
          <ac:spMkLst>
            <pc:docMk/>
            <pc:sldMk cId="2544328561" sldId="1684"/>
            <ac:spMk id="21" creationId="{D30713F0-BC69-E79E-8D26-4A44E20A113A}"/>
          </ac:spMkLst>
        </pc:spChg>
      </pc:sldChg>
      <pc:sldChg chg="modSp add del mod">
        <pc:chgData name="Anna Bonelli" userId="b3333e5c-62cc-49fe-8166-98e1aa59490a" providerId="ADAL" clId="{F2D7A74B-02D5-4AEC-BC8E-91D755BEE943}" dt="2024-07-26T16:59:12.412" v="556"/>
        <pc:sldMkLst>
          <pc:docMk/>
          <pc:sldMk cId="236994893" sldId="1715"/>
        </pc:sldMkLst>
        <pc:spChg chg="mod">
          <ac:chgData name="Anna Bonelli" userId="b3333e5c-62cc-49fe-8166-98e1aa59490a" providerId="ADAL" clId="{F2D7A74B-02D5-4AEC-BC8E-91D755BEE943}" dt="2024-07-26T16:59:12.412" v="556"/>
          <ac:spMkLst>
            <pc:docMk/>
            <pc:sldMk cId="236994893" sldId="1715"/>
            <ac:spMk id="8" creationId="{6CC01BEC-C415-3F15-C91C-A12938C1C226}"/>
          </ac:spMkLst>
        </pc:spChg>
      </pc:sldChg>
      <pc:sldChg chg="add del">
        <pc:chgData name="Anna Bonelli" userId="b3333e5c-62cc-49fe-8166-98e1aa59490a" providerId="ADAL" clId="{F2D7A74B-02D5-4AEC-BC8E-91D755BEE943}" dt="2024-07-26T13:23:33.594" v="22" actId="47"/>
        <pc:sldMkLst>
          <pc:docMk/>
          <pc:sldMk cId="2230243656" sldId="1716"/>
        </pc:sldMkLst>
      </pc:sldChg>
      <pc:sldChg chg="add del">
        <pc:chgData name="Anna Bonelli" userId="b3333e5c-62cc-49fe-8166-98e1aa59490a" providerId="ADAL" clId="{F2D7A74B-02D5-4AEC-BC8E-91D755BEE943}" dt="2024-07-26T13:23:33.594" v="22" actId="47"/>
        <pc:sldMkLst>
          <pc:docMk/>
          <pc:sldMk cId="789087877" sldId="1717"/>
        </pc:sldMkLst>
      </pc:sldChg>
      <pc:sldChg chg="add del">
        <pc:chgData name="Anna Bonelli" userId="b3333e5c-62cc-49fe-8166-98e1aa59490a" providerId="ADAL" clId="{F2D7A74B-02D5-4AEC-BC8E-91D755BEE943}" dt="2024-07-26T13:23:33.594" v="22" actId="47"/>
        <pc:sldMkLst>
          <pc:docMk/>
          <pc:sldMk cId="2222903836" sldId="1722"/>
        </pc:sldMkLst>
      </pc:sldChg>
      <pc:sldChg chg="addSp delSp modSp mod">
        <pc:chgData name="Anna Bonelli" userId="b3333e5c-62cc-49fe-8166-98e1aa59490a" providerId="ADAL" clId="{F2D7A74B-02D5-4AEC-BC8E-91D755BEE943}" dt="2024-07-26T16:59:42.714" v="565"/>
        <pc:sldMkLst>
          <pc:docMk/>
          <pc:sldMk cId="1243027353" sldId="1726"/>
        </pc:sldMkLst>
        <pc:spChg chg="add del mod">
          <ac:chgData name="Anna Bonelli" userId="b3333e5c-62cc-49fe-8166-98e1aa59490a" providerId="ADAL" clId="{F2D7A74B-02D5-4AEC-BC8E-91D755BEE943}" dt="2024-07-26T16:59:42.714" v="565"/>
          <ac:spMkLst>
            <pc:docMk/>
            <pc:sldMk cId="1243027353" sldId="1726"/>
            <ac:spMk id="7" creationId="{9E8D4214-89C7-7A1E-2509-DDE3981B7ED2}"/>
          </ac:spMkLst>
        </pc:spChg>
      </pc:sldChg>
      <pc:sldChg chg="del">
        <pc:chgData name="Anna Bonelli" userId="b3333e5c-62cc-49fe-8166-98e1aa59490a" providerId="ADAL" clId="{F2D7A74B-02D5-4AEC-BC8E-91D755BEE943}" dt="2024-07-26T13:23:50.818" v="23" actId="47"/>
        <pc:sldMkLst>
          <pc:docMk/>
          <pc:sldMk cId="3306510402" sldId="1774"/>
        </pc:sldMkLst>
      </pc:sldChg>
      <pc:sldChg chg="modSp mod">
        <pc:chgData name="Anna Bonelli" userId="b3333e5c-62cc-49fe-8166-98e1aa59490a" providerId="ADAL" clId="{F2D7A74B-02D5-4AEC-BC8E-91D755BEE943}" dt="2024-07-26T16:59:15.990" v="557"/>
        <pc:sldMkLst>
          <pc:docMk/>
          <pc:sldMk cId="3787356713" sldId="1775"/>
        </pc:sldMkLst>
        <pc:spChg chg="mod">
          <ac:chgData name="Anna Bonelli" userId="b3333e5c-62cc-49fe-8166-98e1aa59490a" providerId="ADAL" clId="{F2D7A74B-02D5-4AEC-BC8E-91D755BEE943}" dt="2024-07-26T16:59:15.990" v="557"/>
          <ac:spMkLst>
            <pc:docMk/>
            <pc:sldMk cId="3787356713" sldId="1775"/>
            <ac:spMk id="6" creationId="{A9C3DD6F-88B6-1769-9299-079C197AE093}"/>
          </ac:spMkLst>
        </pc:spChg>
      </pc:sldChg>
      <pc:sldChg chg="modSp mod">
        <pc:chgData name="Anna Bonelli" userId="b3333e5c-62cc-49fe-8166-98e1aa59490a" providerId="ADAL" clId="{F2D7A74B-02D5-4AEC-BC8E-91D755BEE943}" dt="2024-07-26T16:59:19.678" v="558"/>
        <pc:sldMkLst>
          <pc:docMk/>
          <pc:sldMk cId="4076555007" sldId="1776"/>
        </pc:sldMkLst>
        <pc:spChg chg="mod">
          <ac:chgData name="Anna Bonelli" userId="b3333e5c-62cc-49fe-8166-98e1aa59490a" providerId="ADAL" clId="{F2D7A74B-02D5-4AEC-BC8E-91D755BEE943}" dt="2024-07-26T16:59:19.678" v="558"/>
          <ac:spMkLst>
            <pc:docMk/>
            <pc:sldMk cId="4076555007" sldId="1776"/>
            <ac:spMk id="8" creationId="{75DC1163-272B-C69A-9F60-741AFB10712E}"/>
          </ac:spMkLst>
        </pc:spChg>
      </pc:sldChg>
      <pc:sldChg chg="modSp mod">
        <pc:chgData name="Anna Bonelli" userId="b3333e5c-62cc-49fe-8166-98e1aa59490a" providerId="ADAL" clId="{F2D7A74B-02D5-4AEC-BC8E-91D755BEE943}" dt="2024-07-26T16:59:22.971" v="559"/>
        <pc:sldMkLst>
          <pc:docMk/>
          <pc:sldMk cId="1472860826" sldId="1777"/>
        </pc:sldMkLst>
        <pc:spChg chg="mod">
          <ac:chgData name="Anna Bonelli" userId="b3333e5c-62cc-49fe-8166-98e1aa59490a" providerId="ADAL" clId="{F2D7A74B-02D5-4AEC-BC8E-91D755BEE943}" dt="2024-07-26T16:59:22.971" v="559"/>
          <ac:spMkLst>
            <pc:docMk/>
            <pc:sldMk cId="1472860826" sldId="1777"/>
            <ac:spMk id="6" creationId="{E70EEE33-06F0-1AB7-9E4D-3A478EB5806C}"/>
          </ac:spMkLst>
        </pc:spChg>
      </pc:sldChg>
      <pc:sldChg chg="modSp mod">
        <pc:chgData name="Anna Bonelli" userId="b3333e5c-62cc-49fe-8166-98e1aa59490a" providerId="ADAL" clId="{F2D7A74B-02D5-4AEC-BC8E-91D755BEE943}" dt="2024-07-26T16:59:26.416" v="560"/>
        <pc:sldMkLst>
          <pc:docMk/>
          <pc:sldMk cId="294340481" sldId="1778"/>
        </pc:sldMkLst>
        <pc:spChg chg="mod">
          <ac:chgData name="Anna Bonelli" userId="b3333e5c-62cc-49fe-8166-98e1aa59490a" providerId="ADAL" clId="{F2D7A74B-02D5-4AEC-BC8E-91D755BEE943}" dt="2024-07-26T16:59:26.416" v="560"/>
          <ac:spMkLst>
            <pc:docMk/>
            <pc:sldMk cId="294340481" sldId="1778"/>
            <ac:spMk id="7" creationId="{5992FC85-412D-573D-D6A2-8E00620C9365}"/>
          </ac:spMkLst>
        </pc:spChg>
      </pc:sldChg>
      <pc:sldChg chg="modSp mod">
        <pc:chgData name="Anna Bonelli" userId="b3333e5c-62cc-49fe-8166-98e1aa59490a" providerId="ADAL" clId="{F2D7A74B-02D5-4AEC-BC8E-91D755BEE943}" dt="2024-07-26T16:59:32.522" v="561"/>
        <pc:sldMkLst>
          <pc:docMk/>
          <pc:sldMk cId="2203368388" sldId="1780"/>
        </pc:sldMkLst>
        <pc:spChg chg="mod">
          <ac:chgData name="Anna Bonelli" userId="b3333e5c-62cc-49fe-8166-98e1aa59490a" providerId="ADAL" clId="{F2D7A74B-02D5-4AEC-BC8E-91D755BEE943}" dt="2024-07-26T16:59:32.522" v="561"/>
          <ac:spMkLst>
            <pc:docMk/>
            <pc:sldMk cId="2203368388" sldId="1780"/>
            <ac:spMk id="8" creationId="{5E3BBF04-CAAB-3072-564D-1671A10CD2A3}"/>
          </ac:spMkLst>
        </pc:spChg>
      </pc:sldChg>
      <pc:sldChg chg="add del">
        <pc:chgData name="Anna Bonelli" userId="b3333e5c-62cc-49fe-8166-98e1aa59490a" providerId="ADAL" clId="{F2D7A74B-02D5-4AEC-BC8E-91D755BEE943}" dt="2024-07-26T13:23:33.594" v="22" actId="47"/>
        <pc:sldMkLst>
          <pc:docMk/>
          <pc:sldMk cId="1222279360" sldId="1781"/>
        </pc:sldMkLst>
      </pc:sldChg>
      <pc:sldChg chg="add del">
        <pc:chgData name="Anna Bonelli" userId="b3333e5c-62cc-49fe-8166-98e1aa59490a" providerId="ADAL" clId="{F2D7A74B-02D5-4AEC-BC8E-91D755BEE943}" dt="2024-07-26T13:23:33.594" v="22" actId="47"/>
        <pc:sldMkLst>
          <pc:docMk/>
          <pc:sldMk cId="4125856623" sldId="1787"/>
        </pc:sldMkLst>
      </pc:sldChg>
      <pc:sldChg chg="add del">
        <pc:chgData name="Anna Bonelli" userId="b3333e5c-62cc-49fe-8166-98e1aa59490a" providerId="ADAL" clId="{F2D7A74B-02D5-4AEC-BC8E-91D755BEE943}" dt="2024-07-26T13:23:33.594" v="22" actId="47"/>
        <pc:sldMkLst>
          <pc:docMk/>
          <pc:sldMk cId="4108053949" sldId="1788"/>
        </pc:sldMkLst>
      </pc:sldChg>
      <pc:sldChg chg="delSp mod">
        <pc:chgData name="Anna Bonelli" userId="b3333e5c-62cc-49fe-8166-98e1aa59490a" providerId="ADAL" clId="{F2D7A74B-02D5-4AEC-BC8E-91D755BEE943}" dt="2024-07-26T17:52:07.181" v="789" actId="478"/>
        <pc:sldMkLst>
          <pc:docMk/>
          <pc:sldMk cId="150686598" sldId="1789"/>
        </pc:sldMkLst>
        <pc:spChg chg="del">
          <ac:chgData name="Anna Bonelli" userId="b3333e5c-62cc-49fe-8166-98e1aa59490a" providerId="ADAL" clId="{F2D7A74B-02D5-4AEC-BC8E-91D755BEE943}" dt="2024-07-26T17:52:07.181" v="789" actId="478"/>
          <ac:spMkLst>
            <pc:docMk/>
            <pc:sldMk cId="150686598" sldId="1789"/>
            <ac:spMk id="4" creationId="{362AAD23-9D83-E65B-B38C-3E5769F49344}"/>
          </ac:spMkLst>
        </pc:spChg>
      </pc:sldChg>
      <pc:sldChg chg="addSp delSp modSp mod">
        <pc:chgData name="Anna Bonelli" userId="b3333e5c-62cc-49fe-8166-98e1aa59490a" providerId="ADAL" clId="{F2D7A74B-02D5-4AEC-BC8E-91D755BEE943}" dt="2024-07-26T17:52:12.119" v="790" actId="478"/>
        <pc:sldMkLst>
          <pc:docMk/>
          <pc:sldMk cId="1783915592" sldId="1790"/>
        </pc:sldMkLst>
        <pc:spChg chg="del">
          <ac:chgData name="Anna Bonelli" userId="b3333e5c-62cc-49fe-8166-98e1aa59490a" providerId="ADAL" clId="{F2D7A74B-02D5-4AEC-BC8E-91D755BEE943}" dt="2024-07-26T17:52:12.119" v="790" actId="478"/>
          <ac:spMkLst>
            <pc:docMk/>
            <pc:sldMk cId="1783915592" sldId="1790"/>
            <ac:spMk id="3" creationId="{CCF1A1EF-2809-FC94-F6F1-02A82AE8F688}"/>
          </ac:spMkLst>
        </pc:spChg>
        <pc:spChg chg="add mod">
          <ac:chgData name="Anna Bonelli" userId="b3333e5c-62cc-49fe-8166-98e1aa59490a" providerId="ADAL" clId="{F2D7A74B-02D5-4AEC-BC8E-91D755BEE943}" dt="2024-07-26T17:52:12.119" v="790" actId="478"/>
          <ac:spMkLst>
            <pc:docMk/>
            <pc:sldMk cId="1783915592" sldId="1790"/>
            <ac:spMk id="6" creationId="{0C69B4AD-A84B-ECFD-6F6F-B8C667B83789}"/>
          </ac:spMkLst>
        </pc:spChg>
      </pc:sldChg>
      <pc:sldChg chg="modSp mod">
        <pc:chgData name="Anna Bonelli" userId="b3333e5c-62cc-49fe-8166-98e1aa59490a" providerId="ADAL" clId="{F2D7A74B-02D5-4AEC-BC8E-91D755BEE943}" dt="2024-07-26T16:54:09.021" v="434" actId="20577"/>
        <pc:sldMkLst>
          <pc:docMk/>
          <pc:sldMk cId="3587383631" sldId="1791"/>
        </pc:sldMkLst>
        <pc:spChg chg="mod">
          <ac:chgData name="Anna Bonelli" userId="b3333e5c-62cc-49fe-8166-98e1aa59490a" providerId="ADAL" clId="{F2D7A74B-02D5-4AEC-BC8E-91D755BEE943}" dt="2024-07-26T16:54:09.021" v="434" actId="20577"/>
          <ac:spMkLst>
            <pc:docMk/>
            <pc:sldMk cId="3587383631" sldId="1791"/>
            <ac:spMk id="4" creationId="{BD551578-1B40-95CE-E5FD-8241164E7AA9}"/>
          </ac:spMkLst>
        </pc:spChg>
      </pc:sldChg>
      <pc:sldChg chg="addSp delSp modSp mod">
        <pc:chgData name="Anna Bonelli" userId="b3333e5c-62cc-49fe-8166-98e1aa59490a" providerId="ADAL" clId="{F2D7A74B-02D5-4AEC-BC8E-91D755BEE943}" dt="2024-07-26T16:54:21.535" v="439" actId="478"/>
        <pc:sldMkLst>
          <pc:docMk/>
          <pc:sldMk cId="2272905950" sldId="1792"/>
        </pc:sldMkLst>
        <pc:spChg chg="add del mod">
          <ac:chgData name="Anna Bonelli" userId="b3333e5c-62cc-49fe-8166-98e1aa59490a" providerId="ADAL" clId="{F2D7A74B-02D5-4AEC-BC8E-91D755BEE943}" dt="2024-07-26T16:54:19.279" v="438" actId="478"/>
          <ac:spMkLst>
            <pc:docMk/>
            <pc:sldMk cId="2272905950" sldId="1792"/>
            <ac:spMk id="3" creationId="{0BA83F1B-AB03-97F2-6803-1B62F90D817D}"/>
          </ac:spMkLst>
        </pc:spChg>
        <pc:spChg chg="del">
          <ac:chgData name="Anna Bonelli" userId="b3333e5c-62cc-49fe-8166-98e1aa59490a" providerId="ADAL" clId="{F2D7A74B-02D5-4AEC-BC8E-91D755BEE943}" dt="2024-07-26T16:54:15.333" v="436" actId="478"/>
          <ac:spMkLst>
            <pc:docMk/>
            <pc:sldMk cId="2272905950" sldId="1792"/>
            <ac:spMk id="4" creationId="{BD551578-1B40-95CE-E5FD-8241164E7AA9}"/>
          </ac:spMkLst>
        </pc:spChg>
        <pc:spChg chg="add del mod">
          <ac:chgData name="Anna Bonelli" userId="b3333e5c-62cc-49fe-8166-98e1aa59490a" providerId="ADAL" clId="{F2D7A74B-02D5-4AEC-BC8E-91D755BEE943}" dt="2024-07-26T16:54:21.535" v="439" actId="478"/>
          <ac:spMkLst>
            <pc:docMk/>
            <pc:sldMk cId="2272905950" sldId="1792"/>
            <ac:spMk id="8" creationId="{7BB62204-3276-21CF-9DBB-6585C36E5B99}"/>
          </ac:spMkLst>
        </pc:spChg>
      </pc:sldChg>
      <pc:sldChg chg="addSp delSp modSp mod">
        <pc:chgData name="Anna Bonelli" userId="b3333e5c-62cc-49fe-8166-98e1aa59490a" providerId="ADAL" clId="{F2D7A74B-02D5-4AEC-BC8E-91D755BEE943}" dt="2024-07-26T16:54:31.881" v="457" actId="20577"/>
        <pc:sldMkLst>
          <pc:docMk/>
          <pc:sldMk cId="278296692" sldId="1793"/>
        </pc:sldMkLst>
        <pc:spChg chg="del">
          <ac:chgData name="Anna Bonelli" userId="b3333e5c-62cc-49fe-8166-98e1aa59490a" providerId="ADAL" clId="{F2D7A74B-02D5-4AEC-BC8E-91D755BEE943}" dt="2024-07-26T16:54:27.002" v="440" actId="478"/>
          <ac:spMkLst>
            <pc:docMk/>
            <pc:sldMk cId="278296692" sldId="1793"/>
            <ac:spMk id="6" creationId="{C8F58D6F-16D7-ADCC-741E-B7276556E67D}"/>
          </ac:spMkLst>
        </pc:spChg>
        <pc:spChg chg="add mod">
          <ac:chgData name="Anna Bonelli" userId="b3333e5c-62cc-49fe-8166-98e1aa59490a" providerId="ADAL" clId="{F2D7A74B-02D5-4AEC-BC8E-91D755BEE943}" dt="2024-07-26T16:54:31.881" v="457" actId="20577"/>
          <ac:spMkLst>
            <pc:docMk/>
            <pc:sldMk cId="278296692" sldId="1793"/>
            <ac:spMk id="10" creationId="{857CE4C7-8548-E1AC-01FB-02BAC8538BCE}"/>
          </ac:spMkLst>
        </pc:spChg>
      </pc:sldChg>
      <pc:sldChg chg="addSp delSp modSp mod">
        <pc:chgData name="Anna Bonelli" userId="b3333e5c-62cc-49fe-8166-98e1aa59490a" providerId="ADAL" clId="{F2D7A74B-02D5-4AEC-BC8E-91D755BEE943}" dt="2024-07-26T16:54:38.902" v="464"/>
        <pc:sldMkLst>
          <pc:docMk/>
          <pc:sldMk cId="3898481401" sldId="1794"/>
        </pc:sldMkLst>
        <pc:spChg chg="add mod">
          <ac:chgData name="Anna Bonelli" userId="b3333e5c-62cc-49fe-8166-98e1aa59490a" providerId="ADAL" clId="{F2D7A74B-02D5-4AEC-BC8E-91D755BEE943}" dt="2024-07-26T16:54:38.902" v="464"/>
          <ac:spMkLst>
            <pc:docMk/>
            <pc:sldMk cId="3898481401" sldId="1794"/>
            <ac:spMk id="4" creationId="{531E1E4E-56C4-9181-915B-0C628DA6ACA4}"/>
          </ac:spMkLst>
        </pc:spChg>
        <pc:spChg chg="del mod">
          <ac:chgData name="Anna Bonelli" userId="b3333e5c-62cc-49fe-8166-98e1aa59490a" providerId="ADAL" clId="{F2D7A74B-02D5-4AEC-BC8E-91D755BEE943}" dt="2024-07-26T16:54:38.902" v="464"/>
          <ac:spMkLst>
            <pc:docMk/>
            <pc:sldMk cId="3898481401" sldId="1794"/>
            <ac:spMk id="6" creationId="{C8F58D6F-16D7-ADCC-741E-B7276556E67D}"/>
          </ac:spMkLst>
        </pc:spChg>
      </pc:sldChg>
      <pc:sldChg chg="addSp delSp modSp mod modCm">
        <pc:chgData name="Anna Bonelli" userId="b3333e5c-62cc-49fe-8166-98e1aa59490a" providerId="ADAL" clId="{F2D7A74B-02D5-4AEC-BC8E-91D755BEE943}" dt="2024-07-26T16:55:57.412" v="481" actId="478"/>
        <pc:sldMkLst>
          <pc:docMk/>
          <pc:sldMk cId="360533108" sldId="1795"/>
        </pc:sldMkLst>
        <pc:spChg chg="del">
          <ac:chgData name="Anna Bonelli" userId="b3333e5c-62cc-49fe-8166-98e1aa59490a" providerId="ADAL" clId="{F2D7A74B-02D5-4AEC-BC8E-91D755BEE943}" dt="2024-07-26T16:55:26.956" v="475" actId="478"/>
          <ac:spMkLst>
            <pc:docMk/>
            <pc:sldMk cId="360533108" sldId="1795"/>
            <ac:spMk id="6" creationId="{C8F58D6F-16D7-ADCC-741E-B7276556E67D}"/>
          </ac:spMkLst>
        </pc:spChg>
        <pc:spChg chg="add del mod">
          <ac:chgData name="Anna Bonelli" userId="b3333e5c-62cc-49fe-8166-98e1aa59490a" providerId="ADAL" clId="{F2D7A74B-02D5-4AEC-BC8E-91D755BEE943}" dt="2024-07-26T16:55:57.412" v="481" actId="478"/>
          <ac:spMkLst>
            <pc:docMk/>
            <pc:sldMk cId="360533108" sldId="1795"/>
            <ac:spMk id="7" creationId="{4891F12D-A79A-5476-CBDB-A7E24FB7F4AE}"/>
          </ac:spMkLst>
        </pc:spChg>
        <pc:spChg chg="add del mod">
          <ac:chgData name="Anna Bonelli" userId="b3333e5c-62cc-49fe-8166-98e1aa59490a" providerId="ADAL" clId="{F2D7A74B-02D5-4AEC-BC8E-91D755BEE943}" dt="2024-07-26T16:55:54.986" v="480" actId="478"/>
          <ac:spMkLst>
            <pc:docMk/>
            <pc:sldMk cId="360533108" sldId="1795"/>
            <ac:spMk id="8" creationId="{95F82062-5786-FAE0-E4ED-447311421CB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nna Bonelli" userId="b3333e5c-62cc-49fe-8166-98e1aa59490a" providerId="ADAL" clId="{F2D7A74B-02D5-4AEC-BC8E-91D755BEE943}" dt="2024-07-26T13:14:29.793" v="0"/>
              <pc2:cmMkLst xmlns:pc2="http://schemas.microsoft.com/office/powerpoint/2019/9/main/command">
                <pc:docMk/>
                <pc:sldMk cId="360533108" sldId="1795"/>
                <pc2:cmMk id="{0956C21E-9BD7-4326-9DBD-3593DC4C3014}"/>
              </pc2:cmMkLst>
              <pc226:cmRplyChg chg="add">
                <pc226:chgData name="Anna Bonelli" userId="b3333e5c-62cc-49fe-8166-98e1aa59490a" providerId="ADAL" clId="{F2D7A74B-02D5-4AEC-BC8E-91D755BEE943}" dt="2024-07-26T13:14:29.793" v="0"/>
                <pc2:cmRplyMkLst xmlns:pc2="http://schemas.microsoft.com/office/powerpoint/2019/9/main/command">
                  <pc:docMk/>
                  <pc:sldMk cId="360533108" sldId="1795"/>
                  <pc2:cmMk id="{0956C21E-9BD7-4326-9DBD-3593DC4C3014}"/>
                  <pc2:cmRplyMk id="{2AD009EB-A4E0-48D7-AD9A-A75308F5CBE5}"/>
                </pc2:cmRplyMkLst>
              </pc226:cmRplyChg>
            </pc226:cmChg>
          </p:ext>
        </pc:extLst>
      </pc:sldChg>
      <pc:sldChg chg="modSp mod ord">
        <pc:chgData name="Anna Bonelli" userId="b3333e5c-62cc-49fe-8166-98e1aa59490a" providerId="ADAL" clId="{F2D7A74B-02D5-4AEC-BC8E-91D755BEE943}" dt="2024-07-26T16:56:49.810" v="491"/>
        <pc:sldMkLst>
          <pc:docMk/>
          <pc:sldMk cId="2129580124" sldId="1797"/>
        </pc:sldMkLst>
        <pc:spChg chg="mod">
          <ac:chgData name="Anna Bonelli" userId="b3333e5c-62cc-49fe-8166-98e1aa59490a" providerId="ADAL" clId="{F2D7A74B-02D5-4AEC-BC8E-91D755BEE943}" dt="2024-07-26T16:56:49.810" v="491"/>
          <ac:spMkLst>
            <pc:docMk/>
            <pc:sldMk cId="2129580124" sldId="1797"/>
            <ac:spMk id="18" creationId="{B404ED53-D4A6-9477-08DE-ECFF7D68BC30}"/>
          </ac:spMkLst>
        </pc:spChg>
      </pc:sldChg>
      <pc:sldChg chg="modSp mod ord">
        <pc:chgData name="Anna Bonelli" userId="b3333e5c-62cc-49fe-8166-98e1aa59490a" providerId="ADAL" clId="{F2D7A74B-02D5-4AEC-BC8E-91D755BEE943}" dt="2024-07-26T16:56:59.810" v="492"/>
        <pc:sldMkLst>
          <pc:docMk/>
          <pc:sldMk cId="423592825" sldId="1798"/>
        </pc:sldMkLst>
        <pc:spChg chg="mod">
          <ac:chgData name="Anna Bonelli" userId="b3333e5c-62cc-49fe-8166-98e1aa59490a" providerId="ADAL" clId="{F2D7A74B-02D5-4AEC-BC8E-91D755BEE943}" dt="2024-07-26T16:56:59.810" v="492"/>
          <ac:spMkLst>
            <pc:docMk/>
            <pc:sldMk cId="423592825" sldId="1798"/>
            <ac:spMk id="17" creationId="{64785413-8C9E-3F68-5180-976A8EFD1069}"/>
          </ac:spMkLst>
        </pc:spChg>
      </pc:sldChg>
      <pc:sldChg chg="addSp delSp modSp mod">
        <pc:chgData name="Anna Bonelli" userId="b3333e5c-62cc-49fe-8166-98e1aa59490a" providerId="ADAL" clId="{F2D7A74B-02D5-4AEC-BC8E-91D755BEE943}" dt="2024-07-26T16:55:02.620" v="469" actId="478"/>
        <pc:sldMkLst>
          <pc:docMk/>
          <pc:sldMk cId="888319428" sldId="1799"/>
        </pc:sldMkLst>
        <pc:spChg chg="add mod">
          <ac:chgData name="Anna Bonelli" userId="b3333e5c-62cc-49fe-8166-98e1aa59490a" providerId="ADAL" clId="{F2D7A74B-02D5-4AEC-BC8E-91D755BEE943}" dt="2024-07-26T16:54:46.592" v="466"/>
          <ac:spMkLst>
            <pc:docMk/>
            <pc:sldMk cId="888319428" sldId="1799"/>
            <ac:spMk id="3" creationId="{D0B8C81D-536E-C0FB-A0CB-CF881283290F}"/>
          </ac:spMkLst>
        </pc:spChg>
        <pc:spChg chg="del">
          <ac:chgData name="Anna Bonelli" userId="b3333e5c-62cc-49fe-8166-98e1aa59490a" providerId="ADAL" clId="{F2D7A74B-02D5-4AEC-BC8E-91D755BEE943}" dt="2024-07-26T16:54:52.057" v="468" actId="478"/>
          <ac:spMkLst>
            <pc:docMk/>
            <pc:sldMk cId="888319428" sldId="1799"/>
            <ac:spMk id="6" creationId="{C8F58D6F-16D7-ADCC-741E-B7276556E67D}"/>
          </ac:spMkLst>
        </pc:spChg>
        <pc:spChg chg="add mod">
          <ac:chgData name="Anna Bonelli" userId="b3333e5c-62cc-49fe-8166-98e1aa59490a" providerId="ADAL" clId="{F2D7A74B-02D5-4AEC-BC8E-91D755BEE943}" dt="2024-07-26T16:54:49.694" v="467"/>
          <ac:spMkLst>
            <pc:docMk/>
            <pc:sldMk cId="888319428" sldId="1799"/>
            <ac:spMk id="7" creationId="{3070C4EB-8346-9BCF-E985-D0CB5A5AACA8}"/>
          </ac:spMkLst>
        </pc:spChg>
        <pc:spChg chg="add del mod">
          <ac:chgData name="Anna Bonelli" userId="b3333e5c-62cc-49fe-8166-98e1aa59490a" providerId="ADAL" clId="{F2D7A74B-02D5-4AEC-BC8E-91D755BEE943}" dt="2024-07-26T16:55:02.620" v="469" actId="478"/>
          <ac:spMkLst>
            <pc:docMk/>
            <pc:sldMk cId="888319428" sldId="1799"/>
            <ac:spMk id="9" creationId="{FB0483DF-A6A1-959F-27BE-676D8556ACC5}"/>
          </ac:spMkLst>
        </pc:spChg>
      </pc:sldChg>
      <pc:sldChg chg="modSp mod">
        <pc:chgData name="Anna Bonelli" userId="b3333e5c-62cc-49fe-8166-98e1aa59490a" providerId="ADAL" clId="{F2D7A74B-02D5-4AEC-BC8E-91D755BEE943}" dt="2024-07-26T16:57:07.968" v="493"/>
        <pc:sldMkLst>
          <pc:docMk/>
          <pc:sldMk cId="636570715" sldId="1800"/>
        </pc:sldMkLst>
        <pc:spChg chg="mod">
          <ac:chgData name="Anna Bonelli" userId="b3333e5c-62cc-49fe-8166-98e1aa59490a" providerId="ADAL" clId="{F2D7A74B-02D5-4AEC-BC8E-91D755BEE943}" dt="2024-07-26T16:57:07.968" v="493"/>
          <ac:spMkLst>
            <pc:docMk/>
            <pc:sldMk cId="636570715" sldId="1800"/>
            <ac:spMk id="6" creationId="{A11F5F9F-B888-B1E0-243E-537F6C60A581}"/>
          </ac:spMkLst>
        </pc:spChg>
      </pc:sldChg>
      <pc:sldChg chg="addSp delSp modSp mod">
        <pc:chgData name="Anna Bonelli" userId="b3333e5c-62cc-49fe-8166-98e1aa59490a" providerId="ADAL" clId="{F2D7A74B-02D5-4AEC-BC8E-91D755BEE943}" dt="2024-07-26T16:55:20.762" v="474" actId="478"/>
        <pc:sldMkLst>
          <pc:docMk/>
          <pc:sldMk cId="4039315070" sldId="1801"/>
        </pc:sldMkLst>
        <pc:spChg chg="add del mod">
          <ac:chgData name="Anna Bonelli" userId="b3333e5c-62cc-49fe-8166-98e1aa59490a" providerId="ADAL" clId="{F2D7A74B-02D5-4AEC-BC8E-91D755BEE943}" dt="2024-07-26T16:55:14.597" v="472" actId="478"/>
          <ac:spMkLst>
            <pc:docMk/>
            <pc:sldMk cId="4039315070" sldId="1801"/>
            <ac:spMk id="3" creationId="{915FBECA-ABCE-7A71-C3F7-223BAC065774}"/>
          </ac:spMkLst>
        </pc:spChg>
        <pc:spChg chg="del">
          <ac:chgData name="Anna Bonelli" userId="b3333e5c-62cc-49fe-8166-98e1aa59490a" providerId="ADAL" clId="{F2D7A74B-02D5-4AEC-BC8E-91D755BEE943}" dt="2024-07-26T16:55:15.925" v="473" actId="478"/>
          <ac:spMkLst>
            <pc:docMk/>
            <pc:sldMk cId="4039315070" sldId="1801"/>
            <ac:spMk id="6" creationId="{C8F58D6F-16D7-ADCC-741E-B7276556E67D}"/>
          </ac:spMkLst>
        </pc:spChg>
        <pc:spChg chg="add del mod">
          <ac:chgData name="Anna Bonelli" userId="b3333e5c-62cc-49fe-8166-98e1aa59490a" providerId="ADAL" clId="{F2D7A74B-02D5-4AEC-BC8E-91D755BEE943}" dt="2024-07-26T16:55:20.762" v="474" actId="478"/>
          <ac:spMkLst>
            <pc:docMk/>
            <pc:sldMk cId="4039315070" sldId="1801"/>
            <ac:spMk id="9" creationId="{39F1A33E-2D56-5806-95D6-2E89C6172B7C}"/>
          </ac:spMkLst>
        </pc:spChg>
      </pc:sldChg>
      <pc:sldChg chg="addSp delSp modSp mod">
        <pc:chgData name="Anna Bonelli" userId="b3333e5c-62cc-49fe-8166-98e1aa59490a" providerId="ADAL" clId="{F2D7A74B-02D5-4AEC-BC8E-91D755BEE943}" dt="2024-07-26T16:56:09.069" v="484" actId="478"/>
        <pc:sldMkLst>
          <pc:docMk/>
          <pc:sldMk cId="3122530257" sldId="1802"/>
        </pc:sldMkLst>
        <pc:spChg chg="add mod">
          <ac:chgData name="Anna Bonelli" userId="b3333e5c-62cc-49fe-8166-98e1aa59490a" providerId="ADAL" clId="{F2D7A74B-02D5-4AEC-BC8E-91D755BEE943}" dt="2024-07-26T16:56:00.365" v="482"/>
          <ac:spMkLst>
            <pc:docMk/>
            <pc:sldMk cId="3122530257" sldId="1802"/>
            <ac:spMk id="3" creationId="{80638287-A389-A6A2-B2CD-CEA0025383B6}"/>
          </ac:spMkLst>
        </pc:spChg>
        <pc:spChg chg="del">
          <ac:chgData name="Anna Bonelli" userId="b3333e5c-62cc-49fe-8166-98e1aa59490a" providerId="ADAL" clId="{F2D7A74B-02D5-4AEC-BC8E-91D755BEE943}" dt="2024-07-26T16:56:05.932" v="483" actId="478"/>
          <ac:spMkLst>
            <pc:docMk/>
            <pc:sldMk cId="3122530257" sldId="1802"/>
            <ac:spMk id="6" creationId="{C8F58D6F-16D7-ADCC-741E-B7276556E67D}"/>
          </ac:spMkLst>
        </pc:spChg>
        <pc:spChg chg="add del mod">
          <ac:chgData name="Anna Bonelli" userId="b3333e5c-62cc-49fe-8166-98e1aa59490a" providerId="ADAL" clId="{F2D7A74B-02D5-4AEC-BC8E-91D755BEE943}" dt="2024-07-26T16:56:09.069" v="484" actId="478"/>
          <ac:spMkLst>
            <pc:docMk/>
            <pc:sldMk cId="3122530257" sldId="1802"/>
            <ac:spMk id="9" creationId="{36E53D66-1F3C-D848-3204-E2D1F76398AD}"/>
          </ac:spMkLst>
        </pc:spChg>
      </pc:sldChg>
      <pc:sldChg chg="addSp delSp modSp mod">
        <pc:chgData name="Anna Bonelli" userId="b3333e5c-62cc-49fe-8166-98e1aa59490a" providerId="ADAL" clId="{F2D7A74B-02D5-4AEC-BC8E-91D755BEE943}" dt="2024-07-26T16:56:16.906" v="487"/>
        <pc:sldMkLst>
          <pc:docMk/>
          <pc:sldMk cId="1358860948" sldId="1803"/>
        </pc:sldMkLst>
        <pc:spChg chg="del">
          <ac:chgData name="Anna Bonelli" userId="b3333e5c-62cc-49fe-8166-98e1aa59490a" providerId="ADAL" clId="{F2D7A74B-02D5-4AEC-BC8E-91D755BEE943}" dt="2024-07-26T16:56:13.894" v="485" actId="478"/>
          <ac:spMkLst>
            <pc:docMk/>
            <pc:sldMk cId="1358860948" sldId="1803"/>
            <ac:spMk id="6" creationId="{C8F58D6F-16D7-ADCC-741E-B7276556E67D}"/>
          </ac:spMkLst>
        </pc:spChg>
        <pc:spChg chg="add del mod">
          <ac:chgData name="Anna Bonelli" userId="b3333e5c-62cc-49fe-8166-98e1aa59490a" providerId="ADAL" clId="{F2D7A74B-02D5-4AEC-BC8E-91D755BEE943}" dt="2024-07-26T16:56:16.213" v="486" actId="478"/>
          <ac:spMkLst>
            <pc:docMk/>
            <pc:sldMk cId="1358860948" sldId="1803"/>
            <ac:spMk id="8" creationId="{D06862BA-6597-F007-97BB-738AD70EB8C1}"/>
          </ac:spMkLst>
        </pc:spChg>
        <pc:spChg chg="add mod">
          <ac:chgData name="Anna Bonelli" userId="b3333e5c-62cc-49fe-8166-98e1aa59490a" providerId="ADAL" clId="{F2D7A74B-02D5-4AEC-BC8E-91D755BEE943}" dt="2024-07-26T16:56:16.906" v="487"/>
          <ac:spMkLst>
            <pc:docMk/>
            <pc:sldMk cId="1358860948" sldId="1803"/>
            <ac:spMk id="9" creationId="{7757A555-64AB-687C-2BE7-523D4978BD3C}"/>
          </ac:spMkLst>
        </pc:spChg>
      </pc:sldChg>
      <pc:sldChg chg="addSp delSp modSp mod">
        <pc:chgData name="Anna Bonelli" userId="b3333e5c-62cc-49fe-8166-98e1aa59490a" providerId="ADAL" clId="{F2D7A74B-02D5-4AEC-BC8E-91D755BEE943}" dt="2024-07-26T16:56:24.992" v="490"/>
        <pc:sldMkLst>
          <pc:docMk/>
          <pc:sldMk cId="2942379460" sldId="1804"/>
        </pc:sldMkLst>
        <pc:spChg chg="add del mod">
          <ac:chgData name="Anna Bonelli" userId="b3333e5c-62cc-49fe-8166-98e1aa59490a" providerId="ADAL" clId="{F2D7A74B-02D5-4AEC-BC8E-91D755BEE943}" dt="2024-07-26T16:56:24.341" v="489" actId="478"/>
          <ac:spMkLst>
            <pc:docMk/>
            <pc:sldMk cId="2942379460" sldId="1804"/>
            <ac:spMk id="4" creationId="{58798D53-86CC-2216-3025-006EE07BF749}"/>
          </ac:spMkLst>
        </pc:spChg>
        <pc:spChg chg="del">
          <ac:chgData name="Anna Bonelli" userId="b3333e5c-62cc-49fe-8166-98e1aa59490a" providerId="ADAL" clId="{F2D7A74B-02D5-4AEC-BC8E-91D755BEE943}" dt="2024-07-26T16:56:20.927" v="488" actId="478"/>
          <ac:spMkLst>
            <pc:docMk/>
            <pc:sldMk cId="2942379460" sldId="1804"/>
            <ac:spMk id="6" creationId="{C8F58D6F-16D7-ADCC-741E-B7276556E67D}"/>
          </ac:spMkLst>
        </pc:spChg>
        <pc:spChg chg="add mod">
          <ac:chgData name="Anna Bonelli" userId="b3333e5c-62cc-49fe-8166-98e1aa59490a" providerId="ADAL" clId="{F2D7A74B-02D5-4AEC-BC8E-91D755BEE943}" dt="2024-07-26T16:56:24.992" v="490"/>
          <ac:spMkLst>
            <pc:docMk/>
            <pc:sldMk cId="2942379460" sldId="1804"/>
            <ac:spMk id="7" creationId="{8B06E99D-C4A3-E8CB-1E74-A97EE9FA4DCB}"/>
          </ac:spMkLst>
        </pc:spChg>
      </pc:sldChg>
      <pc:sldChg chg="modSp mod">
        <pc:chgData name="Anna Bonelli" userId="b3333e5c-62cc-49fe-8166-98e1aa59490a" providerId="ADAL" clId="{F2D7A74B-02D5-4AEC-BC8E-91D755BEE943}" dt="2024-07-26T16:57:17.816" v="519" actId="20577"/>
        <pc:sldMkLst>
          <pc:docMk/>
          <pc:sldMk cId="2241937993" sldId="1806"/>
        </pc:sldMkLst>
        <pc:spChg chg="mod">
          <ac:chgData name="Anna Bonelli" userId="b3333e5c-62cc-49fe-8166-98e1aa59490a" providerId="ADAL" clId="{F2D7A74B-02D5-4AEC-BC8E-91D755BEE943}" dt="2024-07-26T16:57:17.816" v="519" actId="20577"/>
          <ac:spMkLst>
            <pc:docMk/>
            <pc:sldMk cId="2241937993" sldId="1806"/>
            <ac:spMk id="4" creationId="{24727DBE-F52B-F7AB-99D3-4AB055B6CCF2}"/>
          </ac:spMkLst>
        </pc:spChg>
      </pc:sldChg>
      <pc:sldChg chg="modSp mod">
        <pc:chgData name="Anna Bonelli" userId="b3333e5c-62cc-49fe-8166-98e1aa59490a" providerId="ADAL" clId="{F2D7A74B-02D5-4AEC-BC8E-91D755BEE943}" dt="2024-07-26T16:57:30.928" v="521" actId="20577"/>
        <pc:sldMkLst>
          <pc:docMk/>
          <pc:sldMk cId="330698189" sldId="1808"/>
        </pc:sldMkLst>
        <pc:spChg chg="mod">
          <ac:chgData name="Anna Bonelli" userId="b3333e5c-62cc-49fe-8166-98e1aa59490a" providerId="ADAL" clId="{F2D7A74B-02D5-4AEC-BC8E-91D755BEE943}" dt="2024-07-26T16:57:30.928" v="521" actId="20577"/>
          <ac:spMkLst>
            <pc:docMk/>
            <pc:sldMk cId="330698189" sldId="1808"/>
            <ac:spMk id="4" creationId="{C79FF206-D977-4B58-A595-E57BC5CC8EFA}"/>
          </ac:spMkLst>
        </pc:spChg>
      </pc:sldChg>
      <pc:sldChg chg="modSp mod">
        <pc:chgData name="Anna Bonelli" userId="b3333e5c-62cc-49fe-8166-98e1aa59490a" providerId="ADAL" clId="{F2D7A74B-02D5-4AEC-BC8E-91D755BEE943}" dt="2024-07-26T16:57:34.655" v="522"/>
        <pc:sldMkLst>
          <pc:docMk/>
          <pc:sldMk cId="3283964023" sldId="1809"/>
        </pc:sldMkLst>
        <pc:spChg chg="mod">
          <ac:chgData name="Anna Bonelli" userId="b3333e5c-62cc-49fe-8166-98e1aa59490a" providerId="ADAL" clId="{F2D7A74B-02D5-4AEC-BC8E-91D755BEE943}" dt="2024-07-26T16:57:34.655" v="522"/>
          <ac:spMkLst>
            <pc:docMk/>
            <pc:sldMk cId="3283964023" sldId="1809"/>
            <ac:spMk id="11" creationId="{18512D89-E58B-0AC8-CEFA-DD24B54C8FC6}"/>
          </ac:spMkLst>
        </pc:spChg>
      </pc:sldChg>
      <pc:sldChg chg="delSp modSp mod">
        <pc:chgData name="Anna Bonelli" userId="b3333e5c-62cc-49fe-8166-98e1aa59490a" providerId="ADAL" clId="{F2D7A74B-02D5-4AEC-BC8E-91D755BEE943}" dt="2024-07-26T17:52:38.854" v="791" actId="478"/>
        <pc:sldMkLst>
          <pc:docMk/>
          <pc:sldMk cId="2610279936" sldId="1810"/>
        </pc:sldMkLst>
        <pc:spChg chg="del">
          <ac:chgData name="Anna Bonelli" userId="b3333e5c-62cc-49fe-8166-98e1aa59490a" providerId="ADAL" clId="{F2D7A74B-02D5-4AEC-BC8E-91D755BEE943}" dt="2024-07-26T17:52:38.854" v="791" actId="478"/>
          <ac:spMkLst>
            <pc:docMk/>
            <pc:sldMk cId="2610279936" sldId="1810"/>
            <ac:spMk id="5" creationId="{311A8024-3C8C-0015-0B85-6F70A74DA595}"/>
          </ac:spMkLst>
        </pc:spChg>
        <pc:spChg chg="mod">
          <ac:chgData name="Anna Bonelli" userId="b3333e5c-62cc-49fe-8166-98e1aa59490a" providerId="ADAL" clId="{F2D7A74B-02D5-4AEC-BC8E-91D755BEE943}" dt="2024-07-26T16:57:39.996" v="524"/>
          <ac:spMkLst>
            <pc:docMk/>
            <pc:sldMk cId="2610279936" sldId="1810"/>
            <ac:spMk id="6" creationId="{5C197CD4-88FB-CBA0-ABFF-34F4CD962A53}"/>
          </ac:spMkLst>
        </pc:spChg>
      </pc:sldChg>
      <pc:sldChg chg="modSp mod">
        <pc:chgData name="Anna Bonelli" userId="b3333e5c-62cc-49fe-8166-98e1aa59490a" providerId="ADAL" clId="{F2D7A74B-02D5-4AEC-BC8E-91D755BEE943}" dt="2024-07-26T16:57:43.782" v="526"/>
        <pc:sldMkLst>
          <pc:docMk/>
          <pc:sldMk cId="3989557788" sldId="1811"/>
        </pc:sldMkLst>
        <pc:spChg chg="mod">
          <ac:chgData name="Anna Bonelli" userId="b3333e5c-62cc-49fe-8166-98e1aa59490a" providerId="ADAL" clId="{F2D7A74B-02D5-4AEC-BC8E-91D755BEE943}" dt="2024-07-26T16:57:43.782" v="526"/>
          <ac:spMkLst>
            <pc:docMk/>
            <pc:sldMk cId="3989557788" sldId="1811"/>
            <ac:spMk id="6" creationId="{D5995BD5-F02E-B553-92CD-352953A629C2}"/>
          </ac:spMkLst>
        </pc:spChg>
      </pc:sldChg>
      <pc:sldChg chg="addSp delSp modSp mod">
        <pc:chgData name="Anna Bonelli" userId="b3333e5c-62cc-49fe-8166-98e1aa59490a" providerId="ADAL" clId="{F2D7A74B-02D5-4AEC-BC8E-91D755BEE943}" dt="2024-07-26T16:59:48.735" v="566" actId="478"/>
        <pc:sldMkLst>
          <pc:docMk/>
          <pc:sldMk cId="4048065079" sldId="1812"/>
        </pc:sldMkLst>
        <pc:spChg chg="del">
          <ac:chgData name="Anna Bonelli" userId="b3333e5c-62cc-49fe-8166-98e1aa59490a" providerId="ADAL" clId="{F2D7A74B-02D5-4AEC-BC8E-91D755BEE943}" dt="2024-07-26T16:59:48.735" v="566" actId="478"/>
          <ac:spMkLst>
            <pc:docMk/>
            <pc:sldMk cId="4048065079" sldId="1812"/>
            <ac:spMk id="6" creationId="{3B799A59-97D8-915C-FFE4-C4422F44E481}"/>
          </ac:spMkLst>
        </pc:spChg>
        <pc:spChg chg="add mod">
          <ac:chgData name="Anna Bonelli" userId="b3333e5c-62cc-49fe-8166-98e1aa59490a" providerId="ADAL" clId="{F2D7A74B-02D5-4AEC-BC8E-91D755BEE943}" dt="2024-07-26T16:59:48.735" v="566" actId="478"/>
          <ac:spMkLst>
            <pc:docMk/>
            <pc:sldMk cId="4048065079" sldId="1812"/>
            <ac:spMk id="8" creationId="{52AFC5E7-4003-C849-0C85-7912DCFFC3A9}"/>
          </ac:spMkLst>
        </pc:spChg>
      </pc:sldChg>
      <pc:sldChg chg="modSp mod addCm">
        <pc:chgData name="Anna Bonelli" userId="b3333e5c-62cc-49fe-8166-98e1aa59490a" providerId="ADAL" clId="{F2D7A74B-02D5-4AEC-BC8E-91D755BEE943}" dt="2024-07-26T16:59:55.084" v="567" actId="6549"/>
        <pc:sldMkLst>
          <pc:docMk/>
          <pc:sldMk cId="2693615682" sldId="1813"/>
        </pc:sldMkLst>
        <pc:spChg chg="mod">
          <ac:chgData name="Anna Bonelli" userId="b3333e5c-62cc-49fe-8166-98e1aa59490a" providerId="ADAL" clId="{F2D7A74B-02D5-4AEC-BC8E-91D755BEE943}" dt="2024-07-26T16:59:55.084" v="567" actId="6549"/>
          <ac:spMkLst>
            <pc:docMk/>
            <pc:sldMk cId="2693615682" sldId="1813"/>
            <ac:spMk id="6" creationId="{910CAAD4-29AD-4EF4-0ED8-F30381BD6DB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na Bonelli" userId="b3333e5c-62cc-49fe-8166-98e1aa59490a" providerId="ADAL" clId="{F2D7A74B-02D5-4AEC-BC8E-91D755BEE943}" dt="2024-07-26T13:25:43.028" v="24"/>
              <pc2:cmMkLst xmlns:pc2="http://schemas.microsoft.com/office/powerpoint/2019/9/main/command">
                <pc:docMk/>
                <pc:sldMk cId="2693615682" sldId="1813"/>
                <pc2:cmMk id="{A956A151-9586-480D-8F09-54E426ACB0EF}"/>
              </pc2:cmMkLst>
            </pc226:cmChg>
          </p:ext>
        </pc:extLst>
      </pc:sldChg>
      <pc:sldChg chg="modSp add mod">
        <pc:chgData name="Anna Bonelli" userId="b3333e5c-62cc-49fe-8166-98e1aa59490a" providerId="ADAL" clId="{F2D7A74B-02D5-4AEC-BC8E-91D755BEE943}" dt="2024-07-26T16:58:28.414" v="537"/>
        <pc:sldMkLst>
          <pc:docMk/>
          <pc:sldMk cId="1968977351" sldId="1814"/>
        </pc:sldMkLst>
        <pc:spChg chg="mod">
          <ac:chgData name="Anna Bonelli" userId="b3333e5c-62cc-49fe-8166-98e1aa59490a" providerId="ADAL" clId="{F2D7A74B-02D5-4AEC-BC8E-91D755BEE943}" dt="2024-07-26T16:58:28.414" v="537"/>
          <ac:spMkLst>
            <pc:docMk/>
            <pc:sldMk cId="1968977351" sldId="1814"/>
            <ac:spMk id="6" creationId="{DF1990DF-92E0-17E2-C9D8-F7B3EBEEB8DA}"/>
          </ac:spMkLst>
        </pc:spChg>
      </pc:sldChg>
      <pc:sldChg chg="addSp delSp modSp add mod">
        <pc:chgData name="Anna Bonelli" userId="b3333e5c-62cc-49fe-8166-98e1aa59490a" providerId="ADAL" clId="{F2D7A74B-02D5-4AEC-BC8E-91D755BEE943}" dt="2024-07-26T16:58:34.020" v="539"/>
        <pc:sldMkLst>
          <pc:docMk/>
          <pc:sldMk cId="3268985923" sldId="1815"/>
        </pc:sldMkLst>
        <pc:spChg chg="del">
          <ac:chgData name="Anna Bonelli" userId="b3333e5c-62cc-49fe-8166-98e1aa59490a" providerId="ADAL" clId="{F2D7A74B-02D5-4AEC-BC8E-91D755BEE943}" dt="2024-07-26T16:38:04.955" v="158" actId="478"/>
          <ac:spMkLst>
            <pc:docMk/>
            <pc:sldMk cId="3268985923" sldId="1815"/>
            <ac:spMk id="2" creationId="{AAFC88A0-E055-549D-B3EA-20A6FE62FEF7}"/>
          </ac:spMkLst>
        </pc:spChg>
        <pc:spChg chg="del">
          <ac:chgData name="Anna Bonelli" userId="b3333e5c-62cc-49fe-8166-98e1aa59490a" providerId="ADAL" clId="{F2D7A74B-02D5-4AEC-BC8E-91D755BEE943}" dt="2024-07-26T16:37:39.407" v="155" actId="478"/>
          <ac:spMkLst>
            <pc:docMk/>
            <pc:sldMk cId="3268985923" sldId="1815"/>
            <ac:spMk id="3" creationId="{F068899F-3BA1-B7E2-1B65-BAE2566E5D26}"/>
          </ac:spMkLst>
        </pc:spChg>
        <pc:spChg chg="mod">
          <ac:chgData name="Anna Bonelli" userId="b3333e5c-62cc-49fe-8166-98e1aa59490a" providerId="ADAL" clId="{F2D7A74B-02D5-4AEC-BC8E-91D755BEE943}" dt="2024-07-26T16:58:34.020" v="539"/>
          <ac:spMkLst>
            <pc:docMk/>
            <pc:sldMk cId="3268985923" sldId="1815"/>
            <ac:spMk id="6" creationId="{DF1990DF-92E0-17E2-C9D8-F7B3EBEEB8DA}"/>
          </ac:spMkLst>
        </pc:spChg>
        <pc:spChg chg="add del mod">
          <ac:chgData name="Anna Bonelli" userId="b3333e5c-62cc-49fe-8166-98e1aa59490a" providerId="ADAL" clId="{F2D7A74B-02D5-4AEC-BC8E-91D755BEE943}" dt="2024-07-26T16:38:02.197" v="157" actId="478"/>
          <ac:spMkLst>
            <pc:docMk/>
            <pc:sldMk cId="3268985923" sldId="1815"/>
            <ac:spMk id="7" creationId="{AEC04434-3DAF-B440-8BCD-4298B92A1A3B}"/>
          </ac:spMkLst>
        </pc:spChg>
        <pc:spChg chg="add del mod">
          <ac:chgData name="Anna Bonelli" userId="b3333e5c-62cc-49fe-8166-98e1aa59490a" providerId="ADAL" clId="{F2D7A74B-02D5-4AEC-BC8E-91D755BEE943}" dt="2024-07-26T16:38:10.681" v="160" actId="478"/>
          <ac:spMkLst>
            <pc:docMk/>
            <pc:sldMk cId="3268985923" sldId="1815"/>
            <ac:spMk id="10" creationId="{BAF8E78F-65EB-99E7-0FA6-1FD5AC680682}"/>
          </ac:spMkLst>
        </pc:spChg>
        <pc:spChg chg="add mod">
          <ac:chgData name="Anna Bonelli" userId="b3333e5c-62cc-49fe-8166-98e1aa59490a" providerId="ADAL" clId="{F2D7A74B-02D5-4AEC-BC8E-91D755BEE943}" dt="2024-07-26T16:38:05.597" v="159"/>
          <ac:spMkLst>
            <pc:docMk/>
            <pc:sldMk cId="3268985923" sldId="1815"/>
            <ac:spMk id="11" creationId="{B281A3A8-2E24-FF88-7C98-7D164CFF8618}"/>
          </ac:spMkLst>
        </pc:spChg>
        <pc:spChg chg="add mod">
          <ac:chgData name="Anna Bonelli" userId="b3333e5c-62cc-49fe-8166-98e1aa59490a" providerId="ADAL" clId="{F2D7A74B-02D5-4AEC-BC8E-91D755BEE943}" dt="2024-07-26T16:40:53.901" v="163" actId="404"/>
          <ac:spMkLst>
            <pc:docMk/>
            <pc:sldMk cId="3268985923" sldId="1815"/>
            <ac:spMk id="12" creationId="{74A3DDDA-6B5D-A9AF-08AD-D57D74CC9526}"/>
          </ac:spMkLst>
        </pc:spChg>
        <pc:spChg chg="add mod">
          <ac:chgData name="Anna Bonelli" userId="b3333e5c-62cc-49fe-8166-98e1aa59490a" providerId="ADAL" clId="{F2D7A74B-02D5-4AEC-BC8E-91D755BEE943}" dt="2024-07-26T16:38:05.597" v="159"/>
          <ac:spMkLst>
            <pc:docMk/>
            <pc:sldMk cId="3268985923" sldId="1815"/>
            <ac:spMk id="13" creationId="{D2DF2BBF-A4CE-1EA7-B745-673F26C3D3D1}"/>
          </ac:spMkLst>
        </pc:spChg>
        <pc:picChg chg="del">
          <ac:chgData name="Anna Bonelli" userId="b3333e5c-62cc-49fe-8166-98e1aa59490a" providerId="ADAL" clId="{F2D7A74B-02D5-4AEC-BC8E-91D755BEE943}" dt="2024-07-26T16:37:41.787" v="156" actId="478"/>
          <ac:picMkLst>
            <pc:docMk/>
            <pc:sldMk cId="3268985923" sldId="1815"/>
            <ac:picMk id="9" creationId="{CEA0E605-57BA-E6C3-0C2B-9852379F3B2C}"/>
          </ac:picMkLst>
        </pc:picChg>
        <pc:picChg chg="add mod">
          <ac:chgData name="Anna Bonelli" userId="b3333e5c-62cc-49fe-8166-98e1aa59490a" providerId="ADAL" clId="{F2D7A74B-02D5-4AEC-BC8E-91D755BEE943}" dt="2024-07-26T16:38:05.597" v="159"/>
          <ac:picMkLst>
            <pc:docMk/>
            <pc:sldMk cId="3268985923" sldId="1815"/>
            <ac:picMk id="14" creationId="{D4B7BC8A-7B6B-2716-FE75-5D241FE8D448}"/>
          </ac:picMkLst>
        </pc:picChg>
      </pc:sldChg>
      <pc:sldChg chg="addSp delSp modSp add mod">
        <pc:chgData name="Anna Bonelli" userId="b3333e5c-62cc-49fe-8166-98e1aa59490a" providerId="ADAL" clId="{F2D7A74B-02D5-4AEC-BC8E-91D755BEE943}" dt="2024-07-26T17:41:45.512" v="779" actId="14100"/>
        <pc:sldMkLst>
          <pc:docMk/>
          <pc:sldMk cId="82550412" sldId="1816"/>
        </pc:sldMkLst>
        <pc:spChg chg="del mod">
          <ac:chgData name="Anna Bonelli" userId="b3333e5c-62cc-49fe-8166-98e1aa59490a" providerId="ADAL" clId="{F2D7A74B-02D5-4AEC-BC8E-91D755BEE943}" dt="2024-07-26T16:41:05.606" v="166" actId="478"/>
          <ac:spMkLst>
            <pc:docMk/>
            <pc:sldMk cId="82550412" sldId="1816"/>
            <ac:spMk id="2" creationId="{AAFC88A0-E055-549D-B3EA-20A6FE62FEF7}"/>
          </ac:spMkLst>
        </pc:spChg>
        <pc:spChg chg="del">
          <ac:chgData name="Anna Bonelli" userId="b3333e5c-62cc-49fe-8166-98e1aa59490a" providerId="ADAL" clId="{F2D7A74B-02D5-4AEC-BC8E-91D755BEE943}" dt="2024-07-26T16:41:02.347" v="164" actId="478"/>
          <ac:spMkLst>
            <pc:docMk/>
            <pc:sldMk cId="82550412" sldId="1816"/>
            <ac:spMk id="3" creationId="{F068899F-3BA1-B7E2-1B65-BAE2566E5D26}"/>
          </ac:spMkLst>
        </pc:spChg>
        <pc:spChg chg="mod">
          <ac:chgData name="Anna Bonelli" userId="b3333e5c-62cc-49fe-8166-98e1aa59490a" providerId="ADAL" clId="{F2D7A74B-02D5-4AEC-BC8E-91D755BEE943}" dt="2024-07-26T16:58:38.532" v="547"/>
          <ac:spMkLst>
            <pc:docMk/>
            <pc:sldMk cId="82550412" sldId="1816"/>
            <ac:spMk id="6" creationId="{DF1990DF-92E0-17E2-C9D8-F7B3EBEEB8DA}"/>
          </ac:spMkLst>
        </pc:spChg>
        <pc:spChg chg="add del mod">
          <ac:chgData name="Anna Bonelli" userId="b3333e5c-62cc-49fe-8166-98e1aa59490a" providerId="ADAL" clId="{F2D7A74B-02D5-4AEC-BC8E-91D755BEE943}" dt="2024-07-26T17:41:22.616" v="760" actId="478"/>
          <ac:spMkLst>
            <pc:docMk/>
            <pc:sldMk cId="82550412" sldId="1816"/>
            <ac:spMk id="7" creationId="{EFEF37C5-D5D8-A950-26B9-A0E6092685AA}"/>
          </ac:spMkLst>
        </pc:spChg>
        <pc:spChg chg="add del mod">
          <ac:chgData name="Anna Bonelli" userId="b3333e5c-62cc-49fe-8166-98e1aa59490a" providerId="ADAL" clId="{F2D7A74B-02D5-4AEC-BC8E-91D755BEE943}" dt="2024-07-26T16:42:10.041" v="179" actId="478"/>
          <ac:spMkLst>
            <pc:docMk/>
            <pc:sldMk cId="82550412" sldId="1816"/>
            <ac:spMk id="10" creationId="{75A62141-A6DB-ADF8-11FC-22FAB83AA1A4}"/>
          </ac:spMkLst>
        </pc:spChg>
        <pc:spChg chg="add del mod">
          <ac:chgData name="Anna Bonelli" userId="b3333e5c-62cc-49fe-8166-98e1aa59490a" providerId="ADAL" clId="{F2D7A74B-02D5-4AEC-BC8E-91D755BEE943}" dt="2024-07-26T17:41:45.512" v="779" actId="14100"/>
          <ac:spMkLst>
            <pc:docMk/>
            <pc:sldMk cId="82550412" sldId="1816"/>
            <ac:spMk id="11" creationId="{49F887DA-D901-0B07-E8DB-1BAF1D680172}"/>
          </ac:spMkLst>
        </pc:spChg>
        <pc:spChg chg="add mod">
          <ac:chgData name="Anna Bonelli" userId="b3333e5c-62cc-49fe-8166-98e1aa59490a" providerId="ADAL" clId="{F2D7A74B-02D5-4AEC-BC8E-91D755BEE943}" dt="2024-07-26T16:41:43.670" v="174"/>
          <ac:spMkLst>
            <pc:docMk/>
            <pc:sldMk cId="82550412" sldId="1816"/>
            <ac:spMk id="13" creationId="{FEF00A3F-9B76-C29B-C794-FCDB9153A5C9}"/>
          </ac:spMkLst>
        </pc:spChg>
        <pc:spChg chg="add del mod">
          <ac:chgData name="Anna Bonelli" userId="b3333e5c-62cc-49fe-8166-98e1aa59490a" providerId="ADAL" clId="{F2D7A74B-02D5-4AEC-BC8E-91D755BEE943}" dt="2024-07-26T16:42:10.041" v="179" actId="478"/>
          <ac:spMkLst>
            <pc:docMk/>
            <pc:sldMk cId="82550412" sldId="1816"/>
            <ac:spMk id="15" creationId="{42390F52-5DD9-A538-3035-75395C59E03B}"/>
          </ac:spMkLst>
        </pc:spChg>
        <pc:picChg chg="del">
          <ac:chgData name="Anna Bonelli" userId="b3333e5c-62cc-49fe-8166-98e1aa59490a" providerId="ADAL" clId="{F2D7A74B-02D5-4AEC-BC8E-91D755BEE943}" dt="2024-07-26T16:41:08.035" v="167" actId="478"/>
          <ac:picMkLst>
            <pc:docMk/>
            <pc:sldMk cId="82550412" sldId="1816"/>
            <ac:picMk id="9" creationId="{CEA0E605-57BA-E6C3-0C2B-9852379F3B2C}"/>
          </ac:picMkLst>
        </pc:picChg>
        <pc:picChg chg="add mod">
          <ac:chgData name="Anna Bonelli" userId="b3333e5c-62cc-49fe-8166-98e1aa59490a" providerId="ADAL" clId="{F2D7A74B-02D5-4AEC-BC8E-91D755BEE943}" dt="2024-07-26T17:30:30.815" v="680" actId="1076"/>
          <ac:picMkLst>
            <pc:docMk/>
            <pc:sldMk cId="82550412" sldId="1816"/>
            <ac:picMk id="12" creationId="{F1DCD3BA-B69B-E49E-14B3-AE952E03A27D}"/>
          </ac:picMkLst>
        </pc:picChg>
      </pc:sldChg>
      <pc:sldChg chg="addSp delSp modSp add mod">
        <pc:chgData name="Anna Bonelli" userId="b3333e5c-62cc-49fe-8166-98e1aa59490a" providerId="ADAL" clId="{F2D7A74B-02D5-4AEC-BC8E-91D755BEE943}" dt="2024-07-26T17:30:19.975" v="679" actId="478"/>
        <pc:sldMkLst>
          <pc:docMk/>
          <pc:sldMk cId="319392699" sldId="1817"/>
        </pc:sldMkLst>
        <pc:spChg chg="del">
          <ac:chgData name="Anna Bonelli" userId="b3333e5c-62cc-49fe-8166-98e1aa59490a" providerId="ADAL" clId="{F2D7A74B-02D5-4AEC-BC8E-91D755BEE943}" dt="2024-07-26T16:41:14.207" v="168" actId="478"/>
          <ac:spMkLst>
            <pc:docMk/>
            <pc:sldMk cId="319392699" sldId="1817"/>
            <ac:spMk id="2" creationId="{AAFC88A0-E055-549D-B3EA-20A6FE62FEF7}"/>
          </ac:spMkLst>
        </pc:spChg>
        <pc:spChg chg="del">
          <ac:chgData name="Anna Bonelli" userId="b3333e5c-62cc-49fe-8166-98e1aa59490a" providerId="ADAL" clId="{F2D7A74B-02D5-4AEC-BC8E-91D755BEE943}" dt="2024-07-26T16:41:19.511" v="170" actId="478"/>
          <ac:spMkLst>
            <pc:docMk/>
            <pc:sldMk cId="319392699" sldId="1817"/>
            <ac:spMk id="3" creationId="{F068899F-3BA1-B7E2-1B65-BAE2566E5D26}"/>
          </ac:spMkLst>
        </pc:spChg>
        <pc:spChg chg="add del mod">
          <ac:chgData name="Anna Bonelli" userId="b3333e5c-62cc-49fe-8166-98e1aa59490a" providerId="ADAL" clId="{F2D7A74B-02D5-4AEC-BC8E-91D755BEE943}" dt="2024-07-26T17:30:19.975" v="679" actId="478"/>
          <ac:spMkLst>
            <pc:docMk/>
            <pc:sldMk cId="319392699" sldId="1817"/>
            <ac:spMk id="5" creationId="{FC7C20EB-0EA9-2163-CCEB-9F8F78986B80}"/>
          </ac:spMkLst>
        </pc:spChg>
        <pc:spChg chg="mod">
          <ac:chgData name="Anna Bonelli" userId="b3333e5c-62cc-49fe-8166-98e1aa59490a" providerId="ADAL" clId="{F2D7A74B-02D5-4AEC-BC8E-91D755BEE943}" dt="2024-07-26T16:58:44.491" v="549"/>
          <ac:spMkLst>
            <pc:docMk/>
            <pc:sldMk cId="319392699" sldId="1817"/>
            <ac:spMk id="6" creationId="{DF1990DF-92E0-17E2-C9D8-F7B3EBEEB8DA}"/>
          </ac:spMkLst>
        </pc:spChg>
        <pc:spChg chg="add del mod">
          <ac:chgData name="Anna Bonelli" userId="b3333e5c-62cc-49fe-8166-98e1aa59490a" providerId="ADAL" clId="{F2D7A74B-02D5-4AEC-BC8E-91D755BEE943}" dt="2024-07-26T16:42:49.879" v="183" actId="478"/>
          <ac:spMkLst>
            <pc:docMk/>
            <pc:sldMk cId="319392699" sldId="1817"/>
            <ac:spMk id="7" creationId="{84F5A5FB-323C-39ED-9B83-26A9D6B7560A}"/>
          </ac:spMkLst>
        </pc:spChg>
        <pc:spChg chg="add del mod">
          <ac:chgData name="Anna Bonelli" userId="b3333e5c-62cc-49fe-8166-98e1aa59490a" providerId="ADAL" clId="{F2D7A74B-02D5-4AEC-BC8E-91D755BEE943}" dt="2024-07-26T16:42:53.468" v="184" actId="478"/>
          <ac:spMkLst>
            <pc:docMk/>
            <pc:sldMk cId="319392699" sldId="1817"/>
            <ac:spMk id="10" creationId="{AEFDCD2D-5475-9A93-4D52-6D86F2E92AF1}"/>
          </ac:spMkLst>
        </pc:spChg>
        <pc:spChg chg="add del mod">
          <ac:chgData name="Anna Bonelli" userId="b3333e5c-62cc-49fe-8166-98e1aa59490a" providerId="ADAL" clId="{F2D7A74B-02D5-4AEC-BC8E-91D755BEE943}" dt="2024-07-26T17:29:53.098" v="670" actId="1035"/>
          <ac:spMkLst>
            <pc:docMk/>
            <pc:sldMk cId="319392699" sldId="1817"/>
            <ac:spMk id="14" creationId="{F04B79E6-1623-3DA0-2A6F-E4B19040AA62}"/>
          </ac:spMkLst>
        </pc:spChg>
        <pc:spChg chg="add mod">
          <ac:chgData name="Anna Bonelli" userId="b3333e5c-62cc-49fe-8166-98e1aa59490a" providerId="ADAL" clId="{F2D7A74B-02D5-4AEC-BC8E-91D755BEE943}" dt="2024-07-26T17:30:02.944" v="675" actId="1036"/>
          <ac:spMkLst>
            <pc:docMk/>
            <pc:sldMk cId="319392699" sldId="1817"/>
            <ac:spMk id="23" creationId="{469FD17D-0A6F-8EDC-F6D8-A59846CE2AD5}"/>
          </ac:spMkLst>
        </pc:spChg>
        <pc:spChg chg="add mod">
          <ac:chgData name="Anna Bonelli" userId="b3333e5c-62cc-49fe-8166-98e1aa59490a" providerId="ADAL" clId="{F2D7A74B-02D5-4AEC-BC8E-91D755BEE943}" dt="2024-07-26T17:30:02.944" v="675" actId="1036"/>
          <ac:spMkLst>
            <pc:docMk/>
            <pc:sldMk cId="319392699" sldId="1817"/>
            <ac:spMk id="24" creationId="{1201CF97-B355-0402-642A-A33C5CDB0E00}"/>
          </ac:spMkLst>
        </pc:spChg>
        <pc:spChg chg="add mod">
          <ac:chgData name="Anna Bonelli" userId="b3333e5c-62cc-49fe-8166-98e1aa59490a" providerId="ADAL" clId="{F2D7A74B-02D5-4AEC-BC8E-91D755BEE943}" dt="2024-07-26T17:30:02.944" v="675" actId="1036"/>
          <ac:spMkLst>
            <pc:docMk/>
            <pc:sldMk cId="319392699" sldId="1817"/>
            <ac:spMk id="25" creationId="{7FD99C6F-72C6-69D1-6F50-44DCD77D90FB}"/>
          </ac:spMkLst>
        </pc:spChg>
        <pc:spChg chg="add mod">
          <ac:chgData name="Anna Bonelli" userId="b3333e5c-62cc-49fe-8166-98e1aa59490a" providerId="ADAL" clId="{F2D7A74B-02D5-4AEC-BC8E-91D755BEE943}" dt="2024-07-26T17:30:02.944" v="675" actId="1036"/>
          <ac:spMkLst>
            <pc:docMk/>
            <pc:sldMk cId="319392699" sldId="1817"/>
            <ac:spMk id="26" creationId="{A19FE4A8-B1FA-7260-73CC-A7345608FA9F}"/>
          </ac:spMkLst>
        </pc:spChg>
        <pc:spChg chg="add mod">
          <ac:chgData name="Anna Bonelli" userId="b3333e5c-62cc-49fe-8166-98e1aa59490a" providerId="ADAL" clId="{F2D7A74B-02D5-4AEC-BC8E-91D755BEE943}" dt="2024-07-26T17:30:02.944" v="675" actId="1036"/>
          <ac:spMkLst>
            <pc:docMk/>
            <pc:sldMk cId="319392699" sldId="1817"/>
            <ac:spMk id="27" creationId="{FF8F21D2-128B-6E34-4790-CEA23F213E55}"/>
          </ac:spMkLst>
        </pc:spChg>
        <pc:spChg chg="add mod">
          <ac:chgData name="Anna Bonelli" userId="b3333e5c-62cc-49fe-8166-98e1aa59490a" providerId="ADAL" clId="{F2D7A74B-02D5-4AEC-BC8E-91D755BEE943}" dt="2024-07-26T17:30:02.944" v="675" actId="1036"/>
          <ac:spMkLst>
            <pc:docMk/>
            <pc:sldMk cId="319392699" sldId="1817"/>
            <ac:spMk id="28" creationId="{E2AE861A-979E-9AB5-A7F5-42CB6356063C}"/>
          </ac:spMkLst>
        </pc:spChg>
        <pc:spChg chg="add mod">
          <ac:chgData name="Anna Bonelli" userId="b3333e5c-62cc-49fe-8166-98e1aa59490a" providerId="ADAL" clId="{F2D7A74B-02D5-4AEC-BC8E-91D755BEE943}" dt="2024-07-26T17:30:02.944" v="675" actId="1036"/>
          <ac:spMkLst>
            <pc:docMk/>
            <pc:sldMk cId="319392699" sldId="1817"/>
            <ac:spMk id="29" creationId="{E7B0912E-99ED-4523-38CB-AE1242588DC8}"/>
          </ac:spMkLst>
        </pc:spChg>
        <pc:spChg chg="add mod">
          <ac:chgData name="Anna Bonelli" userId="b3333e5c-62cc-49fe-8166-98e1aa59490a" providerId="ADAL" clId="{F2D7A74B-02D5-4AEC-BC8E-91D755BEE943}" dt="2024-07-26T17:30:02.944" v="675" actId="1036"/>
          <ac:spMkLst>
            <pc:docMk/>
            <pc:sldMk cId="319392699" sldId="1817"/>
            <ac:spMk id="30" creationId="{A0A94045-8893-82F5-06F0-775C3EE5BA48}"/>
          </ac:spMkLst>
        </pc:spChg>
        <pc:spChg chg="add mod">
          <ac:chgData name="Anna Bonelli" userId="b3333e5c-62cc-49fe-8166-98e1aa59490a" providerId="ADAL" clId="{F2D7A74B-02D5-4AEC-BC8E-91D755BEE943}" dt="2024-07-26T17:30:02.944" v="675" actId="1036"/>
          <ac:spMkLst>
            <pc:docMk/>
            <pc:sldMk cId="319392699" sldId="1817"/>
            <ac:spMk id="31" creationId="{66CAD995-1D73-3010-FE99-51618F99C4C7}"/>
          </ac:spMkLst>
        </pc:spChg>
        <pc:spChg chg="add mod">
          <ac:chgData name="Anna Bonelli" userId="b3333e5c-62cc-49fe-8166-98e1aa59490a" providerId="ADAL" clId="{F2D7A74B-02D5-4AEC-BC8E-91D755BEE943}" dt="2024-07-26T17:30:02.944" v="675" actId="1036"/>
          <ac:spMkLst>
            <pc:docMk/>
            <pc:sldMk cId="319392699" sldId="1817"/>
            <ac:spMk id="32" creationId="{029B5089-AEC1-D316-2E4A-AAB9F12DD4BE}"/>
          </ac:spMkLst>
        </pc:spChg>
        <pc:spChg chg="add mod">
          <ac:chgData name="Anna Bonelli" userId="b3333e5c-62cc-49fe-8166-98e1aa59490a" providerId="ADAL" clId="{F2D7A74B-02D5-4AEC-BC8E-91D755BEE943}" dt="2024-07-26T17:30:02.944" v="675" actId="1036"/>
          <ac:spMkLst>
            <pc:docMk/>
            <pc:sldMk cId="319392699" sldId="1817"/>
            <ac:spMk id="33" creationId="{80BF8610-42D1-624D-7D05-11158A6B4B98}"/>
          </ac:spMkLst>
        </pc:spChg>
        <pc:spChg chg="add mod">
          <ac:chgData name="Anna Bonelli" userId="b3333e5c-62cc-49fe-8166-98e1aa59490a" providerId="ADAL" clId="{F2D7A74B-02D5-4AEC-BC8E-91D755BEE943}" dt="2024-07-26T17:30:02.944" v="675" actId="1036"/>
          <ac:spMkLst>
            <pc:docMk/>
            <pc:sldMk cId="319392699" sldId="1817"/>
            <ac:spMk id="34" creationId="{B2930DA3-DD3B-765A-3BCE-9121042F85F1}"/>
          </ac:spMkLst>
        </pc:spChg>
        <pc:spChg chg="add mod">
          <ac:chgData name="Anna Bonelli" userId="b3333e5c-62cc-49fe-8166-98e1aa59490a" providerId="ADAL" clId="{F2D7A74B-02D5-4AEC-BC8E-91D755BEE943}" dt="2024-07-26T17:30:02.944" v="675" actId="1036"/>
          <ac:spMkLst>
            <pc:docMk/>
            <pc:sldMk cId="319392699" sldId="1817"/>
            <ac:spMk id="36" creationId="{9544873E-9BC4-EE8C-268E-9DB84E0F0858}"/>
          </ac:spMkLst>
        </pc:spChg>
        <pc:picChg chg="del">
          <ac:chgData name="Anna Bonelli" userId="b3333e5c-62cc-49fe-8166-98e1aa59490a" providerId="ADAL" clId="{F2D7A74B-02D5-4AEC-BC8E-91D755BEE943}" dt="2024-07-26T16:41:17.466" v="169" actId="478"/>
          <ac:picMkLst>
            <pc:docMk/>
            <pc:sldMk cId="319392699" sldId="1817"/>
            <ac:picMk id="9" creationId="{CEA0E605-57BA-E6C3-0C2B-9852379F3B2C}"/>
          </ac:picMkLst>
        </pc:picChg>
        <pc:picChg chg="add mod">
          <ac:chgData name="Anna Bonelli" userId="b3333e5c-62cc-49fe-8166-98e1aa59490a" providerId="ADAL" clId="{F2D7A74B-02D5-4AEC-BC8E-91D755BEE943}" dt="2024-07-26T17:30:02.944" v="675" actId="1036"/>
          <ac:picMkLst>
            <pc:docMk/>
            <pc:sldMk cId="319392699" sldId="1817"/>
            <ac:picMk id="15" creationId="{BB1A9ED4-A2FD-D862-C45A-17EAC8B4AB17}"/>
          </ac:picMkLst>
        </pc:picChg>
        <pc:picChg chg="add mod">
          <ac:chgData name="Anna Bonelli" userId="b3333e5c-62cc-49fe-8166-98e1aa59490a" providerId="ADAL" clId="{F2D7A74B-02D5-4AEC-BC8E-91D755BEE943}" dt="2024-07-26T17:30:02.944" v="675" actId="1036"/>
          <ac:picMkLst>
            <pc:docMk/>
            <pc:sldMk cId="319392699" sldId="1817"/>
            <ac:picMk id="16" creationId="{5FED238A-2559-BDB3-6D43-610F4DF7EEA9}"/>
          </ac:picMkLst>
        </pc:picChg>
        <pc:picChg chg="add mod">
          <ac:chgData name="Anna Bonelli" userId="b3333e5c-62cc-49fe-8166-98e1aa59490a" providerId="ADAL" clId="{F2D7A74B-02D5-4AEC-BC8E-91D755BEE943}" dt="2024-07-26T17:30:02.944" v="675" actId="1036"/>
          <ac:picMkLst>
            <pc:docMk/>
            <pc:sldMk cId="319392699" sldId="1817"/>
            <ac:picMk id="17" creationId="{5F6B6324-DFA5-1C58-9AE5-D03F87FC6EB5}"/>
          </ac:picMkLst>
        </pc:picChg>
        <pc:picChg chg="add mod">
          <ac:chgData name="Anna Bonelli" userId="b3333e5c-62cc-49fe-8166-98e1aa59490a" providerId="ADAL" clId="{F2D7A74B-02D5-4AEC-BC8E-91D755BEE943}" dt="2024-07-26T17:30:02.944" v="675" actId="1036"/>
          <ac:picMkLst>
            <pc:docMk/>
            <pc:sldMk cId="319392699" sldId="1817"/>
            <ac:picMk id="35" creationId="{FDCF00CB-3F42-9FD1-65ED-C35BF93B4D84}"/>
          </ac:picMkLst>
        </pc:picChg>
        <pc:cxnChg chg="add mod">
          <ac:chgData name="Anna Bonelli" userId="b3333e5c-62cc-49fe-8166-98e1aa59490a" providerId="ADAL" clId="{F2D7A74B-02D5-4AEC-BC8E-91D755BEE943}" dt="2024-07-26T17:30:02.944" v="675" actId="1036"/>
          <ac:cxnSpMkLst>
            <pc:docMk/>
            <pc:sldMk cId="319392699" sldId="1817"/>
            <ac:cxnSpMk id="11" creationId="{8C03393A-1E06-0EF3-6DBC-DB9471D0D198}"/>
          </ac:cxnSpMkLst>
        </pc:cxnChg>
        <pc:cxnChg chg="add mod">
          <ac:chgData name="Anna Bonelli" userId="b3333e5c-62cc-49fe-8166-98e1aa59490a" providerId="ADAL" clId="{F2D7A74B-02D5-4AEC-BC8E-91D755BEE943}" dt="2024-07-26T17:30:02.944" v="675" actId="1036"/>
          <ac:cxnSpMkLst>
            <pc:docMk/>
            <pc:sldMk cId="319392699" sldId="1817"/>
            <ac:cxnSpMk id="12" creationId="{B09ED047-C480-6740-68B4-0A2164A496F7}"/>
          </ac:cxnSpMkLst>
        </pc:cxnChg>
        <pc:cxnChg chg="add mod">
          <ac:chgData name="Anna Bonelli" userId="b3333e5c-62cc-49fe-8166-98e1aa59490a" providerId="ADAL" clId="{F2D7A74B-02D5-4AEC-BC8E-91D755BEE943}" dt="2024-07-26T17:30:02.944" v="675" actId="1036"/>
          <ac:cxnSpMkLst>
            <pc:docMk/>
            <pc:sldMk cId="319392699" sldId="1817"/>
            <ac:cxnSpMk id="13" creationId="{EA71C986-36DC-708F-1A90-1FA18A54A6ED}"/>
          </ac:cxnSpMkLst>
        </pc:cxnChg>
        <pc:cxnChg chg="add mod">
          <ac:chgData name="Anna Bonelli" userId="b3333e5c-62cc-49fe-8166-98e1aa59490a" providerId="ADAL" clId="{F2D7A74B-02D5-4AEC-BC8E-91D755BEE943}" dt="2024-07-26T17:30:02.944" v="675" actId="1036"/>
          <ac:cxnSpMkLst>
            <pc:docMk/>
            <pc:sldMk cId="319392699" sldId="1817"/>
            <ac:cxnSpMk id="18" creationId="{C83143FE-BF4B-1820-8482-4EED39321705}"/>
          </ac:cxnSpMkLst>
        </pc:cxnChg>
        <pc:cxnChg chg="add mod">
          <ac:chgData name="Anna Bonelli" userId="b3333e5c-62cc-49fe-8166-98e1aa59490a" providerId="ADAL" clId="{F2D7A74B-02D5-4AEC-BC8E-91D755BEE943}" dt="2024-07-26T17:30:02.944" v="675" actId="1036"/>
          <ac:cxnSpMkLst>
            <pc:docMk/>
            <pc:sldMk cId="319392699" sldId="1817"/>
            <ac:cxnSpMk id="19" creationId="{4E0694F5-FEA8-465B-A5EE-F7CC04038424}"/>
          </ac:cxnSpMkLst>
        </pc:cxnChg>
        <pc:cxnChg chg="add mod">
          <ac:chgData name="Anna Bonelli" userId="b3333e5c-62cc-49fe-8166-98e1aa59490a" providerId="ADAL" clId="{F2D7A74B-02D5-4AEC-BC8E-91D755BEE943}" dt="2024-07-26T17:30:02.944" v="675" actId="1036"/>
          <ac:cxnSpMkLst>
            <pc:docMk/>
            <pc:sldMk cId="319392699" sldId="1817"/>
            <ac:cxnSpMk id="20" creationId="{A29FED32-FE3E-B268-2F4C-56C44E7E2254}"/>
          </ac:cxnSpMkLst>
        </pc:cxnChg>
        <pc:cxnChg chg="add mod">
          <ac:chgData name="Anna Bonelli" userId="b3333e5c-62cc-49fe-8166-98e1aa59490a" providerId="ADAL" clId="{F2D7A74B-02D5-4AEC-BC8E-91D755BEE943}" dt="2024-07-26T17:30:02.944" v="675" actId="1036"/>
          <ac:cxnSpMkLst>
            <pc:docMk/>
            <pc:sldMk cId="319392699" sldId="1817"/>
            <ac:cxnSpMk id="21" creationId="{327B30B3-3193-806C-681B-68354780FE60}"/>
          </ac:cxnSpMkLst>
        </pc:cxnChg>
        <pc:cxnChg chg="add mod">
          <ac:chgData name="Anna Bonelli" userId="b3333e5c-62cc-49fe-8166-98e1aa59490a" providerId="ADAL" clId="{F2D7A74B-02D5-4AEC-BC8E-91D755BEE943}" dt="2024-07-26T17:30:02.944" v="675" actId="1036"/>
          <ac:cxnSpMkLst>
            <pc:docMk/>
            <pc:sldMk cId="319392699" sldId="1817"/>
            <ac:cxnSpMk id="22" creationId="{8D3E8A18-C42F-D6CE-1A03-37FD5AFE25EE}"/>
          </ac:cxnSpMkLst>
        </pc:cxnChg>
      </pc:sldChg>
      <pc:sldChg chg="addSp delSp modSp add mod addCm">
        <pc:chgData name="Anna Bonelli" userId="b3333e5c-62cc-49fe-8166-98e1aa59490a" providerId="ADAL" clId="{F2D7A74B-02D5-4AEC-BC8E-91D755BEE943}" dt="2024-07-26T17:50:04.658" v="787" actId="1038"/>
        <pc:sldMkLst>
          <pc:docMk/>
          <pc:sldMk cId="3016741806" sldId="1818"/>
        </pc:sldMkLst>
        <pc:spChg chg="del">
          <ac:chgData name="Anna Bonelli" userId="b3333e5c-62cc-49fe-8166-98e1aa59490a" providerId="ADAL" clId="{F2D7A74B-02D5-4AEC-BC8E-91D755BEE943}" dt="2024-07-26T16:41:27.571" v="173" actId="478"/>
          <ac:spMkLst>
            <pc:docMk/>
            <pc:sldMk cId="3016741806" sldId="1818"/>
            <ac:spMk id="2" creationId="{AAFC88A0-E055-549D-B3EA-20A6FE62FEF7}"/>
          </ac:spMkLst>
        </pc:spChg>
        <pc:spChg chg="del">
          <ac:chgData name="Anna Bonelli" userId="b3333e5c-62cc-49fe-8166-98e1aa59490a" providerId="ADAL" clId="{F2D7A74B-02D5-4AEC-BC8E-91D755BEE943}" dt="2024-07-26T16:41:23.555" v="171" actId="478"/>
          <ac:spMkLst>
            <pc:docMk/>
            <pc:sldMk cId="3016741806" sldId="1818"/>
            <ac:spMk id="3" creationId="{F068899F-3BA1-B7E2-1B65-BAE2566E5D26}"/>
          </ac:spMkLst>
        </pc:spChg>
        <pc:spChg chg="mod">
          <ac:chgData name="Anna Bonelli" userId="b3333e5c-62cc-49fe-8166-98e1aa59490a" providerId="ADAL" clId="{F2D7A74B-02D5-4AEC-BC8E-91D755BEE943}" dt="2024-07-26T16:58:48.192" v="550"/>
          <ac:spMkLst>
            <pc:docMk/>
            <pc:sldMk cId="3016741806" sldId="1818"/>
            <ac:spMk id="6" creationId="{DF1990DF-92E0-17E2-C9D8-F7B3EBEEB8DA}"/>
          </ac:spMkLst>
        </pc:spChg>
        <pc:spChg chg="add del mod">
          <ac:chgData name="Anna Bonelli" userId="b3333e5c-62cc-49fe-8166-98e1aa59490a" providerId="ADAL" clId="{F2D7A74B-02D5-4AEC-BC8E-91D755BEE943}" dt="2024-07-26T16:43:53.703" v="190" actId="478"/>
          <ac:spMkLst>
            <pc:docMk/>
            <pc:sldMk cId="3016741806" sldId="1818"/>
            <ac:spMk id="7" creationId="{97B7F8E3-B5D7-D636-C592-A809EB49FF58}"/>
          </ac:spMkLst>
        </pc:spChg>
        <pc:spChg chg="add del mod">
          <ac:chgData name="Anna Bonelli" userId="b3333e5c-62cc-49fe-8166-98e1aa59490a" providerId="ADAL" clId="{F2D7A74B-02D5-4AEC-BC8E-91D755BEE943}" dt="2024-07-26T16:44:00.128" v="193" actId="478"/>
          <ac:spMkLst>
            <pc:docMk/>
            <pc:sldMk cId="3016741806" sldId="1818"/>
            <ac:spMk id="10" creationId="{2B0ED5E4-D248-1F15-C52E-4781C2842521}"/>
          </ac:spMkLst>
        </pc:spChg>
        <pc:spChg chg="add del mod">
          <ac:chgData name="Anna Bonelli" userId="b3333e5c-62cc-49fe-8166-98e1aa59490a" providerId="ADAL" clId="{F2D7A74B-02D5-4AEC-BC8E-91D755BEE943}" dt="2024-07-26T16:44:50.665" v="287" actId="1076"/>
          <ac:spMkLst>
            <pc:docMk/>
            <pc:sldMk cId="3016741806" sldId="1818"/>
            <ac:spMk id="11" creationId="{ADE85559-784A-D830-5525-1013F4F19D79}"/>
          </ac:spMkLst>
        </pc:spChg>
        <pc:spChg chg="add mod">
          <ac:chgData name="Anna Bonelli" userId="b3333e5c-62cc-49fe-8166-98e1aa59490a" providerId="ADAL" clId="{F2D7A74B-02D5-4AEC-BC8E-91D755BEE943}" dt="2024-07-26T16:43:48.664" v="189"/>
          <ac:spMkLst>
            <pc:docMk/>
            <pc:sldMk cId="3016741806" sldId="1818"/>
            <ac:spMk id="13" creationId="{A2DC8BA1-D8D2-E02C-D2D7-AB246640C74C}"/>
          </ac:spMkLst>
        </pc:spChg>
        <pc:spChg chg="add mod">
          <ac:chgData name="Anna Bonelli" userId="b3333e5c-62cc-49fe-8166-98e1aa59490a" providerId="ADAL" clId="{F2D7A74B-02D5-4AEC-BC8E-91D755BEE943}" dt="2024-07-26T17:50:04.658" v="787" actId="1038"/>
          <ac:spMkLst>
            <pc:docMk/>
            <pc:sldMk cId="3016741806" sldId="1818"/>
            <ac:spMk id="14" creationId="{2B218B0D-00CA-2401-C4C4-054292D52E63}"/>
          </ac:spMkLst>
        </pc:spChg>
        <pc:picChg chg="del">
          <ac:chgData name="Anna Bonelli" userId="b3333e5c-62cc-49fe-8166-98e1aa59490a" providerId="ADAL" clId="{F2D7A74B-02D5-4AEC-BC8E-91D755BEE943}" dt="2024-07-26T16:41:26.012" v="172" actId="478"/>
          <ac:picMkLst>
            <pc:docMk/>
            <pc:sldMk cId="3016741806" sldId="1818"/>
            <ac:picMk id="9" creationId="{CEA0E605-57BA-E6C3-0C2B-9852379F3B2C}"/>
          </ac:picMkLst>
        </pc:picChg>
        <pc:picChg chg="add mod">
          <ac:chgData name="Anna Bonelli" userId="b3333e5c-62cc-49fe-8166-98e1aa59490a" providerId="ADAL" clId="{F2D7A74B-02D5-4AEC-BC8E-91D755BEE943}" dt="2024-07-26T16:44:56.712" v="322" actId="1037"/>
          <ac:picMkLst>
            <pc:docMk/>
            <pc:sldMk cId="3016741806" sldId="1818"/>
            <ac:picMk id="12" creationId="{1523E4A9-77D6-CC67-1951-A27EF503F45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na Bonelli" userId="b3333e5c-62cc-49fe-8166-98e1aa59490a" providerId="ADAL" clId="{F2D7A74B-02D5-4AEC-BC8E-91D755BEE943}" dt="2024-07-26T17:29:42.537" v="668"/>
              <pc2:cmMkLst xmlns:pc2="http://schemas.microsoft.com/office/powerpoint/2019/9/main/command">
                <pc:docMk/>
                <pc:sldMk cId="3016741806" sldId="1818"/>
                <pc2:cmMk id="{536F0201-4C2C-45CC-8107-97D17929FE0F}"/>
              </pc2:cmMkLst>
            </pc226:cmChg>
          </p:ext>
        </pc:extLst>
      </pc:sldChg>
      <pc:sldChg chg="addSp delSp modSp new mod">
        <pc:chgData name="Anna Bonelli" userId="b3333e5c-62cc-49fe-8166-98e1aa59490a" providerId="ADAL" clId="{F2D7A74B-02D5-4AEC-BC8E-91D755BEE943}" dt="2024-07-26T17:28:20.304" v="587" actId="404"/>
        <pc:sldMkLst>
          <pc:docMk/>
          <pc:sldMk cId="354198318" sldId="1819"/>
        </pc:sldMkLst>
        <pc:spChg chg="del">
          <ac:chgData name="Anna Bonelli" userId="b3333e5c-62cc-49fe-8166-98e1aa59490a" providerId="ADAL" clId="{F2D7A74B-02D5-4AEC-BC8E-91D755BEE943}" dt="2024-07-26T16:45:30.280" v="343" actId="478"/>
          <ac:spMkLst>
            <pc:docMk/>
            <pc:sldMk cId="354198318" sldId="1819"/>
            <ac:spMk id="2" creationId="{9AAB0996-84A2-1111-130F-7F13FBF42964}"/>
          </ac:spMkLst>
        </pc:spChg>
        <pc:spChg chg="del">
          <ac:chgData name="Anna Bonelli" userId="b3333e5c-62cc-49fe-8166-98e1aa59490a" providerId="ADAL" clId="{F2D7A74B-02D5-4AEC-BC8E-91D755BEE943}" dt="2024-07-26T16:45:31.940" v="344" actId="478"/>
          <ac:spMkLst>
            <pc:docMk/>
            <pc:sldMk cId="354198318" sldId="1819"/>
            <ac:spMk id="3" creationId="{7251B0FB-18CC-2AF3-EC50-0DBB551C0C77}"/>
          </ac:spMkLst>
        </pc:spChg>
        <pc:spChg chg="del">
          <ac:chgData name="Anna Bonelli" userId="b3333e5c-62cc-49fe-8166-98e1aa59490a" providerId="ADAL" clId="{F2D7A74B-02D5-4AEC-BC8E-91D755BEE943}" dt="2024-07-26T16:45:33.167" v="345" actId="478"/>
          <ac:spMkLst>
            <pc:docMk/>
            <pc:sldMk cId="354198318" sldId="1819"/>
            <ac:spMk id="4" creationId="{C0BD43B2-5952-FB2F-A24A-029E615AC57E}"/>
          </ac:spMkLst>
        </pc:spChg>
        <pc:spChg chg="mod">
          <ac:chgData name="Anna Bonelli" userId="b3333e5c-62cc-49fe-8166-98e1aa59490a" providerId="ADAL" clId="{F2D7A74B-02D5-4AEC-BC8E-91D755BEE943}" dt="2024-07-26T16:58:52.015" v="551"/>
          <ac:spMkLst>
            <pc:docMk/>
            <pc:sldMk cId="354198318" sldId="1819"/>
            <ac:spMk id="6" creationId="{EDF03359-9069-F697-0AB0-906099CD88BC}"/>
          </ac:spMkLst>
        </pc:spChg>
        <pc:spChg chg="add mod">
          <ac:chgData name="Anna Bonelli" userId="b3333e5c-62cc-49fe-8166-98e1aa59490a" providerId="ADAL" clId="{F2D7A74B-02D5-4AEC-BC8E-91D755BEE943}" dt="2024-07-26T16:45:25.266" v="342" actId="1035"/>
          <ac:spMkLst>
            <pc:docMk/>
            <pc:sldMk cId="354198318" sldId="1819"/>
            <ac:spMk id="7" creationId="{5E495189-1790-5BEF-6503-8CABB50C0632}"/>
          </ac:spMkLst>
        </pc:spChg>
        <pc:spChg chg="add mod">
          <ac:chgData name="Anna Bonelli" userId="b3333e5c-62cc-49fe-8166-98e1aa59490a" providerId="ADAL" clId="{F2D7A74B-02D5-4AEC-BC8E-91D755BEE943}" dt="2024-07-26T16:45:25.266" v="342" actId="1035"/>
          <ac:spMkLst>
            <pc:docMk/>
            <pc:sldMk cId="354198318" sldId="1819"/>
            <ac:spMk id="8" creationId="{B8DFCF5C-76AD-80D2-8F18-518F084C3E83}"/>
          </ac:spMkLst>
        </pc:spChg>
        <pc:spChg chg="add mod">
          <ac:chgData name="Anna Bonelli" userId="b3333e5c-62cc-49fe-8166-98e1aa59490a" providerId="ADAL" clId="{F2D7A74B-02D5-4AEC-BC8E-91D755BEE943}" dt="2024-07-26T17:28:20.304" v="587" actId="404"/>
          <ac:spMkLst>
            <pc:docMk/>
            <pc:sldMk cId="354198318" sldId="1819"/>
            <ac:spMk id="9" creationId="{75BBA59B-CC6E-4368-6607-5076F9D7C97B}"/>
          </ac:spMkLst>
        </pc:spChg>
        <pc:spChg chg="mod">
          <ac:chgData name="Anna Bonelli" userId="b3333e5c-62cc-49fe-8166-98e1aa59490a" providerId="ADAL" clId="{F2D7A74B-02D5-4AEC-BC8E-91D755BEE943}" dt="2024-07-26T16:45:21.536" v="323"/>
          <ac:spMkLst>
            <pc:docMk/>
            <pc:sldMk cId="354198318" sldId="1819"/>
            <ac:spMk id="11" creationId="{41E7173A-AF5A-2CDC-E0CF-A1A3FE6AB318}"/>
          </ac:spMkLst>
        </pc:spChg>
        <pc:spChg chg="mod">
          <ac:chgData name="Anna Bonelli" userId="b3333e5c-62cc-49fe-8166-98e1aa59490a" providerId="ADAL" clId="{F2D7A74B-02D5-4AEC-BC8E-91D755BEE943}" dt="2024-07-26T16:45:21.536" v="323"/>
          <ac:spMkLst>
            <pc:docMk/>
            <pc:sldMk cId="354198318" sldId="1819"/>
            <ac:spMk id="14" creationId="{E4F6C360-D92F-5E98-F155-B826E4CA9B69}"/>
          </ac:spMkLst>
        </pc:spChg>
        <pc:spChg chg="mod">
          <ac:chgData name="Anna Bonelli" userId="b3333e5c-62cc-49fe-8166-98e1aa59490a" providerId="ADAL" clId="{F2D7A74B-02D5-4AEC-BC8E-91D755BEE943}" dt="2024-07-26T16:45:21.536" v="323"/>
          <ac:spMkLst>
            <pc:docMk/>
            <pc:sldMk cId="354198318" sldId="1819"/>
            <ac:spMk id="16" creationId="{F8682779-2E7D-112B-C011-F6AA54F96159}"/>
          </ac:spMkLst>
        </pc:spChg>
        <pc:spChg chg="mod">
          <ac:chgData name="Anna Bonelli" userId="b3333e5c-62cc-49fe-8166-98e1aa59490a" providerId="ADAL" clId="{F2D7A74B-02D5-4AEC-BC8E-91D755BEE943}" dt="2024-07-26T16:45:21.536" v="323"/>
          <ac:spMkLst>
            <pc:docMk/>
            <pc:sldMk cId="354198318" sldId="1819"/>
            <ac:spMk id="19" creationId="{C6BB299E-3EB5-F97C-A317-CFB60B6422A6}"/>
          </ac:spMkLst>
        </pc:spChg>
        <pc:spChg chg="mod">
          <ac:chgData name="Anna Bonelli" userId="b3333e5c-62cc-49fe-8166-98e1aa59490a" providerId="ADAL" clId="{F2D7A74B-02D5-4AEC-BC8E-91D755BEE943}" dt="2024-07-26T16:45:21.536" v="323"/>
          <ac:spMkLst>
            <pc:docMk/>
            <pc:sldMk cId="354198318" sldId="1819"/>
            <ac:spMk id="21" creationId="{A2FA8AB9-2F6B-C6A1-704B-F9AD38B04165}"/>
          </ac:spMkLst>
        </pc:spChg>
        <pc:spChg chg="mod">
          <ac:chgData name="Anna Bonelli" userId="b3333e5c-62cc-49fe-8166-98e1aa59490a" providerId="ADAL" clId="{F2D7A74B-02D5-4AEC-BC8E-91D755BEE943}" dt="2024-07-26T16:45:21.536" v="323"/>
          <ac:spMkLst>
            <pc:docMk/>
            <pc:sldMk cId="354198318" sldId="1819"/>
            <ac:spMk id="23" creationId="{9A0EEDB2-AE64-CBF3-E72D-5F4FFE797C36}"/>
          </ac:spMkLst>
        </pc:spChg>
        <pc:spChg chg="add mod">
          <ac:chgData name="Anna Bonelli" userId="b3333e5c-62cc-49fe-8166-98e1aa59490a" providerId="ADAL" clId="{F2D7A74B-02D5-4AEC-BC8E-91D755BEE943}" dt="2024-07-26T16:45:25.266" v="342" actId="1035"/>
          <ac:spMkLst>
            <pc:docMk/>
            <pc:sldMk cId="354198318" sldId="1819"/>
            <ac:spMk id="24" creationId="{F8CC4DA4-8F8E-9F00-0582-6A133612B520}"/>
          </ac:spMkLst>
        </pc:spChg>
        <pc:spChg chg="add mod">
          <ac:chgData name="Anna Bonelli" userId="b3333e5c-62cc-49fe-8166-98e1aa59490a" providerId="ADAL" clId="{F2D7A74B-02D5-4AEC-BC8E-91D755BEE943}" dt="2024-07-26T16:45:25.266" v="342" actId="1035"/>
          <ac:spMkLst>
            <pc:docMk/>
            <pc:sldMk cId="354198318" sldId="1819"/>
            <ac:spMk id="25" creationId="{B58E7611-6168-832C-EDDC-6419DAF4A657}"/>
          </ac:spMkLst>
        </pc:spChg>
        <pc:spChg chg="add mod">
          <ac:chgData name="Anna Bonelli" userId="b3333e5c-62cc-49fe-8166-98e1aa59490a" providerId="ADAL" clId="{F2D7A74B-02D5-4AEC-BC8E-91D755BEE943}" dt="2024-07-26T16:45:25.266" v="342" actId="1035"/>
          <ac:spMkLst>
            <pc:docMk/>
            <pc:sldMk cId="354198318" sldId="1819"/>
            <ac:spMk id="26" creationId="{D7FBB014-70F2-56E4-F370-8EB9768686E6}"/>
          </ac:spMkLst>
        </pc:spChg>
        <pc:spChg chg="add mod">
          <ac:chgData name="Anna Bonelli" userId="b3333e5c-62cc-49fe-8166-98e1aa59490a" providerId="ADAL" clId="{F2D7A74B-02D5-4AEC-BC8E-91D755BEE943}" dt="2024-07-26T16:45:25.266" v="342" actId="1035"/>
          <ac:spMkLst>
            <pc:docMk/>
            <pc:sldMk cId="354198318" sldId="1819"/>
            <ac:spMk id="27" creationId="{A06BF5D2-77A4-A2FD-D939-504372765A45}"/>
          </ac:spMkLst>
        </pc:spChg>
        <pc:spChg chg="add mod">
          <ac:chgData name="Anna Bonelli" userId="b3333e5c-62cc-49fe-8166-98e1aa59490a" providerId="ADAL" clId="{F2D7A74B-02D5-4AEC-BC8E-91D755BEE943}" dt="2024-07-26T16:45:25.266" v="342" actId="1035"/>
          <ac:spMkLst>
            <pc:docMk/>
            <pc:sldMk cId="354198318" sldId="1819"/>
            <ac:spMk id="28" creationId="{E6DC84E6-7183-174A-4EDD-4F37A105C958}"/>
          </ac:spMkLst>
        </pc:spChg>
        <pc:spChg chg="add mod">
          <ac:chgData name="Anna Bonelli" userId="b3333e5c-62cc-49fe-8166-98e1aa59490a" providerId="ADAL" clId="{F2D7A74B-02D5-4AEC-BC8E-91D755BEE943}" dt="2024-07-26T16:45:25.266" v="342" actId="1035"/>
          <ac:spMkLst>
            <pc:docMk/>
            <pc:sldMk cId="354198318" sldId="1819"/>
            <ac:spMk id="29" creationId="{C927B993-3BD6-AF2E-F714-E43B5AA72C6B}"/>
          </ac:spMkLst>
        </pc:spChg>
        <pc:spChg chg="add mod">
          <ac:chgData name="Anna Bonelli" userId="b3333e5c-62cc-49fe-8166-98e1aa59490a" providerId="ADAL" clId="{F2D7A74B-02D5-4AEC-BC8E-91D755BEE943}" dt="2024-07-26T16:45:25.266" v="342" actId="1035"/>
          <ac:spMkLst>
            <pc:docMk/>
            <pc:sldMk cId="354198318" sldId="1819"/>
            <ac:spMk id="30" creationId="{D4FA38FD-E278-0D03-D1BA-0D48B73AA444}"/>
          </ac:spMkLst>
        </pc:spChg>
        <pc:spChg chg="add mod">
          <ac:chgData name="Anna Bonelli" userId="b3333e5c-62cc-49fe-8166-98e1aa59490a" providerId="ADAL" clId="{F2D7A74B-02D5-4AEC-BC8E-91D755BEE943}" dt="2024-07-26T16:45:25.266" v="342" actId="1035"/>
          <ac:spMkLst>
            <pc:docMk/>
            <pc:sldMk cId="354198318" sldId="1819"/>
            <ac:spMk id="31" creationId="{3AC9D8E4-1615-8A37-4559-27E4B4985CA0}"/>
          </ac:spMkLst>
        </pc:spChg>
        <pc:spChg chg="add mod">
          <ac:chgData name="Anna Bonelli" userId="b3333e5c-62cc-49fe-8166-98e1aa59490a" providerId="ADAL" clId="{F2D7A74B-02D5-4AEC-BC8E-91D755BEE943}" dt="2024-07-26T16:45:25.266" v="342" actId="1035"/>
          <ac:spMkLst>
            <pc:docMk/>
            <pc:sldMk cId="354198318" sldId="1819"/>
            <ac:spMk id="32" creationId="{D3B93F93-D634-35D7-62CC-D4928FF91ABA}"/>
          </ac:spMkLst>
        </pc:spChg>
        <pc:spChg chg="add mod">
          <ac:chgData name="Anna Bonelli" userId="b3333e5c-62cc-49fe-8166-98e1aa59490a" providerId="ADAL" clId="{F2D7A74B-02D5-4AEC-BC8E-91D755BEE943}" dt="2024-07-26T16:45:25.266" v="342" actId="1035"/>
          <ac:spMkLst>
            <pc:docMk/>
            <pc:sldMk cId="354198318" sldId="1819"/>
            <ac:spMk id="33" creationId="{293296C5-D07D-7B3C-40B3-5170CDEDBD68}"/>
          </ac:spMkLst>
        </pc:spChg>
        <pc:spChg chg="add mod">
          <ac:chgData name="Anna Bonelli" userId="b3333e5c-62cc-49fe-8166-98e1aa59490a" providerId="ADAL" clId="{F2D7A74B-02D5-4AEC-BC8E-91D755BEE943}" dt="2024-07-26T16:45:25.266" v="342" actId="1035"/>
          <ac:spMkLst>
            <pc:docMk/>
            <pc:sldMk cId="354198318" sldId="1819"/>
            <ac:spMk id="34" creationId="{2EFF07D3-C343-695F-E3AC-C0166C78EAEB}"/>
          </ac:spMkLst>
        </pc:spChg>
        <pc:spChg chg="add mod">
          <ac:chgData name="Anna Bonelli" userId="b3333e5c-62cc-49fe-8166-98e1aa59490a" providerId="ADAL" clId="{F2D7A74B-02D5-4AEC-BC8E-91D755BEE943}" dt="2024-07-26T16:45:25.266" v="342" actId="1035"/>
          <ac:spMkLst>
            <pc:docMk/>
            <pc:sldMk cId="354198318" sldId="1819"/>
            <ac:spMk id="35" creationId="{A5D3411A-C08B-632A-D02A-5C1ECCDC4B75}"/>
          </ac:spMkLst>
        </pc:spChg>
        <pc:spChg chg="add mod">
          <ac:chgData name="Anna Bonelli" userId="b3333e5c-62cc-49fe-8166-98e1aa59490a" providerId="ADAL" clId="{F2D7A74B-02D5-4AEC-BC8E-91D755BEE943}" dt="2024-07-26T16:45:25.266" v="342" actId="1035"/>
          <ac:spMkLst>
            <pc:docMk/>
            <pc:sldMk cId="354198318" sldId="1819"/>
            <ac:spMk id="36" creationId="{32E0FA05-7EDC-CE23-69E5-904CE1177148}"/>
          </ac:spMkLst>
        </pc:spChg>
        <pc:grpChg chg="add mod">
          <ac:chgData name="Anna Bonelli" userId="b3333e5c-62cc-49fe-8166-98e1aa59490a" providerId="ADAL" clId="{F2D7A74B-02D5-4AEC-BC8E-91D755BEE943}" dt="2024-07-26T16:45:25.266" v="342" actId="1035"/>
          <ac:grpSpMkLst>
            <pc:docMk/>
            <pc:sldMk cId="354198318" sldId="1819"/>
            <ac:grpSpMk id="10" creationId="{5C97D2FF-CB37-304F-4C8A-2049BB241E90}"/>
          </ac:grpSpMkLst>
        </pc:grpChg>
        <pc:grpChg chg="mod">
          <ac:chgData name="Anna Bonelli" userId="b3333e5c-62cc-49fe-8166-98e1aa59490a" providerId="ADAL" clId="{F2D7A74B-02D5-4AEC-BC8E-91D755BEE943}" dt="2024-07-26T16:45:21.536" v="323"/>
          <ac:grpSpMkLst>
            <pc:docMk/>
            <pc:sldMk cId="354198318" sldId="1819"/>
            <ac:grpSpMk id="12" creationId="{18AD25C6-8F1F-68C3-0A4D-1F876117B2D9}"/>
          </ac:grpSpMkLst>
        </pc:grpChg>
        <pc:grpChg chg="add mod">
          <ac:chgData name="Anna Bonelli" userId="b3333e5c-62cc-49fe-8166-98e1aa59490a" providerId="ADAL" clId="{F2D7A74B-02D5-4AEC-BC8E-91D755BEE943}" dt="2024-07-26T16:45:25.266" v="342" actId="1035"/>
          <ac:grpSpMkLst>
            <pc:docMk/>
            <pc:sldMk cId="354198318" sldId="1819"/>
            <ac:grpSpMk id="15" creationId="{8E0CF392-C733-7852-51CC-3C6E79313D71}"/>
          </ac:grpSpMkLst>
        </pc:grpChg>
        <pc:grpChg chg="mod">
          <ac:chgData name="Anna Bonelli" userId="b3333e5c-62cc-49fe-8166-98e1aa59490a" providerId="ADAL" clId="{F2D7A74B-02D5-4AEC-BC8E-91D755BEE943}" dt="2024-07-26T16:45:21.536" v="323"/>
          <ac:grpSpMkLst>
            <pc:docMk/>
            <pc:sldMk cId="354198318" sldId="1819"/>
            <ac:grpSpMk id="17" creationId="{50BEC016-9170-6282-F68B-B98058AA1555}"/>
          </ac:grpSpMkLst>
        </pc:grpChg>
        <pc:grpChg chg="add mod">
          <ac:chgData name="Anna Bonelli" userId="b3333e5c-62cc-49fe-8166-98e1aa59490a" providerId="ADAL" clId="{F2D7A74B-02D5-4AEC-BC8E-91D755BEE943}" dt="2024-07-26T16:45:25.266" v="342" actId="1035"/>
          <ac:grpSpMkLst>
            <pc:docMk/>
            <pc:sldMk cId="354198318" sldId="1819"/>
            <ac:grpSpMk id="20" creationId="{428764AC-DBC7-DA8B-4477-E0A9AAB62875}"/>
          </ac:grpSpMkLst>
        </pc:grpChg>
        <pc:graphicFrameChg chg="mod">
          <ac:chgData name="Anna Bonelli" userId="b3333e5c-62cc-49fe-8166-98e1aa59490a" providerId="ADAL" clId="{F2D7A74B-02D5-4AEC-BC8E-91D755BEE943}" dt="2024-07-26T16:45:21.536" v="323"/>
          <ac:graphicFrameMkLst>
            <pc:docMk/>
            <pc:sldMk cId="354198318" sldId="1819"/>
            <ac:graphicFrameMk id="13" creationId="{135C1E6C-BAED-6784-17C2-F4F8045ABA7F}"/>
          </ac:graphicFrameMkLst>
        </pc:graphicFrameChg>
        <pc:graphicFrameChg chg="mod">
          <ac:chgData name="Anna Bonelli" userId="b3333e5c-62cc-49fe-8166-98e1aa59490a" providerId="ADAL" clId="{F2D7A74B-02D5-4AEC-BC8E-91D755BEE943}" dt="2024-07-26T16:45:21.536" v="323"/>
          <ac:graphicFrameMkLst>
            <pc:docMk/>
            <pc:sldMk cId="354198318" sldId="1819"/>
            <ac:graphicFrameMk id="18" creationId="{A673232E-1ECB-30E4-9C1B-7A0E8C326802}"/>
          </ac:graphicFrameMkLst>
        </pc:graphicFrameChg>
        <pc:graphicFrameChg chg="mod">
          <ac:chgData name="Anna Bonelli" userId="b3333e5c-62cc-49fe-8166-98e1aa59490a" providerId="ADAL" clId="{F2D7A74B-02D5-4AEC-BC8E-91D755BEE943}" dt="2024-07-26T16:45:21.536" v="323"/>
          <ac:graphicFrameMkLst>
            <pc:docMk/>
            <pc:sldMk cId="354198318" sldId="1819"/>
            <ac:graphicFrameMk id="22" creationId="{39C51E08-7039-2E76-F359-4FD118EAB5A9}"/>
          </ac:graphicFrameMkLst>
        </pc:graphicFrameChg>
      </pc:sldChg>
      <pc:sldChg chg="addSp delSp modSp new mod">
        <pc:chgData name="Anna Bonelli" userId="b3333e5c-62cc-49fe-8166-98e1aa59490a" providerId="ADAL" clId="{F2D7A74B-02D5-4AEC-BC8E-91D755BEE943}" dt="2024-07-26T17:28:13.403" v="584" actId="207"/>
        <pc:sldMkLst>
          <pc:docMk/>
          <pc:sldMk cId="2743041559" sldId="1820"/>
        </pc:sldMkLst>
        <pc:spChg chg="del">
          <ac:chgData name="Anna Bonelli" userId="b3333e5c-62cc-49fe-8166-98e1aa59490a" providerId="ADAL" clId="{F2D7A74B-02D5-4AEC-BC8E-91D755BEE943}" dt="2024-07-26T16:45:57.630" v="358" actId="478"/>
          <ac:spMkLst>
            <pc:docMk/>
            <pc:sldMk cId="2743041559" sldId="1820"/>
            <ac:spMk id="2" creationId="{996237D4-78A7-027E-5524-5376D881446E}"/>
          </ac:spMkLst>
        </pc:spChg>
        <pc:spChg chg="del">
          <ac:chgData name="Anna Bonelli" userId="b3333e5c-62cc-49fe-8166-98e1aa59490a" providerId="ADAL" clId="{F2D7A74B-02D5-4AEC-BC8E-91D755BEE943}" dt="2024-07-26T16:45:58.828" v="359" actId="478"/>
          <ac:spMkLst>
            <pc:docMk/>
            <pc:sldMk cId="2743041559" sldId="1820"/>
            <ac:spMk id="3" creationId="{31E3761C-6FDE-81F7-9D2E-EC53F884B248}"/>
          </ac:spMkLst>
        </pc:spChg>
        <pc:spChg chg="del">
          <ac:chgData name="Anna Bonelli" userId="b3333e5c-62cc-49fe-8166-98e1aa59490a" providerId="ADAL" clId="{F2D7A74B-02D5-4AEC-BC8E-91D755BEE943}" dt="2024-07-26T16:45:59.865" v="360" actId="478"/>
          <ac:spMkLst>
            <pc:docMk/>
            <pc:sldMk cId="2743041559" sldId="1820"/>
            <ac:spMk id="4" creationId="{DD247EAA-79EC-CE34-B8BB-65B5150B19F0}"/>
          </ac:spMkLst>
        </pc:spChg>
        <pc:spChg chg="add del">
          <ac:chgData name="Anna Bonelli" userId="b3333e5c-62cc-49fe-8166-98e1aa59490a" providerId="ADAL" clId="{F2D7A74B-02D5-4AEC-BC8E-91D755BEE943}" dt="2024-07-26T16:46:19.917" v="365" actId="478"/>
          <ac:spMkLst>
            <pc:docMk/>
            <pc:sldMk cId="2743041559" sldId="1820"/>
            <ac:spMk id="5" creationId="{B05055EB-00B6-4E41-0801-5A584CA97DFB}"/>
          </ac:spMkLst>
        </pc:spChg>
        <pc:spChg chg="mod">
          <ac:chgData name="Anna Bonelli" userId="b3333e5c-62cc-49fe-8166-98e1aa59490a" providerId="ADAL" clId="{F2D7A74B-02D5-4AEC-BC8E-91D755BEE943}" dt="2024-07-26T16:58:55.132" v="552"/>
          <ac:spMkLst>
            <pc:docMk/>
            <pc:sldMk cId="2743041559" sldId="1820"/>
            <ac:spMk id="6" creationId="{B5E08ABF-7195-0C58-CCE3-A6AF1C92CEF4}"/>
          </ac:spMkLst>
        </pc:spChg>
        <pc:spChg chg="add del mod">
          <ac:chgData name="Anna Bonelli" userId="b3333e5c-62cc-49fe-8166-98e1aa59490a" providerId="ADAL" clId="{F2D7A74B-02D5-4AEC-BC8E-91D755BEE943}" dt="2024-07-26T16:46:16.435" v="362" actId="478"/>
          <ac:spMkLst>
            <pc:docMk/>
            <pc:sldMk cId="2743041559" sldId="1820"/>
            <ac:spMk id="7" creationId="{91510B82-4F7F-6756-7DB5-636A029EFAF6}"/>
          </ac:spMkLst>
        </pc:spChg>
        <pc:spChg chg="add del mod">
          <ac:chgData name="Anna Bonelli" userId="b3333e5c-62cc-49fe-8166-98e1aa59490a" providerId="ADAL" clId="{F2D7A74B-02D5-4AEC-BC8E-91D755BEE943}" dt="2024-07-26T16:46:18.703" v="363" actId="478"/>
          <ac:spMkLst>
            <pc:docMk/>
            <pc:sldMk cId="2743041559" sldId="1820"/>
            <ac:spMk id="8" creationId="{DECA5436-A39E-8932-67B6-D8BE17BDE982}"/>
          </ac:spMkLst>
        </pc:spChg>
        <pc:spChg chg="add del mod">
          <ac:chgData name="Anna Bonelli" userId="b3333e5c-62cc-49fe-8166-98e1aa59490a" providerId="ADAL" clId="{F2D7A74B-02D5-4AEC-BC8E-91D755BEE943}" dt="2024-07-26T16:46:49.061" v="379" actId="478"/>
          <ac:spMkLst>
            <pc:docMk/>
            <pc:sldMk cId="2743041559" sldId="1820"/>
            <ac:spMk id="10" creationId="{E9373348-CB87-F5CB-7854-B639C4ECCC7E}"/>
          </ac:spMkLst>
        </pc:spChg>
        <pc:spChg chg="add mod">
          <ac:chgData name="Anna Bonelli" userId="b3333e5c-62cc-49fe-8166-98e1aa59490a" providerId="ADAL" clId="{F2D7A74B-02D5-4AEC-BC8E-91D755BEE943}" dt="2024-07-26T16:46:43.958" v="378" actId="1037"/>
          <ac:spMkLst>
            <pc:docMk/>
            <pc:sldMk cId="2743041559" sldId="1820"/>
            <ac:spMk id="11" creationId="{042BB0B4-D80E-3274-6789-8C513FEC61DD}"/>
          </ac:spMkLst>
        </pc:spChg>
        <pc:spChg chg="add mod">
          <ac:chgData name="Anna Bonelli" userId="b3333e5c-62cc-49fe-8166-98e1aa59490a" providerId="ADAL" clId="{F2D7A74B-02D5-4AEC-BC8E-91D755BEE943}" dt="2024-07-26T17:28:13.403" v="584" actId="207"/>
          <ac:spMkLst>
            <pc:docMk/>
            <pc:sldMk cId="2743041559" sldId="1820"/>
            <ac:spMk id="12" creationId="{7BA5BB4E-90A9-ABD5-E18C-EE5C33636F4D}"/>
          </ac:spMkLst>
        </pc:spChg>
        <pc:spChg chg="add mod">
          <ac:chgData name="Anna Bonelli" userId="b3333e5c-62cc-49fe-8166-98e1aa59490a" providerId="ADAL" clId="{F2D7A74B-02D5-4AEC-BC8E-91D755BEE943}" dt="2024-07-26T16:46:43.958" v="378" actId="1037"/>
          <ac:spMkLst>
            <pc:docMk/>
            <pc:sldMk cId="2743041559" sldId="1820"/>
            <ac:spMk id="13" creationId="{32CD004C-4E97-6900-9D1E-EBE40DBAA050}"/>
          </ac:spMkLst>
        </pc:spChg>
        <pc:spChg chg="add mod">
          <ac:chgData name="Anna Bonelli" userId="b3333e5c-62cc-49fe-8166-98e1aa59490a" providerId="ADAL" clId="{F2D7A74B-02D5-4AEC-BC8E-91D755BEE943}" dt="2024-07-26T16:46:43.958" v="378" actId="1037"/>
          <ac:spMkLst>
            <pc:docMk/>
            <pc:sldMk cId="2743041559" sldId="1820"/>
            <ac:spMk id="14" creationId="{4EBB9E9E-7335-F51E-F180-AD83E8C42F7B}"/>
          </ac:spMkLst>
        </pc:spChg>
        <pc:spChg chg="add mod">
          <ac:chgData name="Anna Bonelli" userId="b3333e5c-62cc-49fe-8166-98e1aa59490a" providerId="ADAL" clId="{F2D7A74B-02D5-4AEC-BC8E-91D755BEE943}" dt="2024-07-26T16:46:43.958" v="378" actId="1037"/>
          <ac:spMkLst>
            <pc:docMk/>
            <pc:sldMk cId="2743041559" sldId="1820"/>
            <ac:spMk id="15" creationId="{FC5EE2F0-B654-6167-BE7A-A79B97140ACD}"/>
          </ac:spMkLst>
        </pc:spChg>
        <pc:spChg chg="mod">
          <ac:chgData name="Anna Bonelli" userId="b3333e5c-62cc-49fe-8166-98e1aa59490a" providerId="ADAL" clId="{F2D7A74B-02D5-4AEC-BC8E-91D755BEE943}" dt="2024-07-26T16:46:40.673" v="367"/>
          <ac:spMkLst>
            <pc:docMk/>
            <pc:sldMk cId="2743041559" sldId="1820"/>
            <ac:spMk id="18" creationId="{B416A27D-D0CC-0A6F-7150-9F5DDA1F6D26}"/>
          </ac:spMkLst>
        </pc:spChg>
        <pc:spChg chg="mod">
          <ac:chgData name="Anna Bonelli" userId="b3333e5c-62cc-49fe-8166-98e1aa59490a" providerId="ADAL" clId="{F2D7A74B-02D5-4AEC-BC8E-91D755BEE943}" dt="2024-07-26T16:46:40.673" v="367"/>
          <ac:spMkLst>
            <pc:docMk/>
            <pc:sldMk cId="2743041559" sldId="1820"/>
            <ac:spMk id="21" creationId="{D3E7C40E-7612-A30D-E781-097FA836688F}"/>
          </ac:spMkLst>
        </pc:spChg>
        <pc:spChg chg="mod">
          <ac:chgData name="Anna Bonelli" userId="b3333e5c-62cc-49fe-8166-98e1aa59490a" providerId="ADAL" clId="{F2D7A74B-02D5-4AEC-BC8E-91D755BEE943}" dt="2024-07-26T16:46:40.673" v="367"/>
          <ac:spMkLst>
            <pc:docMk/>
            <pc:sldMk cId="2743041559" sldId="1820"/>
            <ac:spMk id="24" creationId="{17F51E1D-3AA9-4EA4-5353-92218ED56203}"/>
          </ac:spMkLst>
        </pc:spChg>
        <pc:spChg chg="add mod">
          <ac:chgData name="Anna Bonelli" userId="b3333e5c-62cc-49fe-8166-98e1aa59490a" providerId="ADAL" clId="{F2D7A74B-02D5-4AEC-BC8E-91D755BEE943}" dt="2024-07-26T16:46:43.958" v="378" actId="1037"/>
          <ac:spMkLst>
            <pc:docMk/>
            <pc:sldMk cId="2743041559" sldId="1820"/>
            <ac:spMk id="25" creationId="{371B5633-E5C1-DE10-A0B6-5F08FCC8B7BA}"/>
          </ac:spMkLst>
        </pc:spChg>
        <pc:spChg chg="add mod">
          <ac:chgData name="Anna Bonelli" userId="b3333e5c-62cc-49fe-8166-98e1aa59490a" providerId="ADAL" clId="{F2D7A74B-02D5-4AEC-BC8E-91D755BEE943}" dt="2024-07-26T16:46:43.958" v="378" actId="1037"/>
          <ac:spMkLst>
            <pc:docMk/>
            <pc:sldMk cId="2743041559" sldId="1820"/>
            <ac:spMk id="26" creationId="{EC7F6553-20F7-9DF7-9837-73464E83B46F}"/>
          </ac:spMkLst>
        </pc:spChg>
        <pc:spChg chg="mod">
          <ac:chgData name="Anna Bonelli" userId="b3333e5c-62cc-49fe-8166-98e1aa59490a" providerId="ADAL" clId="{F2D7A74B-02D5-4AEC-BC8E-91D755BEE943}" dt="2024-07-26T16:46:40.673" v="367"/>
          <ac:spMkLst>
            <pc:docMk/>
            <pc:sldMk cId="2743041559" sldId="1820"/>
            <ac:spMk id="29" creationId="{078B152F-8380-0FE9-7FD2-87CC3633E071}"/>
          </ac:spMkLst>
        </pc:spChg>
        <pc:spChg chg="mod">
          <ac:chgData name="Anna Bonelli" userId="b3333e5c-62cc-49fe-8166-98e1aa59490a" providerId="ADAL" clId="{F2D7A74B-02D5-4AEC-BC8E-91D755BEE943}" dt="2024-07-26T16:46:40.673" v="367"/>
          <ac:spMkLst>
            <pc:docMk/>
            <pc:sldMk cId="2743041559" sldId="1820"/>
            <ac:spMk id="30" creationId="{D6F46A87-6D7E-DE48-0559-677262D85FE8}"/>
          </ac:spMkLst>
        </pc:spChg>
        <pc:spChg chg="mod">
          <ac:chgData name="Anna Bonelli" userId="b3333e5c-62cc-49fe-8166-98e1aa59490a" providerId="ADAL" clId="{F2D7A74B-02D5-4AEC-BC8E-91D755BEE943}" dt="2024-07-26T16:46:40.673" v="367"/>
          <ac:spMkLst>
            <pc:docMk/>
            <pc:sldMk cId="2743041559" sldId="1820"/>
            <ac:spMk id="32" creationId="{529E6D1A-D483-C11F-EB63-1D43A84576FD}"/>
          </ac:spMkLst>
        </pc:spChg>
        <pc:spChg chg="mod">
          <ac:chgData name="Anna Bonelli" userId="b3333e5c-62cc-49fe-8166-98e1aa59490a" providerId="ADAL" clId="{F2D7A74B-02D5-4AEC-BC8E-91D755BEE943}" dt="2024-07-26T16:46:40.673" v="367"/>
          <ac:spMkLst>
            <pc:docMk/>
            <pc:sldMk cId="2743041559" sldId="1820"/>
            <ac:spMk id="33" creationId="{6B98A8E3-5FE9-DB89-9932-DDAC07B4B488}"/>
          </ac:spMkLst>
        </pc:spChg>
        <pc:spChg chg="mod">
          <ac:chgData name="Anna Bonelli" userId="b3333e5c-62cc-49fe-8166-98e1aa59490a" providerId="ADAL" clId="{F2D7A74B-02D5-4AEC-BC8E-91D755BEE943}" dt="2024-07-26T16:46:40.673" v="367"/>
          <ac:spMkLst>
            <pc:docMk/>
            <pc:sldMk cId="2743041559" sldId="1820"/>
            <ac:spMk id="35" creationId="{7251E07C-07CA-F452-E683-AE8AABDBA208}"/>
          </ac:spMkLst>
        </pc:spChg>
        <pc:spChg chg="mod">
          <ac:chgData name="Anna Bonelli" userId="b3333e5c-62cc-49fe-8166-98e1aa59490a" providerId="ADAL" clId="{F2D7A74B-02D5-4AEC-BC8E-91D755BEE943}" dt="2024-07-26T16:46:40.673" v="367"/>
          <ac:spMkLst>
            <pc:docMk/>
            <pc:sldMk cId="2743041559" sldId="1820"/>
            <ac:spMk id="36" creationId="{91445F41-DFBC-0AE2-03D6-3A7870A1766B}"/>
          </ac:spMkLst>
        </pc:spChg>
        <pc:spChg chg="mod">
          <ac:chgData name="Anna Bonelli" userId="b3333e5c-62cc-49fe-8166-98e1aa59490a" providerId="ADAL" clId="{F2D7A74B-02D5-4AEC-BC8E-91D755BEE943}" dt="2024-07-26T16:46:40.673" v="367"/>
          <ac:spMkLst>
            <pc:docMk/>
            <pc:sldMk cId="2743041559" sldId="1820"/>
            <ac:spMk id="38" creationId="{3C95DB09-FB3E-7350-E3BD-E7FD2FC9FAB1}"/>
          </ac:spMkLst>
        </pc:spChg>
        <pc:spChg chg="mod">
          <ac:chgData name="Anna Bonelli" userId="b3333e5c-62cc-49fe-8166-98e1aa59490a" providerId="ADAL" clId="{F2D7A74B-02D5-4AEC-BC8E-91D755BEE943}" dt="2024-07-26T16:46:40.673" v="367"/>
          <ac:spMkLst>
            <pc:docMk/>
            <pc:sldMk cId="2743041559" sldId="1820"/>
            <ac:spMk id="39" creationId="{B58F7936-4F6A-A6E7-4F89-BABC5166C7B8}"/>
          </ac:spMkLst>
        </pc:spChg>
        <pc:grpChg chg="add mod">
          <ac:chgData name="Anna Bonelli" userId="b3333e5c-62cc-49fe-8166-98e1aa59490a" providerId="ADAL" clId="{F2D7A74B-02D5-4AEC-BC8E-91D755BEE943}" dt="2024-07-26T16:46:43.958" v="378" actId="1037"/>
          <ac:grpSpMkLst>
            <pc:docMk/>
            <pc:sldMk cId="2743041559" sldId="1820"/>
            <ac:grpSpMk id="16" creationId="{2A824628-1CA0-284F-2CA1-9971D223F76A}"/>
          </ac:grpSpMkLst>
        </pc:grpChg>
        <pc:grpChg chg="add mod">
          <ac:chgData name="Anna Bonelli" userId="b3333e5c-62cc-49fe-8166-98e1aa59490a" providerId="ADAL" clId="{F2D7A74B-02D5-4AEC-BC8E-91D755BEE943}" dt="2024-07-26T16:46:43.958" v="378" actId="1037"/>
          <ac:grpSpMkLst>
            <pc:docMk/>
            <pc:sldMk cId="2743041559" sldId="1820"/>
            <ac:grpSpMk id="19" creationId="{618B0497-F521-3E39-86C8-44693A983728}"/>
          </ac:grpSpMkLst>
        </pc:grpChg>
        <pc:grpChg chg="add mod">
          <ac:chgData name="Anna Bonelli" userId="b3333e5c-62cc-49fe-8166-98e1aa59490a" providerId="ADAL" clId="{F2D7A74B-02D5-4AEC-BC8E-91D755BEE943}" dt="2024-07-26T16:46:43.958" v="378" actId="1037"/>
          <ac:grpSpMkLst>
            <pc:docMk/>
            <pc:sldMk cId="2743041559" sldId="1820"/>
            <ac:grpSpMk id="22" creationId="{95A9B0EF-1DDD-6ECC-AF6B-8228365D9FCC}"/>
          </ac:grpSpMkLst>
        </pc:grpChg>
        <pc:grpChg chg="add mod">
          <ac:chgData name="Anna Bonelli" userId="b3333e5c-62cc-49fe-8166-98e1aa59490a" providerId="ADAL" clId="{F2D7A74B-02D5-4AEC-BC8E-91D755BEE943}" dt="2024-07-26T16:46:43.958" v="378" actId="1037"/>
          <ac:grpSpMkLst>
            <pc:docMk/>
            <pc:sldMk cId="2743041559" sldId="1820"/>
            <ac:grpSpMk id="28" creationId="{C6E087A7-5DE9-33EE-56D2-0D3DE51ABCFE}"/>
          </ac:grpSpMkLst>
        </pc:grpChg>
        <pc:grpChg chg="add mod">
          <ac:chgData name="Anna Bonelli" userId="b3333e5c-62cc-49fe-8166-98e1aa59490a" providerId="ADAL" clId="{F2D7A74B-02D5-4AEC-BC8E-91D755BEE943}" dt="2024-07-26T16:46:43.958" v="378" actId="1037"/>
          <ac:grpSpMkLst>
            <pc:docMk/>
            <pc:sldMk cId="2743041559" sldId="1820"/>
            <ac:grpSpMk id="31" creationId="{9C6B9A5B-AA95-DCCB-7EEE-D01C68F8A7AD}"/>
          </ac:grpSpMkLst>
        </pc:grpChg>
        <pc:grpChg chg="add mod">
          <ac:chgData name="Anna Bonelli" userId="b3333e5c-62cc-49fe-8166-98e1aa59490a" providerId="ADAL" clId="{F2D7A74B-02D5-4AEC-BC8E-91D755BEE943}" dt="2024-07-26T16:46:43.958" v="378" actId="1037"/>
          <ac:grpSpMkLst>
            <pc:docMk/>
            <pc:sldMk cId="2743041559" sldId="1820"/>
            <ac:grpSpMk id="34" creationId="{E2E22837-D8B6-D944-0149-C7F928B293AA}"/>
          </ac:grpSpMkLst>
        </pc:grpChg>
        <pc:grpChg chg="add mod">
          <ac:chgData name="Anna Bonelli" userId="b3333e5c-62cc-49fe-8166-98e1aa59490a" providerId="ADAL" clId="{F2D7A74B-02D5-4AEC-BC8E-91D755BEE943}" dt="2024-07-26T16:46:43.958" v="378" actId="1037"/>
          <ac:grpSpMkLst>
            <pc:docMk/>
            <pc:sldMk cId="2743041559" sldId="1820"/>
            <ac:grpSpMk id="37" creationId="{61B3D2DB-195F-4FED-AB60-BCF5456CE06F}"/>
          </ac:grpSpMkLst>
        </pc:grpChg>
        <pc:graphicFrameChg chg="mod">
          <ac:chgData name="Anna Bonelli" userId="b3333e5c-62cc-49fe-8166-98e1aa59490a" providerId="ADAL" clId="{F2D7A74B-02D5-4AEC-BC8E-91D755BEE943}" dt="2024-07-26T16:46:40.673" v="367"/>
          <ac:graphicFrameMkLst>
            <pc:docMk/>
            <pc:sldMk cId="2743041559" sldId="1820"/>
            <ac:graphicFrameMk id="17" creationId="{B7FF283A-C60D-B78A-71F6-BA67615D41FA}"/>
          </ac:graphicFrameMkLst>
        </pc:graphicFrameChg>
        <pc:graphicFrameChg chg="mod">
          <ac:chgData name="Anna Bonelli" userId="b3333e5c-62cc-49fe-8166-98e1aa59490a" providerId="ADAL" clId="{F2D7A74B-02D5-4AEC-BC8E-91D755BEE943}" dt="2024-07-26T16:46:40.673" v="367"/>
          <ac:graphicFrameMkLst>
            <pc:docMk/>
            <pc:sldMk cId="2743041559" sldId="1820"/>
            <ac:graphicFrameMk id="20" creationId="{9AC4F587-8B2C-F7B9-CC88-AF324E62A0A2}"/>
          </ac:graphicFrameMkLst>
        </pc:graphicFrameChg>
        <pc:graphicFrameChg chg="mod">
          <ac:chgData name="Anna Bonelli" userId="b3333e5c-62cc-49fe-8166-98e1aa59490a" providerId="ADAL" clId="{F2D7A74B-02D5-4AEC-BC8E-91D755BEE943}" dt="2024-07-26T16:46:40.673" v="367"/>
          <ac:graphicFrameMkLst>
            <pc:docMk/>
            <pc:sldMk cId="2743041559" sldId="1820"/>
            <ac:graphicFrameMk id="23" creationId="{25BCCCC9-0F97-4348-FF33-397FFA9A0F8E}"/>
          </ac:graphicFrameMkLst>
        </pc:graphicFrameChg>
        <pc:picChg chg="add del mod">
          <ac:chgData name="Anna Bonelli" userId="b3333e5c-62cc-49fe-8166-98e1aa59490a" providerId="ADAL" clId="{F2D7A74B-02D5-4AEC-BC8E-91D755BEE943}" dt="2024-07-26T16:46:21.366" v="366" actId="478"/>
          <ac:picMkLst>
            <pc:docMk/>
            <pc:sldMk cId="2743041559" sldId="1820"/>
            <ac:picMk id="9" creationId="{A0FA0716-94DB-4BEC-CC0B-7FE3508F1BBF}"/>
          </ac:picMkLst>
        </pc:picChg>
        <pc:picChg chg="add mod">
          <ac:chgData name="Anna Bonelli" userId="b3333e5c-62cc-49fe-8166-98e1aa59490a" providerId="ADAL" clId="{F2D7A74B-02D5-4AEC-BC8E-91D755BEE943}" dt="2024-07-26T16:46:43.958" v="378" actId="1037"/>
          <ac:picMkLst>
            <pc:docMk/>
            <pc:sldMk cId="2743041559" sldId="1820"/>
            <ac:picMk id="27" creationId="{FD3C0DCE-C582-5D25-708A-96B4EEC4EBCE}"/>
          </ac:picMkLst>
        </pc:picChg>
      </pc:sldChg>
      <pc:sldChg chg="addSp delSp modSp new mod">
        <pc:chgData name="Anna Bonelli" userId="b3333e5c-62cc-49fe-8166-98e1aa59490a" providerId="ADAL" clId="{F2D7A74B-02D5-4AEC-BC8E-91D755BEE943}" dt="2024-07-26T16:58:59.702" v="554"/>
        <pc:sldMkLst>
          <pc:docMk/>
          <pc:sldMk cId="2100808794" sldId="1821"/>
        </pc:sldMkLst>
        <pc:spChg chg="del">
          <ac:chgData name="Anna Bonelli" userId="b3333e5c-62cc-49fe-8166-98e1aa59490a" providerId="ADAL" clId="{F2D7A74B-02D5-4AEC-BC8E-91D755BEE943}" dt="2024-07-26T16:47:39.293" v="389" actId="478"/>
          <ac:spMkLst>
            <pc:docMk/>
            <pc:sldMk cId="2100808794" sldId="1821"/>
            <ac:spMk id="2" creationId="{A52E6484-5748-ED5D-CB02-95A595B3F479}"/>
          </ac:spMkLst>
        </pc:spChg>
        <pc:spChg chg="del">
          <ac:chgData name="Anna Bonelli" userId="b3333e5c-62cc-49fe-8166-98e1aa59490a" providerId="ADAL" clId="{F2D7A74B-02D5-4AEC-BC8E-91D755BEE943}" dt="2024-07-26T16:47:40.381" v="390" actId="478"/>
          <ac:spMkLst>
            <pc:docMk/>
            <pc:sldMk cId="2100808794" sldId="1821"/>
            <ac:spMk id="3" creationId="{2B9D46C4-0354-0447-487A-C85A9F3F3E54}"/>
          </ac:spMkLst>
        </pc:spChg>
        <pc:spChg chg="del">
          <ac:chgData name="Anna Bonelli" userId="b3333e5c-62cc-49fe-8166-98e1aa59490a" providerId="ADAL" clId="{F2D7A74B-02D5-4AEC-BC8E-91D755BEE943}" dt="2024-07-26T16:47:40.900" v="391" actId="478"/>
          <ac:spMkLst>
            <pc:docMk/>
            <pc:sldMk cId="2100808794" sldId="1821"/>
            <ac:spMk id="4" creationId="{4DF4D535-183E-FFF9-3730-527F179A07CA}"/>
          </ac:spMkLst>
        </pc:spChg>
        <pc:spChg chg="mod">
          <ac:chgData name="Anna Bonelli" userId="b3333e5c-62cc-49fe-8166-98e1aa59490a" providerId="ADAL" clId="{F2D7A74B-02D5-4AEC-BC8E-91D755BEE943}" dt="2024-07-26T16:58:59.702" v="554"/>
          <ac:spMkLst>
            <pc:docMk/>
            <pc:sldMk cId="2100808794" sldId="1821"/>
            <ac:spMk id="6" creationId="{66A04358-E281-4D13-7737-18182A64719C}"/>
          </ac:spMkLst>
        </pc:spChg>
        <pc:spChg chg="add mod">
          <ac:chgData name="Anna Bonelli" userId="b3333e5c-62cc-49fe-8166-98e1aa59490a" providerId="ADAL" clId="{F2D7A74B-02D5-4AEC-BC8E-91D755BEE943}" dt="2024-07-26T16:47:35.184" v="388"/>
          <ac:spMkLst>
            <pc:docMk/>
            <pc:sldMk cId="2100808794" sldId="1821"/>
            <ac:spMk id="7" creationId="{EA14B66E-C58E-15FB-F28C-D83ABCDA65DB}"/>
          </ac:spMkLst>
        </pc:spChg>
        <pc:spChg chg="add mod">
          <ac:chgData name="Anna Bonelli" userId="b3333e5c-62cc-49fe-8166-98e1aa59490a" providerId="ADAL" clId="{F2D7A74B-02D5-4AEC-BC8E-91D755BEE943}" dt="2024-07-26T16:47:35.184" v="388"/>
          <ac:spMkLst>
            <pc:docMk/>
            <pc:sldMk cId="2100808794" sldId="1821"/>
            <ac:spMk id="8" creationId="{8C07431E-AA12-CC53-1139-66F8840CAE1C}"/>
          </ac:spMkLst>
        </pc:spChg>
        <pc:spChg chg="add mod">
          <ac:chgData name="Anna Bonelli" userId="b3333e5c-62cc-49fe-8166-98e1aa59490a" providerId="ADAL" clId="{F2D7A74B-02D5-4AEC-BC8E-91D755BEE943}" dt="2024-07-26T16:47:35.184" v="388"/>
          <ac:spMkLst>
            <pc:docMk/>
            <pc:sldMk cId="2100808794" sldId="1821"/>
            <ac:spMk id="10" creationId="{102A9B26-CA95-735B-1AE7-2008D95BB1E7}"/>
          </ac:spMkLst>
        </pc:spChg>
        <pc:spChg chg="add mod">
          <ac:chgData name="Anna Bonelli" userId="b3333e5c-62cc-49fe-8166-98e1aa59490a" providerId="ADAL" clId="{F2D7A74B-02D5-4AEC-BC8E-91D755BEE943}" dt="2024-07-26T16:47:35.184" v="388"/>
          <ac:spMkLst>
            <pc:docMk/>
            <pc:sldMk cId="2100808794" sldId="1821"/>
            <ac:spMk id="11" creationId="{DDD8E598-3F86-6F10-E373-7E0DB151EFC2}"/>
          </ac:spMkLst>
        </pc:spChg>
        <pc:spChg chg="add mod">
          <ac:chgData name="Anna Bonelli" userId="b3333e5c-62cc-49fe-8166-98e1aa59490a" providerId="ADAL" clId="{F2D7A74B-02D5-4AEC-BC8E-91D755BEE943}" dt="2024-07-26T16:47:35.184" v="388"/>
          <ac:spMkLst>
            <pc:docMk/>
            <pc:sldMk cId="2100808794" sldId="1821"/>
            <ac:spMk id="12" creationId="{D0602B2A-7210-451E-EEF0-5D4DC2311E35}"/>
          </ac:spMkLst>
        </pc:spChg>
        <pc:spChg chg="add mod">
          <ac:chgData name="Anna Bonelli" userId="b3333e5c-62cc-49fe-8166-98e1aa59490a" providerId="ADAL" clId="{F2D7A74B-02D5-4AEC-BC8E-91D755BEE943}" dt="2024-07-26T16:47:35.184" v="388"/>
          <ac:spMkLst>
            <pc:docMk/>
            <pc:sldMk cId="2100808794" sldId="1821"/>
            <ac:spMk id="13" creationId="{002BCC68-C8D0-276A-7933-4127659ABB81}"/>
          </ac:spMkLst>
        </pc:spChg>
        <pc:spChg chg="add mod">
          <ac:chgData name="Anna Bonelli" userId="b3333e5c-62cc-49fe-8166-98e1aa59490a" providerId="ADAL" clId="{F2D7A74B-02D5-4AEC-BC8E-91D755BEE943}" dt="2024-07-26T16:47:35.184" v="388"/>
          <ac:spMkLst>
            <pc:docMk/>
            <pc:sldMk cId="2100808794" sldId="1821"/>
            <ac:spMk id="14" creationId="{0A2ABFD2-D5A6-D772-607F-BCB5D65C2E38}"/>
          </ac:spMkLst>
        </pc:spChg>
        <pc:spChg chg="add mod">
          <ac:chgData name="Anna Bonelli" userId="b3333e5c-62cc-49fe-8166-98e1aa59490a" providerId="ADAL" clId="{F2D7A74B-02D5-4AEC-BC8E-91D755BEE943}" dt="2024-07-26T16:47:35.184" v="388"/>
          <ac:spMkLst>
            <pc:docMk/>
            <pc:sldMk cId="2100808794" sldId="1821"/>
            <ac:spMk id="15" creationId="{42F099C2-982F-752C-5C0C-BC3D06902A1D}"/>
          </ac:spMkLst>
        </pc:spChg>
        <pc:spChg chg="add mod">
          <ac:chgData name="Anna Bonelli" userId="b3333e5c-62cc-49fe-8166-98e1aa59490a" providerId="ADAL" clId="{F2D7A74B-02D5-4AEC-BC8E-91D755BEE943}" dt="2024-07-26T16:47:35.184" v="388"/>
          <ac:spMkLst>
            <pc:docMk/>
            <pc:sldMk cId="2100808794" sldId="1821"/>
            <ac:spMk id="16" creationId="{D0978C50-39C5-39B3-EED0-1198F5B8C5E1}"/>
          </ac:spMkLst>
        </pc:spChg>
        <pc:spChg chg="add mod">
          <ac:chgData name="Anna Bonelli" userId="b3333e5c-62cc-49fe-8166-98e1aa59490a" providerId="ADAL" clId="{F2D7A74B-02D5-4AEC-BC8E-91D755BEE943}" dt="2024-07-26T16:47:35.184" v="388"/>
          <ac:spMkLst>
            <pc:docMk/>
            <pc:sldMk cId="2100808794" sldId="1821"/>
            <ac:spMk id="17" creationId="{EB2D48B6-208F-4834-268B-CDE09542DFEB}"/>
          </ac:spMkLst>
        </pc:spChg>
        <pc:spChg chg="add mod">
          <ac:chgData name="Anna Bonelli" userId="b3333e5c-62cc-49fe-8166-98e1aa59490a" providerId="ADAL" clId="{F2D7A74B-02D5-4AEC-BC8E-91D755BEE943}" dt="2024-07-26T16:47:35.184" v="388"/>
          <ac:spMkLst>
            <pc:docMk/>
            <pc:sldMk cId="2100808794" sldId="1821"/>
            <ac:spMk id="18" creationId="{C9BDC124-9C22-41A1-22AA-B2DF556CF5E9}"/>
          </ac:spMkLst>
        </pc:spChg>
        <pc:spChg chg="add mod">
          <ac:chgData name="Anna Bonelli" userId="b3333e5c-62cc-49fe-8166-98e1aa59490a" providerId="ADAL" clId="{F2D7A74B-02D5-4AEC-BC8E-91D755BEE943}" dt="2024-07-26T16:47:35.184" v="388"/>
          <ac:spMkLst>
            <pc:docMk/>
            <pc:sldMk cId="2100808794" sldId="1821"/>
            <ac:spMk id="19" creationId="{D2AFED08-13AE-AD11-9438-86152FF37F46}"/>
          </ac:spMkLst>
        </pc:spChg>
        <pc:graphicFrameChg chg="add mod">
          <ac:chgData name="Anna Bonelli" userId="b3333e5c-62cc-49fe-8166-98e1aa59490a" providerId="ADAL" clId="{F2D7A74B-02D5-4AEC-BC8E-91D755BEE943}" dt="2024-07-26T16:47:35.184" v="388"/>
          <ac:graphicFrameMkLst>
            <pc:docMk/>
            <pc:sldMk cId="2100808794" sldId="1821"/>
            <ac:graphicFrameMk id="9" creationId="{C6AC9140-F537-F9D0-3F9B-6889FB834295}"/>
          </ac:graphicFrameMkLst>
        </pc:graphicFrameChg>
      </pc:sldChg>
      <pc:sldChg chg="new del">
        <pc:chgData name="Anna Bonelli" userId="b3333e5c-62cc-49fe-8166-98e1aa59490a" providerId="ADAL" clId="{F2D7A74B-02D5-4AEC-BC8E-91D755BEE943}" dt="2024-07-26T16:47:58.165" v="392" actId="47"/>
        <pc:sldMkLst>
          <pc:docMk/>
          <pc:sldMk cId="1711552870" sldId="1822"/>
        </pc:sldMkLst>
      </pc:sldChg>
      <pc:sldChg chg="addSp delSp modSp new mod ord">
        <pc:chgData name="Anna Bonelli" userId="b3333e5c-62cc-49fe-8166-98e1aa59490a" providerId="ADAL" clId="{F2D7A74B-02D5-4AEC-BC8E-91D755BEE943}" dt="2024-07-26T17:28:05.597" v="582" actId="404"/>
        <pc:sldMkLst>
          <pc:docMk/>
          <pc:sldMk cId="885673249" sldId="1823"/>
        </pc:sldMkLst>
        <pc:spChg chg="del">
          <ac:chgData name="Anna Bonelli" userId="b3333e5c-62cc-49fe-8166-98e1aa59490a" providerId="ADAL" clId="{F2D7A74B-02D5-4AEC-BC8E-91D755BEE943}" dt="2024-07-26T16:47:08.006" v="383" actId="478"/>
          <ac:spMkLst>
            <pc:docMk/>
            <pc:sldMk cId="885673249" sldId="1823"/>
            <ac:spMk id="2" creationId="{B44AF04E-6478-21F5-C5E2-DD12BFABB430}"/>
          </ac:spMkLst>
        </pc:spChg>
        <pc:spChg chg="del">
          <ac:chgData name="Anna Bonelli" userId="b3333e5c-62cc-49fe-8166-98e1aa59490a" providerId="ADAL" clId="{F2D7A74B-02D5-4AEC-BC8E-91D755BEE943}" dt="2024-07-26T16:47:08.998" v="384" actId="478"/>
          <ac:spMkLst>
            <pc:docMk/>
            <pc:sldMk cId="885673249" sldId="1823"/>
            <ac:spMk id="3" creationId="{B581F20F-93F7-689C-FFD4-1AB333D7FC6E}"/>
          </ac:spMkLst>
        </pc:spChg>
        <pc:spChg chg="del">
          <ac:chgData name="Anna Bonelli" userId="b3333e5c-62cc-49fe-8166-98e1aa59490a" providerId="ADAL" clId="{F2D7A74B-02D5-4AEC-BC8E-91D755BEE943}" dt="2024-07-26T16:47:09.584" v="385" actId="478"/>
          <ac:spMkLst>
            <pc:docMk/>
            <pc:sldMk cId="885673249" sldId="1823"/>
            <ac:spMk id="4" creationId="{89939577-624E-38F8-FE47-6860B478E315}"/>
          </ac:spMkLst>
        </pc:spChg>
        <pc:spChg chg="mod">
          <ac:chgData name="Anna Bonelli" userId="b3333e5c-62cc-49fe-8166-98e1aa59490a" providerId="ADAL" clId="{F2D7A74B-02D5-4AEC-BC8E-91D755BEE943}" dt="2024-07-26T16:58:57.009" v="553"/>
          <ac:spMkLst>
            <pc:docMk/>
            <pc:sldMk cId="885673249" sldId="1823"/>
            <ac:spMk id="6" creationId="{16F0ED43-4522-C476-0ADC-D08A4D8E25A6}"/>
          </ac:spMkLst>
        </pc:spChg>
        <pc:spChg chg="add mod">
          <ac:chgData name="Anna Bonelli" userId="b3333e5c-62cc-49fe-8166-98e1aa59490a" providerId="ADAL" clId="{F2D7A74B-02D5-4AEC-BC8E-91D755BEE943}" dt="2024-07-26T17:27:48.814" v="574" actId="1035"/>
          <ac:spMkLst>
            <pc:docMk/>
            <pc:sldMk cId="885673249" sldId="1823"/>
            <ac:spMk id="7" creationId="{3D058C34-EBFC-0415-93EB-A48FBA8EC6D7}"/>
          </ac:spMkLst>
        </pc:spChg>
        <pc:spChg chg="add mod">
          <ac:chgData name="Anna Bonelli" userId="b3333e5c-62cc-49fe-8166-98e1aa59490a" providerId="ADAL" clId="{F2D7A74B-02D5-4AEC-BC8E-91D755BEE943}" dt="2024-07-26T17:28:05.597" v="582" actId="404"/>
          <ac:spMkLst>
            <pc:docMk/>
            <pc:sldMk cId="885673249" sldId="1823"/>
            <ac:spMk id="8" creationId="{81005CD1-87FF-1B00-E881-1F1F5C927D8B}"/>
          </ac:spMkLst>
        </pc:spChg>
        <pc:spChg chg="add mod">
          <ac:chgData name="Anna Bonelli" userId="b3333e5c-62cc-49fe-8166-98e1aa59490a" providerId="ADAL" clId="{F2D7A74B-02D5-4AEC-BC8E-91D755BEE943}" dt="2024-07-26T16:47:04.172" v="382"/>
          <ac:spMkLst>
            <pc:docMk/>
            <pc:sldMk cId="885673249" sldId="1823"/>
            <ac:spMk id="10" creationId="{09EF0F3B-F6C7-DAC2-8303-E0272BF0490E}"/>
          </ac:spMkLst>
        </pc:spChg>
        <pc:picChg chg="add mod">
          <ac:chgData name="Anna Bonelli" userId="b3333e5c-62cc-49fe-8166-98e1aa59490a" providerId="ADAL" clId="{F2D7A74B-02D5-4AEC-BC8E-91D755BEE943}" dt="2024-07-26T16:47:04.172" v="382"/>
          <ac:picMkLst>
            <pc:docMk/>
            <pc:sldMk cId="885673249" sldId="1823"/>
            <ac:picMk id="9" creationId="{E1EB620D-D620-2F75-01DF-4FE554175FC5}"/>
          </ac:picMkLst>
        </pc:picChg>
      </pc:sldChg>
    </pc:docChg>
  </pc:docChgLst>
  <pc:docChgLst>
    <pc:chgData name="Myshelle Ramlal Singh" userId="S::msingh@medicaidinnovation.org::b8349707-49ec-4fca-824d-a8fa6f1f25d5" providerId="AD" clId="Web-{E60DEF1F-0B2B-F461-D2B7-9AC514844C13}"/>
    <pc:docChg chg="mod addSld delSld modSld sldOrd">
      <pc:chgData name="Myshelle Ramlal Singh" userId="S::msingh@medicaidinnovation.org::b8349707-49ec-4fca-824d-a8fa6f1f25d5" providerId="AD" clId="Web-{E60DEF1F-0B2B-F461-D2B7-9AC514844C13}" dt="2024-07-23T18:22:14.288" v="95" actId="20577"/>
      <pc:docMkLst>
        <pc:docMk/>
      </pc:docMkLst>
      <pc:sldChg chg="modSp">
        <pc:chgData name="Myshelle Ramlal Singh" userId="S::msingh@medicaidinnovation.org::b8349707-49ec-4fca-824d-a8fa6f1f25d5" providerId="AD" clId="Web-{E60DEF1F-0B2B-F461-D2B7-9AC514844C13}" dt="2024-07-23T18:15:27.539" v="70" actId="20577"/>
        <pc:sldMkLst>
          <pc:docMk/>
          <pc:sldMk cId="4200552441" sldId="1633"/>
        </pc:sldMkLst>
        <pc:spChg chg="mod">
          <ac:chgData name="Myshelle Ramlal Singh" userId="S::msingh@medicaidinnovation.org::b8349707-49ec-4fca-824d-a8fa6f1f25d5" providerId="AD" clId="Web-{E60DEF1F-0B2B-F461-D2B7-9AC514844C13}" dt="2024-07-23T18:15:27.539" v="70" actId="20577"/>
          <ac:spMkLst>
            <pc:docMk/>
            <pc:sldMk cId="4200552441" sldId="1633"/>
            <ac:spMk id="3" creationId="{14C2B656-0EA1-E6A4-84B7-072D3A2E46AB}"/>
          </ac:spMkLst>
        </pc:spChg>
      </pc:sldChg>
      <pc:sldChg chg="add">
        <pc:chgData name="Myshelle Ramlal Singh" userId="S::msingh@medicaidinnovation.org::b8349707-49ec-4fca-824d-a8fa6f1f25d5" providerId="AD" clId="Web-{E60DEF1F-0B2B-F461-D2B7-9AC514844C13}" dt="2024-07-23T18:05:00.735" v="0"/>
        <pc:sldMkLst>
          <pc:docMk/>
          <pc:sldMk cId="1783915592" sldId="1790"/>
        </pc:sldMkLst>
      </pc:sldChg>
      <pc:sldChg chg="add">
        <pc:chgData name="Myshelle Ramlal Singh" userId="S::msingh@medicaidinnovation.org::b8349707-49ec-4fca-824d-a8fa6f1f25d5" providerId="AD" clId="Web-{E60DEF1F-0B2B-F461-D2B7-9AC514844C13}" dt="2024-07-23T18:05:11.204" v="1"/>
        <pc:sldMkLst>
          <pc:docMk/>
          <pc:sldMk cId="3587383631" sldId="1791"/>
        </pc:sldMkLst>
      </pc:sldChg>
      <pc:sldChg chg="add">
        <pc:chgData name="Myshelle Ramlal Singh" userId="S::msingh@medicaidinnovation.org::b8349707-49ec-4fca-824d-a8fa6f1f25d5" providerId="AD" clId="Web-{E60DEF1F-0B2B-F461-D2B7-9AC514844C13}" dt="2024-07-23T18:05:24.033" v="2"/>
        <pc:sldMkLst>
          <pc:docMk/>
          <pc:sldMk cId="2272905950" sldId="1792"/>
        </pc:sldMkLst>
      </pc:sldChg>
      <pc:sldChg chg="add ord">
        <pc:chgData name="Myshelle Ramlal Singh" userId="S::msingh@medicaidinnovation.org::b8349707-49ec-4fca-824d-a8fa6f1f25d5" providerId="AD" clId="Web-{E60DEF1F-0B2B-F461-D2B7-9AC514844C13}" dt="2024-07-23T18:19:16.985" v="81"/>
        <pc:sldMkLst>
          <pc:docMk/>
          <pc:sldMk cId="278296692" sldId="1793"/>
        </pc:sldMkLst>
      </pc:sldChg>
      <pc:sldChg chg="add">
        <pc:chgData name="Myshelle Ramlal Singh" userId="S::msingh@medicaidinnovation.org::b8349707-49ec-4fca-824d-a8fa6f1f25d5" providerId="AD" clId="Web-{E60DEF1F-0B2B-F461-D2B7-9AC514844C13}" dt="2024-07-23T18:05:35.643" v="4"/>
        <pc:sldMkLst>
          <pc:docMk/>
          <pc:sldMk cId="3898481401" sldId="1794"/>
        </pc:sldMkLst>
      </pc:sldChg>
      <pc:sldChg chg="add ord addCm">
        <pc:chgData name="Myshelle Ramlal Singh" userId="S::msingh@medicaidinnovation.org::b8349707-49ec-4fca-824d-a8fa6f1f25d5" providerId="AD" clId="Web-{E60DEF1F-0B2B-F461-D2B7-9AC514844C13}" dt="2024-07-23T18:12:29.736" v="36"/>
        <pc:sldMkLst>
          <pc:docMk/>
          <pc:sldMk cId="360533108" sldId="17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yshelle Ramlal Singh" userId="S::msingh@medicaidinnovation.org::b8349707-49ec-4fca-824d-a8fa6f1f25d5" providerId="AD" clId="Web-{E60DEF1F-0B2B-F461-D2B7-9AC514844C13}" dt="2024-07-23T18:07:53.851" v="7"/>
              <pc2:cmMkLst xmlns:pc2="http://schemas.microsoft.com/office/powerpoint/2019/9/main/command">
                <pc:docMk/>
                <pc:sldMk cId="360533108" sldId="1795"/>
                <pc2:cmMk id="{0956C21E-9BD7-4326-9DBD-3593DC4C3014}"/>
              </pc2:cmMkLst>
            </pc226:cmChg>
          </p:ext>
        </pc:extLst>
      </pc:sldChg>
      <pc:sldChg chg="modSp add ord replId">
        <pc:chgData name="Myshelle Ramlal Singh" userId="S::msingh@medicaidinnovation.org::b8349707-49ec-4fca-824d-a8fa6f1f25d5" providerId="AD" clId="Web-{E60DEF1F-0B2B-F461-D2B7-9AC514844C13}" dt="2024-07-23T18:22:14.288" v="95" actId="20577"/>
        <pc:sldMkLst>
          <pc:docMk/>
          <pc:sldMk cId="3644069446" sldId="1796"/>
        </pc:sldMkLst>
        <pc:spChg chg="mod">
          <ac:chgData name="Myshelle Ramlal Singh" userId="S::msingh@medicaidinnovation.org::b8349707-49ec-4fca-824d-a8fa6f1f25d5" providerId="AD" clId="Web-{E60DEF1F-0B2B-F461-D2B7-9AC514844C13}" dt="2024-07-23T18:22:14.288" v="95" actId="20577"/>
          <ac:spMkLst>
            <pc:docMk/>
            <pc:sldMk cId="3644069446" sldId="1796"/>
            <ac:spMk id="3" creationId="{14C2B656-0EA1-E6A4-84B7-072D3A2E46AB}"/>
          </ac:spMkLst>
        </pc:spChg>
      </pc:sldChg>
      <pc:sldChg chg="add mod modShow">
        <pc:chgData name="Myshelle Ramlal Singh" userId="S::msingh@medicaidinnovation.org::b8349707-49ec-4fca-824d-a8fa6f1f25d5" providerId="AD" clId="Web-{E60DEF1F-0B2B-F461-D2B7-9AC514844C13}" dt="2024-07-23T18:10:56.545" v="31"/>
        <pc:sldMkLst>
          <pc:docMk/>
          <pc:sldMk cId="2129580124" sldId="1797"/>
        </pc:sldMkLst>
      </pc:sldChg>
      <pc:sldChg chg="add">
        <pc:chgData name="Myshelle Ramlal Singh" userId="S::msingh@medicaidinnovation.org::b8349707-49ec-4fca-824d-a8fa6f1f25d5" providerId="AD" clId="Web-{E60DEF1F-0B2B-F461-D2B7-9AC514844C13}" dt="2024-07-23T18:10:50.982" v="30"/>
        <pc:sldMkLst>
          <pc:docMk/>
          <pc:sldMk cId="423592825" sldId="1798"/>
        </pc:sldMkLst>
      </pc:sldChg>
      <pc:sldChg chg="add">
        <pc:chgData name="Myshelle Ramlal Singh" userId="S::msingh@medicaidinnovation.org::b8349707-49ec-4fca-824d-a8fa6f1f25d5" providerId="AD" clId="Web-{E60DEF1F-0B2B-F461-D2B7-9AC514844C13}" dt="2024-07-23T18:12:09.719" v="32"/>
        <pc:sldMkLst>
          <pc:docMk/>
          <pc:sldMk cId="888319428" sldId="1799"/>
        </pc:sldMkLst>
      </pc:sldChg>
      <pc:sldChg chg="add">
        <pc:chgData name="Myshelle Ramlal Singh" userId="S::msingh@medicaidinnovation.org::b8349707-49ec-4fca-824d-a8fa6f1f25d5" providerId="AD" clId="Web-{E60DEF1F-0B2B-F461-D2B7-9AC514844C13}" dt="2024-07-23T18:12:09.766" v="33"/>
        <pc:sldMkLst>
          <pc:docMk/>
          <pc:sldMk cId="636570715" sldId="1800"/>
        </pc:sldMkLst>
      </pc:sldChg>
      <pc:sldChg chg="add ord">
        <pc:chgData name="Myshelle Ramlal Singh" userId="S::msingh@medicaidinnovation.org::b8349707-49ec-4fca-824d-a8fa6f1f25d5" providerId="AD" clId="Web-{E60DEF1F-0B2B-F461-D2B7-9AC514844C13}" dt="2024-07-23T18:12:26.329" v="35"/>
        <pc:sldMkLst>
          <pc:docMk/>
          <pc:sldMk cId="4039315070" sldId="1801"/>
        </pc:sldMkLst>
      </pc:sldChg>
      <pc:sldChg chg="add">
        <pc:chgData name="Myshelle Ramlal Singh" userId="S::msingh@medicaidinnovation.org::b8349707-49ec-4fca-824d-a8fa6f1f25d5" providerId="AD" clId="Web-{E60DEF1F-0B2B-F461-D2B7-9AC514844C13}" dt="2024-07-23T18:13:11.690" v="37"/>
        <pc:sldMkLst>
          <pc:docMk/>
          <pc:sldMk cId="3122530257" sldId="1802"/>
        </pc:sldMkLst>
      </pc:sldChg>
      <pc:sldChg chg="add">
        <pc:chgData name="Myshelle Ramlal Singh" userId="S::msingh@medicaidinnovation.org::b8349707-49ec-4fca-824d-a8fa6f1f25d5" providerId="AD" clId="Web-{E60DEF1F-0B2B-F461-D2B7-9AC514844C13}" dt="2024-07-23T18:13:11.753" v="38"/>
        <pc:sldMkLst>
          <pc:docMk/>
          <pc:sldMk cId="1358860948" sldId="1803"/>
        </pc:sldMkLst>
      </pc:sldChg>
      <pc:sldChg chg="add">
        <pc:chgData name="Myshelle Ramlal Singh" userId="S::msingh@medicaidinnovation.org::b8349707-49ec-4fca-824d-a8fa6f1f25d5" providerId="AD" clId="Web-{E60DEF1F-0B2B-F461-D2B7-9AC514844C13}" dt="2024-07-23T18:13:11.784" v="39"/>
        <pc:sldMkLst>
          <pc:docMk/>
          <pc:sldMk cId="2942379460" sldId="1804"/>
        </pc:sldMkLst>
      </pc:sldChg>
      <pc:sldChg chg="add replId">
        <pc:chgData name="Myshelle Ramlal Singh" userId="S::msingh@medicaidinnovation.org::b8349707-49ec-4fca-824d-a8fa6f1f25d5" providerId="AD" clId="Web-{E60DEF1F-0B2B-F461-D2B7-9AC514844C13}" dt="2024-07-23T18:14:58.694" v="40"/>
        <pc:sldMkLst>
          <pc:docMk/>
          <pc:sldMk cId="432917601" sldId="1805"/>
        </pc:sldMkLst>
      </pc:sldChg>
      <pc:sldChg chg="add">
        <pc:chgData name="Myshelle Ramlal Singh" userId="S::msingh@medicaidinnovation.org::b8349707-49ec-4fca-824d-a8fa6f1f25d5" providerId="AD" clId="Web-{E60DEF1F-0B2B-F461-D2B7-9AC514844C13}" dt="2024-07-23T18:15:30.648" v="71"/>
        <pc:sldMkLst>
          <pc:docMk/>
          <pc:sldMk cId="2241937993" sldId="1806"/>
        </pc:sldMkLst>
      </pc:sldChg>
      <pc:sldChg chg="add">
        <pc:chgData name="Myshelle Ramlal Singh" userId="S::msingh@medicaidinnovation.org::b8349707-49ec-4fca-824d-a8fa6f1f25d5" providerId="AD" clId="Web-{E60DEF1F-0B2B-F461-D2B7-9AC514844C13}" dt="2024-07-23T18:15:30.680" v="72"/>
        <pc:sldMkLst>
          <pc:docMk/>
          <pc:sldMk cId="3961096211" sldId="1807"/>
        </pc:sldMkLst>
      </pc:sldChg>
      <pc:sldChg chg="add">
        <pc:chgData name="Myshelle Ramlal Singh" userId="S::msingh@medicaidinnovation.org::b8349707-49ec-4fca-824d-a8fa6f1f25d5" providerId="AD" clId="Web-{E60DEF1F-0B2B-F461-D2B7-9AC514844C13}" dt="2024-07-23T18:15:30.711" v="73"/>
        <pc:sldMkLst>
          <pc:docMk/>
          <pc:sldMk cId="330698189" sldId="1808"/>
        </pc:sldMkLst>
      </pc:sldChg>
      <pc:sldChg chg="add">
        <pc:chgData name="Myshelle Ramlal Singh" userId="S::msingh@medicaidinnovation.org::b8349707-49ec-4fca-824d-a8fa6f1f25d5" providerId="AD" clId="Web-{E60DEF1F-0B2B-F461-D2B7-9AC514844C13}" dt="2024-07-23T18:15:30.742" v="74"/>
        <pc:sldMkLst>
          <pc:docMk/>
          <pc:sldMk cId="3283964023" sldId="1809"/>
        </pc:sldMkLst>
      </pc:sldChg>
      <pc:sldChg chg="add">
        <pc:chgData name="Myshelle Ramlal Singh" userId="S::msingh@medicaidinnovation.org::b8349707-49ec-4fca-824d-a8fa6f1f25d5" providerId="AD" clId="Web-{E60DEF1F-0B2B-F461-D2B7-9AC514844C13}" dt="2024-07-23T18:15:30.758" v="75"/>
        <pc:sldMkLst>
          <pc:docMk/>
          <pc:sldMk cId="2610279936" sldId="1810"/>
        </pc:sldMkLst>
      </pc:sldChg>
      <pc:sldChg chg="add">
        <pc:chgData name="Myshelle Ramlal Singh" userId="S::msingh@medicaidinnovation.org::b8349707-49ec-4fca-824d-a8fa6f1f25d5" providerId="AD" clId="Web-{E60DEF1F-0B2B-F461-D2B7-9AC514844C13}" dt="2024-07-23T18:15:30.789" v="76"/>
        <pc:sldMkLst>
          <pc:docMk/>
          <pc:sldMk cId="3989557788" sldId="1811"/>
        </pc:sldMkLst>
      </pc:sldChg>
      <pc:sldChg chg="add">
        <pc:chgData name="Myshelle Ramlal Singh" userId="S::msingh@medicaidinnovation.org::b8349707-49ec-4fca-824d-a8fa6f1f25d5" providerId="AD" clId="Web-{E60DEF1F-0B2B-F461-D2B7-9AC514844C13}" dt="2024-07-23T18:17:13.996" v="77"/>
        <pc:sldMkLst>
          <pc:docMk/>
          <pc:sldMk cId="4048065079" sldId="1812"/>
        </pc:sldMkLst>
      </pc:sldChg>
      <pc:sldChg chg="add">
        <pc:chgData name="Myshelle Ramlal Singh" userId="S::msingh@medicaidinnovation.org::b8349707-49ec-4fca-824d-a8fa6f1f25d5" providerId="AD" clId="Web-{E60DEF1F-0B2B-F461-D2B7-9AC514844C13}" dt="2024-07-23T18:17:14.027" v="78"/>
        <pc:sldMkLst>
          <pc:docMk/>
          <pc:sldMk cId="2693615682" sldId="1813"/>
        </pc:sldMkLst>
      </pc:sldChg>
      <pc:sldChg chg="add del">
        <pc:chgData name="Myshelle Ramlal Singh" userId="S::msingh@medicaidinnovation.org::b8349707-49ec-4fca-824d-a8fa6f1f25d5" providerId="AD" clId="Web-{E60DEF1F-0B2B-F461-D2B7-9AC514844C13}" dt="2024-07-23T18:17:22.590" v="80"/>
        <pc:sldMkLst>
          <pc:docMk/>
          <pc:sldMk cId="1048171711" sldId="1814"/>
        </pc:sldMkLst>
      </pc:sldChg>
      <pc:sldMasterChg chg="addSldLayout">
        <pc:chgData name="Myshelle Ramlal Singh" userId="S::msingh@medicaidinnovation.org::b8349707-49ec-4fca-824d-a8fa6f1f25d5" providerId="AD" clId="Web-{E60DEF1F-0B2B-F461-D2B7-9AC514844C13}" dt="2024-07-23T18:17:14.027" v="78"/>
        <pc:sldMasterMkLst>
          <pc:docMk/>
          <pc:sldMasterMk cId="3457933436" sldId="2147483648"/>
        </pc:sldMasterMkLst>
        <pc:sldLayoutChg chg="add">
          <pc:chgData name="Myshelle Ramlal Singh" userId="S::msingh@medicaidinnovation.org::b8349707-49ec-4fca-824d-a8fa6f1f25d5" providerId="AD" clId="Web-{E60DEF1F-0B2B-F461-D2B7-9AC514844C13}" dt="2024-07-23T18:05:11.204" v="1"/>
          <pc:sldLayoutMkLst>
            <pc:docMk/>
            <pc:sldMasterMk cId="3457933436" sldId="2147483648"/>
            <pc:sldLayoutMk cId="3466838914" sldId="2147483679"/>
          </pc:sldLayoutMkLst>
        </pc:sldLayoutChg>
        <pc:sldLayoutChg chg="add">
          <pc:chgData name="Myshelle Ramlal Singh" userId="S::msingh@medicaidinnovation.org::b8349707-49ec-4fca-824d-a8fa6f1f25d5" providerId="AD" clId="Web-{E60DEF1F-0B2B-F461-D2B7-9AC514844C13}" dt="2024-07-23T18:05:24.033" v="2"/>
          <pc:sldLayoutMkLst>
            <pc:docMk/>
            <pc:sldMasterMk cId="3457933436" sldId="2147483648"/>
            <pc:sldLayoutMk cId="2472955270" sldId="2147483680"/>
          </pc:sldLayoutMkLst>
        </pc:sldLayoutChg>
        <pc:sldLayoutChg chg="add">
          <pc:chgData name="Myshelle Ramlal Singh" userId="S::msingh@medicaidinnovation.org::b8349707-49ec-4fca-824d-a8fa6f1f25d5" providerId="AD" clId="Web-{E60DEF1F-0B2B-F461-D2B7-9AC514844C13}" dt="2024-07-23T18:06:02.159" v="5"/>
          <pc:sldLayoutMkLst>
            <pc:docMk/>
            <pc:sldMasterMk cId="3457933436" sldId="2147483648"/>
            <pc:sldLayoutMk cId="3678605781" sldId="2147483681"/>
          </pc:sldLayoutMkLst>
        </pc:sldLayoutChg>
        <pc:sldLayoutChg chg="add">
          <pc:chgData name="Myshelle Ramlal Singh" userId="S::msingh@medicaidinnovation.org::b8349707-49ec-4fca-824d-a8fa6f1f25d5" providerId="AD" clId="Web-{E60DEF1F-0B2B-F461-D2B7-9AC514844C13}" dt="2024-07-23T18:10:37.997" v="29"/>
          <pc:sldLayoutMkLst>
            <pc:docMk/>
            <pc:sldMasterMk cId="3457933436" sldId="2147483648"/>
            <pc:sldLayoutMk cId="2979580124" sldId="2147483682"/>
          </pc:sldLayoutMkLst>
        </pc:sldLayoutChg>
        <pc:sldLayoutChg chg="add">
          <pc:chgData name="Myshelle Ramlal Singh" userId="S::msingh@medicaidinnovation.org::b8349707-49ec-4fca-824d-a8fa6f1f25d5" providerId="AD" clId="Web-{E60DEF1F-0B2B-F461-D2B7-9AC514844C13}" dt="2024-07-23T18:10:50.982" v="30"/>
          <pc:sldLayoutMkLst>
            <pc:docMk/>
            <pc:sldMasterMk cId="3457933436" sldId="2147483648"/>
            <pc:sldLayoutMk cId="2436045680" sldId="2147483683"/>
          </pc:sldLayoutMkLst>
        </pc:sldLayoutChg>
        <pc:sldLayoutChg chg="add">
          <pc:chgData name="Myshelle Ramlal Singh" userId="S::msingh@medicaidinnovation.org::b8349707-49ec-4fca-824d-a8fa6f1f25d5" providerId="AD" clId="Web-{E60DEF1F-0B2B-F461-D2B7-9AC514844C13}" dt="2024-07-23T18:12:09.766" v="33"/>
          <pc:sldLayoutMkLst>
            <pc:docMk/>
            <pc:sldMasterMk cId="3457933436" sldId="2147483648"/>
            <pc:sldLayoutMk cId="2603678798" sldId="2147483684"/>
          </pc:sldLayoutMkLst>
        </pc:sldLayoutChg>
        <pc:sldLayoutChg chg="add">
          <pc:chgData name="Myshelle Ramlal Singh" userId="S::msingh@medicaidinnovation.org::b8349707-49ec-4fca-824d-a8fa6f1f25d5" providerId="AD" clId="Web-{E60DEF1F-0B2B-F461-D2B7-9AC514844C13}" dt="2024-07-23T18:15:30.680" v="72"/>
          <pc:sldLayoutMkLst>
            <pc:docMk/>
            <pc:sldMasterMk cId="3457933436" sldId="2147483648"/>
            <pc:sldLayoutMk cId="913127684" sldId="2147483685"/>
          </pc:sldLayoutMkLst>
        </pc:sldLayoutChg>
        <pc:sldLayoutChg chg="add">
          <pc:chgData name="Myshelle Ramlal Singh" userId="S::msingh@medicaidinnovation.org::b8349707-49ec-4fca-824d-a8fa6f1f25d5" providerId="AD" clId="Web-{E60DEF1F-0B2B-F461-D2B7-9AC514844C13}" dt="2024-07-23T18:15:30.711" v="73"/>
          <pc:sldLayoutMkLst>
            <pc:docMk/>
            <pc:sldMasterMk cId="3457933436" sldId="2147483648"/>
            <pc:sldLayoutMk cId="867755053" sldId="2147483686"/>
          </pc:sldLayoutMkLst>
        </pc:sldLayoutChg>
        <pc:sldLayoutChg chg="add">
          <pc:chgData name="Myshelle Ramlal Singh" userId="S::msingh@medicaidinnovation.org::b8349707-49ec-4fca-824d-a8fa6f1f25d5" providerId="AD" clId="Web-{E60DEF1F-0B2B-F461-D2B7-9AC514844C13}" dt="2024-07-23T18:15:30.789" v="76"/>
          <pc:sldLayoutMkLst>
            <pc:docMk/>
            <pc:sldMasterMk cId="3457933436" sldId="2147483648"/>
            <pc:sldLayoutMk cId="703448409" sldId="2147483687"/>
          </pc:sldLayoutMkLst>
        </pc:sldLayoutChg>
        <pc:sldLayoutChg chg="add">
          <pc:chgData name="Myshelle Ramlal Singh" userId="S::msingh@medicaidinnovation.org::b8349707-49ec-4fca-824d-a8fa6f1f25d5" providerId="AD" clId="Web-{E60DEF1F-0B2B-F461-D2B7-9AC514844C13}" dt="2024-07-23T18:17:14.027" v="78"/>
          <pc:sldLayoutMkLst>
            <pc:docMk/>
            <pc:sldMasterMk cId="3457933436" sldId="2147483648"/>
            <pc:sldLayoutMk cId="3029222017" sldId="214748368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61-4D43-AED2-7E6BCEA083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61-4D43-AED2-7E6BCEA083B7}"/>
              </c:ext>
            </c:extLst>
          </c:dPt>
          <c:cat>
            <c:strRef>
              <c:f>Sheet1!$A$2:$A$3</c:f>
              <c:strCache>
                <c:ptCount val="2"/>
                <c:pt idx="0">
                  <c:v>74.6M enrolled in Medicaid</c:v>
                </c:pt>
                <c:pt idx="1">
                  <c:v>7.1M enrolled in CHIP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74.599999999999994</c:v>
                </c:pt>
                <c:pt idx="1">
                  <c:v>7.06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61-4D43-AED2-7E6BCEA08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"/>
        <c:holeSize val="6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6A-4C71-AF02-010FF649F0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6A-4C71-AF02-010FF649F02B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6A-4C71-AF02-010FF649F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63-4946-9AFC-D84BF3FD0B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63-4946-9AFC-D84BF3FD0B9E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63-4946-9AFC-D84BF3FD0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5D-4115-ACED-050CF45A37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5D-4115-ACED-050CF45A37CB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0.71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5D-4115-ACED-050CF45A3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58-436A-8B29-C9611DED8D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58-436A-8B29-C9611DED8D0E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58-436A-8B29-C9611DED8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A0-4FFC-A8EC-69CFAAC6D4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A0-4FFC-A8EC-69CFAAC6D441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A0-4FFC-A8EC-69CFAAC6D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DE-4A68-8E40-093804E508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DE-4A68-8E40-093804E5085B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0.46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DE-4A68-8E40-093804E50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AF-4689-AF78-D9D95BA56B0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AF-4689-AF78-D9D95BA56B0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AF-4689-AF78-D9D95BA56B06}"/>
              </c:ext>
            </c:extLst>
          </c:dPt>
          <c:cat>
            <c:strRef>
              <c:f>Sheet1!$A$2:$A$4</c:f>
              <c:strCache>
                <c:ptCount val="3"/>
                <c:pt idx="0">
                  <c:v>Private Nonprofit</c:v>
                </c:pt>
                <c:pt idx="1">
                  <c:v>Private For-Profit</c:v>
                </c:pt>
                <c:pt idx="2">
                  <c:v>Government / Other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0.34</c:v>
                </c:pt>
                <c:pt idx="1">
                  <c:v>0.08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AF-4689-AF78-D9D95BA56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6493690876487"/>
          <c:y val="3.6806861199403081E-2"/>
          <c:w val="0.71899034680196972"/>
          <c:h val="0.74015488917367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Nutritional couseling</c:v>
                </c:pt>
                <c:pt idx="1">
                  <c:v>Support from a community health worker</c:v>
                </c:pt>
                <c:pt idx="2">
                  <c:v>Lactation counseling</c:v>
                </c:pt>
                <c:pt idx="3">
                  <c:v>Support from a doula</c:v>
                </c:pt>
                <c:pt idx="4">
                  <c:v>Childbirth education class</c:v>
                </c:pt>
                <c:pt idx="5">
                  <c:v>Breastfeeding class</c:v>
                </c:pt>
                <c:pt idx="6">
                  <c:v>Parenting class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0.62</c:v>
                </c:pt>
                <c:pt idx="1">
                  <c:v>0.52</c:v>
                </c:pt>
                <c:pt idx="2">
                  <c:v>0.52</c:v>
                </c:pt>
                <c:pt idx="3">
                  <c:v>0.38</c:v>
                </c:pt>
                <c:pt idx="4">
                  <c:v>0.52</c:v>
                </c:pt>
                <c:pt idx="5">
                  <c:v>0.43</c:v>
                </c:pt>
                <c:pt idx="6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54-9340-BDD2-0ECC700F37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Nutritional couseling</c:v>
                </c:pt>
                <c:pt idx="1">
                  <c:v>Support from a community health worker</c:v>
                </c:pt>
                <c:pt idx="2">
                  <c:v>Lactation counseling</c:v>
                </c:pt>
                <c:pt idx="3">
                  <c:v>Support from a doula</c:v>
                </c:pt>
                <c:pt idx="4">
                  <c:v>Childbirth education class</c:v>
                </c:pt>
                <c:pt idx="5">
                  <c:v>Breastfeeding class</c:v>
                </c:pt>
                <c:pt idx="6">
                  <c:v>Parenting class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0.83</c:v>
                </c:pt>
                <c:pt idx="1">
                  <c:v>0.83</c:v>
                </c:pt>
                <c:pt idx="2">
                  <c:v>0.75</c:v>
                </c:pt>
                <c:pt idx="3">
                  <c:v>0.67</c:v>
                </c:pt>
                <c:pt idx="4">
                  <c:v>0.61</c:v>
                </c:pt>
                <c:pt idx="5">
                  <c:v>0.57999999999999996</c:v>
                </c:pt>
                <c:pt idx="6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54-9340-BDD2-0ECC700F3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11"/>
        <c:axId val="1837382351"/>
        <c:axId val="1837384639"/>
      </c:barChart>
      <c:catAx>
        <c:axId val="183738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7384639"/>
        <c:crosses val="autoZero"/>
        <c:auto val="1"/>
        <c:lblAlgn val="ctr"/>
        <c:lblOffset val="100"/>
        <c:noMultiLvlLbl val="0"/>
      </c:catAx>
      <c:valAx>
        <c:axId val="1837384639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83738235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1.0803231188052503E-4"/>
          <c:y val="0.56873213668440004"/>
          <c:w val="0.15110566635940328"/>
          <c:h val="0.136914146481295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29B17-2882-4E15-B85B-05BB18608BA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C9D28E-D7A2-40E0-9A6F-8946A0D78812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4B5E718A-3959-4030-B5AD-41D17268E4EE}" type="parTrans" cxnId="{AEACD155-0446-4F7F-BE0B-E1CBAEF72523}">
      <dgm:prSet/>
      <dgm:spPr/>
      <dgm:t>
        <a:bodyPr/>
        <a:lstStyle/>
        <a:p>
          <a:endParaRPr lang="en-US"/>
        </a:p>
      </dgm:t>
    </dgm:pt>
    <dgm:pt modelId="{00612F1D-509D-4283-AF72-7AF6611AE87E}" type="sibTrans" cxnId="{AEACD155-0446-4F7F-BE0B-E1CBAEF72523}">
      <dgm:prSet/>
      <dgm:spPr/>
      <dgm:t>
        <a:bodyPr/>
        <a:lstStyle/>
        <a:p>
          <a:endParaRPr lang="en-US"/>
        </a:p>
      </dgm:t>
    </dgm:pt>
    <dgm:pt modelId="{BEB6E9DD-130F-4E67-986E-27D66EC32B34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9AA6ECDB-CFB3-4217-9DBC-1065A49385C5}" type="parTrans" cxnId="{659DCCBE-D874-44F8-B280-61DC3F1B1047}">
      <dgm:prSet/>
      <dgm:spPr/>
      <dgm:t>
        <a:bodyPr/>
        <a:lstStyle/>
        <a:p>
          <a:endParaRPr lang="en-US"/>
        </a:p>
      </dgm:t>
    </dgm:pt>
    <dgm:pt modelId="{08A144CE-4366-49B5-9514-2CEB1CF40E26}" type="sibTrans" cxnId="{659DCCBE-D874-44F8-B280-61DC3F1B1047}">
      <dgm:prSet/>
      <dgm:spPr/>
      <dgm:t>
        <a:bodyPr/>
        <a:lstStyle/>
        <a:p>
          <a:endParaRPr lang="en-US"/>
        </a:p>
      </dgm:t>
    </dgm:pt>
    <dgm:pt modelId="{C04A676D-7065-4467-87F4-4F65DF9AA288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B3DA7015-F687-4DB4-A774-0BEF4A83D691}" type="parTrans" cxnId="{A900E6EE-97C5-49EA-91BD-FE6808787C17}">
      <dgm:prSet/>
      <dgm:spPr/>
      <dgm:t>
        <a:bodyPr/>
        <a:lstStyle/>
        <a:p>
          <a:endParaRPr lang="en-US"/>
        </a:p>
      </dgm:t>
    </dgm:pt>
    <dgm:pt modelId="{AE7A9CBF-C030-4D5B-8222-B86A782D4E2C}" type="sibTrans" cxnId="{A900E6EE-97C5-49EA-91BD-FE6808787C17}">
      <dgm:prSet/>
      <dgm:spPr/>
      <dgm:t>
        <a:bodyPr/>
        <a:lstStyle/>
        <a:p>
          <a:endParaRPr lang="en-US"/>
        </a:p>
      </dgm:t>
    </dgm:pt>
    <dgm:pt modelId="{8EC28D3A-1C58-43DB-A53A-004D37C1C9C3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E34915D4-8F15-4B6E-928E-3B55F3BAD43A}" type="parTrans" cxnId="{08B7DA86-8F6B-4CDC-829B-840D37326887}">
      <dgm:prSet/>
      <dgm:spPr/>
      <dgm:t>
        <a:bodyPr/>
        <a:lstStyle/>
        <a:p>
          <a:endParaRPr lang="en-US"/>
        </a:p>
      </dgm:t>
    </dgm:pt>
    <dgm:pt modelId="{C3BCD228-39CF-4EA1-85E8-77C05EB6D73F}" type="sibTrans" cxnId="{08B7DA86-8F6B-4CDC-829B-840D37326887}">
      <dgm:prSet/>
      <dgm:spPr/>
      <dgm:t>
        <a:bodyPr/>
        <a:lstStyle/>
        <a:p>
          <a:endParaRPr lang="en-US"/>
        </a:p>
      </dgm:t>
    </dgm:pt>
    <dgm:pt modelId="{F88A7414-D21F-413E-A982-61C9484FA9ED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3056C16A-E4A5-4097-A5F9-84281C42DED0}" type="parTrans" cxnId="{D739D27F-EA6E-42C8-8B53-CE0FDB249650}">
      <dgm:prSet/>
      <dgm:spPr/>
      <dgm:t>
        <a:bodyPr/>
        <a:lstStyle/>
        <a:p>
          <a:endParaRPr lang="en-US"/>
        </a:p>
      </dgm:t>
    </dgm:pt>
    <dgm:pt modelId="{03F08B8F-FBF2-489B-A2A7-907EF4A959FC}" type="sibTrans" cxnId="{D739D27F-EA6E-42C8-8B53-CE0FDB249650}">
      <dgm:prSet/>
      <dgm:spPr/>
      <dgm:t>
        <a:bodyPr/>
        <a:lstStyle/>
        <a:p>
          <a:endParaRPr lang="en-US"/>
        </a:p>
      </dgm:t>
    </dgm:pt>
    <dgm:pt modelId="{39CD625A-852D-4864-A8F1-47573A83A891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3706B7D8-C95A-4CD5-B69F-EA5F1F6329F0}" type="parTrans" cxnId="{16C6EF9A-6034-4F1F-81E4-05964A678516}">
      <dgm:prSet/>
      <dgm:spPr/>
      <dgm:t>
        <a:bodyPr/>
        <a:lstStyle/>
        <a:p>
          <a:endParaRPr lang="en-US"/>
        </a:p>
      </dgm:t>
    </dgm:pt>
    <dgm:pt modelId="{4E139D14-FAC3-4958-8E71-59D91995F0D1}" type="sibTrans" cxnId="{16C6EF9A-6034-4F1F-81E4-05964A678516}">
      <dgm:prSet/>
      <dgm:spPr/>
      <dgm:t>
        <a:bodyPr/>
        <a:lstStyle/>
        <a:p>
          <a:endParaRPr lang="en-US"/>
        </a:p>
      </dgm:t>
    </dgm:pt>
    <dgm:pt modelId="{7600F377-6CDD-4660-BB00-D1ACA09BA420}">
      <dgm:prSet/>
      <dgm:spPr/>
      <dgm:t>
        <a:bodyPr/>
        <a:lstStyle/>
        <a:p>
          <a:endParaRPr lang="en-US"/>
        </a:p>
      </dgm:t>
    </dgm:pt>
    <dgm:pt modelId="{EA080DEC-C953-4881-83BB-ADA2A863A793}" type="parTrans" cxnId="{D1A6CE99-39AB-4DA8-B043-9303302071DA}">
      <dgm:prSet/>
      <dgm:spPr/>
      <dgm:t>
        <a:bodyPr/>
        <a:lstStyle/>
        <a:p>
          <a:endParaRPr lang="en-US"/>
        </a:p>
      </dgm:t>
    </dgm:pt>
    <dgm:pt modelId="{5A79E825-6E67-4380-A552-C765DD603D92}" type="sibTrans" cxnId="{D1A6CE99-39AB-4DA8-B043-9303302071DA}">
      <dgm:prSet/>
      <dgm:spPr/>
      <dgm:t>
        <a:bodyPr/>
        <a:lstStyle/>
        <a:p>
          <a:endParaRPr lang="en-US"/>
        </a:p>
      </dgm:t>
    </dgm:pt>
    <dgm:pt modelId="{F8F7C241-1B7F-4FBF-9C94-AC621850C717}">
      <dgm:prSet/>
      <dgm:spPr/>
      <dgm:t>
        <a:bodyPr/>
        <a:lstStyle/>
        <a:p>
          <a:endParaRPr lang="en-US"/>
        </a:p>
      </dgm:t>
    </dgm:pt>
    <dgm:pt modelId="{D8F545E7-6965-4AB5-BFCD-BAFC96AD9F66}" type="parTrans" cxnId="{A50C6C41-158C-415F-A99E-6F31BDBD4821}">
      <dgm:prSet/>
      <dgm:spPr/>
      <dgm:t>
        <a:bodyPr/>
        <a:lstStyle/>
        <a:p>
          <a:endParaRPr lang="en-US"/>
        </a:p>
      </dgm:t>
    </dgm:pt>
    <dgm:pt modelId="{31DC6B85-700D-4BA3-9EED-04392EBD763B}" type="sibTrans" cxnId="{A50C6C41-158C-415F-A99E-6F31BDBD4821}">
      <dgm:prSet/>
      <dgm:spPr/>
      <dgm:t>
        <a:bodyPr/>
        <a:lstStyle/>
        <a:p>
          <a:endParaRPr lang="en-US"/>
        </a:p>
      </dgm:t>
    </dgm:pt>
    <dgm:pt modelId="{69F66AF1-F4A1-40D7-8CD8-1AF4C2A488D3}">
      <dgm:prSet/>
      <dgm:spPr/>
      <dgm:t>
        <a:bodyPr/>
        <a:lstStyle/>
        <a:p>
          <a:endParaRPr lang="en-US"/>
        </a:p>
      </dgm:t>
    </dgm:pt>
    <dgm:pt modelId="{1A52BA1F-0B54-42D2-8716-B952A29B3602}" type="parTrans" cxnId="{6AF8578E-1E24-42D2-B1F0-39BFDFECF268}">
      <dgm:prSet/>
      <dgm:spPr/>
      <dgm:t>
        <a:bodyPr/>
        <a:lstStyle/>
        <a:p>
          <a:endParaRPr lang="en-US"/>
        </a:p>
      </dgm:t>
    </dgm:pt>
    <dgm:pt modelId="{878FF66F-6823-4F60-9226-6D984AA55998}" type="sibTrans" cxnId="{6AF8578E-1E24-42D2-B1F0-39BFDFECF268}">
      <dgm:prSet/>
      <dgm:spPr/>
      <dgm:t>
        <a:bodyPr/>
        <a:lstStyle/>
        <a:p>
          <a:endParaRPr lang="en-US"/>
        </a:p>
      </dgm:t>
    </dgm:pt>
    <dgm:pt modelId="{BE4E0CF4-AED5-468E-BB22-6547AEA22323}">
      <dgm:prSet/>
      <dgm:spPr/>
      <dgm:t>
        <a:bodyPr/>
        <a:lstStyle/>
        <a:p>
          <a:endParaRPr lang="en-US"/>
        </a:p>
      </dgm:t>
    </dgm:pt>
    <dgm:pt modelId="{A40CFB99-61F8-40D0-B809-C75803C87B48}" type="parTrans" cxnId="{B57C2A0D-6C44-4F28-AD7F-584DC2192D6E}">
      <dgm:prSet/>
      <dgm:spPr/>
      <dgm:t>
        <a:bodyPr/>
        <a:lstStyle/>
        <a:p>
          <a:endParaRPr lang="en-US"/>
        </a:p>
      </dgm:t>
    </dgm:pt>
    <dgm:pt modelId="{75C376C7-CB35-4B8E-B849-7A0ED3F4F392}" type="sibTrans" cxnId="{B57C2A0D-6C44-4F28-AD7F-584DC2192D6E}">
      <dgm:prSet/>
      <dgm:spPr/>
      <dgm:t>
        <a:bodyPr/>
        <a:lstStyle/>
        <a:p>
          <a:endParaRPr lang="en-US"/>
        </a:p>
      </dgm:t>
    </dgm:pt>
    <dgm:pt modelId="{0A7E5696-A758-4228-A17D-22040F0B2B7E}">
      <dgm:prSet/>
      <dgm:spPr/>
      <dgm:t>
        <a:bodyPr/>
        <a:lstStyle/>
        <a:p>
          <a:endParaRPr lang="en-US"/>
        </a:p>
      </dgm:t>
    </dgm:pt>
    <dgm:pt modelId="{6E27AB9C-A3B9-49F4-AFC8-B77CB6095129}" type="parTrans" cxnId="{E4780023-9FFF-4727-89E5-02E06FC6C1AF}">
      <dgm:prSet/>
      <dgm:spPr/>
      <dgm:t>
        <a:bodyPr/>
        <a:lstStyle/>
        <a:p>
          <a:endParaRPr lang="en-US"/>
        </a:p>
      </dgm:t>
    </dgm:pt>
    <dgm:pt modelId="{836A3A5A-4A32-4C56-8B98-CEA05FCB8917}" type="sibTrans" cxnId="{E4780023-9FFF-4727-89E5-02E06FC6C1AF}">
      <dgm:prSet/>
      <dgm:spPr/>
      <dgm:t>
        <a:bodyPr/>
        <a:lstStyle/>
        <a:p>
          <a:endParaRPr lang="en-US"/>
        </a:p>
      </dgm:t>
    </dgm:pt>
    <dgm:pt modelId="{14CA4C2E-ABFC-4A23-BC7C-73BAA8D13C60}">
      <dgm:prSet/>
      <dgm:spPr/>
      <dgm:t>
        <a:bodyPr/>
        <a:lstStyle/>
        <a:p>
          <a:endParaRPr lang="en-US"/>
        </a:p>
      </dgm:t>
    </dgm:pt>
    <dgm:pt modelId="{15843E3F-448F-400B-8BCE-99597A17BBC9}" type="parTrans" cxnId="{F7AC4F37-C8F2-4EE0-A77C-8DF6396989C6}">
      <dgm:prSet/>
      <dgm:spPr/>
      <dgm:t>
        <a:bodyPr/>
        <a:lstStyle/>
        <a:p>
          <a:endParaRPr lang="en-US"/>
        </a:p>
      </dgm:t>
    </dgm:pt>
    <dgm:pt modelId="{33251463-DEB2-4082-9556-D7E11AAB4C75}" type="sibTrans" cxnId="{F7AC4F37-C8F2-4EE0-A77C-8DF6396989C6}">
      <dgm:prSet/>
      <dgm:spPr/>
      <dgm:t>
        <a:bodyPr/>
        <a:lstStyle/>
        <a:p>
          <a:endParaRPr lang="en-US"/>
        </a:p>
      </dgm:t>
    </dgm:pt>
    <dgm:pt modelId="{9C2A0378-EB90-46C2-9255-9EDC3EB908A8}">
      <dgm:prSet/>
      <dgm:spPr/>
      <dgm:t>
        <a:bodyPr/>
        <a:lstStyle/>
        <a:p>
          <a:endParaRPr lang="en-US"/>
        </a:p>
      </dgm:t>
    </dgm:pt>
    <dgm:pt modelId="{720A841A-0A0D-4602-BB1D-819643253DD7}" type="parTrans" cxnId="{D97629CA-ECF5-4DC2-9AE0-999696BEEB4A}">
      <dgm:prSet/>
      <dgm:spPr/>
      <dgm:t>
        <a:bodyPr/>
        <a:lstStyle/>
        <a:p>
          <a:endParaRPr lang="en-US"/>
        </a:p>
      </dgm:t>
    </dgm:pt>
    <dgm:pt modelId="{1C7000DA-22CB-425D-BFB1-39E4CA2E84FE}" type="sibTrans" cxnId="{D97629CA-ECF5-4DC2-9AE0-999696BEEB4A}">
      <dgm:prSet/>
      <dgm:spPr/>
      <dgm:t>
        <a:bodyPr/>
        <a:lstStyle/>
        <a:p>
          <a:endParaRPr lang="en-US"/>
        </a:p>
      </dgm:t>
    </dgm:pt>
    <dgm:pt modelId="{79287041-0EB6-4348-8723-D587B9C148CE}">
      <dgm:prSet/>
      <dgm:spPr/>
      <dgm:t>
        <a:bodyPr/>
        <a:lstStyle/>
        <a:p>
          <a:endParaRPr lang="en-US"/>
        </a:p>
      </dgm:t>
    </dgm:pt>
    <dgm:pt modelId="{B459A234-CD37-4ED2-A51A-E5C175A5392A}" type="parTrans" cxnId="{54C6CB59-299E-4EA8-9A04-79FFAFD0433A}">
      <dgm:prSet/>
      <dgm:spPr/>
      <dgm:t>
        <a:bodyPr/>
        <a:lstStyle/>
        <a:p>
          <a:endParaRPr lang="en-US"/>
        </a:p>
      </dgm:t>
    </dgm:pt>
    <dgm:pt modelId="{CEFD0A08-DC1D-4C99-80EE-EB759C2CCC14}" type="sibTrans" cxnId="{54C6CB59-299E-4EA8-9A04-79FFAFD0433A}">
      <dgm:prSet/>
      <dgm:spPr/>
      <dgm:t>
        <a:bodyPr/>
        <a:lstStyle/>
        <a:p>
          <a:endParaRPr lang="en-US"/>
        </a:p>
      </dgm:t>
    </dgm:pt>
    <dgm:pt modelId="{1BB01C10-5405-474D-9908-7C45F66E3454}">
      <dgm:prSet/>
      <dgm:spPr/>
      <dgm:t>
        <a:bodyPr/>
        <a:lstStyle/>
        <a:p>
          <a:endParaRPr lang="en-US"/>
        </a:p>
      </dgm:t>
    </dgm:pt>
    <dgm:pt modelId="{1ABCD3E2-A2C7-495A-A12D-FD23E4263267}" type="parTrans" cxnId="{1A5B337C-A45B-4AE4-8DBA-0D555318CFE5}">
      <dgm:prSet/>
      <dgm:spPr/>
      <dgm:t>
        <a:bodyPr/>
        <a:lstStyle/>
        <a:p>
          <a:endParaRPr lang="en-US"/>
        </a:p>
      </dgm:t>
    </dgm:pt>
    <dgm:pt modelId="{4F9A0B59-D607-47B8-A745-AEDE154C5CD1}" type="sibTrans" cxnId="{1A5B337C-A45B-4AE4-8DBA-0D555318CFE5}">
      <dgm:prSet/>
      <dgm:spPr/>
      <dgm:t>
        <a:bodyPr/>
        <a:lstStyle/>
        <a:p>
          <a:endParaRPr lang="en-US"/>
        </a:p>
      </dgm:t>
    </dgm:pt>
    <dgm:pt modelId="{0EB40C49-E081-4587-84E1-6F8266C448D9}">
      <dgm:prSet/>
      <dgm:spPr/>
      <dgm:t>
        <a:bodyPr/>
        <a:lstStyle/>
        <a:p>
          <a:endParaRPr lang="en-US"/>
        </a:p>
      </dgm:t>
    </dgm:pt>
    <dgm:pt modelId="{CD06DAC7-D777-419B-BEB7-6AFD0C456721}" type="parTrans" cxnId="{1DA3A885-8E4A-4379-8DCA-3AA4B67CD966}">
      <dgm:prSet/>
      <dgm:spPr/>
      <dgm:t>
        <a:bodyPr/>
        <a:lstStyle/>
        <a:p>
          <a:endParaRPr lang="en-US"/>
        </a:p>
      </dgm:t>
    </dgm:pt>
    <dgm:pt modelId="{DE05008C-14C0-428F-9842-0C98C2C3BE9E}" type="sibTrans" cxnId="{1DA3A885-8E4A-4379-8DCA-3AA4B67CD966}">
      <dgm:prSet/>
      <dgm:spPr/>
      <dgm:t>
        <a:bodyPr/>
        <a:lstStyle/>
        <a:p>
          <a:endParaRPr lang="en-US"/>
        </a:p>
      </dgm:t>
    </dgm:pt>
    <dgm:pt modelId="{5AEC2826-E6B3-446B-B7BC-EAFCA2661295}">
      <dgm:prSet/>
      <dgm:spPr/>
      <dgm:t>
        <a:bodyPr/>
        <a:lstStyle/>
        <a:p>
          <a:endParaRPr lang="en-US"/>
        </a:p>
      </dgm:t>
    </dgm:pt>
    <dgm:pt modelId="{327D1CB6-8CD5-464C-8D1C-8C381DEA4089}" type="parTrans" cxnId="{E87E903B-A516-4579-9327-082B13D92866}">
      <dgm:prSet/>
      <dgm:spPr/>
      <dgm:t>
        <a:bodyPr/>
        <a:lstStyle/>
        <a:p>
          <a:endParaRPr lang="en-US"/>
        </a:p>
      </dgm:t>
    </dgm:pt>
    <dgm:pt modelId="{7D5F0793-32C9-4603-B5C1-D302F6490550}" type="sibTrans" cxnId="{E87E903B-A516-4579-9327-082B13D92866}">
      <dgm:prSet/>
      <dgm:spPr/>
      <dgm:t>
        <a:bodyPr/>
        <a:lstStyle/>
        <a:p>
          <a:endParaRPr lang="en-US"/>
        </a:p>
      </dgm:t>
    </dgm:pt>
    <dgm:pt modelId="{AC37723F-AE86-4014-9174-E79425A08A28}">
      <dgm:prSet/>
      <dgm:spPr/>
      <dgm:t>
        <a:bodyPr/>
        <a:lstStyle/>
        <a:p>
          <a:endParaRPr lang="en-US"/>
        </a:p>
      </dgm:t>
    </dgm:pt>
    <dgm:pt modelId="{ACE93F0A-27D1-4326-8F28-23C5CAAF5EEE}" type="parTrans" cxnId="{E799556C-1CFB-4434-907D-A7A4E3E5BAE7}">
      <dgm:prSet/>
      <dgm:spPr/>
      <dgm:t>
        <a:bodyPr/>
        <a:lstStyle/>
        <a:p>
          <a:endParaRPr lang="en-US"/>
        </a:p>
      </dgm:t>
    </dgm:pt>
    <dgm:pt modelId="{5D5740F8-DF0A-4184-94EB-2F6EE6EF57AE}" type="sibTrans" cxnId="{E799556C-1CFB-4434-907D-A7A4E3E5BAE7}">
      <dgm:prSet/>
      <dgm:spPr/>
      <dgm:t>
        <a:bodyPr/>
        <a:lstStyle/>
        <a:p>
          <a:endParaRPr lang="en-US"/>
        </a:p>
      </dgm:t>
    </dgm:pt>
    <dgm:pt modelId="{82BAD208-64B2-477A-ACDA-6CF407340E12}">
      <dgm:prSet/>
      <dgm:spPr/>
      <dgm:t>
        <a:bodyPr/>
        <a:lstStyle/>
        <a:p>
          <a:endParaRPr lang="en-US"/>
        </a:p>
      </dgm:t>
    </dgm:pt>
    <dgm:pt modelId="{F16175B9-122B-4654-B285-59AA3FF70494}" type="parTrans" cxnId="{D2150A38-9A79-47C8-B7E6-64AEF68AB3F3}">
      <dgm:prSet/>
      <dgm:spPr/>
      <dgm:t>
        <a:bodyPr/>
        <a:lstStyle/>
        <a:p>
          <a:endParaRPr lang="en-US"/>
        </a:p>
      </dgm:t>
    </dgm:pt>
    <dgm:pt modelId="{A5A50988-9A74-4ABD-AAE0-740A2D7D2F19}" type="sibTrans" cxnId="{D2150A38-9A79-47C8-B7E6-64AEF68AB3F3}">
      <dgm:prSet/>
      <dgm:spPr/>
      <dgm:t>
        <a:bodyPr/>
        <a:lstStyle/>
        <a:p>
          <a:endParaRPr lang="en-US"/>
        </a:p>
      </dgm:t>
    </dgm:pt>
    <dgm:pt modelId="{95CDAC65-9B3D-4440-BA08-F81F2E7E4084}">
      <dgm:prSet/>
      <dgm:spPr/>
      <dgm:t>
        <a:bodyPr/>
        <a:lstStyle/>
        <a:p>
          <a:endParaRPr lang="en-US"/>
        </a:p>
      </dgm:t>
    </dgm:pt>
    <dgm:pt modelId="{8914AA81-EBBD-4459-9D72-52D32D920076}" type="parTrans" cxnId="{57074DCC-3686-4D54-85DD-799E53A654AF}">
      <dgm:prSet/>
      <dgm:spPr/>
      <dgm:t>
        <a:bodyPr/>
        <a:lstStyle/>
        <a:p>
          <a:endParaRPr lang="en-US"/>
        </a:p>
      </dgm:t>
    </dgm:pt>
    <dgm:pt modelId="{2F69B0F1-1012-4B84-8CCA-FE63FD5289B1}" type="sibTrans" cxnId="{57074DCC-3686-4D54-85DD-799E53A654AF}">
      <dgm:prSet/>
      <dgm:spPr/>
      <dgm:t>
        <a:bodyPr/>
        <a:lstStyle/>
        <a:p>
          <a:endParaRPr lang="en-US"/>
        </a:p>
      </dgm:t>
    </dgm:pt>
    <dgm:pt modelId="{D9F74C0E-DAB8-4FC7-B3D4-8BC92F0FA62C}">
      <dgm:prSet/>
      <dgm:spPr/>
      <dgm:t>
        <a:bodyPr/>
        <a:lstStyle/>
        <a:p>
          <a:endParaRPr lang="en-US"/>
        </a:p>
      </dgm:t>
    </dgm:pt>
    <dgm:pt modelId="{98DC4A1F-D6F7-4BCC-AB54-6242F2D0D57F}" type="parTrans" cxnId="{7FDF80E8-54B5-43A6-83B3-34F7F430BB54}">
      <dgm:prSet/>
      <dgm:spPr/>
      <dgm:t>
        <a:bodyPr/>
        <a:lstStyle/>
        <a:p>
          <a:endParaRPr lang="en-US"/>
        </a:p>
      </dgm:t>
    </dgm:pt>
    <dgm:pt modelId="{91C52B1F-7D76-4DF5-9731-FD0DE3244E78}" type="sibTrans" cxnId="{7FDF80E8-54B5-43A6-83B3-34F7F430BB54}">
      <dgm:prSet/>
      <dgm:spPr/>
      <dgm:t>
        <a:bodyPr/>
        <a:lstStyle/>
        <a:p>
          <a:endParaRPr lang="en-US"/>
        </a:p>
      </dgm:t>
    </dgm:pt>
    <dgm:pt modelId="{245459EB-076D-4D13-BF1C-D4F27ABD4C19}">
      <dgm:prSet/>
      <dgm:spPr/>
      <dgm:t>
        <a:bodyPr/>
        <a:lstStyle/>
        <a:p>
          <a:endParaRPr lang="en-US"/>
        </a:p>
      </dgm:t>
    </dgm:pt>
    <dgm:pt modelId="{6524C038-1773-4710-85C7-52250FBDFF02}" type="parTrans" cxnId="{7FECDA3E-F264-46A6-83AD-8B86FE17D809}">
      <dgm:prSet/>
      <dgm:spPr/>
      <dgm:t>
        <a:bodyPr/>
        <a:lstStyle/>
        <a:p>
          <a:endParaRPr lang="en-US"/>
        </a:p>
      </dgm:t>
    </dgm:pt>
    <dgm:pt modelId="{2DDE0625-5CF3-4C09-99A7-27C727489DF7}" type="sibTrans" cxnId="{7FECDA3E-F264-46A6-83AD-8B86FE17D809}">
      <dgm:prSet/>
      <dgm:spPr/>
      <dgm:t>
        <a:bodyPr/>
        <a:lstStyle/>
        <a:p>
          <a:endParaRPr lang="en-US"/>
        </a:p>
      </dgm:t>
    </dgm:pt>
    <dgm:pt modelId="{9CF74D66-4153-4BB9-8617-B611B7995146}">
      <dgm:prSet/>
      <dgm:spPr/>
      <dgm:t>
        <a:bodyPr/>
        <a:lstStyle/>
        <a:p>
          <a:endParaRPr lang="en-US"/>
        </a:p>
      </dgm:t>
    </dgm:pt>
    <dgm:pt modelId="{7FD120C4-9A5D-4440-87A3-896D0E9E336D}" type="parTrans" cxnId="{96046A40-9446-4130-A7D1-81B369A51A2B}">
      <dgm:prSet/>
      <dgm:spPr/>
      <dgm:t>
        <a:bodyPr/>
        <a:lstStyle/>
        <a:p>
          <a:endParaRPr lang="en-US"/>
        </a:p>
      </dgm:t>
    </dgm:pt>
    <dgm:pt modelId="{C73EE184-7E7D-4CC4-8B3B-A0F8FC0A4708}" type="sibTrans" cxnId="{96046A40-9446-4130-A7D1-81B369A51A2B}">
      <dgm:prSet/>
      <dgm:spPr/>
      <dgm:t>
        <a:bodyPr/>
        <a:lstStyle/>
        <a:p>
          <a:endParaRPr lang="en-US"/>
        </a:p>
      </dgm:t>
    </dgm:pt>
    <dgm:pt modelId="{C4F0E5DB-C207-4F25-885E-F1CC8843D851}">
      <dgm:prSet/>
      <dgm:spPr/>
      <dgm:t>
        <a:bodyPr/>
        <a:lstStyle/>
        <a:p>
          <a:endParaRPr lang="en-US"/>
        </a:p>
      </dgm:t>
    </dgm:pt>
    <dgm:pt modelId="{B1939424-EBE2-4BC6-9F1A-CC734FD33F2D}" type="parTrans" cxnId="{DEBE2F4C-CB05-453F-AA0F-FEED157FA2BC}">
      <dgm:prSet/>
      <dgm:spPr/>
      <dgm:t>
        <a:bodyPr/>
        <a:lstStyle/>
        <a:p>
          <a:endParaRPr lang="en-US"/>
        </a:p>
      </dgm:t>
    </dgm:pt>
    <dgm:pt modelId="{FEC8BD68-78AA-43BA-BA00-297463F8F80C}" type="sibTrans" cxnId="{DEBE2F4C-CB05-453F-AA0F-FEED157FA2BC}">
      <dgm:prSet/>
      <dgm:spPr/>
      <dgm:t>
        <a:bodyPr/>
        <a:lstStyle/>
        <a:p>
          <a:endParaRPr lang="en-US"/>
        </a:p>
      </dgm:t>
    </dgm:pt>
    <dgm:pt modelId="{E54399B4-3A6B-45D6-A222-D3EF0EBC2E26}">
      <dgm:prSet/>
      <dgm:spPr/>
      <dgm:t>
        <a:bodyPr/>
        <a:lstStyle/>
        <a:p>
          <a:endParaRPr lang="en-US"/>
        </a:p>
      </dgm:t>
    </dgm:pt>
    <dgm:pt modelId="{36784FBB-423F-429F-BAF5-43CA8F7DC4A0}" type="parTrans" cxnId="{9078B9B1-BCED-4433-B207-2A17D4628B14}">
      <dgm:prSet/>
      <dgm:spPr/>
      <dgm:t>
        <a:bodyPr/>
        <a:lstStyle/>
        <a:p>
          <a:endParaRPr lang="en-US"/>
        </a:p>
      </dgm:t>
    </dgm:pt>
    <dgm:pt modelId="{6DB8E5CC-B98A-459D-AF5D-DBCDD6B23B6D}" type="sibTrans" cxnId="{9078B9B1-BCED-4433-B207-2A17D4628B14}">
      <dgm:prSet/>
      <dgm:spPr/>
      <dgm:t>
        <a:bodyPr/>
        <a:lstStyle/>
        <a:p>
          <a:endParaRPr lang="en-US"/>
        </a:p>
      </dgm:t>
    </dgm:pt>
    <dgm:pt modelId="{029FA480-D1DC-4929-A74B-B4D66170B4A1}">
      <dgm:prSet/>
      <dgm:spPr/>
      <dgm:t>
        <a:bodyPr/>
        <a:lstStyle/>
        <a:p>
          <a:endParaRPr lang="en-US"/>
        </a:p>
      </dgm:t>
    </dgm:pt>
    <dgm:pt modelId="{11E1D943-AD1C-474D-A58B-E8D43F169E81}" type="parTrans" cxnId="{A1F0CCA8-84EB-4847-8BB4-427146C5EF54}">
      <dgm:prSet/>
      <dgm:spPr/>
      <dgm:t>
        <a:bodyPr/>
        <a:lstStyle/>
        <a:p>
          <a:endParaRPr lang="en-US"/>
        </a:p>
      </dgm:t>
    </dgm:pt>
    <dgm:pt modelId="{6BEECDF9-2BBC-441A-A1BB-73E3426B2E4B}" type="sibTrans" cxnId="{A1F0CCA8-84EB-4847-8BB4-427146C5EF54}">
      <dgm:prSet/>
      <dgm:spPr/>
      <dgm:t>
        <a:bodyPr/>
        <a:lstStyle/>
        <a:p>
          <a:endParaRPr lang="en-US"/>
        </a:p>
      </dgm:t>
    </dgm:pt>
    <dgm:pt modelId="{0B17B18D-C896-4B62-AD62-1F8F90896ABF}">
      <dgm:prSet/>
      <dgm:spPr/>
      <dgm:t>
        <a:bodyPr/>
        <a:lstStyle/>
        <a:p>
          <a:endParaRPr lang="en-US"/>
        </a:p>
      </dgm:t>
    </dgm:pt>
    <dgm:pt modelId="{83FD6FD5-BEC6-4D8C-ABCA-64CF450EEEEE}" type="parTrans" cxnId="{61545B09-CAF7-4E09-A161-91F635A2BFAD}">
      <dgm:prSet/>
      <dgm:spPr/>
      <dgm:t>
        <a:bodyPr/>
        <a:lstStyle/>
        <a:p>
          <a:endParaRPr lang="en-US"/>
        </a:p>
      </dgm:t>
    </dgm:pt>
    <dgm:pt modelId="{44D85108-3F96-475E-AA6E-FAF579CC516C}" type="sibTrans" cxnId="{61545B09-CAF7-4E09-A161-91F635A2BFAD}">
      <dgm:prSet/>
      <dgm:spPr/>
      <dgm:t>
        <a:bodyPr/>
        <a:lstStyle/>
        <a:p>
          <a:endParaRPr lang="en-US"/>
        </a:p>
      </dgm:t>
    </dgm:pt>
    <dgm:pt modelId="{9EA1ED3E-1D3A-40C4-A68C-7BEEE760B26D}">
      <dgm:prSet/>
      <dgm:spPr/>
      <dgm:t>
        <a:bodyPr/>
        <a:lstStyle/>
        <a:p>
          <a:endParaRPr lang="en-US"/>
        </a:p>
      </dgm:t>
    </dgm:pt>
    <dgm:pt modelId="{5E5F3CB7-3C42-4BC4-A09A-6D0B0BB37FEE}" type="parTrans" cxnId="{56342316-A621-428B-A3C0-503AB71F28A5}">
      <dgm:prSet/>
      <dgm:spPr/>
      <dgm:t>
        <a:bodyPr/>
        <a:lstStyle/>
        <a:p>
          <a:endParaRPr lang="en-US"/>
        </a:p>
      </dgm:t>
    </dgm:pt>
    <dgm:pt modelId="{C0EF4819-BC7C-4747-B37E-AFA78A031C78}" type="sibTrans" cxnId="{56342316-A621-428B-A3C0-503AB71F28A5}">
      <dgm:prSet/>
      <dgm:spPr/>
      <dgm:t>
        <a:bodyPr/>
        <a:lstStyle/>
        <a:p>
          <a:endParaRPr lang="en-US"/>
        </a:p>
      </dgm:t>
    </dgm:pt>
    <dgm:pt modelId="{493A532C-841B-4787-A977-FF13E6E334BF}">
      <dgm:prSet/>
      <dgm:spPr/>
      <dgm:t>
        <a:bodyPr/>
        <a:lstStyle/>
        <a:p>
          <a:endParaRPr lang="en-US"/>
        </a:p>
      </dgm:t>
    </dgm:pt>
    <dgm:pt modelId="{56A74C41-731E-4388-B710-9147C3D8EF96}" type="parTrans" cxnId="{762EAFB9-6217-4D78-8C4B-FD73D1AE2B18}">
      <dgm:prSet/>
      <dgm:spPr/>
      <dgm:t>
        <a:bodyPr/>
        <a:lstStyle/>
        <a:p>
          <a:endParaRPr lang="en-US"/>
        </a:p>
      </dgm:t>
    </dgm:pt>
    <dgm:pt modelId="{A51FB637-62B7-4EDE-8662-1D07C7E246DA}" type="sibTrans" cxnId="{762EAFB9-6217-4D78-8C4B-FD73D1AE2B18}">
      <dgm:prSet/>
      <dgm:spPr/>
      <dgm:t>
        <a:bodyPr/>
        <a:lstStyle/>
        <a:p>
          <a:endParaRPr lang="en-US"/>
        </a:p>
      </dgm:t>
    </dgm:pt>
    <dgm:pt modelId="{26D5654F-883A-4B5A-83B3-59DF1390D544}">
      <dgm:prSet/>
      <dgm:spPr/>
      <dgm:t>
        <a:bodyPr/>
        <a:lstStyle/>
        <a:p>
          <a:endParaRPr lang="en-US"/>
        </a:p>
      </dgm:t>
    </dgm:pt>
    <dgm:pt modelId="{66AA0161-D297-4CA9-934F-C79EA6C19279}" type="parTrans" cxnId="{49724950-BB80-4824-AF1F-51C4ED8BB663}">
      <dgm:prSet/>
      <dgm:spPr/>
      <dgm:t>
        <a:bodyPr/>
        <a:lstStyle/>
        <a:p>
          <a:endParaRPr lang="en-US"/>
        </a:p>
      </dgm:t>
    </dgm:pt>
    <dgm:pt modelId="{9598300D-27AE-4D0E-8A29-C5B0B3986AF5}" type="sibTrans" cxnId="{49724950-BB80-4824-AF1F-51C4ED8BB663}">
      <dgm:prSet/>
      <dgm:spPr/>
      <dgm:t>
        <a:bodyPr/>
        <a:lstStyle/>
        <a:p>
          <a:endParaRPr lang="en-US"/>
        </a:p>
      </dgm:t>
    </dgm:pt>
    <dgm:pt modelId="{6AEA8667-56C7-4B02-BFE3-214178C417FA}">
      <dgm:prSet custT="1"/>
      <dgm:spPr>
        <a:solidFill>
          <a:srgbClr val="5880A0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B247627F-DFCD-4485-A784-F0B559910F37}" type="parTrans" cxnId="{7F940F3D-6B4C-4932-90B1-2424FF0B99AC}">
      <dgm:prSet/>
      <dgm:spPr/>
      <dgm:t>
        <a:bodyPr/>
        <a:lstStyle/>
        <a:p>
          <a:endParaRPr lang="en-US"/>
        </a:p>
      </dgm:t>
    </dgm:pt>
    <dgm:pt modelId="{6A678459-6370-441A-9A87-03E0267010C9}" type="sibTrans" cxnId="{7F940F3D-6B4C-4932-90B1-2424FF0B99AC}">
      <dgm:prSet/>
      <dgm:spPr/>
      <dgm:t>
        <a:bodyPr/>
        <a:lstStyle/>
        <a:p>
          <a:endParaRPr lang="en-US"/>
        </a:p>
      </dgm:t>
    </dgm:pt>
    <dgm:pt modelId="{D6C93794-8972-4174-B3B8-7497EB8A884F}">
      <dgm:prSet custT="1"/>
      <dgm:spPr>
        <a:solidFill>
          <a:schemeClr val="tx2">
            <a:lumMod val="20000"/>
            <a:lumOff val="8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88E6CD9-5349-43F8-88BA-C433EA31D5D6}" type="parTrans" cxnId="{D8D9EB05-7042-486B-AFEA-5E445228B33C}">
      <dgm:prSet/>
      <dgm:spPr/>
      <dgm:t>
        <a:bodyPr/>
        <a:lstStyle/>
        <a:p>
          <a:endParaRPr lang="en-US"/>
        </a:p>
      </dgm:t>
    </dgm:pt>
    <dgm:pt modelId="{4527A4AD-4CF7-4C3E-896B-533056D2ED28}" type="sibTrans" cxnId="{D8D9EB05-7042-486B-AFEA-5E445228B33C}">
      <dgm:prSet/>
      <dgm:spPr/>
      <dgm:t>
        <a:bodyPr/>
        <a:lstStyle/>
        <a:p>
          <a:endParaRPr lang="en-US"/>
        </a:p>
      </dgm:t>
    </dgm:pt>
    <dgm:pt modelId="{11431FDB-59A1-43D0-A98D-8E10AA6417BF}">
      <dgm:prSet custT="1"/>
      <dgm:spPr>
        <a:solidFill>
          <a:schemeClr val="tx2">
            <a:lumMod val="20000"/>
            <a:lumOff val="8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A118EE84-B1B7-4AA9-BBED-1B7191B525EF}" type="parTrans" cxnId="{BA762834-9E92-4138-A23A-25CE4AB743F6}">
      <dgm:prSet/>
      <dgm:spPr/>
      <dgm:t>
        <a:bodyPr/>
        <a:lstStyle/>
        <a:p>
          <a:endParaRPr lang="en-US"/>
        </a:p>
      </dgm:t>
    </dgm:pt>
    <dgm:pt modelId="{6A1F6403-FF2E-474B-9BF7-63BD4074BE0F}" type="sibTrans" cxnId="{BA762834-9E92-4138-A23A-25CE4AB743F6}">
      <dgm:prSet/>
      <dgm:spPr/>
      <dgm:t>
        <a:bodyPr/>
        <a:lstStyle/>
        <a:p>
          <a:endParaRPr lang="en-US"/>
        </a:p>
      </dgm:t>
    </dgm:pt>
    <dgm:pt modelId="{A37179AE-1B48-4704-B486-720C07DA8255}">
      <dgm:prSet custT="1"/>
      <dgm:spPr>
        <a:solidFill>
          <a:schemeClr val="tx2">
            <a:lumMod val="20000"/>
            <a:lumOff val="8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F4C1C330-A40E-45B3-A7E1-F3B1A3F324AF}" type="parTrans" cxnId="{8B7373A4-7F9D-4799-957B-972E5C2A4230}">
      <dgm:prSet/>
      <dgm:spPr/>
      <dgm:t>
        <a:bodyPr/>
        <a:lstStyle/>
        <a:p>
          <a:endParaRPr lang="en-US"/>
        </a:p>
      </dgm:t>
    </dgm:pt>
    <dgm:pt modelId="{CFC635F8-941B-4A2B-B5BC-26F67802BBCB}" type="sibTrans" cxnId="{8B7373A4-7F9D-4799-957B-972E5C2A4230}">
      <dgm:prSet/>
      <dgm:spPr/>
      <dgm:t>
        <a:bodyPr/>
        <a:lstStyle/>
        <a:p>
          <a:endParaRPr lang="en-US"/>
        </a:p>
      </dgm:t>
    </dgm:pt>
    <dgm:pt modelId="{1AF2B54D-2BF1-474A-9214-E44B908B4F76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578E689C-DAC7-4407-AF64-704B7C95A719}" type="parTrans" cxnId="{18E42D5B-53D8-47F5-A8FD-09D3F1AE0627}">
      <dgm:prSet/>
      <dgm:spPr/>
      <dgm:t>
        <a:bodyPr/>
        <a:lstStyle/>
        <a:p>
          <a:endParaRPr lang="en-US"/>
        </a:p>
      </dgm:t>
    </dgm:pt>
    <dgm:pt modelId="{8FA512F7-8415-4B98-A6A7-29AAE94D81CF}" type="sibTrans" cxnId="{18E42D5B-53D8-47F5-A8FD-09D3F1AE0627}">
      <dgm:prSet/>
      <dgm:spPr/>
      <dgm:t>
        <a:bodyPr/>
        <a:lstStyle/>
        <a:p>
          <a:endParaRPr lang="en-US"/>
        </a:p>
      </dgm:t>
    </dgm:pt>
    <dgm:pt modelId="{2498D59A-0E5A-48FF-8E77-F75504FF6657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D8E6E4E7-0409-47DD-ACD9-CDC9B6285667}" type="parTrans" cxnId="{551A4E0B-E55C-416B-99D2-B247AD4EADEE}">
      <dgm:prSet/>
      <dgm:spPr/>
      <dgm:t>
        <a:bodyPr/>
        <a:lstStyle/>
        <a:p>
          <a:endParaRPr lang="en-US"/>
        </a:p>
      </dgm:t>
    </dgm:pt>
    <dgm:pt modelId="{D6D823E2-2F3A-43CE-8D62-26D7B9293718}" type="sibTrans" cxnId="{551A4E0B-E55C-416B-99D2-B247AD4EADEE}">
      <dgm:prSet/>
      <dgm:spPr/>
      <dgm:t>
        <a:bodyPr/>
        <a:lstStyle/>
        <a:p>
          <a:endParaRPr lang="en-US"/>
        </a:p>
      </dgm:t>
    </dgm:pt>
    <dgm:pt modelId="{4AA5D65C-A413-4B0C-B630-7D9BDC3F819A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44F4D8B4-5F54-4C4F-9342-E80FA3FE4262}" type="parTrans" cxnId="{7DD9DE18-CE63-48F8-9ED7-F8DC9F819084}">
      <dgm:prSet/>
      <dgm:spPr/>
      <dgm:t>
        <a:bodyPr/>
        <a:lstStyle/>
        <a:p>
          <a:endParaRPr lang="en-US"/>
        </a:p>
      </dgm:t>
    </dgm:pt>
    <dgm:pt modelId="{ABA093FE-8E22-410C-8E16-2AEDFF92C5AC}" type="sibTrans" cxnId="{7DD9DE18-CE63-48F8-9ED7-F8DC9F819084}">
      <dgm:prSet/>
      <dgm:spPr/>
      <dgm:t>
        <a:bodyPr/>
        <a:lstStyle/>
        <a:p>
          <a:endParaRPr lang="en-US"/>
        </a:p>
      </dgm:t>
    </dgm:pt>
    <dgm:pt modelId="{34EF0946-350F-44A1-92C2-BC735F5E8C73}">
      <dgm:prSet phldrT="[Text]"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accent6"/>
            </a:solidFill>
          </a:endParaRPr>
        </a:p>
      </dgm:t>
    </dgm:pt>
    <dgm:pt modelId="{96BC2B29-EFA1-4964-BE13-0C7C8155C9FA}" type="sibTrans" cxnId="{C0361E65-7FF5-41B4-913C-15EBA1582435}">
      <dgm:prSet/>
      <dgm:spPr/>
      <dgm:t>
        <a:bodyPr/>
        <a:lstStyle/>
        <a:p>
          <a:endParaRPr lang="en-US"/>
        </a:p>
      </dgm:t>
    </dgm:pt>
    <dgm:pt modelId="{D5842EEC-E9D7-48A6-A521-52C9FFEC7D39}" type="parTrans" cxnId="{C0361E65-7FF5-41B4-913C-15EBA1582435}">
      <dgm:prSet/>
      <dgm:spPr/>
      <dgm:t>
        <a:bodyPr/>
        <a:lstStyle/>
        <a:p>
          <a:endParaRPr lang="en-US"/>
        </a:p>
      </dgm:t>
    </dgm:pt>
    <dgm:pt modelId="{8A6A2977-9AAC-42F4-88E3-A9D7B40B92E6}">
      <dgm:prSet custT="1"/>
      <dgm:spPr>
        <a:solidFill>
          <a:srgbClr val="5880A0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FE4D1001-D049-408B-8B92-FA2135C23017}" type="sibTrans" cxnId="{C9592463-4059-400C-AA3A-E325316A8B4E}">
      <dgm:prSet/>
      <dgm:spPr/>
      <dgm:t>
        <a:bodyPr/>
        <a:lstStyle/>
        <a:p>
          <a:endParaRPr lang="en-US"/>
        </a:p>
      </dgm:t>
    </dgm:pt>
    <dgm:pt modelId="{C16BF6F5-B6DC-42C2-B9D4-38FA023A79FD}" type="parTrans" cxnId="{C9592463-4059-400C-AA3A-E325316A8B4E}">
      <dgm:prSet/>
      <dgm:spPr/>
      <dgm:t>
        <a:bodyPr/>
        <a:lstStyle/>
        <a:p>
          <a:endParaRPr lang="en-US"/>
        </a:p>
      </dgm:t>
    </dgm:pt>
    <dgm:pt modelId="{85E045B5-3585-4B68-AE94-2D1A5019EBE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0CE3ABF0-15F1-4E52-ADFD-F0E96ED1715F}" type="parTrans" cxnId="{86A77BF8-F797-440B-B112-882D7F491AC6}">
      <dgm:prSet/>
      <dgm:spPr/>
      <dgm:t>
        <a:bodyPr/>
        <a:lstStyle/>
        <a:p>
          <a:endParaRPr lang="en-US"/>
        </a:p>
      </dgm:t>
    </dgm:pt>
    <dgm:pt modelId="{740148F5-2184-48A6-A043-B1FC5577E89F}" type="sibTrans" cxnId="{86A77BF8-F797-440B-B112-882D7F491AC6}">
      <dgm:prSet/>
      <dgm:spPr/>
      <dgm:t>
        <a:bodyPr/>
        <a:lstStyle/>
        <a:p>
          <a:endParaRPr lang="en-US"/>
        </a:p>
      </dgm:t>
    </dgm:pt>
    <dgm:pt modelId="{39449473-F657-4E01-AA9C-AD762CF594AF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8057AE60-12D6-47D0-8978-2A05434FC006}" type="parTrans" cxnId="{0FF4F174-0BD1-46DD-9AA5-0171E53578FA}">
      <dgm:prSet/>
      <dgm:spPr/>
      <dgm:t>
        <a:bodyPr/>
        <a:lstStyle/>
        <a:p>
          <a:endParaRPr lang="en-US"/>
        </a:p>
      </dgm:t>
    </dgm:pt>
    <dgm:pt modelId="{5E6AEB14-9820-4382-A3CB-2BAD8476B0B8}" type="sibTrans" cxnId="{0FF4F174-0BD1-46DD-9AA5-0171E53578FA}">
      <dgm:prSet/>
      <dgm:spPr/>
      <dgm:t>
        <a:bodyPr/>
        <a:lstStyle/>
        <a:p>
          <a:endParaRPr lang="en-US"/>
        </a:p>
      </dgm:t>
    </dgm:pt>
    <dgm:pt modelId="{478D743F-4041-4C02-BCE4-07BD1B4E644A}">
      <dgm:prSet custT="1"/>
      <dgm:spPr>
        <a:solidFill>
          <a:schemeClr val="tx2">
            <a:lumMod val="20000"/>
            <a:lumOff val="8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A139C365-4E54-4BF4-A0AE-96C1813A0C2A}" type="sibTrans" cxnId="{DC1D3D25-4B04-4E71-BED1-1222E817B455}">
      <dgm:prSet/>
      <dgm:spPr/>
      <dgm:t>
        <a:bodyPr/>
        <a:lstStyle/>
        <a:p>
          <a:endParaRPr lang="en-US"/>
        </a:p>
      </dgm:t>
    </dgm:pt>
    <dgm:pt modelId="{586D3AF6-13EE-4A15-B756-5B1E1BBBD473}" type="parTrans" cxnId="{DC1D3D25-4B04-4E71-BED1-1222E817B455}">
      <dgm:prSet/>
      <dgm:spPr/>
      <dgm:t>
        <a:bodyPr/>
        <a:lstStyle/>
        <a:p>
          <a:endParaRPr lang="en-US"/>
        </a:p>
      </dgm:t>
    </dgm:pt>
    <dgm:pt modelId="{B897E480-3BBB-4EB2-801D-8AD3D506BCAB}" type="pres">
      <dgm:prSet presAssocID="{A7329B17-2882-4E15-B85B-05BB18608BA7}" presName="diagram" presStyleCnt="0">
        <dgm:presLayoutVars>
          <dgm:dir/>
          <dgm:resizeHandles val="exact"/>
        </dgm:presLayoutVars>
      </dgm:prSet>
      <dgm:spPr/>
    </dgm:pt>
    <dgm:pt modelId="{BB872C65-287B-4FC0-86D3-C8C49D520D5A}" type="pres">
      <dgm:prSet presAssocID="{34EF0946-350F-44A1-92C2-BC735F5E8C73}" presName="node" presStyleLbl="node1" presStyleIdx="0" presStyleCnt="42">
        <dgm:presLayoutVars>
          <dgm:bulletEnabled val="1"/>
        </dgm:presLayoutVars>
      </dgm:prSet>
      <dgm:spPr/>
    </dgm:pt>
    <dgm:pt modelId="{6220A41C-DED5-45B6-A9B8-269D63392CC5}" type="pres">
      <dgm:prSet presAssocID="{96BC2B29-EFA1-4964-BE13-0C7C8155C9FA}" presName="sibTrans" presStyleCnt="0"/>
      <dgm:spPr/>
    </dgm:pt>
    <dgm:pt modelId="{8E5576DE-5A6C-4422-87BC-F481DA2ED1B9}" type="pres">
      <dgm:prSet presAssocID="{46C9D28E-D7A2-40E0-9A6F-8946A0D78812}" presName="node" presStyleLbl="node1" presStyleIdx="1" presStyleCnt="42">
        <dgm:presLayoutVars>
          <dgm:bulletEnabled val="1"/>
        </dgm:presLayoutVars>
      </dgm:prSet>
      <dgm:spPr/>
    </dgm:pt>
    <dgm:pt modelId="{991232D4-0347-4AC5-9A31-343C6367B6B1}" type="pres">
      <dgm:prSet presAssocID="{00612F1D-509D-4283-AF72-7AF6611AE87E}" presName="sibTrans" presStyleCnt="0"/>
      <dgm:spPr/>
    </dgm:pt>
    <dgm:pt modelId="{DD154BE7-C705-43AC-B60C-AEE3D9329E14}" type="pres">
      <dgm:prSet presAssocID="{BEB6E9DD-130F-4E67-986E-27D66EC32B34}" presName="node" presStyleLbl="node1" presStyleIdx="2" presStyleCnt="42">
        <dgm:presLayoutVars>
          <dgm:bulletEnabled val="1"/>
        </dgm:presLayoutVars>
      </dgm:prSet>
      <dgm:spPr/>
    </dgm:pt>
    <dgm:pt modelId="{A945D307-1F1C-43E3-9B06-F8399619973C}" type="pres">
      <dgm:prSet presAssocID="{08A144CE-4366-49B5-9514-2CEB1CF40E26}" presName="sibTrans" presStyleCnt="0"/>
      <dgm:spPr/>
    </dgm:pt>
    <dgm:pt modelId="{13EFBC23-D07C-401E-970F-62B640687E5A}" type="pres">
      <dgm:prSet presAssocID="{C04A676D-7065-4467-87F4-4F65DF9AA288}" presName="node" presStyleLbl="node1" presStyleIdx="3" presStyleCnt="42">
        <dgm:presLayoutVars>
          <dgm:bulletEnabled val="1"/>
        </dgm:presLayoutVars>
      </dgm:prSet>
      <dgm:spPr/>
    </dgm:pt>
    <dgm:pt modelId="{A4B51FF8-EC27-4629-9390-8B6AD4A2F673}" type="pres">
      <dgm:prSet presAssocID="{AE7A9CBF-C030-4D5B-8222-B86A782D4E2C}" presName="sibTrans" presStyleCnt="0"/>
      <dgm:spPr/>
    </dgm:pt>
    <dgm:pt modelId="{9233AE92-638D-4A00-801F-DFD06F4AD66A}" type="pres">
      <dgm:prSet presAssocID="{8EC28D3A-1C58-43DB-A53A-004D37C1C9C3}" presName="node" presStyleLbl="node1" presStyleIdx="4" presStyleCnt="42">
        <dgm:presLayoutVars>
          <dgm:bulletEnabled val="1"/>
        </dgm:presLayoutVars>
      </dgm:prSet>
      <dgm:spPr/>
    </dgm:pt>
    <dgm:pt modelId="{CDF1CE11-FA21-4528-8162-49B76710D4F0}" type="pres">
      <dgm:prSet presAssocID="{C3BCD228-39CF-4EA1-85E8-77C05EB6D73F}" presName="sibTrans" presStyleCnt="0"/>
      <dgm:spPr/>
    </dgm:pt>
    <dgm:pt modelId="{ABC39CFD-DABA-4FDB-A603-3728797E78EB}" type="pres">
      <dgm:prSet presAssocID="{F88A7414-D21F-413E-A982-61C9484FA9ED}" presName="node" presStyleLbl="node1" presStyleIdx="5" presStyleCnt="42">
        <dgm:presLayoutVars>
          <dgm:bulletEnabled val="1"/>
        </dgm:presLayoutVars>
      </dgm:prSet>
      <dgm:spPr/>
    </dgm:pt>
    <dgm:pt modelId="{35A20A23-E373-4EA5-8256-6D8CEA1621B2}" type="pres">
      <dgm:prSet presAssocID="{03F08B8F-FBF2-489B-A2A7-907EF4A959FC}" presName="sibTrans" presStyleCnt="0"/>
      <dgm:spPr/>
    </dgm:pt>
    <dgm:pt modelId="{EF95556B-FCDB-423C-89FE-5897A438A4F1}" type="pres">
      <dgm:prSet presAssocID="{39CD625A-852D-4864-A8F1-47573A83A891}" presName="node" presStyleLbl="node1" presStyleIdx="6" presStyleCnt="42">
        <dgm:presLayoutVars>
          <dgm:bulletEnabled val="1"/>
        </dgm:presLayoutVars>
      </dgm:prSet>
      <dgm:spPr/>
    </dgm:pt>
    <dgm:pt modelId="{F2BA3A85-C3B3-4D1F-81D4-A77CBE3A7DCB}" type="pres">
      <dgm:prSet presAssocID="{4E139D14-FAC3-4958-8E71-59D91995F0D1}" presName="sibTrans" presStyleCnt="0"/>
      <dgm:spPr/>
    </dgm:pt>
    <dgm:pt modelId="{46F01514-BB2C-42D5-AA2C-3190CF41D71F}" type="pres">
      <dgm:prSet presAssocID="{7600F377-6CDD-4660-BB00-D1ACA09BA420}" presName="node" presStyleLbl="node1" presStyleIdx="7" presStyleCnt="42">
        <dgm:presLayoutVars>
          <dgm:bulletEnabled val="1"/>
        </dgm:presLayoutVars>
      </dgm:prSet>
      <dgm:spPr/>
    </dgm:pt>
    <dgm:pt modelId="{BF66D4C3-72B2-4BDE-8252-CF689DDDDF67}" type="pres">
      <dgm:prSet presAssocID="{5A79E825-6E67-4380-A552-C765DD603D92}" presName="sibTrans" presStyleCnt="0"/>
      <dgm:spPr/>
    </dgm:pt>
    <dgm:pt modelId="{A8741967-15D5-4ED6-B678-E3825B04A149}" type="pres">
      <dgm:prSet presAssocID="{F8F7C241-1B7F-4FBF-9C94-AC621850C717}" presName="node" presStyleLbl="node1" presStyleIdx="8" presStyleCnt="42">
        <dgm:presLayoutVars>
          <dgm:bulletEnabled val="1"/>
        </dgm:presLayoutVars>
      </dgm:prSet>
      <dgm:spPr/>
    </dgm:pt>
    <dgm:pt modelId="{6699C41F-15F0-43CD-8C35-C65524F2F03C}" type="pres">
      <dgm:prSet presAssocID="{31DC6B85-700D-4BA3-9EED-04392EBD763B}" presName="sibTrans" presStyleCnt="0"/>
      <dgm:spPr/>
    </dgm:pt>
    <dgm:pt modelId="{3A835F56-CDD0-4734-9CFC-3D18446CD636}" type="pres">
      <dgm:prSet presAssocID="{69F66AF1-F4A1-40D7-8CD8-1AF4C2A488D3}" presName="node" presStyleLbl="node1" presStyleIdx="9" presStyleCnt="42">
        <dgm:presLayoutVars>
          <dgm:bulletEnabled val="1"/>
        </dgm:presLayoutVars>
      </dgm:prSet>
      <dgm:spPr/>
    </dgm:pt>
    <dgm:pt modelId="{9F531030-5CD0-4BA7-B9B4-E671D9518859}" type="pres">
      <dgm:prSet presAssocID="{878FF66F-6823-4F60-9226-6D984AA55998}" presName="sibTrans" presStyleCnt="0"/>
      <dgm:spPr/>
    </dgm:pt>
    <dgm:pt modelId="{770C0556-A2D9-44D8-A47A-A5000CAB37A6}" type="pres">
      <dgm:prSet presAssocID="{BE4E0CF4-AED5-468E-BB22-6547AEA22323}" presName="node" presStyleLbl="node1" presStyleIdx="10" presStyleCnt="42">
        <dgm:presLayoutVars>
          <dgm:bulletEnabled val="1"/>
        </dgm:presLayoutVars>
      </dgm:prSet>
      <dgm:spPr/>
    </dgm:pt>
    <dgm:pt modelId="{7D50EE30-525C-458D-96E1-883218AA0811}" type="pres">
      <dgm:prSet presAssocID="{75C376C7-CB35-4B8E-B849-7A0ED3F4F392}" presName="sibTrans" presStyleCnt="0"/>
      <dgm:spPr/>
    </dgm:pt>
    <dgm:pt modelId="{B0FF8B72-1376-4F6F-B30F-3EF5500AAF81}" type="pres">
      <dgm:prSet presAssocID="{0A7E5696-A758-4228-A17D-22040F0B2B7E}" presName="node" presStyleLbl="node1" presStyleIdx="11" presStyleCnt="42">
        <dgm:presLayoutVars>
          <dgm:bulletEnabled val="1"/>
        </dgm:presLayoutVars>
      </dgm:prSet>
      <dgm:spPr/>
    </dgm:pt>
    <dgm:pt modelId="{83BDD9EB-1093-4F40-BF0D-85DD0ABFF8F7}" type="pres">
      <dgm:prSet presAssocID="{836A3A5A-4A32-4C56-8B98-CEA05FCB8917}" presName="sibTrans" presStyleCnt="0"/>
      <dgm:spPr/>
    </dgm:pt>
    <dgm:pt modelId="{7F7B62F0-CBD3-4F68-B09A-55CE9F3E0E02}" type="pres">
      <dgm:prSet presAssocID="{14CA4C2E-ABFC-4A23-BC7C-73BAA8D13C60}" presName="node" presStyleLbl="node1" presStyleIdx="12" presStyleCnt="42">
        <dgm:presLayoutVars>
          <dgm:bulletEnabled val="1"/>
        </dgm:presLayoutVars>
      </dgm:prSet>
      <dgm:spPr/>
    </dgm:pt>
    <dgm:pt modelId="{8C95904D-C257-4B38-A848-E3FAB650A84D}" type="pres">
      <dgm:prSet presAssocID="{33251463-DEB2-4082-9556-D7E11AAB4C75}" presName="sibTrans" presStyleCnt="0"/>
      <dgm:spPr/>
    </dgm:pt>
    <dgm:pt modelId="{C5C8333B-49B7-41A4-8761-0ECA38269DA2}" type="pres">
      <dgm:prSet presAssocID="{9C2A0378-EB90-46C2-9255-9EDC3EB908A8}" presName="node" presStyleLbl="node1" presStyleIdx="13" presStyleCnt="42">
        <dgm:presLayoutVars>
          <dgm:bulletEnabled val="1"/>
        </dgm:presLayoutVars>
      </dgm:prSet>
      <dgm:spPr/>
    </dgm:pt>
    <dgm:pt modelId="{10AAC4ED-C2DE-4998-90FF-0D84933CC3EF}" type="pres">
      <dgm:prSet presAssocID="{1C7000DA-22CB-425D-BFB1-39E4CA2E84FE}" presName="sibTrans" presStyleCnt="0"/>
      <dgm:spPr/>
    </dgm:pt>
    <dgm:pt modelId="{902CB649-1994-4039-91E8-06FC4C8A8046}" type="pres">
      <dgm:prSet presAssocID="{79287041-0EB6-4348-8723-D587B9C148CE}" presName="node" presStyleLbl="node1" presStyleIdx="14" presStyleCnt="42">
        <dgm:presLayoutVars>
          <dgm:bulletEnabled val="1"/>
        </dgm:presLayoutVars>
      </dgm:prSet>
      <dgm:spPr/>
    </dgm:pt>
    <dgm:pt modelId="{A9D91470-A755-4891-93D2-A21F9E904C45}" type="pres">
      <dgm:prSet presAssocID="{CEFD0A08-DC1D-4C99-80EE-EB759C2CCC14}" presName="sibTrans" presStyleCnt="0"/>
      <dgm:spPr/>
    </dgm:pt>
    <dgm:pt modelId="{9742BA04-B938-4970-9E2D-D07674D642FF}" type="pres">
      <dgm:prSet presAssocID="{1BB01C10-5405-474D-9908-7C45F66E3454}" presName="node" presStyleLbl="node1" presStyleIdx="15" presStyleCnt="42">
        <dgm:presLayoutVars>
          <dgm:bulletEnabled val="1"/>
        </dgm:presLayoutVars>
      </dgm:prSet>
      <dgm:spPr/>
    </dgm:pt>
    <dgm:pt modelId="{74A42A11-FB14-40B6-B0C7-80F6440E754E}" type="pres">
      <dgm:prSet presAssocID="{4F9A0B59-D607-47B8-A745-AEDE154C5CD1}" presName="sibTrans" presStyleCnt="0"/>
      <dgm:spPr/>
    </dgm:pt>
    <dgm:pt modelId="{4B431028-9D28-4B3B-84C2-7535EE655694}" type="pres">
      <dgm:prSet presAssocID="{0EB40C49-E081-4587-84E1-6F8266C448D9}" presName="node" presStyleLbl="node1" presStyleIdx="16" presStyleCnt="42">
        <dgm:presLayoutVars>
          <dgm:bulletEnabled val="1"/>
        </dgm:presLayoutVars>
      </dgm:prSet>
      <dgm:spPr/>
    </dgm:pt>
    <dgm:pt modelId="{1F00EEB4-C422-4F57-AF14-39AB77190B5C}" type="pres">
      <dgm:prSet presAssocID="{DE05008C-14C0-428F-9842-0C98C2C3BE9E}" presName="sibTrans" presStyleCnt="0"/>
      <dgm:spPr/>
    </dgm:pt>
    <dgm:pt modelId="{8BA136DD-6934-4185-A9FD-DFF6D93595AA}" type="pres">
      <dgm:prSet presAssocID="{5AEC2826-E6B3-446B-B7BC-EAFCA2661295}" presName="node" presStyleLbl="node1" presStyleIdx="17" presStyleCnt="42">
        <dgm:presLayoutVars>
          <dgm:bulletEnabled val="1"/>
        </dgm:presLayoutVars>
      </dgm:prSet>
      <dgm:spPr/>
    </dgm:pt>
    <dgm:pt modelId="{190AEDD1-16A5-4529-9AA2-13E41D6CCA71}" type="pres">
      <dgm:prSet presAssocID="{7D5F0793-32C9-4603-B5C1-D302F6490550}" presName="sibTrans" presStyleCnt="0"/>
      <dgm:spPr/>
    </dgm:pt>
    <dgm:pt modelId="{E4C15CAD-41ED-4E5F-AD6D-C5A892D9FF7D}" type="pres">
      <dgm:prSet presAssocID="{AC37723F-AE86-4014-9174-E79425A08A28}" presName="node" presStyleLbl="node1" presStyleIdx="18" presStyleCnt="42">
        <dgm:presLayoutVars>
          <dgm:bulletEnabled val="1"/>
        </dgm:presLayoutVars>
      </dgm:prSet>
      <dgm:spPr/>
    </dgm:pt>
    <dgm:pt modelId="{E96952C3-1D7D-4EDD-9A0C-A558630CE0A7}" type="pres">
      <dgm:prSet presAssocID="{5D5740F8-DF0A-4184-94EB-2F6EE6EF57AE}" presName="sibTrans" presStyleCnt="0"/>
      <dgm:spPr/>
    </dgm:pt>
    <dgm:pt modelId="{D542730C-3D5F-4B17-B877-0D210436A922}" type="pres">
      <dgm:prSet presAssocID="{82BAD208-64B2-477A-ACDA-6CF407340E12}" presName="node" presStyleLbl="node1" presStyleIdx="19" presStyleCnt="42">
        <dgm:presLayoutVars>
          <dgm:bulletEnabled val="1"/>
        </dgm:presLayoutVars>
      </dgm:prSet>
      <dgm:spPr/>
    </dgm:pt>
    <dgm:pt modelId="{96DAC096-7521-4E84-A729-D86E1CF22801}" type="pres">
      <dgm:prSet presAssocID="{A5A50988-9A74-4ABD-AAE0-740A2D7D2F19}" presName="sibTrans" presStyleCnt="0"/>
      <dgm:spPr/>
    </dgm:pt>
    <dgm:pt modelId="{7AD60BBC-BE84-45C1-A7B3-4208C9688239}" type="pres">
      <dgm:prSet presAssocID="{95CDAC65-9B3D-4440-BA08-F81F2E7E4084}" presName="node" presStyleLbl="node1" presStyleIdx="20" presStyleCnt="42">
        <dgm:presLayoutVars>
          <dgm:bulletEnabled val="1"/>
        </dgm:presLayoutVars>
      </dgm:prSet>
      <dgm:spPr/>
    </dgm:pt>
    <dgm:pt modelId="{F9981DBF-AADD-4A5C-92F1-C953B60587D9}" type="pres">
      <dgm:prSet presAssocID="{2F69B0F1-1012-4B84-8CCA-FE63FD5289B1}" presName="sibTrans" presStyleCnt="0"/>
      <dgm:spPr/>
    </dgm:pt>
    <dgm:pt modelId="{1E9E0E50-8EAB-4CB8-ACB7-819BF5C06238}" type="pres">
      <dgm:prSet presAssocID="{D9F74C0E-DAB8-4FC7-B3D4-8BC92F0FA62C}" presName="node" presStyleLbl="node1" presStyleIdx="21" presStyleCnt="42">
        <dgm:presLayoutVars>
          <dgm:bulletEnabled val="1"/>
        </dgm:presLayoutVars>
      </dgm:prSet>
      <dgm:spPr/>
    </dgm:pt>
    <dgm:pt modelId="{FF1D448F-FA11-4534-B206-CBCA7E6E0DC5}" type="pres">
      <dgm:prSet presAssocID="{91C52B1F-7D76-4DF5-9731-FD0DE3244E78}" presName="sibTrans" presStyleCnt="0"/>
      <dgm:spPr/>
    </dgm:pt>
    <dgm:pt modelId="{ED519B9B-5714-4FE1-B458-BC27B84F31C6}" type="pres">
      <dgm:prSet presAssocID="{245459EB-076D-4D13-BF1C-D4F27ABD4C19}" presName="node" presStyleLbl="node1" presStyleIdx="22" presStyleCnt="42">
        <dgm:presLayoutVars>
          <dgm:bulletEnabled val="1"/>
        </dgm:presLayoutVars>
      </dgm:prSet>
      <dgm:spPr/>
    </dgm:pt>
    <dgm:pt modelId="{C4EA015F-ACE9-4AF1-808A-6863C11101D4}" type="pres">
      <dgm:prSet presAssocID="{2DDE0625-5CF3-4C09-99A7-27C727489DF7}" presName="sibTrans" presStyleCnt="0"/>
      <dgm:spPr/>
    </dgm:pt>
    <dgm:pt modelId="{E1F77C7F-3813-4B3C-84E2-432962FD7AFD}" type="pres">
      <dgm:prSet presAssocID="{9CF74D66-4153-4BB9-8617-B611B7995146}" presName="node" presStyleLbl="node1" presStyleIdx="23" presStyleCnt="42">
        <dgm:presLayoutVars>
          <dgm:bulletEnabled val="1"/>
        </dgm:presLayoutVars>
      </dgm:prSet>
      <dgm:spPr/>
    </dgm:pt>
    <dgm:pt modelId="{1B4BE03B-FAA3-448F-8D96-2B246A1F9E75}" type="pres">
      <dgm:prSet presAssocID="{C73EE184-7E7D-4CC4-8B3B-A0F8FC0A4708}" presName="sibTrans" presStyleCnt="0"/>
      <dgm:spPr/>
    </dgm:pt>
    <dgm:pt modelId="{4FA486F3-EC49-49EE-B0C4-80FAD8F30392}" type="pres">
      <dgm:prSet presAssocID="{C4F0E5DB-C207-4F25-885E-F1CC8843D851}" presName="node" presStyleLbl="node1" presStyleIdx="24" presStyleCnt="42">
        <dgm:presLayoutVars>
          <dgm:bulletEnabled val="1"/>
        </dgm:presLayoutVars>
      </dgm:prSet>
      <dgm:spPr/>
    </dgm:pt>
    <dgm:pt modelId="{910B8591-C9E2-4522-97C5-5220CB7EDD1D}" type="pres">
      <dgm:prSet presAssocID="{FEC8BD68-78AA-43BA-BA00-297463F8F80C}" presName="sibTrans" presStyleCnt="0"/>
      <dgm:spPr/>
    </dgm:pt>
    <dgm:pt modelId="{3A017B84-5A20-47C1-9E53-4C860125C89E}" type="pres">
      <dgm:prSet presAssocID="{E54399B4-3A6B-45D6-A222-D3EF0EBC2E26}" presName="node" presStyleLbl="node1" presStyleIdx="25" presStyleCnt="42">
        <dgm:presLayoutVars>
          <dgm:bulletEnabled val="1"/>
        </dgm:presLayoutVars>
      </dgm:prSet>
      <dgm:spPr/>
    </dgm:pt>
    <dgm:pt modelId="{E999BDB2-B536-4D21-AFBF-B9477FF2F63F}" type="pres">
      <dgm:prSet presAssocID="{6DB8E5CC-B98A-459D-AF5D-DBCDD6B23B6D}" presName="sibTrans" presStyleCnt="0"/>
      <dgm:spPr/>
    </dgm:pt>
    <dgm:pt modelId="{A3348E11-8D33-435D-AABF-4F8BB129623E}" type="pres">
      <dgm:prSet presAssocID="{029FA480-D1DC-4929-A74B-B4D66170B4A1}" presName="node" presStyleLbl="node1" presStyleIdx="26" presStyleCnt="42">
        <dgm:presLayoutVars>
          <dgm:bulletEnabled val="1"/>
        </dgm:presLayoutVars>
      </dgm:prSet>
      <dgm:spPr/>
    </dgm:pt>
    <dgm:pt modelId="{93370A16-D23B-4858-BAAA-FC7DBB99BF6B}" type="pres">
      <dgm:prSet presAssocID="{6BEECDF9-2BBC-441A-A1BB-73E3426B2E4B}" presName="sibTrans" presStyleCnt="0"/>
      <dgm:spPr/>
    </dgm:pt>
    <dgm:pt modelId="{3C7FEE28-9073-4040-90E2-97F00739E153}" type="pres">
      <dgm:prSet presAssocID="{0B17B18D-C896-4B62-AD62-1F8F90896ABF}" presName="node" presStyleLbl="node1" presStyleIdx="27" presStyleCnt="42">
        <dgm:presLayoutVars>
          <dgm:bulletEnabled val="1"/>
        </dgm:presLayoutVars>
      </dgm:prSet>
      <dgm:spPr/>
    </dgm:pt>
    <dgm:pt modelId="{A4D5224C-CF3A-4A3F-9109-7423527740E9}" type="pres">
      <dgm:prSet presAssocID="{44D85108-3F96-475E-AA6E-FAF579CC516C}" presName="sibTrans" presStyleCnt="0"/>
      <dgm:spPr/>
    </dgm:pt>
    <dgm:pt modelId="{88B9068B-7D84-450A-97E3-F171ED70F053}" type="pres">
      <dgm:prSet presAssocID="{9EA1ED3E-1D3A-40C4-A68C-7BEEE760B26D}" presName="node" presStyleLbl="node1" presStyleIdx="28" presStyleCnt="42">
        <dgm:presLayoutVars>
          <dgm:bulletEnabled val="1"/>
        </dgm:presLayoutVars>
      </dgm:prSet>
      <dgm:spPr/>
    </dgm:pt>
    <dgm:pt modelId="{E4F9215E-4130-4D50-83AA-3C704EBF2FE9}" type="pres">
      <dgm:prSet presAssocID="{C0EF4819-BC7C-4747-B37E-AFA78A031C78}" presName="sibTrans" presStyleCnt="0"/>
      <dgm:spPr/>
    </dgm:pt>
    <dgm:pt modelId="{E51648B2-27A7-4DEC-8D8E-B7FADFE8C76C}" type="pres">
      <dgm:prSet presAssocID="{493A532C-841B-4787-A977-FF13E6E334BF}" presName="node" presStyleLbl="node1" presStyleIdx="29" presStyleCnt="42">
        <dgm:presLayoutVars>
          <dgm:bulletEnabled val="1"/>
        </dgm:presLayoutVars>
      </dgm:prSet>
      <dgm:spPr/>
    </dgm:pt>
    <dgm:pt modelId="{1B9B436D-2E93-40D1-B5D0-08C6EF630A30}" type="pres">
      <dgm:prSet presAssocID="{A51FB637-62B7-4EDE-8662-1D07C7E246DA}" presName="sibTrans" presStyleCnt="0"/>
      <dgm:spPr/>
    </dgm:pt>
    <dgm:pt modelId="{1A4A13EA-8B8F-48AA-BDFD-CA8905249FD0}" type="pres">
      <dgm:prSet presAssocID="{26D5654F-883A-4B5A-83B3-59DF1390D544}" presName="node" presStyleLbl="node1" presStyleIdx="30" presStyleCnt="42">
        <dgm:presLayoutVars>
          <dgm:bulletEnabled val="1"/>
        </dgm:presLayoutVars>
      </dgm:prSet>
      <dgm:spPr/>
    </dgm:pt>
    <dgm:pt modelId="{2A48B69B-BCAB-4362-B812-F7667214D8AB}" type="pres">
      <dgm:prSet presAssocID="{9598300D-27AE-4D0E-8A29-C5B0B3986AF5}" presName="sibTrans" presStyleCnt="0"/>
      <dgm:spPr/>
    </dgm:pt>
    <dgm:pt modelId="{C7E6A18D-ACE3-4D7B-A202-53D22A5BBE5E}" type="pres">
      <dgm:prSet presAssocID="{8A6A2977-9AAC-42F4-88E3-A9D7B40B92E6}" presName="node" presStyleLbl="node1" presStyleIdx="31" presStyleCnt="42">
        <dgm:presLayoutVars>
          <dgm:bulletEnabled val="1"/>
        </dgm:presLayoutVars>
      </dgm:prSet>
      <dgm:spPr>
        <a:xfrm>
          <a:off x="1930069" y="2939311"/>
          <a:ext cx="584646" cy="350787"/>
        </a:xfrm>
        <a:prstGeom prst="rect">
          <a:avLst/>
        </a:prstGeom>
      </dgm:spPr>
    </dgm:pt>
    <dgm:pt modelId="{5266A063-5B6B-4DF7-BAD6-567AFD7EE4B4}" type="pres">
      <dgm:prSet presAssocID="{FE4D1001-D049-408B-8B92-FA2135C23017}" presName="sibTrans" presStyleCnt="0"/>
      <dgm:spPr/>
    </dgm:pt>
    <dgm:pt modelId="{91E8D9B0-AD14-43ED-A389-53A5CD77036B}" type="pres">
      <dgm:prSet presAssocID="{6AEA8667-56C7-4B02-BFE3-214178C417FA}" presName="node" presStyleLbl="node1" presStyleIdx="32" presStyleCnt="42">
        <dgm:presLayoutVars>
          <dgm:bulletEnabled val="1"/>
        </dgm:presLayoutVars>
      </dgm:prSet>
      <dgm:spPr>
        <a:xfrm>
          <a:off x="736" y="3348564"/>
          <a:ext cx="584646" cy="350787"/>
        </a:xfrm>
        <a:prstGeom prst="rect">
          <a:avLst/>
        </a:prstGeom>
      </dgm:spPr>
    </dgm:pt>
    <dgm:pt modelId="{2832AE58-8E55-4626-B6F4-A5693CE27149}" type="pres">
      <dgm:prSet presAssocID="{6A678459-6370-441A-9A87-03E0267010C9}" presName="sibTrans" presStyleCnt="0"/>
      <dgm:spPr/>
    </dgm:pt>
    <dgm:pt modelId="{2408F008-4DE3-4E6A-9896-2BD958687488}" type="pres">
      <dgm:prSet presAssocID="{D6C93794-8972-4174-B3B8-7497EB8A884F}" presName="node" presStyleLbl="node1" presStyleIdx="33" presStyleCnt="42">
        <dgm:presLayoutVars>
          <dgm:bulletEnabled val="1"/>
        </dgm:presLayoutVars>
      </dgm:prSet>
      <dgm:spPr>
        <a:xfrm>
          <a:off x="643847" y="3348564"/>
          <a:ext cx="584646" cy="350787"/>
        </a:xfrm>
        <a:prstGeom prst="rect">
          <a:avLst/>
        </a:prstGeom>
      </dgm:spPr>
    </dgm:pt>
    <dgm:pt modelId="{033D894B-1D8C-4592-BCEF-DB518C97B4B5}" type="pres">
      <dgm:prSet presAssocID="{4527A4AD-4CF7-4C3E-896B-533056D2ED28}" presName="sibTrans" presStyleCnt="0"/>
      <dgm:spPr/>
    </dgm:pt>
    <dgm:pt modelId="{B906B131-4DD0-4BC3-AF40-C1AA6D03A88D}" type="pres">
      <dgm:prSet presAssocID="{11431FDB-59A1-43D0-A98D-8E10AA6417BF}" presName="node" presStyleLbl="node1" presStyleIdx="34" presStyleCnt="42">
        <dgm:presLayoutVars>
          <dgm:bulletEnabled val="1"/>
        </dgm:presLayoutVars>
      </dgm:prSet>
      <dgm:spPr>
        <a:xfrm>
          <a:off x="1286958" y="3348564"/>
          <a:ext cx="584646" cy="350787"/>
        </a:xfrm>
        <a:prstGeom prst="rect">
          <a:avLst/>
        </a:prstGeom>
      </dgm:spPr>
    </dgm:pt>
    <dgm:pt modelId="{E003F330-142E-46DE-8A4D-085B7B1BB5F4}" type="pres">
      <dgm:prSet presAssocID="{6A1F6403-FF2E-474B-9BF7-63BD4074BE0F}" presName="sibTrans" presStyleCnt="0"/>
      <dgm:spPr/>
    </dgm:pt>
    <dgm:pt modelId="{03032CBD-7F23-4230-8710-D27F4E9479FB}" type="pres">
      <dgm:prSet presAssocID="{478D743F-4041-4C02-BCE4-07BD1B4E644A}" presName="node" presStyleLbl="node1" presStyleIdx="35" presStyleCnt="42">
        <dgm:presLayoutVars>
          <dgm:bulletEnabled val="1"/>
        </dgm:presLayoutVars>
      </dgm:prSet>
      <dgm:spPr>
        <a:xfrm>
          <a:off x="1930069" y="3348564"/>
          <a:ext cx="584646" cy="350787"/>
        </a:xfrm>
        <a:prstGeom prst="rect">
          <a:avLst/>
        </a:prstGeom>
      </dgm:spPr>
    </dgm:pt>
    <dgm:pt modelId="{44176053-945E-470B-96E9-A68BA85B0EDA}" type="pres">
      <dgm:prSet presAssocID="{A139C365-4E54-4BF4-A0AE-96C1813A0C2A}" presName="sibTrans" presStyleCnt="0"/>
      <dgm:spPr/>
    </dgm:pt>
    <dgm:pt modelId="{AF79FEF3-7E2D-499A-9AF6-52DB8708B38E}" type="pres">
      <dgm:prSet presAssocID="{A37179AE-1B48-4704-B486-720C07DA8255}" presName="node" presStyleLbl="node1" presStyleIdx="36" presStyleCnt="42">
        <dgm:presLayoutVars>
          <dgm:bulletEnabled val="1"/>
        </dgm:presLayoutVars>
      </dgm:prSet>
      <dgm:spPr>
        <a:xfrm>
          <a:off x="736" y="3757816"/>
          <a:ext cx="584646" cy="350787"/>
        </a:xfrm>
        <a:prstGeom prst="rect">
          <a:avLst/>
        </a:prstGeom>
      </dgm:spPr>
    </dgm:pt>
    <dgm:pt modelId="{2B41D383-BCA9-4E54-B721-D353331B8F83}" type="pres">
      <dgm:prSet presAssocID="{CFC635F8-941B-4A2B-B5BC-26F67802BBCB}" presName="sibTrans" presStyleCnt="0"/>
      <dgm:spPr/>
    </dgm:pt>
    <dgm:pt modelId="{55AD1050-935A-46EC-850E-BD8314D25E60}" type="pres">
      <dgm:prSet presAssocID="{1AF2B54D-2BF1-474A-9214-E44B908B4F76}" presName="node" presStyleLbl="node1" presStyleIdx="37" presStyleCnt="42">
        <dgm:presLayoutVars>
          <dgm:bulletEnabled val="1"/>
        </dgm:presLayoutVars>
      </dgm:prSet>
      <dgm:spPr/>
    </dgm:pt>
    <dgm:pt modelId="{97A82A92-13F5-43BA-B3CF-316BADB09A2E}" type="pres">
      <dgm:prSet presAssocID="{8FA512F7-8415-4B98-A6A7-29AAE94D81CF}" presName="sibTrans" presStyleCnt="0"/>
      <dgm:spPr/>
    </dgm:pt>
    <dgm:pt modelId="{653AD4BC-089D-4BA2-9262-C9B9A5AECD06}" type="pres">
      <dgm:prSet presAssocID="{2498D59A-0E5A-48FF-8E77-F75504FF6657}" presName="node" presStyleLbl="node1" presStyleIdx="38" presStyleCnt="42">
        <dgm:presLayoutVars>
          <dgm:bulletEnabled val="1"/>
        </dgm:presLayoutVars>
      </dgm:prSet>
      <dgm:spPr/>
    </dgm:pt>
    <dgm:pt modelId="{61D95E41-4A3C-439C-A288-EE3DA73775F6}" type="pres">
      <dgm:prSet presAssocID="{D6D823E2-2F3A-43CE-8D62-26D7B9293718}" presName="sibTrans" presStyleCnt="0"/>
      <dgm:spPr/>
    </dgm:pt>
    <dgm:pt modelId="{BC2355FA-0D15-481B-856A-5B6D157139F9}" type="pres">
      <dgm:prSet presAssocID="{4AA5D65C-A413-4B0C-B630-7D9BDC3F819A}" presName="node" presStyleLbl="node1" presStyleIdx="39" presStyleCnt="42">
        <dgm:presLayoutVars>
          <dgm:bulletEnabled val="1"/>
        </dgm:presLayoutVars>
      </dgm:prSet>
      <dgm:spPr/>
    </dgm:pt>
    <dgm:pt modelId="{2521F617-D5A1-4F71-A0B7-AF4EB81B5E22}" type="pres">
      <dgm:prSet presAssocID="{ABA093FE-8E22-410C-8E16-2AEDFF92C5AC}" presName="sibTrans" presStyleCnt="0"/>
      <dgm:spPr/>
    </dgm:pt>
    <dgm:pt modelId="{259A3E30-0541-4A23-9881-DB36E521C5E1}" type="pres">
      <dgm:prSet presAssocID="{85E045B5-3585-4B68-AE94-2D1A5019EBE5}" presName="node" presStyleLbl="node1" presStyleIdx="40" presStyleCnt="42" custLinFactX="-65126" custLinFactNeighborX="-100000">
        <dgm:presLayoutVars>
          <dgm:bulletEnabled val="1"/>
        </dgm:presLayoutVars>
      </dgm:prSet>
      <dgm:spPr/>
    </dgm:pt>
    <dgm:pt modelId="{82CFD7F4-2A8D-47EE-AF4B-92722F0F1218}" type="pres">
      <dgm:prSet presAssocID="{740148F5-2184-48A6-A043-B1FC5577E89F}" presName="sibTrans" presStyleCnt="0"/>
      <dgm:spPr/>
    </dgm:pt>
    <dgm:pt modelId="{DEEFC7B4-308F-4E8D-9C8B-2A9E7C5F346B}" type="pres">
      <dgm:prSet presAssocID="{39449473-F657-4E01-AA9C-AD762CF594AF}" presName="node" presStyleLbl="node1" presStyleIdx="41" presStyleCnt="42" custLinFactX="-9151" custLinFactNeighborX="-100000">
        <dgm:presLayoutVars>
          <dgm:bulletEnabled val="1"/>
        </dgm:presLayoutVars>
      </dgm:prSet>
      <dgm:spPr/>
    </dgm:pt>
  </dgm:ptLst>
  <dgm:cxnLst>
    <dgm:cxn modelId="{D8D9EB05-7042-486B-AFEA-5E445228B33C}" srcId="{A7329B17-2882-4E15-B85B-05BB18608BA7}" destId="{D6C93794-8972-4174-B3B8-7497EB8A884F}" srcOrd="33" destOrd="0" parTransId="{288E6CD9-5349-43F8-88BA-C433EA31D5D6}" sibTransId="{4527A4AD-4CF7-4C3E-896B-533056D2ED28}"/>
    <dgm:cxn modelId="{61545B09-CAF7-4E09-A161-91F635A2BFAD}" srcId="{A7329B17-2882-4E15-B85B-05BB18608BA7}" destId="{0B17B18D-C896-4B62-AD62-1F8F90896ABF}" srcOrd="27" destOrd="0" parTransId="{83FD6FD5-BEC6-4D8C-ABCA-64CF450EEEEE}" sibTransId="{44D85108-3F96-475E-AA6E-FAF579CC516C}"/>
    <dgm:cxn modelId="{551A4E0B-E55C-416B-99D2-B247AD4EADEE}" srcId="{A7329B17-2882-4E15-B85B-05BB18608BA7}" destId="{2498D59A-0E5A-48FF-8E77-F75504FF6657}" srcOrd="38" destOrd="0" parTransId="{D8E6E4E7-0409-47DD-ACD9-CDC9B6285667}" sibTransId="{D6D823E2-2F3A-43CE-8D62-26D7B9293718}"/>
    <dgm:cxn modelId="{B57C2A0D-6C44-4F28-AD7F-584DC2192D6E}" srcId="{A7329B17-2882-4E15-B85B-05BB18608BA7}" destId="{BE4E0CF4-AED5-468E-BB22-6547AEA22323}" srcOrd="10" destOrd="0" parTransId="{A40CFB99-61F8-40D0-B809-C75803C87B48}" sibTransId="{75C376C7-CB35-4B8E-B849-7A0ED3F4F392}"/>
    <dgm:cxn modelId="{5BA27211-45C9-448C-A8BB-6E27CF45EC89}" type="presOf" srcId="{9EA1ED3E-1D3A-40C4-A68C-7BEEE760B26D}" destId="{88B9068B-7D84-450A-97E3-F171ED70F053}" srcOrd="0" destOrd="0" presId="urn:microsoft.com/office/officeart/2005/8/layout/default"/>
    <dgm:cxn modelId="{56342316-A621-428B-A3C0-503AB71F28A5}" srcId="{A7329B17-2882-4E15-B85B-05BB18608BA7}" destId="{9EA1ED3E-1D3A-40C4-A68C-7BEEE760B26D}" srcOrd="28" destOrd="0" parTransId="{5E5F3CB7-3C42-4BC4-A09A-6D0B0BB37FEE}" sibTransId="{C0EF4819-BC7C-4747-B37E-AFA78A031C78}"/>
    <dgm:cxn modelId="{C7764C16-0C9E-4BD0-B36B-4DFA2B609EA5}" type="presOf" srcId="{79287041-0EB6-4348-8723-D587B9C148CE}" destId="{902CB649-1994-4039-91E8-06FC4C8A8046}" srcOrd="0" destOrd="0" presId="urn:microsoft.com/office/officeart/2005/8/layout/default"/>
    <dgm:cxn modelId="{5813A017-0B96-42E3-B121-1D3DACC0B1A0}" type="presOf" srcId="{A7329B17-2882-4E15-B85B-05BB18608BA7}" destId="{B897E480-3BBB-4EB2-801D-8AD3D506BCAB}" srcOrd="0" destOrd="0" presId="urn:microsoft.com/office/officeart/2005/8/layout/default"/>
    <dgm:cxn modelId="{7DD9DE18-CE63-48F8-9ED7-F8DC9F819084}" srcId="{A7329B17-2882-4E15-B85B-05BB18608BA7}" destId="{4AA5D65C-A413-4B0C-B630-7D9BDC3F819A}" srcOrd="39" destOrd="0" parTransId="{44F4D8B4-5F54-4C4F-9342-E80FA3FE4262}" sibTransId="{ABA093FE-8E22-410C-8E16-2AEDFF92C5AC}"/>
    <dgm:cxn modelId="{F16D8D1B-B9EC-4BB2-ACC4-77E8FB13FBB5}" type="presOf" srcId="{85E045B5-3585-4B68-AE94-2D1A5019EBE5}" destId="{259A3E30-0541-4A23-9881-DB36E521C5E1}" srcOrd="0" destOrd="0" presId="urn:microsoft.com/office/officeart/2005/8/layout/default"/>
    <dgm:cxn modelId="{8F6A9A1B-D1DE-49D1-8F8E-D6C0018C7FBC}" type="presOf" srcId="{493A532C-841B-4787-A977-FF13E6E334BF}" destId="{E51648B2-27A7-4DEC-8D8E-B7FADFE8C76C}" srcOrd="0" destOrd="0" presId="urn:microsoft.com/office/officeart/2005/8/layout/default"/>
    <dgm:cxn modelId="{ADC4191C-E4F3-4886-89E4-D9F845A306CE}" type="presOf" srcId="{1AF2B54D-2BF1-474A-9214-E44B908B4F76}" destId="{55AD1050-935A-46EC-850E-BD8314D25E60}" srcOrd="0" destOrd="0" presId="urn:microsoft.com/office/officeart/2005/8/layout/default"/>
    <dgm:cxn modelId="{A0B5781C-3944-431B-B883-4D1F53B30A11}" type="presOf" srcId="{C4F0E5DB-C207-4F25-885E-F1CC8843D851}" destId="{4FA486F3-EC49-49EE-B0C4-80FAD8F30392}" srcOrd="0" destOrd="0" presId="urn:microsoft.com/office/officeart/2005/8/layout/default"/>
    <dgm:cxn modelId="{E4780023-9FFF-4727-89E5-02E06FC6C1AF}" srcId="{A7329B17-2882-4E15-B85B-05BB18608BA7}" destId="{0A7E5696-A758-4228-A17D-22040F0B2B7E}" srcOrd="11" destOrd="0" parTransId="{6E27AB9C-A3B9-49F4-AFC8-B77CB6095129}" sibTransId="{836A3A5A-4A32-4C56-8B98-CEA05FCB8917}"/>
    <dgm:cxn modelId="{CAF24924-AF38-40C5-A439-7AEE9D853ABC}" type="presOf" srcId="{F88A7414-D21F-413E-A982-61C9484FA9ED}" destId="{ABC39CFD-DABA-4FDB-A603-3728797E78EB}" srcOrd="0" destOrd="0" presId="urn:microsoft.com/office/officeart/2005/8/layout/default"/>
    <dgm:cxn modelId="{DC1D3D25-4B04-4E71-BED1-1222E817B455}" srcId="{A7329B17-2882-4E15-B85B-05BB18608BA7}" destId="{478D743F-4041-4C02-BCE4-07BD1B4E644A}" srcOrd="35" destOrd="0" parTransId="{586D3AF6-13EE-4A15-B756-5B1E1BBBD473}" sibTransId="{A139C365-4E54-4BF4-A0AE-96C1813A0C2A}"/>
    <dgm:cxn modelId="{E6E27A2A-F467-43B5-9D90-C901556AC413}" type="presOf" srcId="{E54399B4-3A6B-45D6-A222-D3EF0EBC2E26}" destId="{3A017B84-5A20-47C1-9E53-4C860125C89E}" srcOrd="0" destOrd="0" presId="urn:microsoft.com/office/officeart/2005/8/layout/default"/>
    <dgm:cxn modelId="{307D252B-D9BB-4E34-9A25-EE9CB532DE53}" type="presOf" srcId="{0EB40C49-E081-4587-84E1-6F8266C448D9}" destId="{4B431028-9D28-4B3B-84C2-7535EE655694}" srcOrd="0" destOrd="0" presId="urn:microsoft.com/office/officeart/2005/8/layout/default"/>
    <dgm:cxn modelId="{BA762834-9E92-4138-A23A-25CE4AB743F6}" srcId="{A7329B17-2882-4E15-B85B-05BB18608BA7}" destId="{11431FDB-59A1-43D0-A98D-8E10AA6417BF}" srcOrd="34" destOrd="0" parTransId="{A118EE84-B1B7-4AA9-BBED-1B7191B525EF}" sibTransId="{6A1F6403-FF2E-474B-9BF7-63BD4074BE0F}"/>
    <dgm:cxn modelId="{F7AC4F37-C8F2-4EE0-A77C-8DF6396989C6}" srcId="{A7329B17-2882-4E15-B85B-05BB18608BA7}" destId="{14CA4C2E-ABFC-4A23-BC7C-73BAA8D13C60}" srcOrd="12" destOrd="0" parTransId="{15843E3F-448F-400B-8BCE-99597A17BBC9}" sibTransId="{33251463-DEB2-4082-9556-D7E11AAB4C75}"/>
    <dgm:cxn modelId="{6DE3CB37-894B-4254-8479-74DCB6C51169}" type="presOf" srcId="{69F66AF1-F4A1-40D7-8CD8-1AF4C2A488D3}" destId="{3A835F56-CDD0-4734-9CFC-3D18446CD636}" srcOrd="0" destOrd="0" presId="urn:microsoft.com/office/officeart/2005/8/layout/default"/>
    <dgm:cxn modelId="{D2150A38-9A79-47C8-B7E6-64AEF68AB3F3}" srcId="{A7329B17-2882-4E15-B85B-05BB18608BA7}" destId="{82BAD208-64B2-477A-ACDA-6CF407340E12}" srcOrd="19" destOrd="0" parTransId="{F16175B9-122B-4654-B285-59AA3FF70494}" sibTransId="{A5A50988-9A74-4ABD-AAE0-740A2D7D2F19}"/>
    <dgm:cxn modelId="{E87E903B-A516-4579-9327-082B13D92866}" srcId="{A7329B17-2882-4E15-B85B-05BB18608BA7}" destId="{5AEC2826-E6B3-446B-B7BC-EAFCA2661295}" srcOrd="17" destOrd="0" parTransId="{327D1CB6-8CD5-464C-8D1C-8C381DEA4089}" sibTransId="{7D5F0793-32C9-4603-B5C1-D302F6490550}"/>
    <dgm:cxn modelId="{7F940F3D-6B4C-4932-90B1-2424FF0B99AC}" srcId="{A7329B17-2882-4E15-B85B-05BB18608BA7}" destId="{6AEA8667-56C7-4B02-BFE3-214178C417FA}" srcOrd="32" destOrd="0" parTransId="{B247627F-DFCD-4485-A784-F0B559910F37}" sibTransId="{6A678459-6370-441A-9A87-03E0267010C9}"/>
    <dgm:cxn modelId="{7FECDA3E-F264-46A6-83AD-8B86FE17D809}" srcId="{A7329B17-2882-4E15-B85B-05BB18608BA7}" destId="{245459EB-076D-4D13-BF1C-D4F27ABD4C19}" srcOrd="22" destOrd="0" parTransId="{6524C038-1773-4710-85C7-52250FBDFF02}" sibTransId="{2DDE0625-5CF3-4C09-99A7-27C727489DF7}"/>
    <dgm:cxn modelId="{96046A40-9446-4130-A7D1-81B369A51A2B}" srcId="{A7329B17-2882-4E15-B85B-05BB18608BA7}" destId="{9CF74D66-4153-4BB9-8617-B611B7995146}" srcOrd="23" destOrd="0" parTransId="{7FD120C4-9A5D-4440-87A3-896D0E9E336D}" sibTransId="{C73EE184-7E7D-4CC4-8B3B-A0F8FC0A4708}"/>
    <dgm:cxn modelId="{18E42D5B-53D8-47F5-A8FD-09D3F1AE0627}" srcId="{A7329B17-2882-4E15-B85B-05BB18608BA7}" destId="{1AF2B54D-2BF1-474A-9214-E44B908B4F76}" srcOrd="37" destOrd="0" parTransId="{578E689C-DAC7-4407-AF64-704B7C95A719}" sibTransId="{8FA512F7-8415-4B98-A6A7-29AAE94D81CF}"/>
    <dgm:cxn modelId="{B9F8A65D-BC78-4912-8E26-70C90EDFDC58}" type="presOf" srcId="{82BAD208-64B2-477A-ACDA-6CF407340E12}" destId="{D542730C-3D5F-4B17-B877-0D210436A922}" srcOrd="0" destOrd="0" presId="urn:microsoft.com/office/officeart/2005/8/layout/default"/>
    <dgm:cxn modelId="{04005960-05CD-4943-B2B0-6D744E9A48CA}" type="presOf" srcId="{1BB01C10-5405-474D-9908-7C45F66E3454}" destId="{9742BA04-B938-4970-9E2D-D07674D642FF}" srcOrd="0" destOrd="0" presId="urn:microsoft.com/office/officeart/2005/8/layout/default"/>
    <dgm:cxn modelId="{A50C6C41-158C-415F-A99E-6F31BDBD4821}" srcId="{A7329B17-2882-4E15-B85B-05BB18608BA7}" destId="{F8F7C241-1B7F-4FBF-9C94-AC621850C717}" srcOrd="8" destOrd="0" parTransId="{D8F545E7-6965-4AB5-BFCD-BAFC96AD9F66}" sibTransId="{31DC6B85-700D-4BA3-9EED-04392EBD763B}"/>
    <dgm:cxn modelId="{88A5F241-4713-4FD5-A0BE-4B25F92DFDF6}" type="presOf" srcId="{26D5654F-883A-4B5A-83B3-59DF1390D544}" destId="{1A4A13EA-8B8F-48AA-BDFD-CA8905249FD0}" srcOrd="0" destOrd="0" presId="urn:microsoft.com/office/officeart/2005/8/layout/default"/>
    <dgm:cxn modelId="{C9592463-4059-400C-AA3A-E325316A8B4E}" srcId="{A7329B17-2882-4E15-B85B-05BB18608BA7}" destId="{8A6A2977-9AAC-42F4-88E3-A9D7B40B92E6}" srcOrd="31" destOrd="0" parTransId="{C16BF6F5-B6DC-42C2-B9D4-38FA023A79FD}" sibTransId="{FE4D1001-D049-408B-8B92-FA2135C23017}"/>
    <dgm:cxn modelId="{C0361E65-7FF5-41B4-913C-15EBA1582435}" srcId="{A7329B17-2882-4E15-B85B-05BB18608BA7}" destId="{34EF0946-350F-44A1-92C2-BC735F5E8C73}" srcOrd="0" destOrd="0" parTransId="{D5842EEC-E9D7-48A6-A521-52C9FFEC7D39}" sibTransId="{96BC2B29-EFA1-4964-BE13-0C7C8155C9FA}"/>
    <dgm:cxn modelId="{0642D966-06B3-4C88-A5FE-AAE175BF8791}" type="presOf" srcId="{46C9D28E-D7A2-40E0-9A6F-8946A0D78812}" destId="{8E5576DE-5A6C-4422-87BC-F481DA2ED1B9}" srcOrd="0" destOrd="0" presId="urn:microsoft.com/office/officeart/2005/8/layout/default"/>
    <dgm:cxn modelId="{91795D49-8501-4379-879D-6FDDC922B0BB}" type="presOf" srcId="{478D743F-4041-4C02-BCE4-07BD1B4E644A}" destId="{03032CBD-7F23-4230-8710-D27F4E9479FB}" srcOrd="0" destOrd="0" presId="urn:microsoft.com/office/officeart/2005/8/layout/default"/>
    <dgm:cxn modelId="{DEBE2F4C-CB05-453F-AA0F-FEED157FA2BC}" srcId="{A7329B17-2882-4E15-B85B-05BB18608BA7}" destId="{C4F0E5DB-C207-4F25-885E-F1CC8843D851}" srcOrd="24" destOrd="0" parTransId="{B1939424-EBE2-4BC6-9F1A-CC734FD33F2D}" sibTransId="{FEC8BD68-78AA-43BA-BA00-297463F8F80C}"/>
    <dgm:cxn modelId="{69504D4C-5F10-4AFA-BA11-EDA79DBA7DA2}" type="presOf" srcId="{39CD625A-852D-4864-A8F1-47573A83A891}" destId="{EF95556B-FCDB-423C-89FE-5897A438A4F1}" srcOrd="0" destOrd="0" presId="urn:microsoft.com/office/officeart/2005/8/layout/default"/>
    <dgm:cxn modelId="{E799556C-1CFB-4434-907D-A7A4E3E5BAE7}" srcId="{A7329B17-2882-4E15-B85B-05BB18608BA7}" destId="{AC37723F-AE86-4014-9174-E79425A08A28}" srcOrd="18" destOrd="0" parTransId="{ACE93F0A-27D1-4326-8F28-23C5CAAF5EEE}" sibTransId="{5D5740F8-DF0A-4184-94EB-2F6EE6EF57AE}"/>
    <dgm:cxn modelId="{49724950-BB80-4824-AF1F-51C4ED8BB663}" srcId="{A7329B17-2882-4E15-B85B-05BB18608BA7}" destId="{26D5654F-883A-4B5A-83B3-59DF1390D544}" srcOrd="30" destOrd="0" parTransId="{66AA0161-D297-4CA9-934F-C79EA6C19279}" sibTransId="{9598300D-27AE-4D0E-8A29-C5B0B3986AF5}"/>
    <dgm:cxn modelId="{0FF4F174-0BD1-46DD-9AA5-0171E53578FA}" srcId="{A7329B17-2882-4E15-B85B-05BB18608BA7}" destId="{39449473-F657-4E01-AA9C-AD762CF594AF}" srcOrd="41" destOrd="0" parTransId="{8057AE60-12D6-47D0-8978-2A05434FC006}" sibTransId="{5E6AEB14-9820-4382-A3CB-2BAD8476B0B8}"/>
    <dgm:cxn modelId="{AEACD155-0446-4F7F-BE0B-E1CBAEF72523}" srcId="{A7329B17-2882-4E15-B85B-05BB18608BA7}" destId="{46C9D28E-D7A2-40E0-9A6F-8946A0D78812}" srcOrd="1" destOrd="0" parTransId="{4B5E718A-3959-4030-B5AD-41D17268E4EE}" sibTransId="{00612F1D-509D-4283-AF72-7AF6611AE87E}"/>
    <dgm:cxn modelId="{22C85B57-C4E2-4B94-818D-6CB47EAAF916}" type="presOf" srcId="{D9F74C0E-DAB8-4FC7-B3D4-8BC92F0FA62C}" destId="{1E9E0E50-8EAB-4CB8-ACB7-819BF5C06238}" srcOrd="0" destOrd="0" presId="urn:microsoft.com/office/officeart/2005/8/layout/default"/>
    <dgm:cxn modelId="{54C6CB59-299E-4EA8-9A04-79FFAFD0433A}" srcId="{A7329B17-2882-4E15-B85B-05BB18608BA7}" destId="{79287041-0EB6-4348-8723-D587B9C148CE}" srcOrd="14" destOrd="0" parTransId="{B459A234-CD37-4ED2-A51A-E5C175A5392A}" sibTransId="{CEFD0A08-DC1D-4C99-80EE-EB759C2CCC14}"/>
    <dgm:cxn modelId="{8950E079-4029-4431-B45C-19FAACE78A83}" type="presOf" srcId="{8EC28D3A-1C58-43DB-A53A-004D37C1C9C3}" destId="{9233AE92-638D-4A00-801F-DFD06F4AD66A}" srcOrd="0" destOrd="0" presId="urn:microsoft.com/office/officeart/2005/8/layout/default"/>
    <dgm:cxn modelId="{1A5B337C-A45B-4AE4-8DBA-0D555318CFE5}" srcId="{A7329B17-2882-4E15-B85B-05BB18608BA7}" destId="{1BB01C10-5405-474D-9908-7C45F66E3454}" srcOrd="15" destOrd="0" parTransId="{1ABCD3E2-A2C7-495A-A12D-FD23E4263267}" sibTransId="{4F9A0B59-D607-47B8-A745-AEDE154C5CD1}"/>
    <dgm:cxn modelId="{D739D27F-EA6E-42C8-8B53-CE0FDB249650}" srcId="{A7329B17-2882-4E15-B85B-05BB18608BA7}" destId="{F88A7414-D21F-413E-A982-61C9484FA9ED}" srcOrd="5" destOrd="0" parTransId="{3056C16A-E4A5-4097-A5F9-84281C42DED0}" sibTransId="{03F08B8F-FBF2-489B-A2A7-907EF4A959FC}"/>
    <dgm:cxn modelId="{1DA3A885-8E4A-4379-8DCA-3AA4B67CD966}" srcId="{A7329B17-2882-4E15-B85B-05BB18608BA7}" destId="{0EB40C49-E081-4587-84E1-6F8266C448D9}" srcOrd="16" destOrd="0" parTransId="{CD06DAC7-D777-419B-BEB7-6AFD0C456721}" sibTransId="{DE05008C-14C0-428F-9842-0C98C2C3BE9E}"/>
    <dgm:cxn modelId="{08B7DA86-8F6B-4CDC-829B-840D37326887}" srcId="{A7329B17-2882-4E15-B85B-05BB18608BA7}" destId="{8EC28D3A-1C58-43DB-A53A-004D37C1C9C3}" srcOrd="4" destOrd="0" parTransId="{E34915D4-8F15-4B6E-928E-3B55F3BAD43A}" sibTransId="{C3BCD228-39CF-4EA1-85E8-77C05EB6D73F}"/>
    <dgm:cxn modelId="{0232D688-D1BC-4AB5-8A56-6B1A7071D874}" type="presOf" srcId="{7600F377-6CDD-4660-BB00-D1ACA09BA420}" destId="{46F01514-BB2C-42D5-AA2C-3190CF41D71F}" srcOrd="0" destOrd="0" presId="urn:microsoft.com/office/officeart/2005/8/layout/default"/>
    <dgm:cxn modelId="{6AF8578E-1E24-42D2-B1F0-39BFDFECF268}" srcId="{A7329B17-2882-4E15-B85B-05BB18608BA7}" destId="{69F66AF1-F4A1-40D7-8CD8-1AF4C2A488D3}" srcOrd="9" destOrd="0" parTransId="{1A52BA1F-0B54-42D2-8716-B952A29B3602}" sibTransId="{878FF66F-6823-4F60-9226-6D984AA55998}"/>
    <dgm:cxn modelId="{D1A6CE99-39AB-4DA8-B043-9303302071DA}" srcId="{A7329B17-2882-4E15-B85B-05BB18608BA7}" destId="{7600F377-6CDD-4660-BB00-D1ACA09BA420}" srcOrd="7" destOrd="0" parTransId="{EA080DEC-C953-4881-83BB-ADA2A863A793}" sibTransId="{5A79E825-6E67-4380-A552-C765DD603D92}"/>
    <dgm:cxn modelId="{16C6EF9A-6034-4F1F-81E4-05964A678516}" srcId="{A7329B17-2882-4E15-B85B-05BB18608BA7}" destId="{39CD625A-852D-4864-A8F1-47573A83A891}" srcOrd="6" destOrd="0" parTransId="{3706B7D8-C95A-4CD5-B69F-EA5F1F6329F0}" sibTransId="{4E139D14-FAC3-4958-8E71-59D91995F0D1}"/>
    <dgm:cxn modelId="{54FF779D-9EE2-43B3-B1DA-44F29252757F}" type="presOf" srcId="{C04A676D-7065-4467-87F4-4F65DF9AA288}" destId="{13EFBC23-D07C-401E-970F-62B640687E5A}" srcOrd="0" destOrd="0" presId="urn:microsoft.com/office/officeart/2005/8/layout/default"/>
    <dgm:cxn modelId="{6178D0A0-2F2C-4DB3-BE45-8C37FABC26DE}" type="presOf" srcId="{39449473-F657-4E01-AA9C-AD762CF594AF}" destId="{DEEFC7B4-308F-4E8D-9C8B-2A9E7C5F346B}" srcOrd="0" destOrd="0" presId="urn:microsoft.com/office/officeart/2005/8/layout/default"/>
    <dgm:cxn modelId="{8B7373A4-7F9D-4799-957B-972E5C2A4230}" srcId="{A7329B17-2882-4E15-B85B-05BB18608BA7}" destId="{A37179AE-1B48-4704-B486-720C07DA8255}" srcOrd="36" destOrd="0" parTransId="{F4C1C330-A40E-45B3-A7E1-F3B1A3F324AF}" sibTransId="{CFC635F8-941B-4A2B-B5BC-26F67802BBCB}"/>
    <dgm:cxn modelId="{A962E9A6-C3A5-42F4-9115-E2E77572C980}" type="presOf" srcId="{D6C93794-8972-4174-B3B8-7497EB8A884F}" destId="{2408F008-4DE3-4E6A-9896-2BD958687488}" srcOrd="0" destOrd="0" presId="urn:microsoft.com/office/officeart/2005/8/layout/default"/>
    <dgm:cxn modelId="{174FA3A8-4A05-481C-8354-96988EEF85F2}" type="presOf" srcId="{BEB6E9DD-130F-4E67-986E-27D66EC32B34}" destId="{DD154BE7-C705-43AC-B60C-AEE3D9329E14}" srcOrd="0" destOrd="0" presId="urn:microsoft.com/office/officeart/2005/8/layout/default"/>
    <dgm:cxn modelId="{A1F0CCA8-84EB-4847-8BB4-427146C5EF54}" srcId="{A7329B17-2882-4E15-B85B-05BB18608BA7}" destId="{029FA480-D1DC-4929-A74B-B4D66170B4A1}" srcOrd="26" destOrd="0" parTransId="{11E1D943-AD1C-474D-A58B-E8D43F169E81}" sibTransId="{6BEECDF9-2BBC-441A-A1BB-73E3426B2E4B}"/>
    <dgm:cxn modelId="{17C41DAA-7ED8-43C5-80F5-962AE8235823}" type="presOf" srcId="{9C2A0378-EB90-46C2-9255-9EDC3EB908A8}" destId="{C5C8333B-49B7-41A4-8761-0ECA38269DA2}" srcOrd="0" destOrd="0" presId="urn:microsoft.com/office/officeart/2005/8/layout/default"/>
    <dgm:cxn modelId="{00756DAA-26CD-44D8-8B0E-539A16E55A06}" type="presOf" srcId="{95CDAC65-9B3D-4440-BA08-F81F2E7E4084}" destId="{7AD60BBC-BE84-45C1-A7B3-4208C9688239}" srcOrd="0" destOrd="0" presId="urn:microsoft.com/office/officeart/2005/8/layout/default"/>
    <dgm:cxn modelId="{020EEEAF-90C0-446F-BF45-627740B28361}" type="presOf" srcId="{6AEA8667-56C7-4B02-BFE3-214178C417FA}" destId="{91E8D9B0-AD14-43ED-A389-53A5CD77036B}" srcOrd="0" destOrd="0" presId="urn:microsoft.com/office/officeart/2005/8/layout/default"/>
    <dgm:cxn modelId="{9078B9B1-BCED-4433-B207-2A17D4628B14}" srcId="{A7329B17-2882-4E15-B85B-05BB18608BA7}" destId="{E54399B4-3A6B-45D6-A222-D3EF0EBC2E26}" srcOrd="25" destOrd="0" parTransId="{36784FBB-423F-429F-BAF5-43CA8F7DC4A0}" sibTransId="{6DB8E5CC-B98A-459D-AF5D-DBCDD6B23B6D}"/>
    <dgm:cxn modelId="{F259C6B8-D5BF-4358-A8C5-CAC6B391E3E0}" type="presOf" srcId="{34EF0946-350F-44A1-92C2-BC735F5E8C73}" destId="{BB872C65-287B-4FC0-86D3-C8C49D520D5A}" srcOrd="0" destOrd="0" presId="urn:microsoft.com/office/officeart/2005/8/layout/default"/>
    <dgm:cxn modelId="{5DB5EAB8-5006-48E9-86EE-9EB14DCD7A93}" type="presOf" srcId="{A37179AE-1B48-4704-B486-720C07DA8255}" destId="{AF79FEF3-7E2D-499A-9AF6-52DB8708B38E}" srcOrd="0" destOrd="0" presId="urn:microsoft.com/office/officeart/2005/8/layout/default"/>
    <dgm:cxn modelId="{762EAFB9-6217-4D78-8C4B-FD73D1AE2B18}" srcId="{A7329B17-2882-4E15-B85B-05BB18608BA7}" destId="{493A532C-841B-4787-A977-FF13E6E334BF}" srcOrd="29" destOrd="0" parTransId="{56A74C41-731E-4388-B710-9147C3D8EF96}" sibTransId="{A51FB637-62B7-4EDE-8662-1D07C7E246DA}"/>
    <dgm:cxn modelId="{C87D85BA-2835-4A39-966C-6F4701AE99E6}" type="presOf" srcId="{0B17B18D-C896-4B62-AD62-1F8F90896ABF}" destId="{3C7FEE28-9073-4040-90E2-97F00739E153}" srcOrd="0" destOrd="0" presId="urn:microsoft.com/office/officeart/2005/8/layout/default"/>
    <dgm:cxn modelId="{5BBA3CBC-FECA-4C56-913A-B73A08B0E7EE}" type="presOf" srcId="{9CF74D66-4153-4BB9-8617-B611B7995146}" destId="{E1F77C7F-3813-4B3C-84E2-432962FD7AFD}" srcOrd="0" destOrd="0" presId="urn:microsoft.com/office/officeart/2005/8/layout/default"/>
    <dgm:cxn modelId="{C27B74BD-5BA1-4022-8973-1D6E95E2D74A}" type="presOf" srcId="{8A6A2977-9AAC-42F4-88E3-A9D7B40B92E6}" destId="{C7E6A18D-ACE3-4D7B-A202-53D22A5BBE5E}" srcOrd="0" destOrd="0" presId="urn:microsoft.com/office/officeart/2005/8/layout/default"/>
    <dgm:cxn modelId="{4E58BDBD-D393-4002-AAA9-F284FDCD7CDF}" type="presOf" srcId="{14CA4C2E-ABFC-4A23-BC7C-73BAA8D13C60}" destId="{7F7B62F0-CBD3-4F68-B09A-55CE9F3E0E02}" srcOrd="0" destOrd="0" presId="urn:microsoft.com/office/officeart/2005/8/layout/default"/>
    <dgm:cxn modelId="{659DCCBE-D874-44F8-B280-61DC3F1B1047}" srcId="{A7329B17-2882-4E15-B85B-05BB18608BA7}" destId="{BEB6E9DD-130F-4E67-986E-27D66EC32B34}" srcOrd="2" destOrd="0" parTransId="{9AA6ECDB-CFB3-4217-9DBC-1065A49385C5}" sibTransId="{08A144CE-4366-49B5-9514-2CEB1CF40E26}"/>
    <dgm:cxn modelId="{7D5860C9-2569-4C6D-A1BD-A66C5F7BE374}" type="presOf" srcId="{AC37723F-AE86-4014-9174-E79425A08A28}" destId="{E4C15CAD-41ED-4E5F-AD6D-C5A892D9FF7D}" srcOrd="0" destOrd="0" presId="urn:microsoft.com/office/officeart/2005/8/layout/default"/>
    <dgm:cxn modelId="{D97629CA-ECF5-4DC2-9AE0-999696BEEB4A}" srcId="{A7329B17-2882-4E15-B85B-05BB18608BA7}" destId="{9C2A0378-EB90-46C2-9255-9EDC3EB908A8}" srcOrd="13" destOrd="0" parTransId="{720A841A-0A0D-4602-BB1D-819643253DD7}" sibTransId="{1C7000DA-22CB-425D-BFB1-39E4CA2E84FE}"/>
    <dgm:cxn modelId="{57074DCC-3686-4D54-85DD-799E53A654AF}" srcId="{A7329B17-2882-4E15-B85B-05BB18608BA7}" destId="{95CDAC65-9B3D-4440-BA08-F81F2E7E4084}" srcOrd="20" destOrd="0" parTransId="{8914AA81-EBBD-4459-9D72-52D32D920076}" sibTransId="{2F69B0F1-1012-4B84-8CCA-FE63FD5289B1}"/>
    <dgm:cxn modelId="{A40CD7D2-B7A8-4270-A356-49C4A7610BCF}" type="presOf" srcId="{5AEC2826-E6B3-446B-B7BC-EAFCA2661295}" destId="{8BA136DD-6934-4185-A9FD-DFF6D93595AA}" srcOrd="0" destOrd="0" presId="urn:microsoft.com/office/officeart/2005/8/layout/default"/>
    <dgm:cxn modelId="{002524D7-1944-42FC-A370-D6A706316EFE}" type="presOf" srcId="{0A7E5696-A758-4228-A17D-22040F0B2B7E}" destId="{B0FF8B72-1376-4F6F-B30F-3EF5500AAF81}" srcOrd="0" destOrd="0" presId="urn:microsoft.com/office/officeart/2005/8/layout/default"/>
    <dgm:cxn modelId="{D98194D7-D96A-4B9C-8E15-BA2F6DBB5967}" type="presOf" srcId="{4AA5D65C-A413-4B0C-B630-7D9BDC3F819A}" destId="{BC2355FA-0D15-481B-856A-5B6D157139F9}" srcOrd="0" destOrd="0" presId="urn:microsoft.com/office/officeart/2005/8/layout/default"/>
    <dgm:cxn modelId="{DA998EDB-F6F3-4317-B61E-E71094225FFA}" type="presOf" srcId="{029FA480-D1DC-4929-A74B-B4D66170B4A1}" destId="{A3348E11-8D33-435D-AABF-4F8BB129623E}" srcOrd="0" destOrd="0" presId="urn:microsoft.com/office/officeart/2005/8/layout/default"/>
    <dgm:cxn modelId="{971F26DF-8A7C-4F1D-85AC-C115FFFD6D49}" type="presOf" srcId="{245459EB-076D-4D13-BF1C-D4F27ABD4C19}" destId="{ED519B9B-5714-4FE1-B458-BC27B84F31C6}" srcOrd="0" destOrd="0" presId="urn:microsoft.com/office/officeart/2005/8/layout/default"/>
    <dgm:cxn modelId="{2E959DE4-BA32-4EEB-A351-DFDAF4DF43AC}" type="presOf" srcId="{BE4E0CF4-AED5-468E-BB22-6547AEA22323}" destId="{770C0556-A2D9-44D8-A47A-A5000CAB37A6}" srcOrd="0" destOrd="0" presId="urn:microsoft.com/office/officeart/2005/8/layout/default"/>
    <dgm:cxn modelId="{166998E6-53B2-4E25-8DEF-346E116DD455}" type="presOf" srcId="{F8F7C241-1B7F-4FBF-9C94-AC621850C717}" destId="{A8741967-15D5-4ED6-B678-E3825B04A149}" srcOrd="0" destOrd="0" presId="urn:microsoft.com/office/officeart/2005/8/layout/default"/>
    <dgm:cxn modelId="{7FDF80E8-54B5-43A6-83B3-34F7F430BB54}" srcId="{A7329B17-2882-4E15-B85B-05BB18608BA7}" destId="{D9F74C0E-DAB8-4FC7-B3D4-8BC92F0FA62C}" srcOrd="21" destOrd="0" parTransId="{98DC4A1F-D6F7-4BCC-AB54-6242F2D0D57F}" sibTransId="{91C52B1F-7D76-4DF5-9731-FD0DE3244E78}"/>
    <dgm:cxn modelId="{A900E6EE-97C5-49EA-91BD-FE6808787C17}" srcId="{A7329B17-2882-4E15-B85B-05BB18608BA7}" destId="{C04A676D-7065-4467-87F4-4F65DF9AA288}" srcOrd="3" destOrd="0" parTransId="{B3DA7015-F687-4DB4-A774-0BEF4A83D691}" sibTransId="{AE7A9CBF-C030-4D5B-8222-B86A782D4E2C}"/>
    <dgm:cxn modelId="{8C5BCAEF-2D5E-4F11-A33A-57C7605C8289}" type="presOf" srcId="{2498D59A-0E5A-48FF-8E77-F75504FF6657}" destId="{653AD4BC-089D-4BA2-9262-C9B9A5AECD06}" srcOrd="0" destOrd="0" presId="urn:microsoft.com/office/officeart/2005/8/layout/default"/>
    <dgm:cxn modelId="{86A77BF8-F797-440B-B112-882D7F491AC6}" srcId="{A7329B17-2882-4E15-B85B-05BB18608BA7}" destId="{85E045B5-3585-4B68-AE94-2D1A5019EBE5}" srcOrd="40" destOrd="0" parTransId="{0CE3ABF0-15F1-4E52-ADFD-F0E96ED1715F}" sibTransId="{740148F5-2184-48A6-A043-B1FC5577E89F}"/>
    <dgm:cxn modelId="{D2C6E0FF-06B0-4394-A998-6CE1CC0A4CCB}" type="presOf" srcId="{11431FDB-59A1-43D0-A98D-8E10AA6417BF}" destId="{B906B131-4DD0-4BC3-AF40-C1AA6D03A88D}" srcOrd="0" destOrd="0" presId="urn:microsoft.com/office/officeart/2005/8/layout/default"/>
    <dgm:cxn modelId="{39840422-FE82-4057-A711-BC6BBA46A154}" type="presParOf" srcId="{B897E480-3BBB-4EB2-801D-8AD3D506BCAB}" destId="{BB872C65-287B-4FC0-86D3-C8C49D520D5A}" srcOrd="0" destOrd="0" presId="urn:microsoft.com/office/officeart/2005/8/layout/default"/>
    <dgm:cxn modelId="{2A03B168-D6FC-48B0-A107-558E2E972DE0}" type="presParOf" srcId="{B897E480-3BBB-4EB2-801D-8AD3D506BCAB}" destId="{6220A41C-DED5-45B6-A9B8-269D63392CC5}" srcOrd="1" destOrd="0" presId="urn:microsoft.com/office/officeart/2005/8/layout/default"/>
    <dgm:cxn modelId="{80ED8D91-8064-47AB-B1EC-81BDF716D6A5}" type="presParOf" srcId="{B897E480-3BBB-4EB2-801D-8AD3D506BCAB}" destId="{8E5576DE-5A6C-4422-87BC-F481DA2ED1B9}" srcOrd="2" destOrd="0" presId="urn:microsoft.com/office/officeart/2005/8/layout/default"/>
    <dgm:cxn modelId="{022C6B17-AE65-4F09-AECB-F6825D001ABC}" type="presParOf" srcId="{B897E480-3BBB-4EB2-801D-8AD3D506BCAB}" destId="{991232D4-0347-4AC5-9A31-343C6367B6B1}" srcOrd="3" destOrd="0" presId="urn:microsoft.com/office/officeart/2005/8/layout/default"/>
    <dgm:cxn modelId="{F83A5700-6FE9-4337-A1BA-A8E68262E3D8}" type="presParOf" srcId="{B897E480-3BBB-4EB2-801D-8AD3D506BCAB}" destId="{DD154BE7-C705-43AC-B60C-AEE3D9329E14}" srcOrd="4" destOrd="0" presId="urn:microsoft.com/office/officeart/2005/8/layout/default"/>
    <dgm:cxn modelId="{A096EBF5-8BFC-48FE-B673-68FA0643F43F}" type="presParOf" srcId="{B897E480-3BBB-4EB2-801D-8AD3D506BCAB}" destId="{A945D307-1F1C-43E3-9B06-F8399619973C}" srcOrd="5" destOrd="0" presId="urn:microsoft.com/office/officeart/2005/8/layout/default"/>
    <dgm:cxn modelId="{E80C0C1C-128E-4ADA-9312-1B1ACB7CA19E}" type="presParOf" srcId="{B897E480-3BBB-4EB2-801D-8AD3D506BCAB}" destId="{13EFBC23-D07C-401E-970F-62B640687E5A}" srcOrd="6" destOrd="0" presId="urn:microsoft.com/office/officeart/2005/8/layout/default"/>
    <dgm:cxn modelId="{8FE4A028-134A-40C1-A31E-60C2A015AA74}" type="presParOf" srcId="{B897E480-3BBB-4EB2-801D-8AD3D506BCAB}" destId="{A4B51FF8-EC27-4629-9390-8B6AD4A2F673}" srcOrd="7" destOrd="0" presId="urn:microsoft.com/office/officeart/2005/8/layout/default"/>
    <dgm:cxn modelId="{B03652F6-EE4A-4010-84A0-3794CE3A3932}" type="presParOf" srcId="{B897E480-3BBB-4EB2-801D-8AD3D506BCAB}" destId="{9233AE92-638D-4A00-801F-DFD06F4AD66A}" srcOrd="8" destOrd="0" presId="urn:microsoft.com/office/officeart/2005/8/layout/default"/>
    <dgm:cxn modelId="{65267B6E-C6E6-4301-B141-4B2BAADAB351}" type="presParOf" srcId="{B897E480-3BBB-4EB2-801D-8AD3D506BCAB}" destId="{CDF1CE11-FA21-4528-8162-49B76710D4F0}" srcOrd="9" destOrd="0" presId="urn:microsoft.com/office/officeart/2005/8/layout/default"/>
    <dgm:cxn modelId="{2F65E798-C55C-4B22-87D0-6271BD7D2ABC}" type="presParOf" srcId="{B897E480-3BBB-4EB2-801D-8AD3D506BCAB}" destId="{ABC39CFD-DABA-4FDB-A603-3728797E78EB}" srcOrd="10" destOrd="0" presId="urn:microsoft.com/office/officeart/2005/8/layout/default"/>
    <dgm:cxn modelId="{CE8C7671-60CB-4186-9260-1FFDCA7597A8}" type="presParOf" srcId="{B897E480-3BBB-4EB2-801D-8AD3D506BCAB}" destId="{35A20A23-E373-4EA5-8256-6D8CEA1621B2}" srcOrd="11" destOrd="0" presId="urn:microsoft.com/office/officeart/2005/8/layout/default"/>
    <dgm:cxn modelId="{C03EDEFC-1E45-4DC6-BD46-C6E63CFA4C50}" type="presParOf" srcId="{B897E480-3BBB-4EB2-801D-8AD3D506BCAB}" destId="{EF95556B-FCDB-423C-89FE-5897A438A4F1}" srcOrd="12" destOrd="0" presId="urn:microsoft.com/office/officeart/2005/8/layout/default"/>
    <dgm:cxn modelId="{9FAD8FCE-D224-49B3-8520-801EE4EFAD0C}" type="presParOf" srcId="{B897E480-3BBB-4EB2-801D-8AD3D506BCAB}" destId="{F2BA3A85-C3B3-4D1F-81D4-A77CBE3A7DCB}" srcOrd="13" destOrd="0" presId="urn:microsoft.com/office/officeart/2005/8/layout/default"/>
    <dgm:cxn modelId="{AC36D849-986F-47B5-B11D-1161C14F38F8}" type="presParOf" srcId="{B897E480-3BBB-4EB2-801D-8AD3D506BCAB}" destId="{46F01514-BB2C-42D5-AA2C-3190CF41D71F}" srcOrd="14" destOrd="0" presId="urn:microsoft.com/office/officeart/2005/8/layout/default"/>
    <dgm:cxn modelId="{DDE2EEE7-D2DE-4B25-BF49-9C27FFEAE298}" type="presParOf" srcId="{B897E480-3BBB-4EB2-801D-8AD3D506BCAB}" destId="{BF66D4C3-72B2-4BDE-8252-CF689DDDDF67}" srcOrd="15" destOrd="0" presId="urn:microsoft.com/office/officeart/2005/8/layout/default"/>
    <dgm:cxn modelId="{64D7E320-55FF-4F98-A03D-2C2B30DC5D60}" type="presParOf" srcId="{B897E480-3BBB-4EB2-801D-8AD3D506BCAB}" destId="{A8741967-15D5-4ED6-B678-E3825B04A149}" srcOrd="16" destOrd="0" presId="urn:microsoft.com/office/officeart/2005/8/layout/default"/>
    <dgm:cxn modelId="{60D20790-9A80-4CB2-9546-702CF70D5F62}" type="presParOf" srcId="{B897E480-3BBB-4EB2-801D-8AD3D506BCAB}" destId="{6699C41F-15F0-43CD-8C35-C65524F2F03C}" srcOrd="17" destOrd="0" presId="urn:microsoft.com/office/officeart/2005/8/layout/default"/>
    <dgm:cxn modelId="{32E7D63E-B40C-4D9C-B2B7-F0199C44C902}" type="presParOf" srcId="{B897E480-3BBB-4EB2-801D-8AD3D506BCAB}" destId="{3A835F56-CDD0-4734-9CFC-3D18446CD636}" srcOrd="18" destOrd="0" presId="urn:microsoft.com/office/officeart/2005/8/layout/default"/>
    <dgm:cxn modelId="{B8723433-06A2-4E27-81BB-7B10D6DCA78C}" type="presParOf" srcId="{B897E480-3BBB-4EB2-801D-8AD3D506BCAB}" destId="{9F531030-5CD0-4BA7-B9B4-E671D9518859}" srcOrd="19" destOrd="0" presId="urn:microsoft.com/office/officeart/2005/8/layout/default"/>
    <dgm:cxn modelId="{6F91FB47-B071-41DA-BFBC-DAF495630554}" type="presParOf" srcId="{B897E480-3BBB-4EB2-801D-8AD3D506BCAB}" destId="{770C0556-A2D9-44D8-A47A-A5000CAB37A6}" srcOrd="20" destOrd="0" presId="urn:microsoft.com/office/officeart/2005/8/layout/default"/>
    <dgm:cxn modelId="{C4DCCBDD-968E-4102-A858-426E2D2757C5}" type="presParOf" srcId="{B897E480-3BBB-4EB2-801D-8AD3D506BCAB}" destId="{7D50EE30-525C-458D-96E1-883218AA0811}" srcOrd="21" destOrd="0" presId="urn:microsoft.com/office/officeart/2005/8/layout/default"/>
    <dgm:cxn modelId="{E9E6473A-EB01-4041-81D8-4FCBEB32701E}" type="presParOf" srcId="{B897E480-3BBB-4EB2-801D-8AD3D506BCAB}" destId="{B0FF8B72-1376-4F6F-B30F-3EF5500AAF81}" srcOrd="22" destOrd="0" presId="urn:microsoft.com/office/officeart/2005/8/layout/default"/>
    <dgm:cxn modelId="{0AEF716A-87C1-44E3-8706-4EC76B561099}" type="presParOf" srcId="{B897E480-3BBB-4EB2-801D-8AD3D506BCAB}" destId="{83BDD9EB-1093-4F40-BF0D-85DD0ABFF8F7}" srcOrd="23" destOrd="0" presId="urn:microsoft.com/office/officeart/2005/8/layout/default"/>
    <dgm:cxn modelId="{A0074F43-A179-4DA2-AECA-5261EF5BBC55}" type="presParOf" srcId="{B897E480-3BBB-4EB2-801D-8AD3D506BCAB}" destId="{7F7B62F0-CBD3-4F68-B09A-55CE9F3E0E02}" srcOrd="24" destOrd="0" presId="urn:microsoft.com/office/officeart/2005/8/layout/default"/>
    <dgm:cxn modelId="{C1BA5B2B-E6B7-4A7D-8ADF-3CC60EE63E3E}" type="presParOf" srcId="{B897E480-3BBB-4EB2-801D-8AD3D506BCAB}" destId="{8C95904D-C257-4B38-A848-E3FAB650A84D}" srcOrd="25" destOrd="0" presId="urn:microsoft.com/office/officeart/2005/8/layout/default"/>
    <dgm:cxn modelId="{E6C8F565-AA95-47F3-84D5-4B63A19CCDB8}" type="presParOf" srcId="{B897E480-3BBB-4EB2-801D-8AD3D506BCAB}" destId="{C5C8333B-49B7-41A4-8761-0ECA38269DA2}" srcOrd="26" destOrd="0" presId="urn:microsoft.com/office/officeart/2005/8/layout/default"/>
    <dgm:cxn modelId="{333B05AA-205A-4C46-85DD-C09917295225}" type="presParOf" srcId="{B897E480-3BBB-4EB2-801D-8AD3D506BCAB}" destId="{10AAC4ED-C2DE-4998-90FF-0D84933CC3EF}" srcOrd="27" destOrd="0" presId="urn:microsoft.com/office/officeart/2005/8/layout/default"/>
    <dgm:cxn modelId="{7C578570-DC33-4527-A77B-0EF5599DBEE9}" type="presParOf" srcId="{B897E480-3BBB-4EB2-801D-8AD3D506BCAB}" destId="{902CB649-1994-4039-91E8-06FC4C8A8046}" srcOrd="28" destOrd="0" presId="urn:microsoft.com/office/officeart/2005/8/layout/default"/>
    <dgm:cxn modelId="{34DA706E-1E49-4952-BA3D-C9F140EDB984}" type="presParOf" srcId="{B897E480-3BBB-4EB2-801D-8AD3D506BCAB}" destId="{A9D91470-A755-4891-93D2-A21F9E904C45}" srcOrd="29" destOrd="0" presId="urn:microsoft.com/office/officeart/2005/8/layout/default"/>
    <dgm:cxn modelId="{122F734B-ACF8-4EC4-BD2D-BAEFBC716820}" type="presParOf" srcId="{B897E480-3BBB-4EB2-801D-8AD3D506BCAB}" destId="{9742BA04-B938-4970-9E2D-D07674D642FF}" srcOrd="30" destOrd="0" presId="urn:microsoft.com/office/officeart/2005/8/layout/default"/>
    <dgm:cxn modelId="{499F9C32-D8AF-4544-B0FF-590109EB35E9}" type="presParOf" srcId="{B897E480-3BBB-4EB2-801D-8AD3D506BCAB}" destId="{74A42A11-FB14-40B6-B0C7-80F6440E754E}" srcOrd="31" destOrd="0" presId="urn:microsoft.com/office/officeart/2005/8/layout/default"/>
    <dgm:cxn modelId="{E5125CED-B87B-4785-9C56-E627D6496597}" type="presParOf" srcId="{B897E480-3BBB-4EB2-801D-8AD3D506BCAB}" destId="{4B431028-9D28-4B3B-84C2-7535EE655694}" srcOrd="32" destOrd="0" presId="urn:microsoft.com/office/officeart/2005/8/layout/default"/>
    <dgm:cxn modelId="{AA7D4889-EE8F-44AC-AFFA-E4DA73F147D7}" type="presParOf" srcId="{B897E480-3BBB-4EB2-801D-8AD3D506BCAB}" destId="{1F00EEB4-C422-4F57-AF14-39AB77190B5C}" srcOrd="33" destOrd="0" presId="urn:microsoft.com/office/officeart/2005/8/layout/default"/>
    <dgm:cxn modelId="{EEDF5447-D596-4062-A1AD-12FAD10A0C5F}" type="presParOf" srcId="{B897E480-3BBB-4EB2-801D-8AD3D506BCAB}" destId="{8BA136DD-6934-4185-A9FD-DFF6D93595AA}" srcOrd="34" destOrd="0" presId="urn:microsoft.com/office/officeart/2005/8/layout/default"/>
    <dgm:cxn modelId="{1F2A1FB7-EBBE-4424-BCFE-658C238E03D5}" type="presParOf" srcId="{B897E480-3BBB-4EB2-801D-8AD3D506BCAB}" destId="{190AEDD1-16A5-4529-9AA2-13E41D6CCA71}" srcOrd="35" destOrd="0" presId="urn:microsoft.com/office/officeart/2005/8/layout/default"/>
    <dgm:cxn modelId="{83BCCE58-AF8E-4738-80BE-B9AC66CF8297}" type="presParOf" srcId="{B897E480-3BBB-4EB2-801D-8AD3D506BCAB}" destId="{E4C15CAD-41ED-4E5F-AD6D-C5A892D9FF7D}" srcOrd="36" destOrd="0" presId="urn:microsoft.com/office/officeart/2005/8/layout/default"/>
    <dgm:cxn modelId="{5C943891-D503-47A0-9839-0F29E679BDC7}" type="presParOf" srcId="{B897E480-3BBB-4EB2-801D-8AD3D506BCAB}" destId="{E96952C3-1D7D-4EDD-9A0C-A558630CE0A7}" srcOrd="37" destOrd="0" presId="urn:microsoft.com/office/officeart/2005/8/layout/default"/>
    <dgm:cxn modelId="{C0A25209-2196-4FB2-B441-FB46FCF8C984}" type="presParOf" srcId="{B897E480-3BBB-4EB2-801D-8AD3D506BCAB}" destId="{D542730C-3D5F-4B17-B877-0D210436A922}" srcOrd="38" destOrd="0" presId="urn:microsoft.com/office/officeart/2005/8/layout/default"/>
    <dgm:cxn modelId="{0B457D60-4F3F-450B-8C6E-B7722E304BC8}" type="presParOf" srcId="{B897E480-3BBB-4EB2-801D-8AD3D506BCAB}" destId="{96DAC096-7521-4E84-A729-D86E1CF22801}" srcOrd="39" destOrd="0" presId="urn:microsoft.com/office/officeart/2005/8/layout/default"/>
    <dgm:cxn modelId="{189788B2-CD2D-44F8-8284-228CADD8CA83}" type="presParOf" srcId="{B897E480-3BBB-4EB2-801D-8AD3D506BCAB}" destId="{7AD60BBC-BE84-45C1-A7B3-4208C9688239}" srcOrd="40" destOrd="0" presId="urn:microsoft.com/office/officeart/2005/8/layout/default"/>
    <dgm:cxn modelId="{896AED22-0787-45BD-9B62-764B207C8B2B}" type="presParOf" srcId="{B897E480-3BBB-4EB2-801D-8AD3D506BCAB}" destId="{F9981DBF-AADD-4A5C-92F1-C953B60587D9}" srcOrd="41" destOrd="0" presId="urn:microsoft.com/office/officeart/2005/8/layout/default"/>
    <dgm:cxn modelId="{19BFFD59-0E6F-4A85-9D66-3FB81376664B}" type="presParOf" srcId="{B897E480-3BBB-4EB2-801D-8AD3D506BCAB}" destId="{1E9E0E50-8EAB-4CB8-ACB7-819BF5C06238}" srcOrd="42" destOrd="0" presId="urn:microsoft.com/office/officeart/2005/8/layout/default"/>
    <dgm:cxn modelId="{9268D402-D661-45EF-84F2-47C40741B4BA}" type="presParOf" srcId="{B897E480-3BBB-4EB2-801D-8AD3D506BCAB}" destId="{FF1D448F-FA11-4534-B206-CBCA7E6E0DC5}" srcOrd="43" destOrd="0" presId="urn:microsoft.com/office/officeart/2005/8/layout/default"/>
    <dgm:cxn modelId="{34F576BC-E763-478C-B37A-1D89099E6FE7}" type="presParOf" srcId="{B897E480-3BBB-4EB2-801D-8AD3D506BCAB}" destId="{ED519B9B-5714-4FE1-B458-BC27B84F31C6}" srcOrd="44" destOrd="0" presId="urn:microsoft.com/office/officeart/2005/8/layout/default"/>
    <dgm:cxn modelId="{FB3505BA-E432-4EEE-9F7D-EF3BA4EFD42C}" type="presParOf" srcId="{B897E480-3BBB-4EB2-801D-8AD3D506BCAB}" destId="{C4EA015F-ACE9-4AF1-808A-6863C11101D4}" srcOrd="45" destOrd="0" presId="urn:microsoft.com/office/officeart/2005/8/layout/default"/>
    <dgm:cxn modelId="{F55E4E81-F770-481C-A43D-9E57D9D4AC9B}" type="presParOf" srcId="{B897E480-3BBB-4EB2-801D-8AD3D506BCAB}" destId="{E1F77C7F-3813-4B3C-84E2-432962FD7AFD}" srcOrd="46" destOrd="0" presId="urn:microsoft.com/office/officeart/2005/8/layout/default"/>
    <dgm:cxn modelId="{BC59201D-FA01-4094-A5D6-1D99C4239276}" type="presParOf" srcId="{B897E480-3BBB-4EB2-801D-8AD3D506BCAB}" destId="{1B4BE03B-FAA3-448F-8D96-2B246A1F9E75}" srcOrd="47" destOrd="0" presId="urn:microsoft.com/office/officeart/2005/8/layout/default"/>
    <dgm:cxn modelId="{116449AB-E766-474C-A99C-06167F0231A5}" type="presParOf" srcId="{B897E480-3BBB-4EB2-801D-8AD3D506BCAB}" destId="{4FA486F3-EC49-49EE-B0C4-80FAD8F30392}" srcOrd="48" destOrd="0" presId="urn:microsoft.com/office/officeart/2005/8/layout/default"/>
    <dgm:cxn modelId="{28F6EF78-59DE-487C-A30E-7B85DBC44109}" type="presParOf" srcId="{B897E480-3BBB-4EB2-801D-8AD3D506BCAB}" destId="{910B8591-C9E2-4522-97C5-5220CB7EDD1D}" srcOrd="49" destOrd="0" presId="urn:microsoft.com/office/officeart/2005/8/layout/default"/>
    <dgm:cxn modelId="{A08A2E8A-DADC-47DA-BCB2-B000FAA0DA16}" type="presParOf" srcId="{B897E480-3BBB-4EB2-801D-8AD3D506BCAB}" destId="{3A017B84-5A20-47C1-9E53-4C860125C89E}" srcOrd="50" destOrd="0" presId="urn:microsoft.com/office/officeart/2005/8/layout/default"/>
    <dgm:cxn modelId="{61D897D1-C3FA-49FC-A5BE-0CBA30A1750D}" type="presParOf" srcId="{B897E480-3BBB-4EB2-801D-8AD3D506BCAB}" destId="{E999BDB2-B536-4D21-AFBF-B9477FF2F63F}" srcOrd="51" destOrd="0" presId="urn:microsoft.com/office/officeart/2005/8/layout/default"/>
    <dgm:cxn modelId="{81417DA0-0306-4AD9-A023-791D6B6B219B}" type="presParOf" srcId="{B897E480-3BBB-4EB2-801D-8AD3D506BCAB}" destId="{A3348E11-8D33-435D-AABF-4F8BB129623E}" srcOrd="52" destOrd="0" presId="urn:microsoft.com/office/officeart/2005/8/layout/default"/>
    <dgm:cxn modelId="{8D82F2CA-121A-4930-99D5-963385E1DC4D}" type="presParOf" srcId="{B897E480-3BBB-4EB2-801D-8AD3D506BCAB}" destId="{93370A16-D23B-4858-BAAA-FC7DBB99BF6B}" srcOrd="53" destOrd="0" presId="urn:microsoft.com/office/officeart/2005/8/layout/default"/>
    <dgm:cxn modelId="{894BE5C5-AA8C-4F8E-81E6-D5269AB3EE44}" type="presParOf" srcId="{B897E480-3BBB-4EB2-801D-8AD3D506BCAB}" destId="{3C7FEE28-9073-4040-90E2-97F00739E153}" srcOrd="54" destOrd="0" presId="urn:microsoft.com/office/officeart/2005/8/layout/default"/>
    <dgm:cxn modelId="{3E0B54D2-E5C6-4D6E-9024-75983D76444F}" type="presParOf" srcId="{B897E480-3BBB-4EB2-801D-8AD3D506BCAB}" destId="{A4D5224C-CF3A-4A3F-9109-7423527740E9}" srcOrd="55" destOrd="0" presId="urn:microsoft.com/office/officeart/2005/8/layout/default"/>
    <dgm:cxn modelId="{6A79DDA3-D5B7-44F8-BA0F-ECA0FDD94D4D}" type="presParOf" srcId="{B897E480-3BBB-4EB2-801D-8AD3D506BCAB}" destId="{88B9068B-7D84-450A-97E3-F171ED70F053}" srcOrd="56" destOrd="0" presId="urn:microsoft.com/office/officeart/2005/8/layout/default"/>
    <dgm:cxn modelId="{9D1278A0-9368-458D-BBD4-6AFFBFC2C2F6}" type="presParOf" srcId="{B897E480-3BBB-4EB2-801D-8AD3D506BCAB}" destId="{E4F9215E-4130-4D50-83AA-3C704EBF2FE9}" srcOrd="57" destOrd="0" presId="urn:microsoft.com/office/officeart/2005/8/layout/default"/>
    <dgm:cxn modelId="{628827DC-E2C3-49C9-9E17-E84A69034338}" type="presParOf" srcId="{B897E480-3BBB-4EB2-801D-8AD3D506BCAB}" destId="{E51648B2-27A7-4DEC-8D8E-B7FADFE8C76C}" srcOrd="58" destOrd="0" presId="urn:microsoft.com/office/officeart/2005/8/layout/default"/>
    <dgm:cxn modelId="{5FEA5274-446C-4B48-9FAE-2449A0812E9D}" type="presParOf" srcId="{B897E480-3BBB-4EB2-801D-8AD3D506BCAB}" destId="{1B9B436D-2E93-40D1-B5D0-08C6EF630A30}" srcOrd="59" destOrd="0" presId="urn:microsoft.com/office/officeart/2005/8/layout/default"/>
    <dgm:cxn modelId="{C555832C-3870-48B5-A66E-4665DA680E4A}" type="presParOf" srcId="{B897E480-3BBB-4EB2-801D-8AD3D506BCAB}" destId="{1A4A13EA-8B8F-48AA-BDFD-CA8905249FD0}" srcOrd="60" destOrd="0" presId="urn:microsoft.com/office/officeart/2005/8/layout/default"/>
    <dgm:cxn modelId="{4706F186-717D-45C7-9D63-60B3ED29C37E}" type="presParOf" srcId="{B897E480-3BBB-4EB2-801D-8AD3D506BCAB}" destId="{2A48B69B-BCAB-4362-B812-F7667214D8AB}" srcOrd="61" destOrd="0" presId="urn:microsoft.com/office/officeart/2005/8/layout/default"/>
    <dgm:cxn modelId="{355A7F52-E240-4CB3-A40A-759607B36895}" type="presParOf" srcId="{B897E480-3BBB-4EB2-801D-8AD3D506BCAB}" destId="{C7E6A18D-ACE3-4D7B-A202-53D22A5BBE5E}" srcOrd="62" destOrd="0" presId="urn:microsoft.com/office/officeart/2005/8/layout/default"/>
    <dgm:cxn modelId="{72B92F63-E064-45EC-B6C5-9DA43E9EAD8A}" type="presParOf" srcId="{B897E480-3BBB-4EB2-801D-8AD3D506BCAB}" destId="{5266A063-5B6B-4DF7-BAD6-567AFD7EE4B4}" srcOrd="63" destOrd="0" presId="urn:microsoft.com/office/officeart/2005/8/layout/default"/>
    <dgm:cxn modelId="{BDE821C5-25F6-4085-986A-6C2AA72973B2}" type="presParOf" srcId="{B897E480-3BBB-4EB2-801D-8AD3D506BCAB}" destId="{91E8D9B0-AD14-43ED-A389-53A5CD77036B}" srcOrd="64" destOrd="0" presId="urn:microsoft.com/office/officeart/2005/8/layout/default"/>
    <dgm:cxn modelId="{7CE25EA2-CA0C-4AAE-AADE-6AA8B8A4257A}" type="presParOf" srcId="{B897E480-3BBB-4EB2-801D-8AD3D506BCAB}" destId="{2832AE58-8E55-4626-B6F4-A5693CE27149}" srcOrd="65" destOrd="0" presId="urn:microsoft.com/office/officeart/2005/8/layout/default"/>
    <dgm:cxn modelId="{9479723D-B75C-4595-B760-70E5CD19F311}" type="presParOf" srcId="{B897E480-3BBB-4EB2-801D-8AD3D506BCAB}" destId="{2408F008-4DE3-4E6A-9896-2BD958687488}" srcOrd="66" destOrd="0" presId="urn:microsoft.com/office/officeart/2005/8/layout/default"/>
    <dgm:cxn modelId="{B3CE70D5-9B57-4533-B603-9359B23EE09C}" type="presParOf" srcId="{B897E480-3BBB-4EB2-801D-8AD3D506BCAB}" destId="{033D894B-1D8C-4592-BCEF-DB518C97B4B5}" srcOrd="67" destOrd="0" presId="urn:microsoft.com/office/officeart/2005/8/layout/default"/>
    <dgm:cxn modelId="{0DBFD3C0-5414-43BC-B161-583C37A780AC}" type="presParOf" srcId="{B897E480-3BBB-4EB2-801D-8AD3D506BCAB}" destId="{B906B131-4DD0-4BC3-AF40-C1AA6D03A88D}" srcOrd="68" destOrd="0" presId="urn:microsoft.com/office/officeart/2005/8/layout/default"/>
    <dgm:cxn modelId="{BA109E69-044C-430E-B825-6FEDB1FB1487}" type="presParOf" srcId="{B897E480-3BBB-4EB2-801D-8AD3D506BCAB}" destId="{E003F330-142E-46DE-8A4D-085B7B1BB5F4}" srcOrd="69" destOrd="0" presId="urn:microsoft.com/office/officeart/2005/8/layout/default"/>
    <dgm:cxn modelId="{A5582AA6-AEA5-4849-B2D9-ADB7B643BA4F}" type="presParOf" srcId="{B897E480-3BBB-4EB2-801D-8AD3D506BCAB}" destId="{03032CBD-7F23-4230-8710-D27F4E9479FB}" srcOrd="70" destOrd="0" presId="urn:microsoft.com/office/officeart/2005/8/layout/default"/>
    <dgm:cxn modelId="{A4D53402-33F4-462B-82B5-1F6F592BE257}" type="presParOf" srcId="{B897E480-3BBB-4EB2-801D-8AD3D506BCAB}" destId="{44176053-945E-470B-96E9-A68BA85B0EDA}" srcOrd="71" destOrd="0" presId="urn:microsoft.com/office/officeart/2005/8/layout/default"/>
    <dgm:cxn modelId="{3413BAA3-26F5-41BE-B6D5-807B12FF65AC}" type="presParOf" srcId="{B897E480-3BBB-4EB2-801D-8AD3D506BCAB}" destId="{AF79FEF3-7E2D-499A-9AF6-52DB8708B38E}" srcOrd="72" destOrd="0" presId="urn:microsoft.com/office/officeart/2005/8/layout/default"/>
    <dgm:cxn modelId="{8A16B053-9AB5-4D8B-BA9F-650B569ED8D3}" type="presParOf" srcId="{B897E480-3BBB-4EB2-801D-8AD3D506BCAB}" destId="{2B41D383-BCA9-4E54-B721-D353331B8F83}" srcOrd="73" destOrd="0" presId="urn:microsoft.com/office/officeart/2005/8/layout/default"/>
    <dgm:cxn modelId="{66565297-C86D-4E92-99BA-2146644CE193}" type="presParOf" srcId="{B897E480-3BBB-4EB2-801D-8AD3D506BCAB}" destId="{55AD1050-935A-46EC-850E-BD8314D25E60}" srcOrd="74" destOrd="0" presId="urn:microsoft.com/office/officeart/2005/8/layout/default"/>
    <dgm:cxn modelId="{8538A24B-B24E-4408-B6AD-B9E521E487E4}" type="presParOf" srcId="{B897E480-3BBB-4EB2-801D-8AD3D506BCAB}" destId="{97A82A92-13F5-43BA-B3CF-316BADB09A2E}" srcOrd="75" destOrd="0" presId="urn:microsoft.com/office/officeart/2005/8/layout/default"/>
    <dgm:cxn modelId="{D6DDD250-0BDC-4D54-B32A-282547D635E9}" type="presParOf" srcId="{B897E480-3BBB-4EB2-801D-8AD3D506BCAB}" destId="{653AD4BC-089D-4BA2-9262-C9B9A5AECD06}" srcOrd="76" destOrd="0" presId="urn:microsoft.com/office/officeart/2005/8/layout/default"/>
    <dgm:cxn modelId="{FFB567E1-E1FA-47A4-B1D1-ACA340253263}" type="presParOf" srcId="{B897E480-3BBB-4EB2-801D-8AD3D506BCAB}" destId="{61D95E41-4A3C-439C-A288-EE3DA73775F6}" srcOrd="77" destOrd="0" presId="urn:microsoft.com/office/officeart/2005/8/layout/default"/>
    <dgm:cxn modelId="{63E0548F-8A6F-42BE-AD9F-0C34665A751D}" type="presParOf" srcId="{B897E480-3BBB-4EB2-801D-8AD3D506BCAB}" destId="{BC2355FA-0D15-481B-856A-5B6D157139F9}" srcOrd="78" destOrd="0" presId="urn:microsoft.com/office/officeart/2005/8/layout/default"/>
    <dgm:cxn modelId="{900B454C-2B93-47C7-A212-BCC8BC415733}" type="presParOf" srcId="{B897E480-3BBB-4EB2-801D-8AD3D506BCAB}" destId="{2521F617-D5A1-4F71-A0B7-AF4EB81B5E22}" srcOrd="79" destOrd="0" presId="urn:microsoft.com/office/officeart/2005/8/layout/default"/>
    <dgm:cxn modelId="{93227CAA-092A-45F0-B4DA-F9B63FF05999}" type="presParOf" srcId="{B897E480-3BBB-4EB2-801D-8AD3D506BCAB}" destId="{259A3E30-0541-4A23-9881-DB36E521C5E1}" srcOrd="80" destOrd="0" presId="urn:microsoft.com/office/officeart/2005/8/layout/default"/>
    <dgm:cxn modelId="{3AD8E878-0970-424E-9661-F43216F40A07}" type="presParOf" srcId="{B897E480-3BBB-4EB2-801D-8AD3D506BCAB}" destId="{82CFD7F4-2A8D-47EE-AF4B-92722F0F1218}" srcOrd="81" destOrd="0" presId="urn:microsoft.com/office/officeart/2005/8/layout/default"/>
    <dgm:cxn modelId="{105BDC92-CDA4-4B73-BE0F-BCCE862AF2C7}" type="presParOf" srcId="{B897E480-3BBB-4EB2-801D-8AD3D506BCAB}" destId="{DEEFC7B4-308F-4E8D-9C8B-2A9E7C5F346B}" srcOrd="8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72C65-287B-4FC0-86D3-C8C49D520D5A}">
      <dsp:nvSpPr>
        <dsp:cNvPr id="0" name=""/>
        <dsp:cNvSpPr/>
      </dsp:nvSpPr>
      <dsp:spPr>
        <a:xfrm>
          <a:off x="736" y="74545"/>
          <a:ext cx="584646" cy="35078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accent6"/>
            </a:solidFill>
          </a:endParaRPr>
        </a:p>
      </dsp:txBody>
      <dsp:txXfrm>
        <a:off x="736" y="74545"/>
        <a:ext cx="584646" cy="350787"/>
      </dsp:txXfrm>
    </dsp:sp>
    <dsp:sp modelId="{8E5576DE-5A6C-4422-87BC-F481DA2ED1B9}">
      <dsp:nvSpPr>
        <dsp:cNvPr id="0" name=""/>
        <dsp:cNvSpPr/>
      </dsp:nvSpPr>
      <dsp:spPr>
        <a:xfrm>
          <a:off x="643847" y="74545"/>
          <a:ext cx="584646" cy="35078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43847" y="74545"/>
        <a:ext cx="584646" cy="350787"/>
      </dsp:txXfrm>
    </dsp:sp>
    <dsp:sp modelId="{DD154BE7-C705-43AC-B60C-AEE3D9329E14}">
      <dsp:nvSpPr>
        <dsp:cNvPr id="0" name=""/>
        <dsp:cNvSpPr/>
      </dsp:nvSpPr>
      <dsp:spPr>
        <a:xfrm>
          <a:off x="1286958" y="74545"/>
          <a:ext cx="584646" cy="35078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286958" y="74545"/>
        <a:ext cx="584646" cy="350787"/>
      </dsp:txXfrm>
    </dsp:sp>
    <dsp:sp modelId="{13EFBC23-D07C-401E-970F-62B640687E5A}">
      <dsp:nvSpPr>
        <dsp:cNvPr id="0" name=""/>
        <dsp:cNvSpPr/>
      </dsp:nvSpPr>
      <dsp:spPr>
        <a:xfrm>
          <a:off x="1930069" y="74545"/>
          <a:ext cx="584646" cy="35078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930069" y="74545"/>
        <a:ext cx="584646" cy="350787"/>
      </dsp:txXfrm>
    </dsp:sp>
    <dsp:sp modelId="{9233AE92-638D-4A00-801F-DFD06F4AD66A}">
      <dsp:nvSpPr>
        <dsp:cNvPr id="0" name=""/>
        <dsp:cNvSpPr/>
      </dsp:nvSpPr>
      <dsp:spPr>
        <a:xfrm>
          <a:off x="736" y="483797"/>
          <a:ext cx="584646" cy="35078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36" y="483797"/>
        <a:ext cx="584646" cy="350787"/>
      </dsp:txXfrm>
    </dsp:sp>
    <dsp:sp modelId="{ABC39CFD-DABA-4FDB-A603-3728797E78EB}">
      <dsp:nvSpPr>
        <dsp:cNvPr id="0" name=""/>
        <dsp:cNvSpPr/>
      </dsp:nvSpPr>
      <dsp:spPr>
        <a:xfrm>
          <a:off x="643847" y="483797"/>
          <a:ext cx="584646" cy="35078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43847" y="483797"/>
        <a:ext cx="584646" cy="350787"/>
      </dsp:txXfrm>
    </dsp:sp>
    <dsp:sp modelId="{EF95556B-FCDB-423C-89FE-5897A438A4F1}">
      <dsp:nvSpPr>
        <dsp:cNvPr id="0" name=""/>
        <dsp:cNvSpPr/>
      </dsp:nvSpPr>
      <dsp:spPr>
        <a:xfrm>
          <a:off x="1286958" y="483797"/>
          <a:ext cx="584646" cy="35078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286958" y="483797"/>
        <a:ext cx="584646" cy="350787"/>
      </dsp:txXfrm>
    </dsp:sp>
    <dsp:sp modelId="{46F01514-BB2C-42D5-AA2C-3190CF41D71F}">
      <dsp:nvSpPr>
        <dsp:cNvPr id="0" name=""/>
        <dsp:cNvSpPr/>
      </dsp:nvSpPr>
      <dsp:spPr>
        <a:xfrm>
          <a:off x="1930069" y="483797"/>
          <a:ext cx="584646" cy="35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930069" y="483797"/>
        <a:ext cx="584646" cy="350787"/>
      </dsp:txXfrm>
    </dsp:sp>
    <dsp:sp modelId="{A8741967-15D5-4ED6-B678-E3825B04A149}">
      <dsp:nvSpPr>
        <dsp:cNvPr id="0" name=""/>
        <dsp:cNvSpPr/>
      </dsp:nvSpPr>
      <dsp:spPr>
        <a:xfrm>
          <a:off x="736" y="893049"/>
          <a:ext cx="584646" cy="35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36" y="893049"/>
        <a:ext cx="584646" cy="350787"/>
      </dsp:txXfrm>
    </dsp:sp>
    <dsp:sp modelId="{3A835F56-CDD0-4734-9CFC-3D18446CD636}">
      <dsp:nvSpPr>
        <dsp:cNvPr id="0" name=""/>
        <dsp:cNvSpPr/>
      </dsp:nvSpPr>
      <dsp:spPr>
        <a:xfrm>
          <a:off x="643847" y="893049"/>
          <a:ext cx="584646" cy="35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43847" y="893049"/>
        <a:ext cx="584646" cy="350787"/>
      </dsp:txXfrm>
    </dsp:sp>
    <dsp:sp modelId="{770C0556-A2D9-44D8-A47A-A5000CAB37A6}">
      <dsp:nvSpPr>
        <dsp:cNvPr id="0" name=""/>
        <dsp:cNvSpPr/>
      </dsp:nvSpPr>
      <dsp:spPr>
        <a:xfrm>
          <a:off x="1286958" y="893049"/>
          <a:ext cx="584646" cy="35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286958" y="893049"/>
        <a:ext cx="584646" cy="350787"/>
      </dsp:txXfrm>
    </dsp:sp>
    <dsp:sp modelId="{B0FF8B72-1376-4F6F-B30F-3EF5500AAF81}">
      <dsp:nvSpPr>
        <dsp:cNvPr id="0" name=""/>
        <dsp:cNvSpPr/>
      </dsp:nvSpPr>
      <dsp:spPr>
        <a:xfrm>
          <a:off x="1930069" y="893049"/>
          <a:ext cx="584646" cy="35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930069" y="893049"/>
        <a:ext cx="584646" cy="350787"/>
      </dsp:txXfrm>
    </dsp:sp>
    <dsp:sp modelId="{7F7B62F0-CBD3-4F68-B09A-55CE9F3E0E02}">
      <dsp:nvSpPr>
        <dsp:cNvPr id="0" name=""/>
        <dsp:cNvSpPr/>
      </dsp:nvSpPr>
      <dsp:spPr>
        <a:xfrm>
          <a:off x="736" y="1302302"/>
          <a:ext cx="584646" cy="35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36" y="1302302"/>
        <a:ext cx="584646" cy="350787"/>
      </dsp:txXfrm>
    </dsp:sp>
    <dsp:sp modelId="{C5C8333B-49B7-41A4-8761-0ECA38269DA2}">
      <dsp:nvSpPr>
        <dsp:cNvPr id="0" name=""/>
        <dsp:cNvSpPr/>
      </dsp:nvSpPr>
      <dsp:spPr>
        <a:xfrm>
          <a:off x="643847" y="1302302"/>
          <a:ext cx="584646" cy="35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43847" y="1302302"/>
        <a:ext cx="584646" cy="350787"/>
      </dsp:txXfrm>
    </dsp:sp>
    <dsp:sp modelId="{902CB649-1994-4039-91E8-06FC4C8A8046}">
      <dsp:nvSpPr>
        <dsp:cNvPr id="0" name=""/>
        <dsp:cNvSpPr/>
      </dsp:nvSpPr>
      <dsp:spPr>
        <a:xfrm>
          <a:off x="1286958" y="1302302"/>
          <a:ext cx="584646" cy="35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286958" y="1302302"/>
        <a:ext cx="584646" cy="350787"/>
      </dsp:txXfrm>
    </dsp:sp>
    <dsp:sp modelId="{9742BA04-B938-4970-9E2D-D07674D642FF}">
      <dsp:nvSpPr>
        <dsp:cNvPr id="0" name=""/>
        <dsp:cNvSpPr/>
      </dsp:nvSpPr>
      <dsp:spPr>
        <a:xfrm>
          <a:off x="1930069" y="1302302"/>
          <a:ext cx="584646" cy="35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930069" y="1302302"/>
        <a:ext cx="584646" cy="350787"/>
      </dsp:txXfrm>
    </dsp:sp>
    <dsp:sp modelId="{4B431028-9D28-4B3B-84C2-7535EE655694}">
      <dsp:nvSpPr>
        <dsp:cNvPr id="0" name=""/>
        <dsp:cNvSpPr/>
      </dsp:nvSpPr>
      <dsp:spPr>
        <a:xfrm>
          <a:off x="736" y="1711554"/>
          <a:ext cx="584646" cy="35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36" y="1711554"/>
        <a:ext cx="584646" cy="350787"/>
      </dsp:txXfrm>
    </dsp:sp>
    <dsp:sp modelId="{8BA136DD-6934-4185-A9FD-DFF6D93595AA}">
      <dsp:nvSpPr>
        <dsp:cNvPr id="0" name=""/>
        <dsp:cNvSpPr/>
      </dsp:nvSpPr>
      <dsp:spPr>
        <a:xfrm>
          <a:off x="643847" y="1711554"/>
          <a:ext cx="584646" cy="35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43847" y="1711554"/>
        <a:ext cx="584646" cy="350787"/>
      </dsp:txXfrm>
    </dsp:sp>
    <dsp:sp modelId="{E4C15CAD-41ED-4E5F-AD6D-C5A892D9FF7D}">
      <dsp:nvSpPr>
        <dsp:cNvPr id="0" name=""/>
        <dsp:cNvSpPr/>
      </dsp:nvSpPr>
      <dsp:spPr>
        <a:xfrm>
          <a:off x="1286958" y="1711554"/>
          <a:ext cx="584646" cy="35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286958" y="1711554"/>
        <a:ext cx="584646" cy="350787"/>
      </dsp:txXfrm>
    </dsp:sp>
    <dsp:sp modelId="{D542730C-3D5F-4B17-B877-0D210436A922}">
      <dsp:nvSpPr>
        <dsp:cNvPr id="0" name=""/>
        <dsp:cNvSpPr/>
      </dsp:nvSpPr>
      <dsp:spPr>
        <a:xfrm>
          <a:off x="1930069" y="1711554"/>
          <a:ext cx="584646" cy="35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930069" y="1711554"/>
        <a:ext cx="584646" cy="350787"/>
      </dsp:txXfrm>
    </dsp:sp>
    <dsp:sp modelId="{7AD60BBC-BE84-45C1-A7B3-4208C9688239}">
      <dsp:nvSpPr>
        <dsp:cNvPr id="0" name=""/>
        <dsp:cNvSpPr/>
      </dsp:nvSpPr>
      <dsp:spPr>
        <a:xfrm>
          <a:off x="736" y="2120807"/>
          <a:ext cx="584646" cy="35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36" y="2120807"/>
        <a:ext cx="584646" cy="350787"/>
      </dsp:txXfrm>
    </dsp:sp>
    <dsp:sp modelId="{1E9E0E50-8EAB-4CB8-ACB7-819BF5C06238}">
      <dsp:nvSpPr>
        <dsp:cNvPr id="0" name=""/>
        <dsp:cNvSpPr/>
      </dsp:nvSpPr>
      <dsp:spPr>
        <a:xfrm>
          <a:off x="643847" y="2120807"/>
          <a:ext cx="584646" cy="35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43847" y="2120807"/>
        <a:ext cx="584646" cy="350787"/>
      </dsp:txXfrm>
    </dsp:sp>
    <dsp:sp modelId="{ED519B9B-5714-4FE1-B458-BC27B84F31C6}">
      <dsp:nvSpPr>
        <dsp:cNvPr id="0" name=""/>
        <dsp:cNvSpPr/>
      </dsp:nvSpPr>
      <dsp:spPr>
        <a:xfrm>
          <a:off x="1286958" y="2120807"/>
          <a:ext cx="584646" cy="35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286958" y="2120807"/>
        <a:ext cx="584646" cy="350787"/>
      </dsp:txXfrm>
    </dsp:sp>
    <dsp:sp modelId="{E1F77C7F-3813-4B3C-84E2-432962FD7AFD}">
      <dsp:nvSpPr>
        <dsp:cNvPr id="0" name=""/>
        <dsp:cNvSpPr/>
      </dsp:nvSpPr>
      <dsp:spPr>
        <a:xfrm>
          <a:off x="1930069" y="2120807"/>
          <a:ext cx="584646" cy="35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930069" y="2120807"/>
        <a:ext cx="584646" cy="350787"/>
      </dsp:txXfrm>
    </dsp:sp>
    <dsp:sp modelId="{4FA486F3-EC49-49EE-B0C4-80FAD8F30392}">
      <dsp:nvSpPr>
        <dsp:cNvPr id="0" name=""/>
        <dsp:cNvSpPr/>
      </dsp:nvSpPr>
      <dsp:spPr>
        <a:xfrm>
          <a:off x="736" y="2530059"/>
          <a:ext cx="584646" cy="35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36" y="2530059"/>
        <a:ext cx="584646" cy="350787"/>
      </dsp:txXfrm>
    </dsp:sp>
    <dsp:sp modelId="{3A017B84-5A20-47C1-9E53-4C860125C89E}">
      <dsp:nvSpPr>
        <dsp:cNvPr id="0" name=""/>
        <dsp:cNvSpPr/>
      </dsp:nvSpPr>
      <dsp:spPr>
        <a:xfrm>
          <a:off x="643847" y="2530059"/>
          <a:ext cx="584646" cy="35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43847" y="2530059"/>
        <a:ext cx="584646" cy="350787"/>
      </dsp:txXfrm>
    </dsp:sp>
    <dsp:sp modelId="{A3348E11-8D33-435D-AABF-4F8BB129623E}">
      <dsp:nvSpPr>
        <dsp:cNvPr id="0" name=""/>
        <dsp:cNvSpPr/>
      </dsp:nvSpPr>
      <dsp:spPr>
        <a:xfrm>
          <a:off x="1286958" y="2530059"/>
          <a:ext cx="584646" cy="35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286958" y="2530059"/>
        <a:ext cx="584646" cy="350787"/>
      </dsp:txXfrm>
    </dsp:sp>
    <dsp:sp modelId="{3C7FEE28-9073-4040-90E2-97F00739E153}">
      <dsp:nvSpPr>
        <dsp:cNvPr id="0" name=""/>
        <dsp:cNvSpPr/>
      </dsp:nvSpPr>
      <dsp:spPr>
        <a:xfrm>
          <a:off x="1930069" y="2530059"/>
          <a:ext cx="584646" cy="35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930069" y="2530059"/>
        <a:ext cx="584646" cy="350787"/>
      </dsp:txXfrm>
    </dsp:sp>
    <dsp:sp modelId="{88B9068B-7D84-450A-97E3-F171ED70F053}">
      <dsp:nvSpPr>
        <dsp:cNvPr id="0" name=""/>
        <dsp:cNvSpPr/>
      </dsp:nvSpPr>
      <dsp:spPr>
        <a:xfrm>
          <a:off x="736" y="2939311"/>
          <a:ext cx="584646" cy="35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36" y="2939311"/>
        <a:ext cx="584646" cy="350787"/>
      </dsp:txXfrm>
    </dsp:sp>
    <dsp:sp modelId="{E51648B2-27A7-4DEC-8D8E-B7FADFE8C76C}">
      <dsp:nvSpPr>
        <dsp:cNvPr id="0" name=""/>
        <dsp:cNvSpPr/>
      </dsp:nvSpPr>
      <dsp:spPr>
        <a:xfrm>
          <a:off x="643847" y="2939311"/>
          <a:ext cx="584646" cy="35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43847" y="2939311"/>
        <a:ext cx="584646" cy="350787"/>
      </dsp:txXfrm>
    </dsp:sp>
    <dsp:sp modelId="{1A4A13EA-8B8F-48AA-BDFD-CA8905249FD0}">
      <dsp:nvSpPr>
        <dsp:cNvPr id="0" name=""/>
        <dsp:cNvSpPr/>
      </dsp:nvSpPr>
      <dsp:spPr>
        <a:xfrm>
          <a:off x="1286958" y="2939311"/>
          <a:ext cx="584646" cy="35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286958" y="2939311"/>
        <a:ext cx="584646" cy="350787"/>
      </dsp:txXfrm>
    </dsp:sp>
    <dsp:sp modelId="{C7E6A18D-ACE3-4D7B-A202-53D22A5BBE5E}">
      <dsp:nvSpPr>
        <dsp:cNvPr id="0" name=""/>
        <dsp:cNvSpPr/>
      </dsp:nvSpPr>
      <dsp:spPr>
        <a:xfrm>
          <a:off x="1930069" y="2939311"/>
          <a:ext cx="584646" cy="350787"/>
        </a:xfrm>
        <a:prstGeom prst="rect">
          <a:avLst/>
        </a:prstGeom>
        <a:solidFill>
          <a:srgbClr val="5880A0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930069" y="2939311"/>
        <a:ext cx="584646" cy="350787"/>
      </dsp:txXfrm>
    </dsp:sp>
    <dsp:sp modelId="{91E8D9B0-AD14-43ED-A389-53A5CD77036B}">
      <dsp:nvSpPr>
        <dsp:cNvPr id="0" name=""/>
        <dsp:cNvSpPr/>
      </dsp:nvSpPr>
      <dsp:spPr>
        <a:xfrm>
          <a:off x="736" y="3348564"/>
          <a:ext cx="584646" cy="350787"/>
        </a:xfrm>
        <a:prstGeom prst="rect">
          <a:avLst/>
        </a:prstGeom>
        <a:solidFill>
          <a:srgbClr val="5880A0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736" y="3348564"/>
        <a:ext cx="584646" cy="350787"/>
      </dsp:txXfrm>
    </dsp:sp>
    <dsp:sp modelId="{2408F008-4DE3-4E6A-9896-2BD958687488}">
      <dsp:nvSpPr>
        <dsp:cNvPr id="0" name=""/>
        <dsp:cNvSpPr/>
      </dsp:nvSpPr>
      <dsp:spPr>
        <a:xfrm>
          <a:off x="643847" y="3348564"/>
          <a:ext cx="584646" cy="35078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643847" y="3348564"/>
        <a:ext cx="584646" cy="350787"/>
      </dsp:txXfrm>
    </dsp:sp>
    <dsp:sp modelId="{B906B131-4DD0-4BC3-AF40-C1AA6D03A88D}">
      <dsp:nvSpPr>
        <dsp:cNvPr id="0" name=""/>
        <dsp:cNvSpPr/>
      </dsp:nvSpPr>
      <dsp:spPr>
        <a:xfrm>
          <a:off x="1286958" y="3348564"/>
          <a:ext cx="584646" cy="35078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286958" y="3348564"/>
        <a:ext cx="584646" cy="350787"/>
      </dsp:txXfrm>
    </dsp:sp>
    <dsp:sp modelId="{03032CBD-7F23-4230-8710-D27F4E9479FB}">
      <dsp:nvSpPr>
        <dsp:cNvPr id="0" name=""/>
        <dsp:cNvSpPr/>
      </dsp:nvSpPr>
      <dsp:spPr>
        <a:xfrm>
          <a:off x="1930069" y="3348564"/>
          <a:ext cx="584646" cy="35078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930069" y="3348564"/>
        <a:ext cx="584646" cy="350787"/>
      </dsp:txXfrm>
    </dsp:sp>
    <dsp:sp modelId="{AF79FEF3-7E2D-499A-9AF6-52DB8708B38E}">
      <dsp:nvSpPr>
        <dsp:cNvPr id="0" name=""/>
        <dsp:cNvSpPr/>
      </dsp:nvSpPr>
      <dsp:spPr>
        <a:xfrm>
          <a:off x="736" y="3757816"/>
          <a:ext cx="584646" cy="35078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736" y="3757816"/>
        <a:ext cx="584646" cy="350787"/>
      </dsp:txXfrm>
    </dsp:sp>
    <dsp:sp modelId="{55AD1050-935A-46EC-850E-BD8314D25E60}">
      <dsp:nvSpPr>
        <dsp:cNvPr id="0" name=""/>
        <dsp:cNvSpPr/>
      </dsp:nvSpPr>
      <dsp:spPr>
        <a:xfrm>
          <a:off x="643847" y="3757816"/>
          <a:ext cx="584646" cy="35078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43847" y="3757816"/>
        <a:ext cx="584646" cy="350787"/>
      </dsp:txXfrm>
    </dsp:sp>
    <dsp:sp modelId="{653AD4BC-089D-4BA2-9262-C9B9A5AECD06}">
      <dsp:nvSpPr>
        <dsp:cNvPr id="0" name=""/>
        <dsp:cNvSpPr/>
      </dsp:nvSpPr>
      <dsp:spPr>
        <a:xfrm>
          <a:off x="1286958" y="3757816"/>
          <a:ext cx="584646" cy="35078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286958" y="3757816"/>
        <a:ext cx="584646" cy="350787"/>
      </dsp:txXfrm>
    </dsp:sp>
    <dsp:sp modelId="{BC2355FA-0D15-481B-856A-5B6D157139F9}">
      <dsp:nvSpPr>
        <dsp:cNvPr id="0" name=""/>
        <dsp:cNvSpPr/>
      </dsp:nvSpPr>
      <dsp:spPr>
        <a:xfrm>
          <a:off x="1930069" y="3757816"/>
          <a:ext cx="584646" cy="35078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930069" y="3757816"/>
        <a:ext cx="584646" cy="350787"/>
      </dsp:txXfrm>
    </dsp:sp>
    <dsp:sp modelId="{259A3E30-0541-4A23-9881-DB36E521C5E1}">
      <dsp:nvSpPr>
        <dsp:cNvPr id="0" name=""/>
        <dsp:cNvSpPr/>
      </dsp:nvSpPr>
      <dsp:spPr>
        <a:xfrm>
          <a:off x="0" y="4167069"/>
          <a:ext cx="584646" cy="35078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0" y="4167069"/>
        <a:ext cx="584646" cy="350787"/>
      </dsp:txXfrm>
    </dsp:sp>
    <dsp:sp modelId="{DEEFC7B4-308F-4E8D-9C8B-2A9E7C5F346B}">
      <dsp:nvSpPr>
        <dsp:cNvPr id="0" name=""/>
        <dsp:cNvSpPr/>
      </dsp:nvSpPr>
      <dsp:spPr>
        <a:xfrm>
          <a:off x="648811" y="4167069"/>
          <a:ext cx="584646" cy="35078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48811" y="4167069"/>
        <a:ext cx="584646" cy="350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3BF5C-EAA7-4DC7-B2B7-780BAF455139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2D962-5F1E-48D7-895D-7BEB928D7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1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26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56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47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63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82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36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14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40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33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58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51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96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61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00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68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9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13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16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31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337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698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74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947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590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919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57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930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2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44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48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59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50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37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D962-5F1E-48D7-895D-7BEB928D73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5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9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3E253ED-2B3C-2E79-0A1D-89479541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b="22724"/>
          <a:stretch/>
        </p:blipFill>
        <p:spPr>
          <a:xfrm>
            <a:off x="-1" y="2177363"/>
            <a:ext cx="4878727" cy="4680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8BB4FC-C7D5-4E79-B5A1-8F947E50CD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5256" y="1054968"/>
            <a:ext cx="9762744" cy="1739709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2B5384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00D27-CDE2-4A4D-8212-4B46AC1A15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352" y="2948022"/>
            <a:ext cx="9144000" cy="618393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BB8160-D519-BAA8-1377-1B3C1F032C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232604"/>
            <a:ext cx="5788025" cy="66675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[Presenter Name / </a:t>
            </a:r>
            <a:r>
              <a:rPr lang="en-US" err="1"/>
              <a:t>Subheader</a:t>
            </a:r>
            <a:r>
              <a:rPr lang="en-US"/>
              <a:t> 2]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B6AF722-F64D-5154-47E4-5C3604440E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898793"/>
            <a:ext cx="5788025" cy="66675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[Date and Time / </a:t>
            </a:r>
            <a:r>
              <a:rPr lang="en-US" err="1"/>
              <a:t>Subheader</a:t>
            </a:r>
            <a:r>
              <a:rPr lang="en-US"/>
              <a:t> 3]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0CCBE-B23E-815B-FDC4-7EF931687833}"/>
              </a:ext>
            </a:extLst>
          </p:cNvPr>
          <p:cNvSpPr txBox="1"/>
          <p:nvPr userDrawn="1"/>
        </p:nvSpPr>
        <p:spPr>
          <a:xfrm>
            <a:off x="8668850" y="6223653"/>
            <a:ext cx="303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www.MedicaidInnovation.org  | 	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4233DF87-9435-661D-2F67-0A934E5E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1072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accent1"/>
                </a:solidFill>
              </a:defRPr>
            </a:lvl1pPr>
          </a:lstStyle>
          <a:p>
            <a:fld id="{1FCEBA93-D250-49FE-92B6-EB13E8111788}" type="datetime1">
              <a:rPr lang="en-US" smtClean="0"/>
              <a:pPr/>
              <a:t>8/25/2024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1E30658-C4D5-73BA-7321-772A24D03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10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7E516F3-5801-876B-4FBE-E1095D18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CD34A658-B231-EBE3-9341-125EBBE0B8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7236" y="378620"/>
            <a:ext cx="6399213" cy="471174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| [Presentation Title]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28894485-BE5B-C92E-9A05-E0028D3FAE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" y="291803"/>
            <a:ext cx="1992701" cy="5704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A77F5D5-0998-F3EC-9AC8-06A9FE6FBA56}"/>
              </a:ext>
            </a:extLst>
          </p:cNvPr>
          <p:cNvSpPr/>
          <p:nvPr userDrawn="1"/>
        </p:nvSpPr>
        <p:spPr>
          <a:xfrm>
            <a:off x="-1" y="6746873"/>
            <a:ext cx="7573993" cy="103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F974E6-9899-3D84-5697-FABF19566831}"/>
              </a:ext>
            </a:extLst>
          </p:cNvPr>
          <p:cNvSpPr/>
          <p:nvPr userDrawn="1"/>
        </p:nvSpPr>
        <p:spPr>
          <a:xfrm>
            <a:off x="5658928" y="6746871"/>
            <a:ext cx="6533072" cy="1035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866E8E-9B22-71D0-F7A1-12D3C300546E}"/>
              </a:ext>
            </a:extLst>
          </p:cNvPr>
          <p:cNvSpPr/>
          <p:nvPr userDrawn="1"/>
        </p:nvSpPr>
        <p:spPr>
          <a:xfrm>
            <a:off x="9368286" y="6746871"/>
            <a:ext cx="2823713" cy="1035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1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A0E149-6A6F-CBBD-1AF3-B59DD7F18256}"/>
              </a:ext>
            </a:extLst>
          </p:cNvPr>
          <p:cNvSpPr txBox="1"/>
          <p:nvPr userDrawn="1"/>
        </p:nvSpPr>
        <p:spPr>
          <a:xfrm>
            <a:off x="8668850" y="6223653"/>
            <a:ext cx="303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www.MedicaidInnovation.org  | 	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8956B48C-C3A0-94CB-B611-80D2A8D0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1072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accent1"/>
                </a:solidFill>
              </a:defRPr>
            </a:lvl1pPr>
          </a:lstStyle>
          <a:p>
            <a:fld id="{1FCEBA93-D250-49FE-92B6-EB13E8111788}" type="datetime1">
              <a:rPr lang="en-US" smtClean="0"/>
              <a:pPr/>
              <a:t>8/25/2024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1B47BC3-40DD-D3E4-5DE8-9C74CFA0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10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70EDE8B-8CF4-DFB2-79E8-CBFCC54C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04DD3E3-FBAE-8060-11B8-8EB3931CB7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7236" y="378620"/>
            <a:ext cx="6399213" cy="471174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| [Presentation Title]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B0E192C-0182-0174-98DF-27B93D8D5B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" y="291803"/>
            <a:ext cx="1992701" cy="57043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09C5B22-8CA2-4CD0-D6BD-A1122BBF4F3A}"/>
              </a:ext>
            </a:extLst>
          </p:cNvPr>
          <p:cNvSpPr/>
          <p:nvPr userDrawn="1"/>
        </p:nvSpPr>
        <p:spPr>
          <a:xfrm>
            <a:off x="-1" y="6746873"/>
            <a:ext cx="7573993" cy="103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7ED80E-53E2-12C8-CDE2-3D87DB75312A}"/>
              </a:ext>
            </a:extLst>
          </p:cNvPr>
          <p:cNvSpPr/>
          <p:nvPr userDrawn="1"/>
        </p:nvSpPr>
        <p:spPr>
          <a:xfrm>
            <a:off x="5658928" y="6746871"/>
            <a:ext cx="6533072" cy="1035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82151C-5CAD-93E4-4597-14428261A998}"/>
              </a:ext>
            </a:extLst>
          </p:cNvPr>
          <p:cNvSpPr/>
          <p:nvPr userDrawn="1"/>
        </p:nvSpPr>
        <p:spPr>
          <a:xfrm>
            <a:off x="9368286" y="6746871"/>
            <a:ext cx="2823713" cy="1035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0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F9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7BBF29D-4489-94BA-DAB1-1B4B3B808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b="22724"/>
          <a:stretch/>
        </p:blipFill>
        <p:spPr>
          <a:xfrm>
            <a:off x="-1" y="2177363"/>
            <a:ext cx="4878727" cy="4680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0D20B0-2643-8D8D-A877-81B5EF0E37B9}"/>
              </a:ext>
            </a:extLst>
          </p:cNvPr>
          <p:cNvSpPr txBox="1"/>
          <p:nvPr userDrawn="1"/>
        </p:nvSpPr>
        <p:spPr>
          <a:xfrm>
            <a:off x="8668850" y="6223653"/>
            <a:ext cx="303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www.MedicaidInnovation.org  | 	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0E0D589F-6360-CB53-5FAC-9A7FFC6B9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1072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accent1"/>
                </a:solidFill>
              </a:defRPr>
            </a:lvl1pPr>
          </a:lstStyle>
          <a:p>
            <a:fld id="{1FCEBA93-D250-49FE-92B6-EB13E8111788}" type="datetime1">
              <a:rPr lang="en-US" smtClean="0"/>
              <a:pPr/>
              <a:t>8/25/2024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6C5198B-A654-0752-4B90-709C6314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10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8CD8B0D-650F-766E-4B2F-0396410F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9E3BCFA2-46EA-27AA-153D-0CF61A3F0C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7236" y="378620"/>
            <a:ext cx="6399213" cy="471174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| [Presentation Title]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B4883F5A-F638-7142-1DE9-0A51FAF03E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" y="291803"/>
            <a:ext cx="1992701" cy="5704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6A6489F-745B-E7C7-6C17-16F78B270AFE}"/>
              </a:ext>
            </a:extLst>
          </p:cNvPr>
          <p:cNvSpPr/>
          <p:nvPr userDrawn="1"/>
        </p:nvSpPr>
        <p:spPr>
          <a:xfrm>
            <a:off x="-1" y="6746873"/>
            <a:ext cx="7573993" cy="103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8EFB6F-52FF-90B7-ACE0-E6BE78D5F08A}"/>
              </a:ext>
            </a:extLst>
          </p:cNvPr>
          <p:cNvSpPr/>
          <p:nvPr userDrawn="1"/>
        </p:nvSpPr>
        <p:spPr>
          <a:xfrm>
            <a:off x="5658928" y="6746871"/>
            <a:ext cx="6533072" cy="1035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6B8A22-80DF-BE43-DAFD-B6B8E28655A5}"/>
              </a:ext>
            </a:extLst>
          </p:cNvPr>
          <p:cNvSpPr/>
          <p:nvPr userDrawn="1"/>
        </p:nvSpPr>
        <p:spPr>
          <a:xfrm>
            <a:off x="9368286" y="6746871"/>
            <a:ext cx="2823713" cy="1035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3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827958-D5EC-4058-AD35-7DB20D311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4432" y="6171627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04B21E26-53B4-4830-AE28-E341EE0B8E7C}" type="datetime1">
              <a:rPr lang="en-US" smtClean="0"/>
              <a:pPr/>
              <a:t>8/25/2024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8833A-B7CF-41AB-AC6C-5062271D5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162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0DF7A8A-0F05-AEB3-462C-6558079D89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545" y="2837058"/>
            <a:ext cx="7592291" cy="746125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[Section Title]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0B61F7C-7B46-21D9-3DC7-CFA1BB366C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6393" y="429108"/>
            <a:ext cx="6399213" cy="60483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[Presentation Title]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A00BEF-192E-FE5A-C203-7BBABAE2581D}"/>
              </a:ext>
            </a:extLst>
          </p:cNvPr>
          <p:cNvSpPr txBox="1"/>
          <p:nvPr userDrawn="1"/>
        </p:nvSpPr>
        <p:spPr>
          <a:xfrm>
            <a:off x="8668850" y="6223653"/>
            <a:ext cx="303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+mn-lt"/>
              </a:rPr>
              <a:t>www.MedicaidInnovation.org  | 	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A2B9D2-8DD1-8191-502A-97F563C3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26AD77AD-10A9-56C0-3388-E46036CC3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91"/>
          <a:stretch/>
        </p:blipFill>
        <p:spPr>
          <a:xfrm>
            <a:off x="4419" y="-1"/>
            <a:ext cx="2286199" cy="4645891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3137D211-535E-AAF0-08B8-B4F6ECAA4E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91" b="52385"/>
          <a:stretch/>
        </p:blipFill>
        <p:spPr>
          <a:xfrm>
            <a:off x="4419" y="4645891"/>
            <a:ext cx="2286199" cy="221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6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F9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C983E-796A-4E4F-AB6F-4944A764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5"/>
            <a:ext cx="5039804" cy="1657647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02609-F00D-4922-8B1F-53FFA8E94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5"/>
            <a:ext cx="5259388" cy="487362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6046B-F9D9-4EEF-8BCE-A02F9E98B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98648"/>
            <a:ext cx="5039804" cy="297034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EF5908-2C83-3EAC-EAE8-5623E5A4F6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2262261"/>
            <a:ext cx="5039804" cy="617464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[</a:t>
            </a:r>
            <a:r>
              <a:rPr lang="en-US" err="1"/>
              <a:t>Subheader</a:t>
            </a:r>
            <a:r>
              <a:rPr lang="en-US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E862A4-FBEF-1AE9-CDAE-963D041768E9}"/>
              </a:ext>
            </a:extLst>
          </p:cNvPr>
          <p:cNvSpPr txBox="1"/>
          <p:nvPr userDrawn="1"/>
        </p:nvSpPr>
        <p:spPr>
          <a:xfrm>
            <a:off x="8668850" y="6223653"/>
            <a:ext cx="303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www.MedicaidInnovation.org  | 	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4564C534-1767-AF6A-5098-4661433C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1072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accent1"/>
                </a:solidFill>
              </a:defRPr>
            </a:lvl1pPr>
          </a:lstStyle>
          <a:p>
            <a:fld id="{1FCEBA93-D250-49FE-92B6-EB13E8111788}" type="datetime1">
              <a:rPr lang="en-US" smtClean="0"/>
              <a:pPr/>
              <a:t>8/25/2024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D4CDF353-3295-7EC1-E86C-26C9D3AD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10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DAC89C7-D6B3-4550-ABD9-C0723F91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6B1BB38B-8F36-56CA-6FA4-53E23960F7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7236" y="378620"/>
            <a:ext cx="6399213" cy="471174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| [Presentation Title]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C4D14BBC-8B82-59D3-F12F-389F85350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" y="291803"/>
            <a:ext cx="1992701" cy="5704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983D358-0F72-0EB4-6990-E99ABF76BFE2}"/>
              </a:ext>
            </a:extLst>
          </p:cNvPr>
          <p:cNvSpPr/>
          <p:nvPr userDrawn="1"/>
        </p:nvSpPr>
        <p:spPr>
          <a:xfrm>
            <a:off x="-1" y="6746873"/>
            <a:ext cx="7573993" cy="103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EE4314-B131-30F0-E574-C5460298F21F}"/>
              </a:ext>
            </a:extLst>
          </p:cNvPr>
          <p:cNvSpPr/>
          <p:nvPr userDrawn="1"/>
        </p:nvSpPr>
        <p:spPr>
          <a:xfrm>
            <a:off x="5658928" y="6746871"/>
            <a:ext cx="6533072" cy="1035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415EF4-31F7-C6CF-4120-490B053DFBF7}"/>
              </a:ext>
            </a:extLst>
          </p:cNvPr>
          <p:cNvSpPr/>
          <p:nvPr userDrawn="1"/>
        </p:nvSpPr>
        <p:spPr>
          <a:xfrm>
            <a:off x="9368286" y="6746871"/>
            <a:ext cx="2823713" cy="1035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5CE3E59-6878-1E33-85BF-6C3FA23F9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b="22724"/>
          <a:stretch/>
        </p:blipFill>
        <p:spPr>
          <a:xfrm>
            <a:off x="-1" y="2177363"/>
            <a:ext cx="4878727" cy="468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97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rgbClr val="F9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6D99-3419-4F9E-82AD-FDEE137B9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963477" cy="1641644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327B99-AF62-4CE8-BA04-A7CF7140C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90488" y="987425"/>
            <a:ext cx="51649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63F85BC-73C8-D0E9-0FC9-800A2E148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98648"/>
            <a:ext cx="4966652" cy="297034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504C0A-5FDA-9485-904C-724E1E9C63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2262261"/>
            <a:ext cx="4966652" cy="617464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[</a:t>
            </a:r>
            <a:r>
              <a:rPr lang="en-US" err="1"/>
              <a:t>Subheader</a:t>
            </a:r>
            <a:r>
              <a:rPr lang="en-US"/>
              <a:t>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03404-E2C7-765E-04F7-C0360364A0A1}"/>
              </a:ext>
            </a:extLst>
          </p:cNvPr>
          <p:cNvSpPr txBox="1"/>
          <p:nvPr userDrawn="1"/>
        </p:nvSpPr>
        <p:spPr>
          <a:xfrm>
            <a:off x="8668850" y="6223653"/>
            <a:ext cx="303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www.MedicaidInnovation.org  | 	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ED1BE97-BFDE-1B8D-C32F-251C1B942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1072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accent1"/>
                </a:solidFill>
              </a:defRPr>
            </a:lvl1pPr>
          </a:lstStyle>
          <a:p>
            <a:fld id="{1FCEBA93-D250-49FE-92B6-EB13E8111788}" type="datetime1">
              <a:rPr lang="en-US" smtClean="0"/>
              <a:pPr/>
              <a:t>8/25/2024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86E2423-124E-4637-FFE3-5A8A3A8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10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70B2A09-C5E3-EFAB-22F8-FBBCF50E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300BABA6-4014-3E36-0AA6-41FB61298A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7236" y="378620"/>
            <a:ext cx="6399213" cy="471174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| [Presentation Title]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770E0A30-0B12-1BFE-91E2-49E0E11EBD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" y="291803"/>
            <a:ext cx="1992701" cy="5704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4D6DD07-0BB6-BD28-0C29-C593885913F2}"/>
              </a:ext>
            </a:extLst>
          </p:cNvPr>
          <p:cNvSpPr/>
          <p:nvPr userDrawn="1"/>
        </p:nvSpPr>
        <p:spPr>
          <a:xfrm>
            <a:off x="-1" y="6746873"/>
            <a:ext cx="7573993" cy="103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62A366-89CF-22E6-0899-18EA3527E725}"/>
              </a:ext>
            </a:extLst>
          </p:cNvPr>
          <p:cNvSpPr/>
          <p:nvPr userDrawn="1"/>
        </p:nvSpPr>
        <p:spPr>
          <a:xfrm>
            <a:off x="5658928" y="6746871"/>
            <a:ext cx="6533072" cy="1035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A55251-2D7B-3BC7-247E-ADED3729E9AE}"/>
              </a:ext>
            </a:extLst>
          </p:cNvPr>
          <p:cNvSpPr/>
          <p:nvPr userDrawn="1"/>
        </p:nvSpPr>
        <p:spPr>
          <a:xfrm>
            <a:off x="9368286" y="6746871"/>
            <a:ext cx="2823713" cy="1035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3C384907-0152-F8C4-24AF-2A68616B03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b="22724"/>
          <a:stretch/>
        </p:blipFill>
        <p:spPr>
          <a:xfrm>
            <a:off x="-1" y="2177363"/>
            <a:ext cx="4878727" cy="468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03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F9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74C07-E2B3-4073-9900-18C6190E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800"/>
            <a:ext cx="10515600" cy="836888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37ACF-F302-453B-98E7-EDDFB7594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441448"/>
            <a:ext cx="10515600" cy="3735514"/>
          </a:xfrm>
        </p:spPr>
        <p:txBody>
          <a:bodyPr vert="eaVert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B4BA2D-B432-79D5-5CB2-70C47B2089C0}"/>
              </a:ext>
            </a:extLst>
          </p:cNvPr>
          <p:cNvSpPr txBox="1">
            <a:spLocks/>
          </p:cNvSpPr>
          <p:nvPr userDrawn="1"/>
        </p:nvSpPr>
        <p:spPr>
          <a:xfrm>
            <a:off x="838200" y="1600116"/>
            <a:ext cx="10515600" cy="836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B538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>
                <a:solidFill>
                  <a:schemeClr val="accent1"/>
                </a:solidFill>
              </a:rPr>
              <a:t>[</a:t>
            </a:r>
            <a:r>
              <a:rPr lang="en-US" sz="2800" b="0" err="1">
                <a:solidFill>
                  <a:schemeClr val="accent1"/>
                </a:solidFill>
              </a:rPr>
              <a:t>Subheader</a:t>
            </a:r>
            <a:r>
              <a:rPr lang="en-US" sz="2800" b="0">
                <a:solidFill>
                  <a:schemeClr val="accent1"/>
                </a:solidFill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25FC2-886A-7DD7-5D97-206C307BF038}"/>
              </a:ext>
            </a:extLst>
          </p:cNvPr>
          <p:cNvSpPr txBox="1"/>
          <p:nvPr userDrawn="1"/>
        </p:nvSpPr>
        <p:spPr>
          <a:xfrm>
            <a:off x="8668850" y="6223653"/>
            <a:ext cx="303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www.MedicaidInnovation.org  | 	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9755341B-F71C-90E7-CF7E-9DF2050B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1072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accent1"/>
                </a:solidFill>
              </a:defRPr>
            </a:lvl1pPr>
          </a:lstStyle>
          <a:p>
            <a:fld id="{1FCEBA93-D250-49FE-92B6-EB13E8111788}" type="datetime1">
              <a:rPr lang="en-US" smtClean="0"/>
              <a:pPr/>
              <a:t>8/25/2024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C5BC562-1E83-FECB-AC44-E7BCA409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10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A2EED87-9674-24FE-8837-95B17AF0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64F733F7-3DE3-9E2F-68C0-9689ABA660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7236" y="378620"/>
            <a:ext cx="6399213" cy="471174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| [Presentation Title]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31B7A455-2B2F-FB38-7C90-95D17B2464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" y="291803"/>
            <a:ext cx="1992701" cy="5704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CB5157-D3B5-5BD5-8C74-9D144D9B4CF2}"/>
              </a:ext>
            </a:extLst>
          </p:cNvPr>
          <p:cNvSpPr/>
          <p:nvPr userDrawn="1"/>
        </p:nvSpPr>
        <p:spPr>
          <a:xfrm>
            <a:off x="-1" y="6746873"/>
            <a:ext cx="7573993" cy="103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5552A2-4795-1305-310B-A58BC02B72AE}"/>
              </a:ext>
            </a:extLst>
          </p:cNvPr>
          <p:cNvSpPr/>
          <p:nvPr userDrawn="1"/>
        </p:nvSpPr>
        <p:spPr>
          <a:xfrm>
            <a:off x="5658928" y="6746871"/>
            <a:ext cx="6533072" cy="1035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A2923D-A27D-A3EF-1709-FE303522F2C5}"/>
              </a:ext>
            </a:extLst>
          </p:cNvPr>
          <p:cNvSpPr/>
          <p:nvPr userDrawn="1"/>
        </p:nvSpPr>
        <p:spPr>
          <a:xfrm>
            <a:off x="9368286" y="6746871"/>
            <a:ext cx="2823713" cy="1035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C82539CE-01C0-157C-EC91-1DD7A6C9D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b="22724"/>
          <a:stretch/>
        </p:blipFill>
        <p:spPr>
          <a:xfrm>
            <a:off x="-1" y="2177363"/>
            <a:ext cx="4878727" cy="468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12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rgbClr val="F9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E9D2EF-3A95-4050-A30C-2DDCCEF41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784080" y="365125"/>
            <a:ext cx="1569720" cy="5811838"/>
          </a:xfrm>
        </p:spPr>
        <p:txBody>
          <a:bodyPr vert="eaVert"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A699C-C5B3-466B-A45B-9C227720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Vertical Title 1">
            <a:extLst>
              <a:ext uri="{FF2B5EF4-FFF2-40B4-BE49-F238E27FC236}">
                <a16:creationId xmlns:a16="http://schemas.microsoft.com/office/drawing/2014/main" id="{07ED6DEB-BB97-C191-0E9F-A66238044B02}"/>
              </a:ext>
            </a:extLst>
          </p:cNvPr>
          <p:cNvSpPr txBox="1">
            <a:spLocks/>
          </p:cNvSpPr>
          <p:nvPr userDrawn="1"/>
        </p:nvSpPr>
        <p:spPr>
          <a:xfrm>
            <a:off x="8337804" y="383635"/>
            <a:ext cx="1569720" cy="5811838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B538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>
                <a:solidFill>
                  <a:schemeClr val="accent1"/>
                </a:solidFill>
              </a:rPr>
              <a:t>[</a:t>
            </a:r>
            <a:r>
              <a:rPr lang="en-US" sz="2800" b="0" err="1">
                <a:solidFill>
                  <a:schemeClr val="accent1"/>
                </a:solidFill>
              </a:rPr>
              <a:t>Subheader</a:t>
            </a:r>
            <a:r>
              <a:rPr lang="en-US" sz="2800" b="0">
                <a:solidFill>
                  <a:schemeClr val="accent1"/>
                </a:solidFill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55A5C2-D67F-A8B0-63FC-51CF87E870BE}"/>
              </a:ext>
            </a:extLst>
          </p:cNvPr>
          <p:cNvSpPr txBox="1"/>
          <p:nvPr userDrawn="1"/>
        </p:nvSpPr>
        <p:spPr>
          <a:xfrm>
            <a:off x="8668850" y="6223653"/>
            <a:ext cx="303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www.MedicaidInnovation.org  | 	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5132D2E3-62A3-7368-F5DE-777EA3CC8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1072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accent1"/>
                </a:solidFill>
              </a:defRPr>
            </a:lvl1pPr>
          </a:lstStyle>
          <a:p>
            <a:fld id="{1FCEBA93-D250-49FE-92B6-EB13E8111788}" type="datetime1">
              <a:rPr lang="en-US" smtClean="0"/>
              <a:pPr/>
              <a:t>8/25/2024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4C96C1D-F225-124F-892B-3D2EF8FD6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10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64230F9-7A4C-760F-4CBC-5C560C69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7CE86403-F03E-0BF1-54A7-B0153C4D8F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7236" y="378620"/>
            <a:ext cx="6399213" cy="471174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| [Presentation Title]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223CA7F3-0BC3-196B-9ABC-4542497562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" y="291803"/>
            <a:ext cx="1992701" cy="5704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B27FDC-2EE3-4F61-8554-32CBFCC24942}"/>
              </a:ext>
            </a:extLst>
          </p:cNvPr>
          <p:cNvSpPr/>
          <p:nvPr userDrawn="1"/>
        </p:nvSpPr>
        <p:spPr>
          <a:xfrm>
            <a:off x="-1" y="6746873"/>
            <a:ext cx="7573993" cy="103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7799AE-A4E3-6455-1F14-E9DCB1B393EE}"/>
              </a:ext>
            </a:extLst>
          </p:cNvPr>
          <p:cNvSpPr/>
          <p:nvPr userDrawn="1"/>
        </p:nvSpPr>
        <p:spPr>
          <a:xfrm>
            <a:off x="5658928" y="6746871"/>
            <a:ext cx="6533072" cy="1035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3A0B28-EEA0-DE88-04BC-468F4948BD54}"/>
              </a:ext>
            </a:extLst>
          </p:cNvPr>
          <p:cNvSpPr/>
          <p:nvPr userDrawn="1"/>
        </p:nvSpPr>
        <p:spPr>
          <a:xfrm>
            <a:off x="9368286" y="6746871"/>
            <a:ext cx="2823713" cy="1035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50F6946E-D947-08C8-F94D-C541D06AD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b="22724"/>
          <a:stretch/>
        </p:blipFill>
        <p:spPr>
          <a:xfrm>
            <a:off x="-1" y="2177363"/>
            <a:ext cx="4878727" cy="468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86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rgbClr val="F9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25A2C-B332-468C-BBC8-672B61F9A36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657225"/>
          </a:xfrm>
        </p:spPr>
        <p:txBody>
          <a:bodyPr anchor="b"/>
          <a:lstStyle>
            <a:lvl1pPr marL="0" indent="0" algn="ctr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[</a:t>
            </a:r>
            <a:r>
              <a:rPr lang="en-US" err="1"/>
              <a:t>Subheader</a:t>
            </a:r>
            <a:r>
              <a:rPr lang="en-US"/>
              <a:t>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71D93-30E8-49DD-AEAA-6BF8691B4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5C47D-A3DB-4D2F-B389-E3CC539C8E4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660495"/>
          </a:xfrm>
        </p:spPr>
        <p:txBody>
          <a:bodyPr anchor="b"/>
          <a:lstStyle>
            <a:lvl1pPr marL="0" indent="0" algn="ctr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[</a:t>
            </a:r>
            <a:r>
              <a:rPr lang="en-US" err="1"/>
              <a:t>Subheader</a:t>
            </a:r>
            <a:r>
              <a:rPr lang="en-US"/>
              <a:t>]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68AC8-0BD7-4B0D-B6AF-F3E12C2A6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76A3F58-B18B-8BE2-30DC-0774C0C79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b="22724"/>
          <a:stretch/>
        </p:blipFill>
        <p:spPr>
          <a:xfrm>
            <a:off x="-1" y="2177363"/>
            <a:ext cx="4878727" cy="46806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9EB8BA-87D2-18DE-95CA-E4E9CC7C11DA}"/>
              </a:ext>
            </a:extLst>
          </p:cNvPr>
          <p:cNvSpPr txBox="1"/>
          <p:nvPr userDrawn="1"/>
        </p:nvSpPr>
        <p:spPr>
          <a:xfrm>
            <a:off x="8668850" y="6223653"/>
            <a:ext cx="303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www.MedicaidInnovation.org  | 	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00BEE642-E67D-ABD1-1673-AEEF4EA8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10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EA87ED4-996C-02FD-E12F-9F10CC29E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5D269B56-4CB6-D696-8D8C-F89DBD8A2A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7236" y="378620"/>
            <a:ext cx="8868152" cy="471174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| [Presentation Title]</a:t>
            </a:r>
          </a:p>
        </p:txBody>
      </p:sp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6093F699-E8AE-F914-3C45-71456263E1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" y="291803"/>
            <a:ext cx="1992701" cy="57043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2682A40-4BD8-A783-AB0D-D01FDB25E711}"/>
              </a:ext>
            </a:extLst>
          </p:cNvPr>
          <p:cNvSpPr/>
          <p:nvPr userDrawn="1"/>
        </p:nvSpPr>
        <p:spPr>
          <a:xfrm>
            <a:off x="-1" y="6746873"/>
            <a:ext cx="7573993" cy="103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0B3620-0BAB-E4CD-129A-F88C02CCBCEC}"/>
              </a:ext>
            </a:extLst>
          </p:cNvPr>
          <p:cNvSpPr/>
          <p:nvPr userDrawn="1"/>
        </p:nvSpPr>
        <p:spPr>
          <a:xfrm>
            <a:off x="5658928" y="6746871"/>
            <a:ext cx="6533072" cy="1035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649133-058C-CC4E-DFBE-BE9D9258C7A7}"/>
              </a:ext>
            </a:extLst>
          </p:cNvPr>
          <p:cNvSpPr/>
          <p:nvPr userDrawn="1"/>
        </p:nvSpPr>
        <p:spPr>
          <a:xfrm>
            <a:off x="9368286" y="6746871"/>
            <a:ext cx="2823713" cy="1035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2CB392-BB2D-6FA3-D158-2C3F76C6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392"/>
            <a:ext cx="10515600" cy="979007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25EF9BA-3946-289E-DFFC-46AA4AD3E0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413" y="5909094"/>
            <a:ext cx="8416925" cy="616431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6838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rgbClr val="F9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319C8A1-0E3A-170D-EC45-B367B84B1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b="22724"/>
          <a:stretch/>
        </p:blipFill>
        <p:spPr>
          <a:xfrm>
            <a:off x="-1" y="2177363"/>
            <a:ext cx="4878727" cy="4680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449B21-8570-3508-9A19-8E591D8D7DBE}"/>
              </a:ext>
            </a:extLst>
          </p:cNvPr>
          <p:cNvSpPr txBox="1"/>
          <p:nvPr userDrawn="1"/>
        </p:nvSpPr>
        <p:spPr>
          <a:xfrm>
            <a:off x="8668850" y="6223653"/>
            <a:ext cx="303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www.MedicaidInnovation.org  | 	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AFAFE635-8ED5-C709-D6CA-D6E14CD8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10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50AEEDA-1534-22B2-A26B-3B05E79D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06C55837-773B-1569-AA36-649160ED13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7236" y="378620"/>
            <a:ext cx="8866564" cy="471174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| [Presentation Title]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DE258BF1-2D59-E8EA-0D58-2AECF47359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" y="291803"/>
            <a:ext cx="1992701" cy="57043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A74DBD6-82FE-6D00-8496-BEE6F3DA8956}"/>
              </a:ext>
            </a:extLst>
          </p:cNvPr>
          <p:cNvSpPr/>
          <p:nvPr userDrawn="1"/>
        </p:nvSpPr>
        <p:spPr>
          <a:xfrm>
            <a:off x="-1" y="6746873"/>
            <a:ext cx="7573993" cy="103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29A704-81D9-F5D6-66FA-6798AFA87FC3}"/>
              </a:ext>
            </a:extLst>
          </p:cNvPr>
          <p:cNvSpPr/>
          <p:nvPr userDrawn="1"/>
        </p:nvSpPr>
        <p:spPr>
          <a:xfrm>
            <a:off x="5658928" y="6746871"/>
            <a:ext cx="6533072" cy="1035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552F56-F3D8-A1A6-B4F1-6F1F0BC8257A}"/>
              </a:ext>
            </a:extLst>
          </p:cNvPr>
          <p:cNvSpPr/>
          <p:nvPr userDrawn="1"/>
        </p:nvSpPr>
        <p:spPr>
          <a:xfrm>
            <a:off x="9368286" y="6746871"/>
            <a:ext cx="2823713" cy="1035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42B3D-510C-49DF-A4EB-FB39AEF0F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65960"/>
            <a:ext cx="10515599" cy="421100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CC4855-4BF3-AEC0-90A3-AB41CC62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392"/>
            <a:ext cx="10515600" cy="979007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15DD792-F704-4F51-ECA7-EDE0EAF68B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413" y="5909094"/>
            <a:ext cx="8416925" cy="616431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2955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F9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ACD3A2-1FD6-01C9-E8F5-EB31E58E5C35}"/>
              </a:ext>
            </a:extLst>
          </p:cNvPr>
          <p:cNvSpPr txBox="1"/>
          <p:nvPr userDrawn="1"/>
        </p:nvSpPr>
        <p:spPr>
          <a:xfrm>
            <a:off x="8668850" y="6223653"/>
            <a:ext cx="303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www.MedicaidInnovation.org  | 	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DE1CA505-5F51-E537-96DA-147DEAAF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10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73098C5-E716-7DDD-E63C-B6B32582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5C729831-38F4-2589-92C0-176B68387B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7236" y="378620"/>
            <a:ext cx="8878470" cy="471174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| [Presentation Title]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5C6C0D2D-01B8-39D7-A1CD-E9BB1B63D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" y="291803"/>
            <a:ext cx="1992701" cy="5704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37626C3-DC4E-F992-DEFD-711C96C5EB53}"/>
              </a:ext>
            </a:extLst>
          </p:cNvPr>
          <p:cNvSpPr/>
          <p:nvPr userDrawn="1"/>
        </p:nvSpPr>
        <p:spPr>
          <a:xfrm>
            <a:off x="-1" y="6746873"/>
            <a:ext cx="7573993" cy="103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049314-0CD7-1C7F-CE84-23ECDCCF957C}"/>
              </a:ext>
            </a:extLst>
          </p:cNvPr>
          <p:cNvSpPr/>
          <p:nvPr userDrawn="1"/>
        </p:nvSpPr>
        <p:spPr>
          <a:xfrm>
            <a:off x="5658928" y="6746871"/>
            <a:ext cx="6533072" cy="1035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523D23-CD70-BC0F-BFC5-33F1700FDB79}"/>
              </a:ext>
            </a:extLst>
          </p:cNvPr>
          <p:cNvSpPr/>
          <p:nvPr userDrawn="1"/>
        </p:nvSpPr>
        <p:spPr>
          <a:xfrm>
            <a:off x="9368286" y="6746871"/>
            <a:ext cx="2823713" cy="1035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C36C681-2AEB-1EE6-B1E3-5D9374864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392"/>
            <a:ext cx="10515600" cy="979007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6841837-6AD4-57FB-4F44-3169625D5F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413" y="5909094"/>
            <a:ext cx="8416925" cy="616431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60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E24E-5840-4BE4-A1E4-5FC5F605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793"/>
            <a:ext cx="10515600" cy="979007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FA06B-89E6-4C8D-8DBE-308B287E5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2"/>
            <a:ext cx="10515600" cy="358921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00A5D7-B11B-E6DE-85C1-5D131DADFD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719263"/>
            <a:ext cx="10515600" cy="704850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>
              <a:defRPr sz="2800">
                <a:solidFill>
                  <a:srgbClr val="4472C4"/>
                </a:solidFill>
              </a:defRPr>
            </a:lvl2pPr>
            <a:lvl3pPr>
              <a:defRPr sz="2800">
                <a:solidFill>
                  <a:srgbClr val="4472C4"/>
                </a:solidFill>
              </a:defRPr>
            </a:lvl3pPr>
            <a:lvl4pPr>
              <a:defRPr sz="2800">
                <a:solidFill>
                  <a:srgbClr val="4472C4"/>
                </a:solidFill>
              </a:defRPr>
            </a:lvl4pPr>
            <a:lvl5pPr>
              <a:defRPr sz="2800">
                <a:solidFill>
                  <a:srgbClr val="4472C4"/>
                </a:solidFill>
              </a:defRPr>
            </a:lvl5pPr>
          </a:lstStyle>
          <a:p>
            <a:pPr lvl="0"/>
            <a:r>
              <a:rPr lang="en-US"/>
              <a:t>[</a:t>
            </a:r>
            <a:r>
              <a:rPr lang="en-US" err="1"/>
              <a:t>Subheader</a:t>
            </a:r>
            <a:r>
              <a:rPr lang="en-US"/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B0DF31-C2F1-9259-3E72-CB3182CF9D24}"/>
              </a:ext>
            </a:extLst>
          </p:cNvPr>
          <p:cNvSpPr txBox="1"/>
          <p:nvPr userDrawn="1"/>
        </p:nvSpPr>
        <p:spPr>
          <a:xfrm>
            <a:off x="8668850" y="6223653"/>
            <a:ext cx="303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www.MedicaidInnovation.org  | 	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7C6699AE-66FA-1CEC-D2FA-0825C8A8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1072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accent1"/>
                </a:solidFill>
              </a:defRPr>
            </a:lvl1pPr>
          </a:lstStyle>
          <a:p>
            <a:fld id="{1FCEBA93-D250-49FE-92B6-EB13E8111788}" type="datetime1">
              <a:rPr lang="en-US" smtClean="0"/>
              <a:pPr/>
              <a:t>8/25/2024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3B4F5037-F8E7-BBD0-4889-D653385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10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F0D819D-6B33-425E-3887-ED08210F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F0764949-CAC9-2981-FADC-690A2ADCBB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7236" y="378620"/>
            <a:ext cx="6399213" cy="471174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| [Presentation Title]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B2286ADC-B509-924C-B7FB-0AAA238F1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" y="291803"/>
            <a:ext cx="1992701" cy="5704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DA3C131-FA67-7B1E-0D19-61E2B7925A84}"/>
              </a:ext>
            </a:extLst>
          </p:cNvPr>
          <p:cNvSpPr/>
          <p:nvPr userDrawn="1"/>
        </p:nvSpPr>
        <p:spPr>
          <a:xfrm>
            <a:off x="-1" y="6746873"/>
            <a:ext cx="7573993" cy="103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CD085A-F904-FF6E-B0AC-308FFA5F80D5}"/>
              </a:ext>
            </a:extLst>
          </p:cNvPr>
          <p:cNvSpPr/>
          <p:nvPr userDrawn="1"/>
        </p:nvSpPr>
        <p:spPr>
          <a:xfrm>
            <a:off x="5658928" y="6746871"/>
            <a:ext cx="6533072" cy="1035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9C2ACB-4FE1-05CA-C976-5B0F8669DDA0}"/>
              </a:ext>
            </a:extLst>
          </p:cNvPr>
          <p:cNvSpPr/>
          <p:nvPr userDrawn="1"/>
        </p:nvSpPr>
        <p:spPr>
          <a:xfrm>
            <a:off x="9368286" y="6746871"/>
            <a:ext cx="2823713" cy="1035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71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F9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42B3D-510C-49DF-A4EB-FB39AEF0F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65960"/>
            <a:ext cx="5181600" cy="421100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CA682-FB92-4303-99F6-4C3C4A2E1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65960"/>
            <a:ext cx="5181600" cy="421100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319C8A1-0E3A-170D-EC45-B367B84B1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b="22724"/>
          <a:stretch/>
        </p:blipFill>
        <p:spPr>
          <a:xfrm>
            <a:off x="-1" y="2177363"/>
            <a:ext cx="4878727" cy="4680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449B21-8570-3508-9A19-8E591D8D7DBE}"/>
              </a:ext>
            </a:extLst>
          </p:cNvPr>
          <p:cNvSpPr txBox="1"/>
          <p:nvPr userDrawn="1"/>
        </p:nvSpPr>
        <p:spPr>
          <a:xfrm>
            <a:off x="8668850" y="6223653"/>
            <a:ext cx="303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www.MedicaidInnovation.org  | 	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AFAFE635-8ED5-C709-D6CA-D6E14CD8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10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50AEEDA-1534-22B2-A26B-3B05E79D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06C55837-773B-1569-AA36-649160ED13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7236" y="378620"/>
            <a:ext cx="8866564" cy="471174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| [Presentation Title]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DE258BF1-2D59-E8EA-0D58-2AECF47359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" y="291803"/>
            <a:ext cx="1992701" cy="57043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A74DBD6-82FE-6D00-8496-BEE6F3DA8956}"/>
              </a:ext>
            </a:extLst>
          </p:cNvPr>
          <p:cNvSpPr/>
          <p:nvPr userDrawn="1"/>
        </p:nvSpPr>
        <p:spPr>
          <a:xfrm>
            <a:off x="-1" y="6746873"/>
            <a:ext cx="7573993" cy="103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29A704-81D9-F5D6-66FA-6798AFA87FC3}"/>
              </a:ext>
            </a:extLst>
          </p:cNvPr>
          <p:cNvSpPr/>
          <p:nvPr userDrawn="1"/>
        </p:nvSpPr>
        <p:spPr>
          <a:xfrm>
            <a:off x="5658928" y="6746871"/>
            <a:ext cx="6533072" cy="1035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552F56-F3D8-A1A6-B4F1-6F1F0BC8257A}"/>
              </a:ext>
            </a:extLst>
          </p:cNvPr>
          <p:cNvSpPr/>
          <p:nvPr userDrawn="1"/>
        </p:nvSpPr>
        <p:spPr>
          <a:xfrm>
            <a:off x="9368286" y="6746871"/>
            <a:ext cx="2823713" cy="1035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ACB17E-F6FD-D817-73F1-0F3336F88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392"/>
            <a:ext cx="10515600" cy="979007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3A00173-4CAF-8D48-DFEE-DD73E3D665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413" y="5909094"/>
            <a:ext cx="8416925" cy="616431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9580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F72C116-1AD8-D9E1-2B69-A5EF902F6931}"/>
              </a:ext>
            </a:extLst>
          </p:cNvPr>
          <p:cNvSpPr/>
          <p:nvPr userDrawn="1"/>
        </p:nvSpPr>
        <p:spPr>
          <a:xfrm>
            <a:off x="0" y="7610"/>
            <a:ext cx="12191999" cy="6850388"/>
          </a:xfrm>
          <a:prstGeom prst="rect">
            <a:avLst/>
          </a:prstGeom>
          <a:solidFill>
            <a:srgbClr val="F9FDFD"/>
          </a:solidFill>
          <a:ln>
            <a:solidFill>
              <a:srgbClr val="F3FA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16C71AA-E47F-3AC5-1DD9-945A6518D4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b="22724"/>
          <a:stretch/>
        </p:blipFill>
        <p:spPr>
          <a:xfrm>
            <a:off x="-1" y="2177363"/>
            <a:ext cx="4878727" cy="4680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0D8410-ED86-4E44-A3BE-9C4C0B3773D5}"/>
              </a:ext>
            </a:extLst>
          </p:cNvPr>
          <p:cNvSpPr txBox="1"/>
          <p:nvPr userDrawn="1"/>
        </p:nvSpPr>
        <p:spPr>
          <a:xfrm>
            <a:off x="8668850" y="6223653"/>
            <a:ext cx="303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www.MedicaidInnovation.org  | 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B836C-58F4-46AF-AF3D-A5BA2EA0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10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B2717D-212C-AF8A-8173-9C355917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2DE828E5-F6FD-0ADD-FAC7-942FEEFA21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7236" y="378620"/>
            <a:ext cx="8866564" cy="471174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| [Presentation Title]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FEC79D3-AD88-5F15-A5D1-7852C20EFF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" y="291803"/>
            <a:ext cx="1992701" cy="57043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E12C39B-08C3-F418-F145-9BBD14017B27}"/>
              </a:ext>
            </a:extLst>
          </p:cNvPr>
          <p:cNvSpPr/>
          <p:nvPr userDrawn="1"/>
        </p:nvSpPr>
        <p:spPr>
          <a:xfrm>
            <a:off x="-1" y="6746873"/>
            <a:ext cx="7573993" cy="103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CB2B9C-2094-A828-D599-724C76EF9889}"/>
              </a:ext>
            </a:extLst>
          </p:cNvPr>
          <p:cNvSpPr/>
          <p:nvPr userDrawn="1"/>
        </p:nvSpPr>
        <p:spPr>
          <a:xfrm>
            <a:off x="5658928" y="6746871"/>
            <a:ext cx="6533072" cy="1035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C31DF8-871B-63D9-4942-A40096C88C9B}"/>
              </a:ext>
            </a:extLst>
          </p:cNvPr>
          <p:cNvSpPr/>
          <p:nvPr userDrawn="1"/>
        </p:nvSpPr>
        <p:spPr>
          <a:xfrm>
            <a:off x="9368286" y="6746871"/>
            <a:ext cx="2823713" cy="1035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7A7C7E-E053-29BA-1F4F-8BAA8FDB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392"/>
            <a:ext cx="10515600" cy="979007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36288BD-7FA4-5F33-2B99-B730A7362A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413" y="5909094"/>
            <a:ext cx="8416925" cy="616431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045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9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E24E-5840-4BE4-A1E4-5FC5F605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392"/>
            <a:ext cx="10515600" cy="979007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00A5D7-B11B-E6DE-85C1-5D131DADFD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719263"/>
            <a:ext cx="10515600" cy="704850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>
              <a:defRPr sz="2800">
                <a:solidFill>
                  <a:srgbClr val="4472C4"/>
                </a:solidFill>
              </a:defRPr>
            </a:lvl2pPr>
            <a:lvl3pPr>
              <a:defRPr sz="2800">
                <a:solidFill>
                  <a:srgbClr val="4472C4"/>
                </a:solidFill>
              </a:defRPr>
            </a:lvl3pPr>
            <a:lvl4pPr>
              <a:defRPr sz="2800">
                <a:solidFill>
                  <a:srgbClr val="4472C4"/>
                </a:solidFill>
              </a:defRPr>
            </a:lvl4pPr>
            <a:lvl5pPr>
              <a:defRPr sz="2800">
                <a:solidFill>
                  <a:srgbClr val="4472C4"/>
                </a:solidFill>
              </a:defRPr>
            </a:lvl5pPr>
          </a:lstStyle>
          <a:p>
            <a:pPr lvl="0"/>
            <a:r>
              <a:rPr lang="en-US"/>
              <a:t>[</a:t>
            </a:r>
            <a:r>
              <a:rPr lang="en-US" err="1"/>
              <a:t>Subheader</a:t>
            </a:r>
            <a:r>
              <a:rPr lang="en-US"/>
              <a:t>]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F45F187-3106-F2F7-68DC-2AB14C9D1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b="22724"/>
          <a:stretch/>
        </p:blipFill>
        <p:spPr>
          <a:xfrm>
            <a:off x="-1" y="2177363"/>
            <a:ext cx="4878727" cy="4680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D37234-0C00-BBAC-2AC5-7BE1191B402D}"/>
              </a:ext>
            </a:extLst>
          </p:cNvPr>
          <p:cNvSpPr txBox="1"/>
          <p:nvPr userDrawn="1"/>
        </p:nvSpPr>
        <p:spPr>
          <a:xfrm>
            <a:off x="8668850" y="6223653"/>
            <a:ext cx="303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www.MedicaidInnovation.org  | 	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70E998C-2E0D-DB54-C7C6-A7318D9D1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10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41751F2-A920-8BE4-9243-F3C2CAFC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5974300E-9149-F1A3-AD8E-3469F47525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7236" y="378620"/>
            <a:ext cx="8866564" cy="471174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| [Presentation Title]</a:t>
            </a:r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B23A2547-130A-7F94-611A-446D829FA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" y="291803"/>
            <a:ext cx="1992701" cy="57043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587E29C-C650-150A-34A9-E1882EF15D9B}"/>
              </a:ext>
            </a:extLst>
          </p:cNvPr>
          <p:cNvSpPr/>
          <p:nvPr userDrawn="1"/>
        </p:nvSpPr>
        <p:spPr>
          <a:xfrm>
            <a:off x="-1" y="6746873"/>
            <a:ext cx="7573993" cy="103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9E86C-46C6-F7D0-F26F-10BFC336B620}"/>
              </a:ext>
            </a:extLst>
          </p:cNvPr>
          <p:cNvSpPr/>
          <p:nvPr userDrawn="1"/>
        </p:nvSpPr>
        <p:spPr>
          <a:xfrm>
            <a:off x="5658928" y="6746871"/>
            <a:ext cx="6533072" cy="1035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21D02B-2184-5810-29BF-E3979CFEE744}"/>
              </a:ext>
            </a:extLst>
          </p:cNvPr>
          <p:cNvSpPr/>
          <p:nvPr userDrawn="1"/>
        </p:nvSpPr>
        <p:spPr>
          <a:xfrm>
            <a:off x="9368286" y="6746871"/>
            <a:ext cx="2823713" cy="1035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FA06B-89E6-4C8D-8DBE-308B287E5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2"/>
            <a:ext cx="10515600" cy="358921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F0F35C0-05CD-DA75-D7E6-D900A4AAEA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413" y="5909094"/>
            <a:ext cx="8416925" cy="616431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678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940" userDrawn="1">
          <p15:clr>
            <a:srgbClr val="FBAE40"/>
          </p15:clr>
        </p15:guide>
        <p15:guide id="4" orient="horz" pos="40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E24E-5840-4BE4-A1E4-5FC5F605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392"/>
            <a:ext cx="10515600" cy="979007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FA06B-89E6-4C8D-8DBE-308B287E5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2"/>
            <a:ext cx="10515600" cy="358921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00A5D7-B11B-E6DE-85C1-5D131DADFD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719263"/>
            <a:ext cx="10515600" cy="704850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>
              <a:defRPr sz="2800">
                <a:solidFill>
                  <a:srgbClr val="4472C4"/>
                </a:solidFill>
              </a:defRPr>
            </a:lvl2pPr>
            <a:lvl3pPr>
              <a:defRPr sz="2800">
                <a:solidFill>
                  <a:srgbClr val="4472C4"/>
                </a:solidFill>
              </a:defRPr>
            </a:lvl3pPr>
            <a:lvl4pPr>
              <a:defRPr sz="2800">
                <a:solidFill>
                  <a:srgbClr val="4472C4"/>
                </a:solidFill>
              </a:defRPr>
            </a:lvl4pPr>
            <a:lvl5pPr>
              <a:defRPr sz="2800">
                <a:solidFill>
                  <a:srgbClr val="4472C4"/>
                </a:solidFill>
              </a:defRPr>
            </a:lvl5pPr>
          </a:lstStyle>
          <a:p>
            <a:pPr lvl="0"/>
            <a:r>
              <a:rPr lang="en-US"/>
              <a:t>[</a:t>
            </a:r>
            <a:r>
              <a:rPr lang="en-US" err="1"/>
              <a:t>Subheader</a:t>
            </a:r>
            <a:r>
              <a:rPr lang="en-US"/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B0DF31-C2F1-9259-3E72-CB3182CF9D24}"/>
              </a:ext>
            </a:extLst>
          </p:cNvPr>
          <p:cNvSpPr txBox="1"/>
          <p:nvPr userDrawn="1"/>
        </p:nvSpPr>
        <p:spPr>
          <a:xfrm>
            <a:off x="8668850" y="6223653"/>
            <a:ext cx="303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www.MedicaidInnovation.org  | 	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3B4F5037-F8E7-BBD0-4889-D653385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10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F0D819D-6B33-425E-3887-ED08210F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F0764949-CAC9-2981-FADC-690A2ADCBB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7236" y="378620"/>
            <a:ext cx="8866564" cy="471174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| [Presentation Title]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B2286ADC-B509-924C-B7FB-0AAA238F1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" y="291803"/>
            <a:ext cx="1992701" cy="5704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DA3C131-FA67-7B1E-0D19-61E2B7925A84}"/>
              </a:ext>
            </a:extLst>
          </p:cNvPr>
          <p:cNvSpPr/>
          <p:nvPr userDrawn="1"/>
        </p:nvSpPr>
        <p:spPr>
          <a:xfrm>
            <a:off x="-1" y="6746873"/>
            <a:ext cx="7573993" cy="103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CD085A-F904-FF6E-B0AC-308FFA5F80D5}"/>
              </a:ext>
            </a:extLst>
          </p:cNvPr>
          <p:cNvSpPr/>
          <p:nvPr userDrawn="1"/>
        </p:nvSpPr>
        <p:spPr>
          <a:xfrm>
            <a:off x="5658928" y="6746871"/>
            <a:ext cx="6533072" cy="1035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9C2ACB-4FE1-05CA-C976-5B0F8669DDA0}"/>
              </a:ext>
            </a:extLst>
          </p:cNvPr>
          <p:cNvSpPr/>
          <p:nvPr userDrawn="1"/>
        </p:nvSpPr>
        <p:spPr>
          <a:xfrm>
            <a:off x="9368286" y="6746871"/>
            <a:ext cx="2823713" cy="1035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AA805BB-60A0-C779-A00D-B1E7F944FE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413" y="5909094"/>
            <a:ext cx="8416925" cy="616431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448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rgbClr val="F9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E24E-5840-4BE4-A1E4-5FC5F605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793"/>
            <a:ext cx="10515600" cy="841248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FA06B-89E6-4C8D-8DBE-308B287E5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041"/>
            <a:ext cx="10515600" cy="457200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F45F187-3106-F2F7-68DC-2AB14C9D1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b="22724"/>
          <a:stretch/>
        </p:blipFill>
        <p:spPr>
          <a:xfrm>
            <a:off x="-1" y="2177363"/>
            <a:ext cx="4878727" cy="4680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D37234-0C00-BBAC-2AC5-7BE1191B402D}"/>
              </a:ext>
            </a:extLst>
          </p:cNvPr>
          <p:cNvSpPr txBox="1"/>
          <p:nvPr userDrawn="1"/>
        </p:nvSpPr>
        <p:spPr>
          <a:xfrm>
            <a:off x="8668850" y="6223653"/>
            <a:ext cx="303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www.MedicaidInnovation.org  | 	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FA14AE97-0E36-B122-E58E-A343A512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1072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accent1"/>
                </a:solidFill>
              </a:defRPr>
            </a:lvl1pPr>
          </a:lstStyle>
          <a:p>
            <a:fld id="{1FCEBA93-D250-49FE-92B6-EB13E8111788}" type="datetime1">
              <a:rPr lang="en-US" smtClean="0"/>
              <a:pPr/>
              <a:t>8/25/2024</a:t>
            </a:fld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70E998C-2E0D-DB54-C7C6-A7318D9D1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10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41751F2-A920-8BE4-9243-F3C2CAFC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5974300E-9149-F1A3-AD8E-3469F47525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7236" y="378620"/>
            <a:ext cx="8866564" cy="471174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| [Presentation Title]</a:t>
            </a:r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B23A2547-130A-7F94-611A-446D829FA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" y="291803"/>
            <a:ext cx="1992701" cy="57043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587E29C-C650-150A-34A9-E1882EF15D9B}"/>
              </a:ext>
            </a:extLst>
          </p:cNvPr>
          <p:cNvSpPr/>
          <p:nvPr userDrawn="1"/>
        </p:nvSpPr>
        <p:spPr>
          <a:xfrm>
            <a:off x="-1" y="6746873"/>
            <a:ext cx="7573993" cy="103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9E86C-46C6-F7D0-F26F-10BFC336B620}"/>
              </a:ext>
            </a:extLst>
          </p:cNvPr>
          <p:cNvSpPr/>
          <p:nvPr userDrawn="1"/>
        </p:nvSpPr>
        <p:spPr>
          <a:xfrm>
            <a:off x="5658928" y="6746871"/>
            <a:ext cx="6533072" cy="1035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21D02B-2184-5810-29BF-E3979CFEE744}"/>
              </a:ext>
            </a:extLst>
          </p:cNvPr>
          <p:cNvSpPr/>
          <p:nvPr userDrawn="1"/>
        </p:nvSpPr>
        <p:spPr>
          <a:xfrm>
            <a:off x="9368286" y="6746871"/>
            <a:ext cx="2823713" cy="1035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3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9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E24E-5840-4BE4-A1E4-5FC5F605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793"/>
            <a:ext cx="10515600" cy="979007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FA06B-89E6-4C8D-8DBE-308B287E5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2"/>
            <a:ext cx="10515600" cy="358921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00A5D7-B11B-E6DE-85C1-5D131DADFD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719263"/>
            <a:ext cx="10515600" cy="704850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>
              <a:defRPr sz="2800">
                <a:solidFill>
                  <a:srgbClr val="4472C4"/>
                </a:solidFill>
              </a:defRPr>
            </a:lvl2pPr>
            <a:lvl3pPr>
              <a:defRPr sz="2800">
                <a:solidFill>
                  <a:srgbClr val="4472C4"/>
                </a:solidFill>
              </a:defRPr>
            </a:lvl3pPr>
            <a:lvl4pPr>
              <a:defRPr sz="2800">
                <a:solidFill>
                  <a:srgbClr val="4472C4"/>
                </a:solidFill>
              </a:defRPr>
            </a:lvl4pPr>
            <a:lvl5pPr>
              <a:defRPr sz="2800">
                <a:solidFill>
                  <a:srgbClr val="4472C4"/>
                </a:solidFill>
              </a:defRPr>
            </a:lvl5pPr>
          </a:lstStyle>
          <a:p>
            <a:pPr lvl="0"/>
            <a:r>
              <a:rPr lang="en-US"/>
              <a:t>[</a:t>
            </a:r>
            <a:r>
              <a:rPr lang="en-US" err="1"/>
              <a:t>Subheader</a:t>
            </a:r>
            <a:r>
              <a:rPr lang="en-US"/>
              <a:t>]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F45F187-3106-F2F7-68DC-2AB14C9D1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b="22724"/>
          <a:stretch/>
        </p:blipFill>
        <p:spPr>
          <a:xfrm>
            <a:off x="-1" y="2177363"/>
            <a:ext cx="4878727" cy="4680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D37234-0C00-BBAC-2AC5-7BE1191B402D}"/>
              </a:ext>
            </a:extLst>
          </p:cNvPr>
          <p:cNvSpPr txBox="1"/>
          <p:nvPr userDrawn="1"/>
        </p:nvSpPr>
        <p:spPr>
          <a:xfrm>
            <a:off x="8668850" y="6223653"/>
            <a:ext cx="303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www.MedicaidInnovation.org  | 	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FA14AE97-0E36-B122-E58E-A343A512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1072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accent1"/>
                </a:solidFill>
              </a:defRPr>
            </a:lvl1pPr>
          </a:lstStyle>
          <a:p>
            <a:fld id="{1FCEBA93-D250-49FE-92B6-EB13E8111788}" type="datetime1">
              <a:rPr lang="en-US" smtClean="0"/>
              <a:pPr/>
              <a:t>8/25/2024</a:t>
            </a:fld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70E998C-2E0D-DB54-C7C6-A7318D9D1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10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41751F2-A920-8BE4-9243-F3C2CAFC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5974300E-9149-F1A3-AD8E-3469F47525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7236" y="378620"/>
            <a:ext cx="6399213" cy="471174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| [Presentation Title]</a:t>
            </a:r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B23A2547-130A-7F94-611A-446D829FA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" y="291803"/>
            <a:ext cx="1992701" cy="57043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587E29C-C650-150A-34A9-E1882EF15D9B}"/>
              </a:ext>
            </a:extLst>
          </p:cNvPr>
          <p:cNvSpPr/>
          <p:nvPr userDrawn="1"/>
        </p:nvSpPr>
        <p:spPr>
          <a:xfrm>
            <a:off x="-1" y="6746873"/>
            <a:ext cx="7573993" cy="103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9E86C-46C6-F7D0-F26F-10BFC336B620}"/>
              </a:ext>
            </a:extLst>
          </p:cNvPr>
          <p:cNvSpPr/>
          <p:nvPr userDrawn="1"/>
        </p:nvSpPr>
        <p:spPr>
          <a:xfrm>
            <a:off x="5658928" y="6746871"/>
            <a:ext cx="6533072" cy="1035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21D02B-2184-5810-29BF-E3979CFEE744}"/>
              </a:ext>
            </a:extLst>
          </p:cNvPr>
          <p:cNvSpPr/>
          <p:nvPr userDrawn="1"/>
        </p:nvSpPr>
        <p:spPr>
          <a:xfrm>
            <a:off x="9368286" y="6746871"/>
            <a:ext cx="2823713" cy="1035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4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F4ADC-9159-4A30-B605-BC49C5753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8568"/>
            <a:ext cx="10515600" cy="836888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42B3D-510C-49DF-A4EB-FB39AEF0F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65960"/>
            <a:ext cx="5181600" cy="421100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CA682-FB92-4303-99F6-4C3C4A2E1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65960"/>
            <a:ext cx="5181600" cy="421100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05F80-23FF-0DA7-06F7-84F0AB3C2E4E}"/>
              </a:ext>
            </a:extLst>
          </p:cNvPr>
          <p:cNvSpPr txBox="1"/>
          <p:nvPr userDrawn="1"/>
        </p:nvSpPr>
        <p:spPr>
          <a:xfrm>
            <a:off x="8668850" y="6223653"/>
            <a:ext cx="303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www.MedicaidInnovation.org  | 	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F7AE71DA-FB06-C89E-C996-5FAFF5A6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1072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accent1"/>
                </a:solidFill>
              </a:defRPr>
            </a:lvl1pPr>
          </a:lstStyle>
          <a:p>
            <a:fld id="{1FCEBA93-D250-49FE-92B6-EB13E8111788}" type="datetime1">
              <a:rPr lang="en-US" smtClean="0"/>
              <a:pPr/>
              <a:t>8/25/2024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BF79290-C183-6B40-1D85-088C85B1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10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5BEBBC7-E72E-2C7F-4925-62FCC2E0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F504115B-61B4-0A33-87F5-CD2F8B54DD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7236" y="378620"/>
            <a:ext cx="6399213" cy="471174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| [Presentation Title]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124E8B3B-DFCF-DB03-2E15-B7537B4FB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" y="291803"/>
            <a:ext cx="1992701" cy="5704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FC180F0-C4B2-CCB5-09DC-73D97C35B1A9}"/>
              </a:ext>
            </a:extLst>
          </p:cNvPr>
          <p:cNvSpPr/>
          <p:nvPr userDrawn="1"/>
        </p:nvSpPr>
        <p:spPr>
          <a:xfrm>
            <a:off x="-1" y="6746873"/>
            <a:ext cx="7573993" cy="103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A2C62-88E1-5661-776E-634F75DC7405}"/>
              </a:ext>
            </a:extLst>
          </p:cNvPr>
          <p:cNvSpPr/>
          <p:nvPr userDrawn="1"/>
        </p:nvSpPr>
        <p:spPr>
          <a:xfrm>
            <a:off x="5658928" y="6746871"/>
            <a:ext cx="6533072" cy="1035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5F8123-911C-2A9E-F884-873C5928D7FF}"/>
              </a:ext>
            </a:extLst>
          </p:cNvPr>
          <p:cNvSpPr/>
          <p:nvPr userDrawn="1"/>
        </p:nvSpPr>
        <p:spPr>
          <a:xfrm>
            <a:off x="9368286" y="6746871"/>
            <a:ext cx="2823713" cy="1035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4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F9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F4ADC-9159-4A30-B605-BC49C5753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8568"/>
            <a:ext cx="10515600" cy="836888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42B3D-510C-49DF-A4EB-FB39AEF0F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65960"/>
            <a:ext cx="5181600" cy="421100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CA682-FB92-4303-99F6-4C3C4A2E1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65960"/>
            <a:ext cx="5181600" cy="421100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319C8A1-0E3A-170D-EC45-B367B84B1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b="22724"/>
          <a:stretch/>
        </p:blipFill>
        <p:spPr>
          <a:xfrm>
            <a:off x="-1" y="2177363"/>
            <a:ext cx="4878727" cy="4680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449B21-8570-3508-9A19-8E591D8D7DBE}"/>
              </a:ext>
            </a:extLst>
          </p:cNvPr>
          <p:cNvSpPr txBox="1"/>
          <p:nvPr userDrawn="1"/>
        </p:nvSpPr>
        <p:spPr>
          <a:xfrm>
            <a:off x="8668850" y="6223653"/>
            <a:ext cx="303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www.MedicaidInnovation.org  | 	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1D6596E6-FF5B-A4CA-F8FC-B89D45977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1072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accent1"/>
                </a:solidFill>
              </a:defRPr>
            </a:lvl1pPr>
          </a:lstStyle>
          <a:p>
            <a:fld id="{1FCEBA93-D250-49FE-92B6-EB13E8111788}" type="datetime1">
              <a:rPr lang="en-US" smtClean="0"/>
              <a:pPr/>
              <a:t>8/25/2024</a:t>
            </a:fld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AFAFE635-8ED5-C709-D6CA-D6E14CD8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10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50AEEDA-1534-22B2-A26B-3B05E79D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06C55837-773B-1569-AA36-649160ED13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7236" y="378620"/>
            <a:ext cx="6399213" cy="471174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| [Presentation Title]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DE258BF1-2D59-E8EA-0D58-2AECF47359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" y="291803"/>
            <a:ext cx="1992701" cy="57043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A74DBD6-82FE-6D00-8496-BEE6F3DA8956}"/>
              </a:ext>
            </a:extLst>
          </p:cNvPr>
          <p:cNvSpPr/>
          <p:nvPr userDrawn="1"/>
        </p:nvSpPr>
        <p:spPr>
          <a:xfrm>
            <a:off x="-1" y="6746873"/>
            <a:ext cx="7573993" cy="103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29A704-81D9-F5D6-66FA-6798AFA87FC3}"/>
              </a:ext>
            </a:extLst>
          </p:cNvPr>
          <p:cNvSpPr/>
          <p:nvPr userDrawn="1"/>
        </p:nvSpPr>
        <p:spPr>
          <a:xfrm>
            <a:off x="5658928" y="6746871"/>
            <a:ext cx="6533072" cy="1035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552F56-F3D8-A1A6-B4F1-6F1F0BC8257A}"/>
              </a:ext>
            </a:extLst>
          </p:cNvPr>
          <p:cNvSpPr/>
          <p:nvPr userDrawn="1"/>
        </p:nvSpPr>
        <p:spPr>
          <a:xfrm>
            <a:off x="9368286" y="6746871"/>
            <a:ext cx="2823713" cy="1035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2D62B-2009-445C-A1A7-B16C2357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3800"/>
            <a:ext cx="10515600" cy="836888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25A2C-B332-468C-BBC8-672B61F9A36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657225"/>
          </a:xfrm>
        </p:spPr>
        <p:txBody>
          <a:bodyPr anchor="b"/>
          <a:lstStyle>
            <a:lvl1pPr marL="0" indent="0" algn="ctr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[</a:t>
            </a:r>
            <a:r>
              <a:rPr lang="en-US" err="1"/>
              <a:t>Subheader</a:t>
            </a:r>
            <a:r>
              <a:rPr lang="en-US"/>
              <a:t>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71D93-30E8-49DD-AEAA-6BF8691B4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5C47D-A3DB-4D2F-B389-E3CC539C8E4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660495"/>
          </a:xfrm>
        </p:spPr>
        <p:txBody>
          <a:bodyPr anchor="b"/>
          <a:lstStyle>
            <a:lvl1pPr marL="0" indent="0" algn="ctr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[</a:t>
            </a:r>
            <a:r>
              <a:rPr lang="en-US" err="1"/>
              <a:t>Subheader</a:t>
            </a:r>
            <a:r>
              <a:rPr lang="en-US"/>
              <a:t>]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68AC8-0BD7-4B0D-B6AF-F3E12C2A6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9A44D9-468F-C95A-CB9A-D0DE28C0F623}"/>
              </a:ext>
            </a:extLst>
          </p:cNvPr>
          <p:cNvSpPr txBox="1"/>
          <p:nvPr userDrawn="1"/>
        </p:nvSpPr>
        <p:spPr>
          <a:xfrm>
            <a:off x="8668850" y="6223653"/>
            <a:ext cx="303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www.MedicaidInnovation.org  | 	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06F0F18F-4695-7161-1828-F35650D8C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1072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accent1"/>
                </a:solidFill>
              </a:defRPr>
            </a:lvl1pPr>
          </a:lstStyle>
          <a:p>
            <a:fld id="{1FCEBA93-D250-49FE-92B6-EB13E8111788}" type="datetime1">
              <a:rPr lang="en-US" smtClean="0"/>
              <a:pPr/>
              <a:t>8/25/2024</a:t>
            </a:fld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6825EB8-DC34-C639-0F42-B0368032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10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79DBA0B-1564-560F-45D7-5437B465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F591092B-CDDA-BC25-B471-A305C2CA2B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7236" y="378620"/>
            <a:ext cx="6399213" cy="471174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| [Presentation Title]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16C4C055-8B21-B8F3-1924-C44DF0D07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" y="291803"/>
            <a:ext cx="1992701" cy="57043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B390FA1-8CA5-6FE7-ED11-E25E9BCB18BA}"/>
              </a:ext>
            </a:extLst>
          </p:cNvPr>
          <p:cNvSpPr/>
          <p:nvPr userDrawn="1"/>
        </p:nvSpPr>
        <p:spPr>
          <a:xfrm>
            <a:off x="-1" y="6746873"/>
            <a:ext cx="7573993" cy="103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2B1E53-9CD3-E33D-4364-2545B1415C6C}"/>
              </a:ext>
            </a:extLst>
          </p:cNvPr>
          <p:cNvSpPr/>
          <p:nvPr userDrawn="1"/>
        </p:nvSpPr>
        <p:spPr>
          <a:xfrm>
            <a:off x="5658928" y="6746871"/>
            <a:ext cx="6533072" cy="1035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7A8FB1-F711-C2B4-45C3-E1DF54B235B4}"/>
              </a:ext>
            </a:extLst>
          </p:cNvPr>
          <p:cNvSpPr/>
          <p:nvPr userDrawn="1"/>
        </p:nvSpPr>
        <p:spPr>
          <a:xfrm>
            <a:off x="9368286" y="6746871"/>
            <a:ext cx="2823713" cy="1035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rgbClr val="F9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2D62B-2009-445C-A1A7-B16C2357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3800"/>
            <a:ext cx="10515600" cy="836888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25A2C-B332-468C-BBC8-672B61F9A36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657225"/>
          </a:xfrm>
        </p:spPr>
        <p:txBody>
          <a:bodyPr anchor="b"/>
          <a:lstStyle>
            <a:lvl1pPr marL="0" indent="0" algn="ctr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[</a:t>
            </a:r>
            <a:r>
              <a:rPr lang="en-US" err="1"/>
              <a:t>Subheader</a:t>
            </a:r>
            <a:r>
              <a:rPr lang="en-US"/>
              <a:t>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71D93-30E8-49DD-AEAA-6BF8691B4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5C47D-A3DB-4D2F-B389-E3CC539C8E4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660495"/>
          </a:xfrm>
        </p:spPr>
        <p:txBody>
          <a:bodyPr anchor="b"/>
          <a:lstStyle>
            <a:lvl1pPr marL="0" indent="0" algn="ctr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[</a:t>
            </a:r>
            <a:r>
              <a:rPr lang="en-US" err="1"/>
              <a:t>Subheader</a:t>
            </a:r>
            <a:r>
              <a:rPr lang="en-US"/>
              <a:t>]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68AC8-0BD7-4B0D-B6AF-F3E12C2A6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76A3F58-B18B-8BE2-30DC-0774C0C79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b="22724"/>
          <a:stretch/>
        </p:blipFill>
        <p:spPr>
          <a:xfrm>
            <a:off x="-1" y="2177363"/>
            <a:ext cx="4878727" cy="46806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9EB8BA-87D2-18DE-95CA-E4E9CC7C11DA}"/>
              </a:ext>
            </a:extLst>
          </p:cNvPr>
          <p:cNvSpPr txBox="1"/>
          <p:nvPr userDrawn="1"/>
        </p:nvSpPr>
        <p:spPr>
          <a:xfrm>
            <a:off x="8668850" y="6223653"/>
            <a:ext cx="303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www.MedicaidInnovation.org  | 	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A3992B7F-543D-C6D3-6F6E-EF0FEB29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1072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accent1"/>
                </a:solidFill>
              </a:defRPr>
            </a:lvl1pPr>
          </a:lstStyle>
          <a:p>
            <a:fld id="{1FCEBA93-D250-49FE-92B6-EB13E8111788}" type="datetime1">
              <a:rPr lang="en-US" smtClean="0"/>
              <a:pPr/>
              <a:t>8/25/2024</a:t>
            </a:fld>
            <a:endParaRPr 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00BEE642-E67D-ABD1-1673-AEEF4EA8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10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EA87ED4-996C-02FD-E12F-9F10CC29E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5D269B56-4CB6-D696-8D8C-F89DBD8A2A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7236" y="378620"/>
            <a:ext cx="6399213" cy="471174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| [Presentation Title]</a:t>
            </a:r>
          </a:p>
        </p:txBody>
      </p:sp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6093F699-E8AE-F914-3C45-71456263E1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" y="291803"/>
            <a:ext cx="1992701" cy="57043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2682A40-4BD8-A783-AB0D-D01FDB25E711}"/>
              </a:ext>
            </a:extLst>
          </p:cNvPr>
          <p:cNvSpPr/>
          <p:nvPr userDrawn="1"/>
        </p:nvSpPr>
        <p:spPr>
          <a:xfrm>
            <a:off x="-1" y="6746873"/>
            <a:ext cx="7573993" cy="103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0B3620-0BAB-E4CD-129A-F88C02CCBCEC}"/>
              </a:ext>
            </a:extLst>
          </p:cNvPr>
          <p:cNvSpPr/>
          <p:nvPr userDrawn="1"/>
        </p:nvSpPr>
        <p:spPr>
          <a:xfrm>
            <a:off x="5658928" y="6746871"/>
            <a:ext cx="6533072" cy="1035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649133-058C-CC4E-DFBE-BE9D9258C7A7}"/>
              </a:ext>
            </a:extLst>
          </p:cNvPr>
          <p:cNvSpPr/>
          <p:nvPr userDrawn="1"/>
        </p:nvSpPr>
        <p:spPr>
          <a:xfrm>
            <a:off x="9368286" y="6746871"/>
            <a:ext cx="2823713" cy="1035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F72C116-1AD8-D9E1-2B69-A5EF902F6931}"/>
              </a:ext>
            </a:extLst>
          </p:cNvPr>
          <p:cNvSpPr/>
          <p:nvPr userDrawn="1"/>
        </p:nvSpPr>
        <p:spPr>
          <a:xfrm>
            <a:off x="0" y="0"/>
            <a:ext cx="12191999" cy="6850388"/>
          </a:xfrm>
          <a:prstGeom prst="rect">
            <a:avLst/>
          </a:prstGeom>
          <a:solidFill>
            <a:srgbClr val="F9FDFD"/>
          </a:solidFill>
          <a:ln>
            <a:solidFill>
              <a:srgbClr val="F3FA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16C71AA-E47F-3AC5-1DD9-945A6518D4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b="22724"/>
          <a:stretch/>
        </p:blipFill>
        <p:spPr>
          <a:xfrm>
            <a:off x="-1" y="2177363"/>
            <a:ext cx="4878727" cy="4680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0D8410-ED86-4E44-A3BE-9C4C0B3773D5}"/>
              </a:ext>
            </a:extLst>
          </p:cNvPr>
          <p:cNvSpPr txBox="1"/>
          <p:nvPr userDrawn="1"/>
        </p:nvSpPr>
        <p:spPr>
          <a:xfrm>
            <a:off x="8668850" y="6223653"/>
            <a:ext cx="303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www.MedicaidInnovation.org  | 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025CF-98FF-4416-8199-30D62EEAF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800"/>
            <a:ext cx="10515600" cy="836888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DBA60-702A-4523-8B86-96CF8ACF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1072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accent1"/>
                </a:solidFill>
              </a:defRPr>
            </a:lvl1pPr>
          </a:lstStyle>
          <a:p>
            <a:fld id="{1FCEBA93-D250-49FE-92B6-EB13E8111788}" type="datetime1">
              <a:rPr lang="en-US" smtClean="0"/>
              <a:pPr/>
              <a:t>8/25/2024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B836C-58F4-46AF-AF3D-A5BA2EA0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10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B2717D-212C-AF8A-8173-9C355917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2DE828E5-F6FD-0ADD-FAC7-942FEEFA21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7236" y="378620"/>
            <a:ext cx="6399213" cy="471174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| [Presentation Title]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FEC79D3-AD88-5F15-A5D1-7852C20EFF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" y="291803"/>
            <a:ext cx="1992701" cy="57043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E12C39B-08C3-F418-F145-9BBD14017B27}"/>
              </a:ext>
            </a:extLst>
          </p:cNvPr>
          <p:cNvSpPr/>
          <p:nvPr userDrawn="1"/>
        </p:nvSpPr>
        <p:spPr>
          <a:xfrm>
            <a:off x="-1" y="6746873"/>
            <a:ext cx="7573993" cy="103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CB2B9C-2094-A828-D599-724C76EF9889}"/>
              </a:ext>
            </a:extLst>
          </p:cNvPr>
          <p:cNvSpPr/>
          <p:nvPr userDrawn="1"/>
        </p:nvSpPr>
        <p:spPr>
          <a:xfrm>
            <a:off x="5658928" y="6746871"/>
            <a:ext cx="6533072" cy="1035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C31DF8-871B-63D9-4942-A40096C88C9B}"/>
              </a:ext>
            </a:extLst>
          </p:cNvPr>
          <p:cNvSpPr/>
          <p:nvPr userDrawn="1"/>
        </p:nvSpPr>
        <p:spPr>
          <a:xfrm>
            <a:off x="9368286" y="6746871"/>
            <a:ext cx="2823713" cy="1035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F9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ABFAAD3-39C7-0C74-44F2-605B725133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b="22724"/>
          <a:stretch/>
        </p:blipFill>
        <p:spPr>
          <a:xfrm>
            <a:off x="-1" y="2177363"/>
            <a:ext cx="4878727" cy="4680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ACD3A2-1FD6-01C9-E8F5-EB31E58E5C35}"/>
              </a:ext>
            </a:extLst>
          </p:cNvPr>
          <p:cNvSpPr txBox="1"/>
          <p:nvPr userDrawn="1"/>
        </p:nvSpPr>
        <p:spPr>
          <a:xfrm>
            <a:off x="8668850" y="6223653"/>
            <a:ext cx="303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www.MedicaidInnovation.org  | 	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E5C8747-17BD-2BFD-A31A-5754E35E1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800"/>
            <a:ext cx="10515600" cy="836888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585202A7-365B-7098-B7A1-75C0FF28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1072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accent1"/>
                </a:solidFill>
              </a:defRPr>
            </a:lvl1pPr>
          </a:lstStyle>
          <a:p>
            <a:fld id="{1FCEBA93-D250-49FE-92B6-EB13E8111788}" type="datetime1">
              <a:rPr lang="en-US" smtClean="0"/>
              <a:pPr/>
              <a:t>8/25/2024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DE1CA505-5F51-E537-96DA-147DEAAF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10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73098C5-E716-7DDD-E63C-B6B32582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5C729831-38F4-2589-92C0-176B68387B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7236" y="378620"/>
            <a:ext cx="6399213" cy="471174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| [Presentation Title]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5C6C0D2D-01B8-39D7-A1CD-E9BB1B63D8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" y="291803"/>
            <a:ext cx="1992701" cy="5704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37626C3-DC4E-F992-DEFD-711C96C5EB53}"/>
              </a:ext>
            </a:extLst>
          </p:cNvPr>
          <p:cNvSpPr/>
          <p:nvPr userDrawn="1"/>
        </p:nvSpPr>
        <p:spPr>
          <a:xfrm>
            <a:off x="-1" y="6746873"/>
            <a:ext cx="7573993" cy="103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049314-0CD7-1C7F-CE84-23ECDCCF957C}"/>
              </a:ext>
            </a:extLst>
          </p:cNvPr>
          <p:cNvSpPr/>
          <p:nvPr userDrawn="1"/>
        </p:nvSpPr>
        <p:spPr>
          <a:xfrm>
            <a:off x="5658928" y="6746871"/>
            <a:ext cx="6533072" cy="1035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523D23-CD70-BC0F-BFC5-33F1700FDB79}"/>
              </a:ext>
            </a:extLst>
          </p:cNvPr>
          <p:cNvSpPr/>
          <p:nvPr userDrawn="1"/>
        </p:nvSpPr>
        <p:spPr>
          <a:xfrm>
            <a:off x="9368286" y="6746871"/>
            <a:ext cx="2823713" cy="1035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0B9EE2-DE93-48CB-92F2-E5E4DDA9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A0BDB-DAC5-42CF-B328-CCC476F53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1EEF5-D1C7-4CAB-ABB1-00DE3CBBA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9C8D-F492-47D5-9E7C-C6658ACA4625}" type="datetime1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2CF75-3A2B-4E8B-9D6E-721082259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2646E-4AE9-4219-8734-3EF147406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3CB44-35A9-4DB7-BB40-9E56F059E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3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74" r:id="rId5"/>
    <p:sldLayoutId id="2147483653" r:id="rId6"/>
    <p:sldLayoutId id="2147483675" r:id="rId7"/>
    <p:sldLayoutId id="2147483654" r:id="rId8"/>
    <p:sldLayoutId id="2147483676" r:id="rId9"/>
    <p:sldLayoutId id="2147483655" r:id="rId10"/>
    <p:sldLayoutId id="2147483677" r:id="rId11"/>
    <p:sldLayoutId id="2147483672" r:id="rId12"/>
    <p:sldLayoutId id="2147483656" r:id="rId13"/>
    <p:sldLayoutId id="2147483657" r:id="rId14"/>
    <p:sldLayoutId id="2147483658" r:id="rId15"/>
    <p:sldLayoutId id="2147483659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7" r:id="rId23"/>
    <p:sldLayoutId id="2147483688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hyperlink" Target="https://doi.org/10.26099/2w1h-h609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hyperlink" Target="https://www.macpac.gov/wp-content/uploads/2020/01/Medicaid&#8217;s-Role-in-Financing-Maternity-Care.pdf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aidinnovation.org/wp-content/uploads/2023/11/Perinatal_MCO_Survey_Fact-Sheet_2023-Final-111423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7.png"/><Relationship Id="rId4" Type="http://schemas.openxmlformats.org/officeDocument/2006/relationships/chart" Target="../charts/char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6099/x0x0-gt3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6099/x0x0-gt3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6099/x0x0-gt3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6099/x0x0-gt30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6099/x0x0-gt30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aidinnovation.org/wp-content/uploads/2023/04/IMI-Issue-Brief_WGH-Survey_FINAL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id.gov/medicaid/program-information/medicaid-chip-enrollment-data/medicaid-and-chip-enrollment-trend-snapshot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1.xml"/><Relationship Id="rId4" Type="http://schemas.openxmlformats.org/officeDocument/2006/relationships/hyperlink" Target="https://www.cms.gov/newsroom/fact-sheets/medicaid-and-childrens-health-insurance-program-managed-care-access-finance-and-quality-final-rule#_ftn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id.gov/medicaid/eligibility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ecfr.gov/current/title-42/chapter-IV/subchapter-C/part-435/subpart-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86FABC-59BA-4A4F-AFD9-6002CD6F7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12267"/>
            <a:ext cx="12573000" cy="75281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CD161F-8CE8-48F9-B896-A7B1194C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357620"/>
            <a:ext cx="2743200" cy="365125"/>
          </a:xfrm>
        </p:spPr>
        <p:txBody>
          <a:bodyPr/>
          <a:lstStyle/>
          <a:p>
            <a:fld id="{7188E17D-8631-46BB-A56F-973E5B9953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65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62EE2-0CBD-6200-16C3-076AFAE6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865" y="6241600"/>
            <a:ext cx="2743200" cy="365125"/>
          </a:xfrm>
        </p:spPr>
        <p:txBody>
          <a:bodyPr/>
          <a:lstStyle/>
          <a:p>
            <a:fld id="{9643CB44-35A9-4DB7-BB40-9E56F059E53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2B656-0EA1-E6A4-84B7-072D3A2E46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Annual Survey Findings</a:t>
            </a:r>
          </a:p>
        </p:txBody>
      </p:sp>
    </p:spTree>
    <p:extLst>
      <p:ext uri="{BB962C8B-B14F-4D97-AF65-F5344CB8AC3E}">
        <p14:creationId xmlns:p14="http://schemas.microsoft.com/office/powerpoint/2010/main" val="2457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8">
            <a:extLst>
              <a:ext uri="{FF2B5EF4-FFF2-40B4-BE49-F238E27FC236}">
                <a16:creationId xmlns:a16="http://schemas.microsoft.com/office/drawing/2014/main" id="{6635DE17-8A34-825B-DD4A-7B7431095E68}"/>
              </a:ext>
            </a:extLst>
          </p:cNvPr>
          <p:cNvSpPr>
            <a:spLocks/>
          </p:cNvSpPr>
          <p:nvPr/>
        </p:nvSpPr>
        <p:spPr bwMode="auto">
          <a:xfrm>
            <a:off x="10244935" y="3538392"/>
            <a:ext cx="1573213" cy="152400"/>
          </a:xfrm>
          <a:custGeom>
            <a:avLst/>
            <a:gdLst>
              <a:gd name="T0" fmla="*/ 2592 w 2709"/>
              <a:gd name="T1" fmla="*/ 230 h 230"/>
              <a:gd name="T2" fmla="*/ 2592 w 2709"/>
              <a:gd name="T3" fmla="*/ 230 h 230"/>
              <a:gd name="T4" fmla="*/ 1296 w 2709"/>
              <a:gd name="T5" fmla="*/ 230 h 230"/>
              <a:gd name="T6" fmla="*/ 0 w 2709"/>
              <a:gd name="T7" fmla="*/ 230 h 230"/>
              <a:gd name="T8" fmla="*/ 118 w 2709"/>
              <a:gd name="T9" fmla="*/ 115 h 230"/>
              <a:gd name="T10" fmla="*/ 0 w 2709"/>
              <a:gd name="T11" fmla="*/ 0 h 230"/>
              <a:gd name="T12" fmla="*/ 1296 w 2709"/>
              <a:gd name="T13" fmla="*/ 0 h 230"/>
              <a:gd name="T14" fmla="*/ 2592 w 2709"/>
              <a:gd name="T15" fmla="*/ 0 h 230"/>
              <a:gd name="T16" fmla="*/ 2709 w 2709"/>
              <a:gd name="T17" fmla="*/ 115 h 230"/>
              <a:gd name="T18" fmla="*/ 2592 w 2709"/>
              <a:gd name="T19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09" h="230">
                <a:moveTo>
                  <a:pt x="2592" y="230"/>
                </a:moveTo>
                <a:lnTo>
                  <a:pt x="2592" y="230"/>
                </a:lnTo>
                <a:lnTo>
                  <a:pt x="1296" y="230"/>
                </a:lnTo>
                <a:lnTo>
                  <a:pt x="0" y="230"/>
                </a:lnTo>
                <a:lnTo>
                  <a:pt x="118" y="115"/>
                </a:lnTo>
                <a:lnTo>
                  <a:pt x="0" y="0"/>
                </a:lnTo>
                <a:lnTo>
                  <a:pt x="1296" y="0"/>
                </a:lnTo>
                <a:lnTo>
                  <a:pt x="2592" y="0"/>
                </a:lnTo>
                <a:lnTo>
                  <a:pt x="2709" y="115"/>
                </a:lnTo>
                <a:lnTo>
                  <a:pt x="2592" y="230"/>
                </a:lnTo>
                <a:close/>
              </a:path>
            </a:pathLst>
          </a:custGeom>
          <a:solidFill>
            <a:srgbClr val="81C598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7">
            <a:extLst>
              <a:ext uri="{FF2B5EF4-FFF2-40B4-BE49-F238E27FC236}">
                <a16:creationId xmlns:a16="http://schemas.microsoft.com/office/drawing/2014/main" id="{44AD9AC1-5F5E-2E3F-1DCC-9AF5CD0C40DD}"/>
              </a:ext>
            </a:extLst>
          </p:cNvPr>
          <p:cNvSpPr>
            <a:spLocks/>
          </p:cNvSpPr>
          <p:nvPr/>
        </p:nvSpPr>
        <p:spPr bwMode="auto">
          <a:xfrm>
            <a:off x="8403712" y="3549509"/>
            <a:ext cx="1572591" cy="151917"/>
          </a:xfrm>
          <a:custGeom>
            <a:avLst/>
            <a:gdLst>
              <a:gd name="T0" fmla="*/ 2591 w 2709"/>
              <a:gd name="T1" fmla="*/ 230 h 230"/>
              <a:gd name="T2" fmla="*/ 2591 w 2709"/>
              <a:gd name="T3" fmla="*/ 230 h 230"/>
              <a:gd name="T4" fmla="*/ 1296 w 2709"/>
              <a:gd name="T5" fmla="*/ 230 h 230"/>
              <a:gd name="T6" fmla="*/ 0 w 2709"/>
              <a:gd name="T7" fmla="*/ 230 h 230"/>
              <a:gd name="T8" fmla="*/ 117 w 2709"/>
              <a:gd name="T9" fmla="*/ 115 h 230"/>
              <a:gd name="T10" fmla="*/ 0 w 2709"/>
              <a:gd name="T11" fmla="*/ 0 h 230"/>
              <a:gd name="T12" fmla="*/ 1296 w 2709"/>
              <a:gd name="T13" fmla="*/ 0 h 230"/>
              <a:gd name="T14" fmla="*/ 2591 w 2709"/>
              <a:gd name="T15" fmla="*/ 0 h 230"/>
              <a:gd name="T16" fmla="*/ 2709 w 2709"/>
              <a:gd name="T17" fmla="*/ 115 h 230"/>
              <a:gd name="T18" fmla="*/ 2591 w 2709"/>
              <a:gd name="T19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09" h="230">
                <a:moveTo>
                  <a:pt x="2591" y="230"/>
                </a:moveTo>
                <a:lnTo>
                  <a:pt x="2591" y="230"/>
                </a:lnTo>
                <a:lnTo>
                  <a:pt x="1296" y="230"/>
                </a:lnTo>
                <a:lnTo>
                  <a:pt x="0" y="230"/>
                </a:lnTo>
                <a:lnTo>
                  <a:pt x="117" y="115"/>
                </a:lnTo>
                <a:lnTo>
                  <a:pt x="0" y="0"/>
                </a:lnTo>
                <a:lnTo>
                  <a:pt x="1296" y="0"/>
                </a:lnTo>
                <a:lnTo>
                  <a:pt x="2591" y="0"/>
                </a:lnTo>
                <a:lnTo>
                  <a:pt x="2709" y="115"/>
                </a:lnTo>
                <a:lnTo>
                  <a:pt x="2591" y="230"/>
                </a:lnTo>
                <a:close/>
              </a:path>
            </a:pathLst>
          </a:custGeom>
          <a:solidFill>
            <a:srgbClr val="2B538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3D5A6B-6CCD-02FE-9F07-2CC68BE3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CB44-35A9-4DB7-BB40-9E56F059E53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DFE12-4518-A140-4C37-BFBBB98A41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87236" y="378620"/>
            <a:ext cx="8142664" cy="471174"/>
          </a:xfrm>
        </p:spPr>
        <p:txBody>
          <a:bodyPr/>
          <a:lstStyle/>
          <a:p>
            <a:r>
              <a:rPr lang="en-US"/>
              <a:t>Annual Survey Findings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1E4EB7-4173-2908-B054-EEF9CA90E6A4}"/>
              </a:ext>
            </a:extLst>
          </p:cNvPr>
          <p:cNvSpPr txBox="1">
            <a:spLocks/>
          </p:cNvSpPr>
          <p:nvPr/>
        </p:nvSpPr>
        <p:spPr>
          <a:xfrm>
            <a:off x="626147" y="1031354"/>
            <a:ext cx="8664611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2"/>
                </a:solidFill>
              </a:rPr>
              <a:t>Identifying Trends Over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F4F553-33FC-90A0-6D6E-04E51C340627}"/>
              </a:ext>
            </a:extLst>
          </p:cNvPr>
          <p:cNvSpPr txBox="1"/>
          <p:nvPr/>
        </p:nvSpPr>
        <p:spPr>
          <a:xfrm>
            <a:off x="714258" y="3685593"/>
            <a:ext cx="1215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2017</a:t>
            </a:r>
            <a:endParaRPr lang="en-US" sz="4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1B1D58-D583-A897-3E38-01F4F7E12BCD}"/>
              </a:ext>
            </a:extLst>
          </p:cNvPr>
          <p:cNvSpPr txBox="1"/>
          <p:nvPr/>
        </p:nvSpPr>
        <p:spPr>
          <a:xfrm>
            <a:off x="2224505" y="3702813"/>
            <a:ext cx="1215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</a:rPr>
              <a:t>2018</a:t>
            </a:r>
            <a:endParaRPr lang="en-US" sz="4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4A02FB-2261-0C5D-C0AB-4A0A83D346EB}"/>
              </a:ext>
            </a:extLst>
          </p:cNvPr>
          <p:cNvSpPr txBox="1"/>
          <p:nvPr/>
        </p:nvSpPr>
        <p:spPr>
          <a:xfrm>
            <a:off x="3772195" y="3698359"/>
            <a:ext cx="1215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</a:rPr>
              <a:t>2019</a:t>
            </a:r>
            <a:endParaRPr lang="en-US" sz="4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B7961F-D939-9679-2F69-6D6BB4BF2A56}"/>
              </a:ext>
            </a:extLst>
          </p:cNvPr>
          <p:cNvSpPr txBox="1"/>
          <p:nvPr/>
        </p:nvSpPr>
        <p:spPr>
          <a:xfrm>
            <a:off x="5366711" y="3703426"/>
            <a:ext cx="1215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</a:rPr>
              <a:t>2020</a:t>
            </a:r>
            <a:endParaRPr lang="en-US" sz="4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667114-1ABA-1837-5EBA-D5EE0CB07312}"/>
              </a:ext>
            </a:extLst>
          </p:cNvPr>
          <p:cNvSpPr txBox="1"/>
          <p:nvPr/>
        </p:nvSpPr>
        <p:spPr>
          <a:xfrm>
            <a:off x="8508917" y="3685593"/>
            <a:ext cx="1215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</a:rPr>
              <a:t>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F1F02C-8165-392A-F6A3-03B142F34A63}"/>
              </a:ext>
            </a:extLst>
          </p:cNvPr>
          <p:cNvSpPr txBox="1"/>
          <p:nvPr/>
        </p:nvSpPr>
        <p:spPr>
          <a:xfrm>
            <a:off x="519277" y="4298939"/>
            <a:ext cx="150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First year of report release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786B1E-5017-0025-E166-6F0E0D683C5E}"/>
              </a:ext>
            </a:extLst>
          </p:cNvPr>
          <p:cNvSpPr txBox="1"/>
          <p:nvPr/>
        </p:nvSpPr>
        <p:spPr>
          <a:xfrm>
            <a:off x="10365667" y="4406245"/>
            <a:ext cx="150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Current report year</a:t>
            </a:r>
          </a:p>
        </p:txBody>
      </p:sp>
      <p:sp>
        <p:nvSpPr>
          <p:cNvPr id="29" name="Freeform 17">
            <a:extLst>
              <a:ext uri="{FF2B5EF4-FFF2-40B4-BE49-F238E27FC236}">
                <a16:creationId xmlns:a16="http://schemas.microsoft.com/office/drawing/2014/main" id="{4C185CC0-EA75-507A-286C-65BB6D15E7D9}"/>
              </a:ext>
            </a:extLst>
          </p:cNvPr>
          <p:cNvSpPr>
            <a:spLocks/>
          </p:cNvSpPr>
          <p:nvPr/>
        </p:nvSpPr>
        <p:spPr bwMode="auto">
          <a:xfrm>
            <a:off x="517821" y="3549509"/>
            <a:ext cx="1573213" cy="152400"/>
          </a:xfrm>
          <a:custGeom>
            <a:avLst/>
            <a:gdLst>
              <a:gd name="T0" fmla="*/ 2591 w 2709"/>
              <a:gd name="T1" fmla="*/ 230 h 230"/>
              <a:gd name="T2" fmla="*/ 2591 w 2709"/>
              <a:gd name="T3" fmla="*/ 230 h 230"/>
              <a:gd name="T4" fmla="*/ 1296 w 2709"/>
              <a:gd name="T5" fmla="*/ 230 h 230"/>
              <a:gd name="T6" fmla="*/ 0 w 2709"/>
              <a:gd name="T7" fmla="*/ 230 h 230"/>
              <a:gd name="T8" fmla="*/ 117 w 2709"/>
              <a:gd name="T9" fmla="*/ 115 h 230"/>
              <a:gd name="T10" fmla="*/ 0 w 2709"/>
              <a:gd name="T11" fmla="*/ 0 h 230"/>
              <a:gd name="T12" fmla="*/ 1296 w 2709"/>
              <a:gd name="T13" fmla="*/ 0 h 230"/>
              <a:gd name="T14" fmla="*/ 2591 w 2709"/>
              <a:gd name="T15" fmla="*/ 0 h 230"/>
              <a:gd name="T16" fmla="*/ 2709 w 2709"/>
              <a:gd name="T17" fmla="*/ 115 h 230"/>
              <a:gd name="T18" fmla="*/ 2591 w 2709"/>
              <a:gd name="T19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09" h="230">
                <a:moveTo>
                  <a:pt x="2591" y="230"/>
                </a:moveTo>
                <a:lnTo>
                  <a:pt x="2591" y="230"/>
                </a:lnTo>
                <a:lnTo>
                  <a:pt x="1296" y="230"/>
                </a:lnTo>
                <a:lnTo>
                  <a:pt x="0" y="230"/>
                </a:lnTo>
                <a:lnTo>
                  <a:pt x="117" y="115"/>
                </a:lnTo>
                <a:lnTo>
                  <a:pt x="0" y="0"/>
                </a:lnTo>
                <a:lnTo>
                  <a:pt x="1296" y="0"/>
                </a:lnTo>
                <a:lnTo>
                  <a:pt x="2591" y="0"/>
                </a:lnTo>
                <a:lnTo>
                  <a:pt x="2709" y="115"/>
                </a:lnTo>
                <a:lnTo>
                  <a:pt x="2591" y="230"/>
                </a:lnTo>
                <a:close/>
              </a:path>
            </a:pathLst>
          </a:custGeom>
          <a:solidFill>
            <a:srgbClr val="2B538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FECDD3AB-53F5-7B5F-6AF3-4E95BC22CE32}"/>
              </a:ext>
            </a:extLst>
          </p:cNvPr>
          <p:cNvSpPr>
            <a:spLocks/>
          </p:cNvSpPr>
          <p:nvPr/>
        </p:nvSpPr>
        <p:spPr bwMode="auto">
          <a:xfrm>
            <a:off x="2089157" y="3545959"/>
            <a:ext cx="1573213" cy="152400"/>
          </a:xfrm>
          <a:custGeom>
            <a:avLst/>
            <a:gdLst>
              <a:gd name="T0" fmla="*/ 2592 w 2709"/>
              <a:gd name="T1" fmla="*/ 230 h 230"/>
              <a:gd name="T2" fmla="*/ 2592 w 2709"/>
              <a:gd name="T3" fmla="*/ 230 h 230"/>
              <a:gd name="T4" fmla="*/ 1296 w 2709"/>
              <a:gd name="T5" fmla="*/ 230 h 230"/>
              <a:gd name="T6" fmla="*/ 0 w 2709"/>
              <a:gd name="T7" fmla="*/ 230 h 230"/>
              <a:gd name="T8" fmla="*/ 118 w 2709"/>
              <a:gd name="T9" fmla="*/ 115 h 230"/>
              <a:gd name="T10" fmla="*/ 0 w 2709"/>
              <a:gd name="T11" fmla="*/ 0 h 230"/>
              <a:gd name="T12" fmla="*/ 1296 w 2709"/>
              <a:gd name="T13" fmla="*/ 0 h 230"/>
              <a:gd name="T14" fmla="*/ 2592 w 2709"/>
              <a:gd name="T15" fmla="*/ 0 h 230"/>
              <a:gd name="T16" fmla="*/ 2709 w 2709"/>
              <a:gd name="T17" fmla="*/ 115 h 230"/>
              <a:gd name="T18" fmla="*/ 2592 w 2709"/>
              <a:gd name="T19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09" h="230">
                <a:moveTo>
                  <a:pt x="2592" y="230"/>
                </a:moveTo>
                <a:lnTo>
                  <a:pt x="2592" y="230"/>
                </a:lnTo>
                <a:lnTo>
                  <a:pt x="1296" y="230"/>
                </a:lnTo>
                <a:lnTo>
                  <a:pt x="0" y="230"/>
                </a:lnTo>
                <a:lnTo>
                  <a:pt x="118" y="115"/>
                </a:lnTo>
                <a:lnTo>
                  <a:pt x="0" y="0"/>
                </a:lnTo>
                <a:lnTo>
                  <a:pt x="1296" y="0"/>
                </a:lnTo>
                <a:lnTo>
                  <a:pt x="2592" y="0"/>
                </a:lnTo>
                <a:lnTo>
                  <a:pt x="2709" y="115"/>
                </a:lnTo>
                <a:lnTo>
                  <a:pt x="2592" y="230"/>
                </a:lnTo>
                <a:close/>
              </a:path>
            </a:pathLst>
          </a:custGeom>
          <a:solidFill>
            <a:srgbClr val="81C598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9">
            <a:extLst>
              <a:ext uri="{FF2B5EF4-FFF2-40B4-BE49-F238E27FC236}">
                <a16:creationId xmlns:a16="http://schemas.microsoft.com/office/drawing/2014/main" id="{3CAB5C9C-260D-721A-BA9F-72FF697DF2F8}"/>
              </a:ext>
            </a:extLst>
          </p:cNvPr>
          <p:cNvSpPr>
            <a:spLocks/>
          </p:cNvSpPr>
          <p:nvPr/>
        </p:nvSpPr>
        <p:spPr bwMode="auto">
          <a:xfrm>
            <a:off x="3661904" y="3533193"/>
            <a:ext cx="1571625" cy="152400"/>
          </a:xfrm>
          <a:custGeom>
            <a:avLst/>
            <a:gdLst>
              <a:gd name="T0" fmla="*/ 2591 w 2709"/>
              <a:gd name="T1" fmla="*/ 230 h 230"/>
              <a:gd name="T2" fmla="*/ 2591 w 2709"/>
              <a:gd name="T3" fmla="*/ 230 h 230"/>
              <a:gd name="T4" fmla="*/ 1296 w 2709"/>
              <a:gd name="T5" fmla="*/ 230 h 230"/>
              <a:gd name="T6" fmla="*/ 0 w 2709"/>
              <a:gd name="T7" fmla="*/ 230 h 230"/>
              <a:gd name="T8" fmla="*/ 117 w 2709"/>
              <a:gd name="T9" fmla="*/ 115 h 230"/>
              <a:gd name="T10" fmla="*/ 0 w 2709"/>
              <a:gd name="T11" fmla="*/ 0 h 230"/>
              <a:gd name="T12" fmla="*/ 1296 w 2709"/>
              <a:gd name="T13" fmla="*/ 0 h 230"/>
              <a:gd name="T14" fmla="*/ 2591 w 2709"/>
              <a:gd name="T15" fmla="*/ 0 h 230"/>
              <a:gd name="T16" fmla="*/ 2709 w 2709"/>
              <a:gd name="T17" fmla="*/ 115 h 230"/>
              <a:gd name="T18" fmla="*/ 2591 w 2709"/>
              <a:gd name="T19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09" h="230">
                <a:moveTo>
                  <a:pt x="2591" y="230"/>
                </a:moveTo>
                <a:lnTo>
                  <a:pt x="2591" y="230"/>
                </a:lnTo>
                <a:lnTo>
                  <a:pt x="1296" y="230"/>
                </a:lnTo>
                <a:lnTo>
                  <a:pt x="0" y="230"/>
                </a:lnTo>
                <a:lnTo>
                  <a:pt x="117" y="115"/>
                </a:lnTo>
                <a:lnTo>
                  <a:pt x="0" y="0"/>
                </a:lnTo>
                <a:lnTo>
                  <a:pt x="1296" y="0"/>
                </a:lnTo>
                <a:lnTo>
                  <a:pt x="2591" y="0"/>
                </a:lnTo>
                <a:lnTo>
                  <a:pt x="2709" y="115"/>
                </a:lnTo>
                <a:lnTo>
                  <a:pt x="2591" y="230"/>
                </a:lnTo>
                <a:close/>
              </a:path>
            </a:pathLst>
          </a:custGeom>
          <a:solidFill>
            <a:srgbClr val="AAD8E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0">
            <a:extLst>
              <a:ext uri="{FF2B5EF4-FFF2-40B4-BE49-F238E27FC236}">
                <a16:creationId xmlns:a16="http://schemas.microsoft.com/office/drawing/2014/main" id="{64C1FCBA-D469-F15B-722A-D863EA5B2166}"/>
              </a:ext>
            </a:extLst>
          </p:cNvPr>
          <p:cNvSpPr>
            <a:spLocks/>
          </p:cNvSpPr>
          <p:nvPr/>
        </p:nvSpPr>
        <p:spPr bwMode="auto">
          <a:xfrm>
            <a:off x="5233240" y="3533193"/>
            <a:ext cx="1571625" cy="152400"/>
          </a:xfrm>
          <a:custGeom>
            <a:avLst/>
            <a:gdLst>
              <a:gd name="T0" fmla="*/ 2592 w 2709"/>
              <a:gd name="T1" fmla="*/ 230 h 230"/>
              <a:gd name="T2" fmla="*/ 2592 w 2709"/>
              <a:gd name="T3" fmla="*/ 230 h 230"/>
              <a:gd name="T4" fmla="*/ 1296 w 2709"/>
              <a:gd name="T5" fmla="*/ 230 h 230"/>
              <a:gd name="T6" fmla="*/ 0 w 2709"/>
              <a:gd name="T7" fmla="*/ 230 h 230"/>
              <a:gd name="T8" fmla="*/ 118 w 2709"/>
              <a:gd name="T9" fmla="*/ 115 h 230"/>
              <a:gd name="T10" fmla="*/ 0 w 2709"/>
              <a:gd name="T11" fmla="*/ 0 h 230"/>
              <a:gd name="T12" fmla="*/ 1296 w 2709"/>
              <a:gd name="T13" fmla="*/ 0 h 230"/>
              <a:gd name="T14" fmla="*/ 2592 w 2709"/>
              <a:gd name="T15" fmla="*/ 0 h 230"/>
              <a:gd name="T16" fmla="*/ 2709 w 2709"/>
              <a:gd name="T17" fmla="*/ 115 h 230"/>
              <a:gd name="T18" fmla="*/ 2592 w 2709"/>
              <a:gd name="T19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09" h="230">
                <a:moveTo>
                  <a:pt x="2592" y="230"/>
                </a:moveTo>
                <a:lnTo>
                  <a:pt x="2592" y="230"/>
                </a:lnTo>
                <a:lnTo>
                  <a:pt x="1296" y="230"/>
                </a:lnTo>
                <a:lnTo>
                  <a:pt x="0" y="230"/>
                </a:lnTo>
                <a:lnTo>
                  <a:pt x="118" y="115"/>
                </a:lnTo>
                <a:lnTo>
                  <a:pt x="0" y="0"/>
                </a:lnTo>
                <a:lnTo>
                  <a:pt x="1296" y="0"/>
                </a:lnTo>
                <a:lnTo>
                  <a:pt x="2592" y="0"/>
                </a:lnTo>
                <a:lnTo>
                  <a:pt x="2709" y="115"/>
                </a:lnTo>
                <a:lnTo>
                  <a:pt x="2592" y="230"/>
                </a:lnTo>
                <a:close/>
              </a:path>
            </a:pathLst>
          </a:custGeom>
          <a:solidFill>
            <a:srgbClr val="BBDFC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1">
            <a:extLst>
              <a:ext uri="{FF2B5EF4-FFF2-40B4-BE49-F238E27FC236}">
                <a16:creationId xmlns:a16="http://schemas.microsoft.com/office/drawing/2014/main" id="{FE8BDFFC-C802-4C12-8C84-1AE0B3EFFE9C}"/>
              </a:ext>
            </a:extLst>
          </p:cNvPr>
          <p:cNvSpPr>
            <a:spLocks/>
          </p:cNvSpPr>
          <p:nvPr/>
        </p:nvSpPr>
        <p:spPr bwMode="auto">
          <a:xfrm>
            <a:off x="6807197" y="3545959"/>
            <a:ext cx="1595438" cy="152400"/>
          </a:xfrm>
          <a:custGeom>
            <a:avLst/>
            <a:gdLst>
              <a:gd name="T0" fmla="*/ 1296 w 2751"/>
              <a:gd name="T1" fmla="*/ 0 h 230"/>
              <a:gd name="T2" fmla="*/ 1296 w 2751"/>
              <a:gd name="T3" fmla="*/ 0 h 230"/>
              <a:gd name="T4" fmla="*/ 0 w 2751"/>
              <a:gd name="T5" fmla="*/ 0 h 230"/>
              <a:gd name="T6" fmla="*/ 117 w 2751"/>
              <a:gd name="T7" fmla="*/ 115 h 230"/>
              <a:gd name="T8" fmla="*/ 0 w 2751"/>
              <a:gd name="T9" fmla="*/ 230 h 230"/>
              <a:gd name="T10" fmla="*/ 1296 w 2751"/>
              <a:gd name="T11" fmla="*/ 230 h 230"/>
              <a:gd name="T12" fmla="*/ 2591 w 2751"/>
              <a:gd name="T13" fmla="*/ 230 h 230"/>
              <a:gd name="T14" fmla="*/ 2751 w 2751"/>
              <a:gd name="T15" fmla="*/ 115 h 230"/>
              <a:gd name="T16" fmla="*/ 2591 w 2751"/>
              <a:gd name="T17" fmla="*/ 0 h 230"/>
              <a:gd name="T18" fmla="*/ 1296 w 2751"/>
              <a:gd name="T1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51" h="230">
                <a:moveTo>
                  <a:pt x="1296" y="0"/>
                </a:moveTo>
                <a:lnTo>
                  <a:pt x="1296" y="0"/>
                </a:lnTo>
                <a:lnTo>
                  <a:pt x="0" y="0"/>
                </a:lnTo>
                <a:lnTo>
                  <a:pt x="117" y="115"/>
                </a:lnTo>
                <a:lnTo>
                  <a:pt x="0" y="230"/>
                </a:lnTo>
                <a:lnTo>
                  <a:pt x="1296" y="230"/>
                </a:lnTo>
                <a:lnTo>
                  <a:pt x="2591" y="230"/>
                </a:lnTo>
                <a:lnTo>
                  <a:pt x="2751" y="115"/>
                </a:lnTo>
                <a:lnTo>
                  <a:pt x="2591" y="0"/>
                </a:lnTo>
                <a:lnTo>
                  <a:pt x="1296" y="0"/>
                </a:lnTo>
                <a:close/>
              </a:path>
            </a:pathLst>
          </a:custGeom>
          <a:solidFill>
            <a:srgbClr val="D1D1D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9835C82B-C8D5-924D-F975-27FEB5D9A165}"/>
              </a:ext>
            </a:extLst>
          </p:cNvPr>
          <p:cNvSpPr>
            <a:spLocks/>
          </p:cNvSpPr>
          <p:nvPr/>
        </p:nvSpPr>
        <p:spPr bwMode="auto">
          <a:xfrm>
            <a:off x="9764473" y="3114584"/>
            <a:ext cx="998538" cy="1006475"/>
          </a:xfrm>
          <a:custGeom>
            <a:avLst/>
            <a:gdLst>
              <a:gd name="T0" fmla="*/ 1345 w 1345"/>
              <a:gd name="T1" fmla="*/ 673 h 1345"/>
              <a:gd name="T2" fmla="*/ 1345 w 1345"/>
              <a:gd name="T3" fmla="*/ 673 h 1345"/>
              <a:gd name="T4" fmla="*/ 673 w 1345"/>
              <a:gd name="T5" fmla="*/ 1345 h 1345"/>
              <a:gd name="T6" fmla="*/ 0 w 1345"/>
              <a:gd name="T7" fmla="*/ 673 h 1345"/>
              <a:gd name="T8" fmla="*/ 673 w 1345"/>
              <a:gd name="T9" fmla="*/ 0 h 1345"/>
              <a:gd name="T10" fmla="*/ 1345 w 1345"/>
              <a:gd name="T11" fmla="*/ 673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45" h="1345">
                <a:moveTo>
                  <a:pt x="1345" y="673"/>
                </a:moveTo>
                <a:lnTo>
                  <a:pt x="1345" y="673"/>
                </a:lnTo>
                <a:cubicBezTo>
                  <a:pt x="1345" y="1044"/>
                  <a:pt x="1044" y="1345"/>
                  <a:pt x="673" y="1345"/>
                </a:cubicBezTo>
                <a:cubicBezTo>
                  <a:pt x="301" y="1345"/>
                  <a:pt x="0" y="1044"/>
                  <a:pt x="0" y="673"/>
                </a:cubicBezTo>
                <a:cubicBezTo>
                  <a:pt x="0" y="301"/>
                  <a:pt x="301" y="0"/>
                  <a:pt x="673" y="0"/>
                </a:cubicBezTo>
                <a:cubicBezTo>
                  <a:pt x="1044" y="0"/>
                  <a:pt x="1345" y="301"/>
                  <a:pt x="1345" y="673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5">
            <a:extLst>
              <a:ext uri="{FF2B5EF4-FFF2-40B4-BE49-F238E27FC236}">
                <a16:creationId xmlns:a16="http://schemas.microsoft.com/office/drawing/2014/main" id="{66D6D10D-4A91-C37C-5DB6-7FF3A3135E7E}"/>
              </a:ext>
            </a:extLst>
          </p:cNvPr>
          <p:cNvSpPr>
            <a:spLocks/>
          </p:cNvSpPr>
          <p:nvPr/>
        </p:nvSpPr>
        <p:spPr bwMode="auto">
          <a:xfrm>
            <a:off x="9758537" y="3118368"/>
            <a:ext cx="998538" cy="1006475"/>
          </a:xfrm>
          <a:custGeom>
            <a:avLst/>
            <a:gdLst>
              <a:gd name="T0" fmla="*/ 1345 w 1345"/>
              <a:gd name="T1" fmla="*/ 673 h 1345"/>
              <a:gd name="T2" fmla="*/ 1345 w 1345"/>
              <a:gd name="T3" fmla="*/ 673 h 1345"/>
              <a:gd name="T4" fmla="*/ 673 w 1345"/>
              <a:gd name="T5" fmla="*/ 1345 h 1345"/>
              <a:gd name="T6" fmla="*/ 0 w 1345"/>
              <a:gd name="T7" fmla="*/ 673 h 1345"/>
              <a:gd name="T8" fmla="*/ 673 w 1345"/>
              <a:gd name="T9" fmla="*/ 0 h 1345"/>
              <a:gd name="T10" fmla="*/ 1345 w 1345"/>
              <a:gd name="T11" fmla="*/ 673 h 1345"/>
              <a:gd name="T12" fmla="*/ 1345 w 1345"/>
              <a:gd name="T13" fmla="*/ 673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45" h="1345">
                <a:moveTo>
                  <a:pt x="1345" y="673"/>
                </a:moveTo>
                <a:lnTo>
                  <a:pt x="1345" y="673"/>
                </a:lnTo>
                <a:cubicBezTo>
                  <a:pt x="1345" y="1044"/>
                  <a:pt x="1044" y="1345"/>
                  <a:pt x="673" y="1345"/>
                </a:cubicBezTo>
                <a:cubicBezTo>
                  <a:pt x="301" y="1345"/>
                  <a:pt x="0" y="1044"/>
                  <a:pt x="0" y="673"/>
                </a:cubicBezTo>
                <a:cubicBezTo>
                  <a:pt x="0" y="301"/>
                  <a:pt x="301" y="0"/>
                  <a:pt x="673" y="0"/>
                </a:cubicBezTo>
                <a:cubicBezTo>
                  <a:pt x="1044" y="0"/>
                  <a:pt x="1345" y="301"/>
                  <a:pt x="1345" y="673"/>
                </a:cubicBezTo>
                <a:lnTo>
                  <a:pt x="1345" y="673"/>
                </a:lnTo>
                <a:close/>
              </a:path>
            </a:pathLst>
          </a:custGeom>
          <a:noFill/>
          <a:ln w="119063" cap="flat">
            <a:solidFill>
              <a:srgbClr val="7CBD9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Graphic 7" descr="Document with solid fill">
            <a:extLst>
              <a:ext uri="{FF2B5EF4-FFF2-40B4-BE49-F238E27FC236}">
                <a16:creationId xmlns:a16="http://schemas.microsoft.com/office/drawing/2014/main" id="{0C91179A-929A-C778-8C42-D66B84E64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7495" y="3325358"/>
            <a:ext cx="592494" cy="59249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E8264B0-075B-2945-E03D-C0E80394A75E}"/>
              </a:ext>
            </a:extLst>
          </p:cNvPr>
          <p:cNvSpPr txBox="1"/>
          <p:nvPr/>
        </p:nvSpPr>
        <p:spPr>
          <a:xfrm>
            <a:off x="6959774" y="3685593"/>
            <a:ext cx="1215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</a:rPr>
              <a:t>2021</a:t>
            </a:r>
            <a:endParaRPr lang="en-US" sz="4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576599-DF48-A6AD-53EB-EF322AD07734}"/>
              </a:ext>
            </a:extLst>
          </p:cNvPr>
          <p:cNvSpPr txBox="1"/>
          <p:nvPr/>
        </p:nvSpPr>
        <p:spPr>
          <a:xfrm>
            <a:off x="10650292" y="3694575"/>
            <a:ext cx="1215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chemeClr val="accent3">
                    <a:lumMod val="75000"/>
                  </a:schemeClr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053428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D0C1DD-2B8C-76D7-53FA-1A1CFC217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CB44-35A9-4DB7-BB40-9E56F059E53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EA601-E3F3-2776-616E-35B4D74B4F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87237" y="378620"/>
            <a:ext cx="8531284" cy="471174"/>
          </a:xfrm>
        </p:spPr>
        <p:txBody>
          <a:bodyPr/>
          <a:lstStyle/>
          <a:p>
            <a:r>
              <a:rPr lang="en-US"/>
              <a:t>Annual Survey Findings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E21283-AC1E-1FBA-5469-7E8F0F2061AC}"/>
              </a:ext>
            </a:extLst>
          </p:cNvPr>
          <p:cNvSpPr txBox="1">
            <a:spLocks/>
          </p:cNvSpPr>
          <p:nvPr/>
        </p:nvSpPr>
        <p:spPr>
          <a:xfrm>
            <a:off x="685800" y="853800"/>
            <a:ext cx="8664611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2"/>
                </a:solidFill>
              </a:rPr>
              <a:t>A Comprehensive Look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BD0C15-87D2-0CEE-1586-962E7059F224}"/>
              </a:ext>
            </a:extLst>
          </p:cNvPr>
          <p:cNvSpPr txBox="1"/>
          <p:nvPr/>
        </p:nvSpPr>
        <p:spPr>
          <a:xfrm>
            <a:off x="9122664" y="746645"/>
            <a:ext cx="2708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4381C5"/>
              </a:buClr>
            </a:pPr>
            <a:r>
              <a:rPr lang="en-US" sz="2000" dirty="0"/>
              <a:t>Survey covers 31 of the 42 states that have Medicaid Managed Care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EE99449-672D-86FE-C307-233E946C7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882220"/>
              </p:ext>
            </p:extLst>
          </p:nvPr>
        </p:nvGraphicFramePr>
        <p:xfrm>
          <a:off x="9141714" y="1627199"/>
          <a:ext cx="2515453" cy="4592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8191D041-58A2-3A2F-A735-C7DC92E73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0083"/>
            <a:ext cx="9122664" cy="43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37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C88A0-E055-549D-B3EA-20A6FE62F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Comprehensive 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8899F-3BA1-B7E2-1B65-BAE2566E5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576215"/>
            <a:ext cx="5181600" cy="4211002"/>
          </a:xfrm>
        </p:spPr>
        <p:txBody>
          <a:bodyPr/>
          <a:lstStyle/>
          <a:p>
            <a:r>
              <a:rPr lang="en-US" sz="1600" dirty="0"/>
              <a:t>Value-Based Purchasing &amp; Alternative Payment Models</a:t>
            </a:r>
          </a:p>
          <a:p>
            <a:r>
              <a:rPr lang="en-US" sz="1600" dirty="0"/>
              <a:t>High-Risk Care Coordination</a:t>
            </a:r>
          </a:p>
          <a:p>
            <a:r>
              <a:rPr lang="en-US" sz="1600" dirty="0"/>
              <a:t>Maternal and Perinatal Health</a:t>
            </a:r>
          </a:p>
          <a:p>
            <a:r>
              <a:rPr lang="en-US" sz="1600" dirty="0"/>
              <a:t>Pharmacy</a:t>
            </a:r>
          </a:p>
          <a:p>
            <a:r>
              <a:rPr lang="en-US" sz="1600" dirty="0"/>
              <a:t>Sexual and Reproductive Health</a:t>
            </a:r>
          </a:p>
          <a:p>
            <a:r>
              <a:rPr lang="en-US" sz="1600" dirty="0"/>
              <a:t>Child and Adolescent Health</a:t>
            </a:r>
          </a:p>
          <a:p>
            <a:r>
              <a:rPr lang="en-US" sz="1600" dirty="0"/>
              <a:t>Behavioral Health</a:t>
            </a:r>
          </a:p>
          <a:p>
            <a:r>
              <a:rPr lang="en-US" sz="1600" dirty="0"/>
              <a:t>Managed Long-Term Services and Supports</a:t>
            </a:r>
          </a:p>
          <a:p>
            <a:r>
              <a:rPr lang="en-US" sz="1600" dirty="0"/>
              <a:t>Social Determinants of Health</a:t>
            </a:r>
          </a:p>
          <a:p>
            <a:r>
              <a:rPr lang="en-US" sz="1600" dirty="0"/>
              <a:t>Telehealth</a:t>
            </a:r>
          </a:p>
          <a:p>
            <a:r>
              <a:rPr lang="en-US" sz="1600" dirty="0"/>
              <a:t>Health Equity and Structural Racism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C20EB-0EA9-2163-CCEB-9F8F7898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CB44-35A9-4DB7-BB40-9E56F059E53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1990DF-92E0-17E2-C9D8-F7B3EBEEB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87236" y="378620"/>
            <a:ext cx="8560515" cy="471174"/>
          </a:xfrm>
        </p:spPr>
        <p:txBody>
          <a:bodyPr/>
          <a:lstStyle/>
          <a:p>
            <a:r>
              <a:rPr lang="en-US"/>
              <a:t>Annual Survey Findings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A0E605-57BA-E6C3-0C2B-9852379F3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4" y="792049"/>
            <a:ext cx="4270756" cy="542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2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C20EB-0EA9-2163-CCEB-9F8F7898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CB44-35A9-4DB7-BB40-9E56F059E53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1990DF-92E0-17E2-C9D8-F7B3EBEEB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87236" y="378620"/>
            <a:ext cx="8560515" cy="471174"/>
          </a:xfrm>
        </p:spPr>
        <p:txBody>
          <a:bodyPr/>
          <a:lstStyle/>
          <a:p>
            <a:r>
              <a:rPr lang="en-US"/>
              <a:t>Annual Survey Findings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5A62141-A6DB-ADF8-11FC-22FAB83AA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F887DA-D901-0B07-E8DB-1BAF1D680172}"/>
              </a:ext>
            </a:extLst>
          </p:cNvPr>
          <p:cNvSpPr txBox="1">
            <a:spLocks/>
          </p:cNvSpPr>
          <p:nvPr/>
        </p:nvSpPr>
        <p:spPr>
          <a:xfrm>
            <a:off x="6151942" y="-102094"/>
            <a:ext cx="5825097" cy="185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/>
              <a:t>Integrating Behavioral and Physical Health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EF00A3F-9B76-C29B-C794-FCDB9153A5C9}"/>
              </a:ext>
            </a:extLst>
          </p:cNvPr>
          <p:cNvSpPr txBox="1">
            <a:spLocks/>
          </p:cNvSpPr>
          <p:nvPr/>
        </p:nvSpPr>
        <p:spPr>
          <a:xfrm>
            <a:off x="434236" y="6525836"/>
            <a:ext cx="5661764" cy="33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b="0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Source: Institute for Medicaid Innovation. “2023 Annual Medicaid Health Plan Survey.” 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AE3F01-9008-B966-F304-85AE85118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274" y="1479729"/>
            <a:ext cx="9269119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86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C20EB-0EA9-2163-CCEB-9F8F7898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5993765"/>
            <a:ext cx="2743200" cy="365125"/>
          </a:xfrm>
        </p:spPr>
        <p:txBody>
          <a:bodyPr/>
          <a:lstStyle/>
          <a:p>
            <a:fld id="{9643CB44-35A9-4DB7-BB40-9E56F059E53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1990DF-92E0-17E2-C9D8-F7B3EBEEB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87236" y="378620"/>
            <a:ext cx="8560515" cy="471174"/>
          </a:xfrm>
        </p:spPr>
        <p:txBody>
          <a:bodyPr/>
          <a:lstStyle/>
          <a:p>
            <a:r>
              <a:rPr lang="en-US"/>
              <a:t>Annual Survey Findings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03393A-1E06-0EF3-6DBC-DB9471D0D198}"/>
              </a:ext>
            </a:extLst>
          </p:cNvPr>
          <p:cNvCxnSpPr>
            <a:cxnSpLocks/>
          </p:cNvCxnSpPr>
          <p:nvPr/>
        </p:nvCxnSpPr>
        <p:spPr>
          <a:xfrm flipH="1">
            <a:off x="3657800" y="4257722"/>
            <a:ext cx="1059561" cy="0"/>
          </a:xfrm>
          <a:prstGeom prst="line">
            <a:avLst/>
          </a:prstGeom>
          <a:ln w="76200">
            <a:solidFill>
              <a:srgbClr val="354C7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9ED047-C480-6740-68B4-0A2164A496F7}"/>
              </a:ext>
            </a:extLst>
          </p:cNvPr>
          <p:cNvCxnSpPr>
            <a:cxnSpLocks/>
          </p:cNvCxnSpPr>
          <p:nvPr/>
        </p:nvCxnSpPr>
        <p:spPr>
          <a:xfrm flipH="1">
            <a:off x="2635196" y="3607294"/>
            <a:ext cx="2082165" cy="0"/>
          </a:xfrm>
          <a:prstGeom prst="line">
            <a:avLst/>
          </a:prstGeom>
          <a:ln w="76200">
            <a:solidFill>
              <a:srgbClr val="354C7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71C986-36DC-708F-1A90-1FA18A54A6ED}"/>
              </a:ext>
            </a:extLst>
          </p:cNvPr>
          <p:cNvCxnSpPr>
            <a:cxnSpLocks/>
          </p:cNvCxnSpPr>
          <p:nvPr/>
        </p:nvCxnSpPr>
        <p:spPr>
          <a:xfrm flipH="1">
            <a:off x="2635196" y="2312370"/>
            <a:ext cx="2082165" cy="0"/>
          </a:xfrm>
          <a:prstGeom prst="line">
            <a:avLst/>
          </a:prstGeom>
          <a:ln w="76200">
            <a:solidFill>
              <a:srgbClr val="354C7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F04B79E6-1623-3DA0-2A6F-E4B19040AA62}"/>
              </a:ext>
            </a:extLst>
          </p:cNvPr>
          <p:cNvSpPr txBox="1">
            <a:spLocks/>
          </p:cNvSpPr>
          <p:nvPr/>
        </p:nvSpPr>
        <p:spPr>
          <a:xfrm>
            <a:off x="6275448" y="111177"/>
            <a:ext cx="6162359" cy="97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Barriers to Addressing Child and Adolescent Behavioral Health</a:t>
            </a:r>
          </a:p>
        </p:txBody>
      </p:sp>
      <p:pic>
        <p:nvPicPr>
          <p:cNvPr id="15" name="Content Placeholder 7" descr="A chart with text and icons&#10;&#10;Description automatically generated with medium confidence">
            <a:extLst>
              <a:ext uri="{FF2B5EF4-FFF2-40B4-BE49-F238E27FC236}">
                <a16:creationId xmlns:a16="http://schemas.microsoft.com/office/drawing/2014/main" id="{BB1A9ED4-A2FD-D862-C45A-17EAC8B4A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76" y="1234992"/>
            <a:ext cx="7331963" cy="4939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A graph of different colors of a health plan&#10;&#10;Description automatically generated with medium confidence">
            <a:extLst>
              <a:ext uri="{FF2B5EF4-FFF2-40B4-BE49-F238E27FC236}">
                <a16:creationId xmlns:a16="http://schemas.microsoft.com/office/drawing/2014/main" id="{5FED238A-2559-BDB3-6D43-610F4DF7EE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1307" r="68752" b="15190"/>
          <a:stretch/>
        </p:blipFill>
        <p:spPr>
          <a:xfrm>
            <a:off x="1868456" y="1132827"/>
            <a:ext cx="1254124" cy="1711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A graph of different colors of a health plan&#10;&#10;Description automatically generated with medium confidence">
            <a:extLst>
              <a:ext uri="{FF2B5EF4-FFF2-40B4-BE49-F238E27FC236}">
                <a16:creationId xmlns:a16="http://schemas.microsoft.com/office/drawing/2014/main" id="{5F6B6324-DFA5-1C58-9AE5-D03F87FC6E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4" t="14235" r="36305" b="15458"/>
          <a:stretch/>
        </p:blipFill>
        <p:spPr>
          <a:xfrm>
            <a:off x="1876625" y="2988916"/>
            <a:ext cx="1254120" cy="1636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3143FE-BF4B-1820-8482-4EED39321705}"/>
              </a:ext>
            </a:extLst>
          </p:cNvPr>
          <p:cNvCxnSpPr>
            <a:cxnSpLocks/>
          </p:cNvCxnSpPr>
          <p:nvPr/>
        </p:nvCxnSpPr>
        <p:spPr>
          <a:xfrm flipH="1">
            <a:off x="2635196" y="4905422"/>
            <a:ext cx="1022604" cy="0"/>
          </a:xfrm>
          <a:prstGeom prst="line">
            <a:avLst/>
          </a:prstGeom>
          <a:ln w="76200">
            <a:solidFill>
              <a:srgbClr val="354C7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0694F5-FEA8-465B-A5EE-F7CC04038424}"/>
              </a:ext>
            </a:extLst>
          </p:cNvPr>
          <p:cNvCxnSpPr>
            <a:cxnSpLocks/>
          </p:cNvCxnSpPr>
          <p:nvPr/>
        </p:nvCxnSpPr>
        <p:spPr>
          <a:xfrm flipH="1" flipV="1">
            <a:off x="3696995" y="4257722"/>
            <a:ext cx="1" cy="685453"/>
          </a:xfrm>
          <a:prstGeom prst="line">
            <a:avLst/>
          </a:prstGeom>
          <a:ln w="76200">
            <a:solidFill>
              <a:srgbClr val="354C7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9FED32-FE3E-B268-2F4C-56C44E7E2254}"/>
              </a:ext>
            </a:extLst>
          </p:cNvPr>
          <p:cNvCxnSpPr>
            <a:cxnSpLocks/>
          </p:cNvCxnSpPr>
          <p:nvPr/>
        </p:nvCxnSpPr>
        <p:spPr>
          <a:xfrm flipH="1">
            <a:off x="4242276" y="4257722"/>
            <a:ext cx="78486" cy="0"/>
          </a:xfrm>
          <a:prstGeom prst="line">
            <a:avLst/>
          </a:prstGeom>
          <a:ln w="76200">
            <a:solidFill>
              <a:srgbClr val="354C7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7B30B3-3193-806C-681B-68354780FE60}"/>
              </a:ext>
            </a:extLst>
          </p:cNvPr>
          <p:cNvCxnSpPr>
            <a:cxnSpLocks/>
          </p:cNvCxnSpPr>
          <p:nvPr/>
        </p:nvCxnSpPr>
        <p:spPr>
          <a:xfrm flipH="1">
            <a:off x="4242276" y="3607294"/>
            <a:ext cx="78486" cy="0"/>
          </a:xfrm>
          <a:prstGeom prst="line">
            <a:avLst/>
          </a:prstGeom>
          <a:ln w="76200">
            <a:solidFill>
              <a:srgbClr val="354C7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D3E8A18-C42F-D6CE-1A03-37FD5AFE25EE}"/>
              </a:ext>
            </a:extLst>
          </p:cNvPr>
          <p:cNvCxnSpPr>
            <a:cxnSpLocks/>
          </p:cNvCxnSpPr>
          <p:nvPr/>
        </p:nvCxnSpPr>
        <p:spPr>
          <a:xfrm flipH="1">
            <a:off x="4242276" y="2312370"/>
            <a:ext cx="78486" cy="0"/>
          </a:xfrm>
          <a:prstGeom prst="line">
            <a:avLst/>
          </a:prstGeom>
          <a:ln w="76200">
            <a:solidFill>
              <a:srgbClr val="354C7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69FD17D-0A6F-8EDC-F6D8-A59846CE2AD5}"/>
              </a:ext>
            </a:extLst>
          </p:cNvPr>
          <p:cNvSpPr/>
          <p:nvPr/>
        </p:nvSpPr>
        <p:spPr>
          <a:xfrm>
            <a:off x="717624" y="2065523"/>
            <a:ext cx="243840" cy="243840"/>
          </a:xfrm>
          <a:prstGeom prst="rect">
            <a:avLst/>
          </a:prstGeom>
          <a:solidFill>
            <a:srgbClr val="C5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01CF97-B355-0402-642A-A33C5CDB0E00}"/>
              </a:ext>
            </a:extLst>
          </p:cNvPr>
          <p:cNvSpPr txBox="1"/>
          <p:nvPr/>
        </p:nvSpPr>
        <p:spPr>
          <a:xfrm>
            <a:off x="626249" y="2285044"/>
            <a:ext cx="1361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Health Plans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D99C6F-72C6-69D1-6F50-44DCD77D90FB}"/>
              </a:ext>
            </a:extLst>
          </p:cNvPr>
          <p:cNvSpPr txBox="1"/>
          <p:nvPr/>
        </p:nvSpPr>
        <p:spPr>
          <a:xfrm>
            <a:off x="961464" y="2002777"/>
            <a:ext cx="6732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Small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9FE4A8-B1FA-7260-73CC-A7345608FA9F}"/>
              </a:ext>
            </a:extLst>
          </p:cNvPr>
          <p:cNvSpPr/>
          <p:nvPr/>
        </p:nvSpPr>
        <p:spPr>
          <a:xfrm>
            <a:off x="712670" y="2974772"/>
            <a:ext cx="243840" cy="243840"/>
          </a:xfrm>
          <a:prstGeom prst="rect">
            <a:avLst/>
          </a:prstGeom>
          <a:solidFill>
            <a:srgbClr val="90CA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8F21D2-128B-6E34-4790-CEA23F213E55}"/>
              </a:ext>
            </a:extLst>
          </p:cNvPr>
          <p:cNvSpPr txBox="1"/>
          <p:nvPr/>
        </p:nvSpPr>
        <p:spPr>
          <a:xfrm>
            <a:off x="621295" y="3194293"/>
            <a:ext cx="1361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Health Plans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AE861A-979E-9AB5-A7F5-42CB6356063C}"/>
              </a:ext>
            </a:extLst>
          </p:cNvPr>
          <p:cNvSpPr txBox="1"/>
          <p:nvPr/>
        </p:nvSpPr>
        <p:spPr>
          <a:xfrm>
            <a:off x="956510" y="2912026"/>
            <a:ext cx="8992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Medium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B0912E-99ED-4523-38CB-AE1242588DC8}"/>
              </a:ext>
            </a:extLst>
          </p:cNvPr>
          <p:cNvSpPr/>
          <p:nvPr/>
        </p:nvSpPr>
        <p:spPr>
          <a:xfrm>
            <a:off x="712670" y="3886286"/>
            <a:ext cx="243840" cy="243840"/>
          </a:xfrm>
          <a:prstGeom prst="rect">
            <a:avLst/>
          </a:prstGeom>
          <a:solidFill>
            <a:srgbClr val="BAC6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A94045-8893-82F5-06F0-775C3EE5BA48}"/>
              </a:ext>
            </a:extLst>
          </p:cNvPr>
          <p:cNvSpPr txBox="1"/>
          <p:nvPr/>
        </p:nvSpPr>
        <p:spPr>
          <a:xfrm>
            <a:off x="621295" y="4105807"/>
            <a:ext cx="1361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Health Plans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CAD995-1D73-3010-FE99-51618F99C4C7}"/>
              </a:ext>
            </a:extLst>
          </p:cNvPr>
          <p:cNvSpPr txBox="1"/>
          <p:nvPr/>
        </p:nvSpPr>
        <p:spPr>
          <a:xfrm>
            <a:off x="956510" y="3823540"/>
            <a:ext cx="6732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Large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9B5089-AEC1-D316-2E4A-AAB9F12DD4BE}"/>
              </a:ext>
            </a:extLst>
          </p:cNvPr>
          <p:cNvSpPr/>
          <p:nvPr/>
        </p:nvSpPr>
        <p:spPr>
          <a:xfrm>
            <a:off x="712987" y="4806731"/>
            <a:ext cx="243840" cy="243840"/>
          </a:xfrm>
          <a:prstGeom prst="rect">
            <a:avLst/>
          </a:prstGeom>
          <a:solidFill>
            <a:srgbClr val="2331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BF8610-42D1-624D-7D05-11158A6B4B98}"/>
              </a:ext>
            </a:extLst>
          </p:cNvPr>
          <p:cNvSpPr txBox="1"/>
          <p:nvPr/>
        </p:nvSpPr>
        <p:spPr>
          <a:xfrm>
            <a:off x="621612" y="5026252"/>
            <a:ext cx="1361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Health Plans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930DA3-DD3B-765A-3BCE-9121042F85F1}"/>
              </a:ext>
            </a:extLst>
          </p:cNvPr>
          <p:cNvSpPr txBox="1"/>
          <p:nvPr/>
        </p:nvSpPr>
        <p:spPr>
          <a:xfrm>
            <a:off x="956827" y="4743985"/>
            <a:ext cx="6732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All</a:t>
            </a:r>
          </a:p>
        </p:txBody>
      </p:sp>
      <p:pic>
        <p:nvPicPr>
          <p:cNvPr id="35" name="Picture 34" descr="A graph of different colors of a health plan&#10;&#10;Description automatically generated with medium confidence">
            <a:extLst>
              <a:ext uri="{FF2B5EF4-FFF2-40B4-BE49-F238E27FC236}">
                <a16:creationId xmlns:a16="http://schemas.microsoft.com/office/drawing/2014/main" id="{FDCF00CB-3F42-9FD1-65ED-C35BF93B4D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8" t="23208" r="2971" b="16472"/>
          <a:stretch/>
        </p:blipFill>
        <p:spPr>
          <a:xfrm>
            <a:off x="1883024" y="4770609"/>
            <a:ext cx="1254123" cy="1404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9544873E-9BC4-EE8C-268E-9DB84E0F0858}"/>
              </a:ext>
            </a:extLst>
          </p:cNvPr>
          <p:cNvSpPr txBox="1">
            <a:spLocks/>
          </p:cNvSpPr>
          <p:nvPr/>
        </p:nvSpPr>
        <p:spPr>
          <a:xfrm>
            <a:off x="434236" y="6480021"/>
            <a:ext cx="5661764" cy="33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b="0" i="0" u="none" strike="noStrike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Source: Institute for Medicaid Innovation. “2023 Annual Medicaid Health Plan Survey.” </a:t>
            </a:r>
            <a:endParaRPr 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6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C20EB-0EA9-2163-CCEB-9F8F7898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CB44-35A9-4DB7-BB40-9E56F059E53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1990DF-92E0-17E2-C9D8-F7B3EBEEB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87236" y="378620"/>
            <a:ext cx="8560515" cy="471174"/>
          </a:xfrm>
        </p:spPr>
        <p:txBody>
          <a:bodyPr/>
          <a:lstStyle/>
          <a:p>
            <a:r>
              <a:rPr lang="en-US"/>
              <a:t>Annual Survey Findings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E85559-784A-D830-5525-1013F4F19D79}"/>
              </a:ext>
            </a:extLst>
          </p:cNvPr>
          <p:cNvSpPr txBox="1">
            <a:spLocks/>
          </p:cNvSpPr>
          <p:nvPr/>
        </p:nvSpPr>
        <p:spPr>
          <a:xfrm>
            <a:off x="905641" y="1497860"/>
            <a:ext cx="3884720" cy="2417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Barriers to Addressing Child Behavioral Health </a:t>
            </a:r>
          </a:p>
        </p:txBody>
      </p:sp>
      <p:pic>
        <p:nvPicPr>
          <p:cNvPr id="12" name="Content Placeholder 7" descr="A screenshot of a chart&#10;&#10;Description automatically generated">
            <a:extLst>
              <a:ext uri="{FF2B5EF4-FFF2-40B4-BE49-F238E27FC236}">
                <a16:creationId xmlns:a16="http://schemas.microsoft.com/office/drawing/2014/main" id="{1523E4A9-77D6-CC67-1951-A27EF503F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92" y="1025455"/>
            <a:ext cx="6486525" cy="4827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2DC8BA1-D8D2-E02C-D2D7-AB246640C74C}"/>
              </a:ext>
            </a:extLst>
          </p:cNvPr>
          <p:cNvSpPr txBox="1">
            <a:spLocks/>
          </p:cNvSpPr>
          <p:nvPr/>
        </p:nvSpPr>
        <p:spPr>
          <a:xfrm>
            <a:off x="434236" y="6525836"/>
            <a:ext cx="5661764" cy="33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b="0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Source: Institute for Medicaid Innovation. “2023 Annual Medicaid Health Plan Survey.” 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B218B0D-00CA-2401-C4C4-054292D52E63}"/>
              </a:ext>
            </a:extLst>
          </p:cNvPr>
          <p:cNvSpPr txBox="1">
            <a:spLocks/>
          </p:cNvSpPr>
          <p:nvPr/>
        </p:nvSpPr>
        <p:spPr>
          <a:xfrm>
            <a:off x="904875" y="3562626"/>
            <a:ext cx="3600450" cy="704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solidFill>
                  <a:schemeClr val="accent1"/>
                </a:solidFill>
              </a:rPr>
              <a:t>Provider supply among top concerns</a:t>
            </a:r>
          </a:p>
        </p:txBody>
      </p:sp>
    </p:spTree>
    <p:extLst>
      <p:ext uri="{BB962C8B-B14F-4D97-AF65-F5344CB8AC3E}">
        <p14:creationId xmlns:p14="http://schemas.microsoft.com/office/powerpoint/2010/main" val="3082159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FB0D3A-6646-17D7-435F-28A51B4E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CB44-35A9-4DB7-BB40-9E56F059E53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F03359-9069-F697-0AB0-906099CD88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Annual Survey Findings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495189-1790-5BEF-6503-8CABB50C0632}"/>
              </a:ext>
            </a:extLst>
          </p:cNvPr>
          <p:cNvSpPr txBox="1">
            <a:spLocks/>
          </p:cNvSpPr>
          <p:nvPr/>
        </p:nvSpPr>
        <p:spPr>
          <a:xfrm>
            <a:off x="669524" y="707750"/>
            <a:ext cx="10515600" cy="97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Coverage Doesn’t Equal Access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DFCF5C-76AD-80D2-8F18-518F084C3E83}"/>
              </a:ext>
            </a:extLst>
          </p:cNvPr>
          <p:cNvSpPr txBox="1">
            <a:spLocks/>
          </p:cNvSpPr>
          <p:nvPr/>
        </p:nvSpPr>
        <p:spPr>
          <a:xfrm>
            <a:off x="669524" y="2457076"/>
            <a:ext cx="10515600" cy="443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/>
              <a:t>There are a wide range of factors that limit or impact Medicaid members’ access to care.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5BBA59B-CC6E-4368-6607-5076F9D7C97B}"/>
              </a:ext>
            </a:extLst>
          </p:cNvPr>
          <p:cNvSpPr txBox="1">
            <a:spLocks/>
          </p:cNvSpPr>
          <p:nvPr/>
        </p:nvSpPr>
        <p:spPr>
          <a:xfrm>
            <a:off x="669524" y="1577220"/>
            <a:ext cx="10515600" cy="704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solidFill>
                  <a:schemeClr val="accent1"/>
                </a:solidFill>
              </a:rPr>
              <a:t>Despite having insurance coverage, people with Medicaid face serious challenges accessing needed healthcare and services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97D2FF-CB37-304F-4C8A-2049BB241E90}"/>
              </a:ext>
            </a:extLst>
          </p:cNvPr>
          <p:cNvGrpSpPr/>
          <p:nvPr/>
        </p:nvGrpSpPr>
        <p:grpSpPr>
          <a:xfrm>
            <a:off x="8297560" y="3018261"/>
            <a:ext cx="1855574" cy="2080291"/>
            <a:chOff x="9874808" y="3217885"/>
            <a:chExt cx="1855574" cy="2080291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41E7173A-AF5A-2CDC-E0CF-A1A3FE6AB318}"/>
                </a:ext>
              </a:extLst>
            </p:cNvPr>
            <p:cNvSpPr txBox="1">
              <a:spLocks/>
            </p:cNvSpPr>
            <p:nvPr/>
          </p:nvSpPr>
          <p:spPr>
            <a:xfrm>
              <a:off x="9874809" y="3217885"/>
              <a:ext cx="1855573" cy="50489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Workforce challenges</a:t>
              </a:r>
              <a:endParaRPr lang="en-US" kern="10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8AD25C6-8F1F-68C3-0A4D-1F876117B2D9}"/>
                </a:ext>
              </a:extLst>
            </p:cNvPr>
            <p:cNvGrpSpPr/>
            <p:nvPr/>
          </p:nvGrpSpPr>
          <p:grpSpPr>
            <a:xfrm>
              <a:off x="9874808" y="3769057"/>
              <a:ext cx="1855573" cy="1529119"/>
              <a:chOff x="1370973" y="4397413"/>
              <a:chExt cx="1855573" cy="1529119"/>
            </a:xfrm>
          </p:grpSpPr>
          <p:graphicFrame>
            <p:nvGraphicFramePr>
              <p:cNvPr id="13" name="Chart 12">
                <a:extLst>
                  <a:ext uri="{FF2B5EF4-FFF2-40B4-BE49-F238E27FC236}">
                    <a16:creationId xmlns:a16="http://schemas.microsoft.com/office/drawing/2014/main" id="{135C1E6C-BAED-6784-17C2-F4F8045ABA7F}"/>
                  </a:ext>
                </a:extLst>
              </p:cNvPr>
              <p:cNvGraphicFramePr/>
              <p:nvPr/>
            </p:nvGraphicFramePr>
            <p:xfrm>
              <a:off x="1370973" y="4397413"/>
              <a:ext cx="1855573" cy="152911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F6C360-D92F-5E98-F155-B826E4CA9B69}"/>
                  </a:ext>
                </a:extLst>
              </p:cNvPr>
              <p:cNvSpPr txBox="1"/>
              <p:nvPr/>
            </p:nvSpPr>
            <p:spPr>
              <a:xfrm>
                <a:off x="2309276" y="5016179"/>
                <a:ext cx="6115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85%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0CF392-C733-7852-51CC-3C6E79313D71}"/>
              </a:ext>
            </a:extLst>
          </p:cNvPr>
          <p:cNvGrpSpPr/>
          <p:nvPr/>
        </p:nvGrpSpPr>
        <p:grpSpPr>
          <a:xfrm>
            <a:off x="745263" y="3018261"/>
            <a:ext cx="2054971" cy="2073459"/>
            <a:chOff x="913939" y="3249418"/>
            <a:chExt cx="2054971" cy="2073459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F8682779-2E7D-112B-C011-F6AA54F96159}"/>
                </a:ext>
              </a:extLst>
            </p:cNvPr>
            <p:cNvSpPr txBox="1">
              <a:spLocks/>
            </p:cNvSpPr>
            <p:nvPr/>
          </p:nvSpPr>
          <p:spPr>
            <a:xfrm>
              <a:off x="913939" y="3249418"/>
              <a:ext cx="2054971" cy="50489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Members’ needs not being met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0BEC016-9170-6282-F68B-B98058AA1555}"/>
                </a:ext>
              </a:extLst>
            </p:cNvPr>
            <p:cNvGrpSpPr/>
            <p:nvPr/>
          </p:nvGrpSpPr>
          <p:grpSpPr>
            <a:xfrm>
              <a:off x="997708" y="3793758"/>
              <a:ext cx="1855573" cy="1529119"/>
              <a:chOff x="5072749" y="4664588"/>
              <a:chExt cx="1855573" cy="1529119"/>
            </a:xfrm>
          </p:grpSpPr>
          <p:graphicFrame>
            <p:nvGraphicFramePr>
              <p:cNvPr id="18" name="Chart 17">
                <a:extLst>
                  <a:ext uri="{FF2B5EF4-FFF2-40B4-BE49-F238E27FC236}">
                    <a16:creationId xmlns:a16="http://schemas.microsoft.com/office/drawing/2014/main" id="{A673232E-1ECB-30E4-9C1B-7A0E8C326802}"/>
                  </a:ext>
                </a:extLst>
              </p:cNvPr>
              <p:cNvGraphicFramePr/>
              <p:nvPr/>
            </p:nvGraphicFramePr>
            <p:xfrm>
              <a:off x="5072749" y="4664588"/>
              <a:ext cx="1855573" cy="152911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BB299E-3EB5-F97C-A317-CFB60B6422A6}"/>
                  </a:ext>
                </a:extLst>
              </p:cNvPr>
              <p:cNvSpPr txBox="1"/>
              <p:nvPr/>
            </p:nvSpPr>
            <p:spPr>
              <a:xfrm>
                <a:off x="6000535" y="5404447"/>
                <a:ext cx="6115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92%</a:t>
                </a: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8764AC-DBC7-DA8B-4477-E0A9AAB62875}"/>
              </a:ext>
            </a:extLst>
          </p:cNvPr>
          <p:cNvGrpSpPr/>
          <p:nvPr/>
        </p:nvGrpSpPr>
        <p:grpSpPr>
          <a:xfrm>
            <a:off x="4621110" y="3018261"/>
            <a:ext cx="1855574" cy="2088247"/>
            <a:chOff x="8806386" y="3780774"/>
            <a:chExt cx="1855574" cy="2088247"/>
          </a:xfrm>
        </p:grpSpPr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A2FA8AB9-2F6B-C6A1-704B-F9AD38B04165}"/>
                </a:ext>
              </a:extLst>
            </p:cNvPr>
            <p:cNvSpPr txBox="1">
              <a:spLocks/>
            </p:cNvSpPr>
            <p:nvPr/>
          </p:nvSpPr>
          <p:spPr>
            <a:xfrm>
              <a:off x="8806386" y="3780774"/>
              <a:ext cx="1855573" cy="50489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Members lack social supports</a:t>
              </a:r>
              <a:endParaRPr lang="en-US" kern="10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/>
            </a:p>
          </p:txBody>
        </p:sp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39C51E08-7039-2E76-F359-4FD118EAB5A9}"/>
                </a:ext>
              </a:extLst>
            </p:cNvPr>
            <p:cNvGraphicFramePr/>
            <p:nvPr/>
          </p:nvGraphicFramePr>
          <p:xfrm>
            <a:off x="8806387" y="4339902"/>
            <a:ext cx="1855573" cy="15291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0EEDB2-AE64-CBF3-E72D-5F4FFE797C36}"/>
                </a:ext>
              </a:extLst>
            </p:cNvPr>
            <p:cNvSpPr txBox="1"/>
            <p:nvPr/>
          </p:nvSpPr>
          <p:spPr>
            <a:xfrm>
              <a:off x="9800056" y="4774002"/>
              <a:ext cx="611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71%</a:t>
              </a:r>
            </a:p>
          </p:txBody>
        </p:sp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8CC4DA4-8F8E-9F00-0582-6A133612B520}"/>
              </a:ext>
            </a:extLst>
          </p:cNvPr>
          <p:cNvSpPr txBox="1">
            <a:spLocks/>
          </p:cNvSpPr>
          <p:nvPr/>
        </p:nvSpPr>
        <p:spPr>
          <a:xfrm>
            <a:off x="265560" y="6383793"/>
            <a:ext cx="5661764" cy="33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b="0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Source: Institute for Medicaid Innovation. “2023 Annual Medicaid Health Plan Survey.” 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8E7611-6168-832C-EDDC-6419DAF4A657}"/>
              </a:ext>
            </a:extLst>
          </p:cNvPr>
          <p:cNvSpPr/>
          <p:nvPr/>
        </p:nvSpPr>
        <p:spPr>
          <a:xfrm>
            <a:off x="1310713" y="5141274"/>
            <a:ext cx="293368" cy="284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FBB014-70F2-56E4-F370-8EB9768686E6}"/>
              </a:ext>
            </a:extLst>
          </p:cNvPr>
          <p:cNvSpPr/>
          <p:nvPr/>
        </p:nvSpPr>
        <p:spPr>
          <a:xfrm>
            <a:off x="1310713" y="5682590"/>
            <a:ext cx="293368" cy="284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06BF5D2-77A4-A2FD-D939-504372765A45}"/>
              </a:ext>
            </a:extLst>
          </p:cNvPr>
          <p:cNvSpPr txBox="1">
            <a:spLocks/>
          </p:cNvSpPr>
          <p:nvPr/>
        </p:nvSpPr>
        <p:spPr>
          <a:xfrm>
            <a:off x="1633721" y="5111160"/>
            <a:ext cx="2166724" cy="33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Yes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E6DC84E6-7183-174A-4EDD-4F37A105C958}"/>
              </a:ext>
            </a:extLst>
          </p:cNvPr>
          <p:cNvSpPr txBox="1">
            <a:spLocks/>
          </p:cNvSpPr>
          <p:nvPr/>
        </p:nvSpPr>
        <p:spPr>
          <a:xfrm>
            <a:off x="1604081" y="5639200"/>
            <a:ext cx="2166724" cy="33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No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27B993-3BD6-AF2E-F714-E43B5AA72C6B}"/>
              </a:ext>
            </a:extLst>
          </p:cNvPr>
          <p:cNvSpPr/>
          <p:nvPr/>
        </p:nvSpPr>
        <p:spPr>
          <a:xfrm>
            <a:off x="5043558" y="5121834"/>
            <a:ext cx="293368" cy="284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FA38FD-E278-0D03-D1BA-0D48B73AA444}"/>
              </a:ext>
            </a:extLst>
          </p:cNvPr>
          <p:cNvSpPr/>
          <p:nvPr/>
        </p:nvSpPr>
        <p:spPr>
          <a:xfrm>
            <a:off x="5043558" y="5663150"/>
            <a:ext cx="293368" cy="284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AC9D8E4-1615-8A37-4559-27E4B4985CA0}"/>
              </a:ext>
            </a:extLst>
          </p:cNvPr>
          <p:cNvSpPr txBox="1">
            <a:spLocks/>
          </p:cNvSpPr>
          <p:nvPr/>
        </p:nvSpPr>
        <p:spPr>
          <a:xfrm>
            <a:off x="5366566" y="5091720"/>
            <a:ext cx="2166724" cy="33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Yes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D3B93F93-D634-35D7-62CC-D4928FF91ABA}"/>
              </a:ext>
            </a:extLst>
          </p:cNvPr>
          <p:cNvSpPr txBox="1">
            <a:spLocks/>
          </p:cNvSpPr>
          <p:nvPr/>
        </p:nvSpPr>
        <p:spPr>
          <a:xfrm>
            <a:off x="5336926" y="5619760"/>
            <a:ext cx="2166724" cy="33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93296C5-D07D-7B3C-40B3-5170CDEDBD68}"/>
              </a:ext>
            </a:extLst>
          </p:cNvPr>
          <p:cNvSpPr/>
          <p:nvPr/>
        </p:nvSpPr>
        <p:spPr>
          <a:xfrm>
            <a:off x="8746763" y="5139344"/>
            <a:ext cx="293368" cy="284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EFF07D3-C343-695F-E3AC-C0166C78EAEB}"/>
              </a:ext>
            </a:extLst>
          </p:cNvPr>
          <p:cNvSpPr/>
          <p:nvPr/>
        </p:nvSpPr>
        <p:spPr>
          <a:xfrm>
            <a:off x="8746763" y="5680660"/>
            <a:ext cx="293368" cy="284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A5D3411A-C08B-632A-D02A-5C1ECCDC4B75}"/>
              </a:ext>
            </a:extLst>
          </p:cNvPr>
          <p:cNvSpPr txBox="1">
            <a:spLocks/>
          </p:cNvSpPr>
          <p:nvPr/>
        </p:nvSpPr>
        <p:spPr>
          <a:xfrm>
            <a:off x="9069771" y="5109230"/>
            <a:ext cx="2166724" cy="33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Yes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32E0FA05-7EDC-CE23-69E5-904CE1177148}"/>
              </a:ext>
            </a:extLst>
          </p:cNvPr>
          <p:cNvSpPr txBox="1">
            <a:spLocks/>
          </p:cNvSpPr>
          <p:nvPr/>
        </p:nvSpPr>
        <p:spPr>
          <a:xfrm>
            <a:off x="9040131" y="5637270"/>
            <a:ext cx="2166724" cy="33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067584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055EB-00B6-4E41-0801-5A584CA9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CB44-35A9-4DB7-BB40-9E56F059E53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E08ABF-7195-0C58-CCE3-A6AF1C92CE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Annual Survey Findings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2BB0B4-D80E-3274-6789-8C513FEC6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42" y="849793"/>
            <a:ext cx="10515600" cy="979007"/>
          </a:xfrm>
        </p:spPr>
        <p:txBody>
          <a:bodyPr/>
          <a:lstStyle/>
          <a:p>
            <a:r>
              <a:rPr lang="en-US"/>
              <a:t>Telehealth: Addressing Access Issues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BA5BB4E-90A9-ABD5-E18C-EE5C33636F4D}"/>
              </a:ext>
            </a:extLst>
          </p:cNvPr>
          <p:cNvSpPr txBox="1">
            <a:spLocks/>
          </p:cNvSpPr>
          <p:nvPr/>
        </p:nvSpPr>
        <p:spPr>
          <a:xfrm>
            <a:off x="740542" y="1719263"/>
            <a:ext cx="10515600" cy="704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accent1"/>
                </a:solidFill>
              </a:rPr>
              <a:t>Medicaid health plans offer solutions to better meet members’ needs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CD004C-4E97-6900-9D1E-EBE40DBAA050}"/>
              </a:ext>
            </a:extLst>
          </p:cNvPr>
          <p:cNvSpPr txBox="1">
            <a:spLocks/>
          </p:cNvSpPr>
          <p:nvPr/>
        </p:nvSpPr>
        <p:spPr>
          <a:xfrm>
            <a:off x="8073362" y="2913221"/>
            <a:ext cx="1855573" cy="504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School-based behavioral health services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BB9E9E-7335-F51E-F180-AD83E8C42F7B}"/>
              </a:ext>
            </a:extLst>
          </p:cNvPr>
          <p:cNvSpPr txBox="1">
            <a:spLocks/>
          </p:cNvSpPr>
          <p:nvPr/>
        </p:nvSpPr>
        <p:spPr>
          <a:xfrm>
            <a:off x="10012523" y="2958316"/>
            <a:ext cx="2054971" cy="504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Evidence-based remote patient monitoring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C5EE2F0-B654-6167-BE7A-A79B97140ACD}"/>
              </a:ext>
            </a:extLst>
          </p:cNvPr>
          <p:cNvSpPr txBox="1">
            <a:spLocks/>
          </p:cNvSpPr>
          <p:nvPr/>
        </p:nvSpPr>
        <p:spPr>
          <a:xfrm>
            <a:off x="4223828" y="2861836"/>
            <a:ext cx="2923799" cy="504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Plans connecting members to CBOs to address telehealth issues</a:t>
            </a:r>
            <a:endParaRPr lang="en-US" kern="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824628-1CA0-284F-2CA1-9971D223F76A}"/>
              </a:ext>
            </a:extLst>
          </p:cNvPr>
          <p:cNvGrpSpPr/>
          <p:nvPr/>
        </p:nvGrpSpPr>
        <p:grpSpPr>
          <a:xfrm>
            <a:off x="8073362" y="3860308"/>
            <a:ext cx="1855573" cy="1529119"/>
            <a:chOff x="1370973" y="4397413"/>
            <a:chExt cx="1855573" cy="1529119"/>
          </a:xfrm>
        </p:grpSpPr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B7FF283A-C60D-B78A-71F6-BA67615D41FA}"/>
                </a:ext>
              </a:extLst>
            </p:cNvPr>
            <p:cNvGraphicFramePr/>
            <p:nvPr/>
          </p:nvGraphicFramePr>
          <p:xfrm>
            <a:off x="1370973" y="4397413"/>
            <a:ext cx="1855573" cy="15291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16A27D-D0CC-0A6F-7150-9F5DDA1F6D26}"/>
                </a:ext>
              </a:extLst>
            </p:cNvPr>
            <p:cNvSpPr txBox="1"/>
            <p:nvPr/>
          </p:nvSpPr>
          <p:spPr>
            <a:xfrm>
              <a:off x="2309276" y="5016179"/>
              <a:ext cx="611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58%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8B0497-F521-3E39-86C8-44693A983728}"/>
              </a:ext>
            </a:extLst>
          </p:cNvPr>
          <p:cNvGrpSpPr/>
          <p:nvPr/>
        </p:nvGrpSpPr>
        <p:grpSpPr>
          <a:xfrm>
            <a:off x="10095772" y="3860308"/>
            <a:ext cx="1855573" cy="1529119"/>
            <a:chOff x="4750544" y="4647843"/>
            <a:chExt cx="1855573" cy="1529119"/>
          </a:xfrm>
        </p:grpSpPr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9AC4F587-8B2C-F7B9-CC88-AF324E62A0A2}"/>
                </a:ext>
              </a:extLst>
            </p:cNvPr>
            <p:cNvGraphicFramePr/>
            <p:nvPr/>
          </p:nvGraphicFramePr>
          <p:xfrm>
            <a:off x="4750544" y="4647843"/>
            <a:ext cx="1855573" cy="15291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E7C40E-7612-A30D-E781-097FA836688F}"/>
                </a:ext>
              </a:extLst>
            </p:cNvPr>
            <p:cNvSpPr txBox="1"/>
            <p:nvPr/>
          </p:nvSpPr>
          <p:spPr>
            <a:xfrm>
              <a:off x="5694781" y="5227735"/>
              <a:ext cx="611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54%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A9B0EF-1DDD-6ECC-AF6B-8228365D9FCC}"/>
              </a:ext>
            </a:extLst>
          </p:cNvPr>
          <p:cNvGrpSpPr/>
          <p:nvPr/>
        </p:nvGrpSpPr>
        <p:grpSpPr>
          <a:xfrm>
            <a:off x="4757941" y="3702681"/>
            <a:ext cx="1855573" cy="1529119"/>
            <a:chOff x="8806387" y="4376087"/>
            <a:chExt cx="1855573" cy="1529119"/>
          </a:xfrm>
        </p:grpSpPr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25BCCCC9-0F97-4348-FF33-397FFA9A0F8E}"/>
                </a:ext>
              </a:extLst>
            </p:cNvPr>
            <p:cNvGraphicFramePr/>
            <p:nvPr/>
          </p:nvGraphicFramePr>
          <p:xfrm>
            <a:off x="8806387" y="4376087"/>
            <a:ext cx="1855573" cy="15291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F51E1D-3AA9-4EA4-5353-92218ED56203}"/>
                </a:ext>
              </a:extLst>
            </p:cNvPr>
            <p:cNvSpPr txBox="1"/>
            <p:nvPr/>
          </p:nvSpPr>
          <p:spPr>
            <a:xfrm>
              <a:off x="9800056" y="4810187"/>
              <a:ext cx="611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46%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71B5633-E5C1-DE10-A0B6-5F08FCC8B7BA}"/>
              </a:ext>
            </a:extLst>
          </p:cNvPr>
          <p:cNvSpPr txBox="1">
            <a:spLocks/>
          </p:cNvSpPr>
          <p:nvPr/>
        </p:nvSpPr>
        <p:spPr>
          <a:xfrm>
            <a:off x="3833993" y="2348137"/>
            <a:ext cx="3703469" cy="504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100">
                <a:ea typeface="Calibri"/>
                <a:cs typeface="Times New Roman"/>
              </a:rPr>
              <a:t>Health plans taking action:</a:t>
            </a:r>
          </a:p>
          <a:p>
            <a:endParaRPr lang="en-US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C7F6553-20F7-9DF7-9837-73464E83B46F}"/>
              </a:ext>
            </a:extLst>
          </p:cNvPr>
          <p:cNvSpPr txBox="1">
            <a:spLocks/>
          </p:cNvSpPr>
          <p:nvPr/>
        </p:nvSpPr>
        <p:spPr>
          <a:xfrm>
            <a:off x="336578" y="6525836"/>
            <a:ext cx="5661764" cy="33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b="0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Source: Institute for Medicaid Innovation. “2023 Annual Medicaid Health Plan Survey.” 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7" name="Picture 26" descr="A screenshot of a medical service&#10;&#10;Description automatically generated">
            <a:extLst>
              <a:ext uri="{FF2B5EF4-FFF2-40B4-BE49-F238E27FC236}">
                <a16:creationId xmlns:a16="http://schemas.microsoft.com/office/drawing/2014/main" id="{FD3C0DCE-C582-5D25-708A-96B4EEC4EB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8" y="2781025"/>
            <a:ext cx="3490262" cy="272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6E087A7-5DE9-33EE-56D2-0D3DE51ABCFE}"/>
              </a:ext>
            </a:extLst>
          </p:cNvPr>
          <p:cNvGrpSpPr/>
          <p:nvPr/>
        </p:nvGrpSpPr>
        <p:grpSpPr>
          <a:xfrm>
            <a:off x="5108406" y="5575796"/>
            <a:ext cx="1003405" cy="332164"/>
            <a:chOff x="5422529" y="5385872"/>
            <a:chExt cx="1003405" cy="33216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78B152F-8380-0FE9-7FD2-87CC3633E071}"/>
                </a:ext>
              </a:extLst>
            </p:cNvPr>
            <p:cNvSpPr/>
            <p:nvPr/>
          </p:nvSpPr>
          <p:spPr>
            <a:xfrm>
              <a:off x="5422529" y="5415986"/>
              <a:ext cx="293368" cy="284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 Placeholder 5">
              <a:extLst>
                <a:ext uri="{FF2B5EF4-FFF2-40B4-BE49-F238E27FC236}">
                  <a16:creationId xmlns:a16="http://schemas.microsoft.com/office/drawing/2014/main" id="{D6F46A87-6D7E-DE48-0559-677262D85FE8}"/>
                </a:ext>
              </a:extLst>
            </p:cNvPr>
            <p:cNvSpPr txBox="1">
              <a:spLocks/>
            </p:cNvSpPr>
            <p:nvPr/>
          </p:nvSpPr>
          <p:spPr>
            <a:xfrm>
              <a:off x="5745537" y="5385872"/>
              <a:ext cx="680397" cy="33216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Yes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6B9A5B-AA95-DCCB-7EEE-D01C68F8A7AD}"/>
              </a:ext>
            </a:extLst>
          </p:cNvPr>
          <p:cNvGrpSpPr/>
          <p:nvPr/>
        </p:nvGrpSpPr>
        <p:grpSpPr>
          <a:xfrm>
            <a:off x="6111811" y="5553756"/>
            <a:ext cx="1003405" cy="332164"/>
            <a:chOff x="5422529" y="5913912"/>
            <a:chExt cx="1003405" cy="33216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29E6D1A-D483-C11F-EB63-1D43A84576FD}"/>
                </a:ext>
              </a:extLst>
            </p:cNvPr>
            <p:cNvSpPr/>
            <p:nvPr/>
          </p:nvSpPr>
          <p:spPr>
            <a:xfrm>
              <a:off x="5422529" y="5957302"/>
              <a:ext cx="293368" cy="2844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 Placeholder 5">
              <a:extLst>
                <a:ext uri="{FF2B5EF4-FFF2-40B4-BE49-F238E27FC236}">
                  <a16:creationId xmlns:a16="http://schemas.microsoft.com/office/drawing/2014/main" id="{6B98A8E3-5FE9-DB89-9932-DDAC07B4B488}"/>
                </a:ext>
              </a:extLst>
            </p:cNvPr>
            <p:cNvSpPr txBox="1">
              <a:spLocks/>
            </p:cNvSpPr>
            <p:nvPr/>
          </p:nvSpPr>
          <p:spPr>
            <a:xfrm>
              <a:off x="5715897" y="5913912"/>
              <a:ext cx="710037" cy="33216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No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2E22837-D8B6-D944-0149-C7F928B293AA}"/>
              </a:ext>
            </a:extLst>
          </p:cNvPr>
          <p:cNvGrpSpPr/>
          <p:nvPr/>
        </p:nvGrpSpPr>
        <p:grpSpPr>
          <a:xfrm>
            <a:off x="9386105" y="5597682"/>
            <a:ext cx="1003405" cy="332164"/>
            <a:chOff x="5422529" y="5385872"/>
            <a:chExt cx="1003405" cy="33216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251E07C-07CA-F452-E683-AE8AABDBA208}"/>
                </a:ext>
              </a:extLst>
            </p:cNvPr>
            <p:cNvSpPr/>
            <p:nvPr/>
          </p:nvSpPr>
          <p:spPr>
            <a:xfrm>
              <a:off x="5422529" y="5415986"/>
              <a:ext cx="293368" cy="284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 Placeholder 5">
              <a:extLst>
                <a:ext uri="{FF2B5EF4-FFF2-40B4-BE49-F238E27FC236}">
                  <a16:creationId xmlns:a16="http://schemas.microsoft.com/office/drawing/2014/main" id="{91445F41-DFBC-0AE2-03D6-3A7870A1766B}"/>
                </a:ext>
              </a:extLst>
            </p:cNvPr>
            <p:cNvSpPr txBox="1">
              <a:spLocks/>
            </p:cNvSpPr>
            <p:nvPr/>
          </p:nvSpPr>
          <p:spPr>
            <a:xfrm>
              <a:off x="5745537" y="5385872"/>
              <a:ext cx="680397" cy="33216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Yes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B3D2DB-195F-4FED-AB60-BCF5456CE06F}"/>
              </a:ext>
            </a:extLst>
          </p:cNvPr>
          <p:cNvGrpSpPr/>
          <p:nvPr/>
        </p:nvGrpSpPr>
        <p:grpSpPr>
          <a:xfrm>
            <a:off x="10389510" y="5575642"/>
            <a:ext cx="1003405" cy="332164"/>
            <a:chOff x="5422529" y="5913912"/>
            <a:chExt cx="1003405" cy="33216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C95DB09-FB3E-7350-E3BD-E7FD2FC9FAB1}"/>
                </a:ext>
              </a:extLst>
            </p:cNvPr>
            <p:cNvSpPr/>
            <p:nvPr/>
          </p:nvSpPr>
          <p:spPr>
            <a:xfrm>
              <a:off x="5422529" y="5957302"/>
              <a:ext cx="293368" cy="2844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Placeholder 5">
              <a:extLst>
                <a:ext uri="{FF2B5EF4-FFF2-40B4-BE49-F238E27FC236}">
                  <a16:creationId xmlns:a16="http://schemas.microsoft.com/office/drawing/2014/main" id="{B58F7936-4F6A-A6E7-4F89-BABC5166C7B8}"/>
                </a:ext>
              </a:extLst>
            </p:cNvPr>
            <p:cNvSpPr txBox="1">
              <a:spLocks/>
            </p:cNvSpPr>
            <p:nvPr/>
          </p:nvSpPr>
          <p:spPr>
            <a:xfrm>
              <a:off x="5715897" y="5913912"/>
              <a:ext cx="710037" cy="33216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380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50D15-A662-D7F5-56AA-21D5C787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CB44-35A9-4DB7-BB40-9E56F059E53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F0ED43-4522-C476-0ADC-D08A4D8E25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Annual Survey Findings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058C34-EBFC-0415-93EB-A48FBA8EC6D7}"/>
              </a:ext>
            </a:extLst>
          </p:cNvPr>
          <p:cNvSpPr txBox="1">
            <a:spLocks/>
          </p:cNvSpPr>
          <p:nvPr/>
        </p:nvSpPr>
        <p:spPr>
          <a:xfrm>
            <a:off x="838200" y="735493"/>
            <a:ext cx="10515600" cy="97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Future of Medicaid: Value-Based Care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1005CD1-87FF-1B00-E881-1F1F5C927D8B}"/>
              </a:ext>
            </a:extLst>
          </p:cNvPr>
          <p:cNvSpPr txBox="1">
            <a:spLocks/>
          </p:cNvSpPr>
          <p:nvPr/>
        </p:nvSpPr>
        <p:spPr>
          <a:xfrm>
            <a:off x="838200" y="1513809"/>
            <a:ext cx="10515600" cy="704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solidFill>
                  <a:schemeClr val="accent1"/>
                </a:solidFill>
              </a:rPr>
              <a:t>Rates of barriers experienced are decreasing but persist</a:t>
            </a:r>
          </a:p>
        </p:txBody>
      </p:sp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1EB620D-D620-2F75-01DF-4FE554175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t="4970" r="1620" b="1063"/>
          <a:stretch/>
        </p:blipFill>
        <p:spPr>
          <a:xfrm>
            <a:off x="885526" y="2103899"/>
            <a:ext cx="10849459" cy="4037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9EF0F3B-F6C7-DAC2-8303-E0272BF0490E}"/>
              </a:ext>
            </a:extLst>
          </p:cNvPr>
          <p:cNvSpPr txBox="1">
            <a:spLocks/>
          </p:cNvSpPr>
          <p:nvPr/>
        </p:nvSpPr>
        <p:spPr>
          <a:xfrm>
            <a:off x="434236" y="6529385"/>
            <a:ext cx="5661764" cy="33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b="0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Source: Institute for Medicaid Innovation. “2023 Annual Medicaid Health Plan Survey.” 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0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9F99A-E230-AB5A-F49D-AD8D56863C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Medicaid Innovation: Perinatal Health, MCO Trends, and Redetermination Impacts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B596-D499-B746-AF41-9ECFEA3AA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232604"/>
            <a:ext cx="5788025" cy="694996"/>
          </a:xfrm>
        </p:spPr>
        <p:txBody>
          <a:bodyPr/>
          <a:lstStyle/>
          <a:p>
            <a:r>
              <a:rPr lang="en-US" b="1" dirty="0"/>
              <a:t>Anna Bonelli, MURP</a:t>
            </a:r>
          </a:p>
          <a:p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4B18F547-22CF-7CD2-766C-06397B6193EF}"/>
              </a:ext>
            </a:extLst>
          </p:cNvPr>
          <p:cNvSpPr txBox="1">
            <a:spLocks/>
          </p:cNvSpPr>
          <p:nvPr/>
        </p:nvSpPr>
        <p:spPr>
          <a:xfrm>
            <a:off x="9122664" y="62380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88E17D-8631-46BB-A56F-973E5B99534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9E64660-312E-0D62-A7F4-B6D9A954E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664" y="4798985"/>
            <a:ext cx="2743201" cy="10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03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94F97-C3EF-1540-352B-17BB84BAC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CB44-35A9-4DB7-BB40-9E56F059E53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A04358-E281-4D13-7737-18182A6471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Annual Survey Findings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14B66E-C58E-15FB-F28C-D83ABCDA65DB}"/>
              </a:ext>
            </a:extLst>
          </p:cNvPr>
          <p:cNvSpPr txBox="1">
            <a:spLocks/>
          </p:cNvSpPr>
          <p:nvPr/>
        </p:nvSpPr>
        <p:spPr>
          <a:xfrm>
            <a:off x="838200" y="849793"/>
            <a:ext cx="10515600" cy="97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cs typeface="Calibri"/>
              </a:rPr>
              <a:t>Health Equity and Identifying Bias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C07431E-AA12-CC53-1139-66F8840CAE1C}"/>
              </a:ext>
            </a:extLst>
          </p:cNvPr>
          <p:cNvSpPr txBox="1">
            <a:spLocks/>
          </p:cNvSpPr>
          <p:nvPr/>
        </p:nvSpPr>
        <p:spPr>
          <a:xfrm>
            <a:off x="1222202" y="2226028"/>
            <a:ext cx="10515600" cy="704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Percentage of Medicaid Health Plans That Evaluated Bias in Clinical Algorithms, Policies, or Risk Prediction Models in the Last 12 Months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6AC9140-F537-F9D0-3F9B-6889FB834295}"/>
              </a:ext>
            </a:extLst>
          </p:cNvPr>
          <p:cNvGraphicFramePr/>
          <p:nvPr/>
        </p:nvGraphicFramePr>
        <p:xfrm>
          <a:off x="3711934" y="2846993"/>
          <a:ext cx="4768132" cy="349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02A9B26-CA95-735B-1AE7-2008D95BB1E7}"/>
              </a:ext>
            </a:extLst>
          </p:cNvPr>
          <p:cNvSpPr/>
          <p:nvPr/>
        </p:nvSpPr>
        <p:spPr>
          <a:xfrm>
            <a:off x="1222202" y="3459114"/>
            <a:ext cx="293368" cy="284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D8E598-3F86-6F10-E373-7E0DB151EFC2}"/>
              </a:ext>
            </a:extLst>
          </p:cNvPr>
          <p:cNvSpPr/>
          <p:nvPr/>
        </p:nvSpPr>
        <p:spPr>
          <a:xfrm>
            <a:off x="1222202" y="4413328"/>
            <a:ext cx="293368" cy="284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602B2A-7210-451E-EEF0-5D4DC2311E35}"/>
              </a:ext>
            </a:extLst>
          </p:cNvPr>
          <p:cNvSpPr/>
          <p:nvPr/>
        </p:nvSpPr>
        <p:spPr>
          <a:xfrm>
            <a:off x="1222202" y="3936549"/>
            <a:ext cx="293368" cy="2844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02BCC68-C8D0-276A-7933-4127659ABB81}"/>
              </a:ext>
            </a:extLst>
          </p:cNvPr>
          <p:cNvSpPr txBox="1">
            <a:spLocks/>
          </p:cNvSpPr>
          <p:nvPr/>
        </p:nvSpPr>
        <p:spPr>
          <a:xfrm>
            <a:off x="1515570" y="3429000"/>
            <a:ext cx="2166724" cy="33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Did not evaluate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A2ABFD2-D5A6-D772-607F-BCB5D65C2E38}"/>
              </a:ext>
            </a:extLst>
          </p:cNvPr>
          <p:cNvSpPr txBox="1">
            <a:spLocks/>
          </p:cNvSpPr>
          <p:nvPr/>
        </p:nvSpPr>
        <p:spPr>
          <a:xfrm>
            <a:off x="1515570" y="4369938"/>
            <a:ext cx="2613370" cy="33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Did evaluate </a:t>
            </a:r>
            <a:r>
              <a:rPr lang="en-US" b="1"/>
              <a:t>AND </a:t>
            </a:r>
            <a:r>
              <a:rPr lang="en-US"/>
              <a:t>changed or abandoned algorithms, policies, or models if bias was discovered</a:t>
            </a:r>
            <a:endParaRPr lang="en-US" b="1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2F099C2-982F-752C-5C0C-BC3D06902A1D}"/>
              </a:ext>
            </a:extLst>
          </p:cNvPr>
          <p:cNvSpPr txBox="1">
            <a:spLocks/>
          </p:cNvSpPr>
          <p:nvPr/>
        </p:nvSpPr>
        <p:spPr>
          <a:xfrm>
            <a:off x="1515570" y="3888865"/>
            <a:ext cx="2166724" cy="33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Did evaluate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978C50-39C5-39B3-EED0-1198F5B8C5E1}"/>
              </a:ext>
            </a:extLst>
          </p:cNvPr>
          <p:cNvSpPr txBox="1"/>
          <p:nvPr/>
        </p:nvSpPr>
        <p:spPr>
          <a:xfrm>
            <a:off x="5288295" y="4466975"/>
            <a:ext cx="797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58%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2D48B6-208F-4834-268B-CDE09542DFEB}"/>
              </a:ext>
            </a:extLst>
          </p:cNvPr>
          <p:cNvSpPr txBox="1"/>
          <p:nvPr/>
        </p:nvSpPr>
        <p:spPr>
          <a:xfrm>
            <a:off x="6295664" y="4093903"/>
            <a:ext cx="797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34%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BDC124-9C22-41A1-22AA-B2DF556CF5E9}"/>
              </a:ext>
            </a:extLst>
          </p:cNvPr>
          <p:cNvSpPr txBox="1"/>
          <p:nvPr/>
        </p:nvSpPr>
        <p:spPr>
          <a:xfrm>
            <a:off x="6582210" y="5107044"/>
            <a:ext cx="797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D2AFED08-13AE-AD11-9438-86152FF37F46}"/>
              </a:ext>
            </a:extLst>
          </p:cNvPr>
          <p:cNvSpPr txBox="1">
            <a:spLocks/>
          </p:cNvSpPr>
          <p:nvPr/>
        </p:nvSpPr>
        <p:spPr>
          <a:xfrm>
            <a:off x="434236" y="6525836"/>
            <a:ext cx="5661764" cy="33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b="0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Source: Institute for Medicaid Innovation. “2023 Annual Medicaid Health Plan Survey.” 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31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C20EB-0EA9-2163-CCEB-9F8F7898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CB44-35A9-4DB7-BB40-9E56F059E53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1990DF-92E0-17E2-C9D8-F7B3EBEEB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87236" y="378620"/>
            <a:ext cx="8560515" cy="471174"/>
          </a:xfrm>
        </p:spPr>
        <p:txBody>
          <a:bodyPr/>
          <a:lstStyle/>
          <a:p>
            <a:r>
              <a:rPr lang="en-US"/>
              <a:t>Annual Survey Findings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5A62141-A6DB-ADF8-11FC-22FAB83AA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F887DA-D901-0B07-E8DB-1BAF1D680172}"/>
              </a:ext>
            </a:extLst>
          </p:cNvPr>
          <p:cNvSpPr txBox="1">
            <a:spLocks/>
          </p:cNvSpPr>
          <p:nvPr/>
        </p:nvSpPr>
        <p:spPr>
          <a:xfrm>
            <a:off x="95251" y="1402243"/>
            <a:ext cx="3857624" cy="3169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Data Sharing is an Opportunity for Improvement</a:t>
            </a:r>
          </a:p>
        </p:txBody>
      </p:sp>
      <p:pic>
        <p:nvPicPr>
          <p:cNvPr id="12" name="Content Placeholder 7" descr="A screenshot of a medical information&#10;&#10;Description automatically generated">
            <a:extLst>
              <a:ext uri="{FF2B5EF4-FFF2-40B4-BE49-F238E27FC236}">
                <a16:creationId xmlns:a16="http://schemas.microsoft.com/office/drawing/2014/main" id="{F1DCD3BA-B69B-E49E-14B3-AE952E03A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24"/>
          <a:stretch/>
        </p:blipFill>
        <p:spPr>
          <a:xfrm>
            <a:off x="4029075" y="986954"/>
            <a:ext cx="7391400" cy="4676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EF00A3F-9B76-C29B-C794-FCDB9153A5C9}"/>
              </a:ext>
            </a:extLst>
          </p:cNvPr>
          <p:cNvSpPr txBox="1">
            <a:spLocks/>
          </p:cNvSpPr>
          <p:nvPr/>
        </p:nvSpPr>
        <p:spPr>
          <a:xfrm>
            <a:off x="434236" y="6525836"/>
            <a:ext cx="5661764" cy="33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b="0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Source: Institute for Medicaid Innovation. “2023 Annual Medicaid Health Plan Survey.” 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23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62EE2-0CBD-6200-16C3-076AFAE6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865" y="6241600"/>
            <a:ext cx="2743200" cy="365125"/>
          </a:xfrm>
        </p:spPr>
        <p:txBody>
          <a:bodyPr/>
          <a:lstStyle/>
          <a:p>
            <a:fld id="{9643CB44-35A9-4DB7-BB40-9E56F059E53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2B656-0EA1-E6A4-84B7-072D3A2E46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Redetermination Survey Findings</a:t>
            </a:r>
          </a:p>
        </p:txBody>
      </p:sp>
    </p:spTree>
    <p:extLst>
      <p:ext uri="{BB962C8B-B14F-4D97-AF65-F5344CB8AC3E}">
        <p14:creationId xmlns:p14="http://schemas.microsoft.com/office/powerpoint/2010/main" val="2537399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618D7E0-3EBE-86AC-D8FA-1D69F08E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902"/>
            <a:ext cx="10515600" cy="836888"/>
          </a:xfrm>
        </p:spPr>
        <p:txBody>
          <a:bodyPr>
            <a:normAutofit/>
          </a:bodyPr>
          <a:lstStyle/>
          <a:p>
            <a:r>
              <a:rPr lang="en-US" sz="4000">
                <a:cs typeface="Calibri"/>
              </a:rPr>
              <a:t>New National Redetermination Survey 	</a:t>
            </a:r>
            <a:endParaRPr lang="en-US" sz="4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CE17A-FD76-F78E-BE64-5E39474C3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CB44-35A9-4DB7-BB40-9E56F059E53A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CE4AFC-4813-0BD5-3A8A-C4DF9289365D}"/>
              </a:ext>
            </a:extLst>
          </p:cNvPr>
          <p:cNvGrpSpPr/>
          <p:nvPr/>
        </p:nvGrpSpPr>
        <p:grpSpPr>
          <a:xfrm>
            <a:off x="838200" y="2772642"/>
            <a:ext cx="10752379" cy="2263256"/>
            <a:chOff x="1074609" y="2822402"/>
            <a:chExt cx="10515970" cy="2213495"/>
          </a:xfrm>
        </p:grpSpPr>
        <p:sp>
          <p:nvSpPr>
            <p:cNvPr id="2" name="Content Placeholder 6">
              <a:extLst>
                <a:ext uri="{FF2B5EF4-FFF2-40B4-BE49-F238E27FC236}">
                  <a16:creationId xmlns:a16="http://schemas.microsoft.com/office/drawing/2014/main" id="{80C04D05-260D-6593-47E0-D2D6AE94896E}"/>
                </a:ext>
              </a:extLst>
            </p:cNvPr>
            <p:cNvSpPr txBox="1">
              <a:spLocks/>
            </p:cNvSpPr>
            <p:nvPr/>
          </p:nvSpPr>
          <p:spPr>
            <a:xfrm>
              <a:off x="1989685" y="2822402"/>
              <a:ext cx="1115915" cy="43972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u="sng">
                  <a:solidFill>
                    <a:schemeClr val="accent1"/>
                  </a:solidFill>
                  <a:cs typeface="Calibri"/>
                </a:rPr>
                <a:t>Survey 1 </a:t>
              </a:r>
              <a:br>
                <a:rPr lang="en-US" b="1" u="sng">
                  <a:cs typeface="Calibri"/>
                </a:rPr>
              </a:br>
              <a:endParaRPr lang="en-US" b="1" u="sng">
                <a:cs typeface="Calibri"/>
              </a:endParaRPr>
            </a:p>
          </p:txBody>
        </p:sp>
        <p:sp>
          <p:nvSpPr>
            <p:cNvPr id="28" name="Content Placeholder 6">
              <a:extLst>
                <a:ext uri="{FF2B5EF4-FFF2-40B4-BE49-F238E27FC236}">
                  <a16:creationId xmlns:a16="http://schemas.microsoft.com/office/drawing/2014/main" id="{267EFE3C-A9D0-65CB-E4B6-EFB6985C0E06}"/>
                </a:ext>
              </a:extLst>
            </p:cNvPr>
            <p:cNvSpPr txBox="1">
              <a:spLocks/>
            </p:cNvSpPr>
            <p:nvPr/>
          </p:nvSpPr>
          <p:spPr>
            <a:xfrm>
              <a:off x="4614526" y="2822402"/>
              <a:ext cx="1218446" cy="39528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u="sng">
                  <a:solidFill>
                    <a:schemeClr val="accent1"/>
                  </a:solidFill>
                  <a:cs typeface="Calibri"/>
                </a:rPr>
                <a:t>Survey 2</a:t>
              </a:r>
              <a:br>
                <a:rPr lang="en-US" sz="2400">
                  <a:cs typeface="Calibri"/>
                </a:rPr>
              </a:br>
              <a:endParaRPr lang="en-US" sz="2400">
                <a:cs typeface="Calibri"/>
              </a:endParaRPr>
            </a:p>
          </p:txBody>
        </p:sp>
        <p:sp>
          <p:nvSpPr>
            <p:cNvPr id="29" name="Content Placeholder 6">
              <a:extLst>
                <a:ext uri="{FF2B5EF4-FFF2-40B4-BE49-F238E27FC236}">
                  <a16:creationId xmlns:a16="http://schemas.microsoft.com/office/drawing/2014/main" id="{E9A8DA84-F363-2F8C-D940-83B6156E27E9}"/>
                </a:ext>
              </a:extLst>
            </p:cNvPr>
            <p:cNvSpPr txBox="1">
              <a:spLocks/>
            </p:cNvSpPr>
            <p:nvPr/>
          </p:nvSpPr>
          <p:spPr>
            <a:xfrm>
              <a:off x="9834662" y="2822402"/>
              <a:ext cx="1218447" cy="36933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u="sng">
                  <a:solidFill>
                    <a:schemeClr val="accent1"/>
                  </a:solidFill>
                  <a:cs typeface="Calibri"/>
                </a:rPr>
                <a:t>Survey 4</a:t>
              </a:r>
              <a:br>
                <a:rPr lang="en-US" sz="2400">
                  <a:cs typeface="Calibri"/>
                </a:rPr>
              </a:br>
              <a:endParaRPr lang="en-US" sz="2400">
                <a:cs typeface="Calibri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F668A0-4FE7-BDE6-7188-890CFE53B865}"/>
                </a:ext>
              </a:extLst>
            </p:cNvPr>
            <p:cNvSpPr txBox="1"/>
            <p:nvPr/>
          </p:nvSpPr>
          <p:spPr>
            <a:xfrm>
              <a:off x="1074609" y="4426823"/>
              <a:ext cx="121557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2023</a:t>
              </a:r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D896F9-CE46-08CC-E49E-F07A651E3DD2}"/>
                </a:ext>
              </a:extLst>
            </p:cNvPr>
            <p:cNvSpPr txBox="1"/>
            <p:nvPr/>
          </p:nvSpPr>
          <p:spPr>
            <a:xfrm>
              <a:off x="7907092" y="4451122"/>
              <a:ext cx="121557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2024</a:t>
              </a:r>
              <a:endParaRPr lang="en-US" sz="32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285AF56-FD36-70FB-0B26-B4AF5087BE99}"/>
                </a:ext>
              </a:extLst>
            </p:cNvPr>
            <p:cNvGrpSpPr/>
            <p:nvPr/>
          </p:nvGrpSpPr>
          <p:grpSpPr>
            <a:xfrm>
              <a:off x="2090036" y="3990914"/>
              <a:ext cx="787025" cy="369332"/>
              <a:chOff x="1165595" y="3855372"/>
              <a:chExt cx="787025" cy="369332"/>
            </a:xfrm>
          </p:grpSpPr>
          <p:sp>
            <p:nvSpPr>
              <p:cNvPr id="15" name="Freeform 18">
                <a:extLst>
                  <a:ext uri="{FF2B5EF4-FFF2-40B4-BE49-F238E27FC236}">
                    <a16:creationId xmlns:a16="http://schemas.microsoft.com/office/drawing/2014/main" id="{7F54C1CB-607B-6471-4516-6B22C0FB7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595" y="3889211"/>
                <a:ext cx="787025" cy="301654"/>
              </a:xfrm>
              <a:custGeom>
                <a:avLst/>
                <a:gdLst>
                  <a:gd name="T0" fmla="*/ 2592 w 2709"/>
                  <a:gd name="T1" fmla="*/ 230 h 230"/>
                  <a:gd name="T2" fmla="*/ 2592 w 2709"/>
                  <a:gd name="T3" fmla="*/ 230 h 230"/>
                  <a:gd name="T4" fmla="*/ 1296 w 2709"/>
                  <a:gd name="T5" fmla="*/ 230 h 230"/>
                  <a:gd name="T6" fmla="*/ 0 w 2709"/>
                  <a:gd name="T7" fmla="*/ 230 h 230"/>
                  <a:gd name="T8" fmla="*/ 118 w 2709"/>
                  <a:gd name="T9" fmla="*/ 115 h 230"/>
                  <a:gd name="T10" fmla="*/ 0 w 2709"/>
                  <a:gd name="T11" fmla="*/ 0 h 230"/>
                  <a:gd name="T12" fmla="*/ 1296 w 2709"/>
                  <a:gd name="T13" fmla="*/ 0 h 230"/>
                  <a:gd name="T14" fmla="*/ 2592 w 2709"/>
                  <a:gd name="T15" fmla="*/ 0 h 230"/>
                  <a:gd name="T16" fmla="*/ 2709 w 2709"/>
                  <a:gd name="T17" fmla="*/ 115 h 230"/>
                  <a:gd name="T18" fmla="*/ 2592 w 2709"/>
                  <a:gd name="T1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09" h="230">
                    <a:moveTo>
                      <a:pt x="2592" y="230"/>
                    </a:moveTo>
                    <a:lnTo>
                      <a:pt x="2592" y="230"/>
                    </a:lnTo>
                    <a:lnTo>
                      <a:pt x="1296" y="230"/>
                    </a:lnTo>
                    <a:lnTo>
                      <a:pt x="0" y="230"/>
                    </a:lnTo>
                    <a:lnTo>
                      <a:pt x="118" y="115"/>
                    </a:lnTo>
                    <a:lnTo>
                      <a:pt x="0" y="0"/>
                    </a:lnTo>
                    <a:lnTo>
                      <a:pt x="1296" y="0"/>
                    </a:lnTo>
                    <a:lnTo>
                      <a:pt x="2592" y="0"/>
                    </a:lnTo>
                    <a:lnTo>
                      <a:pt x="2709" y="115"/>
                    </a:lnTo>
                    <a:lnTo>
                      <a:pt x="2592" y="230"/>
                    </a:lnTo>
                    <a:close/>
                  </a:path>
                </a:pathLst>
              </a:custGeom>
              <a:solidFill>
                <a:srgbClr val="81C59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25BB90-272E-BF46-452B-319EE7BF0F37}"/>
                  </a:ext>
                </a:extLst>
              </p:cNvPr>
              <p:cNvSpPr txBox="1"/>
              <p:nvPr/>
            </p:nvSpPr>
            <p:spPr>
              <a:xfrm>
                <a:off x="1204795" y="3855372"/>
                <a:ext cx="7076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June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004BBE4-8426-5162-9C50-3064FB4773BB}"/>
                </a:ext>
              </a:extLst>
            </p:cNvPr>
            <p:cNvGrpSpPr/>
            <p:nvPr/>
          </p:nvGrpSpPr>
          <p:grpSpPr>
            <a:xfrm>
              <a:off x="2953793" y="3990914"/>
              <a:ext cx="786231" cy="369332"/>
              <a:chOff x="2011309" y="3855372"/>
              <a:chExt cx="786231" cy="369332"/>
            </a:xfrm>
          </p:grpSpPr>
          <p:sp>
            <p:nvSpPr>
              <p:cNvPr id="16" name="Freeform 19">
                <a:extLst>
                  <a:ext uri="{FF2B5EF4-FFF2-40B4-BE49-F238E27FC236}">
                    <a16:creationId xmlns:a16="http://schemas.microsoft.com/office/drawing/2014/main" id="{FA1CAA2D-0702-9D3A-372E-46393318D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309" y="3889211"/>
                <a:ext cx="786231" cy="301654"/>
              </a:xfrm>
              <a:custGeom>
                <a:avLst/>
                <a:gdLst>
                  <a:gd name="T0" fmla="*/ 2591 w 2709"/>
                  <a:gd name="T1" fmla="*/ 230 h 230"/>
                  <a:gd name="T2" fmla="*/ 2591 w 2709"/>
                  <a:gd name="T3" fmla="*/ 230 h 230"/>
                  <a:gd name="T4" fmla="*/ 1296 w 2709"/>
                  <a:gd name="T5" fmla="*/ 230 h 230"/>
                  <a:gd name="T6" fmla="*/ 0 w 2709"/>
                  <a:gd name="T7" fmla="*/ 230 h 230"/>
                  <a:gd name="T8" fmla="*/ 117 w 2709"/>
                  <a:gd name="T9" fmla="*/ 115 h 230"/>
                  <a:gd name="T10" fmla="*/ 0 w 2709"/>
                  <a:gd name="T11" fmla="*/ 0 h 230"/>
                  <a:gd name="T12" fmla="*/ 1296 w 2709"/>
                  <a:gd name="T13" fmla="*/ 0 h 230"/>
                  <a:gd name="T14" fmla="*/ 2591 w 2709"/>
                  <a:gd name="T15" fmla="*/ 0 h 230"/>
                  <a:gd name="T16" fmla="*/ 2709 w 2709"/>
                  <a:gd name="T17" fmla="*/ 115 h 230"/>
                  <a:gd name="T18" fmla="*/ 2591 w 2709"/>
                  <a:gd name="T1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09" h="230">
                    <a:moveTo>
                      <a:pt x="2591" y="230"/>
                    </a:moveTo>
                    <a:lnTo>
                      <a:pt x="2591" y="230"/>
                    </a:lnTo>
                    <a:lnTo>
                      <a:pt x="1296" y="230"/>
                    </a:lnTo>
                    <a:lnTo>
                      <a:pt x="0" y="230"/>
                    </a:lnTo>
                    <a:lnTo>
                      <a:pt x="117" y="115"/>
                    </a:lnTo>
                    <a:lnTo>
                      <a:pt x="0" y="0"/>
                    </a:lnTo>
                    <a:lnTo>
                      <a:pt x="1296" y="0"/>
                    </a:lnTo>
                    <a:lnTo>
                      <a:pt x="2591" y="0"/>
                    </a:lnTo>
                    <a:lnTo>
                      <a:pt x="2709" y="115"/>
                    </a:lnTo>
                    <a:lnTo>
                      <a:pt x="2591" y="230"/>
                    </a:lnTo>
                    <a:close/>
                  </a:path>
                </a:pathLst>
              </a:custGeom>
              <a:solidFill>
                <a:srgbClr val="AAD8E4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EC30DFD-F999-0A07-1723-4245C8028EA9}"/>
                  </a:ext>
                </a:extLst>
              </p:cNvPr>
              <p:cNvSpPr txBox="1"/>
              <p:nvPr/>
            </p:nvSpPr>
            <p:spPr>
              <a:xfrm>
                <a:off x="2067514" y="3855372"/>
                <a:ext cx="6643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July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199D269-3CCF-BB75-5024-C86B5831645B}"/>
                </a:ext>
              </a:extLst>
            </p:cNvPr>
            <p:cNvGrpSpPr/>
            <p:nvPr/>
          </p:nvGrpSpPr>
          <p:grpSpPr>
            <a:xfrm>
              <a:off x="3811166" y="3990914"/>
              <a:ext cx="786231" cy="369332"/>
              <a:chOff x="2856229" y="3855372"/>
              <a:chExt cx="786231" cy="369332"/>
            </a:xfrm>
          </p:grpSpPr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56731449-70B0-2E57-EE67-F0873A532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229" y="3889211"/>
                <a:ext cx="786231" cy="301654"/>
              </a:xfrm>
              <a:custGeom>
                <a:avLst/>
                <a:gdLst>
                  <a:gd name="T0" fmla="*/ 2592 w 2709"/>
                  <a:gd name="T1" fmla="*/ 230 h 230"/>
                  <a:gd name="T2" fmla="*/ 2592 w 2709"/>
                  <a:gd name="T3" fmla="*/ 230 h 230"/>
                  <a:gd name="T4" fmla="*/ 1296 w 2709"/>
                  <a:gd name="T5" fmla="*/ 230 h 230"/>
                  <a:gd name="T6" fmla="*/ 0 w 2709"/>
                  <a:gd name="T7" fmla="*/ 230 h 230"/>
                  <a:gd name="T8" fmla="*/ 118 w 2709"/>
                  <a:gd name="T9" fmla="*/ 115 h 230"/>
                  <a:gd name="T10" fmla="*/ 0 w 2709"/>
                  <a:gd name="T11" fmla="*/ 0 h 230"/>
                  <a:gd name="T12" fmla="*/ 1296 w 2709"/>
                  <a:gd name="T13" fmla="*/ 0 h 230"/>
                  <a:gd name="T14" fmla="*/ 2592 w 2709"/>
                  <a:gd name="T15" fmla="*/ 0 h 230"/>
                  <a:gd name="T16" fmla="*/ 2709 w 2709"/>
                  <a:gd name="T17" fmla="*/ 115 h 230"/>
                  <a:gd name="T18" fmla="*/ 2592 w 2709"/>
                  <a:gd name="T1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09" h="230">
                    <a:moveTo>
                      <a:pt x="2592" y="230"/>
                    </a:moveTo>
                    <a:lnTo>
                      <a:pt x="2592" y="230"/>
                    </a:lnTo>
                    <a:lnTo>
                      <a:pt x="1296" y="230"/>
                    </a:lnTo>
                    <a:lnTo>
                      <a:pt x="0" y="230"/>
                    </a:lnTo>
                    <a:lnTo>
                      <a:pt x="118" y="115"/>
                    </a:lnTo>
                    <a:lnTo>
                      <a:pt x="0" y="0"/>
                    </a:lnTo>
                    <a:lnTo>
                      <a:pt x="1296" y="0"/>
                    </a:lnTo>
                    <a:lnTo>
                      <a:pt x="2592" y="0"/>
                    </a:lnTo>
                    <a:lnTo>
                      <a:pt x="2709" y="115"/>
                    </a:lnTo>
                    <a:lnTo>
                      <a:pt x="2592" y="230"/>
                    </a:lnTo>
                    <a:close/>
                  </a:path>
                </a:pathLst>
              </a:custGeom>
              <a:solidFill>
                <a:srgbClr val="BBDFC6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39C287-95BC-D36A-9E6F-468D7934ABBD}"/>
                  </a:ext>
                </a:extLst>
              </p:cNvPr>
              <p:cNvSpPr txBox="1"/>
              <p:nvPr/>
            </p:nvSpPr>
            <p:spPr>
              <a:xfrm>
                <a:off x="2938597" y="3855372"/>
                <a:ext cx="6457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Aug.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159427D-A349-1624-651C-A0D1BC33B9BC}"/>
                </a:ext>
              </a:extLst>
            </p:cNvPr>
            <p:cNvGrpSpPr/>
            <p:nvPr/>
          </p:nvGrpSpPr>
          <p:grpSpPr>
            <a:xfrm>
              <a:off x="5543415" y="3990914"/>
              <a:ext cx="786714" cy="369332"/>
              <a:chOff x="4541990" y="3855372"/>
              <a:chExt cx="786714" cy="369332"/>
            </a:xfrm>
          </p:grpSpPr>
          <p:sp>
            <p:nvSpPr>
              <p:cNvPr id="3" name="Freeform 17">
                <a:extLst>
                  <a:ext uri="{FF2B5EF4-FFF2-40B4-BE49-F238E27FC236}">
                    <a16:creationId xmlns:a16="http://schemas.microsoft.com/office/drawing/2014/main" id="{74013D71-215F-F2C2-51AA-CBE4AC046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1990" y="3889689"/>
                <a:ext cx="786714" cy="300698"/>
              </a:xfrm>
              <a:custGeom>
                <a:avLst/>
                <a:gdLst>
                  <a:gd name="T0" fmla="*/ 2591 w 2709"/>
                  <a:gd name="T1" fmla="*/ 230 h 230"/>
                  <a:gd name="T2" fmla="*/ 2591 w 2709"/>
                  <a:gd name="T3" fmla="*/ 230 h 230"/>
                  <a:gd name="T4" fmla="*/ 1296 w 2709"/>
                  <a:gd name="T5" fmla="*/ 230 h 230"/>
                  <a:gd name="T6" fmla="*/ 0 w 2709"/>
                  <a:gd name="T7" fmla="*/ 230 h 230"/>
                  <a:gd name="T8" fmla="*/ 117 w 2709"/>
                  <a:gd name="T9" fmla="*/ 115 h 230"/>
                  <a:gd name="T10" fmla="*/ 0 w 2709"/>
                  <a:gd name="T11" fmla="*/ 0 h 230"/>
                  <a:gd name="T12" fmla="*/ 1296 w 2709"/>
                  <a:gd name="T13" fmla="*/ 0 h 230"/>
                  <a:gd name="T14" fmla="*/ 2591 w 2709"/>
                  <a:gd name="T15" fmla="*/ 0 h 230"/>
                  <a:gd name="T16" fmla="*/ 2709 w 2709"/>
                  <a:gd name="T17" fmla="*/ 115 h 230"/>
                  <a:gd name="T18" fmla="*/ 2591 w 2709"/>
                  <a:gd name="T1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09" h="230">
                    <a:moveTo>
                      <a:pt x="2591" y="230"/>
                    </a:moveTo>
                    <a:lnTo>
                      <a:pt x="2591" y="230"/>
                    </a:lnTo>
                    <a:lnTo>
                      <a:pt x="1296" y="230"/>
                    </a:lnTo>
                    <a:lnTo>
                      <a:pt x="0" y="230"/>
                    </a:lnTo>
                    <a:lnTo>
                      <a:pt x="117" y="115"/>
                    </a:lnTo>
                    <a:lnTo>
                      <a:pt x="0" y="0"/>
                    </a:lnTo>
                    <a:lnTo>
                      <a:pt x="1296" y="0"/>
                    </a:lnTo>
                    <a:lnTo>
                      <a:pt x="2591" y="0"/>
                    </a:lnTo>
                    <a:lnTo>
                      <a:pt x="2709" y="115"/>
                    </a:lnTo>
                    <a:lnTo>
                      <a:pt x="2591" y="230"/>
                    </a:lnTo>
                    <a:close/>
                  </a:path>
                </a:pathLst>
              </a:custGeom>
              <a:solidFill>
                <a:srgbClr val="2B5384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09E0A4-0937-EA75-0275-990193E1C7F0}"/>
                  </a:ext>
                </a:extLst>
              </p:cNvPr>
              <p:cNvSpPr txBox="1"/>
              <p:nvPr/>
            </p:nvSpPr>
            <p:spPr>
              <a:xfrm>
                <a:off x="4628437" y="3855372"/>
                <a:ext cx="6104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Oct.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81A26BD-6AD1-974F-6C24-E99F24FFC42B}"/>
                </a:ext>
              </a:extLst>
            </p:cNvPr>
            <p:cNvGrpSpPr/>
            <p:nvPr/>
          </p:nvGrpSpPr>
          <p:grpSpPr>
            <a:xfrm>
              <a:off x="4671334" y="3990914"/>
              <a:ext cx="798144" cy="369332"/>
              <a:chOff x="3680803" y="3855372"/>
              <a:chExt cx="798144" cy="369332"/>
            </a:xfrm>
          </p:grpSpPr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id="{479E5F18-B9D6-303A-BFF6-AB94FB40C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803" y="3889211"/>
                <a:ext cx="798144" cy="301654"/>
              </a:xfrm>
              <a:custGeom>
                <a:avLst/>
                <a:gdLst>
                  <a:gd name="T0" fmla="*/ 1296 w 2751"/>
                  <a:gd name="T1" fmla="*/ 0 h 230"/>
                  <a:gd name="T2" fmla="*/ 1296 w 2751"/>
                  <a:gd name="T3" fmla="*/ 0 h 230"/>
                  <a:gd name="T4" fmla="*/ 0 w 2751"/>
                  <a:gd name="T5" fmla="*/ 0 h 230"/>
                  <a:gd name="T6" fmla="*/ 117 w 2751"/>
                  <a:gd name="T7" fmla="*/ 115 h 230"/>
                  <a:gd name="T8" fmla="*/ 0 w 2751"/>
                  <a:gd name="T9" fmla="*/ 230 h 230"/>
                  <a:gd name="T10" fmla="*/ 1296 w 2751"/>
                  <a:gd name="T11" fmla="*/ 230 h 230"/>
                  <a:gd name="T12" fmla="*/ 2591 w 2751"/>
                  <a:gd name="T13" fmla="*/ 230 h 230"/>
                  <a:gd name="T14" fmla="*/ 2751 w 2751"/>
                  <a:gd name="T15" fmla="*/ 115 h 230"/>
                  <a:gd name="T16" fmla="*/ 2591 w 2751"/>
                  <a:gd name="T17" fmla="*/ 0 h 230"/>
                  <a:gd name="T18" fmla="*/ 1296 w 2751"/>
                  <a:gd name="T1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51" h="230">
                    <a:moveTo>
                      <a:pt x="1296" y="0"/>
                    </a:moveTo>
                    <a:lnTo>
                      <a:pt x="1296" y="0"/>
                    </a:lnTo>
                    <a:lnTo>
                      <a:pt x="0" y="0"/>
                    </a:lnTo>
                    <a:lnTo>
                      <a:pt x="117" y="115"/>
                    </a:lnTo>
                    <a:lnTo>
                      <a:pt x="0" y="230"/>
                    </a:lnTo>
                    <a:lnTo>
                      <a:pt x="1296" y="230"/>
                    </a:lnTo>
                    <a:lnTo>
                      <a:pt x="2591" y="230"/>
                    </a:lnTo>
                    <a:lnTo>
                      <a:pt x="2751" y="115"/>
                    </a:lnTo>
                    <a:lnTo>
                      <a:pt x="2591" y="0"/>
                    </a:lnTo>
                    <a:lnTo>
                      <a:pt x="1296" y="0"/>
                    </a:lnTo>
                    <a:close/>
                  </a:path>
                </a:pathLst>
              </a:custGeom>
              <a:solidFill>
                <a:srgbClr val="D1D1D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E95908E-5181-B59F-E48A-88576403A533}"/>
                  </a:ext>
                </a:extLst>
              </p:cNvPr>
              <p:cNvSpPr txBox="1"/>
              <p:nvPr/>
            </p:nvSpPr>
            <p:spPr>
              <a:xfrm>
                <a:off x="3762041" y="3855372"/>
                <a:ext cx="685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Sep.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5A13332-12F2-492F-15D2-A54376661203}"/>
                </a:ext>
              </a:extLst>
            </p:cNvPr>
            <p:cNvGrpSpPr/>
            <p:nvPr/>
          </p:nvGrpSpPr>
          <p:grpSpPr>
            <a:xfrm>
              <a:off x="6404066" y="3990914"/>
              <a:ext cx="787025" cy="369332"/>
              <a:chOff x="5397417" y="3855372"/>
              <a:chExt cx="787025" cy="369332"/>
            </a:xfrm>
          </p:grpSpPr>
          <p:sp>
            <p:nvSpPr>
              <p:cNvPr id="31" name="Freeform 18">
                <a:extLst>
                  <a:ext uri="{FF2B5EF4-FFF2-40B4-BE49-F238E27FC236}">
                    <a16:creationId xmlns:a16="http://schemas.microsoft.com/office/drawing/2014/main" id="{C83B87EF-4D6A-2E9B-B407-6F344D731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7417" y="3889211"/>
                <a:ext cx="787025" cy="301654"/>
              </a:xfrm>
              <a:custGeom>
                <a:avLst/>
                <a:gdLst>
                  <a:gd name="T0" fmla="*/ 2592 w 2709"/>
                  <a:gd name="T1" fmla="*/ 230 h 230"/>
                  <a:gd name="T2" fmla="*/ 2592 w 2709"/>
                  <a:gd name="T3" fmla="*/ 230 h 230"/>
                  <a:gd name="T4" fmla="*/ 1296 w 2709"/>
                  <a:gd name="T5" fmla="*/ 230 h 230"/>
                  <a:gd name="T6" fmla="*/ 0 w 2709"/>
                  <a:gd name="T7" fmla="*/ 230 h 230"/>
                  <a:gd name="T8" fmla="*/ 118 w 2709"/>
                  <a:gd name="T9" fmla="*/ 115 h 230"/>
                  <a:gd name="T10" fmla="*/ 0 w 2709"/>
                  <a:gd name="T11" fmla="*/ 0 h 230"/>
                  <a:gd name="T12" fmla="*/ 1296 w 2709"/>
                  <a:gd name="T13" fmla="*/ 0 h 230"/>
                  <a:gd name="T14" fmla="*/ 2592 w 2709"/>
                  <a:gd name="T15" fmla="*/ 0 h 230"/>
                  <a:gd name="T16" fmla="*/ 2709 w 2709"/>
                  <a:gd name="T17" fmla="*/ 115 h 230"/>
                  <a:gd name="T18" fmla="*/ 2592 w 2709"/>
                  <a:gd name="T1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09" h="230">
                    <a:moveTo>
                      <a:pt x="2592" y="230"/>
                    </a:moveTo>
                    <a:lnTo>
                      <a:pt x="2592" y="230"/>
                    </a:lnTo>
                    <a:lnTo>
                      <a:pt x="1296" y="230"/>
                    </a:lnTo>
                    <a:lnTo>
                      <a:pt x="0" y="230"/>
                    </a:lnTo>
                    <a:lnTo>
                      <a:pt x="118" y="115"/>
                    </a:lnTo>
                    <a:lnTo>
                      <a:pt x="0" y="0"/>
                    </a:lnTo>
                    <a:lnTo>
                      <a:pt x="1296" y="0"/>
                    </a:lnTo>
                    <a:lnTo>
                      <a:pt x="2592" y="0"/>
                    </a:lnTo>
                    <a:lnTo>
                      <a:pt x="2709" y="115"/>
                    </a:lnTo>
                    <a:lnTo>
                      <a:pt x="2592" y="230"/>
                    </a:lnTo>
                    <a:close/>
                  </a:path>
                </a:pathLst>
              </a:custGeom>
              <a:solidFill>
                <a:srgbClr val="81C59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F9E9D46-FD3A-9395-FD5A-95685F198B15}"/>
                  </a:ext>
                </a:extLst>
              </p:cNvPr>
              <p:cNvSpPr txBox="1"/>
              <p:nvPr/>
            </p:nvSpPr>
            <p:spPr>
              <a:xfrm>
                <a:off x="5458378" y="3855372"/>
                <a:ext cx="6651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Nov.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82977A0-00F2-256D-45B0-9038F4108319}"/>
                </a:ext>
              </a:extLst>
            </p:cNvPr>
            <p:cNvGrpSpPr/>
            <p:nvPr/>
          </p:nvGrpSpPr>
          <p:grpSpPr>
            <a:xfrm>
              <a:off x="7265028" y="3990914"/>
              <a:ext cx="786231" cy="369332"/>
              <a:chOff x="6253155" y="3855372"/>
              <a:chExt cx="786231" cy="369332"/>
            </a:xfrm>
          </p:grpSpPr>
          <p:sp>
            <p:nvSpPr>
              <p:cNvPr id="32" name="Freeform 19">
                <a:extLst>
                  <a:ext uri="{FF2B5EF4-FFF2-40B4-BE49-F238E27FC236}">
                    <a16:creationId xmlns:a16="http://schemas.microsoft.com/office/drawing/2014/main" id="{0FF51EBC-CDD2-601B-EFFC-88C0AC993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3155" y="3889211"/>
                <a:ext cx="786231" cy="301654"/>
              </a:xfrm>
              <a:custGeom>
                <a:avLst/>
                <a:gdLst>
                  <a:gd name="T0" fmla="*/ 2591 w 2709"/>
                  <a:gd name="T1" fmla="*/ 230 h 230"/>
                  <a:gd name="T2" fmla="*/ 2591 w 2709"/>
                  <a:gd name="T3" fmla="*/ 230 h 230"/>
                  <a:gd name="T4" fmla="*/ 1296 w 2709"/>
                  <a:gd name="T5" fmla="*/ 230 h 230"/>
                  <a:gd name="T6" fmla="*/ 0 w 2709"/>
                  <a:gd name="T7" fmla="*/ 230 h 230"/>
                  <a:gd name="T8" fmla="*/ 117 w 2709"/>
                  <a:gd name="T9" fmla="*/ 115 h 230"/>
                  <a:gd name="T10" fmla="*/ 0 w 2709"/>
                  <a:gd name="T11" fmla="*/ 0 h 230"/>
                  <a:gd name="T12" fmla="*/ 1296 w 2709"/>
                  <a:gd name="T13" fmla="*/ 0 h 230"/>
                  <a:gd name="T14" fmla="*/ 2591 w 2709"/>
                  <a:gd name="T15" fmla="*/ 0 h 230"/>
                  <a:gd name="T16" fmla="*/ 2709 w 2709"/>
                  <a:gd name="T17" fmla="*/ 115 h 230"/>
                  <a:gd name="T18" fmla="*/ 2591 w 2709"/>
                  <a:gd name="T1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09" h="230">
                    <a:moveTo>
                      <a:pt x="2591" y="230"/>
                    </a:moveTo>
                    <a:lnTo>
                      <a:pt x="2591" y="230"/>
                    </a:lnTo>
                    <a:lnTo>
                      <a:pt x="1296" y="230"/>
                    </a:lnTo>
                    <a:lnTo>
                      <a:pt x="0" y="230"/>
                    </a:lnTo>
                    <a:lnTo>
                      <a:pt x="117" y="115"/>
                    </a:lnTo>
                    <a:lnTo>
                      <a:pt x="0" y="0"/>
                    </a:lnTo>
                    <a:lnTo>
                      <a:pt x="1296" y="0"/>
                    </a:lnTo>
                    <a:lnTo>
                      <a:pt x="2591" y="0"/>
                    </a:lnTo>
                    <a:lnTo>
                      <a:pt x="2709" y="115"/>
                    </a:lnTo>
                    <a:lnTo>
                      <a:pt x="2591" y="230"/>
                    </a:lnTo>
                    <a:close/>
                  </a:path>
                </a:pathLst>
              </a:custGeom>
              <a:solidFill>
                <a:srgbClr val="AAD8E4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F781AE2-D722-B321-2EF2-CDE90F45E074}"/>
                  </a:ext>
                </a:extLst>
              </p:cNvPr>
              <p:cNvSpPr txBox="1"/>
              <p:nvPr/>
            </p:nvSpPr>
            <p:spPr>
              <a:xfrm>
                <a:off x="6347618" y="3855372"/>
                <a:ext cx="6651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Dec.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D52F934-C8F3-9198-67F8-A4D291441A02}"/>
                </a:ext>
              </a:extLst>
            </p:cNvPr>
            <p:cNvGrpSpPr/>
            <p:nvPr/>
          </p:nvGrpSpPr>
          <p:grpSpPr>
            <a:xfrm>
              <a:off x="8125196" y="3990914"/>
              <a:ext cx="786231" cy="369332"/>
              <a:chOff x="7116841" y="3855372"/>
              <a:chExt cx="786231" cy="369332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4DF4E41E-7BCA-6878-4351-BB7E9FE9C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6841" y="3889211"/>
                <a:ext cx="786231" cy="301654"/>
              </a:xfrm>
              <a:custGeom>
                <a:avLst/>
                <a:gdLst>
                  <a:gd name="T0" fmla="*/ 2592 w 2709"/>
                  <a:gd name="T1" fmla="*/ 230 h 230"/>
                  <a:gd name="T2" fmla="*/ 2592 w 2709"/>
                  <a:gd name="T3" fmla="*/ 230 h 230"/>
                  <a:gd name="T4" fmla="*/ 1296 w 2709"/>
                  <a:gd name="T5" fmla="*/ 230 h 230"/>
                  <a:gd name="T6" fmla="*/ 0 w 2709"/>
                  <a:gd name="T7" fmla="*/ 230 h 230"/>
                  <a:gd name="T8" fmla="*/ 118 w 2709"/>
                  <a:gd name="T9" fmla="*/ 115 h 230"/>
                  <a:gd name="T10" fmla="*/ 0 w 2709"/>
                  <a:gd name="T11" fmla="*/ 0 h 230"/>
                  <a:gd name="T12" fmla="*/ 1296 w 2709"/>
                  <a:gd name="T13" fmla="*/ 0 h 230"/>
                  <a:gd name="T14" fmla="*/ 2592 w 2709"/>
                  <a:gd name="T15" fmla="*/ 0 h 230"/>
                  <a:gd name="T16" fmla="*/ 2709 w 2709"/>
                  <a:gd name="T17" fmla="*/ 115 h 230"/>
                  <a:gd name="T18" fmla="*/ 2592 w 2709"/>
                  <a:gd name="T1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09" h="230">
                    <a:moveTo>
                      <a:pt x="2592" y="230"/>
                    </a:moveTo>
                    <a:lnTo>
                      <a:pt x="2592" y="230"/>
                    </a:lnTo>
                    <a:lnTo>
                      <a:pt x="1296" y="230"/>
                    </a:lnTo>
                    <a:lnTo>
                      <a:pt x="0" y="230"/>
                    </a:lnTo>
                    <a:lnTo>
                      <a:pt x="118" y="115"/>
                    </a:lnTo>
                    <a:lnTo>
                      <a:pt x="0" y="0"/>
                    </a:lnTo>
                    <a:lnTo>
                      <a:pt x="1296" y="0"/>
                    </a:lnTo>
                    <a:lnTo>
                      <a:pt x="2592" y="0"/>
                    </a:lnTo>
                    <a:lnTo>
                      <a:pt x="2709" y="115"/>
                    </a:lnTo>
                    <a:lnTo>
                      <a:pt x="2592" y="230"/>
                    </a:lnTo>
                    <a:close/>
                  </a:path>
                </a:pathLst>
              </a:custGeom>
              <a:solidFill>
                <a:srgbClr val="BBDFC6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88C620-1B6A-3388-4788-04B000763CE8}"/>
                  </a:ext>
                </a:extLst>
              </p:cNvPr>
              <p:cNvSpPr txBox="1"/>
              <p:nvPr/>
            </p:nvSpPr>
            <p:spPr>
              <a:xfrm>
                <a:off x="7211304" y="3855372"/>
                <a:ext cx="6651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Jan.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CCA02E3-8DC6-3498-9413-3E935DE04D91}"/>
                </a:ext>
              </a:extLst>
            </p:cNvPr>
            <p:cNvGrpSpPr/>
            <p:nvPr/>
          </p:nvGrpSpPr>
          <p:grpSpPr>
            <a:xfrm>
              <a:off x="8985364" y="3990914"/>
              <a:ext cx="798144" cy="369332"/>
              <a:chOff x="7979587" y="3855372"/>
              <a:chExt cx="798144" cy="369332"/>
            </a:xfrm>
          </p:grpSpPr>
          <p:sp>
            <p:nvSpPr>
              <p:cNvPr id="34" name="Freeform 21">
                <a:extLst>
                  <a:ext uri="{FF2B5EF4-FFF2-40B4-BE49-F238E27FC236}">
                    <a16:creationId xmlns:a16="http://schemas.microsoft.com/office/drawing/2014/main" id="{FCB1ADA6-E532-2702-4046-2902E2F8F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9587" y="3889211"/>
                <a:ext cx="798144" cy="301654"/>
              </a:xfrm>
              <a:custGeom>
                <a:avLst/>
                <a:gdLst>
                  <a:gd name="T0" fmla="*/ 1296 w 2751"/>
                  <a:gd name="T1" fmla="*/ 0 h 230"/>
                  <a:gd name="T2" fmla="*/ 1296 w 2751"/>
                  <a:gd name="T3" fmla="*/ 0 h 230"/>
                  <a:gd name="T4" fmla="*/ 0 w 2751"/>
                  <a:gd name="T5" fmla="*/ 0 h 230"/>
                  <a:gd name="T6" fmla="*/ 117 w 2751"/>
                  <a:gd name="T7" fmla="*/ 115 h 230"/>
                  <a:gd name="T8" fmla="*/ 0 w 2751"/>
                  <a:gd name="T9" fmla="*/ 230 h 230"/>
                  <a:gd name="T10" fmla="*/ 1296 w 2751"/>
                  <a:gd name="T11" fmla="*/ 230 h 230"/>
                  <a:gd name="T12" fmla="*/ 2591 w 2751"/>
                  <a:gd name="T13" fmla="*/ 230 h 230"/>
                  <a:gd name="T14" fmla="*/ 2751 w 2751"/>
                  <a:gd name="T15" fmla="*/ 115 h 230"/>
                  <a:gd name="T16" fmla="*/ 2591 w 2751"/>
                  <a:gd name="T17" fmla="*/ 0 h 230"/>
                  <a:gd name="T18" fmla="*/ 1296 w 2751"/>
                  <a:gd name="T1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51" h="230">
                    <a:moveTo>
                      <a:pt x="1296" y="0"/>
                    </a:moveTo>
                    <a:lnTo>
                      <a:pt x="1296" y="0"/>
                    </a:lnTo>
                    <a:lnTo>
                      <a:pt x="0" y="0"/>
                    </a:lnTo>
                    <a:lnTo>
                      <a:pt x="117" y="115"/>
                    </a:lnTo>
                    <a:lnTo>
                      <a:pt x="0" y="230"/>
                    </a:lnTo>
                    <a:lnTo>
                      <a:pt x="1296" y="230"/>
                    </a:lnTo>
                    <a:lnTo>
                      <a:pt x="2591" y="230"/>
                    </a:lnTo>
                    <a:lnTo>
                      <a:pt x="2751" y="115"/>
                    </a:lnTo>
                    <a:lnTo>
                      <a:pt x="2591" y="0"/>
                    </a:lnTo>
                    <a:lnTo>
                      <a:pt x="1296" y="0"/>
                    </a:lnTo>
                    <a:close/>
                  </a:path>
                </a:pathLst>
              </a:custGeom>
              <a:solidFill>
                <a:srgbClr val="D1D1D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1DF5083-6DFE-2925-14F4-E357A2F0E88C}"/>
                  </a:ext>
                </a:extLst>
              </p:cNvPr>
              <p:cNvSpPr txBox="1"/>
              <p:nvPr/>
            </p:nvSpPr>
            <p:spPr>
              <a:xfrm>
                <a:off x="8086157" y="3855372"/>
                <a:ext cx="6651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Feb.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7DEAAFA-A8B3-759C-403D-45E562CCBDA2}"/>
                </a:ext>
              </a:extLst>
            </p:cNvPr>
            <p:cNvGrpSpPr/>
            <p:nvPr/>
          </p:nvGrpSpPr>
          <p:grpSpPr>
            <a:xfrm>
              <a:off x="9857445" y="3990914"/>
              <a:ext cx="787025" cy="369332"/>
              <a:chOff x="8852877" y="3855372"/>
              <a:chExt cx="787025" cy="369332"/>
            </a:xfrm>
          </p:grpSpPr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id="{45065AD5-4DD9-CD29-CD2E-39AC96674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2877" y="3889211"/>
                <a:ext cx="787025" cy="301654"/>
              </a:xfrm>
              <a:custGeom>
                <a:avLst/>
                <a:gdLst>
                  <a:gd name="T0" fmla="*/ 2591 w 2709"/>
                  <a:gd name="T1" fmla="*/ 230 h 230"/>
                  <a:gd name="T2" fmla="*/ 2591 w 2709"/>
                  <a:gd name="T3" fmla="*/ 230 h 230"/>
                  <a:gd name="T4" fmla="*/ 1296 w 2709"/>
                  <a:gd name="T5" fmla="*/ 230 h 230"/>
                  <a:gd name="T6" fmla="*/ 0 w 2709"/>
                  <a:gd name="T7" fmla="*/ 230 h 230"/>
                  <a:gd name="T8" fmla="*/ 117 w 2709"/>
                  <a:gd name="T9" fmla="*/ 115 h 230"/>
                  <a:gd name="T10" fmla="*/ 0 w 2709"/>
                  <a:gd name="T11" fmla="*/ 0 h 230"/>
                  <a:gd name="T12" fmla="*/ 1296 w 2709"/>
                  <a:gd name="T13" fmla="*/ 0 h 230"/>
                  <a:gd name="T14" fmla="*/ 2591 w 2709"/>
                  <a:gd name="T15" fmla="*/ 0 h 230"/>
                  <a:gd name="T16" fmla="*/ 2709 w 2709"/>
                  <a:gd name="T17" fmla="*/ 115 h 230"/>
                  <a:gd name="T18" fmla="*/ 2591 w 2709"/>
                  <a:gd name="T1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09" h="230">
                    <a:moveTo>
                      <a:pt x="2591" y="230"/>
                    </a:moveTo>
                    <a:lnTo>
                      <a:pt x="2591" y="230"/>
                    </a:lnTo>
                    <a:lnTo>
                      <a:pt x="1296" y="230"/>
                    </a:lnTo>
                    <a:lnTo>
                      <a:pt x="0" y="230"/>
                    </a:lnTo>
                    <a:lnTo>
                      <a:pt x="117" y="115"/>
                    </a:lnTo>
                    <a:lnTo>
                      <a:pt x="0" y="0"/>
                    </a:lnTo>
                    <a:lnTo>
                      <a:pt x="1296" y="0"/>
                    </a:lnTo>
                    <a:lnTo>
                      <a:pt x="2591" y="0"/>
                    </a:lnTo>
                    <a:lnTo>
                      <a:pt x="2709" y="115"/>
                    </a:lnTo>
                    <a:lnTo>
                      <a:pt x="2591" y="230"/>
                    </a:lnTo>
                    <a:close/>
                  </a:path>
                </a:pathLst>
              </a:custGeom>
              <a:solidFill>
                <a:srgbClr val="2B5384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4D4AEF5-C86E-9A29-5B76-C43BF873C395}"/>
                  </a:ext>
                </a:extLst>
              </p:cNvPr>
              <p:cNvSpPr txBox="1"/>
              <p:nvPr/>
            </p:nvSpPr>
            <p:spPr>
              <a:xfrm>
                <a:off x="8938111" y="3855372"/>
                <a:ext cx="6651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Mar.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A700F86-0264-8109-4598-7F99D783326A}"/>
                </a:ext>
              </a:extLst>
            </p:cNvPr>
            <p:cNvGrpSpPr/>
            <p:nvPr/>
          </p:nvGrpSpPr>
          <p:grpSpPr>
            <a:xfrm>
              <a:off x="10734863" y="3990914"/>
              <a:ext cx="787025" cy="369332"/>
              <a:chOff x="9704732" y="3855372"/>
              <a:chExt cx="787025" cy="369332"/>
            </a:xfrm>
          </p:grpSpPr>
          <p:sp>
            <p:nvSpPr>
              <p:cNvPr id="45" name="Freeform 18">
                <a:extLst>
                  <a:ext uri="{FF2B5EF4-FFF2-40B4-BE49-F238E27FC236}">
                    <a16:creationId xmlns:a16="http://schemas.microsoft.com/office/drawing/2014/main" id="{AE17D327-1245-699F-B3D5-EAE58F47A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4732" y="3889211"/>
                <a:ext cx="787025" cy="301654"/>
              </a:xfrm>
              <a:custGeom>
                <a:avLst/>
                <a:gdLst>
                  <a:gd name="T0" fmla="*/ 2592 w 2709"/>
                  <a:gd name="T1" fmla="*/ 230 h 230"/>
                  <a:gd name="T2" fmla="*/ 2592 w 2709"/>
                  <a:gd name="T3" fmla="*/ 230 h 230"/>
                  <a:gd name="T4" fmla="*/ 1296 w 2709"/>
                  <a:gd name="T5" fmla="*/ 230 h 230"/>
                  <a:gd name="T6" fmla="*/ 0 w 2709"/>
                  <a:gd name="T7" fmla="*/ 230 h 230"/>
                  <a:gd name="T8" fmla="*/ 118 w 2709"/>
                  <a:gd name="T9" fmla="*/ 115 h 230"/>
                  <a:gd name="T10" fmla="*/ 0 w 2709"/>
                  <a:gd name="T11" fmla="*/ 0 h 230"/>
                  <a:gd name="T12" fmla="*/ 1296 w 2709"/>
                  <a:gd name="T13" fmla="*/ 0 h 230"/>
                  <a:gd name="T14" fmla="*/ 2592 w 2709"/>
                  <a:gd name="T15" fmla="*/ 0 h 230"/>
                  <a:gd name="T16" fmla="*/ 2709 w 2709"/>
                  <a:gd name="T17" fmla="*/ 115 h 230"/>
                  <a:gd name="T18" fmla="*/ 2592 w 2709"/>
                  <a:gd name="T1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09" h="230">
                    <a:moveTo>
                      <a:pt x="2592" y="230"/>
                    </a:moveTo>
                    <a:lnTo>
                      <a:pt x="2592" y="230"/>
                    </a:lnTo>
                    <a:lnTo>
                      <a:pt x="1296" y="230"/>
                    </a:lnTo>
                    <a:lnTo>
                      <a:pt x="0" y="230"/>
                    </a:lnTo>
                    <a:lnTo>
                      <a:pt x="118" y="115"/>
                    </a:lnTo>
                    <a:lnTo>
                      <a:pt x="0" y="0"/>
                    </a:lnTo>
                    <a:lnTo>
                      <a:pt x="1296" y="0"/>
                    </a:lnTo>
                    <a:lnTo>
                      <a:pt x="2592" y="0"/>
                    </a:lnTo>
                    <a:lnTo>
                      <a:pt x="2709" y="115"/>
                    </a:lnTo>
                    <a:lnTo>
                      <a:pt x="2592" y="230"/>
                    </a:lnTo>
                    <a:close/>
                  </a:path>
                </a:pathLst>
              </a:custGeom>
              <a:solidFill>
                <a:srgbClr val="81C59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A00B054-EC31-07DA-90EE-1306E937FB5F}"/>
                  </a:ext>
                </a:extLst>
              </p:cNvPr>
              <p:cNvSpPr txBox="1"/>
              <p:nvPr/>
            </p:nvSpPr>
            <p:spPr>
              <a:xfrm>
                <a:off x="9741198" y="3855372"/>
                <a:ext cx="7076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Apr.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4E844CC-7BD1-D27E-E97F-F604011EB634}"/>
                </a:ext>
              </a:extLst>
            </p:cNvPr>
            <p:cNvGrpSpPr/>
            <p:nvPr/>
          </p:nvGrpSpPr>
          <p:grpSpPr>
            <a:xfrm>
              <a:off x="1182718" y="3990914"/>
              <a:ext cx="790645" cy="369332"/>
              <a:chOff x="320675" y="3855372"/>
              <a:chExt cx="790645" cy="369332"/>
            </a:xfrm>
          </p:grpSpPr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B253421D-BBD9-AE87-73F2-41C012064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75" y="3889211"/>
                <a:ext cx="787025" cy="301654"/>
              </a:xfrm>
              <a:custGeom>
                <a:avLst/>
                <a:gdLst>
                  <a:gd name="T0" fmla="*/ 2591 w 2709"/>
                  <a:gd name="T1" fmla="*/ 230 h 230"/>
                  <a:gd name="T2" fmla="*/ 2591 w 2709"/>
                  <a:gd name="T3" fmla="*/ 230 h 230"/>
                  <a:gd name="T4" fmla="*/ 1296 w 2709"/>
                  <a:gd name="T5" fmla="*/ 230 h 230"/>
                  <a:gd name="T6" fmla="*/ 0 w 2709"/>
                  <a:gd name="T7" fmla="*/ 230 h 230"/>
                  <a:gd name="T8" fmla="*/ 117 w 2709"/>
                  <a:gd name="T9" fmla="*/ 115 h 230"/>
                  <a:gd name="T10" fmla="*/ 0 w 2709"/>
                  <a:gd name="T11" fmla="*/ 0 h 230"/>
                  <a:gd name="T12" fmla="*/ 1296 w 2709"/>
                  <a:gd name="T13" fmla="*/ 0 h 230"/>
                  <a:gd name="T14" fmla="*/ 2591 w 2709"/>
                  <a:gd name="T15" fmla="*/ 0 h 230"/>
                  <a:gd name="T16" fmla="*/ 2709 w 2709"/>
                  <a:gd name="T17" fmla="*/ 115 h 230"/>
                  <a:gd name="T18" fmla="*/ 2591 w 2709"/>
                  <a:gd name="T1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09" h="230">
                    <a:moveTo>
                      <a:pt x="2591" y="230"/>
                    </a:moveTo>
                    <a:lnTo>
                      <a:pt x="2591" y="230"/>
                    </a:lnTo>
                    <a:lnTo>
                      <a:pt x="1296" y="230"/>
                    </a:lnTo>
                    <a:lnTo>
                      <a:pt x="0" y="230"/>
                    </a:lnTo>
                    <a:lnTo>
                      <a:pt x="117" y="115"/>
                    </a:lnTo>
                    <a:lnTo>
                      <a:pt x="0" y="0"/>
                    </a:lnTo>
                    <a:lnTo>
                      <a:pt x="1296" y="0"/>
                    </a:lnTo>
                    <a:lnTo>
                      <a:pt x="2591" y="0"/>
                    </a:lnTo>
                    <a:lnTo>
                      <a:pt x="2709" y="115"/>
                    </a:lnTo>
                    <a:lnTo>
                      <a:pt x="2591" y="230"/>
                    </a:lnTo>
                    <a:close/>
                  </a:path>
                </a:pathLst>
              </a:custGeom>
              <a:solidFill>
                <a:srgbClr val="2B5384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76E323-7395-A2B2-39C4-625275AC94A4}"/>
                  </a:ext>
                </a:extLst>
              </p:cNvPr>
              <p:cNvSpPr txBox="1"/>
              <p:nvPr/>
            </p:nvSpPr>
            <p:spPr>
              <a:xfrm>
                <a:off x="324295" y="3855372"/>
                <a:ext cx="7870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May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4" name="Left Brace 63">
              <a:extLst>
                <a:ext uri="{FF2B5EF4-FFF2-40B4-BE49-F238E27FC236}">
                  <a16:creationId xmlns:a16="http://schemas.microsoft.com/office/drawing/2014/main" id="{F67160C6-3627-03CC-CA93-C71F6C207A8C}"/>
                </a:ext>
              </a:extLst>
            </p:cNvPr>
            <p:cNvSpPr/>
            <p:nvPr/>
          </p:nvSpPr>
          <p:spPr>
            <a:xfrm rot="5400000">
              <a:off x="4294845" y="3702073"/>
              <a:ext cx="157593" cy="392807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Left Brace 64">
              <a:extLst>
                <a:ext uri="{FF2B5EF4-FFF2-40B4-BE49-F238E27FC236}">
                  <a16:creationId xmlns:a16="http://schemas.microsoft.com/office/drawing/2014/main" id="{B1B81477-B9D1-FE9C-6061-7F3A3838F600}"/>
                </a:ext>
              </a:extLst>
            </p:cNvPr>
            <p:cNvSpPr/>
            <p:nvPr/>
          </p:nvSpPr>
          <p:spPr>
            <a:xfrm rot="5400000">
              <a:off x="1649660" y="3702073"/>
              <a:ext cx="157593" cy="392807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Left Brace 65">
              <a:extLst>
                <a:ext uri="{FF2B5EF4-FFF2-40B4-BE49-F238E27FC236}">
                  <a16:creationId xmlns:a16="http://schemas.microsoft.com/office/drawing/2014/main" id="{B348D94F-E8A9-DC4F-4FF5-9B5DD16B1F99}"/>
                </a:ext>
              </a:extLst>
            </p:cNvPr>
            <p:cNvSpPr/>
            <p:nvPr/>
          </p:nvSpPr>
          <p:spPr>
            <a:xfrm rot="5400000">
              <a:off x="7112294" y="3702073"/>
              <a:ext cx="157593" cy="392807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Left Brace 66">
              <a:extLst>
                <a:ext uri="{FF2B5EF4-FFF2-40B4-BE49-F238E27FC236}">
                  <a16:creationId xmlns:a16="http://schemas.microsoft.com/office/drawing/2014/main" id="{025D7124-DD7E-FEF8-EBDD-D6089C8A4C83}"/>
                </a:ext>
              </a:extLst>
            </p:cNvPr>
            <p:cNvSpPr/>
            <p:nvPr/>
          </p:nvSpPr>
          <p:spPr>
            <a:xfrm rot="5400000">
              <a:off x="9320437" y="3693058"/>
              <a:ext cx="157593" cy="392807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Arrow: Down 72">
              <a:extLst>
                <a:ext uri="{FF2B5EF4-FFF2-40B4-BE49-F238E27FC236}">
                  <a16:creationId xmlns:a16="http://schemas.microsoft.com/office/drawing/2014/main" id="{15BED106-B438-D397-BB15-5EA6E27511CC}"/>
                </a:ext>
              </a:extLst>
            </p:cNvPr>
            <p:cNvSpPr/>
            <p:nvPr/>
          </p:nvSpPr>
          <p:spPr>
            <a:xfrm>
              <a:off x="11068832" y="3799813"/>
              <a:ext cx="137160" cy="169766"/>
            </a:xfrm>
            <a:prstGeom prst="down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6CFDD98-6C76-8B0A-AF88-EA82E2867741}"/>
                </a:ext>
              </a:extLst>
            </p:cNvPr>
            <p:cNvSpPr txBox="1"/>
            <p:nvPr/>
          </p:nvSpPr>
          <p:spPr>
            <a:xfrm>
              <a:off x="1242548" y="3442984"/>
              <a:ext cx="9718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cs typeface="Calibri"/>
                </a:rPr>
                <a:t>Fielded</a:t>
              </a:r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0B8DA8E-217B-E89C-6434-907000A78662}"/>
                </a:ext>
              </a:extLst>
            </p:cNvPr>
            <p:cNvSpPr txBox="1"/>
            <p:nvPr/>
          </p:nvSpPr>
          <p:spPr>
            <a:xfrm>
              <a:off x="2746501" y="3442984"/>
              <a:ext cx="12008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cs typeface="Calibri"/>
                </a:rPr>
                <a:t>Results</a:t>
              </a:r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140A1B6-72A8-B80B-C4BF-AD6D1541492B}"/>
                </a:ext>
              </a:extLst>
            </p:cNvPr>
            <p:cNvSpPr txBox="1"/>
            <p:nvPr/>
          </p:nvSpPr>
          <p:spPr>
            <a:xfrm>
              <a:off x="3887105" y="3442984"/>
              <a:ext cx="9718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cs typeface="Calibri"/>
                </a:rPr>
                <a:t>Fielded</a:t>
              </a:r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C13EE4D-2C57-63D5-26F1-F82EB35145D3}"/>
                </a:ext>
              </a:extLst>
            </p:cNvPr>
            <p:cNvSpPr txBox="1"/>
            <p:nvPr/>
          </p:nvSpPr>
          <p:spPr>
            <a:xfrm>
              <a:off x="6709892" y="3442984"/>
              <a:ext cx="9718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cs typeface="Calibri"/>
                </a:rPr>
                <a:t>Fielded </a:t>
              </a:r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31E91AC-1E1B-73A7-3DC2-6E7B27C026C3}"/>
                </a:ext>
              </a:extLst>
            </p:cNvPr>
            <p:cNvSpPr txBox="1"/>
            <p:nvPr/>
          </p:nvSpPr>
          <p:spPr>
            <a:xfrm>
              <a:off x="8938411" y="3442984"/>
              <a:ext cx="9718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cs typeface="Calibri"/>
                </a:rPr>
                <a:t>Fielded</a:t>
              </a:r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86D889E-86C2-745C-F5C5-3F613D8D9C62}"/>
                </a:ext>
              </a:extLst>
            </p:cNvPr>
            <p:cNvSpPr txBox="1"/>
            <p:nvPr/>
          </p:nvSpPr>
          <p:spPr>
            <a:xfrm>
              <a:off x="5378875" y="3442984"/>
              <a:ext cx="12008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cs typeface="Calibri"/>
                </a:rPr>
                <a:t>Results</a:t>
              </a:r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A20D9FF-11ED-A5F2-EC6C-EBD8BB9C9ABF}"/>
                </a:ext>
              </a:extLst>
            </p:cNvPr>
            <p:cNvSpPr txBox="1"/>
            <p:nvPr/>
          </p:nvSpPr>
          <p:spPr>
            <a:xfrm>
              <a:off x="8024593" y="3442984"/>
              <a:ext cx="9754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cs typeface="Calibri"/>
                </a:rPr>
                <a:t>Results</a:t>
              </a:r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65B904-0A70-1510-9C97-44623534CF8C}"/>
                </a:ext>
              </a:extLst>
            </p:cNvPr>
            <p:cNvSpPr txBox="1"/>
            <p:nvPr/>
          </p:nvSpPr>
          <p:spPr>
            <a:xfrm>
              <a:off x="10699422" y="3442984"/>
              <a:ext cx="8911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cs typeface="Calibri"/>
                </a:rPr>
                <a:t>Results</a:t>
              </a:r>
              <a:endParaRPr lang="en-US"/>
            </a:p>
          </p:txBody>
        </p:sp>
        <p:sp>
          <p:nvSpPr>
            <p:cNvPr id="8" name="Content Placeholder 6">
              <a:extLst>
                <a:ext uri="{FF2B5EF4-FFF2-40B4-BE49-F238E27FC236}">
                  <a16:creationId xmlns:a16="http://schemas.microsoft.com/office/drawing/2014/main" id="{1C5EA983-623C-D03F-79A1-A724D653D6CE}"/>
                </a:ext>
              </a:extLst>
            </p:cNvPr>
            <p:cNvSpPr txBox="1">
              <a:spLocks/>
            </p:cNvSpPr>
            <p:nvPr/>
          </p:nvSpPr>
          <p:spPr>
            <a:xfrm>
              <a:off x="7242470" y="2822402"/>
              <a:ext cx="1286419" cy="36933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u="sng">
                  <a:solidFill>
                    <a:schemeClr val="accent1"/>
                  </a:solidFill>
                  <a:cs typeface="Calibri"/>
                </a:rPr>
                <a:t>Survey  3</a:t>
              </a:r>
              <a:br>
                <a:rPr lang="en-US" sz="2400">
                  <a:cs typeface="Calibri"/>
                </a:rPr>
              </a:br>
              <a:endParaRPr lang="en-US" sz="2400">
                <a:cs typeface="Calibri"/>
              </a:endParaRPr>
            </a:p>
          </p:txBody>
        </p:sp>
        <p:sp>
          <p:nvSpPr>
            <p:cNvPr id="11" name="Arrow: Down 72">
              <a:extLst>
                <a:ext uri="{FF2B5EF4-FFF2-40B4-BE49-F238E27FC236}">
                  <a16:creationId xmlns:a16="http://schemas.microsoft.com/office/drawing/2014/main" id="{3E493B2D-F506-70C5-9811-A9A31EB554AE}"/>
                </a:ext>
              </a:extLst>
            </p:cNvPr>
            <p:cNvSpPr/>
            <p:nvPr/>
          </p:nvSpPr>
          <p:spPr>
            <a:xfrm>
              <a:off x="8431841" y="3799813"/>
              <a:ext cx="137160" cy="169766"/>
            </a:xfrm>
            <a:prstGeom prst="down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Down 72">
              <a:extLst>
                <a:ext uri="{FF2B5EF4-FFF2-40B4-BE49-F238E27FC236}">
                  <a16:creationId xmlns:a16="http://schemas.microsoft.com/office/drawing/2014/main" id="{142242C5-989D-AD39-95D0-AA5EF0A53F15}"/>
                </a:ext>
              </a:extLst>
            </p:cNvPr>
            <p:cNvSpPr/>
            <p:nvPr/>
          </p:nvSpPr>
          <p:spPr>
            <a:xfrm>
              <a:off x="5896688" y="3799813"/>
              <a:ext cx="137160" cy="169766"/>
            </a:xfrm>
            <a:prstGeom prst="down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Down 72">
              <a:extLst>
                <a:ext uri="{FF2B5EF4-FFF2-40B4-BE49-F238E27FC236}">
                  <a16:creationId xmlns:a16="http://schemas.microsoft.com/office/drawing/2014/main" id="{BAE43EF1-82BF-CEF8-FE65-9ADBBDA71C0C}"/>
                </a:ext>
              </a:extLst>
            </p:cNvPr>
            <p:cNvSpPr/>
            <p:nvPr/>
          </p:nvSpPr>
          <p:spPr>
            <a:xfrm>
              <a:off x="3264314" y="3799813"/>
              <a:ext cx="137160" cy="169766"/>
            </a:xfrm>
            <a:prstGeom prst="down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30713F0-BC69-E79E-8D26-4A44E20A113A}"/>
              </a:ext>
            </a:extLst>
          </p:cNvPr>
          <p:cNvSpPr txBox="1">
            <a:spLocks/>
          </p:cNvSpPr>
          <p:nvPr/>
        </p:nvSpPr>
        <p:spPr>
          <a:xfrm>
            <a:off x="2487236" y="378620"/>
            <a:ext cx="6953647" cy="471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Redetermination Survey Findings</a:t>
            </a:r>
          </a:p>
        </p:txBody>
      </p:sp>
    </p:spTree>
    <p:extLst>
      <p:ext uri="{BB962C8B-B14F-4D97-AF65-F5344CB8AC3E}">
        <p14:creationId xmlns:p14="http://schemas.microsoft.com/office/powerpoint/2010/main" val="2320869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A8EEA-D710-D400-12DA-3B3A9C00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Broad Range of MCOs Represented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8954D-4D76-CC07-F558-9BCBB8192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CB44-35A9-4DB7-BB40-9E56F059E53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DDA48B9-CFF1-47D1-BA86-598DA023BCC9}"/>
              </a:ext>
            </a:extLst>
          </p:cNvPr>
          <p:cNvSpPr txBox="1">
            <a:spLocks/>
          </p:cNvSpPr>
          <p:nvPr/>
        </p:nvSpPr>
        <p:spPr>
          <a:xfrm>
            <a:off x="1" y="6417578"/>
            <a:ext cx="8531604" cy="440422"/>
          </a:xfrm>
          <a:prstGeom prst="rect">
            <a:avLst/>
          </a:prstGeom>
        </p:spPr>
        <p:txBody>
          <a:bodyPr vert="horz" lIns="822960" tIns="45720" rIns="0" bIns="18288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b="0" i="0" u="none" strike="noStrike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Source: Institute for Medicaid Innovation. “2023–2024 Redetermination Survey Findings 4 of 4.”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B86AAD-F4AF-C382-9967-000C4F0E3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50" y="1647601"/>
            <a:ext cx="108585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9860" dist="76200" dir="2700000" sx="99675" sy="99675" algn="tl" rotWithShape="0">
              <a:prstClr val="black">
                <a:alpha val="29564"/>
              </a:prstClr>
            </a:outerShdw>
          </a:effectLst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CC01BEC-C415-3F15-C91C-A12938C1C226}"/>
              </a:ext>
            </a:extLst>
          </p:cNvPr>
          <p:cNvSpPr txBox="1">
            <a:spLocks/>
          </p:cNvSpPr>
          <p:nvPr/>
        </p:nvSpPr>
        <p:spPr>
          <a:xfrm>
            <a:off x="2487236" y="378620"/>
            <a:ext cx="6953647" cy="471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Redetermination Survey Findings</a:t>
            </a:r>
          </a:p>
        </p:txBody>
      </p:sp>
    </p:spTree>
    <p:extLst>
      <p:ext uri="{BB962C8B-B14F-4D97-AF65-F5344CB8AC3E}">
        <p14:creationId xmlns:p14="http://schemas.microsoft.com/office/powerpoint/2010/main" val="96768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A8EEA-D710-D400-12DA-3B3A9C00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Medicaid MCO Representation Across the Board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5C8D623-D044-6CD9-9927-94E928E38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8200" y="1921989"/>
            <a:ext cx="10515600" cy="41855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9860" dist="76200" dir="2700000" sx="99675" sy="99675" algn="tl" rotWithShape="0">
              <a:prstClr val="black">
                <a:alpha val="29564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8954D-4D76-CC07-F558-9BCBB8192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CB44-35A9-4DB7-BB40-9E56F059E53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DDA48B9-CFF1-47D1-BA86-598DA023BCC9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9463239" cy="365125"/>
          </a:xfrm>
          <a:prstGeom prst="rect">
            <a:avLst/>
          </a:prstGeom>
        </p:spPr>
        <p:txBody>
          <a:bodyPr vert="horz" lIns="822960" tIns="45720" rIns="0" bIns="18288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b="0" i="0" u="none" strike="noStrike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Source: Institute for Medicaid Innovation. “2023–2024 Redetermination Survey Trends.”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C3DD6F-88B6-1769-9299-079C197AE093}"/>
              </a:ext>
            </a:extLst>
          </p:cNvPr>
          <p:cNvSpPr txBox="1">
            <a:spLocks/>
          </p:cNvSpPr>
          <p:nvPr/>
        </p:nvSpPr>
        <p:spPr>
          <a:xfrm>
            <a:off x="2487236" y="378620"/>
            <a:ext cx="6953647" cy="471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Redetermination Survey Findings</a:t>
            </a:r>
          </a:p>
        </p:txBody>
      </p:sp>
    </p:spTree>
    <p:extLst>
      <p:ext uri="{BB962C8B-B14F-4D97-AF65-F5344CB8AC3E}">
        <p14:creationId xmlns:p14="http://schemas.microsoft.com/office/powerpoint/2010/main" val="1783135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A8EEA-D710-D400-12DA-3B3A9C00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Disenrollment: Losses Weren’t as Deep as Some Expected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D16C1-3EC3-A8A8-0946-EFD3CD062E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/>
              <a:t>Some Medicaid Health Plans did not lose as many enrollees as they expected to lose at the start of redetermination.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8954D-4D76-CC07-F558-9BCBB8192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CB44-35A9-4DB7-BB40-9E56F059E53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DDA48B9-CFF1-47D1-BA86-598DA023BCC9}"/>
              </a:ext>
            </a:extLst>
          </p:cNvPr>
          <p:cNvSpPr txBox="1">
            <a:spLocks/>
          </p:cNvSpPr>
          <p:nvPr/>
        </p:nvSpPr>
        <p:spPr>
          <a:xfrm>
            <a:off x="0" y="6525836"/>
            <a:ext cx="9463239" cy="332164"/>
          </a:xfrm>
          <a:prstGeom prst="rect">
            <a:avLst/>
          </a:prstGeom>
        </p:spPr>
        <p:txBody>
          <a:bodyPr vert="horz" lIns="822960" tIns="45720" rIns="0" bIns="18288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b="0" i="0" u="none" strike="noStrike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Source: Institute for Medicaid Innovation. “2023–2024 Redetermination Survey Trends.”</a:t>
            </a:r>
          </a:p>
        </p:txBody>
      </p:sp>
      <p:pic>
        <p:nvPicPr>
          <p:cNvPr id="12" name="Content Placeholder 11" descr="A diagram of a health plan&#10;&#10;Description automatically generated with medium confidence">
            <a:extLst>
              <a:ext uri="{FF2B5EF4-FFF2-40B4-BE49-F238E27FC236}">
                <a16:creationId xmlns:a16="http://schemas.microsoft.com/office/drawing/2014/main" id="{FE8A82AF-F4EC-1AB5-3F2A-891CBE806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84066"/>
            <a:ext cx="10515600" cy="27964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9860" dist="76200" dir="2700000" sx="99675" sy="99675" algn="tl" rotWithShape="0">
              <a:prstClr val="black">
                <a:alpha val="29564"/>
              </a:prstClr>
            </a:outerShdw>
          </a:effectLst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5DC1163-272B-C69A-9F60-741AFB10712E}"/>
              </a:ext>
            </a:extLst>
          </p:cNvPr>
          <p:cNvSpPr txBox="1">
            <a:spLocks/>
          </p:cNvSpPr>
          <p:nvPr/>
        </p:nvSpPr>
        <p:spPr>
          <a:xfrm>
            <a:off x="2487236" y="378620"/>
            <a:ext cx="6953647" cy="471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Redetermination Survey Findings</a:t>
            </a:r>
          </a:p>
        </p:txBody>
      </p:sp>
    </p:spTree>
    <p:extLst>
      <p:ext uri="{BB962C8B-B14F-4D97-AF65-F5344CB8AC3E}">
        <p14:creationId xmlns:p14="http://schemas.microsoft.com/office/powerpoint/2010/main" val="1342907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ED51F-3D5C-5CD5-2B29-60F7FA13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7418"/>
            <a:ext cx="10515600" cy="841248"/>
          </a:xfrm>
        </p:spPr>
        <p:txBody>
          <a:bodyPr>
            <a:normAutofit fontScale="90000"/>
          </a:bodyPr>
          <a:lstStyle/>
          <a:p>
            <a:r>
              <a:rPr lang="en-US"/>
              <a:t>How Redetermination Impacted Capitation, Risk Mitigation, Actuarial Soundness</a:t>
            </a:r>
          </a:p>
        </p:txBody>
      </p:sp>
      <p:pic>
        <p:nvPicPr>
          <p:cNvPr id="10" name="Content Placeholder 9" descr="A graph of a health plan&#10;&#10;Description automatically generated with medium confidence">
            <a:extLst>
              <a:ext uri="{FF2B5EF4-FFF2-40B4-BE49-F238E27FC236}">
                <a16:creationId xmlns:a16="http://schemas.microsoft.com/office/drawing/2014/main" id="{76289DEF-2A68-A1EC-4E2F-F345C7199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9" y="1928813"/>
            <a:ext cx="9619041" cy="43243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9860" dist="76200" dir="2700000" sx="99675" sy="99675" algn="tl" rotWithShape="0">
              <a:prstClr val="black">
                <a:alpha val="29564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D123D-13BB-113C-8622-EA94F62A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CB44-35A9-4DB7-BB40-9E56F059E53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4626FA8-E2FB-380A-7D16-0A7A0EF432D3}"/>
              </a:ext>
            </a:extLst>
          </p:cNvPr>
          <p:cNvSpPr txBox="1">
            <a:spLocks/>
          </p:cNvSpPr>
          <p:nvPr/>
        </p:nvSpPr>
        <p:spPr>
          <a:xfrm>
            <a:off x="0" y="6525836"/>
            <a:ext cx="9463239" cy="332164"/>
          </a:xfrm>
          <a:prstGeom prst="rect">
            <a:avLst/>
          </a:prstGeom>
        </p:spPr>
        <p:txBody>
          <a:bodyPr vert="horz" lIns="822960" tIns="45720" rIns="0" bIns="18288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b="0" i="0" u="none" strike="noStrike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Source: Institute for Medicaid Innovation. “2023–2024 Redetermination Survey Trends.”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0EEE33-06F0-1AB7-9E4D-3A478EB5806C}"/>
              </a:ext>
            </a:extLst>
          </p:cNvPr>
          <p:cNvSpPr txBox="1">
            <a:spLocks/>
          </p:cNvSpPr>
          <p:nvPr/>
        </p:nvSpPr>
        <p:spPr>
          <a:xfrm>
            <a:off x="2487236" y="378620"/>
            <a:ext cx="6953647" cy="471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Redetermination Survey Findings</a:t>
            </a:r>
          </a:p>
        </p:txBody>
      </p:sp>
    </p:spTree>
    <p:extLst>
      <p:ext uri="{BB962C8B-B14F-4D97-AF65-F5344CB8AC3E}">
        <p14:creationId xmlns:p14="http://schemas.microsoft.com/office/powerpoint/2010/main" val="2574034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A8EEA-D710-D400-12DA-3B3A9C00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Community Outreach Strategies Among Medicaid MCOs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C47DB7-9800-2304-9F21-414C5DCBD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7085" y="1965960"/>
            <a:ext cx="4848837" cy="4211002"/>
          </a:xfrm>
        </p:spPr>
        <p:txBody>
          <a:bodyPr rIns="0"/>
          <a:lstStyle/>
          <a:p>
            <a:pPr marL="0" indent="0">
              <a:buNone/>
            </a:pPr>
            <a:r>
              <a:rPr lang="en-US" b="1"/>
              <a:t>Top-5 Most Used Strategies: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Collaborated with community health centers on patient outreach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Partnered with community-based organizations in support of educating individuals and communities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Hosted in-community events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Had health plan reps in community hubs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Partnered with schools to inform parents of redetermination process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8954D-4D76-CC07-F558-9BCBB8192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CB44-35A9-4DB7-BB40-9E56F059E53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DDA48B9-CFF1-47D1-BA86-598DA023BCC9}"/>
              </a:ext>
            </a:extLst>
          </p:cNvPr>
          <p:cNvSpPr txBox="1">
            <a:spLocks/>
          </p:cNvSpPr>
          <p:nvPr/>
        </p:nvSpPr>
        <p:spPr>
          <a:xfrm>
            <a:off x="0" y="6455642"/>
            <a:ext cx="9463239" cy="402358"/>
          </a:xfrm>
          <a:prstGeom prst="rect">
            <a:avLst/>
          </a:prstGeom>
        </p:spPr>
        <p:txBody>
          <a:bodyPr vert="horz" lIns="822960" tIns="45720" rIns="0" bIns="18288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b="0" i="0" u="none" strike="noStrike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Source: Institute for Medicaid Innovation. “2023–2024 Redetermination Survey Trends.”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8C5A75F-B6D7-D95F-A0C0-A538970650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499" y="1965960"/>
            <a:ext cx="6007217" cy="33403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9860" dist="76200" dir="2700000" sx="99675" sy="99675" algn="tl" rotWithShape="0">
              <a:prstClr val="black">
                <a:alpha val="29564"/>
              </a:prstClr>
            </a:outerShdw>
          </a:effectLst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992FC85-412D-573D-D6A2-8E00620C9365}"/>
              </a:ext>
            </a:extLst>
          </p:cNvPr>
          <p:cNvSpPr txBox="1">
            <a:spLocks/>
          </p:cNvSpPr>
          <p:nvPr/>
        </p:nvSpPr>
        <p:spPr>
          <a:xfrm>
            <a:off x="2487236" y="378620"/>
            <a:ext cx="6953647" cy="471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Redetermination Survey Findings</a:t>
            </a:r>
          </a:p>
        </p:txBody>
      </p:sp>
    </p:spTree>
    <p:extLst>
      <p:ext uri="{BB962C8B-B14F-4D97-AF65-F5344CB8AC3E}">
        <p14:creationId xmlns:p14="http://schemas.microsoft.com/office/powerpoint/2010/main" val="3710422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A8EEA-D710-D400-12DA-3B3A9C00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Continued as an Opportunity for Improvement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6F651E-6DB8-E42F-D099-291415603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8200" y="2030822"/>
            <a:ext cx="10515600" cy="3967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9860" dist="76200" dir="2700000" sx="99675" sy="99675" algn="tl" rotWithShape="0">
              <a:prstClr val="black">
                <a:alpha val="29564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8954D-4D76-CC07-F558-9BCBB8192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CB44-35A9-4DB7-BB40-9E56F059E53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DDA48B9-CFF1-47D1-BA86-598DA023BCC9}"/>
              </a:ext>
            </a:extLst>
          </p:cNvPr>
          <p:cNvSpPr txBox="1">
            <a:spLocks/>
          </p:cNvSpPr>
          <p:nvPr/>
        </p:nvSpPr>
        <p:spPr>
          <a:xfrm>
            <a:off x="0" y="6431316"/>
            <a:ext cx="9463239" cy="426684"/>
          </a:xfrm>
          <a:prstGeom prst="rect">
            <a:avLst/>
          </a:prstGeom>
        </p:spPr>
        <p:txBody>
          <a:bodyPr vert="horz" lIns="822960" tIns="45720" rIns="0" bIns="18288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b="0" i="0" u="none" strike="noStrike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Source: Institute for Medicaid Innovation. “2023–2024 Redetermination Survey Trends.”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E3BBF04-CAAB-3072-564D-1671A10CD2A3}"/>
              </a:ext>
            </a:extLst>
          </p:cNvPr>
          <p:cNvSpPr txBox="1">
            <a:spLocks/>
          </p:cNvSpPr>
          <p:nvPr/>
        </p:nvSpPr>
        <p:spPr>
          <a:xfrm>
            <a:off x="2487236" y="378620"/>
            <a:ext cx="6953647" cy="471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Redetermination Survey Findings</a:t>
            </a:r>
          </a:p>
        </p:txBody>
      </p:sp>
    </p:spTree>
    <p:extLst>
      <p:ext uri="{BB962C8B-B14F-4D97-AF65-F5344CB8AC3E}">
        <p14:creationId xmlns:p14="http://schemas.microsoft.com/office/powerpoint/2010/main" val="113529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D17FF7-2993-48D1-96E0-0F9EA344BB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3715" r="5231" b="3715"/>
          <a:stretch/>
        </p:blipFill>
        <p:spPr>
          <a:xfrm>
            <a:off x="3278910" y="430292"/>
            <a:ext cx="5523346" cy="5702653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0C61065-2153-3F2D-BB45-33708C36E06F}"/>
              </a:ext>
            </a:extLst>
          </p:cNvPr>
          <p:cNvSpPr txBox="1">
            <a:spLocks/>
          </p:cNvSpPr>
          <p:nvPr/>
        </p:nvSpPr>
        <p:spPr>
          <a:xfrm>
            <a:off x="9122664" y="62380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88E17D-8631-46BB-A56F-973E5B9953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08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62EE2-0CBD-6200-16C3-076AFAE6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865" y="6241600"/>
            <a:ext cx="2743200" cy="365125"/>
          </a:xfrm>
        </p:spPr>
        <p:txBody>
          <a:bodyPr/>
          <a:lstStyle/>
          <a:p>
            <a:fld id="{9643CB44-35A9-4DB7-BB40-9E56F059E53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2B656-0EA1-E6A4-84B7-072D3A2E46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Perinatal Health Priorities</a:t>
            </a:r>
          </a:p>
        </p:txBody>
      </p:sp>
    </p:spTree>
    <p:extLst>
      <p:ext uri="{BB962C8B-B14F-4D97-AF65-F5344CB8AC3E}">
        <p14:creationId xmlns:p14="http://schemas.microsoft.com/office/powerpoint/2010/main" val="3174005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8E5B9-48C2-587B-C84D-79FCA62A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/>
          <a:p>
            <a:fld id="{9643CB44-35A9-4DB7-BB40-9E56F059E53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C465-BECF-06B8-5763-1DBB64535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258" y="1817505"/>
            <a:ext cx="4919541" cy="181318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Medicaid finances more than half of births:</a:t>
            </a:r>
          </a:p>
          <a:p>
            <a:r>
              <a:rPr lang="en-US"/>
              <a:t>In rural areas, and</a:t>
            </a:r>
          </a:p>
          <a:p>
            <a:r>
              <a:rPr lang="en-US"/>
              <a:t>Among individuals under age 19, and</a:t>
            </a:r>
          </a:p>
          <a:p>
            <a:r>
              <a:rPr lang="en-US"/>
              <a:t>Black, Indigenous and People of Color individuals.</a:t>
            </a:r>
            <a:endParaRPr lang="en-US" baseline="30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AA6E4-2F86-4163-1B7F-35611838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392"/>
            <a:ext cx="10515600" cy="979007"/>
          </a:xfrm>
        </p:spPr>
        <p:txBody>
          <a:bodyPr>
            <a:normAutofit/>
          </a:bodyPr>
          <a:lstStyle/>
          <a:p>
            <a:r>
              <a:rPr lang="en-US"/>
              <a:t>Percentage of Births Covered by Medicaid Nationally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A003E63-311D-E3E5-275D-69A49B7458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412" y="5994900"/>
            <a:ext cx="8717129" cy="617538"/>
          </a:xfrm>
        </p:spPr>
        <p:txBody>
          <a:bodyPr/>
          <a:lstStyle/>
          <a:p>
            <a:r>
              <a:rPr lang="en-US" i="1"/>
              <a:t>Osterman, M. J. K., Hamilton, B. E., Martin, J. A., Driscoll, A. K., &amp; Valenzuela, C. P. (2024, April 4). Births: Final Data for 2022. National Vital Statistics Reports. https://www.cdc.gov/nchs//data/nvsr/nvsr73/nvsr73-02.pdf </a:t>
            </a:r>
            <a:endParaRPr lang="en-US" i="1" baseline="30000"/>
          </a:p>
          <a:p>
            <a:r>
              <a:rPr lang="en-US" i="1"/>
              <a:t>MACPAC. (2020). Medicaid’s Role in Financing Maternity Care.</a:t>
            </a:r>
            <a:r>
              <a:rPr lang="en-US" i="1">
                <a:hlinkClick r:id="rId3"/>
              </a:rPr>
              <a:t> https://doi.org/10.26099/2w1h-h609</a:t>
            </a:r>
            <a:r>
              <a:rPr lang="en-US" i="1"/>
              <a:t>.  </a:t>
            </a:r>
            <a:r>
              <a:rPr lang="en-US" i="1">
                <a:hlinkClick r:id="rId4"/>
              </a:rPr>
              <a:t>https://www.macpac.gov/wp-content/uploads/2020/01/Medicaid’s-Role-in-Financing-Maternity-Care.pdf</a:t>
            </a:r>
            <a:endParaRPr lang="en-US" i="1"/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C735F16-0BDC-7E2F-D29B-CF11C1B7A175}"/>
              </a:ext>
            </a:extLst>
          </p:cNvPr>
          <p:cNvGrpSpPr/>
          <p:nvPr/>
        </p:nvGrpSpPr>
        <p:grpSpPr>
          <a:xfrm>
            <a:off x="812769" y="1740401"/>
            <a:ext cx="5142575" cy="1015663"/>
            <a:chOff x="897336" y="3332064"/>
            <a:chExt cx="4411303" cy="1015663"/>
          </a:xfrm>
        </p:grpSpPr>
        <p:sp>
          <p:nvSpPr>
            <p:cNvPr id="153" name="Text Placeholder 5">
              <a:extLst>
                <a:ext uri="{FF2B5EF4-FFF2-40B4-BE49-F238E27FC236}">
                  <a16:creationId xmlns:a16="http://schemas.microsoft.com/office/drawing/2014/main" id="{640715BA-9668-6A66-8DE3-03D164B120BB}"/>
                </a:ext>
              </a:extLst>
            </p:cNvPr>
            <p:cNvSpPr txBox="1">
              <a:spLocks/>
            </p:cNvSpPr>
            <p:nvPr/>
          </p:nvSpPr>
          <p:spPr>
            <a:xfrm>
              <a:off x="1980865" y="3409168"/>
              <a:ext cx="3327774" cy="93812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n-US" sz="2000">
                  <a:solidFill>
                    <a:schemeClr val="tx1"/>
                  </a:solidFill>
                </a:rPr>
                <a:t>of all births in the United States are covered by Medicaid</a:t>
              </a:r>
              <a:endParaRPr lang="en-US" sz="2000" baseline="30000">
                <a:solidFill>
                  <a:schemeClr val="tx1"/>
                </a:solidFill>
              </a:endParaRPr>
            </a:p>
            <a:p>
              <a:pPr lvl="0" algn="l">
                <a:spcBef>
                  <a:spcPts val="0"/>
                </a:spcBef>
              </a:pPr>
              <a:endParaRPr lang="en-US" sz="2000" baseline="30000">
                <a:solidFill>
                  <a:schemeClr val="tx1"/>
                </a:solidFill>
              </a:endParaRPr>
            </a:p>
            <a:p>
              <a:pPr lvl="0" algn="l">
                <a:spcBef>
                  <a:spcPts val="0"/>
                </a:spcBef>
              </a:pPr>
              <a:endParaRPr lang="en-US" sz="2000" baseline="30000">
                <a:solidFill>
                  <a:schemeClr val="tx1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AD25E61F-9A2C-FE1E-4802-EF25A5CA55F0}"/>
                </a:ext>
              </a:extLst>
            </p:cNvPr>
            <p:cNvSpPr txBox="1"/>
            <p:nvPr/>
          </p:nvSpPr>
          <p:spPr>
            <a:xfrm>
              <a:off x="897336" y="3332064"/>
              <a:ext cx="145754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2430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41</a:t>
              </a:r>
              <a:r>
                <a:rPr kumimoji="0" lang="en-US" sz="6000" b="1" i="0" u="none" strike="noStrike" kern="1200" cap="none" spc="0" normalizeH="0" baseline="30000" noProof="0">
                  <a:ln>
                    <a:noFill/>
                  </a:ln>
                  <a:solidFill>
                    <a:srgbClr val="2430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163" name="Content Placeholder 2">
            <a:extLst>
              <a:ext uri="{FF2B5EF4-FFF2-40B4-BE49-F238E27FC236}">
                <a16:creationId xmlns:a16="http://schemas.microsoft.com/office/drawing/2014/main" id="{8B3907B9-B56F-C4BA-AE99-28469ED2D5D9}"/>
              </a:ext>
            </a:extLst>
          </p:cNvPr>
          <p:cNvSpPr txBox="1">
            <a:spLocks/>
          </p:cNvSpPr>
          <p:nvPr/>
        </p:nvSpPr>
        <p:spPr>
          <a:xfrm>
            <a:off x="6184771" y="3765136"/>
            <a:ext cx="6007229" cy="20853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274320" tIns="182880" rIns="640080" bIns="18288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Prevailing health inequity:</a:t>
            </a:r>
            <a:r>
              <a:rPr lang="en-US"/>
              <a:t> Individuals enrolled in Medicaid face barriers accessing high-quality care early in pregnancy and in the postpartum period because of a variety of factors, including eligibility and coverage gaps, unmet social needs, and issues related to implicit bias and racism.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319D02-2028-526E-3C7F-738079252320}"/>
              </a:ext>
            </a:extLst>
          </p:cNvPr>
          <p:cNvGrpSpPr/>
          <p:nvPr/>
        </p:nvGrpSpPr>
        <p:grpSpPr>
          <a:xfrm>
            <a:off x="789232" y="2935400"/>
            <a:ext cx="4916624" cy="2780209"/>
            <a:chOff x="789232" y="2907951"/>
            <a:chExt cx="4916624" cy="278020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8749FBA-A458-E48D-BE8C-9747F4D4E6AF}"/>
                </a:ext>
              </a:extLst>
            </p:cNvPr>
            <p:cNvGrpSpPr/>
            <p:nvPr/>
          </p:nvGrpSpPr>
          <p:grpSpPr>
            <a:xfrm>
              <a:off x="789232" y="2907951"/>
              <a:ext cx="4916624" cy="2780209"/>
              <a:chOff x="789232" y="2907951"/>
              <a:chExt cx="4916624" cy="2780209"/>
            </a:xfrm>
          </p:grpSpPr>
          <p:pic>
            <p:nvPicPr>
              <p:cNvPr id="18" name="Graphic 17" descr="Pregnant lady with solid fill">
                <a:extLst>
                  <a:ext uri="{FF2B5EF4-FFF2-40B4-BE49-F238E27FC236}">
                    <a16:creationId xmlns:a16="http://schemas.microsoft.com/office/drawing/2014/main" id="{68BF218F-D791-C1AF-C35E-D93FF576D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89232" y="2907951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40" name="Graphic 39" descr="Pregnant lady with solid fill">
                <a:extLst>
                  <a:ext uri="{FF2B5EF4-FFF2-40B4-BE49-F238E27FC236}">
                    <a16:creationId xmlns:a16="http://schemas.microsoft.com/office/drawing/2014/main" id="{7473AB7F-2A11-002D-93B4-B31C3C2DC6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63527" y="2907951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41" name="Graphic 40" descr="Pregnant lady with solid fill">
                <a:extLst>
                  <a:ext uri="{FF2B5EF4-FFF2-40B4-BE49-F238E27FC236}">
                    <a16:creationId xmlns:a16="http://schemas.microsoft.com/office/drawing/2014/main" id="{B815111B-65B0-4B5D-874B-610845596C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212117" y="2907951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42" name="Graphic 41" descr="Pregnant lady with solid fill">
                <a:extLst>
                  <a:ext uri="{FF2B5EF4-FFF2-40B4-BE49-F238E27FC236}">
                    <a16:creationId xmlns:a16="http://schemas.microsoft.com/office/drawing/2014/main" id="{209FE543-4F62-B403-910E-230CA8A9C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737822" y="2907951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43" name="Graphic 42" descr="Pregnant lady with solid fill">
                <a:extLst>
                  <a:ext uri="{FF2B5EF4-FFF2-40B4-BE49-F238E27FC236}">
                    <a16:creationId xmlns:a16="http://schemas.microsoft.com/office/drawing/2014/main" id="{DFEBE289-969D-ED83-402D-25337CC70F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686412" y="2907951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44" name="Graphic 43" descr="Pregnant lady with solid fill">
                <a:extLst>
                  <a:ext uri="{FF2B5EF4-FFF2-40B4-BE49-F238E27FC236}">
                    <a16:creationId xmlns:a16="http://schemas.microsoft.com/office/drawing/2014/main" id="{896FA311-8A4C-49FB-D9DE-0DB3433112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160707" y="2907951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45" name="Graphic 44" descr="Pregnant lady with solid fill">
                <a:extLst>
                  <a:ext uri="{FF2B5EF4-FFF2-40B4-BE49-F238E27FC236}">
                    <a16:creationId xmlns:a16="http://schemas.microsoft.com/office/drawing/2014/main" id="{B1F71A52-6F03-764C-B9F8-C346EB332B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635002" y="2907951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46" name="Graphic 45" descr="Pregnant lady with solid fill">
                <a:extLst>
                  <a:ext uri="{FF2B5EF4-FFF2-40B4-BE49-F238E27FC236}">
                    <a16:creationId xmlns:a16="http://schemas.microsoft.com/office/drawing/2014/main" id="{40E0C235-113C-2A21-C1CD-C1FE59D3FC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109297" y="2907951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47" name="Graphic 46" descr="Pregnant lady with solid fill">
                <a:extLst>
                  <a:ext uri="{FF2B5EF4-FFF2-40B4-BE49-F238E27FC236}">
                    <a16:creationId xmlns:a16="http://schemas.microsoft.com/office/drawing/2014/main" id="{89BF0E21-FCC7-D00C-20D9-8BD602295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583592" y="2907951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48" name="Graphic 47" descr="Pregnant lady with solid fill">
                <a:extLst>
                  <a:ext uri="{FF2B5EF4-FFF2-40B4-BE49-F238E27FC236}">
                    <a16:creationId xmlns:a16="http://schemas.microsoft.com/office/drawing/2014/main" id="{FB9DE97D-96CA-4243-2648-5A3B85761F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57891" y="2907951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21" name="Graphic 120" descr="Pregnant lady with solid fill">
                <a:extLst>
                  <a:ext uri="{FF2B5EF4-FFF2-40B4-BE49-F238E27FC236}">
                    <a16:creationId xmlns:a16="http://schemas.microsoft.com/office/drawing/2014/main" id="{D3427F66-FB05-EB9C-2E86-D64EAFDCC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89232" y="3603236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22" name="Graphic 121" descr="Pregnant lady with solid fill">
                <a:extLst>
                  <a:ext uri="{FF2B5EF4-FFF2-40B4-BE49-F238E27FC236}">
                    <a16:creationId xmlns:a16="http://schemas.microsoft.com/office/drawing/2014/main" id="{A7643AC4-B1B2-45C5-6E23-C2616E5A5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63527" y="3603236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23" name="Graphic 122" descr="Pregnant lady with solid fill">
                <a:extLst>
                  <a:ext uri="{FF2B5EF4-FFF2-40B4-BE49-F238E27FC236}">
                    <a16:creationId xmlns:a16="http://schemas.microsoft.com/office/drawing/2014/main" id="{32642A26-C8BB-D14E-CF34-28E196ABF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212117" y="3603236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24" name="Graphic 123" descr="Pregnant lady with solid fill">
                <a:extLst>
                  <a:ext uri="{FF2B5EF4-FFF2-40B4-BE49-F238E27FC236}">
                    <a16:creationId xmlns:a16="http://schemas.microsoft.com/office/drawing/2014/main" id="{C89DD7B8-CCAF-4CF7-4792-4B4974D1A0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737822" y="3603236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25" name="Graphic 124" descr="Pregnant lady with solid fill">
                <a:extLst>
                  <a:ext uri="{FF2B5EF4-FFF2-40B4-BE49-F238E27FC236}">
                    <a16:creationId xmlns:a16="http://schemas.microsoft.com/office/drawing/2014/main" id="{AC113C4E-79C3-0476-D583-C2D4679D73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686412" y="3603236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26" name="Graphic 125" descr="Pregnant lady with solid fill">
                <a:extLst>
                  <a:ext uri="{FF2B5EF4-FFF2-40B4-BE49-F238E27FC236}">
                    <a16:creationId xmlns:a16="http://schemas.microsoft.com/office/drawing/2014/main" id="{D28A00B0-846C-38BC-8566-CD8A608EF8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160707" y="3603236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27" name="Graphic 126" descr="Pregnant lady with solid fill">
                <a:extLst>
                  <a:ext uri="{FF2B5EF4-FFF2-40B4-BE49-F238E27FC236}">
                    <a16:creationId xmlns:a16="http://schemas.microsoft.com/office/drawing/2014/main" id="{D4FB1E25-5DED-A430-482D-EFAAB572F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635002" y="3603236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28" name="Graphic 127" descr="Pregnant lady with solid fill">
                <a:extLst>
                  <a:ext uri="{FF2B5EF4-FFF2-40B4-BE49-F238E27FC236}">
                    <a16:creationId xmlns:a16="http://schemas.microsoft.com/office/drawing/2014/main" id="{9DDA8A5C-E0AA-70BC-02B9-62504C035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109297" y="3603236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29" name="Graphic 128" descr="Pregnant lady with solid fill">
                <a:extLst>
                  <a:ext uri="{FF2B5EF4-FFF2-40B4-BE49-F238E27FC236}">
                    <a16:creationId xmlns:a16="http://schemas.microsoft.com/office/drawing/2014/main" id="{6A9B1191-13C0-1BCA-E1A1-F00684949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583592" y="3603236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30" name="Graphic 129" descr="Pregnant lady with solid fill">
                <a:extLst>
                  <a:ext uri="{FF2B5EF4-FFF2-40B4-BE49-F238E27FC236}">
                    <a16:creationId xmlns:a16="http://schemas.microsoft.com/office/drawing/2014/main" id="{5E507B02-7F3E-0DEF-2E37-AA8C70AD58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057891" y="3603236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31" name="Graphic 130" descr="Pregnant lady with solid fill">
                <a:extLst>
                  <a:ext uri="{FF2B5EF4-FFF2-40B4-BE49-F238E27FC236}">
                    <a16:creationId xmlns:a16="http://schemas.microsoft.com/office/drawing/2014/main" id="{D6C09998-7C13-430A-E69A-2A5D2CFD9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89232" y="4344910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32" name="Graphic 131" descr="Pregnant lady with solid fill">
                <a:extLst>
                  <a:ext uri="{FF2B5EF4-FFF2-40B4-BE49-F238E27FC236}">
                    <a16:creationId xmlns:a16="http://schemas.microsoft.com/office/drawing/2014/main" id="{6C5375E4-5A3D-C764-23D0-58C97FC7D6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263527" y="4344910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33" name="Graphic 132" descr="Pregnant lady with solid fill">
                <a:extLst>
                  <a:ext uri="{FF2B5EF4-FFF2-40B4-BE49-F238E27FC236}">
                    <a16:creationId xmlns:a16="http://schemas.microsoft.com/office/drawing/2014/main" id="{1D48F024-7CE4-2B37-E7D1-AB41BAB75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212117" y="4344910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34" name="Graphic 133" descr="Pregnant lady with solid fill">
                <a:extLst>
                  <a:ext uri="{FF2B5EF4-FFF2-40B4-BE49-F238E27FC236}">
                    <a16:creationId xmlns:a16="http://schemas.microsoft.com/office/drawing/2014/main" id="{0D7BC925-7F67-2A9C-B134-8C16BF2C43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737822" y="4344910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35" name="Graphic 134" descr="Pregnant lady with solid fill">
                <a:extLst>
                  <a:ext uri="{FF2B5EF4-FFF2-40B4-BE49-F238E27FC236}">
                    <a16:creationId xmlns:a16="http://schemas.microsoft.com/office/drawing/2014/main" id="{7EFAA695-79DC-9DDE-7E5B-27BF942EF3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686412" y="4344910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36" name="Graphic 135" descr="Pregnant lady with solid fill">
                <a:extLst>
                  <a:ext uri="{FF2B5EF4-FFF2-40B4-BE49-F238E27FC236}">
                    <a16:creationId xmlns:a16="http://schemas.microsoft.com/office/drawing/2014/main" id="{85AEC105-570C-C532-13C7-FCCCE14600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160707" y="4344910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37" name="Graphic 136" descr="Pregnant lady with solid fill">
                <a:extLst>
                  <a:ext uri="{FF2B5EF4-FFF2-40B4-BE49-F238E27FC236}">
                    <a16:creationId xmlns:a16="http://schemas.microsoft.com/office/drawing/2014/main" id="{3AC4B8A5-8AFF-1175-94C4-B76F7984F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635002" y="4344910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38" name="Graphic 137" descr="Pregnant lady with solid fill">
                <a:extLst>
                  <a:ext uri="{FF2B5EF4-FFF2-40B4-BE49-F238E27FC236}">
                    <a16:creationId xmlns:a16="http://schemas.microsoft.com/office/drawing/2014/main" id="{0F069D75-2CFC-7D41-B9B3-4EF7CC7086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109297" y="4344910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39" name="Graphic 138" descr="Pregnant lady with solid fill">
                <a:extLst>
                  <a:ext uri="{FF2B5EF4-FFF2-40B4-BE49-F238E27FC236}">
                    <a16:creationId xmlns:a16="http://schemas.microsoft.com/office/drawing/2014/main" id="{EE7D197A-8157-9B5D-9DAD-FAB3207CE9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583592" y="4344910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40" name="Graphic 139" descr="Pregnant lady with solid fill">
                <a:extLst>
                  <a:ext uri="{FF2B5EF4-FFF2-40B4-BE49-F238E27FC236}">
                    <a16:creationId xmlns:a16="http://schemas.microsoft.com/office/drawing/2014/main" id="{C887C35E-2B28-849D-E99D-99FE02DB6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057891" y="4344910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41" name="Graphic 140" descr="Pregnant lady with solid fill">
                <a:extLst>
                  <a:ext uri="{FF2B5EF4-FFF2-40B4-BE49-F238E27FC236}">
                    <a16:creationId xmlns:a16="http://schemas.microsoft.com/office/drawing/2014/main" id="{6A02E82C-B7BB-2120-B272-FC15558DEE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89232" y="5040195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42" name="Graphic 141" descr="Pregnant lady with solid fill">
                <a:extLst>
                  <a:ext uri="{FF2B5EF4-FFF2-40B4-BE49-F238E27FC236}">
                    <a16:creationId xmlns:a16="http://schemas.microsoft.com/office/drawing/2014/main" id="{07457CEF-B3FD-C275-A708-E08C8FA6D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263527" y="5040195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43" name="Graphic 142" descr="Pregnant lady with solid fill">
                <a:extLst>
                  <a:ext uri="{FF2B5EF4-FFF2-40B4-BE49-F238E27FC236}">
                    <a16:creationId xmlns:a16="http://schemas.microsoft.com/office/drawing/2014/main" id="{4F0CC217-53A5-8E94-8D1E-9A766B7F7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212117" y="5040195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44" name="Graphic 143" descr="Pregnant lady with solid fill">
                <a:extLst>
                  <a:ext uri="{FF2B5EF4-FFF2-40B4-BE49-F238E27FC236}">
                    <a16:creationId xmlns:a16="http://schemas.microsoft.com/office/drawing/2014/main" id="{01212AAE-01FD-CA25-BCD1-12957AAE7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737822" y="5040195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45" name="Graphic 144" descr="Pregnant lady with solid fill">
                <a:extLst>
                  <a:ext uri="{FF2B5EF4-FFF2-40B4-BE49-F238E27FC236}">
                    <a16:creationId xmlns:a16="http://schemas.microsoft.com/office/drawing/2014/main" id="{C6625E22-65BE-E097-A753-1B04B2D990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686412" y="5040195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46" name="Graphic 145" descr="Pregnant lady with solid fill">
                <a:extLst>
                  <a:ext uri="{FF2B5EF4-FFF2-40B4-BE49-F238E27FC236}">
                    <a16:creationId xmlns:a16="http://schemas.microsoft.com/office/drawing/2014/main" id="{1226A712-06DC-4EEC-6598-9BE12485D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160707" y="5040195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47" name="Graphic 146" descr="Pregnant lady with solid fill">
                <a:extLst>
                  <a:ext uri="{FF2B5EF4-FFF2-40B4-BE49-F238E27FC236}">
                    <a16:creationId xmlns:a16="http://schemas.microsoft.com/office/drawing/2014/main" id="{EDFC3BC4-8F69-7400-2AEF-418BEAA533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635002" y="5040195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48" name="Graphic 147" descr="Pregnant lady with solid fill">
                <a:extLst>
                  <a:ext uri="{FF2B5EF4-FFF2-40B4-BE49-F238E27FC236}">
                    <a16:creationId xmlns:a16="http://schemas.microsoft.com/office/drawing/2014/main" id="{14DC7793-9FD1-695F-FD02-EA8261B606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109297" y="5040195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49" name="Graphic 148" descr="Pregnant lady with solid fill">
                <a:extLst>
                  <a:ext uri="{FF2B5EF4-FFF2-40B4-BE49-F238E27FC236}">
                    <a16:creationId xmlns:a16="http://schemas.microsoft.com/office/drawing/2014/main" id="{67369ACC-ABF8-734F-4C19-5897FAD9A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583592" y="5040195"/>
                <a:ext cx="647965" cy="647965"/>
              </a:xfrm>
              <a:prstGeom prst="rect">
                <a:avLst/>
              </a:prstGeom>
            </p:spPr>
          </p:pic>
          <p:pic>
            <p:nvPicPr>
              <p:cNvPr id="150" name="Graphic 149" descr="Pregnant lady with solid fill">
                <a:extLst>
                  <a:ext uri="{FF2B5EF4-FFF2-40B4-BE49-F238E27FC236}">
                    <a16:creationId xmlns:a16="http://schemas.microsoft.com/office/drawing/2014/main" id="{F1509151-5334-A8D2-5274-BDEB5AC650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057891" y="5040195"/>
                <a:ext cx="647965" cy="647965"/>
              </a:xfrm>
              <a:prstGeom prst="rect">
                <a:avLst/>
              </a:prstGeom>
            </p:spPr>
          </p:pic>
        </p:grpSp>
        <p:pic>
          <p:nvPicPr>
            <p:cNvPr id="4" name="Graphic 3" descr="Pregnant lady with solid fill">
              <a:extLst>
                <a:ext uri="{FF2B5EF4-FFF2-40B4-BE49-F238E27FC236}">
                  <a16:creationId xmlns:a16="http://schemas.microsoft.com/office/drawing/2014/main" id="{E140FA3E-20B0-4A4A-CAE2-75CEF29E7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55483"/>
            <a:stretch/>
          </p:blipFill>
          <p:spPr>
            <a:xfrm>
              <a:off x="3635000" y="3603237"/>
              <a:ext cx="647965" cy="288450"/>
            </a:xfrm>
            <a:prstGeom prst="rect">
              <a:avLst/>
            </a:prstGeom>
          </p:spPr>
        </p:pic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7CE4C7-8548-E1AC-01FB-02BAC8538B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Perinatal Health Priorities</a:t>
            </a:r>
          </a:p>
        </p:txBody>
      </p:sp>
    </p:spTree>
    <p:extLst>
      <p:ext uri="{BB962C8B-B14F-4D97-AF65-F5344CB8AC3E}">
        <p14:creationId xmlns:p14="http://schemas.microsoft.com/office/powerpoint/2010/main" val="278296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8E5B9-48C2-587B-C84D-79FCA62A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/>
          <a:p>
            <a:fld id="{9643CB44-35A9-4DB7-BB40-9E56F059E53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C465-BECF-06B8-5763-1DBB64535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1887" y="2519429"/>
            <a:ext cx="5443313" cy="2897968"/>
          </a:xfrm>
        </p:spPr>
        <p:txBody>
          <a:bodyPr numCol="2"/>
          <a:lstStyle/>
          <a:p>
            <a:pPr marL="0" indent="0">
              <a:buNone/>
            </a:pPr>
            <a:r>
              <a:rPr lang="en-US" b="1">
                <a:solidFill>
                  <a:schemeClr val="tx2"/>
                </a:solidFill>
              </a:rPr>
              <a:t>As high as:</a:t>
            </a:r>
          </a:p>
          <a:p>
            <a:pPr marL="0" indent="0">
              <a:buNone/>
            </a:pPr>
            <a:r>
              <a:rPr lang="en-US"/>
              <a:t>61% in Louisiana</a:t>
            </a:r>
          </a:p>
          <a:p>
            <a:pPr marL="0" indent="0">
              <a:buNone/>
            </a:pPr>
            <a:r>
              <a:rPr lang="en-US"/>
              <a:t>57% in Mississippi</a:t>
            </a:r>
          </a:p>
          <a:p>
            <a:pPr marL="0" indent="0">
              <a:buNone/>
            </a:pPr>
            <a:r>
              <a:rPr lang="en-US"/>
              <a:t>55% in New Mexico</a:t>
            </a:r>
          </a:p>
          <a:p>
            <a:pPr marL="0" indent="0">
              <a:buNone/>
            </a:pPr>
            <a:r>
              <a:rPr lang="en-US"/>
              <a:t>51% in Oklahoma</a:t>
            </a:r>
          </a:p>
          <a:p>
            <a:pPr marL="0" indent="0">
              <a:buNone/>
            </a:pPr>
            <a:r>
              <a:rPr lang="en-US"/>
              <a:t>48% in Texas</a:t>
            </a:r>
          </a:p>
          <a:p>
            <a:endParaRPr lang="en-US"/>
          </a:p>
          <a:p>
            <a:pPr marL="0" indent="0">
              <a:buNone/>
            </a:pPr>
            <a:r>
              <a:rPr lang="en-US" b="1">
                <a:solidFill>
                  <a:schemeClr val="tx2"/>
                </a:solidFill>
              </a:rPr>
              <a:t>As low as:</a:t>
            </a:r>
          </a:p>
          <a:p>
            <a:pPr marL="0" indent="0">
              <a:buNone/>
            </a:pPr>
            <a:r>
              <a:rPr lang="en-US"/>
              <a:t>30% in Wyoming</a:t>
            </a:r>
          </a:p>
          <a:p>
            <a:pPr marL="0" indent="0">
              <a:buNone/>
            </a:pPr>
            <a:r>
              <a:rPr lang="en-US"/>
              <a:t>27% in South Dakota</a:t>
            </a:r>
          </a:p>
          <a:p>
            <a:pPr marL="0" indent="0">
              <a:buNone/>
            </a:pPr>
            <a:r>
              <a:rPr lang="en-US"/>
              <a:t>22% in North Dakota</a:t>
            </a:r>
          </a:p>
          <a:p>
            <a:pPr marL="0" indent="0">
              <a:buNone/>
            </a:pPr>
            <a:r>
              <a:rPr lang="en-US"/>
              <a:t>22% in New Hampshire</a:t>
            </a:r>
          </a:p>
          <a:p>
            <a:pPr marL="0" indent="0">
              <a:buNone/>
            </a:pPr>
            <a:r>
              <a:rPr lang="en-US"/>
              <a:t>17% in Utah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AA6E4-2F86-4163-1B7F-35611838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392"/>
            <a:ext cx="10515600" cy="979007"/>
          </a:xfrm>
        </p:spPr>
        <p:txBody>
          <a:bodyPr>
            <a:normAutofit/>
          </a:bodyPr>
          <a:lstStyle/>
          <a:p>
            <a:r>
              <a:rPr lang="en-US"/>
              <a:t>Percentage of Births Covered by Medicaid Vary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0DAE7C-3AA4-1F14-7030-3CE03BC7DF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413" y="5909094"/>
            <a:ext cx="8492228" cy="616431"/>
          </a:xfrm>
        </p:spPr>
        <p:txBody>
          <a:bodyPr/>
          <a:lstStyle/>
          <a:p>
            <a:r>
              <a:rPr lang="en-US"/>
              <a:t>KFF. (2022). </a:t>
            </a:r>
            <a:r>
              <a:rPr lang="en-US" i="1"/>
              <a:t>State Facts, Births Financed by Medicaid. </a:t>
            </a:r>
            <a:r>
              <a:rPr lang="en-US"/>
              <a:t>https:://www.kff.org/medicaid/state-indicator/births-financed-by-medicaid/?activeTab=map&amp;currentTimeframe=0&amp;selectedDistributions=percent-of-births-financed-by-medicaid&amp;sortModel=%7B%22colId%22:%22Location%22,%22sort%22:%22asc%22%7D</a:t>
            </a:r>
          </a:p>
        </p:txBody>
      </p:sp>
      <p:grpSp>
        <p:nvGrpSpPr>
          <p:cNvPr id="19" name="Shape 1384">
            <a:extLst>
              <a:ext uri="{FF2B5EF4-FFF2-40B4-BE49-F238E27FC236}">
                <a16:creationId xmlns:a16="http://schemas.microsoft.com/office/drawing/2014/main" id="{E020D86A-081F-381D-5254-A74F6C10C90F}"/>
              </a:ext>
            </a:extLst>
          </p:cNvPr>
          <p:cNvGrpSpPr/>
          <p:nvPr/>
        </p:nvGrpSpPr>
        <p:grpSpPr>
          <a:xfrm>
            <a:off x="953456" y="1881553"/>
            <a:ext cx="5432355" cy="3551438"/>
            <a:chOff x="5157992" y="1665628"/>
            <a:chExt cx="2936367" cy="1919172"/>
          </a:xfrm>
          <a:solidFill>
            <a:schemeClr val="accent5"/>
          </a:solidFill>
        </p:grpSpPr>
        <p:sp>
          <p:nvSpPr>
            <p:cNvPr id="20" name="Shape 1392">
              <a:extLst>
                <a:ext uri="{FF2B5EF4-FFF2-40B4-BE49-F238E27FC236}">
                  <a16:creationId xmlns:a16="http://schemas.microsoft.com/office/drawing/2014/main" id="{2D6AB4E1-4F01-9D96-B471-8E2A1B6DE19C}"/>
                </a:ext>
              </a:extLst>
            </p:cNvPr>
            <p:cNvSpPr/>
            <p:nvPr/>
          </p:nvSpPr>
          <p:spPr>
            <a:xfrm>
              <a:off x="6279748" y="2242391"/>
              <a:ext cx="446906" cy="2259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19233" y="116962"/>
                    <a:pt x="119233" y="116962"/>
                    <a:pt x="119233" y="116962"/>
                  </a:cubicBezTo>
                  <a:cubicBezTo>
                    <a:pt x="118849" y="112405"/>
                    <a:pt x="118849" y="112405"/>
                    <a:pt x="118849" y="112405"/>
                  </a:cubicBezTo>
                  <a:cubicBezTo>
                    <a:pt x="118849" y="112405"/>
                    <a:pt x="116932" y="111645"/>
                    <a:pt x="116549" y="110886"/>
                  </a:cubicBezTo>
                  <a:cubicBezTo>
                    <a:pt x="116166" y="110126"/>
                    <a:pt x="116549" y="110126"/>
                    <a:pt x="116549" y="110126"/>
                  </a:cubicBezTo>
                  <a:cubicBezTo>
                    <a:pt x="115782" y="107848"/>
                    <a:pt x="115782" y="107848"/>
                    <a:pt x="115782" y="107848"/>
                  </a:cubicBezTo>
                  <a:cubicBezTo>
                    <a:pt x="116549" y="106329"/>
                    <a:pt x="116549" y="106329"/>
                    <a:pt x="116549" y="106329"/>
                  </a:cubicBezTo>
                  <a:cubicBezTo>
                    <a:pt x="116166" y="102531"/>
                    <a:pt x="116166" y="102531"/>
                    <a:pt x="116166" y="102531"/>
                  </a:cubicBezTo>
                  <a:cubicBezTo>
                    <a:pt x="115015" y="101012"/>
                    <a:pt x="115015" y="101012"/>
                    <a:pt x="115015" y="101012"/>
                  </a:cubicBezTo>
                  <a:cubicBezTo>
                    <a:pt x="114632" y="98734"/>
                    <a:pt x="114632" y="98734"/>
                    <a:pt x="114632" y="98734"/>
                  </a:cubicBezTo>
                  <a:cubicBezTo>
                    <a:pt x="113865" y="93417"/>
                    <a:pt x="113865" y="93417"/>
                    <a:pt x="113865" y="93417"/>
                  </a:cubicBezTo>
                  <a:cubicBezTo>
                    <a:pt x="113865" y="85822"/>
                    <a:pt x="113865" y="85822"/>
                    <a:pt x="113865" y="85822"/>
                  </a:cubicBezTo>
                  <a:cubicBezTo>
                    <a:pt x="113482" y="84303"/>
                    <a:pt x="113482" y="84303"/>
                    <a:pt x="113482" y="84303"/>
                  </a:cubicBezTo>
                  <a:cubicBezTo>
                    <a:pt x="112715" y="82025"/>
                    <a:pt x="112715" y="82025"/>
                    <a:pt x="112715" y="82025"/>
                  </a:cubicBezTo>
                  <a:cubicBezTo>
                    <a:pt x="113099" y="78987"/>
                    <a:pt x="113099" y="78987"/>
                    <a:pt x="113099" y="78987"/>
                  </a:cubicBezTo>
                  <a:cubicBezTo>
                    <a:pt x="113099" y="71392"/>
                    <a:pt x="113099" y="71392"/>
                    <a:pt x="113099" y="71392"/>
                  </a:cubicBezTo>
                  <a:cubicBezTo>
                    <a:pt x="112332" y="66075"/>
                    <a:pt x="112332" y="66075"/>
                    <a:pt x="112332" y="66075"/>
                  </a:cubicBezTo>
                  <a:cubicBezTo>
                    <a:pt x="111565" y="64556"/>
                    <a:pt x="111565" y="64556"/>
                    <a:pt x="111565" y="64556"/>
                  </a:cubicBezTo>
                  <a:cubicBezTo>
                    <a:pt x="110798" y="64556"/>
                    <a:pt x="110798" y="64556"/>
                    <a:pt x="110798" y="64556"/>
                  </a:cubicBezTo>
                  <a:cubicBezTo>
                    <a:pt x="110415" y="63037"/>
                    <a:pt x="110415" y="63037"/>
                    <a:pt x="110415" y="63037"/>
                  </a:cubicBezTo>
                  <a:cubicBezTo>
                    <a:pt x="110031" y="59240"/>
                    <a:pt x="110031" y="59240"/>
                    <a:pt x="110031" y="59240"/>
                  </a:cubicBezTo>
                  <a:cubicBezTo>
                    <a:pt x="109648" y="56202"/>
                    <a:pt x="109648" y="56202"/>
                    <a:pt x="109648" y="56202"/>
                  </a:cubicBezTo>
                  <a:cubicBezTo>
                    <a:pt x="110798" y="55443"/>
                    <a:pt x="110798" y="55443"/>
                    <a:pt x="110798" y="55443"/>
                  </a:cubicBezTo>
                  <a:cubicBezTo>
                    <a:pt x="110798" y="54683"/>
                    <a:pt x="110798" y="54683"/>
                    <a:pt x="110798" y="54683"/>
                  </a:cubicBezTo>
                  <a:cubicBezTo>
                    <a:pt x="110415" y="53924"/>
                    <a:pt x="110415" y="53924"/>
                    <a:pt x="110415" y="53924"/>
                  </a:cubicBezTo>
                  <a:cubicBezTo>
                    <a:pt x="110031" y="51645"/>
                    <a:pt x="110031" y="51645"/>
                    <a:pt x="110031" y="51645"/>
                  </a:cubicBezTo>
                  <a:cubicBezTo>
                    <a:pt x="109265" y="49367"/>
                    <a:pt x="109265" y="49367"/>
                    <a:pt x="109265" y="49367"/>
                  </a:cubicBezTo>
                  <a:cubicBezTo>
                    <a:pt x="108498" y="45569"/>
                    <a:pt x="108498" y="45569"/>
                    <a:pt x="108498" y="45569"/>
                  </a:cubicBezTo>
                  <a:cubicBezTo>
                    <a:pt x="107731" y="41012"/>
                    <a:pt x="107731" y="41012"/>
                    <a:pt x="107731" y="41012"/>
                  </a:cubicBezTo>
                  <a:cubicBezTo>
                    <a:pt x="106581" y="37215"/>
                    <a:pt x="106581" y="37215"/>
                    <a:pt x="106581" y="37215"/>
                  </a:cubicBezTo>
                  <a:cubicBezTo>
                    <a:pt x="105431" y="30379"/>
                    <a:pt x="105431" y="30379"/>
                    <a:pt x="105431" y="30379"/>
                  </a:cubicBezTo>
                  <a:cubicBezTo>
                    <a:pt x="104281" y="27341"/>
                    <a:pt x="104281" y="27341"/>
                    <a:pt x="104281" y="27341"/>
                  </a:cubicBezTo>
                  <a:cubicBezTo>
                    <a:pt x="103897" y="26582"/>
                    <a:pt x="103897" y="26582"/>
                    <a:pt x="103897" y="26582"/>
                  </a:cubicBezTo>
                  <a:cubicBezTo>
                    <a:pt x="102364" y="24303"/>
                    <a:pt x="102364" y="24303"/>
                    <a:pt x="102364" y="24303"/>
                  </a:cubicBezTo>
                  <a:cubicBezTo>
                    <a:pt x="99680" y="20506"/>
                    <a:pt x="99680" y="20506"/>
                    <a:pt x="99680" y="20506"/>
                  </a:cubicBezTo>
                  <a:cubicBezTo>
                    <a:pt x="97763" y="18987"/>
                    <a:pt x="97763" y="18987"/>
                    <a:pt x="97763" y="18987"/>
                  </a:cubicBezTo>
                  <a:cubicBezTo>
                    <a:pt x="95846" y="17468"/>
                    <a:pt x="95846" y="17468"/>
                    <a:pt x="95846" y="17468"/>
                  </a:cubicBezTo>
                  <a:cubicBezTo>
                    <a:pt x="94313" y="14430"/>
                    <a:pt x="94313" y="14430"/>
                    <a:pt x="94313" y="14430"/>
                  </a:cubicBezTo>
                  <a:cubicBezTo>
                    <a:pt x="91629" y="13670"/>
                    <a:pt x="91629" y="13670"/>
                    <a:pt x="91629" y="13670"/>
                  </a:cubicBezTo>
                  <a:cubicBezTo>
                    <a:pt x="88178" y="14430"/>
                    <a:pt x="88178" y="14430"/>
                    <a:pt x="88178" y="14430"/>
                  </a:cubicBezTo>
                  <a:cubicBezTo>
                    <a:pt x="87028" y="14430"/>
                    <a:pt x="87028" y="14430"/>
                    <a:pt x="87028" y="14430"/>
                  </a:cubicBezTo>
                  <a:cubicBezTo>
                    <a:pt x="85878" y="15189"/>
                    <a:pt x="85878" y="15189"/>
                    <a:pt x="85878" y="15189"/>
                  </a:cubicBezTo>
                  <a:cubicBezTo>
                    <a:pt x="85111" y="16708"/>
                    <a:pt x="85111" y="16708"/>
                    <a:pt x="85111" y="16708"/>
                  </a:cubicBezTo>
                  <a:cubicBezTo>
                    <a:pt x="83961" y="15949"/>
                    <a:pt x="83961" y="15949"/>
                    <a:pt x="83961" y="15949"/>
                  </a:cubicBezTo>
                  <a:cubicBezTo>
                    <a:pt x="82811" y="14430"/>
                    <a:pt x="82811" y="14430"/>
                    <a:pt x="82811" y="14430"/>
                  </a:cubicBezTo>
                  <a:cubicBezTo>
                    <a:pt x="80511" y="12151"/>
                    <a:pt x="80511" y="12151"/>
                    <a:pt x="80511" y="12151"/>
                  </a:cubicBezTo>
                  <a:cubicBezTo>
                    <a:pt x="77444" y="9113"/>
                    <a:pt x="77444" y="9113"/>
                    <a:pt x="77444" y="9113"/>
                  </a:cubicBezTo>
                  <a:cubicBezTo>
                    <a:pt x="3833" y="0"/>
                    <a:pt x="3833" y="0"/>
                    <a:pt x="3833" y="0"/>
                  </a:cubicBezTo>
                  <a:cubicBezTo>
                    <a:pt x="0" y="72151"/>
                    <a:pt x="0" y="72151"/>
                    <a:pt x="0" y="72151"/>
                  </a:cubicBezTo>
                  <a:cubicBezTo>
                    <a:pt x="27987" y="77468"/>
                    <a:pt x="27987" y="77468"/>
                    <a:pt x="27987" y="77468"/>
                  </a:cubicBezTo>
                  <a:cubicBezTo>
                    <a:pt x="26453" y="113164"/>
                    <a:pt x="26453" y="113164"/>
                    <a:pt x="26453" y="113164"/>
                  </a:cubicBezTo>
                  <a:cubicBezTo>
                    <a:pt x="26453" y="113164"/>
                    <a:pt x="26453" y="113164"/>
                    <a:pt x="26453" y="113164"/>
                  </a:cubicBezTo>
                  <a:cubicBezTo>
                    <a:pt x="28753" y="113164"/>
                    <a:pt x="71309" y="116962"/>
                    <a:pt x="85878" y="117721"/>
                  </a:cubicBezTo>
                  <a:cubicBezTo>
                    <a:pt x="94313" y="118481"/>
                    <a:pt x="120000" y="120000"/>
                    <a:pt x="120000" y="12000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1" name="Shape 1385">
              <a:extLst>
                <a:ext uri="{FF2B5EF4-FFF2-40B4-BE49-F238E27FC236}">
                  <a16:creationId xmlns:a16="http://schemas.microsoft.com/office/drawing/2014/main" id="{25443084-5522-80E3-DA71-4BD28D6C932F}"/>
                </a:ext>
              </a:extLst>
            </p:cNvPr>
            <p:cNvSpPr/>
            <p:nvPr/>
          </p:nvSpPr>
          <p:spPr>
            <a:xfrm>
              <a:off x="5379187" y="1665628"/>
              <a:ext cx="365958" cy="2715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29684"/>
                  </a:moveTo>
                  <a:cubicBezTo>
                    <a:pt x="120000" y="29684"/>
                    <a:pt x="108793" y="101684"/>
                    <a:pt x="106459" y="105473"/>
                  </a:cubicBezTo>
                  <a:cubicBezTo>
                    <a:pt x="104591" y="109894"/>
                    <a:pt x="106926" y="108631"/>
                    <a:pt x="106926" y="113052"/>
                  </a:cubicBezTo>
                  <a:cubicBezTo>
                    <a:pt x="106926" y="116842"/>
                    <a:pt x="105992" y="120000"/>
                    <a:pt x="105992" y="120000"/>
                  </a:cubicBezTo>
                  <a:cubicBezTo>
                    <a:pt x="75175" y="109263"/>
                    <a:pt x="75175" y="109263"/>
                    <a:pt x="75175" y="109263"/>
                  </a:cubicBezTo>
                  <a:cubicBezTo>
                    <a:pt x="70038" y="108631"/>
                    <a:pt x="70038" y="108631"/>
                    <a:pt x="70038" y="108631"/>
                  </a:cubicBezTo>
                  <a:cubicBezTo>
                    <a:pt x="68171" y="109263"/>
                    <a:pt x="68171" y="109263"/>
                    <a:pt x="68171" y="109263"/>
                  </a:cubicBezTo>
                  <a:cubicBezTo>
                    <a:pt x="65836" y="108631"/>
                    <a:pt x="65836" y="108631"/>
                    <a:pt x="65836" y="108631"/>
                  </a:cubicBezTo>
                  <a:cubicBezTo>
                    <a:pt x="63968" y="109263"/>
                    <a:pt x="63968" y="109263"/>
                    <a:pt x="63968" y="109263"/>
                  </a:cubicBezTo>
                  <a:cubicBezTo>
                    <a:pt x="50428" y="109894"/>
                    <a:pt x="50428" y="109894"/>
                    <a:pt x="50428" y="109894"/>
                  </a:cubicBezTo>
                  <a:cubicBezTo>
                    <a:pt x="49027" y="108631"/>
                    <a:pt x="49027" y="108631"/>
                    <a:pt x="49027" y="108631"/>
                  </a:cubicBezTo>
                  <a:cubicBezTo>
                    <a:pt x="47626" y="109263"/>
                    <a:pt x="47626" y="109263"/>
                    <a:pt x="47626" y="109263"/>
                  </a:cubicBezTo>
                  <a:cubicBezTo>
                    <a:pt x="46225" y="109894"/>
                    <a:pt x="46225" y="109894"/>
                    <a:pt x="46225" y="109894"/>
                  </a:cubicBezTo>
                  <a:cubicBezTo>
                    <a:pt x="45291" y="109894"/>
                    <a:pt x="45291" y="109894"/>
                    <a:pt x="45291" y="109894"/>
                  </a:cubicBezTo>
                  <a:cubicBezTo>
                    <a:pt x="43891" y="109263"/>
                    <a:pt x="43891" y="109263"/>
                    <a:pt x="43891" y="109263"/>
                  </a:cubicBezTo>
                  <a:cubicBezTo>
                    <a:pt x="43891" y="108631"/>
                    <a:pt x="43891" y="108631"/>
                    <a:pt x="43891" y="108631"/>
                  </a:cubicBezTo>
                  <a:cubicBezTo>
                    <a:pt x="41556" y="108631"/>
                    <a:pt x="41556" y="108631"/>
                    <a:pt x="41556" y="108631"/>
                  </a:cubicBezTo>
                  <a:cubicBezTo>
                    <a:pt x="40155" y="108000"/>
                    <a:pt x="40155" y="108000"/>
                    <a:pt x="40155" y="108000"/>
                  </a:cubicBezTo>
                  <a:cubicBezTo>
                    <a:pt x="39688" y="106736"/>
                    <a:pt x="39688" y="106736"/>
                    <a:pt x="39688" y="106736"/>
                  </a:cubicBezTo>
                  <a:cubicBezTo>
                    <a:pt x="39688" y="106105"/>
                    <a:pt x="39688" y="106105"/>
                    <a:pt x="39688" y="106105"/>
                  </a:cubicBezTo>
                  <a:cubicBezTo>
                    <a:pt x="37821" y="105473"/>
                    <a:pt x="37821" y="105473"/>
                    <a:pt x="37821" y="105473"/>
                  </a:cubicBezTo>
                  <a:cubicBezTo>
                    <a:pt x="34085" y="104210"/>
                    <a:pt x="34085" y="104210"/>
                    <a:pt x="34085" y="104210"/>
                  </a:cubicBezTo>
                  <a:cubicBezTo>
                    <a:pt x="31750" y="102947"/>
                    <a:pt x="31750" y="102947"/>
                    <a:pt x="31750" y="102947"/>
                  </a:cubicBezTo>
                  <a:cubicBezTo>
                    <a:pt x="30817" y="102315"/>
                    <a:pt x="30817" y="102315"/>
                    <a:pt x="30817" y="102315"/>
                  </a:cubicBezTo>
                  <a:cubicBezTo>
                    <a:pt x="28015" y="102947"/>
                    <a:pt x="28015" y="102947"/>
                    <a:pt x="28015" y="102947"/>
                  </a:cubicBezTo>
                  <a:cubicBezTo>
                    <a:pt x="23813" y="104210"/>
                    <a:pt x="23813" y="104210"/>
                    <a:pt x="23813" y="104210"/>
                  </a:cubicBezTo>
                  <a:cubicBezTo>
                    <a:pt x="18677" y="102315"/>
                    <a:pt x="18677" y="102315"/>
                    <a:pt x="18677" y="102315"/>
                  </a:cubicBezTo>
                  <a:cubicBezTo>
                    <a:pt x="15408" y="98526"/>
                    <a:pt x="15408" y="98526"/>
                    <a:pt x="15408" y="98526"/>
                  </a:cubicBezTo>
                  <a:cubicBezTo>
                    <a:pt x="15408" y="98526"/>
                    <a:pt x="16809" y="94105"/>
                    <a:pt x="16342" y="88421"/>
                  </a:cubicBezTo>
                  <a:cubicBezTo>
                    <a:pt x="15875" y="82105"/>
                    <a:pt x="13540" y="80842"/>
                    <a:pt x="13540" y="80842"/>
                  </a:cubicBezTo>
                  <a:cubicBezTo>
                    <a:pt x="11206" y="80842"/>
                    <a:pt x="11206" y="80842"/>
                    <a:pt x="11206" y="80842"/>
                  </a:cubicBezTo>
                  <a:cubicBezTo>
                    <a:pt x="9338" y="79578"/>
                    <a:pt x="9338" y="79578"/>
                    <a:pt x="9338" y="79578"/>
                  </a:cubicBezTo>
                  <a:cubicBezTo>
                    <a:pt x="9338" y="79578"/>
                    <a:pt x="9338" y="75789"/>
                    <a:pt x="7003" y="75789"/>
                  </a:cubicBezTo>
                  <a:cubicBezTo>
                    <a:pt x="4669" y="75789"/>
                    <a:pt x="4669" y="75789"/>
                    <a:pt x="4669" y="75789"/>
                  </a:cubicBezTo>
                  <a:cubicBezTo>
                    <a:pt x="1867" y="75157"/>
                    <a:pt x="1867" y="75157"/>
                    <a:pt x="1867" y="75157"/>
                  </a:cubicBezTo>
                  <a:cubicBezTo>
                    <a:pt x="0" y="73263"/>
                    <a:pt x="0" y="73263"/>
                    <a:pt x="0" y="73263"/>
                  </a:cubicBezTo>
                  <a:cubicBezTo>
                    <a:pt x="466" y="68842"/>
                    <a:pt x="466" y="68842"/>
                    <a:pt x="466" y="68842"/>
                  </a:cubicBezTo>
                  <a:cubicBezTo>
                    <a:pt x="1400" y="65052"/>
                    <a:pt x="1400" y="65052"/>
                    <a:pt x="1400" y="65052"/>
                  </a:cubicBezTo>
                  <a:cubicBezTo>
                    <a:pt x="1867" y="64421"/>
                    <a:pt x="1867" y="64421"/>
                    <a:pt x="1867" y="64421"/>
                  </a:cubicBezTo>
                  <a:cubicBezTo>
                    <a:pt x="2334" y="66315"/>
                    <a:pt x="2334" y="66315"/>
                    <a:pt x="2334" y="66315"/>
                  </a:cubicBezTo>
                  <a:cubicBezTo>
                    <a:pt x="2801" y="66947"/>
                    <a:pt x="2801" y="66947"/>
                    <a:pt x="2801" y="66947"/>
                  </a:cubicBezTo>
                  <a:cubicBezTo>
                    <a:pt x="3268" y="66315"/>
                    <a:pt x="3268" y="66315"/>
                    <a:pt x="3268" y="66315"/>
                  </a:cubicBezTo>
                  <a:cubicBezTo>
                    <a:pt x="3268" y="63789"/>
                    <a:pt x="3268" y="63789"/>
                    <a:pt x="3268" y="63789"/>
                  </a:cubicBezTo>
                  <a:cubicBezTo>
                    <a:pt x="5136" y="62526"/>
                    <a:pt x="5136" y="62526"/>
                    <a:pt x="5136" y="62526"/>
                  </a:cubicBezTo>
                  <a:cubicBezTo>
                    <a:pt x="5136" y="61894"/>
                    <a:pt x="5136" y="61894"/>
                    <a:pt x="5136" y="61894"/>
                  </a:cubicBezTo>
                  <a:cubicBezTo>
                    <a:pt x="4202" y="60631"/>
                    <a:pt x="4202" y="60631"/>
                    <a:pt x="4202" y="60631"/>
                  </a:cubicBezTo>
                  <a:cubicBezTo>
                    <a:pt x="3735" y="60000"/>
                    <a:pt x="3735" y="60000"/>
                    <a:pt x="3735" y="60000"/>
                  </a:cubicBezTo>
                  <a:cubicBezTo>
                    <a:pt x="3268" y="55578"/>
                    <a:pt x="3268" y="55578"/>
                    <a:pt x="3268" y="55578"/>
                  </a:cubicBezTo>
                  <a:cubicBezTo>
                    <a:pt x="6536" y="54947"/>
                    <a:pt x="6536" y="54947"/>
                    <a:pt x="6536" y="54947"/>
                  </a:cubicBezTo>
                  <a:cubicBezTo>
                    <a:pt x="7470" y="53684"/>
                    <a:pt x="7470" y="53684"/>
                    <a:pt x="7470" y="53684"/>
                  </a:cubicBezTo>
                  <a:cubicBezTo>
                    <a:pt x="4669" y="50526"/>
                    <a:pt x="4669" y="50526"/>
                    <a:pt x="4669" y="50526"/>
                  </a:cubicBezTo>
                  <a:cubicBezTo>
                    <a:pt x="3735" y="49263"/>
                    <a:pt x="3735" y="49263"/>
                    <a:pt x="3735" y="49263"/>
                  </a:cubicBezTo>
                  <a:cubicBezTo>
                    <a:pt x="2801" y="40421"/>
                    <a:pt x="2801" y="40421"/>
                    <a:pt x="2801" y="40421"/>
                  </a:cubicBezTo>
                  <a:cubicBezTo>
                    <a:pt x="2801" y="37894"/>
                    <a:pt x="2801" y="37894"/>
                    <a:pt x="2801" y="37894"/>
                  </a:cubicBezTo>
                  <a:cubicBezTo>
                    <a:pt x="3735" y="37263"/>
                    <a:pt x="3735" y="37263"/>
                    <a:pt x="3735" y="37263"/>
                  </a:cubicBezTo>
                  <a:cubicBezTo>
                    <a:pt x="3735" y="25894"/>
                    <a:pt x="3735" y="25894"/>
                    <a:pt x="3735" y="25894"/>
                  </a:cubicBezTo>
                  <a:cubicBezTo>
                    <a:pt x="1400" y="23368"/>
                    <a:pt x="1400" y="23368"/>
                    <a:pt x="1400" y="23368"/>
                  </a:cubicBezTo>
                  <a:cubicBezTo>
                    <a:pt x="1400" y="14526"/>
                    <a:pt x="1400" y="14526"/>
                    <a:pt x="1400" y="14526"/>
                  </a:cubicBezTo>
                  <a:cubicBezTo>
                    <a:pt x="3735" y="10736"/>
                    <a:pt x="3735" y="10736"/>
                    <a:pt x="3735" y="10736"/>
                  </a:cubicBezTo>
                  <a:cubicBezTo>
                    <a:pt x="4669" y="6315"/>
                    <a:pt x="4669" y="6315"/>
                    <a:pt x="4669" y="6315"/>
                  </a:cubicBezTo>
                  <a:cubicBezTo>
                    <a:pt x="9805" y="13263"/>
                    <a:pt x="9805" y="13263"/>
                    <a:pt x="9805" y="13263"/>
                  </a:cubicBezTo>
                  <a:cubicBezTo>
                    <a:pt x="15408" y="18947"/>
                    <a:pt x="15408" y="18947"/>
                    <a:pt x="15408" y="18947"/>
                  </a:cubicBezTo>
                  <a:cubicBezTo>
                    <a:pt x="19610" y="21473"/>
                    <a:pt x="19610" y="21473"/>
                    <a:pt x="19610" y="21473"/>
                  </a:cubicBezTo>
                  <a:cubicBezTo>
                    <a:pt x="22879" y="22736"/>
                    <a:pt x="22879" y="22736"/>
                    <a:pt x="22879" y="22736"/>
                  </a:cubicBezTo>
                  <a:cubicBezTo>
                    <a:pt x="24280" y="22736"/>
                    <a:pt x="24280" y="22736"/>
                    <a:pt x="24280" y="22736"/>
                  </a:cubicBezTo>
                  <a:cubicBezTo>
                    <a:pt x="25680" y="22736"/>
                    <a:pt x="25680" y="22736"/>
                    <a:pt x="25680" y="22736"/>
                  </a:cubicBezTo>
                  <a:cubicBezTo>
                    <a:pt x="26614" y="27157"/>
                    <a:pt x="26614" y="27157"/>
                    <a:pt x="26614" y="27157"/>
                  </a:cubicBezTo>
                  <a:cubicBezTo>
                    <a:pt x="30350" y="26526"/>
                    <a:pt x="30350" y="26526"/>
                    <a:pt x="30350" y="26526"/>
                  </a:cubicBezTo>
                  <a:cubicBezTo>
                    <a:pt x="30817" y="32842"/>
                    <a:pt x="30817" y="32842"/>
                    <a:pt x="30817" y="32842"/>
                  </a:cubicBezTo>
                  <a:cubicBezTo>
                    <a:pt x="29416" y="35368"/>
                    <a:pt x="29416" y="35368"/>
                    <a:pt x="29416" y="35368"/>
                  </a:cubicBezTo>
                  <a:cubicBezTo>
                    <a:pt x="25214" y="38526"/>
                    <a:pt x="25214" y="38526"/>
                    <a:pt x="25214" y="38526"/>
                  </a:cubicBezTo>
                  <a:cubicBezTo>
                    <a:pt x="22412" y="43578"/>
                    <a:pt x="22412" y="43578"/>
                    <a:pt x="22412" y="43578"/>
                  </a:cubicBezTo>
                  <a:cubicBezTo>
                    <a:pt x="21478" y="46105"/>
                    <a:pt x="21478" y="46105"/>
                    <a:pt x="21478" y="46105"/>
                  </a:cubicBezTo>
                  <a:cubicBezTo>
                    <a:pt x="22412" y="46736"/>
                    <a:pt x="22412" y="46736"/>
                    <a:pt x="22412" y="46736"/>
                  </a:cubicBezTo>
                  <a:cubicBezTo>
                    <a:pt x="24280" y="44210"/>
                    <a:pt x="24280" y="44210"/>
                    <a:pt x="24280" y="44210"/>
                  </a:cubicBezTo>
                  <a:cubicBezTo>
                    <a:pt x="25680" y="41684"/>
                    <a:pt x="25680" y="41684"/>
                    <a:pt x="25680" y="41684"/>
                  </a:cubicBezTo>
                  <a:cubicBezTo>
                    <a:pt x="29883" y="37894"/>
                    <a:pt x="29883" y="37894"/>
                    <a:pt x="29883" y="37894"/>
                  </a:cubicBezTo>
                  <a:cubicBezTo>
                    <a:pt x="32684" y="36000"/>
                    <a:pt x="32684" y="36000"/>
                    <a:pt x="32684" y="36000"/>
                  </a:cubicBezTo>
                  <a:cubicBezTo>
                    <a:pt x="32217" y="38526"/>
                    <a:pt x="32217" y="38526"/>
                    <a:pt x="32217" y="38526"/>
                  </a:cubicBezTo>
                  <a:cubicBezTo>
                    <a:pt x="30817" y="40421"/>
                    <a:pt x="30817" y="40421"/>
                    <a:pt x="30817" y="40421"/>
                  </a:cubicBezTo>
                  <a:cubicBezTo>
                    <a:pt x="28949" y="46736"/>
                    <a:pt x="28949" y="46736"/>
                    <a:pt x="28949" y="46736"/>
                  </a:cubicBezTo>
                  <a:cubicBezTo>
                    <a:pt x="24280" y="50526"/>
                    <a:pt x="24280" y="50526"/>
                    <a:pt x="24280" y="50526"/>
                  </a:cubicBezTo>
                  <a:cubicBezTo>
                    <a:pt x="21478" y="54315"/>
                    <a:pt x="21478" y="54315"/>
                    <a:pt x="21478" y="54315"/>
                  </a:cubicBezTo>
                  <a:cubicBezTo>
                    <a:pt x="21478" y="57473"/>
                    <a:pt x="21478" y="57473"/>
                    <a:pt x="21478" y="57473"/>
                  </a:cubicBezTo>
                  <a:cubicBezTo>
                    <a:pt x="23346" y="58105"/>
                    <a:pt x="23346" y="58105"/>
                    <a:pt x="23346" y="58105"/>
                  </a:cubicBezTo>
                  <a:cubicBezTo>
                    <a:pt x="25680" y="54947"/>
                    <a:pt x="25680" y="54947"/>
                    <a:pt x="25680" y="54947"/>
                  </a:cubicBezTo>
                  <a:cubicBezTo>
                    <a:pt x="28015" y="52421"/>
                    <a:pt x="28015" y="52421"/>
                    <a:pt x="28015" y="52421"/>
                  </a:cubicBezTo>
                  <a:cubicBezTo>
                    <a:pt x="30350" y="51789"/>
                    <a:pt x="30350" y="51789"/>
                    <a:pt x="30350" y="51789"/>
                  </a:cubicBezTo>
                  <a:cubicBezTo>
                    <a:pt x="32217" y="49263"/>
                    <a:pt x="32217" y="49263"/>
                    <a:pt x="32217" y="49263"/>
                  </a:cubicBezTo>
                  <a:cubicBezTo>
                    <a:pt x="33151" y="42947"/>
                    <a:pt x="33151" y="42947"/>
                    <a:pt x="33151" y="42947"/>
                  </a:cubicBezTo>
                  <a:cubicBezTo>
                    <a:pt x="35019" y="37894"/>
                    <a:pt x="35019" y="37894"/>
                    <a:pt x="35019" y="37894"/>
                  </a:cubicBezTo>
                  <a:cubicBezTo>
                    <a:pt x="37354" y="34105"/>
                    <a:pt x="37354" y="34105"/>
                    <a:pt x="37354" y="34105"/>
                  </a:cubicBezTo>
                  <a:cubicBezTo>
                    <a:pt x="37821" y="31578"/>
                    <a:pt x="37821" y="31578"/>
                    <a:pt x="37821" y="31578"/>
                  </a:cubicBezTo>
                  <a:cubicBezTo>
                    <a:pt x="36420" y="26526"/>
                    <a:pt x="36420" y="26526"/>
                    <a:pt x="36420" y="26526"/>
                  </a:cubicBezTo>
                  <a:cubicBezTo>
                    <a:pt x="36420" y="21473"/>
                    <a:pt x="36420" y="21473"/>
                    <a:pt x="36420" y="21473"/>
                  </a:cubicBezTo>
                  <a:cubicBezTo>
                    <a:pt x="35019" y="22105"/>
                    <a:pt x="35019" y="22105"/>
                    <a:pt x="35019" y="22105"/>
                  </a:cubicBezTo>
                  <a:cubicBezTo>
                    <a:pt x="34085" y="24000"/>
                    <a:pt x="34085" y="24000"/>
                    <a:pt x="34085" y="24000"/>
                  </a:cubicBezTo>
                  <a:cubicBezTo>
                    <a:pt x="34552" y="29052"/>
                    <a:pt x="34552" y="29052"/>
                    <a:pt x="34552" y="29052"/>
                  </a:cubicBezTo>
                  <a:cubicBezTo>
                    <a:pt x="35486" y="32842"/>
                    <a:pt x="35486" y="32842"/>
                    <a:pt x="35486" y="32842"/>
                  </a:cubicBezTo>
                  <a:cubicBezTo>
                    <a:pt x="35486" y="34105"/>
                    <a:pt x="35486" y="34105"/>
                    <a:pt x="35486" y="34105"/>
                  </a:cubicBezTo>
                  <a:cubicBezTo>
                    <a:pt x="34552" y="33473"/>
                    <a:pt x="34552" y="33473"/>
                    <a:pt x="34552" y="33473"/>
                  </a:cubicBezTo>
                  <a:cubicBezTo>
                    <a:pt x="33618" y="32210"/>
                    <a:pt x="33618" y="32210"/>
                    <a:pt x="33618" y="32210"/>
                  </a:cubicBezTo>
                  <a:cubicBezTo>
                    <a:pt x="32684" y="29052"/>
                    <a:pt x="32684" y="29052"/>
                    <a:pt x="32684" y="29052"/>
                  </a:cubicBezTo>
                  <a:cubicBezTo>
                    <a:pt x="31750" y="25894"/>
                    <a:pt x="31750" y="25894"/>
                    <a:pt x="31750" y="25894"/>
                  </a:cubicBezTo>
                  <a:cubicBezTo>
                    <a:pt x="31750" y="23368"/>
                    <a:pt x="31750" y="23368"/>
                    <a:pt x="31750" y="23368"/>
                  </a:cubicBezTo>
                  <a:cubicBezTo>
                    <a:pt x="34085" y="20210"/>
                    <a:pt x="34085" y="20210"/>
                    <a:pt x="34085" y="20210"/>
                  </a:cubicBezTo>
                  <a:cubicBezTo>
                    <a:pt x="35019" y="17684"/>
                    <a:pt x="35019" y="17684"/>
                    <a:pt x="35019" y="17684"/>
                  </a:cubicBezTo>
                  <a:cubicBezTo>
                    <a:pt x="34552" y="15157"/>
                    <a:pt x="34552" y="15157"/>
                    <a:pt x="34552" y="15157"/>
                  </a:cubicBezTo>
                  <a:cubicBezTo>
                    <a:pt x="36887" y="18315"/>
                    <a:pt x="36887" y="18315"/>
                    <a:pt x="36887" y="18315"/>
                  </a:cubicBezTo>
                  <a:cubicBezTo>
                    <a:pt x="37354" y="18947"/>
                    <a:pt x="37354" y="18947"/>
                    <a:pt x="37354" y="18947"/>
                  </a:cubicBezTo>
                  <a:cubicBezTo>
                    <a:pt x="37821" y="15157"/>
                    <a:pt x="37821" y="15157"/>
                    <a:pt x="37821" y="15157"/>
                  </a:cubicBezTo>
                  <a:cubicBezTo>
                    <a:pt x="36887" y="9473"/>
                    <a:pt x="36887" y="9473"/>
                    <a:pt x="36887" y="9473"/>
                  </a:cubicBezTo>
                  <a:cubicBezTo>
                    <a:pt x="37354" y="7578"/>
                    <a:pt x="37354" y="7578"/>
                    <a:pt x="37354" y="7578"/>
                  </a:cubicBezTo>
                  <a:cubicBezTo>
                    <a:pt x="35953" y="6947"/>
                    <a:pt x="35953" y="6947"/>
                    <a:pt x="35953" y="6947"/>
                  </a:cubicBezTo>
                  <a:cubicBezTo>
                    <a:pt x="35486" y="0"/>
                    <a:pt x="35486" y="0"/>
                    <a:pt x="35486" y="0"/>
                  </a:cubicBezTo>
                  <a:cubicBezTo>
                    <a:pt x="35486" y="0"/>
                    <a:pt x="62101" y="10105"/>
                    <a:pt x="67704" y="12000"/>
                  </a:cubicBezTo>
                  <a:cubicBezTo>
                    <a:pt x="72840" y="13894"/>
                    <a:pt x="107392" y="26526"/>
                    <a:pt x="109727" y="27157"/>
                  </a:cubicBezTo>
                  <a:cubicBezTo>
                    <a:pt x="112062" y="28421"/>
                    <a:pt x="114863" y="28421"/>
                    <a:pt x="114863" y="28421"/>
                  </a:cubicBezTo>
                  <a:lnTo>
                    <a:pt x="120000" y="29684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2" name="Shape 1386">
              <a:extLst>
                <a:ext uri="{FF2B5EF4-FFF2-40B4-BE49-F238E27FC236}">
                  <a16:creationId xmlns:a16="http://schemas.microsoft.com/office/drawing/2014/main" id="{E104E20B-99B0-0E14-D47B-E67C94F4850E}"/>
                </a:ext>
              </a:extLst>
            </p:cNvPr>
            <p:cNvSpPr/>
            <p:nvPr/>
          </p:nvSpPr>
          <p:spPr>
            <a:xfrm>
              <a:off x="5925594" y="2621841"/>
              <a:ext cx="384509" cy="3946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894" y="0"/>
                  </a:moveTo>
                  <a:lnTo>
                    <a:pt x="119999" y="11794"/>
                  </a:lnTo>
                  <a:lnTo>
                    <a:pt x="119473" y="22564"/>
                  </a:lnTo>
                  <a:lnTo>
                    <a:pt x="117894" y="22564"/>
                  </a:lnTo>
                  <a:lnTo>
                    <a:pt x="110526" y="115897"/>
                  </a:lnTo>
                  <a:lnTo>
                    <a:pt x="47894" y="110256"/>
                  </a:lnTo>
                  <a:lnTo>
                    <a:pt x="47368" y="114871"/>
                  </a:lnTo>
                  <a:lnTo>
                    <a:pt x="16842" y="111794"/>
                  </a:lnTo>
                  <a:lnTo>
                    <a:pt x="15263" y="120000"/>
                  </a:lnTo>
                  <a:lnTo>
                    <a:pt x="0" y="117948"/>
                  </a:lnTo>
                  <a:lnTo>
                    <a:pt x="17894" y="0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3" name="Shape 1387">
              <a:extLst>
                <a:ext uri="{FF2B5EF4-FFF2-40B4-BE49-F238E27FC236}">
                  <a16:creationId xmlns:a16="http://schemas.microsoft.com/office/drawing/2014/main" id="{A458B0C2-A80B-1DE7-585B-2FFB0C6C54E5}"/>
                </a:ext>
              </a:extLst>
            </p:cNvPr>
            <p:cNvSpPr/>
            <p:nvPr/>
          </p:nvSpPr>
          <p:spPr>
            <a:xfrm>
              <a:off x="6068941" y="2696044"/>
              <a:ext cx="762272" cy="7521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407" y="68071"/>
                  </a:moveTo>
                  <a:lnTo>
                    <a:pt x="118938" y="65919"/>
                  </a:lnTo>
                  <a:lnTo>
                    <a:pt x="120000" y="64573"/>
                  </a:lnTo>
                  <a:lnTo>
                    <a:pt x="119469" y="62959"/>
                  </a:lnTo>
                  <a:lnTo>
                    <a:pt x="118938" y="60807"/>
                  </a:lnTo>
                  <a:lnTo>
                    <a:pt x="118672" y="59999"/>
                  </a:lnTo>
                  <a:lnTo>
                    <a:pt x="118672" y="58385"/>
                  </a:lnTo>
                  <a:lnTo>
                    <a:pt x="118407" y="57847"/>
                  </a:lnTo>
                  <a:lnTo>
                    <a:pt x="117345" y="55426"/>
                  </a:lnTo>
                  <a:lnTo>
                    <a:pt x="117345" y="54887"/>
                  </a:lnTo>
                  <a:lnTo>
                    <a:pt x="115486" y="53273"/>
                  </a:lnTo>
                  <a:lnTo>
                    <a:pt x="115486" y="35246"/>
                  </a:lnTo>
                  <a:lnTo>
                    <a:pt x="112831" y="34977"/>
                  </a:lnTo>
                  <a:lnTo>
                    <a:pt x="112300" y="35515"/>
                  </a:lnTo>
                  <a:lnTo>
                    <a:pt x="111504" y="35246"/>
                  </a:lnTo>
                  <a:lnTo>
                    <a:pt x="110707" y="34439"/>
                  </a:lnTo>
                  <a:lnTo>
                    <a:pt x="109646" y="33901"/>
                  </a:lnTo>
                  <a:lnTo>
                    <a:pt x="108318" y="33901"/>
                  </a:lnTo>
                  <a:lnTo>
                    <a:pt x="106725" y="32825"/>
                  </a:lnTo>
                  <a:lnTo>
                    <a:pt x="105663" y="31479"/>
                  </a:lnTo>
                  <a:lnTo>
                    <a:pt x="104336" y="31210"/>
                  </a:lnTo>
                  <a:lnTo>
                    <a:pt x="102212" y="31748"/>
                  </a:lnTo>
                  <a:lnTo>
                    <a:pt x="101681" y="31479"/>
                  </a:lnTo>
                  <a:lnTo>
                    <a:pt x="100353" y="31210"/>
                  </a:lnTo>
                  <a:lnTo>
                    <a:pt x="99292" y="32017"/>
                  </a:lnTo>
                  <a:lnTo>
                    <a:pt x="98761" y="32286"/>
                  </a:lnTo>
                  <a:lnTo>
                    <a:pt x="97964" y="31748"/>
                  </a:lnTo>
                  <a:lnTo>
                    <a:pt x="96902" y="31748"/>
                  </a:lnTo>
                  <a:lnTo>
                    <a:pt x="96371" y="32556"/>
                  </a:lnTo>
                  <a:lnTo>
                    <a:pt x="95044" y="33363"/>
                  </a:lnTo>
                  <a:lnTo>
                    <a:pt x="93982" y="33632"/>
                  </a:lnTo>
                  <a:lnTo>
                    <a:pt x="93451" y="32825"/>
                  </a:lnTo>
                  <a:lnTo>
                    <a:pt x="92654" y="32017"/>
                  </a:lnTo>
                  <a:lnTo>
                    <a:pt x="90530" y="32286"/>
                  </a:lnTo>
                  <a:lnTo>
                    <a:pt x="89203" y="31479"/>
                  </a:lnTo>
                  <a:lnTo>
                    <a:pt x="88141" y="31748"/>
                  </a:lnTo>
                  <a:lnTo>
                    <a:pt x="87610" y="32825"/>
                  </a:lnTo>
                  <a:lnTo>
                    <a:pt x="87079" y="33094"/>
                  </a:lnTo>
                  <a:lnTo>
                    <a:pt x="86814" y="31748"/>
                  </a:lnTo>
                  <a:lnTo>
                    <a:pt x="86283" y="31210"/>
                  </a:lnTo>
                  <a:lnTo>
                    <a:pt x="84690" y="32286"/>
                  </a:lnTo>
                  <a:lnTo>
                    <a:pt x="84424" y="31210"/>
                  </a:lnTo>
                  <a:lnTo>
                    <a:pt x="82831" y="30134"/>
                  </a:lnTo>
                  <a:lnTo>
                    <a:pt x="82300" y="30134"/>
                  </a:lnTo>
                  <a:lnTo>
                    <a:pt x="81769" y="30941"/>
                  </a:lnTo>
                  <a:lnTo>
                    <a:pt x="80973" y="31479"/>
                  </a:lnTo>
                  <a:lnTo>
                    <a:pt x="80176" y="31210"/>
                  </a:lnTo>
                  <a:lnTo>
                    <a:pt x="79911" y="29865"/>
                  </a:lnTo>
                  <a:lnTo>
                    <a:pt x="79115" y="29865"/>
                  </a:lnTo>
                  <a:lnTo>
                    <a:pt x="78318" y="28251"/>
                  </a:lnTo>
                  <a:lnTo>
                    <a:pt x="76194" y="28251"/>
                  </a:lnTo>
                  <a:lnTo>
                    <a:pt x="75398" y="28789"/>
                  </a:lnTo>
                  <a:lnTo>
                    <a:pt x="74601" y="27982"/>
                  </a:lnTo>
                  <a:lnTo>
                    <a:pt x="74336" y="27982"/>
                  </a:lnTo>
                  <a:lnTo>
                    <a:pt x="73008" y="28251"/>
                  </a:lnTo>
                  <a:lnTo>
                    <a:pt x="71415" y="27174"/>
                  </a:lnTo>
                  <a:lnTo>
                    <a:pt x="69292" y="27174"/>
                  </a:lnTo>
                  <a:lnTo>
                    <a:pt x="68761" y="25291"/>
                  </a:lnTo>
                  <a:lnTo>
                    <a:pt x="67699" y="24753"/>
                  </a:lnTo>
                  <a:lnTo>
                    <a:pt x="67168" y="25022"/>
                  </a:lnTo>
                  <a:lnTo>
                    <a:pt x="66371" y="24753"/>
                  </a:lnTo>
                  <a:lnTo>
                    <a:pt x="65575" y="25022"/>
                  </a:lnTo>
                  <a:lnTo>
                    <a:pt x="64778" y="25022"/>
                  </a:lnTo>
                  <a:lnTo>
                    <a:pt x="64247" y="24215"/>
                  </a:lnTo>
                  <a:lnTo>
                    <a:pt x="62389" y="22331"/>
                  </a:lnTo>
                  <a:lnTo>
                    <a:pt x="63451" y="1614"/>
                  </a:lnTo>
                  <a:lnTo>
                    <a:pt x="36902" y="0"/>
                  </a:lnTo>
                  <a:lnTo>
                    <a:pt x="33185" y="48968"/>
                  </a:lnTo>
                  <a:lnTo>
                    <a:pt x="1592" y="46008"/>
                  </a:lnTo>
                  <a:lnTo>
                    <a:pt x="1327" y="48430"/>
                  </a:lnTo>
                  <a:lnTo>
                    <a:pt x="0" y="48430"/>
                  </a:lnTo>
                  <a:lnTo>
                    <a:pt x="530" y="49237"/>
                  </a:lnTo>
                  <a:lnTo>
                    <a:pt x="1858" y="50044"/>
                  </a:lnTo>
                  <a:lnTo>
                    <a:pt x="2654" y="51121"/>
                  </a:lnTo>
                  <a:lnTo>
                    <a:pt x="2920" y="51928"/>
                  </a:lnTo>
                  <a:lnTo>
                    <a:pt x="3451" y="53004"/>
                  </a:lnTo>
                  <a:lnTo>
                    <a:pt x="3982" y="53273"/>
                  </a:lnTo>
                  <a:lnTo>
                    <a:pt x="4778" y="53811"/>
                  </a:lnTo>
                  <a:lnTo>
                    <a:pt x="5575" y="54349"/>
                  </a:lnTo>
                  <a:lnTo>
                    <a:pt x="5840" y="55156"/>
                  </a:lnTo>
                  <a:lnTo>
                    <a:pt x="6902" y="56502"/>
                  </a:lnTo>
                  <a:lnTo>
                    <a:pt x="7964" y="57309"/>
                  </a:lnTo>
                  <a:lnTo>
                    <a:pt x="10088" y="60269"/>
                  </a:lnTo>
                  <a:lnTo>
                    <a:pt x="10884" y="60269"/>
                  </a:lnTo>
                  <a:lnTo>
                    <a:pt x="11681" y="61076"/>
                  </a:lnTo>
                  <a:lnTo>
                    <a:pt x="12743" y="61883"/>
                  </a:lnTo>
                  <a:lnTo>
                    <a:pt x="14070" y="62959"/>
                  </a:lnTo>
                  <a:lnTo>
                    <a:pt x="14601" y="64035"/>
                  </a:lnTo>
                  <a:lnTo>
                    <a:pt x="14601" y="65919"/>
                  </a:lnTo>
                  <a:lnTo>
                    <a:pt x="15663" y="67533"/>
                  </a:lnTo>
                  <a:lnTo>
                    <a:pt x="15929" y="68609"/>
                  </a:lnTo>
                  <a:lnTo>
                    <a:pt x="15663" y="69686"/>
                  </a:lnTo>
                  <a:lnTo>
                    <a:pt x="15663" y="71031"/>
                  </a:lnTo>
                  <a:lnTo>
                    <a:pt x="15929" y="72645"/>
                  </a:lnTo>
                  <a:lnTo>
                    <a:pt x="17256" y="73991"/>
                  </a:lnTo>
                  <a:lnTo>
                    <a:pt x="17522" y="74798"/>
                  </a:lnTo>
                  <a:lnTo>
                    <a:pt x="17787" y="75067"/>
                  </a:lnTo>
                  <a:lnTo>
                    <a:pt x="18318" y="75605"/>
                  </a:lnTo>
                  <a:lnTo>
                    <a:pt x="18849" y="76143"/>
                  </a:lnTo>
                  <a:lnTo>
                    <a:pt x="19646" y="76950"/>
                  </a:lnTo>
                  <a:lnTo>
                    <a:pt x="20707" y="77757"/>
                  </a:lnTo>
                  <a:lnTo>
                    <a:pt x="21504" y="78565"/>
                  </a:lnTo>
                  <a:lnTo>
                    <a:pt x="22300" y="78834"/>
                  </a:lnTo>
                  <a:lnTo>
                    <a:pt x="23362" y="79641"/>
                  </a:lnTo>
                  <a:lnTo>
                    <a:pt x="24955" y="80448"/>
                  </a:lnTo>
                  <a:lnTo>
                    <a:pt x="26814" y="81793"/>
                  </a:lnTo>
                  <a:lnTo>
                    <a:pt x="27610" y="82062"/>
                  </a:lnTo>
                  <a:lnTo>
                    <a:pt x="28938" y="82600"/>
                  </a:lnTo>
                  <a:lnTo>
                    <a:pt x="30000" y="82600"/>
                  </a:lnTo>
                  <a:lnTo>
                    <a:pt x="30530" y="81524"/>
                  </a:lnTo>
                  <a:lnTo>
                    <a:pt x="31327" y="80717"/>
                  </a:lnTo>
                  <a:lnTo>
                    <a:pt x="31858" y="80179"/>
                  </a:lnTo>
                  <a:lnTo>
                    <a:pt x="32654" y="79910"/>
                  </a:lnTo>
                  <a:lnTo>
                    <a:pt x="32654" y="78565"/>
                  </a:lnTo>
                  <a:lnTo>
                    <a:pt x="33185" y="77488"/>
                  </a:lnTo>
                  <a:lnTo>
                    <a:pt x="33716" y="76143"/>
                  </a:lnTo>
                  <a:lnTo>
                    <a:pt x="35044" y="74529"/>
                  </a:lnTo>
                  <a:lnTo>
                    <a:pt x="36902" y="74260"/>
                  </a:lnTo>
                  <a:lnTo>
                    <a:pt x="37964" y="73991"/>
                  </a:lnTo>
                  <a:lnTo>
                    <a:pt x="39292" y="73991"/>
                  </a:lnTo>
                  <a:lnTo>
                    <a:pt x="40619" y="74529"/>
                  </a:lnTo>
                  <a:lnTo>
                    <a:pt x="42212" y="74798"/>
                  </a:lnTo>
                  <a:lnTo>
                    <a:pt x="43008" y="74798"/>
                  </a:lnTo>
                  <a:lnTo>
                    <a:pt x="45132" y="75067"/>
                  </a:lnTo>
                  <a:lnTo>
                    <a:pt x="45929" y="75605"/>
                  </a:lnTo>
                  <a:lnTo>
                    <a:pt x="46725" y="77219"/>
                  </a:lnTo>
                  <a:lnTo>
                    <a:pt x="47256" y="77219"/>
                  </a:lnTo>
                  <a:lnTo>
                    <a:pt x="48584" y="78565"/>
                  </a:lnTo>
                  <a:lnTo>
                    <a:pt x="49646" y="79103"/>
                  </a:lnTo>
                  <a:lnTo>
                    <a:pt x="50442" y="80717"/>
                  </a:lnTo>
                  <a:lnTo>
                    <a:pt x="52035" y="82869"/>
                  </a:lnTo>
                  <a:lnTo>
                    <a:pt x="53097" y="86098"/>
                  </a:lnTo>
                  <a:lnTo>
                    <a:pt x="53893" y="87174"/>
                  </a:lnTo>
                  <a:lnTo>
                    <a:pt x="54955" y="89327"/>
                  </a:lnTo>
                  <a:lnTo>
                    <a:pt x="54955" y="90134"/>
                  </a:lnTo>
                  <a:lnTo>
                    <a:pt x="55752" y="92286"/>
                  </a:lnTo>
                  <a:lnTo>
                    <a:pt x="57876" y="94170"/>
                  </a:lnTo>
                  <a:lnTo>
                    <a:pt x="58407" y="96322"/>
                  </a:lnTo>
                  <a:lnTo>
                    <a:pt x="61061" y="99551"/>
                  </a:lnTo>
                  <a:lnTo>
                    <a:pt x="62389" y="100089"/>
                  </a:lnTo>
                  <a:lnTo>
                    <a:pt x="62123" y="102511"/>
                  </a:lnTo>
                  <a:lnTo>
                    <a:pt x="61592" y="103049"/>
                  </a:lnTo>
                  <a:lnTo>
                    <a:pt x="62123" y="103587"/>
                  </a:lnTo>
                  <a:lnTo>
                    <a:pt x="62920" y="104394"/>
                  </a:lnTo>
                  <a:lnTo>
                    <a:pt x="62920" y="106008"/>
                  </a:lnTo>
                  <a:lnTo>
                    <a:pt x="64513" y="108968"/>
                  </a:lnTo>
                  <a:lnTo>
                    <a:pt x="65309" y="110582"/>
                  </a:lnTo>
                  <a:lnTo>
                    <a:pt x="66106" y="111928"/>
                  </a:lnTo>
                  <a:lnTo>
                    <a:pt x="66637" y="113273"/>
                  </a:lnTo>
                  <a:lnTo>
                    <a:pt x="68761" y="113542"/>
                  </a:lnTo>
                  <a:lnTo>
                    <a:pt x="70088" y="114887"/>
                  </a:lnTo>
                  <a:lnTo>
                    <a:pt x="72477" y="114887"/>
                  </a:lnTo>
                  <a:lnTo>
                    <a:pt x="74336" y="116771"/>
                  </a:lnTo>
                  <a:lnTo>
                    <a:pt x="75398" y="116771"/>
                  </a:lnTo>
                  <a:lnTo>
                    <a:pt x="75929" y="117578"/>
                  </a:lnTo>
                  <a:lnTo>
                    <a:pt x="77256" y="117847"/>
                  </a:lnTo>
                  <a:lnTo>
                    <a:pt x="77522" y="117309"/>
                  </a:lnTo>
                  <a:lnTo>
                    <a:pt x="80176" y="117847"/>
                  </a:lnTo>
                  <a:lnTo>
                    <a:pt x="80176" y="118116"/>
                  </a:lnTo>
                  <a:lnTo>
                    <a:pt x="80973" y="118923"/>
                  </a:lnTo>
                  <a:lnTo>
                    <a:pt x="82300" y="119999"/>
                  </a:lnTo>
                  <a:lnTo>
                    <a:pt x="83097" y="119461"/>
                  </a:lnTo>
                  <a:lnTo>
                    <a:pt x="83362" y="118923"/>
                  </a:lnTo>
                  <a:lnTo>
                    <a:pt x="85221" y="118654"/>
                  </a:lnTo>
                  <a:lnTo>
                    <a:pt x="84690" y="117309"/>
                  </a:lnTo>
                  <a:lnTo>
                    <a:pt x="84690" y="116502"/>
                  </a:lnTo>
                  <a:lnTo>
                    <a:pt x="84424" y="115426"/>
                  </a:lnTo>
                  <a:lnTo>
                    <a:pt x="84159" y="114349"/>
                  </a:lnTo>
                  <a:lnTo>
                    <a:pt x="83362" y="113811"/>
                  </a:lnTo>
                  <a:lnTo>
                    <a:pt x="82831" y="112197"/>
                  </a:lnTo>
                  <a:lnTo>
                    <a:pt x="82566" y="110582"/>
                  </a:lnTo>
                  <a:lnTo>
                    <a:pt x="81769" y="108699"/>
                  </a:lnTo>
                  <a:lnTo>
                    <a:pt x="81769" y="107085"/>
                  </a:lnTo>
                  <a:lnTo>
                    <a:pt x="82566" y="104663"/>
                  </a:lnTo>
                  <a:lnTo>
                    <a:pt x="83362" y="102242"/>
                  </a:lnTo>
                  <a:lnTo>
                    <a:pt x="84424" y="99551"/>
                  </a:lnTo>
                  <a:lnTo>
                    <a:pt x="84159" y="99013"/>
                  </a:lnTo>
                  <a:lnTo>
                    <a:pt x="83362" y="98475"/>
                  </a:lnTo>
                  <a:lnTo>
                    <a:pt x="82566" y="97668"/>
                  </a:lnTo>
                  <a:lnTo>
                    <a:pt x="82566" y="97130"/>
                  </a:lnTo>
                  <a:lnTo>
                    <a:pt x="83097" y="97399"/>
                  </a:lnTo>
                  <a:lnTo>
                    <a:pt x="85486" y="97130"/>
                  </a:lnTo>
                  <a:lnTo>
                    <a:pt x="85752" y="97130"/>
                  </a:lnTo>
                  <a:lnTo>
                    <a:pt x="86548" y="95515"/>
                  </a:lnTo>
                  <a:lnTo>
                    <a:pt x="85752" y="95515"/>
                  </a:lnTo>
                  <a:lnTo>
                    <a:pt x="85486" y="94977"/>
                  </a:lnTo>
                  <a:lnTo>
                    <a:pt x="85486" y="94439"/>
                  </a:lnTo>
                  <a:lnTo>
                    <a:pt x="86017" y="94170"/>
                  </a:lnTo>
                  <a:lnTo>
                    <a:pt x="87079" y="94170"/>
                  </a:lnTo>
                  <a:lnTo>
                    <a:pt x="88407" y="94170"/>
                  </a:lnTo>
                  <a:lnTo>
                    <a:pt x="88938" y="94439"/>
                  </a:lnTo>
                  <a:lnTo>
                    <a:pt x="89734" y="94170"/>
                  </a:lnTo>
                  <a:lnTo>
                    <a:pt x="91061" y="93094"/>
                  </a:lnTo>
                  <a:lnTo>
                    <a:pt x="90530" y="93094"/>
                  </a:lnTo>
                  <a:lnTo>
                    <a:pt x="89469" y="93901"/>
                  </a:lnTo>
                  <a:lnTo>
                    <a:pt x="89203" y="92825"/>
                  </a:lnTo>
                  <a:lnTo>
                    <a:pt x="89734" y="91210"/>
                  </a:lnTo>
                  <a:lnTo>
                    <a:pt x="90265" y="91748"/>
                  </a:lnTo>
                  <a:lnTo>
                    <a:pt x="90796" y="92017"/>
                  </a:lnTo>
                  <a:lnTo>
                    <a:pt x="92123" y="92017"/>
                  </a:lnTo>
                  <a:lnTo>
                    <a:pt x="92654" y="91479"/>
                  </a:lnTo>
                  <a:lnTo>
                    <a:pt x="92389" y="90403"/>
                  </a:lnTo>
                  <a:lnTo>
                    <a:pt x="91592" y="89327"/>
                  </a:lnTo>
                  <a:lnTo>
                    <a:pt x="91858" y="89058"/>
                  </a:lnTo>
                  <a:lnTo>
                    <a:pt x="92654" y="89058"/>
                  </a:lnTo>
                  <a:lnTo>
                    <a:pt x="93451" y="88520"/>
                  </a:lnTo>
                  <a:lnTo>
                    <a:pt x="93982" y="89058"/>
                  </a:lnTo>
                  <a:lnTo>
                    <a:pt x="94778" y="88520"/>
                  </a:lnTo>
                  <a:lnTo>
                    <a:pt x="95044" y="89058"/>
                  </a:lnTo>
                  <a:lnTo>
                    <a:pt x="95840" y="89596"/>
                  </a:lnTo>
                  <a:lnTo>
                    <a:pt x="96637" y="89058"/>
                  </a:lnTo>
                  <a:lnTo>
                    <a:pt x="97433" y="88520"/>
                  </a:lnTo>
                  <a:lnTo>
                    <a:pt x="99292" y="87982"/>
                  </a:lnTo>
                  <a:lnTo>
                    <a:pt x="101150" y="87713"/>
                  </a:lnTo>
                  <a:lnTo>
                    <a:pt x="104070" y="86098"/>
                  </a:lnTo>
                  <a:lnTo>
                    <a:pt x="104867" y="84484"/>
                  </a:lnTo>
                  <a:lnTo>
                    <a:pt x="105132" y="83139"/>
                  </a:lnTo>
                  <a:lnTo>
                    <a:pt x="105929" y="82600"/>
                  </a:lnTo>
                  <a:lnTo>
                    <a:pt x="106725" y="82331"/>
                  </a:lnTo>
                  <a:lnTo>
                    <a:pt x="106991" y="82062"/>
                  </a:lnTo>
                  <a:lnTo>
                    <a:pt x="107787" y="81524"/>
                  </a:lnTo>
                  <a:lnTo>
                    <a:pt x="107522" y="80717"/>
                  </a:lnTo>
                  <a:lnTo>
                    <a:pt x="107256" y="79910"/>
                  </a:lnTo>
                  <a:lnTo>
                    <a:pt x="106991" y="79641"/>
                  </a:lnTo>
                  <a:lnTo>
                    <a:pt x="106725" y="79103"/>
                  </a:lnTo>
                  <a:lnTo>
                    <a:pt x="106991" y="78295"/>
                  </a:lnTo>
                  <a:lnTo>
                    <a:pt x="108053" y="77488"/>
                  </a:lnTo>
                  <a:lnTo>
                    <a:pt x="108849" y="76950"/>
                  </a:lnTo>
                  <a:lnTo>
                    <a:pt x="109380" y="76950"/>
                  </a:lnTo>
                  <a:lnTo>
                    <a:pt x="109380" y="77757"/>
                  </a:lnTo>
                  <a:lnTo>
                    <a:pt x="109380" y="78834"/>
                  </a:lnTo>
                  <a:lnTo>
                    <a:pt x="109380" y="80448"/>
                  </a:lnTo>
                  <a:lnTo>
                    <a:pt x="109646" y="80717"/>
                  </a:lnTo>
                  <a:lnTo>
                    <a:pt x="111238" y="79372"/>
                  </a:lnTo>
                  <a:lnTo>
                    <a:pt x="112566" y="79103"/>
                  </a:lnTo>
                  <a:lnTo>
                    <a:pt x="116548" y="77488"/>
                  </a:lnTo>
                  <a:lnTo>
                    <a:pt x="117079" y="77219"/>
                  </a:lnTo>
                  <a:lnTo>
                    <a:pt x="117876" y="75874"/>
                  </a:lnTo>
                  <a:lnTo>
                    <a:pt x="118672" y="73183"/>
                  </a:lnTo>
                  <a:lnTo>
                    <a:pt x="118672" y="72107"/>
                  </a:lnTo>
                  <a:lnTo>
                    <a:pt x="117876" y="70224"/>
                  </a:lnTo>
                  <a:lnTo>
                    <a:pt x="118407" y="68878"/>
                  </a:lnTo>
                  <a:lnTo>
                    <a:pt x="118407" y="68071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4" name="Shape 1388">
              <a:extLst>
                <a:ext uri="{FF2B5EF4-FFF2-40B4-BE49-F238E27FC236}">
                  <a16:creationId xmlns:a16="http://schemas.microsoft.com/office/drawing/2014/main" id="{4E26B11D-D1DD-09A4-EA0E-F27F16355880}"/>
                </a:ext>
              </a:extLst>
            </p:cNvPr>
            <p:cNvSpPr/>
            <p:nvPr/>
          </p:nvSpPr>
          <p:spPr>
            <a:xfrm>
              <a:off x="5613601" y="2574619"/>
              <a:ext cx="369329" cy="4351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22" y="0"/>
                  </a:moveTo>
                  <a:cubicBezTo>
                    <a:pt x="33822" y="0"/>
                    <a:pt x="31969" y="7500"/>
                    <a:pt x="31505" y="9868"/>
                  </a:cubicBezTo>
                  <a:cubicBezTo>
                    <a:pt x="30579" y="11447"/>
                    <a:pt x="28725" y="16973"/>
                    <a:pt x="28725" y="16973"/>
                  </a:cubicBezTo>
                  <a:cubicBezTo>
                    <a:pt x="27335" y="17763"/>
                    <a:pt x="27335" y="17763"/>
                    <a:pt x="27335" y="17763"/>
                  </a:cubicBezTo>
                  <a:cubicBezTo>
                    <a:pt x="25945" y="16973"/>
                    <a:pt x="25945" y="16973"/>
                    <a:pt x="25945" y="16973"/>
                  </a:cubicBezTo>
                  <a:cubicBezTo>
                    <a:pt x="23629" y="15394"/>
                    <a:pt x="23629" y="15394"/>
                    <a:pt x="23629" y="15394"/>
                  </a:cubicBezTo>
                  <a:cubicBezTo>
                    <a:pt x="21776" y="16184"/>
                    <a:pt x="21776" y="16184"/>
                    <a:pt x="21776" y="16184"/>
                  </a:cubicBezTo>
                  <a:cubicBezTo>
                    <a:pt x="20849" y="14605"/>
                    <a:pt x="20849" y="14605"/>
                    <a:pt x="20849" y="14605"/>
                  </a:cubicBezTo>
                  <a:cubicBezTo>
                    <a:pt x="17606" y="15394"/>
                    <a:pt x="17606" y="15394"/>
                    <a:pt x="17606" y="15394"/>
                  </a:cubicBezTo>
                  <a:cubicBezTo>
                    <a:pt x="16216" y="16578"/>
                    <a:pt x="16216" y="16578"/>
                    <a:pt x="16216" y="16578"/>
                  </a:cubicBezTo>
                  <a:cubicBezTo>
                    <a:pt x="16216" y="20921"/>
                    <a:pt x="16216" y="20921"/>
                    <a:pt x="16216" y="20921"/>
                  </a:cubicBezTo>
                  <a:cubicBezTo>
                    <a:pt x="16216" y="26447"/>
                    <a:pt x="16216" y="26447"/>
                    <a:pt x="16216" y="26447"/>
                  </a:cubicBezTo>
                  <a:cubicBezTo>
                    <a:pt x="16216" y="31578"/>
                    <a:pt x="16216" y="31578"/>
                    <a:pt x="16216" y="31578"/>
                  </a:cubicBezTo>
                  <a:cubicBezTo>
                    <a:pt x="15752" y="33157"/>
                    <a:pt x="15752" y="33157"/>
                    <a:pt x="15752" y="33157"/>
                  </a:cubicBezTo>
                  <a:cubicBezTo>
                    <a:pt x="14362" y="35131"/>
                    <a:pt x="14362" y="35131"/>
                    <a:pt x="14362" y="35131"/>
                  </a:cubicBezTo>
                  <a:cubicBezTo>
                    <a:pt x="13899" y="37105"/>
                    <a:pt x="13899" y="37105"/>
                    <a:pt x="13899" y="37105"/>
                  </a:cubicBezTo>
                  <a:cubicBezTo>
                    <a:pt x="13899" y="39868"/>
                    <a:pt x="13899" y="39868"/>
                    <a:pt x="13899" y="39868"/>
                  </a:cubicBezTo>
                  <a:cubicBezTo>
                    <a:pt x="15752" y="43421"/>
                    <a:pt x="15752" y="43421"/>
                    <a:pt x="15752" y="43421"/>
                  </a:cubicBezTo>
                  <a:cubicBezTo>
                    <a:pt x="16216" y="46973"/>
                    <a:pt x="16216" y="46973"/>
                    <a:pt x="16216" y="46973"/>
                  </a:cubicBezTo>
                  <a:cubicBezTo>
                    <a:pt x="17142" y="48157"/>
                    <a:pt x="17142" y="48157"/>
                    <a:pt x="17142" y="48157"/>
                  </a:cubicBezTo>
                  <a:cubicBezTo>
                    <a:pt x="19459" y="50526"/>
                    <a:pt x="19459" y="50526"/>
                    <a:pt x="19459" y="50526"/>
                  </a:cubicBezTo>
                  <a:cubicBezTo>
                    <a:pt x="18069" y="51315"/>
                    <a:pt x="18069" y="51315"/>
                    <a:pt x="18069" y="51315"/>
                  </a:cubicBezTo>
                  <a:cubicBezTo>
                    <a:pt x="15752" y="52894"/>
                    <a:pt x="15752" y="52894"/>
                    <a:pt x="15752" y="52894"/>
                  </a:cubicBezTo>
                  <a:cubicBezTo>
                    <a:pt x="11119" y="55657"/>
                    <a:pt x="11119" y="55657"/>
                    <a:pt x="11119" y="55657"/>
                  </a:cubicBezTo>
                  <a:cubicBezTo>
                    <a:pt x="9729" y="60789"/>
                    <a:pt x="9729" y="60789"/>
                    <a:pt x="9729" y="60789"/>
                  </a:cubicBezTo>
                  <a:cubicBezTo>
                    <a:pt x="7876" y="63947"/>
                    <a:pt x="7876" y="63947"/>
                    <a:pt x="7876" y="63947"/>
                  </a:cubicBezTo>
                  <a:cubicBezTo>
                    <a:pt x="6023" y="65526"/>
                    <a:pt x="6023" y="65526"/>
                    <a:pt x="6023" y="65526"/>
                  </a:cubicBezTo>
                  <a:cubicBezTo>
                    <a:pt x="5096" y="65921"/>
                    <a:pt x="5096" y="65921"/>
                    <a:pt x="5096" y="65921"/>
                  </a:cubicBezTo>
                  <a:cubicBezTo>
                    <a:pt x="4169" y="67500"/>
                    <a:pt x="4169" y="67500"/>
                    <a:pt x="4169" y="67500"/>
                  </a:cubicBezTo>
                  <a:cubicBezTo>
                    <a:pt x="4633" y="70263"/>
                    <a:pt x="4633" y="70263"/>
                    <a:pt x="4633" y="70263"/>
                  </a:cubicBezTo>
                  <a:cubicBezTo>
                    <a:pt x="4169" y="72236"/>
                    <a:pt x="4169" y="72236"/>
                    <a:pt x="4169" y="72236"/>
                  </a:cubicBezTo>
                  <a:cubicBezTo>
                    <a:pt x="6949" y="74210"/>
                    <a:pt x="6949" y="74210"/>
                    <a:pt x="6949" y="74210"/>
                  </a:cubicBezTo>
                  <a:cubicBezTo>
                    <a:pt x="6023" y="75789"/>
                    <a:pt x="6023" y="75789"/>
                    <a:pt x="6023" y="75789"/>
                  </a:cubicBezTo>
                  <a:cubicBezTo>
                    <a:pt x="2316" y="77368"/>
                    <a:pt x="2316" y="77368"/>
                    <a:pt x="2316" y="77368"/>
                  </a:cubicBezTo>
                  <a:cubicBezTo>
                    <a:pt x="1389" y="78947"/>
                    <a:pt x="1389" y="78947"/>
                    <a:pt x="1389" y="78947"/>
                  </a:cubicBezTo>
                  <a:cubicBezTo>
                    <a:pt x="0" y="81315"/>
                    <a:pt x="0" y="81315"/>
                    <a:pt x="0" y="81315"/>
                  </a:cubicBezTo>
                  <a:cubicBezTo>
                    <a:pt x="64401" y="114868"/>
                    <a:pt x="64401" y="114868"/>
                    <a:pt x="64401" y="114868"/>
                  </a:cubicBezTo>
                  <a:cubicBezTo>
                    <a:pt x="84324" y="118026"/>
                    <a:pt x="84324" y="118026"/>
                    <a:pt x="84324" y="118026"/>
                  </a:cubicBezTo>
                  <a:cubicBezTo>
                    <a:pt x="101003" y="120000"/>
                    <a:pt x="101003" y="120000"/>
                    <a:pt x="101003" y="120000"/>
                  </a:cubicBezTo>
                  <a:cubicBezTo>
                    <a:pt x="101467" y="120000"/>
                    <a:pt x="101467" y="120000"/>
                    <a:pt x="101467" y="120000"/>
                  </a:cubicBezTo>
                  <a:cubicBezTo>
                    <a:pt x="120000" y="13026"/>
                    <a:pt x="120000" y="13026"/>
                    <a:pt x="120000" y="13026"/>
                  </a:cubicBezTo>
                  <a:lnTo>
                    <a:pt x="33822" y="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5" name="Shape 1389">
              <a:extLst>
                <a:ext uri="{FF2B5EF4-FFF2-40B4-BE49-F238E27FC236}">
                  <a16:creationId xmlns:a16="http://schemas.microsoft.com/office/drawing/2014/main" id="{DCA49579-A678-A016-8BF0-8E14C6DA867D}"/>
                </a:ext>
              </a:extLst>
            </p:cNvPr>
            <p:cNvSpPr/>
            <p:nvPr/>
          </p:nvSpPr>
          <p:spPr>
            <a:xfrm>
              <a:off x="5239212" y="2105790"/>
              <a:ext cx="433414" cy="7504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793" y="118921"/>
                  </a:moveTo>
                  <a:lnTo>
                    <a:pt x="109260" y="118112"/>
                  </a:lnTo>
                  <a:lnTo>
                    <a:pt x="106926" y="116764"/>
                  </a:lnTo>
                  <a:lnTo>
                    <a:pt x="107392" y="115685"/>
                  </a:lnTo>
                  <a:lnTo>
                    <a:pt x="106926" y="114067"/>
                  </a:lnTo>
                  <a:lnTo>
                    <a:pt x="107859" y="113258"/>
                  </a:lnTo>
                  <a:lnTo>
                    <a:pt x="108793" y="112988"/>
                  </a:lnTo>
                  <a:lnTo>
                    <a:pt x="110194" y="112179"/>
                  </a:lnTo>
                  <a:lnTo>
                    <a:pt x="111595" y="110292"/>
                  </a:lnTo>
                  <a:lnTo>
                    <a:pt x="112996" y="107325"/>
                  </a:lnTo>
                  <a:lnTo>
                    <a:pt x="116731" y="105707"/>
                  </a:lnTo>
                  <a:lnTo>
                    <a:pt x="119066" y="104629"/>
                  </a:lnTo>
                  <a:lnTo>
                    <a:pt x="120000" y="104359"/>
                  </a:lnTo>
                  <a:lnTo>
                    <a:pt x="118132" y="103011"/>
                  </a:lnTo>
                  <a:lnTo>
                    <a:pt x="117198" y="102202"/>
                  </a:lnTo>
                  <a:lnTo>
                    <a:pt x="116731" y="100314"/>
                  </a:lnTo>
                  <a:lnTo>
                    <a:pt x="115330" y="98157"/>
                  </a:lnTo>
                  <a:lnTo>
                    <a:pt x="115330" y="96539"/>
                  </a:lnTo>
                  <a:lnTo>
                    <a:pt x="115797" y="95460"/>
                  </a:lnTo>
                  <a:lnTo>
                    <a:pt x="115797" y="95191"/>
                  </a:lnTo>
                  <a:lnTo>
                    <a:pt x="55097" y="42606"/>
                  </a:lnTo>
                  <a:lnTo>
                    <a:pt x="53696" y="42067"/>
                  </a:lnTo>
                  <a:lnTo>
                    <a:pt x="53229" y="41797"/>
                  </a:lnTo>
                  <a:lnTo>
                    <a:pt x="52762" y="41258"/>
                  </a:lnTo>
                  <a:lnTo>
                    <a:pt x="52295" y="40449"/>
                  </a:lnTo>
                  <a:lnTo>
                    <a:pt x="52762" y="39640"/>
                  </a:lnTo>
                  <a:lnTo>
                    <a:pt x="54630" y="39370"/>
                  </a:lnTo>
                  <a:lnTo>
                    <a:pt x="55564" y="39101"/>
                  </a:lnTo>
                  <a:lnTo>
                    <a:pt x="69105" y="9438"/>
                  </a:lnTo>
                  <a:lnTo>
                    <a:pt x="12140" y="0"/>
                  </a:lnTo>
                  <a:lnTo>
                    <a:pt x="11673" y="1078"/>
                  </a:lnTo>
                  <a:lnTo>
                    <a:pt x="10739" y="1348"/>
                  </a:lnTo>
                  <a:lnTo>
                    <a:pt x="10739" y="2426"/>
                  </a:lnTo>
                  <a:lnTo>
                    <a:pt x="10739" y="3235"/>
                  </a:lnTo>
                  <a:lnTo>
                    <a:pt x="10739" y="5662"/>
                  </a:lnTo>
                  <a:lnTo>
                    <a:pt x="10272" y="6741"/>
                  </a:lnTo>
                  <a:lnTo>
                    <a:pt x="8871" y="8089"/>
                  </a:lnTo>
                  <a:lnTo>
                    <a:pt x="7937" y="8898"/>
                  </a:lnTo>
                  <a:lnTo>
                    <a:pt x="7937" y="9168"/>
                  </a:lnTo>
                  <a:lnTo>
                    <a:pt x="7937" y="10786"/>
                  </a:lnTo>
                  <a:lnTo>
                    <a:pt x="6070" y="12134"/>
                  </a:lnTo>
                  <a:lnTo>
                    <a:pt x="3268" y="13483"/>
                  </a:lnTo>
                  <a:lnTo>
                    <a:pt x="933" y="14831"/>
                  </a:lnTo>
                  <a:lnTo>
                    <a:pt x="466" y="15370"/>
                  </a:lnTo>
                  <a:lnTo>
                    <a:pt x="0" y="16719"/>
                  </a:lnTo>
                  <a:lnTo>
                    <a:pt x="0" y="17797"/>
                  </a:lnTo>
                  <a:lnTo>
                    <a:pt x="466" y="19146"/>
                  </a:lnTo>
                  <a:lnTo>
                    <a:pt x="1400" y="20224"/>
                  </a:lnTo>
                  <a:lnTo>
                    <a:pt x="3268" y="21842"/>
                  </a:lnTo>
                  <a:lnTo>
                    <a:pt x="3735" y="22921"/>
                  </a:lnTo>
                  <a:lnTo>
                    <a:pt x="4202" y="24269"/>
                  </a:lnTo>
                  <a:lnTo>
                    <a:pt x="4202" y="26426"/>
                  </a:lnTo>
                  <a:lnTo>
                    <a:pt x="2801" y="28044"/>
                  </a:lnTo>
                  <a:lnTo>
                    <a:pt x="2334" y="29662"/>
                  </a:lnTo>
                  <a:lnTo>
                    <a:pt x="2334" y="31550"/>
                  </a:lnTo>
                  <a:lnTo>
                    <a:pt x="1867" y="32359"/>
                  </a:lnTo>
                  <a:lnTo>
                    <a:pt x="933" y="32898"/>
                  </a:lnTo>
                  <a:lnTo>
                    <a:pt x="1400" y="33977"/>
                  </a:lnTo>
                  <a:lnTo>
                    <a:pt x="3268" y="35865"/>
                  </a:lnTo>
                  <a:lnTo>
                    <a:pt x="5136" y="39101"/>
                  </a:lnTo>
                  <a:lnTo>
                    <a:pt x="7003" y="41258"/>
                  </a:lnTo>
                  <a:lnTo>
                    <a:pt x="7937" y="42067"/>
                  </a:lnTo>
                  <a:lnTo>
                    <a:pt x="7937" y="43415"/>
                  </a:lnTo>
                  <a:lnTo>
                    <a:pt x="7470" y="44224"/>
                  </a:lnTo>
                  <a:lnTo>
                    <a:pt x="6536" y="44764"/>
                  </a:lnTo>
                  <a:lnTo>
                    <a:pt x="6536" y="45573"/>
                  </a:lnTo>
                  <a:lnTo>
                    <a:pt x="8404" y="45573"/>
                  </a:lnTo>
                  <a:lnTo>
                    <a:pt x="9338" y="46382"/>
                  </a:lnTo>
                  <a:lnTo>
                    <a:pt x="10739" y="47460"/>
                  </a:lnTo>
                  <a:lnTo>
                    <a:pt x="11206" y="48000"/>
                  </a:lnTo>
                  <a:lnTo>
                    <a:pt x="12607" y="48269"/>
                  </a:lnTo>
                  <a:lnTo>
                    <a:pt x="13540" y="47191"/>
                  </a:lnTo>
                  <a:lnTo>
                    <a:pt x="13540" y="45842"/>
                  </a:lnTo>
                  <a:lnTo>
                    <a:pt x="15875" y="45573"/>
                  </a:lnTo>
                  <a:lnTo>
                    <a:pt x="17276" y="46382"/>
                  </a:lnTo>
                  <a:lnTo>
                    <a:pt x="20544" y="46382"/>
                  </a:lnTo>
                  <a:lnTo>
                    <a:pt x="22412" y="47460"/>
                  </a:lnTo>
                  <a:lnTo>
                    <a:pt x="23813" y="47730"/>
                  </a:lnTo>
                  <a:lnTo>
                    <a:pt x="24747" y="48000"/>
                  </a:lnTo>
                  <a:lnTo>
                    <a:pt x="23813" y="48539"/>
                  </a:lnTo>
                  <a:lnTo>
                    <a:pt x="22879" y="48269"/>
                  </a:lnTo>
                  <a:lnTo>
                    <a:pt x="21011" y="47730"/>
                  </a:lnTo>
                  <a:lnTo>
                    <a:pt x="20544" y="47730"/>
                  </a:lnTo>
                  <a:lnTo>
                    <a:pt x="18677" y="47460"/>
                  </a:lnTo>
                  <a:lnTo>
                    <a:pt x="17743" y="47191"/>
                  </a:lnTo>
                  <a:lnTo>
                    <a:pt x="16342" y="46921"/>
                  </a:lnTo>
                  <a:lnTo>
                    <a:pt x="15408" y="47191"/>
                  </a:lnTo>
                  <a:lnTo>
                    <a:pt x="15408" y="47730"/>
                  </a:lnTo>
                  <a:lnTo>
                    <a:pt x="15408" y="49617"/>
                  </a:lnTo>
                  <a:lnTo>
                    <a:pt x="16342" y="50426"/>
                  </a:lnTo>
                  <a:lnTo>
                    <a:pt x="15875" y="52314"/>
                  </a:lnTo>
                  <a:lnTo>
                    <a:pt x="15408" y="52314"/>
                  </a:lnTo>
                  <a:lnTo>
                    <a:pt x="14007" y="51775"/>
                  </a:lnTo>
                  <a:lnTo>
                    <a:pt x="13540" y="51235"/>
                  </a:lnTo>
                  <a:lnTo>
                    <a:pt x="13540" y="50157"/>
                  </a:lnTo>
                  <a:lnTo>
                    <a:pt x="13540" y="49887"/>
                  </a:lnTo>
                  <a:lnTo>
                    <a:pt x="13073" y="49617"/>
                  </a:lnTo>
                  <a:lnTo>
                    <a:pt x="11673" y="49348"/>
                  </a:lnTo>
                  <a:lnTo>
                    <a:pt x="11206" y="50426"/>
                  </a:lnTo>
                  <a:lnTo>
                    <a:pt x="10739" y="50966"/>
                  </a:lnTo>
                  <a:lnTo>
                    <a:pt x="10739" y="52584"/>
                  </a:lnTo>
                  <a:lnTo>
                    <a:pt x="10739" y="55011"/>
                  </a:lnTo>
                  <a:lnTo>
                    <a:pt x="10739" y="56359"/>
                  </a:lnTo>
                  <a:lnTo>
                    <a:pt x="12140" y="57707"/>
                  </a:lnTo>
                  <a:lnTo>
                    <a:pt x="14007" y="58516"/>
                  </a:lnTo>
                  <a:lnTo>
                    <a:pt x="15875" y="59325"/>
                  </a:lnTo>
                  <a:lnTo>
                    <a:pt x="16342" y="60674"/>
                  </a:lnTo>
                  <a:lnTo>
                    <a:pt x="16342" y="61752"/>
                  </a:lnTo>
                  <a:lnTo>
                    <a:pt x="15875" y="62831"/>
                  </a:lnTo>
                  <a:lnTo>
                    <a:pt x="14474" y="63101"/>
                  </a:lnTo>
                  <a:lnTo>
                    <a:pt x="13073" y="63101"/>
                  </a:lnTo>
                  <a:lnTo>
                    <a:pt x="13073" y="65797"/>
                  </a:lnTo>
                  <a:lnTo>
                    <a:pt x="13540" y="66606"/>
                  </a:lnTo>
                  <a:lnTo>
                    <a:pt x="15875" y="68764"/>
                  </a:lnTo>
                  <a:lnTo>
                    <a:pt x="16342" y="70382"/>
                  </a:lnTo>
                  <a:lnTo>
                    <a:pt x="18677" y="72269"/>
                  </a:lnTo>
                  <a:lnTo>
                    <a:pt x="19610" y="74157"/>
                  </a:lnTo>
                  <a:lnTo>
                    <a:pt x="21011" y="75505"/>
                  </a:lnTo>
                  <a:lnTo>
                    <a:pt x="22412" y="77393"/>
                  </a:lnTo>
                  <a:lnTo>
                    <a:pt x="23346" y="77662"/>
                  </a:lnTo>
                  <a:lnTo>
                    <a:pt x="23346" y="79011"/>
                  </a:lnTo>
                  <a:lnTo>
                    <a:pt x="23346" y="79820"/>
                  </a:lnTo>
                  <a:lnTo>
                    <a:pt x="23346" y="80359"/>
                  </a:lnTo>
                  <a:lnTo>
                    <a:pt x="24280" y="80898"/>
                  </a:lnTo>
                  <a:lnTo>
                    <a:pt x="24747" y="81707"/>
                  </a:lnTo>
                  <a:lnTo>
                    <a:pt x="24747" y="82786"/>
                  </a:lnTo>
                  <a:lnTo>
                    <a:pt x="24280" y="85213"/>
                  </a:lnTo>
                  <a:lnTo>
                    <a:pt x="23813" y="86831"/>
                  </a:lnTo>
                  <a:lnTo>
                    <a:pt x="23346" y="88179"/>
                  </a:lnTo>
                  <a:lnTo>
                    <a:pt x="27548" y="89528"/>
                  </a:lnTo>
                  <a:lnTo>
                    <a:pt x="31284" y="90337"/>
                  </a:lnTo>
                  <a:lnTo>
                    <a:pt x="34085" y="91415"/>
                  </a:lnTo>
                  <a:lnTo>
                    <a:pt x="38287" y="92224"/>
                  </a:lnTo>
                  <a:lnTo>
                    <a:pt x="39688" y="93033"/>
                  </a:lnTo>
                  <a:lnTo>
                    <a:pt x="42490" y="95730"/>
                  </a:lnTo>
                  <a:lnTo>
                    <a:pt x="46225" y="97617"/>
                  </a:lnTo>
                  <a:lnTo>
                    <a:pt x="51828" y="98426"/>
                  </a:lnTo>
                  <a:lnTo>
                    <a:pt x="52295" y="100853"/>
                  </a:lnTo>
                  <a:lnTo>
                    <a:pt x="53229" y="101932"/>
                  </a:lnTo>
                  <a:lnTo>
                    <a:pt x="56498" y="102471"/>
                  </a:lnTo>
                  <a:lnTo>
                    <a:pt x="59766" y="104629"/>
                  </a:lnTo>
                  <a:lnTo>
                    <a:pt x="63501" y="107865"/>
                  </a:lnTo>
                  <a:lnTo>
                    <a:pt x="65369" y="109213"/>
                  </a:lnTo>
                  <a:lnTo>
                    <a:pt x="66770" y="111640"/>
                  </a:lnTo>
                  <a:lnTo>
                    <a:pt x="65369" y="113797"/>
                  </a:lnTo>
                  <a:lnTo>
                    <a:pt x="65369" y="115146"/>
                  </a:lnTo>
                  <a:lnTo>
                    <a:pt x="66770" y="117033"/>
                  </a:lnTo>
                  <a:lnTo>
                    <a:pt x="68638" y="117303"/>
                  </a:lnTo>
                  <a:lnTo>
                    <a:pt x="105058" y="120000"/>
                  </a:lnTo>
                  <a:lnTo>
                    <a:pt x="105525" y="119730"/>
                  </a:lnTo>
                  <a:lnTo>
                    <a:pt x="108793" y="118921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6" name="Shape 1390">
              <a:extLst>
                <a:ext uri="{FF2B5EF4-FFF2-40B4-BE49-F238E27FC236}">
                  <a16:creationId xmlns:a16="http://schemas.microsoft.com/office/drawing/2014/main" id="{55B2F605-8857-DAD2-D1A3-5FDD3480F6AB}"/>
                </a:ext>
              </a:extLst>
            </p:cNvPr>
            <p:cNvSpPr/>
            <p:nvPr/>
          </p:nvSpPr>
          <p:spPr>
            <a:xfrm>
              <a:off x="6303357" y="2660630"/>
              <a:ext cx="473890" cy="2546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6853"/>
                  </a:moveTo>
                  <a:cubicBezTo>
                    <a:pt x="0" y="18876"/>
                    <a:pt x="0" y="18876"/>
                    <a:pt x="0" y="18876"/>
                  </a:cubicBezTo>
                  <a:cubicBezTo>
                    <a:pt x="0" y="16853"/>
                    <a:pt x="0" y="16853"/>
                    <a:pt x="0" y="16853"/>
                  </a:cubicBezTo>
                  <a:cubicBezTo>
                    <a:pt x="42650" y="21573"/>
                    <a:pt x="42650" y="21573"/>
                    <a:pt x="42650" y="21573"/>
                  </a:cubicBezTo>
                  <a:cubicBezTo>
                    <a:pt x="40843" y="82921"/>
                    <a:pt x="40843" y="82921"/>
                    <a:pt x="40843" y="82921"/>
                  </a:cubicBezTo>
                  <a:cubicBezTo>
                    <a:pt x="43734" y="88314"/>
                    <a:pt x="43734" y="88314"/>
                    <a:pt x="43734" y="88314"/>
                  </a:cubicBezTo>
                  <a:cubicBezTo>
                    <a:pt x="44819" y="90337"/>
                    <a:pt x="44819" y="90337"/>
                    <a:pt x="44819" y="90337"/>
                  </a:cubicBezTo>
                  <a:cubicBezTo>
                    <a:pt x="45903" y="90337"/>
                    <a:pt x="45903" y="90337"/>
                    <a:pt x="45903" y="90337"/>
                  </a:cubicBezTo>
                  <a:cubicBezTo>
                    <a:pt x="47349" y="89662"/>
                    <a:pt x="47349" y="89662"/>
                    <a:pt x="47349" y="89662"/>
                  </a:cubicBezTo>
                  <a:cubicBezTo>
                    <a:pt x="48433" y="90337"/>
                    <a:pt x="48433" y="90337"/>
                    <a:pt x="48433" y="90337"/>
                  </a:cubicBezTo>
                  <a:cubicBezTo>
                    <a:pt x="49518" y="89662"/>
                    <a:pt x="49518" y="89662"/>
                    <a:pt x="49518" y="89662"/>
                  </a:cubicBezTo>
                  <a:cubicBezTo>
                    <a:pt x="50963" y="91011"/>
                    <a:pt x="50963" y="91011"/>
                    <a:pt x="50963" y="91011"/>
                  </a:cubicBezTo>
                  <a:cubicBezTo>
                    <a:pt x="52048" y="97078"/>
                    <a:pt x="52048" y="97078"/>
                    <a:pt x="52048" y="97078"/>
                  </a:cubicBezTo>
                  <a:cubicBezTo>
                    <a:pt x="55301" y="97078"/>
                    <a:pt x="55301" y="97078"/>
                    <a:pt x="55301" y="97078"/>
                  </a:cubicBezTo>
                  <a:cubicBezTo>
                    <a:pt x="57831" y="99775"/>
                    <a:pt x="57831" y="99775"/>
                    <a:pt x="57831" y="99775"/>
                  </a:cubicBezTo>
                  <a:cubicBezTo>
                    <a:pt x="59999" y="99101"/>
                    <a:pt x="59999" y="99101"/>
                    <a:pt x="59999" y="99101"/>
                  </a:cubicBezTo>
                  <a:cubicBezTo>
                    <a:pt x="60361" y="99101"/>
                    <a:pt x="60361" y="99101"/>
                    <a:pt x="60361" y="99101"/>
                  </a:cubicBezTo>
                  <a:cubicBezTo>
                    <a:pt x="61807" y="101797"/>
                    <a:pt x="61807" y="101797"/>
                    <a:pt x="61807" y="101797"/>
                  </a:cubicBezTo>
                  <a:cubicBezTo>
                    <a:pt x="63253" y="99775"/>
                    <a:pt x="63253" y="99775"/>
                    <a:pt x="63253" y="99775"/>
                  </a:cubicBezTo>
                  <a:cubicBezTo>
                    <a:pt x="66506" y="100449"/>
                    <a:pt x="66506" y="100449"/>
                    <a:pt x="66506" y="100449"/>
                  </a:cubicBezTo>
                  <a:cubicBezTo>
                    <a:pt x="67951" y="105168"/>
                    <a:pt x="67951" y="105168"/>
                    <a:pt x="67951" y="105168"/>
                  </a:cubicBezTo>
                  <a:cubicBezTo>
                    <a:pt x="69036" y="105168"/>
                    <a:pt x="69036" y="105168"/>
                    <a:pt x="69036" y="105168"/>
                  </a:cubicBezTo>
                  <a:cubicBezTo>
                    <a:pt x="69397" y="109213"/>
                    <a:pt x="69397" y="109213"/>
                    <a:pt x="69397" y="109213"/>
                  </a:cubicBezTo>
                  <a:cubicBezTo>
                    <a:pt x="70843" y="109887"/>
                    <a:pt x="70843" y="109887"/>
                    <a:pt x="70843" y="109887"/>
                  </a:cubicBezTo>
                  <a:cubicBezTo>
                    <a:pt x="72289" y="107865"/>
                    <a:pt x="72289" y="107865"/>
                    <a:pt x="72289" y="107865"/>
                  </a:cubicBezTo>
                  <a:cubicBezTo>
                    <a:pt x="73012" y="105842"/>
                    <a:pt x="73012" y="105842"/>
                    <a:pt x="73012" y="105842"/>
                  </a:cubicBezTo>
                  <a:cubicBezTo>
                    <a:pt x="73734" y="105842"/>
                    <a:pt x="73734" y="105842"/>
                    <a:pt x="73734" y="105842"/>
                  </a:cubicBezTo>
                  <a:cubicBezTo>
                    <a:pt x="76265" y="109213"/>
                    <a:pt x="76265" y="109213"/>
                    <a:pt x="76265" y="109213"/>
                  </a:cubicBezTo>
                  <a:cubicBezTo>
                    <a:pt x="76987" y="111910"/>
                    <a:pt x="76987" y="111910"/>
                    <a:pt x="76987" y="111910"/>
                  </a:cubicBezTo>
                  <a:cubicBezTo>
                    <a:pt x="79518" y="109213"/>
                    <a:pt x="79518" y="109213"/>
                    <a:pt x="79518" y="109213"/>
                  </a:cubicBezTo>
                  <a:cubicBezTo>
                    <a:pt x="80240" y="110561"/>
                    <a:pt x="80240" y="110561"/>
                    <a:pt x="80240" y="110561"/>
                  </a:cubicBezTo>
                  <a:cubicBezTo>
                    <a:pt x="80602" y="114606"/>
                    <a:pt x="80602" y="114606"/>
                    <a:pt x="80602" y="114606"/>
                  </a:cubicBezTo>
                  <a:cubicBezTo>
                    <a:pt x="81325" y="113932"/>
                    <a:pt x="81325" y="113932"/>
                    <a:pt x="81325" y="113932"/>
                  </a:cubicBezTo>
                  <a:cubicBezTo>
                    <a:pt x="82409" y="110561"/>
                    <a:pt x="82409" y="110561"/>
                    <a:pt x="82409" y="110561"/>
                  </a:cubicBezTo>
                  <a:cubicBezTo>
                    <a:pt x="84216" y="109887"/>
                    <a:pt x="84216" y="109887"/>
                    <a:pt x="84216" y="109887"/>
                  </a:cubicBezTo>
                  <a:cubicBezTo>
                    <a:pt x="86385" y="111910"/>
                    <a:pt x="86385" y="111910"/>
                    <a:pt x="86385" y="111910"/>
                  </a:cubicBezTo>
                  <a:cubicBezTo>
                    <a:pt x="89638" y="111235"/>
                    <a:pt x="89638" y="111235"/>
                    <a:pt x="89638" y="111235"/>
                  </a:cubicBezTo>
                  <a:cubicBezTo>
                    <a:pt x="91084" y="113932"/>
                    <a:pt x="91084" y="113932"/>
                    <a:pt x="91084" y="113932"/>
                  </a:cubicBezTo>
                  <a:cubicBezTo>
                    <a:pt x="91807" y="115955"/>
                    <a:pt x="91807" y="115955"/>
                    <a:pt x="91807" y="115955"/>
                  </a:cubicBezTo>
                  <a:cubicBezTo>
                    <a:pt x="93614" y="115280"/>
                    <a:pt x="93614" y="115280"/>
                    <a:pt x="93614" y="115280"/>
                  </a:cubicBezTo>
                  <a:cubicBezTo>
                    <a:pt x="95421" y="112584"/>
                    <a:pt x="95421" y="112584"/>
                    <a:pt x="95421" y="112584"/>
                  </a:cubicBezTo>
                  <a:cubicBezTo>
                    <a:pt x="96506" y="110561"/>
                    <a:pt x="96506" y="110561"/>
                    <a:pt x="96506" y="110561"/>
                  </a:cubicBezTo>
                  <a:cubicBezTo>
                    <a:pt x="97951" y="110561"/>
                    <a:pt x="97951" y="110561"/>
                    <a:pt x="97951" y="110561"/>
                  </a:cubicBezTo>
                  <a:cubicBezTo>
                    <a:pt x="99397" y="111910"/>
                    <a:pt x="99397" y="111910"/>
                    <a:pt x="99397" y="111910"/>
                  </a:cubicBezTo>
                  <a:cubicBezTo>
                    <a:pt x="100481" y="111235"/>
                    <a:pt x="100481" y="111235"/>
                    <a:pt x="100481" y="111235"/>
                  </a:cubicBezTo>
                  <a:cubicBezTo>
                    <a:pt x="101927" y="109213"/>
                    <a:pt x="101927" y="109213"/>
                    <a:pt x="101927" y="109213"/>
                  </a:cubicBezTo>
                  <a:cubicBezTo>
                    <a:pt x="104096" y="109887"/>
                    <a:pt x="104096" y="109887"/>
                    <a:pt x="104096" y="109887"/>
                  </a:cubicBezTo>
                  <a:cubicBezTo>
                    <a:pt x="105180" y="110561"/>
                    <a:pt x="105180" y="110561"/>
                    <a:pt x="105180" y="110561"/>
                  </a:cubicBezTo>
                  <a:cubicBezTo>
                    <a:pt x="108433" y="108539"/>
                    <a:pt x="108433" y="108539"/>
                    <a:pt x="108433" y="108539"/>
                  </a:cubicBezTo>
                  <a:cubicBezTo>
                    <a:pt x="110602" y="109887"/>
                    <a:pt x="110602" y="109887"/>
                    <a:pt x="110602" y="109887"/>
                  </a:cubicBezTo>
                  <a:cubicBezTo>
                    <a:pt x="112409" y="113258"/>
                    <a:pt x="112409" y="113258"/>
                    <a:pt x="112409" y="113258"/>
                  </a:cubicBezTo>
                  <a:cubicBezTo>
                    <a:pt x="114939" y="116629"/>
                    <a:pt x="114939" y="116629"/>
                    <a:pt x="114939" y="116629"/>
                  </a:cubicBezTo>
                  <a:cubicBezTo>
                    <a:pt x="117108" y="116629"/>
                    <a:pt x="117108" y="116629"/>
                    <a:pt x="117108" y="116629"/>
                  </a:cubicBezTo>
                  <a:cubicBezTo>
                    <a:pt x="118554" y="118651"/>
                    <a:pt x="118554" y="118651"/>
                    <a:pt x="118554" y="118651"/>
                  </a:cubicBezTo>
                  <a:cubicBezTo>
                    <a:pt x="119638" y="120000"/>
                    <a:pt x="119638" y="120000"/>
                    <a:pt x="119638" y="120000"/>
                  </a:cubicBezTo>
                  <a:cubicBezTo>
                    <a:pt x="119999" y="59325"/>
                    <a:pt x="119999" y="59325"/>
                    <a:pt x="119999" y="59325"/>
                  </a:cubicBezTo>
                  <a:cubicBezTo>
                    <a:pt x="117108" y="24943"/>
                    <a:pt x="117108" y="24943"/>
                    <a:pt x="117108" y="24943"/>
                  </a:cubicBezTo>
                  <a:cubicBezTo>
                    <a:pt x="117108" y="8089"/>
                    <a:pt x="117108" y="8089"/>
                    <a:pt x="117108" y="8089"/>
                  </a:cubicBezTo>
                  <a:cubicBezTo>
                    <a:pt x="117108" y="8089"/>
                    <a:pt x="76265" y="6741"/>
                    <a:pt x="63253" y="6067"/>
                  </a:cubicBezTo>
                  <a:cubicBezTo>
                    <a:pt x="47349" y="4719"/>
                    <a:pt x="1445" y="0"/>
                    <a:pt x="1445" y="0"/>
                  </a:cubicBezTo>
                  <a:cubicBezTo>
                    <a:pt x="1084" y="16853"/>
                    <a:pt x="1084" y="16853"/>
                    <a:pt x="1084" y="16853"/>
                  </a:cubicBezTo>
                  <a:lnTo>
                    <a:pt x="0" y="16853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7" name="Shape 1391">
              <a:extLst>
                <a:ext uri="{FF2B5EF4-FFF2-40B4-BE49-F238E27FC236}">
                  <a16:creationId xmlns:a16="http://schemas.microsoft.com/office/drawing/2014/main" id="{13F2DE89-6427-B9D6-0F02-F822EDC3FAA3}"/>
                </a:ext>
              </a:extLst>
            </p:cNvPr>
            <p:cNvSpPr/>
            <p:nvPr/>
          </p:nvSpPr>
          <p:spPr>
            <a:xfrm>
              <a:off x="6364069" y="2454883"/>
              <a:ext cx="401372" cy="2226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17446" y="37692"/>
                    <a:pt x="117446" y="37692"/>
                    <a:pt x="117446" y="37692"/>
                  </a:cubicBezTo>
                  <a:cubicBezTo>
                    <a:pt x="116170" y="36153"/>
                    <a:pt x="116170" y="36153"/>
                    <a:pt x="116170" y="36153"/>
                  </a:cubicBezTo>
                  <a:cubicBezTo>
                    <a:pt x="115319" y="31538"/>
                    <a:pt x="115319" y="31538"/>
                    <a:pt x="115319" y="31538"/>
                  </a:cubicBezTo>
                  <a:cubicBezTo>
                    <a:pt x="112765" y="26923"/>
                    <a:pt x="112765" y="26923"/>
                    <a:pt x="112765" y="26923"/>
                  </a:cubicBezTo>
                  <a:cubicBezTo>
                    <a:pt x="114042" y="23076"/>
                    <a:pt x="114042" y="23076"/>
                    <a:pt x="114042" y="23076"/>
                  </a:cubicBezTo>
                  <a:cubicBezTo>
                    <a:pt x="115319" y="18461"/>
                    <a:pt x="115319" y="18461"/>
                    <a:pt x="115319" y="18461"/>
                  </a:cubicBezTo>
                  <a:cubicBezTo>
                    <a:pt x="115319" y="14615"/>
                    <a:pt x="115319" y="14615"/>
                    <a:pt x="115319" y="14615"/>
                  </a:cubicBezTo>
                  <a:cubicBezTo>
                    <a:pt x="114468" y="14615"/>
                    <a:pt x="114468" y="14615"/>
                    <a:pt x="114468" y="14615"/>
                  </a:cubicBezTo>
                  <a:cubicBezTo>
                    <a:pt x="110638" y="14615"/>
                    <a:pt x="110638" y="14615"/>
                    <a:pt x="110638" y="14615"/>
                  </a:cubicBezTo>
                  <a:cubicBezTo>
                    <a:pt x="109787" y="11538"/>
                    <a:pt x="109787" y="11538"/>
                    <a:pt x="109787" y="11538"/>
                  </a:cubicBezTo>
                  <a:cubicBezTo>
                    <a:pt x="108085" y="6923"/>
                    <a:pt x="108085" y="6923"/>
                    <a:pt x="108085" y="6923"/>
                  </a:cubicBezTo>
                  <a:cubicBezTo>
                    <a:pt x="108085" y="6923"/>
                    <a:pt x="79574" y="5384"/>
                    <a:pt x="70212" y="4615"/>
                  </a:cubicBezTo>
                  <a:cubicBezTo>
                    <a:pt x="53617" y="3846"/>
                    <a:pt x="4255" y="0"/>
                    <a:pt x="4255" y="0"/>
                  </a:cubicBezTo>
                  <a:cubicBezTo>
                    <a:pt x="0" y="112307"/>
                    <a:pt x="0" y="112307"/>
                    <a:pt x="0" y="112307"/>
                  </a:cubicBezTo>
                  <a:cubicBezTo>
                    <a:pt x="17446" y="113846"/>
                    <a:pt x="44255" y="116153"/>
                    <a:pt x="56595" y="117692"/>
                  </a:cubicBezTo>
                  <a:cubicBezTo>
                    <a:pt x="71914" y="118461"/>
                    <a:pt x="120000" y="120000"/>
                    <a:pt x="120000" y="12000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8" name="Shape 1393">
              <a:extLst>
                <a:ext uri="{FF2B5EF4-FFF2-40B4-BE49-F238E27FC236}">
                  <a16:creationId xmlns:a16="http://schemas.microsoft.com/office/drawing/2014/main" id="{C033FF4C-8571-C383-2123-18D192DD29AE}"/>
                </a:ext>
              </a:extLst>
            </p:cNvPr>
            <p:cNvSpPr/>
            <p:nvPr/>
          </p:nvSpPr>
          <p:spPr>
            <a:xfrm>
              <a:off x="6293239" y="2040018"/>
              <a:ext cx="384509" cy="2563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219" y="105333"/>
                  </a:moveTo>
                  <a:cubicBezTo>
                    <a:pt x="91895" y="107333"/>
                    <a:pt x="91895" y="107333"/>
                    <a:pt x="91895" y="107333"/>
                  </a:cubicBezTo>
                  <a:cubicBezTo>
                    <a:pt x="93234" y="108666"/>
                    <a:pt x="93234" y="108666"/>
                    <a:pt x="93234" y="108666"/>
                  </a:cubicBezTo>
                  <a:cubicBezTo>
                    <a:pt x="94572" y="109333"/>
                    <a:pt x="94572" y="109333"/>
                    <a:pt x="94572" y="109333"/>
                  </a:cubicBezTo>
                  <a:cubicBezTo>
                    <a:pt x="95464" y="108000"/>
                    <a:pt x="95464" y="108000"/>
                    <a:pt x="95464" y="108000"/>
                  </a:cubicBezTo>
                  <a:cubicBezTo>
                    <a:pt x="96802" y="107333"/>
                    <a:pt x="96802" y="107333"/>
                    <a:pt x="96802" y="107333"/>
                  </a:cubicBezTo>
                  <a:cubicBezTo>
                    <a:pt x="98141" y="107333"/>
                    <a:pt x="98141" y="107333"/>
                    <a:pt x="98141" y="107333"/>
                  </a:cubicBezTo>
                  <a:cubicBezTo>
                    <a:pt x="102156" y="106666"/>
                    <a:pt x="102156" y="106666"/>
                    <a:pt x="102156" y="106666"/>
                  </a:cubicBezTo>
                  <a:cubicBezTo>
                    <a:pt x="105278" y="107333"/>
                    <a:pt x="105278" y="107333"/>
                    <a:pt x="105278" y="107333"/>
                  </a:cubicBezTo>
                  <a:cubicBezTo>
                    <a:pt x="107063" y="110000"/>
                    <a:pt x="107063" y="110000"/>
                    <a:pt x="107063" y="110000"/>
                  </a:cubicBezTo>
                  <a:cubicBezTo>
                    <a:pt x="109293" y="111333"/>
                    <a:pt x="109293" y="111333"/>
                    <a:pt x="109293" y="111333"/>
                  </a:cubicBezTo>
                  <a:cubicBezTo>
                    <a:pt x="111524" y="112666"/>
                    <a:pt x="111524" y="112666"/>
                    <a:pt x="111524" y="112666"/>
                  </a:cubicBezTo>
                  <a:cubicBezTo>
                    <a:pt x="114646" y="116000"/>
                    <a:pt x="114646" y="116000"/>
                    <a:pt x="114646" y="116000"/>
                  </a:cubicBezTo>
                  <a:cubicBezTo>
                    <a:pt x="116431" y="118000"/>
                    <a:pt x="116431" y="118000"/>
                    <a:pt x="116431" y="118000"/>
                  </a:cubicBezTo>
                  <a:cubicBezTo>
                    <a:pt x="116877" y="118666"/>
                    <a:pt x="116877" y="118666"/>
                    <a:pt x="116877" y="118666"/>
                  </a:cubicBezTo>
                  <a:cubicBezTo>
                    <a:pt x="117323" y="120000"/>
                    <a:pt x="117323" y="120000"/>
                    <a:pt x="117323" y="120000"/>
                  </a:cubicBezTo>
                  <a:cubicBezTo>
                    <a:pt x="117323" y="120000"/>
                    <a:pt x="117323" y="120000"/>
                    <a:pt x="117323" y="120000"/>
                  </a:cubicBezTo>
                  <a:cubicBezTo>
                    <a:pt x="117323" y="118000"/>
                    <a:pt x="117323" y="118000"/>
                    <a:pt x="117323" y="118000"/>
                  </a:cubicBezTo>
                  <a:cubicBezTo>
                    <a:pt x="117323" y="115333"/>
                    <a:pt x="117323" y="115333"/>
                    <a:pt x="117323" y="115333"/>
                  </a:cubicBezTo>
                  <a:cubicBezTo>
                    <a:pt x="115539" y="113333"/>
                    <a:pt x="115539" y="113333"/>
                    <a:pt x="115539" y="113333"/>
                  </a:cubicBezTo>
                  <a:cubicBezTo>
                    <a:pt x="115539" y="111333"/>
                    <a:pt x="115539" y="111333"/>
                    <a:pt x="115539" y="111333"/>
                  </a:cubicBezTo>
                  <a:cubicBezTo>
                    <a:pt x="115985" y="109333"/>
                    <a:pt x="115985" y="109333"/>
                    <a:pt x="115985" y="109333"/>
                  </a:cubicBezTo>
                  <a:cubicBezTo>
                    <a:pt x="117323" y="108666"/>
                    <a:pt x="117323" y="108666"/>
                    <a:pt x="117323" y="108666"/>
                  </a:cubicBezTo>
                  <a:cubicBezTo>
                    <a:pt x="117323" y="104000"/>
                    <a:pt x="117323" y="104000"/>
                    <a:pt x="117323" y="104000"/>
                  </a:cubicBezTo>
                  <a:cubicBezTo>
                    <a:pt x="117769" y="102000"/>
                    <a:pt x="117769" y="102000"/>
                    <a:pt x="117769" y="102000"/>
                  </a:cubicBezTo>
                  <a:cubicBezTo>
                    <a:pt x="118661" y="101333"/>
                    <a:pt x="118661" y="101333"/>
                    <a:pt x="118661" y="101333"/>
                  </a:cubicBezTo>
                  <a:cubicBezTo>
                    <a:pt x="118661" y="98666"/>
                    <a:pt x="118661" y="98666"/>
                    <a:pt x="118661" y="98666"/>
                  </a:cubicBezTo>
                  <a:cubicBezTo>
                    <a:pt x="117769" y="95333"/>
                    <a:pt x="117769" y="95333"/>
                    <a:pt x="117769" y="95333"/>
                  </a:cubicBezTo>
                  <a:cubicBezTo>
                    <a:pt x="116877" y="94666"/>
                    <a:pt x="116877" y="94666"/>
                    <a:pt x="116877" y="94666"/>
                  </a:cubicBezTo>
                  <a:cubicBezTo>
                    <a:pt x="117323" y="91333"/>
                    <a:pt x="117323" y="91333"/>
                    <a:pt x="117323" y="91333"/>
                  </a:cubicBezTo>
                  <a:cubicBezTo>
                    <a:pt x="117323" y="89333"/>
                    <a:pt x="117323" y="89333"/>
                    <a:pt x="117323" y="89333"/>
                  </a:cubicBezTo>
                  <a:cubicBezTo>
                    <a:pt x="118661" y="89333"/>
                    <a:pt x="118661" y="89333"/>
                    <a:pt x="118661" y="89333"/>
                  </a:cubicBezTo>
                  <a:cubicBezTo>
                    <a:pt x="120000" y="31333"/>
                    <a:pt x="120000" y="31333"/>
                    <a:pt x="120000" y="31333"/>
                  </a:cubicBezTo>
                  <a:cubicBezTo>
                    <a:pt x="118661" y="29333"/>
                    <a:pt x="118661" y="29333"/>
                    <a:pt x="118661" y="29333"/>
                  </a:cubicBezTo>
                  <a:cubicBezTo>
                    <a:pt x="117769" y="27333"/>
                    <a:pt x="117769" y="27333"/>
                    <a:pt x="117769" y="27333"/>
                  </a:cubicBezTo>
                  <a:cubicBezTo>
                    <a:pt x="115539" y="26000"/>
                    <a:pt x="115539" y="26000"/>
                    <a:pt x="115539" y="26000"/>
                  </a:cubicBezTo>
                  <a:cubicBezTo>
                    <a:pt x="115092" y="24000"/>
                    <a:pt x="115092" y="24000"/>
                    <a:pt x="115092" y="24000"/>
                  </a:cubicBezTo>
                  <a:cubicBezTo>
                    <a:pt x="113754" y="22000"/>
                    <a:pt x="113754" y="22000"/>
                    <a:pt x="113754" y="22000"/>
                  </a:cubicBezTo>
                  <a:cubicBezTo>
                    <a:pt x="113308" y="20666"/>
                    <a:pt x="113308" y="20666"/>
                    <a:pt x="113308" y="20666"/>
                  </a:cubicBezTo>
                  <a:cubicBezTo>
                    <a:pt x="113308" y="19333"/>
                    <a:pt x="113308" y="19333"/>
                    <a:pt x="113308" y="19333"/>
                  </a:cubicBezTo>
                  <a:cubicBezTo>
                    <a:pt x="113308" y="18000"/>
                    <a:pt x="113308" y="18000"/>
                    <a:pt x="113308" y="18000"/>
                  </a:cubicBezTo>
                  <a:cubicBezTo>
                    <a:pt x="114646" y="16000"/>
                    <a:pt x="114646" y="16000"/>
                    <a:pt x="114646" y="16000"/>
                  </a:cubicBezTo>
                  <a:cubicBezTo>
                    <a:pt x="115985" y="14000"/>
                    <a:pt x="115985" y="14000"/>
                    <a:pt x="115985" y="14000"/>
                  </a:cubicBezTo>
                  <a:cubicBezTo>
                    <a:pt x="117769" y="11333"/>
                    <a:pt x="117769" y="11333"/>
                    <a:pt x="117769" y="11333"/>
                  </a:cubicBezTo>
                  <a:cubicBezTo>
                    <a:pt x="117323" y="10000"/>
                    <a:pt x="117323" y="10000"/>
                    <a:pt x="117323" y="10000"/>
                  </a:cubicBezTo>
                  <a:cubicBezTo>
                    <a:pt x="117323" y="9333"/>
                    <a:pt x="117323" y="9333"/>
                    <a:pt x="117323" y="9333"/>
                  </a:cubicBezTo>
                  <a:cubicBezTo>
                    <a:pt x="117323" y="9333"/>
                    <a:pt x="74498" y="6666"/>
                    <a:pt x="60669" y="5333"/>
                  </a:cubicBezTo>
                  <a:cubicBezTo>
                    <a:pt x="46840" y="4000"/>
                    <a:pt x="6245" y="0"/>
                    <a:pt x="6245" y="0"/>
                  </a:cubicBezTo>
                  <a:cubicBezTo>
                    <a:pt x="0" y="94666"/>
                    <a:pt x="0" y="94666"/>
                    <a:pt x="0" y="94666"/>
                  </a:cubicBezTo>
                  <a:cubicBezTo>
                    <a:pt x="85650" y="102666"/>
                    <a:pt x="85650" y="102666"/>
                    <a:pt x="85650" y="102666"/>
                  </a:cubicBezTo>
                  <a:lnTo>
                    <a:pt x="89219" y="105333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9" name="Shape 1394">
              <a:extLst>
                <a:ext uri="{FF2B5EF4-FFF2-40B4-BE49-F238E27FC236}">
                  <a16:creationId xmlns:a16="http://schemas.microsoft.com/office/drawing/2014/main" id="{5BFBAB7C-0335-9DE2-59C9-58ADC0552A57}"/>
                </a:ext>
              </a:extLst>
            </p:cNvPr>
            <p:cNvSpPr/>
            <p:nvPr/>
          </p:nvSpPr>
          <p:spPr>
            <a:xfrm>
              <a:off x="5922221" y="2058568"/>
              <a:ext cx="386195" cy="3187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17142"/>
                  </a:moveTo>
                  <a:lnTo>
                    <a:pt x="119475" y="17142"/>
                  </a:lnTo>
                  <a:lnTo>
                    <a:pt x="14672" y="0"/>
                  </a:lnTo>
                  <a:lnTo>
                    <a:pt x="12576" y="14603"/>
                  </a:lnTo>
                  <a:lnTo>
                    <a:pt x="3668" y="77460"/>
                  </a:lnTo>
                  <a:lnTo>
                    <a:pt x="0" y="102857"/>
                  </a:lnTo>
                  <a:lnTo>
                    <a:pt x="31965" y="109206"/>
                  </a:lnTo>
                  <a:lnTo>
                    <a:pt x="111091" y="120000"/>
                  </a:lnTo>
                  <a:lnTo>
                    <a:pt x="115283" y="69206"/>
                  </a:lnTo>
                  <a:lnTo>
                    <a:pt x="119999" y="1714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0" name="Shape 1395">
              <a:extLst>
                <a:ext uri="{FF2B5EF4-FFF2-40B4-BE49-F238E27FC236}">
                  <a16:creationId xmlns:a16="http://schemas.microsoft.com/office/drawing/2014/main" id="{11512239-D9C5-2545-E229-057110DC10DF}"/>
                </a:ext>
              </a:extLst>
            </p:cNvPr>
            <p:cNvSpPr/>
            <p:nvPr/>
          </p:nvSpPr>
          <p:spPr>
            <a:xfrm>
              <a:off x="6313476" y="1829213"/>
              <a:ext cx="359212" cy="2310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43" y="119259"/>
                  </a:moveTo>
                  <a:cubicBezTo>
                    <a:pt x="119043" y="120000"/>
                    <a:pt x="119043" y="120000"/>
                    <a:pt x="119043" y="120000"/>
                  </a:cubicBezTo>
                  <a:cubicBezTo>
                    <a:pt x="119043" y="120000"/>
                    <a:pt x="119043" y="120000"/>
                    <a:pt x="119043" y="120000"/>
                  </a:cubicBezTo>
                  <a:cubicBezTo>
                    <a:pt x="120000" y="118518"/>
                    <a:pt x="120000" y="118518"/>
                    <a:pt x="120000" y="118518"/>
                  </a:cubicBezTo>
                  <a:cubicBezTo>
                    <a:pt x="120000" y="114814"/>
                    <a:pt x="120000" y="114814"/>
                    <a:pt x="120000" y="114814"/>
                  </a:cubicBezTo>
                  <a:cubicBezTo>
                    <a:pt x="120000" y="111111"/>
                    <a:pt x="120000" y="111111"/>
                    <a:pt x="120000" y="111111"/>
                  </a:cubicBezTo>
                  <a:cubicBezTo>
                    <a:pt x="119521" y="106666"/>
                    <a:pt x="119521" y="106666"/>
                    <a:pt x="119521" y="106666"/>
                  </a:cubicBezTo>
                  <a:cubicBezTo>
                    <a:pt x="118565" y="104444"/>
                    <a:pt x="118565" y="104444"/>
                    <a:pt x="118565" y="104444"/>
                  </a:cubicBezTo>
                  <a:cubicBezTo>
                    <a:pt x="117131" y="102222"/>
                    <a:pt x="117131" y="102222"/>
                    <a:pt x="117131" y="102222"/>
                  </a:cubicBezTo>
                  <a:cubicBezTo>
                    <a:pt x="117131" y="97037"/>
                    <a:pt x="117131" y="97037"/>
                    <a:pt x="117131" y="97037"/>
                  </a:cubicBezTo>
                  <a:cubicBezTo>
                    <a:pt x="116653" y="95555"/>
                    <a:pt x="116653" y="95555"/>
                    <a:pt x="116653" y="95555"/>
                  </a:cubicBezTo>
                  <a:cubicBezTo>
                    <a:pt x="115697" y="93333"/>
                    <a:pt x="115697" y="93333"/>
                    <a:pt x="115697" y="93333"/>
                  </a:cubicBezTo>
                  <a:cubicBezTo>
                    <a:pt x="115697" y="86666"/>
                    <a:pt x="115697" y="86666"/>
                    <a:pt x="115697" y="86666"/>
                  </a:cubicBezTo>
                  <a:cubicBezTo>
                    <a:pt x="115697" y="76296"/>
                    <a:pt x="115697" y="76296"/>
                    <a:pt x="115697" y="76296"/>
                  </a:cubicBezTo>
                  <a:cubicBezTo>
                    <a:pt x="115219" y="63703"/>
                    <a:pt x="115219" y="63703"/>
                    <a:pt x="115219" y="63703"/>
                  </a:cubicBezTo>
                  <a:cubicBezTo>
                    <a:pt x="115219" y="57037"/>
                    <a:pt x="115219" y="57037"/>
                    <a:pt x="115219" y="57037"/>
                  </a:cubicBezTo>
                  <a:cubicBezTo>
                    <a:pt x="113306" y="51851"/>
                    <a:pt x="113306" y="51851"/>
                    <a:pt x="113306" y="51851"/>
                  </a:cubicBezTo>
                  <a:cubicBezTo>
                    <a:pt x="111872" y="44444"/>
                    <a:pt x="111872" y="44444"/>
                    <a:pt x="111872" y="44444"/>
                  </a:cubicBezTo>
                  <a:cubicBezTo>
                    <a:pt x="110916" y="40000"/>
                    <a:pt x="110916" y="40000"/>
                    <a:pt x="110916" y="40000"/>
                  </a:cubicBezTo>
                  <a:cubicBezTo>
                    <a:pt x="111872" y="34814"/>
                    <a:pt x="111872" y="34814"/>
                    <a:pt x="111872" y="34814"/>
                  </a:cubicBezTo>
                  <a:cubicBezTo>
                    <a:pt x="111394" y="30370"/>
                    <a:pt x="111394" y="30370"/>
                    <a:pt x="111394" y="30370"/>
                  </a:cubicBezTo>
                  <a:cubicBezTo>
                    <a:pt x="110916" y="28888"/>
                    <a:pt x="110916" y="28888"/>
                    <a:pt x="110916" y="28888"/>
                  </a:cubicBezTo>
                  <a:cubicBezTo>
                    <a:pt x="110916" y="25185"/>
                    <a:pt x="110916" y="25185"/>
                    <a:pt x="110916" y="25185"/>
                  </a:cubicBezTo>
                  <a:cubicBezTo>
                    <a:pt x="110916" y="24444"/>
                    <a:pt x="110916" y="24444"/>
                    <a:pt x="110916" y="24444"/>
                  </a:cubicBezTo>
                  <a:cubicBezTo>
                    <a:pt x="111872" y="22962"/>
                    <a:pt x="111872" y="22962"/>
                    <a:pt x="111872" y="22962"/>
                  </a:cubicBezTo>
                  <a:cubicBezTo>
                    <a:pt x="112350" y="21481"/>
                    <a:pt x="112350" y="21481"/>
                    <a:pt x="112350" y="21481"/>
                  </a:cubicBezTo>
                  <a:cubicBezTo>
                    <a:pt x="112350" y="18518"/>
                    <a:pt x="112350" y="18518"/>
                    <a:pt x="112350" y="18518"/>
                  </a:cubicBezTo>
                  <a:cubicBezTo>
                    <a:pt x="110916" y="16296"/>
                    <a:pt x="110916" y="16296"/>
                    <a:pt x="110916" y="16296"/>
                  </a:cubicBezTo>
                  <a:cubicBezTo>
                    <a:pt x="110916" y="15555"/>
                    <a:pt x="110916" y="15555"/>
                    <a:pt x="110916" y="15555"/>
                  </a:cubicBezTo>
                  <a:cubicBezTo>
                    <a:pt x="110438" y="13333"/>
                    <a:pt x="110438" y="13333"/>
                    <a:pt x="110438" y="13333"/>
                  </a:cubicBezTo>
                  <a:cubicBezTo>
                    <a:pt x="109960" y="9629"/>
                    <a:pt x="109960" y="9629"/>
                    <a:pt x="109960" y="9629"/>
                  </a:cubicBezTo>
                  <a:cubicBezTo>
                    <a:pt x="109960" y="9629"/>
                    <a:pt x="62151" y="6666"/>
                    <a:pt x="46374" y="5185"/>
                  </a:cubicBezTo>
                  <a:cubicBezTo>
                    <a:pt x="36334" y="4444"/>
                    <a:pt x="6693" y="0"/>
                    <a:pt x="6693" y="0"/>
                  </a:cubicBezTo>
                  <a:cubicBezTo>
                    <a:pt x="0" y="108888"/>
                    <a:pt x="0" y="108888"/>
                    <a:pt x="0" y="108888"/>
                  </a:cubicBezTo>
                  <a:cubicBezTo>
                    <a:pt x="0" y="108888"/>
                    <a:pt x="43505" y="113333"/>
                    <a:pt x="58326" y="114814"/>
                  </a:cubicBezTo>
                  <a:cubicBezTo>
                    <a:pt x="73147" y="116296"/>
                    <a:pt x="119043" y="119259"/>
                    <a:pt x="119043" y="119259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1" name="Shape 1396">
              <a:extLst>
                <a:ext uri="{FF2B5EF4-FFF2-40B4-BE49-F238E27FC236}">
                  <a16:creationId xmlns:a16="http://schemas.microsoft.com/office/drawing/2014/main" id="{1463AA43-DD84-F51B-8480-6F9514931065}"/>
                </a:ext>
              </a:extLst>
            </p:cNvPr>
            <p:cNvSpPr/>
            <p:nvPr/>
          </p:nvSpPr>
          <p:spPr>
            <a:xfrm>
              <a:off x="5982933" y="2348638"/>
              <a:ext cx="401372" cy="3153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21" y="120000"/>
                  </a:moveTo>
                  <a:cubicBezTo>
                    <a:pt x="118291" y="40723"/>
                    <a:pt x="118291" y="40723"/>
                    <a:pt x="118291" y="40723"/>
                  </a:cubicBezTo>
                  <a:cubicBezTo>
                    <a:pt x="118291" y="40723"/>
                    <a:pt x="118291" y="40723"/>
                    <a:pt x="118291" y="40723"/>
                  </a:cubicBezTo>
                  <a:cubicBezTo>
                    <a:pt x="118291" y="40723"/>
                    <a:pt x="118291" y="40723"/>
                    <a:pt x="118291" y="40723"/>
                  </a:cubicBezTo>
                  <a:cubicBezTo>
                    <a:pt x="120000" y="15203"/>
                    <a:pt x="120000" y="15203"/>
                    <a:pt x="120000" y="15203"/>
                  </a:cubicBezTo>
                  <a:cubicBezTo>
                    <a:pt x="88825" y="11402"/>
                    <a:pt x="88825" y="11402"/>
                    <a:pt x="88825" y="11402"/>
                  </a:cubicBezTo>
                  <a:cubicBezTo>
                    <a:pt x="12811" y="0"/>
                    <a:pt x="12811" y="0"/>
                    <a:pt x="12811" y="0"/>
                  </a:cubicBezTo>
                  <a:cubicBezTo>
                    <a:pt x="0" y="104253"/>
                    <a:pt x="0" y="104253"/>
                    <a:pt x="0" y="104253"/>
                  </a:cubicBezTo>
                  <a:cubicBezTo>
                    <a:pt x="97793" y="118914"/>
                    <a:pt x="97793" y="118914"/>
                    <a:pt x="97793" y="118914"/>
                  </a:cubicBezTo>
                  <a:cubicBezTo>
                    <a:pt x="97793" y="118914"/>
                    <a:pt x="104626" y="119457"/>
                    <a:pt x="114021" y="12000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2" name="Shape 1397">
              <a:extLst>
                <a:ext uri="{FF2B5EF4-FFF2-40B4-BE49-F238E27FC236}">
                  <a16:creationId xmlns:a16="http://schemas.microsoft.com/office/drawing/2014/main" id="{CF503AEF-F67F-7869-46A1-64E182E0F393}"/>
                </a:ext>
              </a:extLst>
            </p:cNvPr>
            <p:cNvSpPr/>
            <p:nvPr/>
          </p:nvSpPr>
          <p:spPr>
            <a:xfrm>
              <a:off x="5716476" y="2235646"/>
              <a:ext cx="308618" cy="3861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5109"/>
                  </a:moveTo>
                  <a:lnTo>
                    <a:pt x="80000" y="29868"/>
                  </a:lnTo>
                  <a:lnTo>
                    <a:pt x="84590" y="8908"/>
                  </a:lnTo>
                  <a:lnTo>
                    <a:pt x="25573" y="0"/>
                  </a:lnTo>
                  <a:lnTo>
                    <a:pt x="0" y="105327"/>
                  </a:lnTo>
                  <a:lnTo>
                    <a:pt x="103606" y="119999"/>
                  </a:lnTo>
                  <a:lnTo>
                    <a:pt x="120000" y="35109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3" name="Shape 1398">
              <a:extLst>
                <a:ext uri="{FF2B5EF4-FFF2-40B4-BE49-F238E27FC236}">
                  <a16:creationId xmlns:a16="http://schemas.microsoft.com/office/drawing/2014/main" id="{E8665C06-3AAF-F466-F3DA-7B6DA2639AB2}"/>
                </a:ext>
              </a:extLst>
            </p:cNvPr>
            <p:cNvSpPr/>
            <p:nvPr/>
          </p:nvSpPr>
          <p:spPr>
            <a:xfrm>
              <a:off x="5428094" y="2164816"/>
              <a:ext cx="354152" cy="5362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19" y="41920"/>
                  </a:moveTo>
                  <a:cubicBezTo>
                    <a:pt x="483" y="42240"/>
                    <a:pt x="483" y="42240"/>
                    <a:pt x="483" y="42240"/>
                  </a:cubicBezTo>
                  <a:cubicBezTo>
                    <a:pt x="0" y="43200"/>
                    <a:pt x="0" y="43200"/>
                    <a:pt x="0" y="43200"/>
                  </a:cubicBezTo>
                  <a:cubicBezTo>
                    <a:pt x="483" y="44480"/>
                    <a:pt x="483" y="44480"/>
                    <a:pt x="483" y="44480"/>
                  </a:cubicBezTo>
                  <a:cubicBezTo>
                    <a:pt x="967" y="45440"/>
                    <a:pt x="967" y="45440"/>
                    <a:pt x="967" y="45440"/>
                  </a:cubicBezTo>
                  <a:cubicBezTo>
                    <a:pt x="1451" y="45760"/>
                    <a:pt x="1451" y="45760"/>
                    <a:pt x="1451" y="45760"/>
                  </a:cubicBezTo>
                  <a:cubicBezTo>
                    <a:pt x="3387" y="46400"/>
                    <a:pt x="3387" y="46400"/>
                    <a:pt x="3387" y="46400"/>
                  </a:cubicBezTo>
                  <a:cubicBezTo>
                    <a:pt x="77419" y="120000"/>
                    <a:pt x="77419" y="120000"/>
                    <a:pt x="77419" y="120000"/>
                  </a:cubicBezTo>
                  <a:cubicBezTo>
                    <a:pt x="78870" y="118720"/>
                    <a:pt x="78870" y="118720"/>
                    <a:pt x="78870" y="118720"/>
                  </a:cubicBezTo>
                  <a:cubicBezTo>
                    <a:pt x="79354" y="117440"/>
                    <a:pt x="79354" y="117440"/>
                    <a:pt x="79354" y="117440"/>
                  </a:cubicBezTo>
                  <a:cubicBezTo>
                    <a:pt x="79354" y="113280"/>
                    <a:pt x="79354" y="113280"/>
                    <a:pt x="79354" y="113280"/>
                  </a:cubicBezTo>
                  <a:cubicBezTo>
                    <a:pt x="79354" y="108800"/>
                    <a:pt x="79354" y="108800"/>
                    <a:pt x="79354" y="108800"/>
                  </a:cubicBezTo>
                  <a:cubicBezTo>
                    <a:pt x="79354" y="105280"/>
                    <a:pt x="79354" y="105280"/>
                    <a:pt x="79354" y="105280"/>
                  </a:cubicBezTo>
                  <a:cubicBezTo>
                    <a:pt x="80806" y="104320"/>
                    <a:pt x="80806" y="104320"/>
                    <a:pt x="80806" y="104320"/>
                  </a:cubicBezTo>
                  <a:cubicBezTo>
                    <a:pt x="84193" y="103680"/>
                    <a:pt x="84193" y="103680"/>
                    <a:pt x="84193" y="103680"/>
                  </a:cubicBezTo>
                  <a:cubicBezTo>
                    <a:pt x="85161" y="104960"/>
                    <a:pt x="85161" y="104960"/>
                    <a:pt x="85161" y="104960"/>
                  </a:cubicBezTo>
                  <a:cubicBezTo>
                    <a:pt x="87096" y="104320"/>
                    <a:pt x="87096" y="104320"/>
                    <a:pt x="87096" y="104320"/>
                  </a:cubicBezTo>
                  <a:cubicBezTo>
                    <a:pt x="89516" y="105600"/>
                    <a:pt x="89516" y="105600"/>
                    <a:pt x="89516" y="105600"/>
                  </a:cubicBezTo>
                  <a:cubicBezTo>
                    <a:pt x="90967" y="106240"/>
                    <a:pt x="90967" y="106240"/>
                    <a:pt x="90967" y="106240"/>
                  </a:cubicBezTo>
                  <a:cubicBezTo>
                    <a:pt x="92419" y="105600"/>
                    <a:pt x="92419" y="105600"/>
                    <a:pt x="92419" y="105600"/>
                  </a:cubicBezTo>
                  <a:cubicBezTo>
                    <a:pt x="92419" y="105600"/>
                    <a:pt x="94354" y="101120"/>
                    <a:pt x="95322" y="99840"/>
                  </a:cubicBezTo>
                  <a:cubicBezTo>
                    <a:pt x="95806" y="97920"/>
                    <a:pt x="97741" y="91840"/>
                    <a:pt x="97741" y="91840"/>
                  </a:cubicBezTo>
                  <a:cubicBezTo>
                    <a:pt x="120000" y="15680"/>
                    <a:pt x="120000" y="15680"/>
                    <a:pt x="120000" y="15680"/>
                  </a:cubicBezTo>
                  <a:cubicBezTo>
                    <a:pt x="120000" y="15680"/>
                    <a:pt x="78870" y="9920"/>
                    <a:pt x="64838" y="7680"/>
                  </a:cubicBezTo>
                  <a:cubicBezTo>
                    <a:pt x="53709" y="6080"/>
                    <a:pt x="20322" y="0"/>
                    <a:pt x="20322" y="0"/>
                  </a:cubicBezTo>
                  <a:cubicBezTo>
                    <a:pt x="3870" y="41600"/>
                    <a:pt x="3870" y="41600"/>
                    <a:pt x="3870" y="41600"/>
                  </a:cubicBezTo>
                  <a:lnTo>
                    <a:pt x="2419" y="4192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4" name="Shape 1399">
              <a:extLst>
                <a:ext uri="{FF2B5EF4-FFF2-40B4-BE49-F238E27FC236}">
                  <a16:creationId xmlns:a16="http://schemas.microsoft.com/office/drawing/2014/main" id="{BD1BDF5F-7B6F-D2FA-1EF4-957BAC740EF6}"/>
                </a:ext>
              </a:extLst>
            </p:cNvPr>
            <p:cNvSpPr/>
            <p:nvPr/>
          </p:nvSpPr>
          <p:spPr>
            <a:xfrm>
              <a:off x="5278001" y="1830900"/>
              <a:ext cx="440161" cy="3727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792" y="120000"/>
                  </a:moveTo>
                  <a:cubicBezTo>
                    <a:pt x="104805" y="83678"/>
                    <a:pt x="104805" y="83678"/>
                    <a:pt x="104805" y="83678"/>
                  </a:cubicBezTo>
                  <a:cubicBezTo>
                    <a:pt x="104805" y="81379"/>
                    <a:pt x="104805" y="81379"/>
                    <a:pt x="104805" y="81379"/>
                  </a:cubicBezTo>
                  <a:cubicBezTo>
                    <a:pt x="105194" y="80459"/>
                    <a:pt x="105194" y="80459"/>
                    <a:pt x="105194" y="80459"/>
                  </a:cubicBezTo>
                  <a:cubicBezTo>
                    <a:pt x="107142" y="79540"/>
                    <a:pt x="107142" y="79540"/>
                    <a:pt x="107142" y="79540"/>
                  </a:cubicBezTo>
                  <a:cubicBezTo>
                    <a:pt x="107142" y="78620"/>
                    <a:pt x="107142" y="78620"/>
                    <a:pt x="107142" y="78620"/>
                  </a:cubicBezTo>
                  <a:cubicBezTo>
                    <a:pt x="107532" y="76781"/>
                    <a:pt x="107532" y="76781"/>
                    <a:pt x="107532" y="76781"/>
                  </a:cubicBezTo>
                  <a:cubicBezTo>
                    <a:pt x="107532" y="73103"/>
                    <a:pt x="107532" y="73103"/>
                    <a:pt x="107532" y="73103"/>
                  </a:cubicBezTo>
                  <a:cubicBezTo>
                    <a:pt x="107922" y="72183"/>
                    <a:pt x="107922" y="72183"/>
                    <a:pt x="107922" y="72183"/>
                  </a:cubicBezTo>
                  <a:cubicBezTo>
                    <a:pt x="106753" y="70804"/>
                    <a:pt x="106753" y="70804"/>
                    <a:pt x="106753" y="70804"/>
                  </a:cubicBezTo>
                  <a:cubicBezTo>
                    <a:pt x="106363" y="70804"/>
                    <a:pt x="106363" y="70804"/>
                    <a:pt x="106363" y="70804"/>
                  </a:cubicBezTo>
                  <a:cubicBezTo>
                    <a:pt x="105584" y="70344"/>
                    <a:pt x="105584" y="70344"/>
                    <a:pt x="105584" y="70344"/>
                  </a:cubicBezTo>
                  <a:cubicBezTo>
                    <a:pt x="104805" y="68965"/>
                    <a:pt x="104805" y="68965"/>
                    <a:pt x="104805" y="68965"/>
                  </a:cubicBezTo>
                  <a:cubicBezTo>
                    <a:pt x="105194" y="66666"/>
                    <a:pt x="105194" y="66666"/>
                    <a:pt x="105194" y="66666"/>
                  </a:cubicBezTo>
                  <a:cubicBezTo>
                    <a:pt x="105584" y="65287"/>
                    <a:pt x="105584" y="65287"/>
                    <a:pt x="105584" y="65287"/>
                  </a:cubicBezTo>
                  <a:cubicBezTo>
                    <a:pt x="107922" y="62988"/>
                    <a:pt x="107922" y="62988"/>
                    <a:pt x="107922" y="62988"/>
                  </a:cubicBezTo>
                  <a:cubicBezTo>
                    <a:pt x="111038" y="59310"/>
                    <a:pt x="111038" y="59310"/>
                    <a:pt x="111038" y="59310"/>
                  </a:cubicBezTo>
                  <a:cubicBezTo>
                    <a:pt x="112207" y="57471"/>
                    <a:pt x="112207" y="57471"/>
                    <a:pt x="112207" y="57471"/>
                  </a:cubicBezTo>
                  <a:cubicBezTo>
                    <a:pt x="112597" y="55632"/>
                    <a:pt x="112597" y="55632"/>
                    <a:pt x="112597" y="55632"/>
                  </a:cubicBezTo>
                  <a:cubicBezTo>
                    <a:pt x="113376" y="55172"/>
                    <a:pt x="113376" y="55172"/>
                    <a:pt x="113376" y="55172"/>
                  </a:cubicBezTo>
                  <a:cubicBezTo>
                    <a:pt x="114155" y="52873"/>
                    <a:pt x="114155" y="52873"/>
                    <a:pt x="114155" y="52873"/>
                  </a:cubicBezTo>
                  <a:cubicBezTo>
                    <a:pt x="115714" y="51034"/>
                    <a:pt x="115714" y="51034"/>
                    <a:pt x="115714" y="51034"/>
                  </a:cubicBezTo>
                  <a:cubicBezTo>
                    <a:pt x="116883" y="49195"/>
                    <a:pt x="116883" y="49195"/>
                    <a:pt x="116883" y="49195"/>
                  </a:cubicBezTo>
                  <a:cubicBezTo>
                    <a:pt x="118441" y="47816"/>
                    <a:pt x="118441" y="47816"/>
                    <a:pt x="118441" y="47816"/>
                  </a:cubicBezTo>
                  <a:cubicBezTo>
                    <a:pt x="118831" y="45517"/>
                    <a:pt x="118831" y="45517"/>
                    <a:pt x="118831" y="45517"/>
                  </a:cubicBezTo>
                  <a:cubicBezTo>
                    <a:pt x="120000" y="45057"/>
                    <a:pt x="120000" y="45057"/>
                    <a:pt x="120000" y="45057"/>
                  </a:cubicBezTo>
                  <a:cubicBezTo>
                    <a:pt x="120000" y="43218"/>
                    <a:pt x="120000" y="43218"/>
                    <a:pt x="120000" y="43218"/>
                  </a:cubicBezTo>
                  <a:cubicBezTo>
                    <a:pt x="119610" y="41379"/>
                    <a:pt x="119610" y="41379"/>
                    <a:pt x="119610" y="41379"/>
                  </a:cubicBezTo>
                  <a:cubicBezTo>
                    <a:pt x="118831" y="40000"/>
                    <a:pt x="118831" y="40000"/>
                    <a:pt x="118831" y="40000"/>
                  </a:cubicBezTo>
                  <a:cubicBezTo>
                    <a:pt x="116883" y="38160"/>
                    <a:pt x="116883" y="38160"/>
                    <a:pt x="116883" y="38160"/>
                  </a:cubicBezTo>
                  <a:cubicBezTo>
                    <a:pt x="115714" y="35862"/>
                    <a:pt x="115714" y="35862"/>
                    <a:pt x="115714" y="35862"/>
                  </a:cubicBezTo>
                  <a:cubicBezTo>
                    <a:pt x="115714" y="34022"/>
                    <a:pt x="115714" y="34022"/>
                    <a:pt x="115714" y="34022"/>
                  </a:cubicBezTo>
                  <a:cubicBezTo>
                    <a:pt x="90000" y="26206"/>
                    <a:pt x="90000" y="26206"/>
                    <a:pt x="90000" y="26206"/>
                  </a:cubicBezTo>
                  <a:cubicBezTo>
                    <a:pt x="85714" y="25747"/>
                    <a:pt x="85714" y="25747"/>
                    <a:pt x="85714" y="25747"/>
                  </a:cubicBezTo>
                  <a:cubicBezTo>
                    <a:pt x="84155" y="26206"/>
                    <a:pt x="84155" y="26206"/>
                    <a:pt x="84155" y="26206"/>
                  </a:cubicBezTo>
                  <a:cubicBezTo>
                    <a:pt x="82207" y="25747"/>
                    <a:pt x="82207" y="25747"/>
                    <a:pt x="82207" y="25747"/>
                  </a:cubicBezTo>
                  <a:cubicBezTo>
                    <a:pt x="80649" y="26206"/>
                    <a:pt x="80649" y="26206"/>
                    <a:pt x="80649" y="26206"/>
                  </a:cubicBezTo>
                  <a:cubicBezTo>
                    <a:pt x="69350" y="26666"/>
                    <a:pt x="69350" y="26666"/>
                    <a:pt x="69350" y="26666"/>
                  </a:cubicBezTo>
                  <a:cubicBezTo>
                    <a:pt x="68181" y="25747"/>
                    <a:pt x="68181" y="25747"/>
                    <a:pt x="68181" y="25747"/>
                  </a:cubicBezTo>
                  <a:cubicBezTo>
                    <a:pt x="67012" y="26206"/>
                    <a:pt x="67012" y="26206"/>
                    <a:pt x="67012" y="26206"/>
                  </a:cubicBezTo>
                  <a:cubicBezTo>
                    <a:pt x="65844" y="26666"/>
                    <a:pt x="65844" y="26666"/>
                    <a:pt x="65844" y="26666"/>
                  </a:cubicBezTo>
                  <a:cubicBezTo>
                    <a:pt x="65064" y="26666"/>
                    <a:pt x="65064" y="26666"/>
                    <a:pt x="65064" y="26666"/>
                  </a:cubicBezTo>
                  <a:cubicBezTo>
                    <a:pt x="63896" y="26206"/>
                    <a:pt x="63896" y="26206"/>
                    <a:pt x="63896" y="26206"/>
                  </a:cubicBezTo>
                  <a:cubicBezTo>
                    <a:pt x="63896" y="25747"/>
                    <a:pt x="63896" y="25747"/>
                    <a:pt x="63896" y="25747"/>
                  </a:cubicBezTo>
                  <a:cubicBezTo>
                    <a:pt x="61948" y="25747"/>
                    <a:pt x="61948" y="25747"/>
                    <a:pt x="61948" y="25747"/>
                  </a:cubicBezTo>
                  <a:cubicBezTo>
                    <a:pt x="60779" y="25287"/>
                    <a:pt x="60779" y="25287"/>
                    <a:pt x="60779" y="25287"/>
                  </a:cubicBezTo>
                  <a:cubicBezTo>
                    <a:pt x="60389" y="24367"/>
                    <a:pt x="60389" y="24367"/>
                    <a:pt x="60389" y="24367"/>
                  </a:cubicBezTo>
                  <a:cubicBezTo>
                    <a:pt x="60389" y="23908"/>
                    <a:pt x="60389" y="23908"/>
                    <a:pt x="60389" y="23908"/>
                  </a:cubicBezTo>
                  <a:cubicBezTo>
                    <a:pt x="58831" y="23448"/>
                    <a:pt x="58831" y="23448"/>
                    <a:pt x="58831" y="23448"/>
                  </a:cubicBezTo>
                  <a:cubicBezTo>
                    <a:pt x="55714" y="22528"/>
                    <a:pt x="55714" y="22528"/>
                    <a:pt x="55714" y="22528"/>
                  </a:cubicBezTo>
                  <a:cubicBezTo>
                    <a:pt x="53766" y="21609"/>
                    <a:pt x="53766" y="21609"/>
                    <a:pt x="53766" y="21609"/>
                  </a:cubicBezTo>
                  <a:cubicBezTo>
                    <a:pt x="52987" y="21149"/>
                    <a:pt x="52987" y="21149"/>
                    <a:pt x="52987" y="21149"/>
                  </a:cubicBezTo>
                  <a:cubicBezTo>
                    <a:pt x="50649" y="21609"/>
                    <a:pt x="50649" y="21609"/>
                    <a:pt x="50649" y="21609"/>
                  </a:cubicBezTo>
                  <a:cubicBezTo>
                    <a:pt x="47142" y="22528"/>
                    <a:pt x="47142" y="22528"/>
                    <a:pt x="47142" y="22528"/>
                  </a:cubicBezTo>
                  <a:cubicBezTo>
                    <a:pt x="42857" y="21149"/>
                    <a:pt x="42857" y="21149"/>
                    <a:pt x="42857" y="21149"/>
                  </a:cubicBezTo>
                  <a:cubicBezTo>
                    <a:pt x="40129" y="18390"/>
                    <a:pt x="40129" y="18390"/>
                    <a:pt x="40129" y="18390"/>
                  </a:cubicBezTo>
                  <a:cubicBezTo>
                    <a:pt x="40129" y="18390"/>
                    <a:pt x="41298" y="15172"/>
                    <a:pt x="40909" y="11034"/>
                  </a:cubicBezTo>
                  <a:cubicBezTo>
                    <a:pt x="40519" y="6436"/>
                    <a:pt x="38571" y="5517"/>
                    <a:pt x="38571" y="5517"/>
                  </a:cubicBezTo>
                  <a:cubicBezTo>
                    <a:pt x="36623" y="5517"/>
                    <a:pt x="36623" y="5517"/>
                    <a:pt x="36623" y="5517"/>
                  </a:cubicBezTo>
                  <a:cubicBezTo>
                    <a:pt x="35064" y="4597"/>
                    <a:pt x="35064" y="4597"/>
                    <a:pt x="35064" y="4597"/>
                  </a:cubicBezTo>
                  <a:cubicBezTo>
                    <a:pt x="35064" y="4597"/>
                    <a:pt x="35064" y="1839"/>
                    <a:pt x="33116" y="1839"/>
                  </a:cubicBezTo>
                  <a:cubicBezTo>
                    <a:pt x="31168" y="1839"/>
                    <a:pt x="31168" y="1839"/>
                    <a:pt x="31168" y="1839"/>
                  </a:cubicBezTo>
                  <a:cubicBezTo>
                    <a:pt x="28831" y="1379"/>
                    <a:pt x="28831" y="1379"/>
                    <a:pt x="28831" y="1379"/>
                  </a:cubicBezTo>
                  <a:cubicBezTo>
                    <a:pt x="27272" y="0"/>
                    <a:pt x="27272" y="0"/>
                    <a:pt x="27272" y="0"/>
                  </a:cubicBezTo>
                  <a:cubicBezTo>
                    <a:pt x="27272" y="3218"/>
                    <a:pt x="27272" y="3218"/>
                    <a:pt x="27272" y="3218"/>
                  </a:cubicBezTo>
                  <a:cubicBezTo>
                    <a:pt x="26493" y="5977"/>
                    <a:pt x="26493" y="5977"/>
                    <a:pt x="26493" y="5977"/>
                  </a:cubicBezTo>
                  <a:cubicBezTo>
                    <a:pt x="24545" y="10114"/>
                    <a:pt x="24545" y="10114"/>
                    <a:pt x="24545" y="10114"/>
                  </a:cubicBezTo>
                  <a:cubicBezTo>
                    <a:pt x="24935" y="12873"/>
                    <a:pt x="24935" y="12873"/>
                    <a:pt x="24935" y="12873"/>
                  </a:cubicBezTo>
                  <a:cubicBezTo>
                    <a:pt x="24545" y="15172"/>
                    <a:pt x="24545" y="15172"/>
                    <a:pt x="24545" y="15172"/>
                  </a:cubicBezTo>
                  <a:cubicBezTo>
                    <a:pt x="23376" y="17471"/>
                    <a:pt x="23376" y="17471"/>
                    <a:pt x="23376" y="17471"/>
                  </a:cubicBezTo>
                  <a:cubicBezTo>
                    <a:pt x="22597" y="19770"/>
                    <a:pt x="22597" y="19770"/>
                    <a:pt x="22597" y="19770"/>
                  </a:cubicBezTo>
                  <a:cubicBezTo>
                    <a:pt x="21428" y="22988"/>
                    <a:pt x="21428" y="22988"/>
                    <a:pt x="21428" y="22988"/>
                  </a:cubicBezTo>
                  <a:cubicBezTo>
                    <a:pt x="20649" y="25287"/>
                    <a:pt x="20649" y="25287"/>
                    <a:pt x="20649" y="25287"/>
                  </a:cubicBezTo>
                  <a:cubicBezTo>
                    <a:pt x="18311" y="30804"/>
                    <a:pt x="18311" y="30804"/>
                    <a:pt x="18311" y="30804"/>
                  </a:cubicBezTo>
                  <a:cubicBezTo>
                    <a:pt x="15584" y="39080"/>
                    <a:pt x="15584" y="39080"/>
                    <a:pt x="15584" y="39080"/>
                  </a:cubicBezTo>
                  <a:cubicBezTo>
                    <a:pt x="13636" y="45057"/>
                    <a:pt x="13636" y="45057"/>
                    <a:pt x="13636" y="45057"/>
                  </a:cubicBezTo>
                  <a:cubicBezTo>
                    <a:pt x="11688" y="51034"/>
                    <a:pt x="11688" y="51034"/>
                    <a:pt x="11688" y="51034"/>
                  </a:cubicBezTo>
                  <a:cubicBezTo>
                    <a:pt x="9350" y="55172"/>
                    <a:pt x="9350" y="55172"/>
                    <a:pt x="9350" y="55172"/>
                  </a:cubicBezTo>
                  <a:cubicBezTo>
                    <a:pt x="8571" y="57011"/>
                    <a:pt x="8571" y="57011"/>
                    <a:pt x="8571" y="57011"/>
                  </a:cubicBezTo>
                  <a:cubicBezTo>
                    <a:pt x="7012" y="59770"/>
                    <a:pt x="7012" y="59770"/>
                    <a:pt x="7012" y="59770"/>
                  </a:cubicBezTo>
                  <a:cubicBezTo>
                    <a:pt x="5844" y="61149"/>
                    <a:pt x="5844" y="61149"/>
                    <a:pt x="5844" y="61149"/>
                  </a:cubicBezTo>
                  <a:cubicBezTo>
                    <a:pt x="5454" y="62528"/>
                    <a:pt x="5454" y="62528"/>
                    <a:pt x="5454" y="62528"/>
                  </a:cubicBezTo>
                  <a:cubicBezTo>
                    <a:pt x="4285" y="64827"/>
                    <a:pt x="4285" y="64827"/>
                    <a:pt x="4285" y="64827"/>
                  </a:cubicBezTo>
                  <a:cubicBezTo>
                    <a:pt x="1948" y="68045"/>
                    <a:pt x="1948" y="68045"/>
                    <a:pt x="1948" y="68045"/>
                  </a:cubicBezTo>
                  <a:cubicBezTo>
                    <a:pt x="1168" y="69885"/>
                    <a:pt x="1168" y="69885"/>
                    <a:pt x="1168" y="69885"/>
                  </a:cubicBezTo>
                  <a:cubicBezTo>
                    <a:pt x="1948" y="73563"/>
                    <a:pt x="1948" y="73563"/>
                    <a:pt x="1948" y="73563"/>
                  </a:cubicBezTo>
                  <a:cubicBezTo>
                    <a:pt x="1948" y="74482"/>
                    <a:pt x="1948" y="74482"/>
                    <a:pt x="1948" y="74482"/>
                  </a:cubicBezTo>
                  <a:cubicBezTo>
                    <a:pt x="1948" y="75402"/>
                    <a:pt x="1948" y="75402"/>
                    <a:pt x="1948" y="75402"/>
                  </a:cubicBezTo>
                  <a:cubicBezTo>
                    <a:pt x="1558" y="75862"/>
                    <a:pt x="1558" y="75862"/>
                    <a:pt x="1558" y="75862"/>
                  </a:cubicBezTo>
                  <a:cubicBezTo>
                    <a:pt x="1168" y="77701"/>
                    <a:pt x="1168" y="77701"/>
                    <a:pt x="1168" y="77701"/>
                  </a:cubicBezTo>
                  <a:cubicBezTo>
                    <a:pt x="389" y="78160"/>
                    <a:pt x="389" y="78160"/>
                    <a:pt x="389" y="78160"/>
                  </a:cubicBezTo>
                  <a:cubicBezTo>
                    <a:pt x="389" y="80000"/>
                    <a:pt x="389" y="80000"/>
                    <a:pt x="389" y="80000"/>
                  </a:cubicBezTo>
                  <a:cubicBezTo>
                    <a:pt x="0" y="83678"/>
                    <a:pt x="0" y="83678"/>
                    <a:pt x="0" y="83678"/>
                  </a:cubicBezTo>
                  <a:cubicBezTo>
                    <a:pt x="0" y="85977"/>
                    <a:pt x="0" y="85977"/>
                    <a:pt x="0" y="85977"/>
                  </a:cubicBezTo>
                  <a:cubicBezTo>
                    <a:pt x="779" y="87356"/>
                    <a:pt x="779" y="87356"/>
                    <a:pt x="779" y="87356"/>
                  </a:cubicBezTo>
                  <a:cubicBezTo>
                    <a:pt x="1168" y="88735"/>
                    <a:pt x="1168" y="88735"/>
                    <a:pt x="1168" y="88735"/>
                  </a:cubicBezTo>
                  <a:cubicBezTo>
                    <a:pt x="57272" y="107586"/>
                    <a:pt x="57272" y="107586"/>
                    <a:pt x="57272" y="107586"/>
                  </a:cubicBezTo>
                  <a:cubicBezTo>
                    <a:pt x="57272" y="107586"/>
                    <a:pt x="84155" y="116321"/>
                    <a:pt x="93116" y="118620"/>
                  </a:cubicBezTo>
                  <a:cubicBezTo>
                    <a:pt x="94285" y="119080"/>
                    <a:pt x="95844" y="119540"/>
                    <a:pt x="97792" y="12000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5" name="Shape 1400">
              <a:extLst>
                <a:ext uri="{FF2B5EF4-FFF2-40B4-BE49-F238E27FC236}">
                  <a16:creationId xmlns:a16="http://schemas.microsoft.com/office/drawing/2014/main" id="{D1DBBCC8-ADCB-9782-B293-92ECA612716B}"/>
                </a:ext>
              </a:extLst>
            </p:cNvPr>
            <p:cNvSpPr/>
            <p:nvPr/>
          </p:nvSpPr>
          <p:spPr>
            <a:xfrm>
              <a:off x="5637212" y="1731400"/>
              <a:ext cx="325483" cy="5329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3" y="42466"/>
                  </a:moveTo>
                  <a:cubicBezTo>
                    <a:pt x="25263" y="44396"/>
                    <a:pt x="24210" y="46005"/>
                    <a:pt x="24210" y="46005"/>
                  </a:cubicBezTo>
                  <a:cubicBezTo>
                    <a:pt x="24210" y="47292"/>
                    <a:pt x="24210" y="47292"/>
                    <a:pt x="24210" y="47292"/>
                  </a:cubicBezTo>
                  <a:cubicBezTo>
                    <a:pt x="25789" y="48900"/>
                    <a:pt x="25789" y="48900"/>
                    <a:pt x="25789" y="48900"/>
                  </a:cubicBezTo>
                  <a:cubicBezTo>
                    <a:pt x="28421" y="50187"/>
                    <a:pt x="28421" y="50187"/>
                    <a:pt x="28421" y="50187"/>
                  </a:cubicBezTo>
                  <a:cubicBezTo>
                    <a:pt x="29473" y="51152"/>
                    <a:pt x="29473" y="51152"/>
                    <a:pt x="29473" y="51152"/>
                  </a:cubicBezTo>
                  <a:cubicBezTo>
                    <a:pt x="29999" y="52439"/>
                    <a:pt x="29999" y="52439"/>
                    <a:pt x="29999" y="52439"/>
                  </a:cubicBezTo>
                  <a:cubicBezTo>
                    <a:pt x="29999" y="53726"/>
                    <a:pt x="29999" y="53726"/>
                    <a:pt x="29999" y="53726"/>
                  </a:cubicBezTo>
                  <a:cubicBezTo>
                    <a:pt x="28421" y="54048"/>
                    <a:pt x="28421" y="54048"/>
                    <a:pt x="28421" y="54048"/>
                  </a:cubicBezTo>
                  <a:cubicBezTo>
                    <a:pt x="27894" y="55656"/>
                    <a:pt x="27894" y="55656"/>
                    <a:pt x="27894" y="55656"/>
                  </a:cubicBezTo>
                  <a:cubicBezTo>
                    <a:pt x="25789" y="56621"/>
                    <a:pt x="25789" y="56621"/>
                    <a:pt x="25789" y="56621"/>
                  </a:cubicBezTo>
                  <a:cubicBezTo>
                    <a:pt x="24210" y="57908"/>
                    <a:pt x="24210" y="57908"/>
                    <a:pt x="24210" y="57908"/>
                  </a:cubicBezTo>
                  <a:cubicBezTo>
                    <a:pt x="22105" y="59195"/>
                    <a:pt x="22105" y="59195"/>
                    <a:pt x="22105" y="59195"/>
                  </a:cubicBezTo>
                  <a:cubicBezTo>
                    <a:pt x="21052" y="60804"/>
                    <a:pt x="21052" y="60804"/>
                    <a:pt x="21052" y="60804"/>
                  </a:cubicBezTo>
                  <a:cubicBezTo>
                    <a:pt x="20000" y="61126"/>
                    <a:pt x="20000" y="61126"/>
                    <a:pt x="20000" y="61126"/>
                  </a:cubicBezTo>
                  <a:cubicBezTo>
                    <a:pt x="19473" y="62412"/>
                    <a:pt x="19473" y="62412"/>
                    <a:pt x="19473" y="62412"/>
                  </a:cubicBezTo>
                  <a:cubicBezTo>
                    <a:pt x="17894" y="63699"/>
                    <a:pt x="17894" y="63699"/>
                    <a:pt x="17894" y="63699"/>
                  </a:cubicBezTo>
                  <a:cubicBezTo>
                    <a:pt x="13684" y="66273"/>
                    <a:pt x="13684" y="66273"/>
                    <a:pt x="13684" y="66273"/>
                  </a:cubicBezTo>
                  <a:cubicBezTo>
                    <a:pt x="10526" y="67882"/>
                    <a:pt x="10526" y="67882"/>
                    <a:pt x="10526" y="67882"/>
                  </a:cubicBezTo>
                  <a:cubicBezTo>
                    <a:pt x="10000" y="68847"/>
                    <a:pt x="10000" y="68847"/>
                    <a:pt x="10000" y="68847"/>
                  </a:cubicBezTo>
                  <a:cubicBezTo>
                    <a:pt x="9473" y="70455"/>
                    <a:pt x="9473" y="70455"/>
                    <a:pt x="9473" y="70455"/>
                  </a:cubicBezTo>
                  <a:cubicBezTo>
                    <a:pt x="10526" y="71420"/>
                    <a:pt x="10526" y="71420"/>
                    <a:pt x="10526" y="71420"/>
                  </a:cubicBezTo>
                  <a:cubicBezTo>
                    <a:pt x="11578" y="71742"/>
                    <a:pt x="11578" y="71742"/>
                    <a:pt x="11578" y="71742"/>
                  </a:cubicBezTo>
                  <a:cubicBezTo>
                    <a:pt x="12105" y="71742"/>
                    <a:pt x="12105" y="71742"/>
                    <a:pt x="12105" y="71742"/>
                  </a:cubicBezTo>
                  <a:cubicBezTo>
                    <a:pt x="13684" y="72707"/>
                    <a:pt x="13684" y="72707"/>
                    <a:pt x="13684" y="72707"/>
                  </a:cubicBezTo>
                  <a:cubicBezTo>
                    <a:pt x="13157" y="73351"/>
                    <a:pt x="13157" y="73351"/>
                    <a:pt x="13157" y="73351"/>
                  </a:cubicBezTo>
                  <a:cubicBezTo>
                    <a:pt x="13157" y="75924"/>
                    <a:pt x="13157" y="75924"/>
                    <a:pt x="13157" y="75924"/>
                  </a:cubicBezTo>
                  <a:cubicBezTo>
                    <a:pt x="12631" y="77211"/>
                    <a:pt x="12631" y="77211"/>
                    <a:pt x="12631" y="77211"/>
                  </a:cubicBezTo>
                  <a:cubicBezTo>
                    <a:pt x="12631" y="77855"/>
                    <a:pt x="12631" y="77855"/>
                    <a:pt x="12631" y="77855"/>
                  </a:cubicBezTo>
                  <a:cubicBezTo>
                    <a:pt x="10000" y="78498"/>
                    <a:pt x="10000" y="78498"/>
                    <a:pt x="10000" y="78498"/>
                  </a:cubicBezTo>
                  <a:cubicBezTo>
                    <a:pt x="9473" y="79142"/>
                    <a:pt x="9473" y="79142"/>
                    <a:pt x="9473" y="79142"/>
                  </a:cubicBezTo>
                  <a:cubicBezTo>
                    <a:pt x="9473" y="80750"/>
                    <a:pt x="9473" y="80750"/>
                    <a:pt x="9473" y="80750"/>
                  </a:cubicBezTo>
                  <a:cubicBezTo>
                    <a:pt x="0" y="106166"/>
                    <a:pt x="0" y="106166"/>
                    <a:pt x="0" y="106166"/>
                  </a:cubicBezTo>
                  <a:cubicBezTo>
                    <a:pt x="18421" y="108739"/>
                    <a:pt x="53684" y="113243"/>
                    <a:pt x="53684" y="113243"/>
                  </a:cubicBezTo>
                  <a:cubicBezTo>
                    <a:pt x="109473" y="119999"/>
                    <a:pt x="109473" y="119999"/>
                    <a:pt x="109473" y="119999"/>
                  </a:cubicBezTo>
                  <a:cubicBezTo>
                    <a:pt x="119999" y="82359"/>
                    <a:pt x="119999" y="82359"/>
                    <a:pt x="119999" y="82359"/>
                  </a:cubicBezTo>
                  <a:cubicBezTo>
                    <a:pt x="118947" y="81715"/>
                    <a:pt x="118947" y="81715"/>
                    <a:pt x="118947" y="81715"/>
                  </a:cubicBezTo>
                  <a:cubicBezTo>
                    <a:pt x="117894" y="81072"/>
                    <a:pt x="117894" y="81072"/>
                    <a:pt x="117894" y="81072"/>
                  </a:cubicBezTo>
                  <a:cubicBezTo>
                    <a:pt x="117894" y="80750"/>
                    <a:pt x="117894" y="80750"/>
                    <a:pt x="117894" y="80750"/>
                  </a:cubicBezTo>
                  <a:cubicBezTo>
                    <a:pt x="117368" y="79463"/>
                    <a:pt x="117368" y="79463"/>
                    <a:pt x="117368" y="79463"/>
                  </a:cubicBezTo>
                  <a:cubicBezTo>
                    <a:pt x="116315" y="78498"/>
                    <a:pt x="116315" y="78498"/>
                    <a:pt x="116315" y="78498"/>
                  </a:cubicBezTo>
                  <a:cubicBezTo>
                    <a:pt x="114736" y="77533"/>
                    <a:pt x="114736" y="77533"/>
                    <a:pt x="114736" y="77533"/>
                  </a:cubicBezTo>
                  <a:cubicBezTo>
                    <a:pt x="112631" y="77533"/>
                    <a:pt x="112631" y="77533"/>
                    <a:pt x="112631" y="77533"/>
                  </a:cubicBezTo>
                  <a:cubicBezTo>
                    <a:pt x="112105" y="79142"/>
                    <a:pt x="112105" y="79142"/>
                    <a:pt x="112105" y="79142"/>
                  </a:cubicBezTo>
                  <a:cubicBezTo>
                    <a:pt x="111578" y="80107"/>
                    <a:pt x="111578" y="80107"/>
                    <a:pt x="111578" y="80107"/>
                  </a:cubicBezTo>
                  <a:cubicBezTo>
                    <a:pt x="106315" y="79785"/>
                    <a:pt x="106315" y="79785"/>
                    <a:pt x="106315" y="79785"/>
                  </a:cubicBezTo>
                  <a:cubicBezTo>
                    <a:pt x="103684" y="79142"/>
                    <a:pt x="103684" y="79142"/>
                    <a:pt x="103684" y="79142"/>
                  </a:cubicBezTo>
                  <a:cubicBezTo>
                    <a:pt x="99473" y="78820"/>
                    <a:pt x="99473" y="78820"/>
                    <a:pt x="99473" y="78820"/>
                  </a:cubicBezTo>
                  <a:cubicBezTo>
                    <a:pt x="97368" y="78820"/>
                    <a:pt x="97368" y="78820"/>
                    <a:pt x="97368" y="78820"/>
                  </a:cubicBezTo>
                  <a:cubicBezTo>
                    <a:pt x="96842" y="79463"/>
                    <a:pt x="96842" y="79463"/>
                    <a:pt x="96842" y="79463"/>
                  </a:cubicBezTo>
                  <a:cubicBezTo>
                    <a:pt x="96842" y="80107"/>
                    <a:pt x="96842" y="80107"/>
                    <a:pt x="96842" y="80107"/>
                  </a:cubicBezTo>
                  <a:cubicBezTo>
                    <a:pt x="94210" y="79463"/>
                    <a:pt x="94210" y="79463"/>
                    <a:pt x="94210" y="79463"/>
                  </a:cubicBezTo>
                  <a:cubicBezTo>
                    <a:pt x="91578" y="78498"/>
                    <a:pt x="91578" y="78498"/>
                    <a:pt x="91578" y="78498"/>
                  </a:cubicBezTo>
                  <a:cubicBezTo>
                    <a:pt x="89999" y="78498"/>
                    <a:pt x="89999" y="78498"/>
                    <a:pt x="89999" y="78498"/>
                  </a:cubicBezTo>
                  <a:cubicBezTo>
                    <a:pt x="88947" y="78498"/>
                    <a:pt x="88947" y="78498"/>
                    <a:pt x="88947" y="78498"/>
                  </a:cubicBezTo>
                  <a:cubicBezTo>
                    <a:pt x="88421" y="79463"/>
                    <a:pt x="88421" y="79463"/>
                    <a:pt x="88421" y="79463"/>
                  </a:cubicBezTo>
                  <a:cubicBezTo>
                    <a:pt x="88421" y="80107"/>
                    <a:pt x="88421" y="80107"/>
                    <a:pt x="88421" y="80107"/>
                  </a:cubicBezTo>
                  <a:cubicBezTo>
                    <a:pt x="86315" y="80107"/>
                    <a:pt x="86315" y="80107"/>
                    <a:pt x="86315" y="80107"/>
                  </a:cubicBezTo>
                  <a:cubicBezTo>
                    <a:pt x="85263" y="78820"/>
                    <a:pt x="85263" y="78820"/>
                    <a:pt x="85263" y="78820"/>
                  </a:cubicBezTo>
                  <a:cubicBezTo>
                    <a:pt x="85263" y="77855"/>
                    <a:pt x="85263" y="77855"/>
                    <a:pt x="85263" y="77855"/>
                  </a:cubicBezTo>
                  <a:cubicBezTo>
                    <a:pt x="85263" y="76568"/>
                    <a:pt x="85263" y="76568"/>
                    <a:pt x="85263" y="76568"/>
                  </a:cubicBezTo>
                  <a:cubicBezTo>
                    <a:pt x="84210" y="74638"/>
                    <a:pt x="84210" y="74638"/>
                    <a:pt x="84210" y="74638"/>
                  </a:cubicBezTo>
                  <a:cubicBezTo>
                    <a:pt x="84210" y="72707"/>
                    <a:pt x="84210" y="72707"/>
                    <a:pt x="84210" y="72707"/>
                  </a:cubicBezTo>
                  <a:cubicBezTo>
                    <a:pt x="82105" y="72707"/>
                    <a:pt x="82105" y="72707"/>
                    <a:pt x="82105" y="72707"/>
                  </a:cubicBezTo>
                  <a:cubicBezTo>
                    <a:pt x="79473" y="71742"/>
                    <a:pt x="79473" y="71742"/>
                    <a:pt x="79473" y="71742"/>
                  </a:cubicBezTo>
                  <a:cubicBezTo>
                    <a:pt x="78421" y="70777"/>
                    <a:pt x="78421" y="70777"/>
                    <a:pt x="78421" y="70777"/>
                  </a:cubicBezTo>
                  <a:cubicBezTo>
                    <a:pt x="78421" y="70134"/>
                    <a:pt x="78421" y="70134"/>
                    <a:pt x="78421" y="70134"/>
                  </a:cubicBezTo>
                  <a:cubicBezTo>
                    <a:pt x="78421" y="68525"/>
                    <a:pt x="78421" y="68525"/>
                    <a:pt x="78421" y="68525"/>
                  </a:cubicBezTo>
                  <a:cubicBezTo>
                    <a:pt x="78421" y="66916"/>
                    <a:pt x="78421" y="66916"/>
                    <a:pt x="78421" y="66916"/>
                  </a:cubicBezTo>
                  <a:cubicBezTo>
                    <a:pt x="76315" y="65630"/>
                    <a:pt x="76315" y="65630"/>
                    <a:pt x="76315" y="65630"/>
                  </a:cubicBezTo>
                  <a:cubicBezTo>
                    <a:pt x="76315" y="64664"/>
                    <a:pt x="76315" y="64664"/>
                    <a:pt x="76315" y="64664"/>
                  </a:cubicBezTo>
                  <a:cubicBezTo>
                    <a:pt x="76315" y="62734"/>
                    <a:pt x="76315" y="62734"/>
                    <a:pt x="76315" y="62734"/>
                  </a:cubicBezTo>
                  <a:cubicBezTo>
                    <a:pt x="75789" y="60160"/>
                    <a:pt x="75789" y="60160"/>
                    <a:pt x="75789" y="60160"/>
                  </a:cubicBezTo>
                  <a:cubicBezTo>
                    <a:pt x="74736" y="58873"/>
                    <a:pt x="74736" y="58873"/>
                    <a:pt x="74736" y="58873"/>
                  </a:cubicBezTo>
                  <a:cubicBezTo>
                    <a:pt x="74210" y="57587"/>
                    <a:pt x="74210" y="57587"/>
                    <a:pt x="74210" y="57587"/>
                  </a:cubicBezTo>
                  <a:cubicBezTo>
                    <a:pt x="73157" y="57587"/>
                    <a:pt x="73157" y="57587"/>
                    <a:pt x="73157" y="57587"/>
                  </a:cubicBezTo>
                  <a:cubicBezTo>
                    <a:pt x="71052" y="58552"/>
                    <a:pt x="71052" y="58552"/>
                    <a:pt x="71052" y="58552"/>
                  </a:cubicBezTo>
                  <a:cubicBezTo>
                    <a:pt x="70000" y="58552"/>
                    <a:pt x="70000" y="58552"/>
                    <a:pt x="70000" y="58552"/>
                  </a:cubicBezTo>
                  <a:cubicBezTo>
                    <a:pt x="68421" y="58873"/>
                    <a:pt x="68421" y="58873"/>
                    <a:pt x="68421" y="58873"/>
                  </a:cubicBezTo>
                  <a:cubicBezTo>
                    <a:pt x="66842" y="59839"/>
                    <a:pt x="66842" y="59839"/>
                    <a:pt x="66842" y="59839"/>
                  </a:cubicBezTo>
                  <a:cubicBezTo>
                    <a:pt x="65789" y="59839"/>
                    <a:pt x="65789" y="59839"/>
                    <a:pt x="65789" y="59839"/>
                  </a:cubicBezTo>
                  <a:cubicBezTo>
                    <a:pt x="65789" y="58873"/>
                    <a:pt x="65789" y="58873"/>
                    <a:pt x="65789" y="58873"/>
                  </a:cubicBezTo>
                  <a:cubicBezTo>
                    <a:pt x="63684" y="58230"/>
                    <a:pt x="63684" y="58230"/>
                    <a:pt x="63684" y="58230"/>
                  </a:cubicBezTo>
                  <a:cubicBezTo>
                    <a:pt x="62631" y="57587"/>
                    <a:pt x="62631" y="57587"/>
                    <a:pt x="62631" y="57587"/>
                  </a:cubicBezTo>
                  <a:cubicBezTo>
                    <a:pt x="64210" y="55335"/>
                    <a:pt x="64210" y="55335"/>
                    <a:pt x="64210" y="55335"/>
                  </a:cubicBezTo>
                  <a:cubicBezTo>
                    <a:pt x="65789" y="54048"/>
                    <a:pt x="65789" y="54048"/>
                    <a:pt x="65789" y="54048"/>
                  </a:cubicBezTo>
                  <a:cubicBezTo>
                    <a:pt x="67368" y="54048"/>
                    <a:pt x="67368" y="54048"/>
                    <a:pt x="67368" y="54048"/>
                  </a:cubicBezTo>
                  <a:cubicBezTo>
                    <a:pt x="67894" y="53404"/>
                    <a:pt x="67894" y="53404"/>
                    <a:pt x="67894" y="53404"/>
                  </a:cubicBezTo>
                  <a:cubicBezTo>
                    <a:pt x="66842" y="51474"/>
                    <a:pt x="66842" y="51474"/>
                    <a:pt x="66842" y="51474"/>
                  </a:cubicBezTo>
                  <a:cubicBezTo>
                    <a:pt x="67368" y="49544"/>
                    <a:pt x="67368" y="49544"/>
                    <a:pt x="67368" y="49544"/>
                  </a:cubicBezTo>
                  <a:cubicBezTo>
                    <a:pt x="68947" y="47292"/>
                    <a:pt x="68947" y="47292"/>
                    <a:pt x="68947" y="47292"/>
                  </a:cubicBezTo>
                  <a:cubicBezTo>
                    <a:pt x="70526" y="45361"/>
                    <a:pt x="70526" y="45361"/>
                    <a:pt x="70526" y="45361"/>
                  </a:cubicBezTo>
                  <a:cubicBezTo>
                    <a:pt x="72105" y="43431"/>
                    <a:pt x="72105" y="43431"/>
                    <a:pt x="72105" y="43431"/>
                  </a:cubicBezTo>
                  <a:cubicBezTo>
                    <a:pt x="72105" y="42144"/>
                    <a:pt x="72105" y="42144"/>
                    <a:pt x="72105" y="42144"/>
                  </a:cubicBezTo>
                  <a:cubicBezTo>
                    <a:pt x="67368" y="41501"/>
                    <a:pt x="67368" y="41501"/>
                    <a:pt x="67368" y="41501"/>
                  </a:cubicBezTo>
                  <a:cubicBezTo>
                    <a:pt x="67368" y="41179"/>
                    <a:pt x="67368" y="41179"/>
                    <a:pt x="67368" y="41179"/>
                  </a:cubicBezTo>
                  <a:cubicBezTo>
                    <a:pt x="65789" y="39892"/>
                    <a:pt x="65789" y="39892"/>
                    <a:pt x="65789" y="39892"/>
                  </a:cubicBezTo>
                  <a:cubicBezTo>
                    <a:pt x="64736" y="37962"/>
                    <a:pt x="64736" y="37962"/>
                    <a:pt x="64736" y="37962"/>
                  </a:cubicBezTo>
                  <a:cubicBezTo>
                    <a:pt x="64210" y="35710"/>
                    <a:pt x="64210" y="35710"/>
                    <a:pt x="64210" y="35710"/>
                  </a:cubicBezTo>
                  <a:cubicBezTo>
                    <a:pt x="62631" y="34101"/>
                    <a:pt x="62631" y="34101"/>
                    <a:pt x="62631" y="34101"/>
                  </a:cubicBezTo>
                  <a:cubicBezTo>
                    <a:pt x="59999" y="32493"/>
                    <a:pt x="59999" y="32493"/>
                    <a:pt x="59999" y="32493"/>
                  </a:cubicBezTo>
                  <a:cubicBezTo>
                    <a:pt x="57368" y="29919"/>
                    <a:pt x="57368" y="29919"/>
                    <a:pt x="57368" y="29919"/>
                  </a:cubicBezTo>
                  <a:cubicBezTo>
                    <a:pt x="56842" y="28310"/>
                    <a:pt x="56842" y="28310"/>
                    <a:pt x="56842" y="28310"/>
                  </a:cubicBezTo>
                  <a:cubicBezTo>
                    <a:pt x="54736" y="26380"/>
                    <a:pt x="54736" y="26380"/>
                    <a:pt x="54736" y="26380"/>
                  </a:cubicBezTo>
                  <a:cubicBezTo>
                    <a:pt x="54736" y="25415"/>
                    <a:pt x="54736" y="25415"/>
                    <a:pt x="54736" y="25415"/>
                  </a:cubicBezTo>
                  <a:cubicBezTo>
                    <a:pt x="53157" y="24450"/>
                    <a:pt x="53157" y="24450"/>
                    <a:pt x="53157" y="24450"/>
                  </a:cubicBezTo>
                  <a:cubicBezTo>
                    <a:pt x="53157" y="23163"/>
                    <a:pt x="53157" y="23163"/>
                    <a:pt x="53157" y="23163"/>
                  </a:cubicBezTo>
                  <a:cubicBezTo>
                    <a:pt x="53157" y="22198"/>
                    <a:pt x="53157" y="22198"/>
                    <a:pt x="53157" y="22198"/>
                  </a:cubicBezTo>
                  <a:cubicBezTo>
                    <a:pt x="52105" y="20589"/>
                    <a:pt x="52105" y="20589"/>
                    <a:pt x="52105" y="20589"/>
                  </a:cubicBezTo>
                  <a:cubicBezTo>
                    <a:pt x="51052" y="19946"/>
                    <a:pt x="51052" y="19946"/>
                    <a:pt x="51052" y="19946"/>
                  </a:cubicBezTo>
                  <a:cubicBezTo>
                    <a:pt x="51052" y="18981"/>
                    <a:pt x="51052" y="18981"/>
                    <a:pt x="51052" y="18981"/>
                  </a:cubicBezTo>
                  <a:cubicBezTo>
                    <a:pt x="51578" y="15442"/>
                    <a:pt x="51578" y="15442"/>
                    <a:pt x="51578" y="15442"/>
                  </a:cubicBezTo>
                  <a:cubicBezTo>
                    <a:pt x="53157" y="11581"/>
                    <a:pt x="53157" y="11581"/>
                    <a:pt x="53157" y="11581"/>
                  </a:cubicBezTo>
                  <a:cubicBezTo>
                    <a:pt x="54736" y="8042"/>
                    <a:pt x="54736" y="8042"/>
                    <a:pt x="54736" y="8042"/>
                  </a:cubicBezTo>
                  <a:cubicBezTo>
                    <a:pt x="55789" y="5790"/>
                    <a:pt x="55789" y="5790"/>
                    <a:pt x="55789" y="5790"/>
                  </a:cubicBezTo>
                  <a:cubicBezTo>
                    <a:pt x="56842" y="2573"/>
                    <a:pt x="56842" y="2573"/>
                    <a:pt x="56842" y="2573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27368" y="36675"/>
                    <a:pt x="24736" y="38605"/>
                  </a:cubicBezTo>
                  <a:cubicBezTo>
                    <a:pt x="22631" y="40857"/>
                    <a:pt x="25263" y="40214"/>
                    <a:pt x="25263" y="4246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6" name="Shape 1401">
              <a:extLst>
                <a:ext uri="{FF2B5EF4-FFF2-40B4-BE49-F238E27FC236}">
                  <a16:creationId xmlns:a16="http://schemas.microsoft.com/office/drawing/2014/main" id="{5F392011-27FE-2FDD-DA86-69EBE0CD0262}"/>
                </a:ext>
              </a:extLst>
            </p:cNvPr>
            <p:cNvSpPr/>
            <p:nvPr/>
          </p:nvSpPr>
          <p:spPr>
            <a:xfrm>
              <a:off x="5775501" y="1743205"/>
              <a:ext cx="558211" cy="360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28571"/>
                  </a:moveTo>
                  <a:cubicBezTo>
                    <a:pt x="120000" y="28571"/>
                    <a:pt x="74578" y="20000"/>
                    <a:pt x="56470" y="15714"/>
                  </a:cubicBezTo>
                  <a:cubicBezTo>
                    <a:pt x="34373" y="10476"/>
                    <a:pt x="3375" y="0"/>
                    <a:pt x="3375" y="0"/>
                  </a:cubicBezTo>
                  <a:cubicBezTo>
                    <a:pt x="2762" y="4761"/>
                    <a:pt x="2762" y="4761"/>
                    <a:pt x="2762" y="4761"/>
                  </a:cubicBezTo>
                  <a:cubicBezTo>
                    <a:pt x="2148" y="8095"/>
                    <a:pt x="2148" y="8095"/>
                    <a:pt x="2148" y="8095"/>
                  </a:cubicBezTo>
                  <a:cubicBezTo>
                    <a:pt x="1227" y="13333"/>
                    <a:pt x="1227" y="13333"/>
                    <a:pt x="1227" y="13333"/>
                  </a:cubicBezTo>
                  <a:cubicBezTo>
                    <a:pt x="306" y="19047"/>
                    <a:pt x="306" y="19047"/>
                    <a:pt x="306" y="19047"/>
                  </a:cubicBezTo>
                  <a:cubicBezTo>
                    <a:pt x="0" y="24285"/>
                    <a:pt x="0" y="24285"/>
                    <a:pt x="0" y="24285"/>
                  </a:cubicBezTo>
                  <a:cubicBezTo>
                    <a:pt x="0" y="25714"/>
                    <a:pt x="0" y="25714"/>
                    <a:pt x="0" y="25714"/>
                  </a:cubicBezTo>
                  <a:cubicBezTo>
                    <a:pt x="613" y="26666"/>
                    <a:pt x="613" y="26666"/>
                    <a:pt x="613" y="26666"/>
                  </a:cubicBezTo>
                  <a:cubicBezTo>
                    <a:pt x="1227" y="29047"/>
                    <a:pt x="1227" y="29047"/>
                    <a:pt x="1227" y="29047"/>
                  </a:cubicBezTo>
                  <a:cubicBezTo>
                    <a:pt x="1227" y="30476"/>
                    <a:pt x="1227" y="30476"/>
                    <a:pt x="1227" y="30476"/>
                  </a:cubicBezTo>
                  <a:cubicBezTo>
                    <a:pt x="1227" y="32380"/>
                    <a:pt x="1227" y="32380"/>
                    <a:pt x="1227" y="32380"/>
                  </a:cubicBezTo>
                  <a:cubicBezTo>
                    <a:pt x="2148" y="33809"/>
                    <a:pt x="2148" y="33809"/>
                    <a:pt x="2148" y="33809"/>
                  </a:cubicBezTo>
                  <a:cubicBezTo>
                    <a:pt x="2148" y="35238"/>
                    <a:pt x="2148" y="35238"/>
                    <a:pt x="2148" y="35238"/>
                  </a:cubicBezTo>
                  <a:cubicBezTo>
                    <a:pt x="3375" y="38095"/>
                    <a:pt x="3375" y="38095"/>
                    <a:pt x="3375" y="38095"/>
                  </a:cubicBezTo>
                  <a:cubicBezTo>
                    <a:pt x="3682" y="40476"/>
                    <a:pt x="3682" y="40476"/>
                    <a:pt x="3682" y="40476"/>
                  </a:cubicBezTo>
                  <a:cubicBezTo>
                    <a:pt x="5217" y="44285"/>
                    <a:pt x="5217" y="44285"/>
                    <a:pt x="5217" y="44285"/>
                  </a:cubicBezTo>
                  <a:cubicBezTo>
                    <a:pt x="6751" y="46666"/>
                    <a:pt x="6751" y="46666"/>
                    <a:pt x="6751" y="46666"/>
                  </a:cubicBezTo>
                  <a:cubicBezTo>
                    <a:pt x="7672" y="49047"/>
                    <a:pt x="7672" y="49047"/>
                    <a:pt x="7672" y="49047"/>
                  </a:cubicBezTo>
                  <a:cubicBezTo>
                    <a:pt x="7979" y="52380"/>
                    <a:pt x="7979" y="52380"/>
                    <a:pt x="7979" y="52380"/>
                  </a:cubicBezTo>
                  <a:cubicBezTo>
                    <a:pt x="8593" y="55238"/>
                    <a:pt x="8593" y="55238"/>
                    <a:pt x="8593" y="55238"/>
                  </a:cubicBezTo>
                  <a:cubicBezTo>
                    <a:pt x="9514" y="57142"/>
                    <a:pt x="9514" y="57142"/>
                    <a:pt x="9514" y="57142"/>
                  </a:cubicBezTo>
                  <a:cubicBezTo>
                    <a:pt x="9514" y="57619"/>
                    <a:pt x="9514" y="57619"/>
                    <a:pt x="9514" y="57619"/>
                  </a:cubicBezTo>
                  <a:cubicBezTo>
                    <a:pt x="12276" y="58571"/>
                    <a:pt x="12276" y="58571"/>
                    <a:pt x="12276" y="58571"/>
                  </a:cubicBezTo>
                  <a:cubicBezTo>
                    <a:pt x="12276" y="60476"/>
                    <a:pt x="12276" y="60476"/>
                    <a:pt x="12276" y="60476"/>
                  </a:cubicBezTo>
                  <a:cubicBezTo>
                    <a:pt x="11355" y="63333"/>
                    <a:pt x="11355" y="63333"/>
                    <a:pt x="11355" y="63333"/>
                  </a:cubicBezTo>
                  <a:cubicBezTo>
                    <a:pt x="10434" y="66190"/>
                    <a:pt x="10434" y="66190"/>
                    <a:pt x="10434" y="66190"/>
                  </a:cubicBezTo>
                  <a:cubicBezTo>
                    <a:pt x="9514" y="69523"/>
                    <a:pt x="9514" y="69523"/>
                    <a:pt x="9514" y="69523"/>
                  </a:cubicBezTo>
                  <a:cubicBezTo>
                    <a:pt x="9207" y="72380"/>
                    <a:pt x="9207" y="72380"/>
                    <a:pt x="9207" y="72380"/>
                  </a:cubicBezTo>
                  <a:cubicBezTo>
                    <a:pt x="9820" y="75238"/>
                    <a:pt x="9820" y="75238"/>
                    <a:pt x="9820" y="75238"/>
                  </a:cubicBezTo>
                  <a:cubicBezTo>
                    <a:pt x="9514" y="76190"/>
                    <a:pt x="9514" y="76190"/>
                    <a:pt x="9514" y="76190"/>
                  </a:cubicBezTo>
                  <a:cubicBezTo>
                    <a:pt x="8593" y="76190"/>
                    <a:pt x="8593" y="76190"/>
                    <a:pt x="8593" y="76190"/>
                  </a:cubicBezTo>
                  <a:cubicBezTo>
                    <a:pt x="7672" y="78095"/>
                    <a:pt x="7672" y="78095"/>
                    <a:pt x="7672" y="78095"/>
                  </a:cubicBezTo>
                  <a:cubicBezTo>
                    <a:pt x="6751" y="81428"/>
                    <a:pt x="6751" y="81428"/>
                    <a:pt x="6751" y="81428"/>
                  </a:cubicBezTo>
                  <a:cubicBezTo>
                    <a:pt x="7365" y="82380"/>
                    <a:pt x="7365" y="82380"/>
                    <a:pt x="7365" y="82380"/>
                  </a:cubicBezTo>
                  <a:cubicBezTo>
                    <a:pt x="8593" y="83333"/>
                    <a:pt x="8593" y="83333"/>
                    <a:pt x="8593" y="83333"/>
                  </a:cubicBezTo>
                  <a:cubicBezTo>
                    <a:pt x="8593" y="84761"/>
                    <a:pt x="8593" y="84761"/>
                    <a:pt x="8593" y="84761"/>
                  </a:cubicBezTo>
                  <a:cubicBezTo>
                    <a:pt x="9207" y="84761"/>
                    <a:pt x="9207" y="84761"/>
                    <a:pt x="9207" y="84761"/>
                  </a:cubicBezTo>
                  <a:cubicBezTo>
                    <a:pt x="10127" y="83333"/>
                    <a:pt x="10127" y="83333"/>
                    <a:pt x="10127" y="83333"/>
                  </a:cubicBezTo>
                  <a:cubicBezTo>
                    <a:pt x="11048" y="82857"/>
                    <a:pt x="11048" y="82857"/>
                    <a:pt x="11048" y="82857"/>
                  </a:cubicBezTo>
                  <a:cubicBezTo>
                    <a:pt x="11662" y="82857"/>
                    <a:pt x="11662" y="82857"/>
                    <a:pt x="11662" y="82857"/>
                  </a:cubicBezTo>
                  <a:cubicBezTo>
                    <a:pt x="12890" y="81428"/>
                    <a:pt x="12890" y="81428"/>
                    <a:pt x="12890" y="81428"/>
                  </a:cubicBezTo>
                  <a:cubicBezTo>
                    <a:pt x="13503" y="81428"/>
                    <a:pt x="13503" y="81428"/>
                    <a:pt x="13503" y="81428"/>
                  </a:cubicBezTo>
                  <a:cubicBezTo>
                    <a:pt x="13810" y="83333"/>
                    <a:pt x="13810" y="83333"/>
                    <a:pt x="13810" y="83333"/>
                  </a:cubicBezTo>
                  <a:cubicBezTo>
                    <a:pt x="14424" y="85238"/>
                    <a:pt x="14424" y="85238"/>
                    <a:pt x="14424" y="85238"/>
                  </a:cubicBezTo>
                  <a:cubicBezTo>
                    <a:pt x="14731" y="89047"/>
                    <a:pt x="14731" y="89047"/>
                    <a:pt x="14731" y="89047"/>
                  </a:cubicBezTo>
                  <a:cubicBezTo>
                    <a:pt x="14731" y="91904"/>
                    <a:pt x="14731" y="91904"/>
                    <a:pt x="14731" y="91904"/>
                  </a:cubicBezTo>
                  <a:cubicBezTo>
                    <a:pt x="14731" y="93333"/>
                    <a:pt x="14731" y="93333"/>
                    <a:pt x="14731" y="93333"/>
                  </a:cubicBezTo>
                  <a:cubicBezTo>
                    <a:pt x="15959" y="95238"/>
                    <a:pt x="15959" y="95238"/>
                    <a:pt x="15959" y="95238"/>
                  </a:cubicBezTo>
                  <a:cubicBezTo>
                    <a:pt x="15959" y="97619"/>
                    <a:pt x="15959" y="97619"/>
                    <a:pt x="15959" y="97619"/>
                  </a:cubicBezTo>
                  <a:cubicBezTo>
                    <a:pt x="15959" y="100000"/>
                    <a:pt x="15959" y="100000"/>
                    <a:pt x="15959" y="100000"/>
                  </a:cubicBezTo>
                  <a:cubicBezTo>
                    <a:pt x="15959" y="100952"/>
                    <a:pt x="15959" y="100952"/>
                    <a:pt x="15959" y="100952"/>
                  </a:cubicBezTo>
                  <a:cubicBezTo>
                    <a:pt x="16572" y="102380"/>
                    <a:pt x="16572" y="102380"/>
                    <a:pt x="16572" y="102380"/>
                  </a:cubicBezTo>
                  <a:cubicBezTo>
                    <a:pt x="18107" y="103809"/>
                    <a:pt x="18107" y="103809"/>
                    <a:pt x="18107" y="103809"/>
                  </a:cubicBezTo>
                  <a:cubicBezTo>
                    <a:pt x="19335" y="103809"/>
                    <a:pt x="19335" y="103809"/>
                    <a:pt x="19335" y="103809"/>
                  </a:cubicBezTo>
                  <a:cubicBezTo>
                    <a:pt x="19335" y="106666"/>
                    <a:pt x="19335" y="106666"/>
                    <a:pt x="19335" y="106666"/>
                  </a:cubicBezTo>
                  <a:cubicBezTo>
                    <a:pt x="19948" y="109523"/>
                    <a:pt x="19948" y="109523"/>
                    <a:pt x="19948" y="109523"/>
                  </a:cubicBezTo>
                  <a:cubicBezTo>
                    <a:pt x="19948" y="111428"/>
                    <a:pt x="19948" y="111428"/>
                    <a:pt x="19948" y="111428"/>
                  </a:cubicBezTo>
                  <a:cubicBezTo>
                    <a:pt x="19948" y="112857"/>
                    <a:pt x="19948" y="112857"/>
                    <a:pt x="19948" y="112857"/>
                  </a:cubicBezTo>
                  <a:cubicBezTo>
                    <a:pt x="20562" y="114761"/>
                    <a:pt x="20562" y="114761"/>
                    <a:pt x="20562" y="114761"/>
                  </a:cubicBezTo>
                  <a:cubicBezTo>
                    <a:pt x="21790" y="114761"/>
                    <a:pt x="21790" y="114761"/>
                    <a:pt x="21790" y="114761"/>
                  </a:cubicBezTo>
                  <a:cubicBezTo>
                    <a:pt x="21790" y="113809"/>
                    <a:pt x="21790" y="113809"/>
                    <a:pt x="21790" y="113809"/>
                  </a:cubicBezTo>
                  <a:cubicBezTo>
                    <a:pt x="22097" y="112380"/>
                    <a:pt x="22097" y="112380"/>
                    <a:pt x="22097" y="112380"/>
                  </a:cubicBezTo>
                  <a:cubicBezTo>
                    <a:pt x="22710" y="112380"/>
                    <a:pt x="22710" y="112380"/>
                    <a:pt x="22710" y="112380"/>
                  </a:cubicBezTo>
                  <a:cubicBezTo>
                    <a:pt x="23631" y="112380"/>
                    <a:pt x="23631" y="112380"/>
                    <a:pt x="23631" y="112380"/>
                  </a:cubicBezTo>
                  <a:cubicBezTo>
                    <a:pt x="25166" y="113809"/>
                    <a:pt x="25166" y="113809"/>
                    <a:pt x="25166" y="113809"/>
                  </a:cubicBezTo>
                  <a:cubicBezTo>
                    <a:pt x="26700" y="114761"/>
                    <a:pt x="26700" y="114761"/>
                    <a:pt x="26700" y="114761"/>
                  </a:cubicBezTo>
                  <a:cubicBezTo>
                    <a:pt x="26700" y="113809"/>
                    <a:pt x="26700" y="113809"/>
                    <a:pt x="26700" y="113809"/>
                  </a:cubicBezTo>
                  <a:cubicBezTo>
                    <a:pt x="27007" y="112857"/>
                    <a:pt x="27007" y="112857"/>
                    <a:pt x="27007" y="112857"/>
                  </a:cubicBezTo>
                  <a:cubicBezTo>
                    <a:pt x="28235" y="112857"/>
                    <a:pt x="28235" y="112857"/>
                    <a:pt x="28235" y="112857"/>
                  </a:cubicBezTo>
                  <a:cubicBezTo>
                    <a:pt x="30690" y="113333"/>
                    <a:pt x="30690" y="113333"/>
                    <a:pt x="30690" y="113333"/>
                  </a:cubicBezTo>
                  <a:cubicBezTo>
                    <a:pt x="32225" y="114285"/>
                    <a:pt x="32225" y="114285"/>
                    <a:pt x="32225" y="114285"/>
                  </a:cubicBezTo>
                  <a:cubicBezTo>
                    <a:pt x="35294" y="114761"/>
                    <a:pt x="35294" y="114761"/>
                    <a:pt x="35294" y="114761"/>
                  </a:cubicBezTo>
                  <a:cubicBezTo>
                    <a:pt x="35601" y="113333"/>
                    <a:pt x="35601" y="113333"/>
                    <a:pt x="35601" y="113333"/>
                  </a:cubicBezTo>
                  <a:cubicBezTo>
                    <a:pt x="35907" y="110952"/>
                    <a:pt x="35907" y="110952"/>
                    <a:pt x="35907" y="110952"/>
                  </a:cubicBezTo>
                  <a:cubicBezTo>
                    <a:pt x="37135" y="110952"/>
                    <a:pt x="37135" y="110952"/>
                    <a:pt x="37135" y="110952"/>
                  </a:cubicBezTo>
                  <a:cubicBezTo>
                    <a:pt x="38056" y="112380"/>
                    <a:pt x="38056" y="112380"/>
                    <a:pt x="38056" y="112380"/>
                  </a:cubicBezTo>
                  <a:cubicBezTo>
                    <a:pt x="38670" y="113809"/>
                    <a:pt x="38670" y="113809"/>
                    <a:pt x="38670" y="113809"/>
                  </a:cubicBezTo>
                  <a:cubicBezTo>
                    <a:pt x="38976" y="115714"/>
                    <a:pt x="38976" y="115714"/>
                    <a:pt x="38976" y="115714"/>
                  </a:cubicBezTo>
                  <a:cubicBezTo>
                    <a:pt x="38976" y="116190"/>
                    <a:pt x="38976" y="116190"/>
                    <a:pt x="38976" y="116190"/>
                  </a:cubicBezTo>
                  <a:cubicBezTo>
                    <a:pt x="39590" y="117142"/>
                    <a:pt x="39590" y="117142"/>
                    <a:pt x="39590" y="117142"/>
                  </a:cubicBezTo>
                  <a:cubicBezTo>
                    <a:pt x="40204" y="118095"/>
                    <a:pt x="40204" y="118095"/>
                    <a:pt x="40204" y="118095"/>
                  </a:cubicBezTo>
                  <a:cubicBezTo>
                    <a:pt x="41739" y="105238"/>
                    <a:pt x="41739" y="105238"/>
                    <a:pt x="41739" y="105238"/>
                  </a:cubicBezTo>
                  <a:cubicBezTo>
                    <a:pt x="114168" y="120000"/>
                    <a:pt x="114168" y="120000"/>
                    <a:pt x="114168" y="120000"/>
                  </a:cubicBezTo>
                  <a:cubicBezTo>
                    <a:pt x="114475" y="120000"/>
                    <a:pt x="114475" y="120000"/>
                    <a:pt x="114475" y="120000"/>
                  </a:cubicBezTo>
                  <a:cubicBezTo>
                    <a:pt x="115703" y="98571"/>
                    <a:pt x="115703" y="98571"/>
                    <a:pt x="115703" y="98571"/>
                  </a:cubicBezTo>
                  <a:lnTo>
                    <a:pt x="120000" y="28571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7" name="Shape 1402">
              <a:extLst>
                <a:ext uri="{FF2B5EF4-FFF2-40B4-BE49-F238E27FC236}">
                  <a16:creationId xmlns:a16="http://schemas.microsoft.com/office/drawing/2014/main" id="{B55AEC56-F189-E664-AA56-3A5F44F9A782}"/>
                </a:ext>
              </a:extLst>
            </p:cNvPr>
            <p:cNvSpPr/>
            <p:nvPr/>
          </p:nvSpPr>
          <p:spPr>
            <a:xfrm>
              <a:off x="7897045" y="1787052"/>
              <a:ext cx="197314" cy="3153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46" y="120000"/>
                  </a:moveTo>
                  <a:lnTo>
                    <a:pt x="33846" y="118716"/>
                  </a:lnTo>
                  <a:lnTo>
                    <a:pt x="34871" y="116791"/>
                  </a:lnTo>
                  <a:lnTo>
                    <a:pt x="34871" y="116149"/>
                  </a:lnTo>
                  <a:lnTo>
                    <a:pt x="34871" y="114224"/>
                  </a:lnTo>
                  <a:lnTo>
                    <a:pt x="34871" y="112941"/>
                  </a:lnTo>
                  <a:lnTo>
                    <a:pt x="35897" y="111657"/>
                  </a:lnTo>
                  <a:lnTo>
                    <a:pt x="37948" y="111657"/>
                  </a:lnTo>
                  <a:lnTo>
                    <a:pt x="37948" y="109732"/>
                  </a:lnTo>
                  <a:lnTo>
                    <a:pt x="38974" y="108449"/>
                  </a:lnTo>
                  <a:lnTo>
                    <a:pt x="38974" y="106524"/>
                  </a:lnTo>
                  <a:lnTo>
                    <a:pt x="41025" y="106524"/>
                  </a:lnTo>
                  <a:lnTo>
                    <a:pt x="42051" y="106524"/>
                  </a:lnTo>
                  <a:lnTo>
                    <a:pt x="45128" y="106524"/>
                  </a:lnTo>
                  <a:lnTo>
                    <a:pt x="45128" y="103315"/>
                  </a:lnTo>
                  <a:lnTo>
                    <a:pt x="42051" y="103315"/>
                  </a:lnTo>
                  <a:lnTo>
                    <a:pt x="41025" y="103315"/>
                  </a:lnTo>
                  <a:lnTo>
                    <a:pt x="41025" y="102032"/>
                  </a:lnTo>
                  <a:lnTo>
                    <a:pt x="41025" y="101390"/>
                  </a:lnTo>
                  <a:lnTo>
                    <a:pt x="43076" y="100106"/>
                  </a:lnTo>
                  <a:lnTo>
                    <a:pt x="43076" y="99465"/>
                  </a:lnTo>
                  <a:lnTo>
                    <a:pt x="45128" y="98181"/>
                  </a:lnTo>
                  <a:lnTo>
                    <a:pt x="46153" y="98823"/>
                  </a:lnTo>
                  <a:lnTo>
                    <a:pt x="46153" y="99465"/>
                  </a:lnTo>
                  <a:lnTo>
                    <a:pt x="48205" y="98823"/>
                  </a:lnTo>
                  <a:lnTo>
                    <a:pt x="49230" y="98181"/>
                  </a:lnTo>
                  <a:lnTo>
                    <a:pt x="49230" y="96256"/>
                  </a:lnTo>
                  <a:lnTo>
                    <a:pt x="51282" y="97540"/>
                  </a:lnTo>
                  <a:lnTo>
                    <a:pt x="52307" y="98181"/>
                  </a:lnTo>
                  <a:lnTo>
                    <a:pt x="53333" y="98181"/>
                  </a:lnTo>
                  <a:lnTo>
                    <a:pt x="53333" y="96256"/>
                  </a:lnTo>
                  <a:lnTo>
                    <a:pt x="53333" y="95614"/>
                  </a:lnTo>
                  <a:lnTo>
                    <a:pt x="52307" y="95614"/>
                  </a:lnTo>
                  <a:lnTo>
                    <a:pt x="51282" y="94331"/>
                  </a:lnTo>
                  <a:lnTo>
                    <a:pt x="55384" y="94331"/>
                  </a:lnTo>
                  <a:lnTo>
                    <a:pt x="57435" y="94973"/>
                  </a:lnTo>
                  <a:lnTo>
                    <a:pt x="60512" y="94331"/>
                  </a:lnTo>
                  <a:lnTo>
                    <a:pt x="61538" y="92406"/>
                  </a:lnTo>
                  <a:lnTo>
                    <a:pt x="60512" y="89197"/>
                  </a:lnTo>
                  <a:lnTo>
                    <a:pt x="62564" y="89197"/>
                  </a:lnTo>
                  <a:lnTo>
                    <a:pt x="65641" y="91122"/>
                  </a:lnTo>
                  <a:lnTo>
                    <a:pt x="68717" y="90481"/>
                  </a:lnTo>
                  <a:lnTo>
                    <a:pt x="69743" y="89197"/>
                  </a:lnTo>
                  <a:lnTo>
                    <a:pt x="70769" y="86631"/>
                  </a:lnTo>
                  <a:lnTo>
                    <a:pt x="69743" y="84705"/>
                  </a:lnTo>
                  <a:lnTo>
                    <a:pt x="70769" y="82139"/>
                  </a:lnTo>
                  <a:lnTo>
                    <a:pt x="70769" y="80855"/>
                  </a:lnTo>
                  <a:lnTo>
                    <a:pt x="69743" y="78930"/>
                  </a:lnTo>
                  <a:lnTo>
                    <a:pt x="69743" y="77647"/>
                  </a:lnTo>
                  <a:lnTo>
                    <a:pt x="70769" y="75721"/>
                  </a:lnTo>
                  <a:lnTo>
                    <a:pt x="70769" y="74438"/>
                  </a:lnTo>
                  <a:lnTo>
                    <a:pt x="74871" y="77005"/>
                  </a:lnTo>
                  <a:lnTo>
                    <a:pt x="75897" y="78288"/>
                  </a:lnTo>
                  <a:lnTo>
                    <a:pt x="81025" y="78288"/>
                  </a:lnTo>
                  <a:lnTo>
                    <a:pt x="81025" y="77005"/>
                  </a:lnTo>
                  <a:lnTo>
                    <a:pt x="81025" y="74438"/>
                  </a:lnTo>
                  <a:lnTo>
                    <a:pt x="83076" y="73796"/>
                  </a:lnTo>
                  <a:lnTo>
                    <a:pt x="86153" y="74438"/>
                  </a:lnTo>
                  <a:lnTo>
                    <a:pt x="86153" y="75721"/>
                  </a:lnTo>
                  <a:lnTo>
                    <a:pt x="86153" y="78288"/>
                  </a:lnTo>
                  <a:lnTo>
                    <a:pt x="89230" y="77647"/>
                  </a:lnTo>
                  <a:lnTo>
                    <a:pt x="92307" y="75721"/>
                  </a:lnTo>
                  <a:lnTo>
                    <a:pt x="90256" y="74438"/>
                  </a:lnTo>
                  <a:lnTo>
                    <a:pt x="88205" y="73155"/>
                  </a:lnTo>
                  <a:lnTo>
                    <a:pt x="88205" y="71871"/>
                  </a:lnTo>
                  <a:lnTo>
                    <a:pt x="89230" y="71229"/>
                  </a:lnTo>
                  <a:lnTo>
                    <a:pt x="92307" y="73155"/>
                  </a:lnTo>
                  <a:lnTo>
                    <a:pt x="95384" y="74438"/>
                  </a:lnTo>
                  <a:lnTo>
                    <a:pt x="97435" y="73796"/>
                  </a:lnTo>
                  <a:lnTo>
                    <a:pt x="96410" y="71229"/>
                  </a:lnTo>
                  <a:lnTo>
                    <a:pt x="97435" y="71229"/>
                  </a:lnTo>
                  <a:lnTo>
                    <a:pt x="99487" y="71229"/>
                  </a:lnTo>
                  <a:lnTo>
                    <a:pt x="99487" y="67379"/>
                  </a:lnTo>
                  <a:lnTo>
                    <a:pt x="103589" y="67379"/>
                  </a:lnTo>
                  <a:lnTo>
                    <a:pt x="105641" y="67379"/>
                  </a:lnTo>
                  <a:lnTo>
                    <a:pt x="106666" y="66737"/>
                  </a:lnTo>
                  <a:lnTo>
                    <a:pt x="106666" y="64812"/>
                  </a:lnTo>
                  <a:lnTo>
                    <a:pt x="108717" y="64812"/>
                  </a:lnTo>
                  <a:lnTo>
                    <a:pt x="109743" y="64171"/>
                  </a:lnTo>
                  <a:lnTo>
                    <a:pt x="112820" y="62245"/>
                  </a:lnTo>
                  <a:lnTo>
                    <a:pt x="116923" y="62245"/>
                  </a:lnTo>
                  <a:lnTo>
                    <a:pt x="118974" y="60962"/>
                  </a:lnTo>
                  <a:lnTo>
                    <a:pt x="120000" y="57112"/>
                  </a:lnTo>
                  <a:lnTo>
                    <a:pt x="118974" y="56470"/>
                  </a:lnTo>
                  <a:lnTo>
                    <a:pt x="117948" y="56470"/>
                  </a:lnTo>
                  <a:lnTo>
                    <a:pt x="115897" y="56470"/>
                  </a:lnTo>
                  <a:lnTo>
                    <a:pt x="114871" y="55187"/>
                  </a:lnTo>
                  <a:lnTo>
                    <a:pt x="116923" y="53903"/>
                  </a:lnTo>
                  <a:lnTo>
                    <a:pt x="116923" y="53262"/>
                  </a:lnTo>
                  <a:lnTo>
                    <a:pt x="114871" y="52620"/>
                  </a:lnTo>
                  <a:lnTo>
                    <a:pt x="112820" y="49411"/>
                  </a:lnTo>
                  <a:lnTo>
                    <a:pt x="108717" y="49411"/>
                  </a:lnTo>
                  <a:lnTo>
                    <a:pt x="106666" y="49411"/>
                  </a:lnTo>
                  <a:lnTo>
                    <a:pt x="104615" y="46844"/>
                  </a:lnTo>
                  <a:lnTo>
                    <a:pt x="103589" y="43636"/>
                  </a:lnTo>
                  <a:lnTo>
                    <a:pt x="103589" y="41069"/>
                  </a:lnTo>
                  <a:lnTo>
                    <a:pt x="102564" y="39144"/>
                  </a:lnTo>
                  <a:lnTo>
                    <a:pt x="99487" y="39786"/>
                  </a:lnTo>
                  <a:lnTo>
                    <a:pt x="97435" y="40427"/>
                  </a:lnTo>
                  <a:lnTo>
                    <a:pt x="93333" y="40427"/>
                  </a:lnTo>
                  <a:lnTo>
                    <a:pt x="89230" y="39144"/>
                  </a:lnTo>
                  <a:lnTo>
                    <a:pt x="86153" y="35935"/>
                  </a:lnTo>
                  <a:lnTo>
                    <a:pt x="85128" y="31443"/>
                  </a:lnTo>
                  <a:lnTo>
                    <a:pt x="81025" y="25668"/>
                  </a:lnTo>
                  <a:lnTo>
                    <a:pt x="78974" y="19893"/>
                  </a:lnTo>
                  <a:lnTo>
                    <a:pt x="76923" y="16684"/>
                  </a:lnTo>
                  <a:lnTo>
                    <a:pt x="74871" y="11550"/>
                  </a:lnTo>
                  <a:lnTo>
                    <a:pt x="72820" y="7058"/>
                  </a:lnTo>
                  <a:lnTo>
                    <a:pt x="70769" y="5133"/>
                  </a:lnTo>
                  <a:lnTo>
                    <a:pt x="57435" y="0"/>
                  </a:lnTo>
                  <a:lnTo>
                    <a:pt x="54358" y="1925"/>
                  </a:lnTo>
                  <a:lnTo>
                    <a:pt x="51282" y="4491"/>
                  </a:lnTo>
                  <a:lnTo>
                    <a:pt x="46153" y="7058"/>
                  </a:lnTo>
                  <a:lnTo>
                    <a:pt x="43076" y="7058"/>
                  </a:lnTo>
                  <a:lnTo>
                    <a:pt x="40000" y="5775"/>
                  </a:lnTo>
                  <a:lnTo>
                    <a:pt x="34871" y="3850"/>
                  </a:lnTo>
                  <a:lnTo>
                    <a:pt x="30769" y="3208"/>
                  </a:lnTo>
                  <a:lnTo>
                    <a:pt x="29743" y="3208"/>
                  </a:lnTo>
                  <a:lnTo>
                    <a:pt x="27692" y="4491"/>
                  </a:lnTo>
                  <a:lnTo>
                    <a:pt x="22564" y="14117"/>
                  </a:lnTo>
                  <a:lnTo>
                    <a:pt x="20512" y="21176"/>
                  </a:lnTo>
                  <a:lnTo>
                    <a:pt x="15384" y="28877"/>
                  </a:lnTo>
                  <a:lnTo>
                    <a:pt x="13333" y="34652"/>
                  </a:lnTo>
                  <a:lnTo>
                    <a:pt x="12307" y="41069"/>
                  </a:lnTo>
                  <a:lnTo>
                    <a:pt x="13333" y="44278"/>
                  </a:lnTo>
                  <a:lnTo>
                    <a:pt x="15384" y="45561"/>
                  </a:lnTo>
                  <a:lnTo>
                    <a:pt x="14358" y="46844"/>
                  </a:lnTo>
                  <a:lnTo>
                    <a:pt x="12307" y="48770"/>
                  </a:lnTo>
                  <a:lnTo>
                    <a:pt x="12307" y="52620"/>
                  </a:lnTo>
                  <a:lnTo>
                    <a:pt x="10256" y="55828"/>
                  </a:lnTo>
                  <a:lnTo>
                    <a:pt x="10256" y="60320"/>
                  </a:lnTo>
                  <a:lnTo>
                    <a:pt x="7179" y="60962"/>
                  </a:lnTo>
                  <a:lnTo>
                    <a:pt x="7179" y="64171"/>
                  </a:lnTo>
                  <a:lnTo>
                    <a:pt x="1025" y="64171"/>
                  </a:lnTo>
                  <a:lnTo>
                    <a:pt x="0" y="66096"/>
                  </a:lnTo>
                  <a:lnTo>
                    <a:pt x="23589" y="114224"/>
                  </a:lnTo>
                  <a:lnTo>
                    <a:pt x="33846" y="1200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8" name="Shape 1403">
              <a:extLst>
                <a:ext uri="{FF2B5EF4-FFF2-40B4-BE49-F238E27FC236}">
                  <a16:creationId xmlns:a16="http://schemas.microsoft.com/office/drawing/2014/main" id="{0B46BBB9-EAB0-350A-F3B7-DC8BD8784FE0}"/>
                </a:ext>
              </a:extLst>
            </p:cNvPr>
            <p:cNvSpPr/>
            <p:nvPr/>
          </p:nvSpPr>
          <p:spPr>
            <a:xfrm>
              <a:off x="7517596" y="2002917"/>
              <a:ext cx="408118" cy="3001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8426"/>
                  </a:moveTo>
                  <a:lnTo>
                    <a:pt x="4958" y="91685"/>
                  </a:lnTo>
                  <a:lnTo>
                    <a:pt x="5950" y="89662"/>
                  </a:lnTo>
                  <a:lnTo>
                    <a:pt x="7933" y="86966"/>
                  </a:lnTo>
                  <a:lnTo>
                    <a:pt x="8925" y="85617"/>
                  </a:lnTo>
                  <a:lnTo>
                    <a:pt x="10909" y="83595"/>
                  </a:lnTo>
                  <a:lnTo>
                    <a:pt x="10909" y="81573"/>
                  </a:lnTo>
                  <a:lnTo>
                    <a:pt x="10909" y="80224"/>
                  </a:lnTo>
                  <a:lnTo>
                    <a:pt x="8429" y="73483"/>
                  </a:lnTo>
                  <a:lnTo>
                    <a:pt x="6942" y="68764"/>
                  </a:lnTo>
                  <a:lnTo>
                    <a:pt x="8925" y="66741"/>
                  </a:lnTo>
                  <a:lnTo>
                    <a:pt x="15371" y="64719"/>
                  </a:lnTo>
                  <a:lnTo>
                    <a:pt x="18842" y="64719"/>
                  </a:lnTo>
                  <a:lnTo>
                    <a:pt x="23305" y="64719"/>
                  </a:lnTo>
                  <a:lnTo>
                    <a:pt x="26280" y="64719"/>
                  </a:lnTo>
                  <a:lnTo>
                    <a:pt x="27768" y="64719"/>
                  </a:lnTo>
                  <a:lnTo>
                    <a:pt x="31239" y="62696"/>
                  </a:lnTo>
                  <a:lnTo>
                    <a:pt x="33223" y="62696"/>
                  </a:lnTo>
                  <a:lnTo>
                    <a:pt x="38181" y="60674"/>
                  </a:lnTo>
                  <a:lnTo>
                    <a:pt x="41157" y="55955"/>
                  </a:lnTo>
                  <a:lnTo>
                    <a:pt x="44132" y="53932"/>
                  </a:lnTo>
                  <a:lnTo>
                    <a:pt x="46115" y="51910"/>
                  </a:lnTo>
                  <a:lnTo>
                    <a:pt x="46115" y="50561"/>
                  </a:lnTo>
                  <a:lnTo>
                    <a:pt x="46115" y="47865"/>
                  </a:lnTo>
                  <a:lnTo>
                    <a:pt x="44132" y="44494"/>
                  </a:lnTo>
                  <a:lnTo>
                    <a:pt x="46115" y="42471"/>
                  </a:lnTo>
                  <a:lnTo>
                    <a:pt x="46611" y="39775"/>
                  </a:lnTo>
                  <a:lnTo>
                    <a:pt x="44132" y="41123"/>
                  </a:lnTo>
                  <a:lnTo>
                    <a:pt x="43140" y="39775"/>
                  </a:lnTo>
                  <a:lnTo>
                    <a:pt x="42148" y="37078"/>
                  </a:lnTo>
                  <a:lnTo>
                    <a:pt x="44628" y="34382"/>
                  </a:lnTo>
                  <a:lnTo>
                    <a:pt x="48595" y="29662"/>
                  </a:lnTo>
                  <a:lnTo>
                    <a:pt x="50082" y="25617"/>
                  </a:lnTo>
                  <a:lnTo>
                    <a:pt x="50578" y="22247"/>
                  </a:lnTo>
                  <a:lnTo>
                    <a:pt x="54545" y="15505"/>
                  </a:lnTo>
                  <a:lnTo>
                    <a:pt x="57520" y="10112"/>
                  </a:lnTo>
                  <a:lnTo>
                    <a:pt x="60991" y="6741"/>
                  </a:lnTo>
                  <a:lnTo>
                    <a:pt x="64462" y="5393"/>
                  </a:lnTo>
                  <a:lnTo>
                    <a:pt x="69917" y="3370"/>
                  </a:lnTo>
                  <a:lnTo>
                    <a:pt x="72892" y="1348"/>
                  </a:lnTo>
                  <a:lnTo>
                    <a:pt x="80826" y="0"/>
                  </a:lnTo>
                  <a:lnTo>
                    <a:pt x="80826" y="3370"/>
                  </a:lnTo>
                  <a:lnTo>
                    <a:pt x="80826" y="7415"/>
                  </a:lnTo>
                  <a:lnTo>
                    <a:pt x="81818" y="10786"/>
                  </a:lnTo>
                  <a:lnTo>
                    <a:pt x="83305" y="15505"/>
                  </a:lnTo>
                  <a:lnTo>
                    <a:pt x="84793" y="16179"/>
                  </a:lnTo>
                  <a:lnTo>
                    <a:pt x="86280" y="21573"/>
                  </a:lnTo>
                  <a:lnTo>
                    <a:pt x="84793" y="22921"/>
                  </a:lnTo>
                  <a:lnTo>
                    <a:pt x="84297" y="27640"/>
                  </a:lnTo>
                  <a:lnTo>
                    <a:pt x="86280" y="32359"/>
                  </a:lnTo>
                  <a:lnTo>
                    <a:pt x="87768" y="37752"/>
                  </a:lnTo>
                  <a:lnTo>
                    <a:pt x="89752" y="39775"/>
                  </a:lnTo>
                  <a:lnTo>
                    <a:pt x="90247" y="47191"/>
                  </a:lnTo>
                  <a:lnTo>
                    <a:pt x="91239" y="53258"/>
                  </a:lnTo>
                  <a:lnTo>
                    <a:pt x="93223" y="59325"/>
                  </a:lnTo>
                  <a:lnTo>
                    <a:pt x="93223" y="60000"/>
                  </a:lnTo>
                  <a:lnTo>
                    <a:pt x="93223" y="68764"/>
                  </a:lnTo>
                  <a:lnTo>
                    <a:pt x="93223" y="80898"/>
                  </a:lnTo>
                  <a:lnTo>
                    <a:pt x="95206" y="93707"/>
                  </a:lnTo>
                  <a:lnTo>
                    <a:pt x="95206" y="98426"/>
                  </a:lnTo>
                  <a:lnTo>
                    <a:pt x="97190" y="102471"/>
                  </a:lnTo>
                  <a:lnTo>
                    <a:pt x="95206" y="106516"/>
                  </a:lnTo>
                  <a:lnTo>
                    <a:pt x="95702" y="108539"/>
                  </a:lnTo>
                  <a:lnTo>
                    <a:pt x="92231" y="115280"/>
                  </a:lnTo>
                  <a:lnTo>
                    <a:pt x="95702" y="113258"/>
                  </a:lnTo>
                  <a:lnTo>
                    <a:pt x="98181" y="111910"/>
                  </a:lnTo>
                  <a:lnTo>
                    <a:pt x="101157" y="109213"/>
                  </a:lnTo>
                  <a:lnTo>
                    <a:pt x="102148" y="107865"/>
                  </a:lnTo>
                  <a:lnTo>
                    <a:pt x="105123" y="107191"/>
                  </a:lnTo>
                  <a:lnTo>
                    <a:pt x="107603" y="106516"/>
                  </a:lnTo>
                  <a:lnTo>
                    <a:pt x="108595" y="105168"/>
                  </a:lnTo>
                  <a:lnTo>
                    <a:pt x="111570" y="103146"/>
                  </a:lnTo>
                  <a:lnTo>
                    <a:pt x="114049" y="99101"/>
                  </a:lnTo>
                  <a:lnTo>
                    <a:pt x="111570" y="105842"/>
                  </a:lnTo>
                  <a:lnTo>
                    <a:pt x="114049" y="104494"/>
                  </a:lnTo>
                  <a:lnTo>
                    <a:pt x="115537" y="101797"/>
                  </a:lnTo>
                  <a:lnTo>
                    <a:pt x="117024" y="101123"/>
                  </a:lnTo>
                  <a:lnTo>
                    <a:pt x="119008" y="100449"/>
                  </a:lnTo>
                  <a:lnTo>
                    <a:pt x="120000" y="100449"/>
                  </a:lnTo>
                  <a:lnTo>
                    <a:pt x="115537" y="105842"/>
                  </a:lnTo>
                  <a:lnTo>
                    <a:pt x="111570" y="109887"/>
                  </a:lnTo>
                  <a:lnTo>
                    <a:pt x="108595" y="111910"/>
                  </a:lnTo>
                  <a:lnTo>
                    <a:pt x="106115" y="115280"/>
                  </a:lnTo>
                  <a:lnTo>
                    <a:pt x="102148" y="116629"/>
                  </a:lnTo>
                  <a:lnTo>
                    <a:pt x="97685" y="118651"/>
                  </a:lnTo>
                  <a:lnTo>
                    <a:pt x="93719" y="120000"/>
                  </a:lnTo>
                  <a:lnTo>
                    <a:pt x="91239" y="117977"/>
                  </a:lnTo>
                  <a:lnTo>
                    <a:pt x="90247" y="115280"/>
                  </a:lnTo>
                  <a:lnTo>
                    <a:pt x="90247" y="112584"/>
                  </a:lnTo>
                  <a:lnTo>
                    <a:pt x="89256" y="111235"/>
                  </a:lnTo>
                  <a:lnTo>
                    <a:pt x="82809" y="108539"/>
                  </a:lnTo>
                  <a:lnTo>
                    <a:pt x="76859" y="106516"/>
                  </a:lnTo>
                  <a:lnTo>
                    <a:pt x="77851" y="103146"/>
                  </a:lnTo>
                  <a:lnTo>
                    <a:pt x="76363" y="101797"/>
                  </a:lnTo>
                  <a:lnTo>
                    <a:pt x="74876" y="101797"/>
                  </a:lnTo>
                  <a:lnTo>
                    <a:pt x="73388" y="101123"/>
                  </a:lnTo>
                  <a:lnTo>
                    <a:pt x="71404" y="96404"/>
                  </a:lnTo>
                  <a:lnTo>
                    <a:pt x="69421" y="93033"/>
                  </a:lnTo>
                  <a:lnTo>
                    <a:pt x="65454" y="89662"/>
                  </a:lnTo>
                  <a:lnTo>
                    <a:pt x="991" y="105168"/>
                  </a:lnTo>
                  <a:lnTo>
                    <a:pt x="0" y="98426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9" name="Shape 1404">
              <a:extLst>
                <a:ext uri="{FF2B5EF4-FFF2-40B4-BE49-F238E27FC236}">
                  <a16:creationId xmlns:a16="http://schemas.microsoft.com/office/drawing/2014/main" id="{14DD7262-3DE0-E33B-B56B-CB2A803366A2}"/>
                </a:ext>
              </a:extLst>
            </p:cNvPr>
            <p:cNvSpPr/>
            <p:nvPr/>
          </p:nvSpPr>
          <p:spPr>
            <a:xfrm>
              <a:off x="7792485" y="1982680"/>
              <a:ext cx="94441" cy="1703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7326"/>
                  </a:moveTo>
                  <a:lnTo>
                    <a:pt x="4285" y="33267"/>
                  </a:lnTo>
                  <a:lnTo>
                    <a:pt x="10714" y="41584"/>
                  </a:lnTo>
                  <a:lnTo>
                    <a:pt x="17142" y="42772"/>
                  </a:lnTo>
                  <a:lnTo>
                    <a:pt x="23571" y="52277"/>
                  </a:lnTo>
                  <a:lnTo>
                    <a:pt x="17142" y="54653"/>
                  </a:lnTo>
                  <a:lnTo>
                    <a:pt x="14999" y="62970"/>
                  </a:lnTo>
                  <a:lnTo>
                    <a:pt x="23571" y="71287"/>
                  </a:lnTo>
                  <a:lnTo>
                    <a:pt x="29999" y="80792"/>
                  </a:lnTo>
                  <a:lnTo>
                    <a:pt x="38571" y="84356"/>
                  </a:lnTo>
                  <a:lnTo>
                    <a:pt x="40714" y="97425"/>
                  </a:lnTo>
                  <a:lnTo>
                    <a:pt x="44999" y="108118"/>
                  </a:lnTo>
                  <a:lnTo>
                    <a:pt x="53571" y="118811"/>
                  </a:lnTo>
                  <a:lnTo>
                    <a:pt x="53571" y="120000"/>
                  </a:lnTo>
                  <a:lnTo>
                    <a:pt x="100714" y="116435"/>
                  </a:lnTo>
                  <a:lnTo>
                    <a:pt x="96428" y="108118"/>
                  </a:lnTo>
                  <a:lnTo>
                    <a:pt x="98571" y="97425"/>
                  </a:lnTo>
                  <a:lnTo>
                    <a:pt x="96428" y="84356"/>
                  </a:lnTo>
                  <a:lnTo>
                    <a:pt x="94285" y="71287"/>
                  </a:lnTo>
                  <a:lnTo>
                    <a:pt x="100714" y="53465"/>
                  </a:lnTo>
                  <a:lnTo>
                    <a:pt x="100714" y="38019"/>
                  </a:lnTo>
                  <a:lnTo>
                    <a:pt x="119999" y="29702"/>
                  </a:lnTo>
                  <a:lnTo>
                    <a:pt x="119999" y="24950"/>
                  </a:lnTo>
                  <a:lnTo>
                    <a:pt x="113571" y="20198"/>
                  </a:lnTo>
                  <a:lnTo>
                    <a:pt x="113571" y="14257"/>
                  </a:lnTo>
                  <a:lnTo>
                    <a:pt x="113571" y="4752"/>
                  </a:lnTo>
                  <a:lnTo>
                    <a:pt x="107142" y="0"/>
                  </a:lnTo>
                  <a:lnTo>
                    <a:pt x="92142" y="2376"/>
                  </a:lnTo>
                  <a:lnTo>
                    <a:pt x="77142" y="4752"/>
                  </a:lnTo>
                  <a:lnTo>
                    <a:pt x="47142" y="7128"/>
                  </a:lnTo>
                  <a:lnTo>
                    <a:pt x="32142" y="9504"/>
                  </a:lnTo>
                  <a:lnTo>
                    <a:pt x="10714" y="14257"/>
                  </a:lnTo>
                  <a:lnTo>
                    <a:pt x="0" y="14257"/>
                  </a:lnTo>
                  <a:lnTo>
                    <a:pt x="0" y="20198"/>
                  </a:lnTo>
                  <a:lnTo>
                    <a:pt x="0" y="27326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0" name="Shape 1405">
              <a:extLst>
                <a:ext uri="{FF2B5EF4-FFF2-40B4-BE49-F238E27FC236}">
                  <a16:creationId xmlns:a16="http://schemas.microsoft.com/office/drawing/2014/main" id="{411AEEB7-E646-5EDC-FC3C-317851FB6D33}"/>
                </a:ext>
              </a:extLst>
            </p:cNvPr>
            <p:cNvSpPr/>
            <p:nvPr/>
          </p:nvSpPr>
          <p:spPr>
            <a:xfrm>
              <a:off x="7866689" y="1960756"/>
              <a:ext cx="84322" cy="1871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200" y="0"/>
                  </a:moveTo>
                  <a:lnTo>
                    <a:pt x="33600" y="1081"/>
                  </a:lnTo>
                  <a:lnTo>
                    <a:pt x="21600" y="1081"/>
                  </a:lnTo>
                  <a:lnTo>
                    <a:pt x="21600" y="6486"/>
                  </a:lnTo>
                  <a:lnTo>
                    <a:pt x="19200" y="9729"/>
                  </a:lnTo>
                  <a:lnTo>
                    <a:pt x="14400" y="14054"/>
                  </a:lnTo>
                  <a:lnTo>
                    <a:pt x="21600" y="18378"/>
                  </a:lnTo>
                  <a:lnTo>
                    <a:pt x="21600" y="27027"/>
                  </a:lnTo>
                  <a:lnTo>
                    <a:pt x="21600" y="32432"/>
                  </a:lnTo>
                  <a:lnTo>
                    <a:pt x="28800" y="36756"/>
                  </a:lnTo>
                  <a:lnTo>
                    <a:pt x="28800" y="41081"/>
                  </a:lnTo>
                  <a:lnTo>
                    <a:pt x="7200" y="48648"/>
                  </a:lnTo>
                  <a:lnTo>
                    <a:pt x="7200" y="62702"/>
                  </a:lnTo>
                  <a:lnTo>
                    <a:pt x="0" y="78918"/>
                  </a:lnTo>
                  <a:lnTo>
                    <a:pt x="2400" y="90810"/>
                  </a:lnTo>
                  <a:lnTo>
                    <a:pt x="4800" y="102702"/>
                  </a:lnTo>
                  <a:lnTo>
                    <a:pt x="2400" y="112432"/>
                  </a:lnTo>
                  <a:lnTo>
                    <a:pt x="7200" y="120000"/>
                  </a:lnTo>
                  <a:lnTo>
                    <a:pt x="96000" y="110270"/>
                  </a:lnTo>
                  <a:lnTo>
                    <a:pt x="98400" y="104864"/>
                  </a:lnTo>
                  <a:lnTo>
                    <a:pt x="117600" y="101621"/>
                  </a:lnTo>
                  <a:lnTo>
                    <a:pt x="115200" y="98378"/>
                  </a:lnTo>
                  <a:lnTo>
                    <a:pt x="120000" y="89729"/>
                  </a:lnTo>
                  <a:lnTo>
                    <a:pt x="120000" y="89729"/>
                  </a:lnTo>
                  <a:lnTo>
                    <a:pt x="98400" y="81081"/>
                  </a:lnTo>
                  <a:lnTo>
                    <a:pt x="43200" y="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1" name="Shape 1406">
              <a:extLst>
                <a:ext uri="{FF2B5EF4-FFF2-40B4-BE49-F238E27FC236}">
                  <a16:creationId xmlns:a16="http://schemas.microsoft.com/office/drawing/2014/main" id="{F09A616E-EA1D-F62A-869D-D7AF804F3547}"/>
                </a:ext>
              </a:extLst>
            </p:cNvPr>
            <p:cNvSpPr/>
            <p:nvPr/>
          </p:nvSpPr>
          <p:spPr>
            <a:xfrm>
              <a:off x="7834647" y="2188425"/>
              <a:ext cx="94441" cy="860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71" y="68235"/>
                  </a:moveTo>
                  <a:lnTo>
                    <a:pt x="8571" y="84705"/>
                  </a:lnTo>
                  <a:lnTo>
                    <a:pt x="17142" y="98823"/>
                  </a:lnTo>
                  <a:lnTo>
                    <a:pt x="8571" y="112941"/>
                  </a:lnTo>
                  <a:lnTo>
                    <a:pt x="10714" y="120000"/>
                  </a:lnTo>
                  <a:lnTo>
                    <a:pt x="19285" y="117647"/>
                  </a:lnTo>
                  <a:lnTo>
                    <a:pt x="27857" y="105882"/>
                  </a:lnTo>
                  <a:lnTo>
                    <a:pt x="32142" y="103529"/>
                  </a:lnTo>
                  <a:lnTo>
                    <a:pt x="42857" y="91764"/>
                  </a:lnTo>
                  <a:lnTo>
                    <a:pt x="53571" y="84705"/>
                  </a:lnTo>
                  <a:lnTo>
                    <a:pt x="70714" y="84705"/>
                  </a:lnTo>
                  <a:lnTo>
                    <a:pt x="79285" y="80000"/>
                  </a:lnTo>
                  <a:lnTo>
                    <a:pt x="83571" y="75294"/>
                  </a:lnTo>
                  <a:lnTo>
                    <a:pt x="94285" y="70588"/>
                  </a:lnTo>
                  <a:lnTo>
                    <a:pt x="104999" y="65882"/>
                  </a:lnTo>
                  <a:lnTo>
                    <a:pt x="117857" y="65882"/>
                  </a:lnTo>
                  <a:lnTo>
                    <a:pt x="119999" y="61176"/>
                  </a:lnTo>
                  <a:lnTo>
                    <a:pt x="107142" y="0"/>
                  </a:lnTo>
                  <a:lnTo>
                    <a:pt x="51428" y="11764"/>
                  </a:lnTo>
                  <a:lnTo>
                    <a:pt x="0" y="21176"/>
                  </a:lnTo>
                  <a:lnTo>
                    <a:pt x="0" y="23529"/>
                  </a:lnTo>
                  <a:lnTo>
                    <a:pt x="8571" y="68235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2" name="Shape 1407">
              <a:extLst>
                <a:ext uri="{FF2B5EF4-FFF2-40B4-BE49-F238E27FC236}">
                  <a16:creationId xmlns:a16="http://schemas.microsoft.com/office/drawing/2014/main" id="{E79B76FB-6E38-86DA-CB2F-D81979B3EE4C}"/>
                </a:ext>
              </a:extLst>
            </p:cNvPr>
            <p:cNvSpPr/>
            <p:nvPr/>
          </p:nvSpPr>
          <p:spPr>
            <a:xfrm>
              <a:off x="7918970" y="2179992"/>
              <a:ext cx="40475" cy="522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000" y="58064"/>
                  </a:moveTo>
                  <a:lnTo>
                    <a:pt x="105000" y="50322"/>
                  </a:lnTo>
                  <a:lnTo>
                    <a:pt x="105000" y="46451"/>
                  </a:lnTo>
                  <a:lnTo>
                    <a:pt x="90000" y="42580"/>
                  </a:lnTo>
                  <a:lnTo>
                    <a:pt x="80000" y="38709"/>
                  </a:lnTo>
                  <a:lnTo>
                    <a:pt x="80000" y="27096"/>
                  </a:lnTo>
                  <a:lnTo>
                    <a:pt x="65000" y="19354"/>
                  </a:lnTo>
                  <a:lnTo>
                    <a:pt x="50000" y="0"/>
                  </a:lnTo>
                  <a:lnTo>
                    <a:pt x="0" y="19354"/>
                  </a:lnTo>
                  <a:lnTo>
                    <a:pt x="30000" y="120000"/>
                  </a:lnTo>
                  <a:lnTo>
                    <a:pt x="40000" y="112258"/>
                  </a:lnTo>
                  <a:lnTo>
                    <a:pt x="50000" y="108387"/>
                  </a:lnTo>
                  <a:lnTo>
                    <a:pt x="70000" y="100645"/>
                  </a:lnTo>
                  <a:lnTo>
                    <a:pt x="70000" y="89032"/>
                  </a:lnTo>
                  <a:lnTo>
                    <a:pt x="70000" y="85161"/>
                  </a:lnTo>
                  <a:lnTo>
                    <a:pt x="70000" y="77419"/>
                  </a:lnTo>
                  <a:lnTo>
                    <a:pt x="70000" y="65806"/>
                  </a:lnTo>
                  <a:lnTo>
                    <a:pt x="70000" y="58064"/>
                  </a:lnTo>
                  <a:lnTo>
                    <a:pt x="70000" y="54193"/>
                  </a:lnTo>
                  <a:lnTo>
                    <a:pt x="75000" y="50322"/>
                  </a:lnTo>
                  <a:lnTo>
                    <a:pt x="80000" y="50322"/>
                  </a:lnTo>
                  <a:lnTo>
                    <a:pt x="95000" y="54193"/>
                  </a:lnTo>
                  <a:lnTo>
                    <a:pt x="95000" y="61935"/>
                  </a:lnTo>
                  <a:lnTo>
                    <a:pt x="105000" y="77419"/>
                  </a:lnTo>
                  <a:lnTo>
                    <a:pt x="105000" y="81290"/>
                  </a:lnTo>
                  <a:lnTo>
                    <a:pt x="110000" y="85161"/>
                  </a:lnTo>
                  <a:lnTo>
                    <a:pt x="120000" y="81290"/>
                  </a:lnTo>
                  <a:lnTo>
                    <a:pt x="120000" y="77419"/>
                  </a:lnTo>
                  <a:lnTo>
                    <a:pt x="120000" y="73548"/>
                  </a:lnTo>
                  <a:lnTo>
                    <a:pt x="115000" y="58064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3" name="Shape 1408">
              <a:extLst>
                <a:ext uri="{FF2B5EF4-FFF2-40B4-BE49-F238E27FC236}">
                  <a16:creationId xmlns:a16="http://schemas.microsoft.com/office/drawing/2014/main" id="{2947D4BD-2D25-D37D-4BFA-3EDF46CD97BE}"/>
                </a:ext>
              </a:extLst>
            </p:cNvPr>
            <p:cNvSpPr/>
            <p:nvPr/>
          </p:nvSpPr>
          <p:spPr>
            <a:xfrm>
              <a:off x="7834647" y="2119281"/>
              <a:ext cx="183821" cy="927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798" y="76363"/>
                  </a:moveTo>
                  <a:lnTo>
                    <a:pt x="115596" y="69818"/>
                  </a:lnTo>
                  <a:lnTo>
                    <a:pt x="114495" y="67636"/>
                  </a:lnTo>
                  <a:lnTo>
                    <a:pt x="111192" y="63272"/>
                  </a:lnTo>
                  <a:lnTo>
                    <a:pt x="107889" y="58909"/>
                  </a:lnTo>
                  <a:lnTo>
                    <a:pt x="106788" y="54545"/>
                  </a:lnTo>
                  <a:lnTo>
                    <a:pt x="105688" y="58909"/>
                  </a:lnTo>
                  <a:lnTo>
                    <a:pt x="106788" y="63272"/>
                  </a:lnTo>
                  <a:lnTo>
                    <a:pt x="110091" y="69818"/>
                  </a:lnTo>
                  <a:lnTo>
                    <a:pt x="112293" y="76363"/>
                  </a:lnTo>
                  <a:lnTo>
                    <a:pt x="108990" y="78545"/>
                  </a:lnTo>
                  <a:lnTo>
                    <a:pt x="104587" y="78545"/>
                  </a:lnTo>
                  <a:lnTo>
                    <a:pt x="97981" y="85090"/>
                  </a:lnTo>
                  <a:lnTo>
                    <a:pt x="96880" y="80727"/>
                  </a:lnTo>
                  <a:lnTo>
                    <a:pt x="95779" y="78545"/>
                  </a:lnTo>
                  <a:lnTo>
                    <a:pt x="93577" y="76363"/>
                  </a:lnTo>
                  <a:lnTo>
                    <a:pt x="90275" y="72000"/>
                  </a:lnTo>
                  <a:lnTo>
                    <a:pt x="89174" y="69818"/>
                  </a:lnTo>
                  <a:lnTo>
                    <a:pt x="90275" y="65454"/>
                  </a:lnTo>
                  <a:lnTo>
                    <a:pt x="89174" y="58909"/>
                  </a:lnTo>
                  <a:lnTo>
                    <a:pt x="84770" y="52363"/>
                  </a:lnTo>
                  <a:lnTo>
                    <a:pt x="80366" y="48000"/>
                  </a:lnTo>
                  <a:lnTo>
                    <a:pt x="78165" y="48000"/>
                  </a:lnTo>
                  <a:lnTo>
                    <a:pt x="75963" y="48000"/>
                  </a:lnTo>
                  <a:lnTo>
                    <a:pt x="74862" y="43636"/>
                  </a:lnTo>
                  <a:lnTo>
                    <a:pt x="74862" y="34909"/>
                  </a:lnTo>
                  <a:lnTo>
                    <a:pt x="77064" y="30545"/>
                  </a:lnTo>
                  <a:lnTo>
                    <a:pt x="78165" y="28363"/>
                  </a:lnTo>
                  <a:lnTo>
                    <a:pt x="80366" y="24000"/>
                  </a:lnTo>
                  <a:lnTo>
                    <a:pt x="84770" y="19636"/>
                  </a:lnTo>
                  <a:lnTo>
                    <a:pt x="84770" y="17454"/>
                  </a:lnTo>
                  <a:lnTo>
                    <a:pt x="83669" y="13090"/>
                  </a:lnTo>
                  <a:lnTo>
                    <a:pt x="80366" y="13090"/>
                  </a:lnTo>
                  <a:lnTo>
                    <a:pt x="78165" y="13090"/>
                  </a:lnTo>
                  <a:lnTo>
                    <a:pt x="77064" y="6545"/>
                  </a:lnTo>
                  <a:lnTo>
                    <a:pt x="74862" y="0"/>
                  </a:lnTo>
                  <a:lnTo>
                    <a:pt x="66055" y="6545"/>
                  </a:lnTo>
                  <a:lnTo>
                    <a:pt x="64954" y="17454"/>
                  </a:lnTo>
                  <a:lnTo>
                    <a:pt x="24220" y="37090"/>
                  </a:lnTo>
                  <a:lnTo>
                    <a:pt x="0" y="43636"/>
                  </a:lnTo>
                  <a:lnTo>
                    <a:pt x="0" y="72000"/>
                  </a:lnTo>
                  <a:lnTo>
                    <a:pt x="0" y="109090"/>
                  </a:lnTo>
                  <a:lnTo>
                    <a:pt x="26422" y="100363"/>
                  </a:lnTo>
                  <a:lnTo>
                    <a:pt x="55045" y="89454"/>
                  </a:lnTo>
                  <a:lnTo>
                    <a:pt x="66055" y="78545"/>
                  </a:lnTo>
                  <a:lnTo>
                    <a:pt x="69357" y="89454"/>
                  </a:lnTo>
                  <a:lnTo>
                    <a:pt x="72660" y="93818"/>
                  </a:lnTo>
                  <a:lnTo>
                    <a:pt x="72660" y="100363"/>
                  </a:lnTo>
                  <a:lnTo>
                    <a:pt x="74862" y="102545"/>
                  </a:lnTo>
                  <a:lnTo>
                    <a:pt x="78165" y="104727"/>
                  </a:lnTo>
                  <a:lnTo>
                    <a:pt x="78165" y="106909"/>
                  </a:lnTo>
                  <a:lnTo>
                    <a:pt x="80366" y="111272"/>
                  </a:lnTo>
                  <a:lnTo>
                    <a:pt x="81467" y="120000"/>
                  </a:lnTo>
                  <a:lnTo>
                    <a:pt x="81467" y="120000"/>
                  </a:lnTo>
                  <a:lnTo>
                    <a:pt x="83669" y="120000"/>
                  </a:lnTo>
                  <a:lnTo>
                    <a:pt x="84770" y="120000"/>
                  </a:lnTo>
                  <a:lnTo>
                    <a:pt x="86972" y="115636"/>
                  </a:lnTo>
                  <a:lnTo>
                    <a:pt x="86972" y="106909"/>
                  </a:lnTo>
                  <a:lnTo>
                    <a:pt x="90275" y="102545"/>
                  </a:lnTo>
                  <a:lnTo>
                    <a:pt x="90275" y="98181"/>
                  </a:lnTo>
                  <a:lnTo>
                    <a:pt x="93577" y="93818"/>
                  </a:lnTo>
                  <a:lnTo>
                    <a:pt x="94678" y="100363"/>
                  </a:lnTo>
                  <a:lnTo>
                    <a:pt x="95779" y="106909"/>
                  </a:lnTo>
                  <a:lnTo>
                    <a:pt x="95779" y="111272"/>
                  </a:lnTo>
                  <a:lnTo>
                    <a:pt x="99082" y="106909"/>
                  </a:lnTo>
                  <a:lnTo>
                    <a:pt x="101284" y="102545"/>
                  </a:lnTo>
                  <a:lnTo>
                    <a:pt x="101284" y="98181"/>
                  </a:lnTo>
                  <a:lnTo>
                    <a:pt x="103486" y="98181"/>
                  </a:lnTo>
                  <a:lnTo>
                    <a:pt x="106788" y="93818"/>
                  </a:lnTo>
                  <a:lnTo>
                    <a:pt x="111192" y="93818"/>
                  </a:lnTo>
                  <a:lnTo>
                    <a:pt x="113394" y="89454"/>
                  </a:lnTo>
                  <a:lnTo>
                    <a:pt x="116697" y="87272"/>
                  </a:lnTo>
                  <a:lnTo>
                    <a:pt x="118899" y="82909"/>
                  </a:lnTo>
                  <a:lnTo>
                    <a:pt x="120000" y="78545"/>
                  </a:lnTo>
                  <a:lnTo>
                    <a:pt x="117798" y="7636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4" name="Shape 1409">
              <a:extLst>
                <a:ext uri="{FF2B5EF4-FFF2-40B4-BE49-F238E27FC236}">
                  <a16:creationId xmlns:a16="http://schemas.microsoft.com/office/drawing/2014/main" id="{4FB2875F-E821-B16F-558A-BA2C4CEC0084}"/>
                </a:ext>
              </a:extLst>
            </p:cNvPr>
            <p:cNvSpPr/>
            <p:nvPr/>
          </p:nvSpPr>
          <p:spPr>
            <a:xfrm>
              <a:off x="7976309" y="2205290"/>
              <a:ext cx="16863" cy="118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120000"/>
                  </a:moveTo>
                  <a:cubicBezTo>
                    <a:pt x="70000" y="120000"/>
                    <a:pt x="70000" y="120000"/>
                    <a:pt x="70000" y="120000"/>
                  </a:cubicBezTo>
                  <a:cubicBezTo>
                    <a:pt x="100000" y="80000"/>
                    <a:pt x="100000" y="80000"/>
                    <a:pt x="100000" y="80000"/>
                  </a:cubicBezTo>
                  <a:cubicBezTo>
                    <a:pt x="120000" y="53333"/>
                    <a:pt x="120000" y="53333"/>
                    <a:pt x="120000" y="53333"/>
                  </a:cubicBezTo>
                  <a:cubicBezTo>
                    <a:pt x="80000" y="26666"/>
                    <a:pt x="80000" y="26666"/>
                    <a:pt x="80000" y="26666"/>
                  </a:cubicBezTo>
                  <a:cubicBezTo>
                    <a:pt x="80000" y="26666"/>
                    <a:pt x="50000" y="0"/>
                    <a:pt x="40000" y="13333"/>
                  </a:cubicBezTo>
                  <a:cubicBezTo>
                    <a:pt x="40000" y="26666"/>
                    <a:pt x="0" y="93333"/>
                    <a:pt x="0" y="93333"/>
                  </a:cubicBezTo>
                  <a:lnTo>
                    <a:pt x="30000" y="1200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5" name="Shape 1410">
              <a:extLst>
                <a:ext uri="{FF2B5EF4-FFF2-40B4-BE49-F238E27FC236}">
                  <a16:creationId xmlns:a16="http://schemas.microsoft.com/office/drawing/2014/main" id="{5D44F1B3-5B37-91F4-500D-78E95B0CA6CD}"/>
                </a:ext>
              </a:extLst>
            </p:cNvPr>
            <p:cNvSpPr/>
            <p:nvPr/>
          </p:nvSpPr>
          <p:spPr>
            <a:xfrm>
              <a:off x="7763817" y="2269375"/>
              <a:ext cx="70829" cy="158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7" y="16595"/>
                  </a:moveTo>
                  <a:lnTo>
                    <a:pt x="102857" y="11489"/>
                  </a:lnTo>
                  <a:lnTo>
                    <a:pt x="97142" y="8936"/>
                  </a:lnTo>
                  <a:lnTo>
                    <a:pt x="60000" y="3829"/>
                  </a:lnTo>
                  <a:lnTo>
                    <a:pt x="25714" y="0"/>
                  </a:lnTo>
                  <a:lnTo>
                    <a:pt x="22857" y="3829"/>
                  </a:lnTo>
                  <a:lnTo>
                    <a:pt x="17142" y="8936"/>
                  </a:lnTo>
                  <a:lnTo>
                    <a:pt x="8571" y="11489"/>
                  </a:lnTo>
                  <a:lnTo>
                    <a:pt x="5714" y="17872"/>
                  </a:lnTo>
                  <a:lnTo>
                    <a:pt x="8571" y="25531"/>
                  </a:lnTo>
                  <a:lnTo>
                    <a:pt x="8571" y="31914"/>
                  </a:lnTo>
                  <a:lnTo>
                    <a:pt x="5714" y="38297"/>
                  </a:lnTo>
                  <a:lnTo>
                    <a:pt x="14285" y="40851"/>
                  </a:lnTo>
                  <a:lnTo>
                    <a:pt x="25714" y="43404"/>
                  </a:lnTo>
                  <a:lnTo>
                    <a:pt x="31428" y="48510"/>
                  </a:lnTo>
                  <a:lnTo>
                    <a:pt x="42857" y="53617"/>
                  </a:lnTo>
                  <a:lnTo>
                    <a:pt x="57142" y="58723"/>
                  </a:lnTo>
                  <a:lnTo>
                    <a:pt x="57142" y="60000"/>
                  </a:lnTo>
                  <a:lnTo>
                    <a:pt x="51428" y="67659"/>
                  </a:lnTo>
                  <a:lnTo>
                    <a:pt x="28571" y="74042"/>
                  </a:lnTo>
                  <a:lnTo>
                    <a:pt x="8571" y="81702"/>
                  </a:lnTo>
                  <a:lnTo>
                    <a:pt x="5714" y="85531"/>
                  </a:lnTo>
                  <a:lnTo>
                    <a:pt x="0" y="91914"/>
                  </a:lnTo>
                  <a:lnTo>
                    <a:pt x="2857" y="95744"/>
                  </a:lnTo>
                  <a:lnTo>
                    <a:pt x="8571" y="100851"/>
                  </a:lnTo>
                  <a:lnTo>
                    <a:pt x="22857" y="105957"/>
                  </a:lnTo>
                  <a:lnTo>
                    <a:pt x="34285" y="108510"/>
                  </a:lnTo>
                  <a:lnTo>
                    <a:pt x="42857" y="109787"/>
                  </a:lnTo>
                  <a:lnTo>
                    <a:pt x="57142" y="109787"/>
                  </a:lnTo>
                  <a:lnTo>
                    <a:pt x="68571" y="109787"/>
                  </a:lnTo>
                  <a:lnTo>
                    <a:pt x="71428" y="109787"/>
                  </a:lnTo>
                  <a:lnTo>
                    <a:pt x="68571" y="114893"/>
                  </a:lnTo>
                  <a:lnTo>
                    <a:pt x="68571" y="118723"/>
                  </a:lnTo>
                  <a:lnTo>
                    <a:pt x="71428" y="120000"/>
                  </a:lnTo>
                  <a:lnTo>
                    <a:pt x="74285" y="120000"/>
                  </a:lnTo>
                  <a:lnTo>
                    <a:pt x="77142" y="111063"/>
                  </a:lnTo>
                  <a:lnTo>
                    <a:pt x="80000" y="109787"/>
                  </a:lnTo>
                  <a:lnTo>
                    <a:pt x="88571" y="104680"/>
                  </a:lnTo>
                  <a:lnTo>
                    <a:pt x="102857" y="99574"/>
                  </a:lnTo>
                  <a:lnTo>
                    <a:pt x="102857" y="88085"/>
                  </a:lnTo>
                  <a:lnTo>
                    <a:pt x="102857" y="82978"/>
                  </a:lnTo>
                  <a:lnTo>
                    <a:pt x="114285" y="77872"/>
                  </a:lnTo>
                  <a:lnTo>
                    <a:pt x="117142" y="67659"/>
                  </a:lnTo>
                  <a:lnTo>
                    <a:pt x="120000" y="61276"/>
                  </a:lnTo>
                  <a:lnTo>
                    <a:pt x="120000" y="51063"/>
                  </a:lnTo>
                  <a:lnTo>
                    <a:pt x="120000" y="45957"/>
                  </a:lnTo>
                  <a:lnTo>
                    <a:pt x="114285" y="38297"/>
                  </a:lnTo>
                  <a:lnTo>
                    <a:pt x="102857" y="38297"/>
                  </a:lnTo>
                  <a:lnTo>
                    <a:pt x="97142" y="38297"/>
                  </a:lnTo>
                  <a:lnTo>
                    <a:pt x="100000" y="31914"/>
                  </a:lnTo>
                  <a:lnTo>
                    <a:pt x="105714" y="25531"/>
                  </a:lnTo>
                  <a:lnTo>
                    <a:pt x="111428" y="22978"/>
                  </a:lnTo>
                  <a:lnTo>
                    <a:pt x="108571" y="21702"/>
                  </a:lnTo>
                  <a:lnTo>
                    <a:pt x="102857" y="16595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6" name="Shape 1411">
              <a:extLst>
                <a:ext uri="{FF2B5EF4-FFF2-40B4-BE49-F238E27FC236}">
                  <a16:creationId xmlns:a16="http://schemas.microsoft.com/office/drawing/2014/main" id="{9132C91B-57D0-E4A1-7E70-1E5D4E317773}"/>
                </a:ext>
              </a:extLst>
            </p:cNvPr>
            <p:cNvSpPr/>
            <p:nvPr/>
          </p:nvSpPr>
          <p:spPr>
            <a:xfrm>
              <a:off x="7750325" y="2378993"/>
              <a:ext cx="55651" cy="910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727" y="22222"/>
                  </a:moveTo>
                  <a:lnTo>
                    <a:pt x="29090" y="15555"/>
                  </a:lnTo>
                  <a:lnTo>
                    <a:pt x="36363" y="4444"/>
                  </a:lnTo>
                  <a:lnTo>
                    <a:pt x="40000" y="2222"/>
                  </a:lnTo>
                  <a:lnTo>
                    <a:pt x="32727" y="0"/>
                  </a:lnTo>
                  <a:lnTo>
                    <a:pt x="21818" y="0"/>
                  </a:lnTo>
                  <a:lnTo>
                    <a:pt x="18181" y="0"/>
                  </a:lnTo>
                  <a:lnTo>
                    <a:pt x="7272" y="4444"/>
                  </a:lnTo>
                  <a:lnTo>
                    <a:pt x="0" y="11111"/>
                  </a:lnTo>
                  <a:lnTo>
                    <a:pt x="43636" y="120000"/>
                  </a:lnTo>
                  <a:lnTo>
                    <a:pt x="120000" y="113333"/>
                  </a:lnTo>
                  <a:lnTo>
                    <a:pt x="116363" y="95555"/>
                  </a:lnTo>
                  <a:lnTo>
                    <a:pt x="105454" y="88888"/>
                  </a:lnTo>
                  <a:lnTo>
                    <a:pt x="101818" y="84444"/>
                  </a:lnTo>
                  <a:lnTo>
                    <a:pt x="94545" y="82222"/>
                  </a:lnTo>
                  <a:lnTo>
                    <a:pt x="83636" y="75555"/>
                  </a:lnTo>
                  <a:lnTo>
                    <a:pt x="72727" y="71111"/>
                  </a:lnTo>
                  <a:lnTo>
                    <a:pt x="65454" y="62222"/>
                  </a:lnTo>
                  <a:lnTo>
                    <a:pt x="58181" y="53333"/>
                  </a:lnTo>
                  <a:lnTo>
                    <a:pt x="50909" y="44444"/>
                  </a:lnTo>
                  <a:lnTo>
                    <a:pt x="58181" y="37777"/>
                  </a:lnTo>
                  <a:lnTo>
                    <a:pt x="40000" y="31111"/>
                  </a:lnTo>
                  <a:lnTo>
                    <a:pt x="32727" y="22222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7" name="Shape 1412">
              <a:extLst>
                <a:ext uri="{FF2B5EF4-FFF2-40B4-BE49-F238E27FC236}">
                  <a16:creationId xmlns:a16="http://schemas.microsoft.com/office/drawing/2014/main" id="{B4CD5BD9-5000-2D10-C753-019F02EB7CA6}"/>
                </a:ext>
              </a:extLst>
            </p:cNvPr>
            <p:cNvSpPr/>
            <p:nvPr/>
          </p:nvSpPr>
          <p:spPr>
            <a:xfrm>
              <a:off x="7480495" y="2227213"/>
              <a:ext cx="317051" cy="2057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319" y="88524"/>
                  </a:moveTo>
                  <a:lnTo>
                    <a:pt x="105957" y="88524"/>
                  </a:lnTo>
                  <a:lnTo>
                    <a:pt x="107872" y="88524"/>
                  </a:lnTo>
                  <a:lnTo>
                    <a:pt x="109148" y="89508"/>
                  </a:lnTo>
                  <a:lnTo>
                    <a:pt x="109148" y="87540"/>
                  </a:lnTo>
                  <a:lnTo>
                    <a:pt x="113617" y="81639"/>
                  </a:lnTo>
                  <a:lnTo>
                    <a:pt x="118723" y="76721"/>
                  </a:lnTo>
                  <a:lnTo>
                    <a:pt x="120000" y="70819"/>
                  </a:lnTo>
                  <a:lnTo>
                    <a:pt x="120000" y="69836"/>
                  </a:lnTo>
                  <a:lnTo>
                    <a:pt x="116808" y="65901"/>
                  </a:lnTo>
                  <a:lnTo>
                    <a:pt x="114255" y="61967"/>
                  </a:lnTo>
                  <a:lnTo>
                    <a:pt x="112978" y="58032"/>
                  </a:lnTo>
                  <a:lnTo>
                    <a:pt x="110425" y="56065"/>
                  </a:lnTo>
                  <a:lnTo>
                    <a:pt x="108510" y="54098"/>
                  </a:lnTo>
                  <a:lnTo>
                    <a:pt x="109148" y="49180"/>
                  </a:lnTo>
                  <a:lnTo>
                    <a:pt x="109148" y="44262"/>
                  </a:lnTo>
                  <a:lnTo>
                    <a:pt x="108510" y="38360"/>
                  </a:lnTo>
                  <a:lnTo>
                    <a:pt x="109148" y="33442"/>
                  </a:lnTo>
                  <a:lnTo>
                    <a:pt x="111063" y="31475"/>
                  </a:lnTo>
                  <a:lnTo>
                    <a:pt x="112340" y="27540"/>
                  </a:lnTo>
                  <a:lnTo>
                    <a:pt x="112978" y="24590"/>
                  </a:lnTo>
                  <a:lnTo>
                    <a:pt x="114255" y="19672"/>
                  </a:lnTo>
                  <a:lnTo>
                    <a:pt x="112340" y="17704"/>
                  </a:lnTo>
                  <a:lnTo>
                    <a:pt x="110425" y="17704"/>
                  </a:lnTo>
                  <a:lnTo>
                    <a:pt x="108510" y="16721"/>
                  </a:lnTo>
                  <a:lnTo>
                    <a:pt x="105957" y="9836"/>
                  </a:lnTo>
                  <a:lnTo>
                    <a:pt x="103404" y="4918"/>
                  </a:lnTo>
                  <a:lnTo>
                    <a:pt x="98297" y="0"/>
                  </a:lnTo>
                  <a:lnTo>
                    <a:pt x="15319" y="22622"/>
                  </a:lnTo>
                  <a:lnTo>
                    <a:pt x="14042" y="12786"/>
                  </a:lnTo>
                  <a:lnTo>
                    <a:pt x="10212" y="16721"/>
                  </a:lnTo>
                  <a:lnTo>
                    <a:pt x="7021" y="20655"/>
                  </a:lnTo>
                  <a:lnTo>
                    <a:pt x="3829" y="23606"/>
                  </a:lnTo>
                  <a:lnTo>
                    <a:pt x="0" y="27540"/>
                  </a:lnTo>
                  <a:lnTo>
                    <a:pt x="10212" y="120000"/>
                  </a:lnTo>
                  <a:lnTo>
                    <a:pt x="102127" y="93442"/>
                  </a:lnTo>
                  <a:lnTo>
                    <a:pt x="103404" y="90491"/>
                  </a:lnTo>
                  <a:lnTo>
                    <a:pt x="105319" y="88524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8" name="Shape 1413">
              <a:extLst>
                <a:ext uri="{FF2B5EF4-FFF2-40B4-BE49-F238E27FC236}">
                  <a16:creationId xmlns:a16="http://schemas.microsoft.com/office/drawing/2014/main" id="{9ED5D3C3-2904-596F-DB3C-C62C1AA65047}"/>
                </a:ext>
              </a:extLst>
            </p:cNvPr>
            <p:cNvSpPr/>
            <p:nvPr/>
          </p:nvSpPr>
          <p:spPr>
            <a:xfrm>
              <a:off x="7183681" y="3051884"/>
              <a:ext cx="490753" cy="384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0"/>
                  </a:moveTo>
                  <a:lnTo>
                    <a:pt x="80000" y="0"/>
                  </a:lnTo>
                  <a:lnTo>
                    <a:pt x="82474" y="0"/>
                  </a:lnTo>
                  <a:lnTo>
                    <a:pt x="86185" y="1052"/>
                  </a:lnTo>
                  <a:lnTo>
                    <a:pt x="86597" y="3684"/>
                  </a:lnTo>
                  <a:lnTo>
                    <a:pt x="87010" y="5263"/>
                  </a:lnTo>
                  <a:lnTo>
                    <a:pt x="88659" y="6315"/>
                  </a:lnTo>
                  <a:lnTo>
                    <a:pt x="89896" y="8947"/>
                  </a:lnTo>
                  <a:lnTo>
                    <a:pt x="91958" y="15789"/>
                  </a:lnTo>
                  <a:lnTo>
                    <a:pt x="94432" y="21052"/>
                  </a:lnTo>
                  <a:lnTo>
                    <a:pt x="97731" y="28947"/>
                  </a:lnTo>
                  <a:lnTo>
                    <a:pt x="99381" y="32631"/>
                  </a:lnTo>
                  <a:lnTo>
                    <a:pt x="103505" y="40526"/>
                  </a:lnTo>
                  <a:lnTo>
                    <a:pt x="105567" y="42631"/>
                  </a:lnTo>
                  <a:lnTo>
                    <a:pt x="106804" y="44210"/>
                  </a:lnTo>
                  <a:lnTo>
                    <a:pt x="106804" y="45789"/>
                  </a:lnTo>
                  <a:lnTo>
                    <a:pt x="106804" y="50526"/>
                  </a:lnTo>
                  <a:lnTo>
                    <a:pt x="105567" y="45263"/>
                  </a:lnTo>
                  <a:lnTo>
                    <a:pt x="105154" y="50526"/>
                  </a:lnTo>
                  <a:lnTo>
                    <a:pt x="107628" y="55789"/>
                  </a:lnTo>
                  <a:lnTo>
                    <a:pt x="110515" y="61052"/>
                  </a:lnTo>
                  <a:lnTo>
                    <a:pt x="113402" y="67894"/>
                  </a:lnTo>
                  <a:lnTo>
                    <a:pt x="115463" y="72105"/>
                  </a:lnTo>
                  <a:lnTo>
                    <a:pt x="117938" y="75789"/>
                  </a:lnTo>
                  <a:lnTo>
                    <a:pt x="119175" y="80526"/>
                  </a:lnTo>
                  <a:lnTo>
                    <a:pt x="120000" y="88421"/>
                  </a:lnTo>
                  <a:lnTo>
                    <a:pt x="120000" y="92631"/>
                  </a:lnTo>
                  <a:lnTo>
                    <a:pt x="120000" y="97368"/>
                  </a:lnTo>
                  <a:lnTo>
                    <a:pt x="120000" y="101578"/>
                  </a:lnTo>
                  <a:lnTo>
                    <a:pt x="118762" y="103157"/>
                  </a:lnTo>
                  <a:lnTo>
                    <a:pt x="117938" y="105263"/>
                  </a:lnTo>
                  <a:lnTo>
                    <a:pt x="117938" y="107894"/>
                  </a:lnTo>
                  <a:lnTo>
                    <a:pt x="118350" y="111052"/>
                  </a:lnTo>
                  <a:lnTo>
                    <a:pt x="117938" y="114736"/>
                  </a:lnTo>
                  <a:lnTo>
                    <a:pt x="116701" y="118421"/>
                  </a:lnTo>
                  <a:lnTo>
                    <a:pt x="115463" y="119473"/>
                  </a:lnTo>
                  <a:lnTo>
                    <a:pt x="114226" y="119999"/>
                  </a:lnTo>
                  <a:lnTo>
                    <a:pt x="115051" y="117894"/>
                  </a:lnTo>
                  <a:lnTo>
                    <a:pt x="115876" y="116842"/>
                  </a:lnTo>
                  <a:lnTo>
                    <a:pt x="115876" y="114210"/>
                  </a:lnTo>
                  <a:lnTo>
                    <a:pt x="115463" y="114210"/>
                  </a:lnTo>
                  <a:lnTo>
                    <a:pt x="112989" y="116315"/>
                  </a:lnTo>
                  <a:lnTo>
                    <a:pt x="111340" y="116842"/>
                  </a:lnTo>
                  <a:lnTo>
                    <a:pt x="110103" y="116315"/>
                  </a:lnTo>
                  <a:lnTo>
                    <a:pt x="108865" y="116842"/>
                  </a:lnTo>
                  <a:lnTo>
                    <a:pt x="107628" y="117894"/>
                  </a:lnTo>
                  <a:lnTo>
                    <a:pt x="106804" y="117368"/>
                  </a:lnTo>
                  <a:lnTo>
                    <a:pt x="105154" y="116842"/>
                  </a:lnTo>
                  <a:lnTo>
                    <a:pt x="104329" y="115263"/>
                  </a:lnTo>
                  <a:lnTo>
                    <a:pt x="104742" y="114210"/>
                  </a:lnTo>
                  <a:lnTo>
                    <a:pt x="105154" y="114210"/>
                  </a:lnTo>
                  <a:lnTo>
                    <a:pt x="108041" y="114736"/>
                  </a:lnTo>
                  <a:lnTo>
                    <a:pt x="108865" y="114210"/>
                  </a:lnTo>
                  <a:lnTo>
                    <a:pt x="108453" y="113684"/>
                  </a:lnTo>
                  <a:lnTo>
                    <a:pt x="107216" y="112631"/>
                  </a:lnTo>
                  <a:lnTo>
                    <a:pt x="105567" y="113157"/>
                  </a:lnTo>
                  <a:lnTo>
                    <a:pt x="104329" y="111578"/>
                  </a:lnTo>
                  <a:lnTo>
                    <a:pt x="103092" y="108947"/>
                  </a:lnTo>
                  <a:lnTo>
                    <a:pt x="101443" y="106842"/>
                  </a:lnTo>
                  <a:lnTo>
                    <a:pt x="101030" y="105263"/>
                  </a:lnTo>
                  <a:lnTo>
                    <a:pt x="99793" y="103157"/>
                  </a:lnTo>
                  <a:lnTo>
                    <a:pt x="97731" y="102631"/>
                  </a:lnTo>
                  <a:lnTo>
                    <a:pt x="96082" y="101578"/>
                  </a:lnTo>
                  <a:lnTo>
                    <a:pt x="94432" y="101052"/>
                  </a:lnTo>
                  <a:lnTo>
                    <a:pt x="92783" y="95263"/>
                  </a:lnTo>
                  <a:lnTo>
                    <a:pt x="91958" y="93157"/>
                  </a:lnTo>
                  <a:lnTo>
                    <a:pt x="90721" y="91578"/>
                  </a:lnTo>
                  <a:lnTo>
                    <a:pt x="90309" y="90526"/>
                  </a:lnTo>
                  <a:lnTo>
                    <a:pt x="89072" y="88947"/>
                  </a:lnTo>
                  <a:lnTo>
                    <a:pt x="87835" y="87894"/>
                  </a:lnTo>
                  <a:lnTo>
                    <a:pt x="88247" y="85789"/>
                  </a:lnTo>
                  <a:lnTo>
                    <a:pt x="88659" y="84736"/>
                  </a:lnTo>
                  <a:lnTo>
                    <a:pt x="87422" y="81578"/>
                  </a:lnTo>
                  <a:lnTo>
                    <a:pt x="86185" y="82105"/>
                  </a:lnTo>
                  <a:lnTo>
                    <a:pt x="86185" y="83157"/>
                  </a:lnTo>
                  <a:lnTo>
                    <a:pt x="86185" y="85789"/>
                  </a:lnTo>
                  <a:lnTo>
                    <a:pt x="85360" y="85789"/>
                  </a:lnTo>
                  <a:lnTo>
                    <a:pt x="84536" y="84736"/>
                  </a:lnTo>
                  <a:lnTo>
                    <a:pt x="83298" y="83157"/>
                  </a:lnTo>
                  <a:lnTo>
                    <a:pt x="81237" y="78947"/>
                  </a:lnTo>
                  <a:lnTo>
                    <a:pt x="80000" y="77368"/>
                  </a:lnTo>
                  <a:lnTo>
                    <a:pt x="79587" y="76842"/>
                  </a:lnTo>
                  <a:lnTo>
                    <a:pt x="80000" y="75789"/>
                  </a:lnTo>
                  <a:lnTo>
                    <a:pt x="79175" y="73684"/>
                  </a:lnTo>
                  <a:lnTo>
                    <a:pt x="77938" y="73157"/>
                  </a:lnTo>
                  <a:lnTo>
                    <a:pt x="79175" y="70000"/>
                  </a:lnTo>
                  <a:lnTo>
                    <a:pt x="80000" y="68421"/>
                  </a:lnTo>
                  <a:lnTo>
                    <a:pt x="80412" y="66842"/>
                  </a:lnTo>
                  <a:lnTo>
                    <a:pt x="80824" y="65263"/>
                  </a:lnTo>
                  <a:lnTo>
                    <a:pt x="80000" y="63684"/>
                  </a:lnTo>
                  <a:lnTo>
                    <a:pt x="79587" y="65789"/>
                  </a:lnTo>
                  <a:lnTo>
                    <a:pt x="78762" y="65263"/>
                  </a:lnTo>
                  <a:lnTo>
                    <a:pt x="78762" y="64210"/>
                  </a:lnTo>
                  <a:lnTo>
                    <a:pt x="77525" y="62105"/>
                  </a:lnTo>
                  <a:lnTo>
                    <a:pt x="77113" y="62105"/>
                  </a:lnTo>
                  <a:lnTo>
                    <a:pt x="77113" y="62631"/>
                  </a:lnTo>
                  <a:lnTo>
                    <a:pt x="77525" y="63684"/>
                  </a:lnTo>
                  <a:lnTo>
                    <a:pt x="77938" y="65263"/>
                  </a:lnTo>
                  <a:lnTo>
                    <a:pt x="77938" y="66842"/>
                  </a:lnTo>
                  <a:lnTo>
                    <a:pt x="77938" y="67368"/>
                  </a:lnTo>
                  <a:lnTo>
                    <a:pt x="77113" y="68421"/>
                  </a:lnTo>
                  <a:lnTo>
                    <a:pt x="76701" y="67894"/>
                  </a:lnTo>
                  <a:lnTo>
                    <a:pt x="75876" y="66842"/>
                  </a:lnTo>
                  <a:lnTo>
                    <a:pt x="74639" y="64210"/>
                  </a:lnTo>
                  <a:lnTo>
                    <a:pt x="74226" y="63157"/>
                  </a:lnTo>
                  <a:lnTo>
                    <a:pt x="74226" y="61052"/>
                  </a:lnTo>
                  <a:lnTo>
                    <a:pt x="74226" y="57894"/>
                  </a:lnTo>
                  <a:lnTo>
                    <a:pt x="75051" y="55789"/>
                  </a:lnTo>
                  <a:lnTo>
                    <a:pt x="75463" y="51578"/>
                  </a:lnTo>
                  <a:lnTo>
                    <a:pt x="75463" y="48947"/>
                  </a:lnTo>
                  <a:lnTo>
                    <a:pt x="75051" y="45263"/>
                  </a:lnTo>
                  <a:lnTo>
                    <a:pt x="74226" y="41578"/>
                  </a:lnTo>
                  <a:lnTo>
                    <a:pt x="72989" y="40526"/>
                  </a:lnTo>
                  <a:lnTo>
                    <a:pt x="71752" y="37894"/>
                  </a:lnTo>
                  <a:lnTo>
                    <a:pt x="69278" y="37368"/>
                  </a:lnTo>
                  <a:lnTo>
                    <a:pt x="68041" y="37368"/>
                  </a:lnTo>
                  <a:lnTo>
                    <a:pt x="67216" y="35263"/>
                  </a:lnTo>
                  <a:lnTo>
                    <a:pt x="65979" y="34736"/>
                  </a:lnTo>
                  <a:lnTo>
                    <a:pt x="64329" y="32105"/>
                  </a:lnTo>
                  <a:lnTo>
                    <a:pt x="62680" y="31578"/>
                  </a:lnTo>
                  <a:lnTo>
                    <a:pt x="62268" y="28947"/>
                  </a:lnTo>
                  <a:lnTo>
                    <a:pt x="61443" y="27894"/>
                  </a:lnTo>
                  <a:lnTo>
                    <a:pt x="58969" y="25263"/>
                  </a:lnTo>
                  <a:lnTo>
                    <a:pt x="56907" y="23157"/>
                  </a:lnTo>
                  <a:lnTo>
                    <a:pt x="55257" y="22105"/>
                  </a:lnTo>
                  <a:lnTo>
                    <a:pt x="53608" y="20526"/>
                  </a:lnTo>
                  <a:lnTo>
                    <a:pt x="52371" y="20000"/>
                  </a:lnTo>
                  <a:lnTo>
                    <a:pt x="50309" y="20000"/>
                  </a:lnTo>
                  <a:lnTo>
                    <a:pt x="48247" y="20526"/>
                  </a:lnTo>
                  <a:lnTo>
                    <a:pt x="47835" y="22105"/>
                  </a:lnTo>
                  <a:lnTo>
                    <a:pt x="48247" y="23684"/>
                  </a:lnTo>
                  <a:lnTo>
                    <a:pt x="47835" y="24736"/>
                  </a:lnTo>
                  <a:lnTo>
                    <a:pt x="47010" y="24736"/>
                  </a:lnTo>
                  <a:lnTo>
                    <a:pt x="46185" y="23684"/>
                  </a:lnTo>
                  <a:lnTo>
                    <a:pt x="44123" y="25789"/>
                  </a:lnTo>
                  <a:lnTo>
                    <a:pt x="41649" y="28421"/>
                  </a:lnTo>
                  <a:lnTo>
                    <a:pt x="38762" y="29473"/>
                  </a:lnTo>
                  <a:lnTo>
                    <a:pt x="34226" y="31052"/>
                  </a:lnTo>
                  <a:lnTo>
                    <a:pt x="34226" y="27894"/>
                  </a:lnTo>
                  <a:lnTo>
                    <a:pt x="32989" y="26315"/>
                  </a:lnTo>
                  <a:lnTo>
                    <a:pt x="31752" y="25789"/>
                  </a:lnTo>
                  <a:lnTo>
                    <a:pt x="29690" y="24210"/>
                  </a:lnTo>
                  <a:lnTo>
                    <a:pt x="31340" y="23157"/>
                  </a:lnTo>
                  <a:lnTo>
                    <a:pt x="31752" y="22631"/>
                  </a:lnTo>
                  <a:lnTo>
                    <a:pt x="28865" y="22105"/>
                  </a:lnTo>
                  <a:lnTo>
                    <a:pt x="28865" y="20526"/>
                  </a:lnTo>
                  <a:lnTo>
                    <a:pt x="29690" y="20526"/>
                  </a:lnTo>
                  <a:lnTo>
                    <a:pt x="30103" y="19473"/>
                  </a:lnTo>
                  <a:lnTo>
                    <a:pt x="30103" y="18421"/>
                  </a:lnTo>
                  <a:lnTo>
                    <a:pt x="29690" y="18421"/>
                  </a:lnTo>
                  <a:lnTo>
                    <a:pt x="28865" y="18947"/>
                  </a:lnTo>
                  <a:lnTo>
                    <a:pt x="28865" y="19473"/>
                  </a:lnTo>
                  <a:lnTo>
                    <a:pt x="28453" y="20000"/>
                  </a:lnTo>
                  <a:lnTo>
                    <a:pt x="27628" y="18947"/>
                  </a:lnTo>
                  <a:lnTo>
                    <a:pt x="25567" y="18947"/>
                  </a:lnTo>
                  <a:lnTo>
                    <a:pt x="26391" y="20526"/>
                  </a:lnTo>
                  <a:lnTo>
                    <a:pt x="26804" y="20526"/>
                  </a:lnTo>
                  <a:lnTo>
                    <a:pt x="27216" y="22631"/>
                  </a:lnTo>
                  <a:lnTo>
                    <a:pt x="26804" y="22631"/>
                  </a:lnTo>
                  <a:lnTo>
                    <a:pt x="25154" y="21578"/>
                  </a:lnTo>
                  <a:lnTo>
                    <a:pt x="23505" y="20000"/>
                  </a:lnTo>
                  <a:lnTo>
                    <a:pt x="21855" y="19473"/>
                  </a:lnTo>
                  <a:lnTo>
                    <a:pt x="18144" y="19473"/>
                  </a:lnTo>
                  <a:lnTo>
                    <a:pt x="16907" y="18421"/>
                  </a:lnTo>
                  <a:lnTo>
                    <a:pt x="16082" y="17368"/>
                  </a:lnTo>
                  <a:lnTo>
                    <a:pt x="14845" y="17368"/>
                  </a:lnTo>
                  <a:lnTo>
                    <a:pt x="10721" y="18421"/>
                  </a:lnTo>
                  <a:lnTo>
                    <a:pt x="7835" y="18421"/>
                  </a:lnTo>
                  <a:lnTo>
                    <a:pt x="5773" y="20000"/>
                  </a:lnTo>
                  <a:lnTo>
                    <a:pt x="4536" y="20526"/>
                  </a:lnTo>
                  <a:lnTo>
                    <a:pt x="2886" y="16842"/>
                  </a:lnTo>
                  <a:lnTo>
                    <a:pt x="2474" y="14210"/>
                  </a:lnTo>
                  <a:lnTo>
                    <a:pt x="824" y="11578"/>
                  </a:lnTo>
                  <a:lnTo>
                    <a:pt x="0" y="10526"/>
                  </a:lnTo>
                  <a:lnTo>
                    <a:pt x="0" y="8947"/>
                  </a:lnTo>
                  <a:lnTo>
                    <a:pt x="1237" y="8421"/>
                  </a:lnTo>
                  <a:lnTo>
                    <a:pt x="4123" y="7368"/>
                  </a:lnTo>
                  <a:lnTo>
                    <a:pt x="7422" y="6315"/>
                  </a:lnTo>
                  <a:lnTo>
                    <a:pt x="38350" y="3157"/>
                  </a:lnTo>
                  <a:lnTo>
                    <a:pt x="40412" y="8421"/>
                  </a:lnTo>
                  <a:lnTo>
                    <a:pt x="77938" y="5789"/>
                  </a:lnTo>
                  <a:lnTo>
                    <a:pt x="78350" y="10000"/>
                  </a:lnTo>
                  <a:lnTo>
                    <a:pt x="81237" y="10000"/>
                  </a:lnTo>
                  <a:lnTo>
                    <a:pt x="80000" y="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9" name="Shape 1414">
              <a:extLst>
                <a:ext uri="{FF2B5EF4-FFF2-40B4-BE49-F238E27FC236}">
                  <a16:creationId xmlns:a16="http://schemas.microsoft.com/office/drawing/2014/main" id="{4B61D1E2-A2C4-3D09-32F6-21731F5272F0}"/>
                </a:ext>
              </a:extLst>
            </p:cNvPr>
            <p:cNvSpPr/>
            <p:nvPr/>
          </p:nvSpPr>
          <p:spPr>
            <a:xfrm>
              <a:off x="6802545" y="2950697"/>
              <a:ext cx="306933" cy="2715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40" y="111055"/>
                  </a:moveTo>
                  <a:lnTo>
                    <a:pt x="118021" y="111055"/>
                  </a:lnTo>
                  <a:lnTo>
                    <a:pt x="116043" y="109565"/>
                  </a:lnTo>
                  <a:lnTo>
                    <a:pt x="115384" y="109565"/>
                  </a:lnTo>
                  <a:lnTo>
                    <a:pt x="114065" y="109565"/>
                  </a:lnTo>
                  <a:lnTo>
                    <a:pt x="112747" y="108819"/>
                  </a:lnTo>
                  <a:lnTo>
                    <a:pt x="109450" y="106583"/>
                  </a:lnTo>
                  <a:lnTo>
                    <a:pt x="108791" y="106583"/>
                  </a:lnTo>
                  <a:lnTo>
                    <a:pt x="105494" y="103602"/>
                  </a:lnTo>
                  <a:lnTo>
                    <a:pt x="104175" y="102111"/>
                  </a:lnTo>
                  <a:lnTo>
                    <a:pt x="102197" y="101366"/>
                  </a:lnTo>
                  <a:lnTo>
                    <a:pt x="100219" y="99875"/>
                  </a:lnTo>
                  <a:lnTo>
                    <a:pt x="98901" y="98385"/>
                  </a:lnTo>
                  <a:lnTo>
                    <a:pt x="100879" y="98385"/>
                  </a:lnTo>
                  <a:lnTo>
                    <a:pt x="102197" y="96894"/>
                  </a:lnTo>
                  <a:lnTo>
                    <a:pt x="105494" y="96894"/>
                  </a:lnTo>
                  <a:lnTo>
                    <a:pt x="106153" y="95403"/>
                  </a:lnTo>
                  <a:lnTo>
                    <a:pt x="109450" y="95403"/>
                  </a:lnTo>
                  <a:lnTo>
                    <a:pt x="110769" y="93913"/>
                  </a:lnTo>
                  <a:lnTo>
                    <a:pt x="108791" y="90186"/>
                  </a:lnTo>
                  <a:lnTo>
                    <a:pt x="106813" y="87950"/>
                  </a:lnTo>
                  <a:lnTo>
                    <a:pt x="106153" y="87950"/>
                  </a:lnTo>
                  <a:lnTo>
                    <a:pt x="99560" y="90186"/>
                  </a:lnTo>
                  <a:lnTo>
                    <a:pt x="97582" y="90931"/>
                  </a:lnTo>
                  <a:lnTo>
                    <a:pt x="95604" y="90931"/>
                  </a:lnTo>
                  <a:lnTo>
                    <a:pt x="95604" y="90186"/>
                  </a:lnTo>
                  <a:lnTo>
                    <a:pt x="97582" y="88695"/>
                  </a:lnTo>
                  <a:lnTo>
                    <a:pt x="99560" y="87950"/>
                  </a:lnTo>
                  <a:lnTo>
                    <a:pt x="101538" y="86459"/>
                  </a:lnTo>
                  <a:lnTo>
                    <a:pt x="101538" y="84968"/>
                  </a:lnTo>
                  <a:lnTo>
                    <a:pt x="101538" y="81987"/>
                  </a:lnTo>
                  <a:lnTo>
                    <a:pt x="100879" y="76770"/>
                  </a:lnTo>
                  <a:lnTo>
                    <a:pt x="98901" y="73788"/>
                  </a:lnTo>
                  <a:lnTo>
                    <a:pt x="97582" y="70807"/>
                  </a:lnTo>
                  <a:lnTo>
                    <a:pt x="98241" y="58881"/>
                  </a:lnTo>
                  <a:lnTo>
                    <a:pt x="55384" y="61118"/>
                  </a:lnTo>
                  <a:lnTo>
                    <a:pt x="54725" y="58136"/>
                  </a:lnTo>
                  <a:lnTo>
                    <a:pt x="54725" y="55900"/>
                  </a:lnTo>
                  <a:lnTo>
                    <a:pt x="55384" y="54409"/>
                  </a:lnTo>
                  <a:lnTo>
                    <a:pt x="57362" y="52919"/>
                  </a:lnTo>
                  <a:lnTo>
                    <a:pt x="57362" y="49192"/>
                  </a:lnTo>
                  <a:lnTo>
                    <a:pt x="57362" y="47701"/>
                  </a:lnTo>
                  <a:lnTo>
                    <a:pt x="58021" y="45465"/>
                  </a:lnTo>
                  <a:lnTo>
                    <a:pt x="58681" y="44720"/>
                  </a:lnTo>
                  <a:lnTo>
                    <a:pt x="59340" y="43229"/>
                  </a:lnTo>
                  <a:lnTo>
                    <a:pt x="60000" y="38012"/>
                  </a:lnTo>
                  <a:lnTo>
                    <a:pt x="61318" y="36521"/>
                  </a:lnTo>
                  <a:lnTo>
                    <a:pt x="63956" y="32049"/>
                  </a:lnTo>
                  <a:lnTo>
                    <a:pt x="64615" y="30559"/>
                  </a:lnTo>
                  <a:lnTo>
                    <a:pt x="64615" y="27577"/>
                  </a:lnTo>
                  <a:lnTo>
                    <a:pt x="65274" y="27577"/>
                  </a:lnTo>
                  <a:lnTo>
                    <a:pt x="67252" y="25341"/>
                  </a:lnTo>
                  <a:lnTo>
                    <a:pt x="67912" y="19378"/>
                  </a:lnTo>
                  <a:lnTo>
                    <a:pt x="67252" y="17142"/>
                  </a:lnTo>
                  <a:lnTo>
                    <a:pt x="65274" y="15652"/>
                  </a:lnTo>
                  <a:lnTo>
                    <a:pt x="65274" y="14161"/>
                  </a:lnTo>
                  <a:lnTo>
                    <a:pt x="64615" y="10434"/>
                  </a:lnTo>
                  <a:lnTo>
                    <a:pt x="64615" y="9689"/>
                  </a:lnTo>
                  <a:lnTo>
                    <a:pt x="63956" y="8198"/>
                  </a:lnTo>
                  <a:lnTo>
                    <a:pt x="61978" y="6708"/>
                  </a:lnTo>
                  <a:lnTo>
                    <a:pt x="64615" y="5217"/>
                  </a:lnTo>
                  <a:lnTo>
                    <a:pt x="64615" y="3726"/>
                  </a:lnTo>
                  <a:lnTo>
                    <a:pt x="63956" y="1490"/>
                  </a:lnTo>
                  <a:lnTo>
                    <a:pt x="61978" y="0"/>
                  </a:lnTo>
                  <a:lnTo>
                    <a:pt x="0" y="2236"/>
                  </a:lnTo>
                  <a:lnTo>
                    <a:pt x="0" y="35031"/>
                  </a:lnTo>
                  <a:lnTo>
                    <a:pt x="4615" y="39503"/>
                  </a:lnTo>
                  <a:lnTo>
                    <a:pt x="4615" y="40993"/>
                  </a:lnTo>
                  <a:lnTo>
                    <a:pt x="7252" y="47701"/>
                  </a:lnTo>
                  <a:lnTo>
                    <a:pt x="7912" y="49192"/>
                  </a:lnTo>
                  <a:lnTo>
                    <a:pt x="7912" y="53664"/>
                  </a:lnTo>
                  <a:lnTo>
                    <a:pt x="8571" y="55900"/>
                  </a:lnTo>
                  <a:lnTo>
                    <a:pt x="9890" y="61863"/>
                  </a:lnTo>
                  <a:lnTo>
                    <a:pt x="11208" y="66335"/>
                  </a:lnTo>
                  <a:lnTo>
                    <a:pt x="8571" y="70062"/>
                  </a:lnTo>
                  <a:lnTo>
                    <a:pt x="7252" y="76024"/>
                  </a:lnTo>
                  <a:lnTo>
                    <a:pt x="7252" y="78260"/>
                  </a:lnTo>
                  <a:lnTo>
                    <a:pt x="5934" y="81987"/>
                  </a:lnTo>
                  <a:lnTo>
                    <a:pt x="7912" y="87204"/>
                  </a:lnTo>
                  <a:lnTo>
                    <a:pt x="7912" y="90186"/>
                  </a:lnTo>
                  <a:lnTo>
                    <a:pt x="5934" y="97639"/>
                  </a:lnTo>
                  <a:lnTo>
                    <a:pt x="3956" y="101366"/>
                  </a:lnTo>
                  <a:lnTo>
                    <a:pt x="6593" y="101366"/>
                  </a:lnTo>
                  <a:lnTo>
                    <a:pt x="9890" y="101366"/>
                  </a:lnTo>
                  <a:lnTo>
                    <a:pt x="11868" y="99875"/>
                  </a:lnTo>
                  <a:lnTo>
                    <a:pt x="14505" y="99875"/>
                  </a:lnTo>
                  <a:lnTo>
                    <a:pt x="16483" y="99875"/>
                  </a:lnTo>
                  <a:lnTo>
                    <a:pt x="22417" y="101366"/>
                  </a:lnTo>
                  <a:lnTo>
                    <a:pt x="25714" y="102111"/>
                  </a:lnTo>
                  <a:lnTo>
                    <a:pt x="29010" y="103602"/>
                  </a:lnTo>
                  <a:lnTo>
                    <a:pt x="33626" y="105838"/>
                  </a:lnTo>
                  <a:lnTo>
                    <a:pt x="42197" y="105838"/>
                  </a:lnTo>
                  <a:lnTo>
                    <a:pt x="47472" y="105838"/>
                  </a:lnTo>
                  <a:lnTo>
                    <a:pt x="52087" y="105838"/>
                  </a:lnTo>
                  <a:lnTo>
                    <a:pt x="52747" y="105093"/>
                  </a:lnTo>
                  <a:lnTo>
                    <a:pt x="51428" y="102857"/>
                  </a:lnTo>
                  <a:lnTo>
                    <a:pt x="48131" y="102857"/>
                  </a:lnTo>
                  <a:lnTo>
                    <a:pt x="47472" y="102857"/>
                  </a:lnTo>
                  <a:lnTo>
                    <a:pt x="46153" y="102111"/>
                  </a:lnTo>
                  <a:lnTo>
                    <a:pt x="46813" y="99875"/>
                  </a:lnTo>
                  <a:lnTo>
                    <a:pt x="47472" y="98385"/>
                  </a:lnTo>
                  <a:lnTo>
                    <a:pt x="50769" y="98385"/>
                  </a:lnTo>
                  <a:lnTo>
                    <a:pt x="55384" y="100621"/>
                  </a:lnTo>
                  <a:lnTo>
                    <a:pt x="60000" y="105093"/>
                  </a:lnTo>
                  <a:lnTo>
                    <a:pt x="63956" y="105838"/>
                  </a:lnTo>
                  <a:lnTo>
                    <a:pt x="66593" y="104347"/>
                  </a:lnTo>
                  <a:lnTo>
                    <a:pt x="65934" y="107329"/>
                  </a:lnTo>
                  <a:lnTo>
                    <a:pt x="64615" y="111801"/>
                  </a:lnTo>
                  <a:lnTo>
                    <a:pt x="65934" y="114037"/>
                  </a:lnTo>
                  <a:lnTo>
                    <a:pt x="69890" y="115527"/>
                  </a:lnTo>
                  <a:lnTo>
                    <a:pt x="73186" y="115527"/>
                  </a:lnTo>
                  <a:lnTo>
                    <a:pt x="75824" y="117763"/>
                  </a:lnTo>
                  <a:lnTo>
                    <a:pt x="78461" y="117763"/>
                  </a:lnTo>
                  <a:lnTo>
                    <a:pt x="79780" y="114782"/>
                  </a:lnTo>
                  <a:lnTo>
                    <a:pt x="82417" y="111801"/>
                  </a:lnTo>
                  <a:lnTo>
                    <a:pt x="84395" y="111055"/>
                  </a:lnTo>
                  <a:lnTo>
                    <a:pt x="87032" y="111801"/>
                  </a:lnTo>
                  <a:lnTo>
                    <a:pt x="89670" y="115527"/>
                  </a:lnTo>
                  <a:lnTo>
                    <a:pt x="92307" y="115527"/>
                  </a:lnTo>
                  <a:lnTo>
                    <a:pt x="93626" y="114037"/>
                  </a:lnTo>
                  <a:lnTo>
                    <a:pt x="92307" y="108074"/>
                  </a:lnTo>
                  <a:lnTo>
                    <a:pt x="92307" y="106583"/>
                  </a:lnTo>
                  <a:lnTo>
                    <a:pt x="93626" y="105093"/>
                  </a:lnTo>
                  <a:lnTo>
                    <a:pt x="96263" y="105093"/>
                  </a:lnTo>
                  <a:lnTo>
                    <a:pt x="98901" y="106583"/>
                  </a:lnTo>
                  <a:lnTo>
                    <a:pt x="98901" y="109565"/>
                  </a:lnTo>
                  <a:lnTo>
                    <a:pt x="104175" y="110310"/>
                  </a:lnTo>
                  <a:lnTo>
                    <a:pt x="108791" y="112546"/>
                  </a:lnTo>
                  <a:lnTo>
                    <a:pt x="110769" y="114782"/>
                  </a:lnTo>
                  <a:lnTo>
                    <a:pt x="109450" y="117018"/>
                  </a:lnTo>
                  <a:lnTo>
                    <a:pt x="108791" y="120000"/>
                  </a:lnTo>
                  <a:lnTo>
                    <a:pt x="111428" y="120000"/>
                  </a:lnTo>
                  <a:lnTo>
                    <a:pt x="112747" y="117763"/>
                  </a:lnTo>
                  <a:lnTo>
                    <a:pt x="114065" y="116273"/>
                  </a:lnTo>
                  <a:lnTo>
                    <a:pt x="116043" y="117763"/>
                  </a:lnTo>
                  <a:lnTo>
                    <a:pt x="116043" y="119254"/>
                  </a:lnTo>
                  <a:lnTo>
                    <a:pt x="117362" y="117018"/>
                  </a:lnTo>
                  <a:lnTo>
                    <a:pt x="119340" y="114782"/>
                  </a:lnTo>
                  <a:lnTo>
                    <a:pt x="120000" y="114037"/>
                  </a:lnTo>
                  <a:lnTo>
                    <a:pt x="119340" y="111055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0" name="Shape 1415">
              <a:extLst>
                <a:ext uri="{FF2B5EF4-FFF2-40B4-BE49-F238E27FC236}">
                  <a16:creationId xmlns:a16="http://schemas.microsoft.com/office/drawing/2014/main" id="{3A19F90E-E8F9-B18E-31A9-E300348D14ED}"/>
                </a:ext>
              </a:extLst>
            </p:cNvPr>
            <p:cNvSpPr/>
            <p:nvPr/>
          </p:nvSpPr>
          <p:spPr>
            <a:xfrm>
              <a:off x="6765442" y="2707850"/>
              <a:ext cx="274889" cy="2479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17" y="100408"/>
                  </a:moveTo>
                  <a:lnTo>
                    <a:pt x="2944" y="98775"/>
                  </a:lnTo>
                  <a:lnTo>
                    <a:pt x="5153" y="101224"/>
                  </a:lnTo>
                  <a:lnTo>
                    <a:pt x="7361" y="102040"/>
                  </a:lnTo>
                  <a:lnTo>
                    <a:pt x="8834" y="100408"/>
                  </a:lnTo>
                  <a:lnTo>
                    <a:pt x="16196" y="101224"/>
                  </a:lnTo>
                  <a:lnTo>
                    <a:pt x="16196" y="120000"/>
                  </a:lnTo>
                  <a:lnTo>
                    <a:pt x="85398" y="117551"/>
                  </a:lnTo>
                  <a:lnTo>
                    <a:pt x="86134" y="117551"/>
                  </a:lnTo>
                  <a:lnTo>
                    <a:pt x="87607" y="113469"/>
                  </a:lnTo>
                  <a:lnTo>
                    <a:pt x="88343" y="111020"/>
                  </a:lnTo>
                  <a:lnTo>
                    <a:pt x="87607" y="108571"/>
                  </a:lnTo>
                  <a:lnTo>
                    <a:pt x="87607" y="103673"/>
                  </a:lnTo>
                  <a:lnTo>
                    <a:pt x="87607" y="102040"/>
                  </a:lnTo>
                  <a:lnTo>
                    <a:pt x="86134" y="99591"/>
                  </a:lnTo>
                  <a:lnTo>
                    <a:pt x="85398" y="98775"/>
                  </a:lnTo>
                  <a:lnTo>
                    <a:pt x="85398" y="97142"/>
                  </a:lnTo>
                  <a:lnTo>
                    <a:pt x="86134" y="95510"/>
                  </a:lnTo>
                  <a:lnTo>
                    <a:pt x="85398" y="94693"/>
                  </a:lnTo>
                  <a:lnTo>
                    <a:pt x="86871" y="92244"/>
                  </a:lnTo>
                  <a:lnTo>
                    <a:pt x="89079" y="88979"/>
                  </a:lnTo>
                  <a:lnTo>
                    <a:pt x="89815" y="88979"/>
                  </a:lnTo>
                  <a:lnTo>
                    <a:pt x="89079" y="87346"/>
                  </a:lnTo>
                  <a:lnTo>
                    <a:pt x="90552" y="84081"/>
                  </a:lnTo>
                  <a:lnTo>
                    <a:pt x="92024" y="81632"/>
                  </a:lnTo>
                  <a:lnTo>
                    <a:pt x="90552" y="80816"/>
                  </a:lnTo>
                  <a:lnTo>
                    <a:pt x="91288" y="77551"/>
                  </a:lnTo>
                  <a:lnTo>
                    <a:pt x="93496" y="75102"/>
                  </a:lnTo>
                  <a:lnTo>
                    <a:pt x="97177" y="70204"/>
                  </a:lnTo>
                  <a:lnTo>
                    <a:pt x="99386" y="66122"/>
                  </a:lnTo>
                  <a:lnTo>
                    <a:pt x="99386" y="62857"/>
                  </a:lnTo>
                  <a:lnTo>
                    <a:pt x="100858" y="58775"/>
                  </a:lnTo>
                  <a:lnTo>
                    <a:pt x="101595" y="58775"/>
                  </a:lnTo>
                  <a:lnTo>
                    <a:pt x="103067" y="57142"/>
                  </a:lnTo>
                  <a:lnTo>
                    <a:pt x="103803" y="54693"/>
                  </a:lnTo>
                  <a:lnTo>
                    <a:pt x="105276" y="53061"/>
                  </a:lnTo>
                  <a:lnTo>
                    <a:pt x="108220" y="51428"/>
                  </a:lnTo>
                  <a:lnTo>
                    <a:pt x="107484" y="48979"/>
                  </a:lnTo>
                  <a:lnTo>
                    <a:pt x="108957" y="47346"/>
                  </a:lnTo>
                  <a:lnTo>
                    <a:pt x="110429" y="44081"/>
                  </a:lnTo>
                  <a:lnTo>
                    <a:pt x="110429" y="39183"/>
                  </a:lnTo>
                  <a:lnTo>
                    <a:pt x="110429" y="35102"/>
                  </a:lnTo>
                  <a:lnTo>
                    <a:pt x="112638" y="31836"/>
                  </a:lnTo>
                  <a:lnTo>
                    <a:pt x="114846" y="30204"/>
                  </a:lnTo>
                  <a:lnTo>
                    <a:pt x="114846" y="28571"/>
                  </a:lnTo>
                  <a:lnTo>
                    <a:pt x="115582" y="26938"/>
                  </a:lnTo>
                  <a:lnTo>
                    <a:pt x="115582" y="23673"/>
                  </a:lnTo>
                  <a:lnTo>
                    <a:pt x="117791" y="22857"/>
                  </a:lnTo>
                  <a:lnTo>
                    <a:pt x="118527" y="21224"/>
                  </a:lnTo>
                  <a:lnTo>
                    <a:pt x="119263" y="19591"/>
                  </a:lnTo>
                  <a:lnTo>
                    <a:pt x="120000" y="17959"/>
                  </a:lnTo>
                  <a:lnTo>
                    <a:pt x="120000" y="15510"/>
                  </a:lnTo>
                  <a:lnTo>
                    <a:pt x="101595" y="16326"/>
                  </a:lnTo>
                  <a:lnTo>
                    <a:pt x="108957" y="4081"/>
                  </a:lnTo>
                  <a:lnTo>
                    <a:pt x="108220" y="0"/>
                  </a:lnTo>
                  <a:lnTo>
                    <a:pt x="0" y="3265"/>
                  </a:lnTo>
                  <a:lnTo>
                    <a:pt x="5153" y="38367"/>
                  </a:lnTo>
                  <a:lnTo>
                    <a:pt x="4417" y="100408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1" name="Shape 1416">
              <a:extLst>
                <a:ext uri="{FF2B5EF4-FFF2-40B4-BE49-F238E27FC236}">
                  <a16:creationId xmlns:a16="http://schemas.microsoft.com/office/drawing/2014/main" id="{60CEBCEA-812D-E7D8-5E5C-FEE6020A043E}"/>
                </a:ext>
              </a:extLst>
            </p:cNvPr>
            <p:cNvSpPr/>
            <p:nvPr/>
          </p:nvSpPr>
          <p:spPr>
            <a:xfrm>
              <a:off x="7011664" y="2657257"/>
              <a:ext cx="465457" cy="1517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042" y="15700"/>
                  </a:moveTo>
                  <a:cubicBezTo>
                    <a:pt x="30552" y="23551"/>
                    <a:pt x="30552" y="23551"/>
                    <a:pt x="30552" y="23551"/>
                  </a:cubicBezTo>
                  <a:cubicBezTo>
                    <a:pt x="31288" y="34766"/>
                    <a:pt x="31288" y="34766"/>
                    <a:pt x="31288" y="34766"/>
                  </a:cubicBezTo>
                  <a:cubicBezTo>
                    <a:pt x="9570" y="35887"/>
                    <a:pt x="9570" y="35887"/>
                    <a:pt x="9570" y="35887"/>
                  </a:cubicBezTo>
                  <a:cubicBezTo>
                    <a:pt x="8834" y="37009"/>
                    <a:pt x="8834" y="37009"/>
                    <a:pt x="8834" y="37009"/>
                  </a:cubicBezTo>
                  <a:cubicBezTo>
                    <a:pt x="8834" y="40373"/>
                    <a:pt x="8834" y="40373"/>
                    <a:pt x="8834" y="40373"/>
                  </a:cubicBezTo>
                  <a:cubicBezTo>
                    <a:pt x="8834" y="43738"/>
                    <a:pt x="8834" y="43738"/>
                    <a:pt x="8834" y="43738"/>
                  </a:cubicBezTo>
                  <a:cubicBezTo>
                    <a:pt x="8466" y="47102"/>
                    <a:pt x="8466" y="47102"/>
                    <a:pt x="8466" y="47102"/>
                  </a:cubicBezTo>
                  <a:cubicBezTo>
                    <a:pt x="7730" y="48224"/>
                    <a:pt x="7730" y="48224"/>
                    <a:pt x="7730" y="48224"/>
                  </a:cubicBezTo>
                  <a:cubicBezTo>
                    <a:pt x="7361" y="50467"/>
                    <a:pt x="7361" y="50467"/>
                    <a:pt x="7361" y="50467"/>
                  </a:cubicBezTo>
                  <a:cubicBezTo>
                    <a:pt x="7730" y="51588"/>
                    <a:pt x="7730" y="51588"/>
                    <a:pt x="7730" y="51588"/>
                  </a:cubicBezTo>
                  <a:cubicBezTo>
                    <a:pt x="7730" y="51588"/>
                    <a:pt x="8466" y="54953"/>
                    <a:pt x="8466" y="56074"/>
                  </a:cubicBezTo>
                  <a:cubicBezTo>
                    <a:pt x="8834" y="57196"/>
                    <a:pt x="8098" y="58317"/>
                    <a:pt x="8098" y="58317"/>
                  </a:cubicBezTo>
                  <a:cubicBezTo>
                    <a:pt x="7361" y="61682"/>
                    <a:pt x="7361" y="61682"/>
                    <a:pt x="7361" y="61682"/>
                  </a:cubicBezTo>
                  <a:cubicBezTo>
                    <a:pt x="6993" y="65046"/>
                    <a:pt x="6993" y="65046"/>
                    <a:pt x="6993" y="65046"/>
                  </a:cubicBezTo>
                  <a:cubicBezTo>
                    <a:pt x="7361" y="65046"/>
                    <a:pt x="7361" y="65046"/>
                    <a:pt x="7361" y="65046"/>
                  </a:cubicBezTo>
                  <a:cubicBezTo>
                    <a:pt x="7361" y="69532"/>
                    <a:pt x="7361" y="69532"/>
                    <a:pt x="7361" y="69532"/>
                  </a:cubicBezTo>
                  <a:cubicBezTo>
                    <a:pt x="6993" y="71775"/>
                    <a:pt x="6993" y="71775"/>
                    <a:pt x="6993" y="71775"/>
                  </a:cubicBezTo>
                  <a:cubicBezTo>
                    <a:pt x="6625" y="74018"/>
                    <a:pt x="6625" y="74018"/>
                    <a:pt x="6625" y="74018"/>
                  </a:cubicBezTo>
                  <a:cubicBezTo>
                    <a:pt x="5889" y="77383"/>
                    <a:pt x="5889" y="77383"/>
                    <a:pt x="5889" y="77383"/>
                  </a:cubicBezTo>
                  <a:cubicBezTo>
                    <a:pt x="4785" y="78504"/>
                    <a:pt x="4785" y="78504"/>
                    <a:pt x="4785" y="78504"/>
                  </a:cubicBezTo>
                  <a:cubicBezTo>
                    <a:pt x="4785" y="84112"/>
                    <a:pt x="4785" y="84112"/>
                    <a:pt x="4785" y="84112"/>
                  </a:cubicBezTo>
                  <a:cubicBezTo>
                    <a:pt x="4417" y="86355"/>
                    <a:pt x="4417" y="86355"/>
                    <a:pt x="4417" y="86355"/>
                  </a:cubicBezTo>
                  <a:cubicBezTo>
                    <a:pt x="4417" y="88598"/>
                    <a:pt x="4417" y="88598"/>
                    <a:pt x="4417" y="88598"/>
                  </a:cubicBezTo>
                  <a:cubicBezTo>
                    <a:pt x="2944" y="91962"/>
                    <a:pt x="2944" y="91962"/>
                    <a:pt x="2944" y="91962"/>
                  </a:cubicBezTo>
                  <a:cubicBezTo>
                    <a:pt x="1840" y="97570"/>
                    <a:pt x="1840" y="97570"/>
                    <a:pt x="1840" y="97570"/>
                  </a:cubicBezTo>
                  <a:cubicBezTo>
                    <a:pt x="1840" y="103177"/>
                    <a:pt x="1840" y="103177"/>
                    <a:pt x="1840" y="103177"/>
                  </a:cubicBezTo>
                  <a:cubicBezTo>
                    <a:pt x="1840" y="111028"/>
                    <a:pt x="1840" y="111028"/>
                    <a:pt x="1840" y="111028"/>
                  </a:cubicBezTo>
                  <a:cubicBezTo>
                    <a:pt x="736" y="116635"/>
                    <a:pt x="736" y="116635"/>
                    <a:pt x="736" y="116635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85398" y="99813"/>
                    <a:pt x="85398" y="99813"/>
                    <a:pt x="85398" y="99813"/>
                  </a:cubicBezTo>
                  <a:cubicBezTo>
                    <a:pt x="85398" y="99813"/>
                    <a:pt x="85398" y="99813"/>
                    <a:pt x="85398" y="99813"/>
                  </a:cubicBezTo>
                  <a:cubicBezTo>
                    <a:pt x="85398" y="98691"/>
                    <a:pt x="85398" y="98691"/>
                    <a:pt x="85398" y="98691"/>
                  </a:cubicBezTo>
                  <a:cubicBezTo>
                    <a:pt x="85766" y="91962"/>
                    <a:pt x="85766" y="91962"/>
                    <a:pt x="85766" y="91962"/>
                  </a:cubicBezTo>
                  <a:cubicBezTo>
                    <a:pt x="85766" y="88598"/>
                    <a:pt x="85766" y="88598"/>
                    <a:pt x="85766" y="88598"/>
                  </a:cubicBezTo>
                  <a:cubicBezTo>
                    <a:pt x="87239" y="84112"/>
                    <a:pt x="87239" y="84112"/>
                    <a:pt x="87239" y="84112"/>
                  </a:cubicBezTo>
                  <a:cubicBezTo>
                    <a:pt x="88343" y="84112"/>
                    <a:pt x="88343" y="84112"/>
                    <a:pt x="88343" y="84112"/>
                  </a:cubicBezTo>
                  <a:cubicBezTo>
                    <a:pt x="89815" y="80747"/>
                    <a:pt x="89815" y="80747"/>
                    <a:pt x="89815" y="80747"/>
                  </a:cubicBezTo>
                  <a:cubicBezTo>
                    <a:pt x="89447" y="76261"/>
                    <a:pt x="89447" y="76261"/>
                    <a:pt x="89447" y="76261"/>
                  </a:cubicBezTo>
                  <a:cubicBezTo>
                    <a:pt x="90552" y="71775"/>
                    <a:pt x="90552" y="71775"/>
                    <a:pt x="90552" y="71775"/>
                  </a:cubicBezTo>
                  <a:cubicBezTo>
                    <a:pt x="103067" y="49345"/>
                    <a:pt x="103067" y="49345"/>
                    <a:pt x="103067" y="49345"/>
                  </a:cubicBezTo>
                  <a:cubicBezTo>
                    <a:pt x="104907" y="45981"/>
                    <a:pt x="104907" y="45981"/>
                    <a:pt x="104907" y="45981"/>
                  </a:cubicBezTo>
                  <a:cubicBezTo>
                    <a:pt x="105644" y="41495"/>
                    <a:pt x="105644" y="41495"/>
                    <a:pt x="105644" y="41495"/>
                  </a:cubicBezTo>
                  <a:cubicBezTo>
                    <a:pt x="107116" y="34766"/>
                    <a:pt x="107116" y="34766"/>
                    <a:pt x="107116" y="34766"/>
                  </a:cubicBezTo>
                  <a:cubicBezTo>
                    <a:pt x="108220" y="34766"/>
                    <a:pt x="108220" y="34766"/>
                    <a:pt x="108220" y="34766"/>
                  </a:cubicBezTo>
                  <a:cubicBezTo>
                    <a:pt x="109325" y="39252"/>
                    <a:pt x="109325" y="39252"/>
                    <a:pt x="109325" y="39252"/>
                  </a:cubicBezTo>
                  <a:cubicBezTo>
                    <a:pt x="110797" y="34766"/>
                    <a:pt x="110797" y="34766"/>
                    <a:pt x="110797" y="34766"/>
                  </a:cubicBezTo>
                  <a:cubicBezTo>
                    <a:pt x="112638" y="28037"/>
                    <a:pt x="112638" y="28037"/>
                    <a:pt x="112638" y="28037"/>
                  </a:cubicBezTo>
                  <a:cubicBezTo>
                    <a:pt x="116687" y="25794"/>
                    <a:pt x="116687" y="25794"/>
                    <a:pt x="116687" y="25794"/>
                  </a:cubicBezTo>
                  <a:cubicBezTo>
                    <a:pt x="117055" y="21308"/>
                    <a:pt x="117055" y="21308"/>
                    <a:pt x="117055" y="21308"/>
                  </a:cubicBezTo>
                  <a:cubicBezTo>
                    <a:pt x="118159" y="15700"/>
                    <a:pt x="118159" y="15700"/>
                    <a:pt x="118159" y="15700"/>
                  </a:cubicBezTo>
                  <a:cubicBezTo>
                    <a:pt x="119631" y="13457"/>
                    <a:pt x="119631" y="13457"/>
                    <a:pt x="119631" y="13457"/>
                  </a:cubicBezTo>
                  <a:cubicBezTo>
                    <a:pt x="120000" y="13457"/>
                    <a:pt x="120000" y="13457"/>
                    <a:pt x="120000" y="13457"/>
                  </a:cubicBezTo>
                  <a:cubicBezTo>
                    <a:pt x="120000" y="0"/>
                    <a:pt x="120000" y="0"/>
                    <a:pt x="120000" y="0"/>
                  </a:cubicBezTo>
                  <a:lnTo>
                    <a:pt x="71042" y="157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2" name="Shape 1417">
              <a:extLst>
                <a:ext uri="{FF2B5EF4-FFF2-40B4-BE49-F238E27FC236}">
                  <a16:creationId xmlns:a16="http://schemas.microsoft.com/office/drawing/2014/main" id="{CB184142-AE59-54CF-7895-6FF55BB21797}"/>
                </a:ext>
              </a:extLst>
            </p:cNvPr>
            <p:cNvSpPr/>
            <p:nvPr/>
          </p:nvSpPr>
          <p:spPr>
            <a:xfrm>
              <a:off x="7342207" y="2606663"/>
              <a:ext cx="465457" cy="2057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63" y="28333"/>
                  </a:moveTo>
                  <a:cubicBezTo>
                    <a:pt x="118527" y="25833"/>
                    <a:pt x="118527" y="25833"/>
                    <a:pt x="118527" y="25833"/>
                  </a:cubicBezTo>
                  <a:cubicBezTo>
                    <a:pt x="117791" y="23333"/>
                    <a:pt x="117791" y="23333"/>
                    <a:pt x="117791" y="23333"/>
                  </a:cubicBezTo>
                  <a:cubicBezTo>
                    <a:pt x="116687" y="23333"/>
                    <a:pt x="116687" y="23333"/>
                    <a:pt x="116687" y="23333"/>
                  </a:cubicBezTo>
                  <a:cubicBezTo>
                    <a:pt x="116319" y="24166"/>
                    <a:pt x="116319" y="24166"/>
                    <a:pt x="116319" y="24166"/>
                  </a:cubicBezTo>
                  <a:cubicBezTo>
                    <a:pt x="115950" y="31666"/>
                    <a:pt x="115950" y="31666"/>
                    <a:pt x="115950" y="31666"/>
                  </a:cubicBezTo>
                  <a:cubicBezTo>
                    <a:pt x="115950" y="33333"/>
                    <a:pt x="115950" y="33333"/>
                    <a:pt x="115950" y="33333"/>
                  </a:cubicBezTo>
                  <a:cubicBezTo>
                    <a:pt x="114846" y="31666"/>
                    <a:pt x="114846" y="31666"/>
                    <a:pt x="114846" y="31666"/>
                  </a:cubicBezTo>
                  <a:cubicBezTo>
                    <a:pt x="114478" y="26666"/>
                    <a:pt x="114478" y="26666"/>
                    <a:pt x="114478" y="26666"/>
                  </a:cubicBezTo>
                  <a:cubicBezTo>
                    <a:pt x="113742" y="23333"/>
                    <a:pt x="113742" y="23333"/>
                    <a:pt x="113742" y="23333"/>
                  </a:cubicBezTo>
                  <a:cubicBezTo>
                    <a:pt x="112638" y="22500"/>
                    <a:pt x="112638" y="22500"/>
                    <a:pt x="112638" y="22500"/>
                  </a:cubicBezTo>
                  <a:cubicBezTo>
                    <a:pt x="110429" y="25000"/>
                    <a:pt x="110429" y="25000"/>
                    <a:pt x="110429" y="25000"/>
                  </a:cubicBezTo>
                  <a:cubicBezTo>
                    <a:pt x="109693" y="25000"/>
                    <a:pt x="109693" y="25000"/>
                    <a:pt x="109693" y="25000"/>
                  </a:cubicBezTo>
                  <a:cubicBezTo>
                    <a:pt x="107484" y="26666"/>
                    <a:pt x="107484" y="26666"/>
                    <a:pt x="107484" y="26666"/>
                  </a:cubicBezTo>
                  <a:cubicBezTo>
                    <a:pt x="106380" y="29166"/>
                    <a:pt x="106380" y="29166"/>
                    <a:pt x="106380" y="29166"/>
                  </a:cubicBezTo>
                  <a:cubicBezTo>
                    <a:pt x="105276" y="32500"/>
                    <a:pt x="105276" y="32500"/>
                    <a:pt x="105276" y="32500"/>
                  </a:cubicBezTo>
                  <a:cubicBezTo>
                    <a:pt x="104907" y="30833"/>
                    <a:pt x="104907" y="30833"/>
                    <a:pt x="104907" y="30833"/>
                  </a:cubicBezTo>
                  <a:cubicBezTo>
                    <a:pt x="104907" y="26666"/>
                    <a:pt x="104907" y="26666"/>
                    <a:pt x="104907" y="26666"/>
                  </a:cubicBezTo>
                  <a:cubicBezTo>
                    <a:pt x="104907" y="25000"/>
                    <a:pt x="104907" y="25000"/>
                    <a:pt x="104907" y="25000"/>
                  </a:cubicBezTo>
                  <a:cubicBezTo>
                    <a:pt x="104171" y="22500"/>
                    <a:pt x="104171" y="22500"/>
                    <a:pt x="104171" y="22500"/>
                  </a:cubicBezTo>
                  <a:cubicBezTo>
                    <a:pt x="103803" y="20833"/>
                    <a:pt x="103803" y="20833"/>
                    <a:pt x="103803" y="20833"/>
                  </a:cubicBezTo>
                  <a:cubicBezTo>
                    <a:pt x="103435" y="19166"/>
                    <a:pt x="103435" y="19166"/>
                    <a:pt x="103435" y="19166"/>
                  </a:cubicBezTo>
                  <a:cubicBezTo>
                    <a:pt x="103435" y="16666"/>
                    <a:pt x="103435" y="16666"/>
                    <a:pt x="103435" y="16666"/>
                  </a:cubicBezTo>
                  <a:cubicBezTo>
                    <a:pt x="103435" y="15000"/>
                    <a:pt x="103435" y="15000"/>
                    <a:pt x="103435" y="15000"/>
                  </a:cubicBezTo>
                  <a:cubicBezTo>
                    <a:pt x="104171" y="13333"/>
                    <a:pt x="104171" y="13333"/>
                    <a:pt x="104171" y="13333"/>
                  </a:cubicBezTo>
                  <a:cubicBezTo>
                    <a:pt x="104171" y="13333"/>
                    <a:pt x="104171" y="13333"/>
                    <a:pt x="104171" y="13333"/>
                  </a:cubicBezTo>
                  <a:cubicBezTo>
                    <a:pt x="104539" y="16666"/>
                    <a:pt x="104539" y="16666"/>
                    <a:pt x="104539" y="16666"/>
                  </a:cubicBezTo>
                  <a:cubicBezTo>
                    <a:pt x="104907" y="21666"/>
                    <a:pt x="104907" y="21666"/>
                    <a:pt x="104907" y="21666"/>
                  </a:cubicBezTo>
                  <a:cubicBezTo>
                    <a:pt x="105644" y="25833"/>
                    <a:pt x="105644" y="25833"/>
                    <a:pt x="105644" y="25833"/>
                  </a:cubicBezTo>
                  <a:cubicBezTo>
                    <a:pt x="106748" y="24166"/>
                    <a:pt x="106748" y="24166"/>
                    <a:pt x="106748" y="24166"/>
                  </a:cubicBezTo>
                  <a:cubicBezTo>
                    <a:pt x="107116" y="23333"/>
                    <a:pt x="107116" y="23333"/>
                    <a:pt x="107116" y="23333"/>
                  </a:cubicBezTo>
                  <a:cubicBezTo>
                    <a:pt x="108220" y="21666"/>
                    <a:pt x="108220" y="21666"/>
                    <a:pt x="108220" y="21666"/>
                  </a:cubicBezTo>
                  <a:cubicBezTo>
                    <a:pt x="108588" y="21666"/>
                    <a:pt x="108588" y="21666"/>
                    <a:pt x="108588" y="21666"/>
                  </a:cubicBezTo>
                  <a:cubicBezTo>
                    <a:pt x="110061" y="20000"/>
                    <a:pt x="110061" y="20000"/>
                    <a:pt x="110061" y="20000"/>
                  </a:cubicBezTo>
                  <a:cubicBezTo>
                    <a:pt x="110429" y="18333"/>
                    <a:pt x="110429" y="18333"/>
                    <a:pt x="110429" y="18333"/>
                  </a:cubicBezTo>
                  <a:cubicBezTo>
                    <a:pt x="112269" y="18333"/>
                    <a:pt x="112269" y="18333"/>
                    <a:pt x="112269" y="18333"/>
                  </a:cubicBezTo>
                  <a:cubicBezTo>
                    <a:pt x="112638" y="15833"/>
                    <a:pt x="112638" y="15833"/>
                    <a:pt x="112638" y="15833"/>
                  </a:cubicBezTo>
                  <a:cubicBezTo>
                    <a:pt x="113006" y="15000"/>
                    <a:pt x="113006" y="15000"/>
                    <a:pt x="113006" y="15000"/>
                  </a:cubicBezTo>
                  <a:cubicBezTo>
                    <a:pt x="113006" y="15000"/>
                    <a:pt x="112638" y="14166"/>
                    <a:pt x="112638" y="13333"/>
                  </a:cubicBezTo>
                  <a:cubicBezTo>
                    <a:pt x="112269" y="13333"/>
                    <a:pt x="112269" y="13333"/>
                    <a:pt x="112269" y="13333"/>
                  </a:cubicBezTo>
                  <a:cubicBezTo>
                    <a:pt x="111533" y="10833"/>
                    <a:pt x="111533" y="10833"/>
                    <a:pt x="111533" y="10833"/>
                  </a:cubicBezTo>
                  <a:cubicBezTo>
                    <a:pt x="111533" y="10000"/>
                    <a:pt x="111533" y="10000"/>
                    <a:pt x="111533" y="10000"/>
                  </a:cubicBezTo>
                  <a:cubicBezTo>
                    <a:pt x="111901" y="10000"/>
                    <a:pt x="111901" y="10000"/>
                    <a:pt x="111901" y="10000"/>
                  </a:cubicBezTo>
                  <a:cubicBezTo>
                    <a:pt x="113742" y="11666"/>
                    <a:pt x="113742" y="11666"/>
                    <a:pt x="113742" y="11666"/>
                  </a:cubicBezTo>
                  <a:cubicBezTo>
                    <a:pt x="114846" y="11666"/>
                    <a:pt x="114846" y="11666"/>
                    <a:pt x="114846" y="11666"/>
                  </a:cubicBezTo>
                  <a:cubicBezTo>
                    <a:pt x="114846" y="9166"/>
                    <a:pt x="114846" y="9166"/>
                    <a:pt x="114846" y="9166"/>
                  </a:cubicBezTo>
                  <a:cubicBezTo>
                    <a:pt x="113742" y="5833"/>
                    <a:pt x="113742" y="5833"/>
                    <a:pt x="113742" y="5833"/>
                  </a:cubicBezTo>
                  <a:cubicBezTo>
                    <a:pt x="113374" y="3333"/>
                    <a:pt x="113374" y="3333"/>
                    <a:pt x="113374" y="3333"/>
                  </a:cubicBezTo>
                  <a:cubicBezTo>
                    <a:pt x="112269" y="0"/>
                    <a:pt x="112269" y="0"/>
                    <a:pt x="112269" y="0"/>
                  </a:cubicBezTo>
                  <a:cubicBezTo>
                    <a:pt x="80245" y="15000"/>
                    <a:pt x="80245" y="15000"/>
                    <a:pt x="80245" y="15000"/>
                  </a:cubicBezTo>
                  <a:cubicBezTo>
                    <a:pt x="57055" y="23333"/>
                    <a:pt x="57055" y="23333"/>
                    <a:pt x="57055" y="23333"/>
                  </a:cubicBezTo>
                  <a:cubicBezTo>
                    <a:pt x="34601" y="29166"/>
                    <a:pt x="34601" y="29166"/>
                    <a:pt x="34601" y="29166"/>
                  </a:cubicBezTo>
                  <a:cubicBezTo>
                    <a:pt x="34601" y="39166"/>
                    <a:pt x="34601" y="39166"/>
                    <a:pt x="34601" y="39166"/>
                  </a:cubicBezTo>
                  <a:cubicBezTo>
                    <a:pt x="34233" y="39166"/>
                    <a:pt x="34233" y="39166"/>
                    <a:pt x="34233" y="39166"/>
                  </a:cubicBezTo>
                  <a:cubicBezTo>
                    <a:pt x="32760" y="40833"/>
                    <a:pt x="32760" y="40833"/>
                    <a:pt x="32760" y="40833"/>
                  </a:cubicBezTo>
                  <a:cubicBezTo>
                    <a:pt x="31656" y="45000"/>
                    <a:pt x="31656" y="45000"/>
                    <a:pt x="31656" y="45000"/>
                  </a:cubicBezTo>
                  <a:cubicBezTo>
                    <a:pt x="31288" y="48333"/>
                    <a:pt x="31288" y="48333"/>
                    <a:pt x="31288" y="48333"/>
                  </a:cubicBezTo>
                  <a:cubicBezTo>
                    <a:pt x="27239" y="50000"/>
                    <a:pt x="27239" y="50000"/>
                    <a:pt x="27239" y="50000"/>
                  </a:cubicBezTo>
                  <a:cubicBezTo>
                    <a:pt x="25398" y="55000"/>
                    <a:pt x="25398" y="55000"/>
                    <a:pt x="25398" y="55000"/>
                  </a:cubicBezTo>
                  <a:cubicBezTo>
                    <a:pt x="23926" y="58333"/>
                    <a:pt x="23926" y="58333"/>
                    <a:pt x="23926" y="58333"/>
                  </a:cubicBezTo>
                  <a:cubicBezTo>
                    <a:pt x="22822" y="55000"/>
                    <a:pt x="22822" y="55000"/>
                    <a:pt x="22822" y="55000"/>
                  </a:cubicBezTo>
                  <a:cubicBezTo>
                    <a:pt x="21717" y="55000"/>
                    <a:pt x="21717" y="55000"/>
                    <a:pt x="21717" y="55000"/>
                  </a:cubicBezTo>
                  <a:cubicBezTo>
                    <a:pt x="20245" y="60000"/>
                    <a:pt x="20245" y="60000"/>
                    <a:pt x="20245" y="60000"/>
                  </a:cubicBezTo>
                  <a:cubicBezTo>
                    <a:pt x="19509" y="63333"/>
                    <a:pt x="19509" y="63333"/>
                    <a:pt x="19509" y="63333"/>
                  </a:cubicBezTo>
                  <a:cubicBezTo>
                    <a:pt x="17668" y="65833"/>
                    <a:pt x="17668" y="65833"/>
                    <a:pt x="17668" y="65833"/>
                  </a:cubicBezTo>
                  <a:cubicBezTo>
                    <a:pt x="5153" y="82500"/>
                    <a:pt x="5153" y="82500"/>
                    <a:pt x="5153" y="82500"/>
                  </a:cubicBezTo>
                  <a:cubicBezTo>
                    <a:pt x="4049" y="85833"/>
                    <a:pt x="4049" y="85833"/>
                    <a:pt x="4049" y="85833"/>
                  </a:cubicBezTo>
                  <a:cubicBezTo>
                    <a:pt x="4417" y="89166"/>
                    <a:pt x="4417" y="89166"/>
                    <a:pt x="4417" y="89166"/>
                  </a:cubicBezTo>
                  <a:cubicBezTo>
                    <a:pt x="2944" y="91666"/>
                    <a:pt x="2944" y="91666"/>
                    <a:pt x="2944" y="91666"/>
                  </a:cubicBezTo>
                  <a:cubicBezTo>
                    <a:pt x="1840" y="91666"/>
                    <a:pt x="1840" y="91666"/>
                    <a:pt x="1840" y="91666"/>
                  </a:cubicBezTo>
                  <a:cubicBezTo>
                    <a:pt x="368" y="95000"/>
                    <a:pt x="368" y="95000"/>
                    <a:pt x="368" y="95000"/>
                  </a:cubicBezTo>
                  <a:cubicBezTo>
                    <a:pt x="368" y="97500"/>
                    <a:pt x="368" y="97500"/>
                    <a:pt x="368" y="97500"/>
                  </a:cubicBezTo>
                  <a:cubicBezTo>
                    <a:pt x="0" y="102500"/>
                    <a:pt x="0" y="102500"/>
                    <a:pt x="0" y="102500"/>
                  </a:cubicBezTo>
                  <a:cubicBezTo>
                    <a:pt x="0" y="103333"/>
                    <a:pt x="0" y="103333"/>
                    <a:pt x="0" y="103333"/>
                  </a:cubicBezTo>
                  <a:cubicBezTo>
                    <a:pt x="0" y="103333"/>
                    <a:pt x="0" y="103333"/>
                    <a:pt x="0" y="103333"/>
                  </a:cubicBezTo>
                  <a:cubicBezTo>
                    <a:pt x="20613" y="98333"/>
                    <a:pt x="20613" y="98333"/>
                    <a:pt x="20613" y="98333"/>
                  </a:cubicBezTo>
                  <a:cubicBezTo>
                    <a:pt x="26871" y="87500"/>
                    <a:pt x="26871" y="87500"/>
                    <a:pt x="26871" y="87500"/>
                  </a:cubicBezTo>
                  <a:cubicBezTo>
                    <a:pt x="30552" y="86666"/>
                    <a:pt x="30552" y="86666"/>
                    <a:pt x="30552" y="86666"/>
                  </a:cubicBezTo>
                  <a:cubicBezTo>
                    <a:pt x="33128" y="86666"/>
                    <a:pt x="33128" y="86666"/>
                    <a:pt x="33128" y="86666"/>
                  </a:cubicBezTo>
                  <a:cubicBezTo>
                    <a:pt x="37546" y="88333"/>
                    <a:pt x="37546" y="88333"/>
                    <a:pt x="37546" y="88333"/>
                  </a:cubicBezTo>
                  <a:cubicBezTo>
                    <a:pt x="39754" y="87500"/>
                    <a:pt x="39754" y="87500"/>
                    <a:pt x="39754" y="87500"/>
                  </a:cubicBezTo>
                  <a:cubicBezTo>
                    <a:pt x="40858" y="86666"/>
                    <a:pt x="40858" y="86666"/>
                    <a:pt x="40858" y="86666"/>
                  </a:cubicBezTo>
                  <a:cubicBezTo>
                    <a:pt x="42699" y="84166"/>
                    <a:pt x="42699" y="84166"/>
                    <a:pt x="42699" y="84166"/>
                  </a:cubicBezTo>
                  <a:cubicBezTo>
                    <a:pt x="45276" y="83333"/>
                    <a:pt x="45276" y="83333"/>
                    <a:pt x="45276" y="83333"/>
                  </a:cubicBezTo>
                  <a:cubicBezTo>
                    <a:pt x="48588" y="84166"/>
                    <a:pt x="48588" y="84166"/>
                    <a:pt x="48588" y="84166"/>
                  </a:cubicBezTo>
                  <a:cubicBezTo>
                    <a:pt x="50797" y="86666"/>
                    <a:pt x="50797" y="86666"/>
                    <a:pt x="50797" y="86666"/>
                  </a:cubicBezTo>
                  <a:cubicBezTo>
                    <a:pt x="52269" y="95000"/>
                    <a:pt x="52269" y="95000"/>
                    <a:pt x="52269" y="95000"/>
                  </a:cubicBezTo>
                  <a:cubicBezTo>
                    <a:pt x="66993" y="88333"/>
                    <a:pt x="66993" y="88333"/>
                    <a:pt x="66993" y="88333"/>
                  </a:cubicBezTo>
                  <a:cubicBezTo>
                    <a:pt x="86134" y="120000"/>
                    <a:pt x="86134" y="120000"/>
                    <a:pt x="86134" y="120000"/>
                  </a:cubicBezTo>
                  <a:cubicBezTo>
                    <a:pt x="89447" y="116666"/>
                    <a:pt x="89447" y="116666"/>
                    <a:pt x="89447" y="116666"/>
                  </a:cubicBezTo>
                  <a:cubicBezTo>
                    <a:pt x="90184" y="116666"/>
                    <a:pt x="90184" y="116666"/>
                    <a:pt x="90184" y="116666"/>
                  </a:cubicBezTo>
                  <a:cubicBezTo>
                    <a:pt x="93496" y="115833"/>
                    <a:pt x="93496" y="115833"/>
                    <a:pt x="93496" y="115833"/>
                  </a:cubicBezTo>
                  <a:cubicBezTo>
                    <a:pt x="94233" y="113333"/>
                    <a:pt x="94233" y="113333"/>
                    <a:pt x="94233" y="113333"/>
                  </a:cubicBezTo>
                  <a:cubicBezTo>
                    <a:pt x="95337" y="110833"/>
                    <a:pt x="95337" y="110833"/>
                    <a:pt x="95337" y="110833"/>
                  </a:cubicBezTo>
                  <a:cubicBezTo>
                    <a:pt x="95705" y="103333"/>
                    <a:pt x="95705" y="103333"/>
                    <a:pt x="95705" y="103333"/>
                  </a:cubicBezTo>
                  <a:cubicBezTo>
                    <a:pt x="96809" y="97500"/>
                    <a:pt x="96809" y="97500"/>
                    <a:pt x="96809" y="97500"/>
                  </a:cubicBezTo>
                  <a:cubicBezTo>
                    <a:pt x="98282" y="92500"/>
                    <a:pt x="98282" y="92500"/>
                    <a:pt x="98282" y="92500"/>
                  </a:cubicBezTo>
                  <a:cubicBezTo>
                    <a:pt x="99754" y="90000"/>
                    <a:pt x="99754" y="90000"/>
                    <a:pt x="99754" y="90000"/>
                  </a:cubicBezTo>
                  <a:cubicBezTo>
                    <a:pt x="99754" y="88333"/>
                    <a:pt x="99754" y="88333"/>
                    <a:pt x="99754" y="88333"/>
                  </a:cubicBezTo>
                  <a:cubicBezTo>
                    <a:pt x="99386" y="85833"/>
                    <a:pt x="99386" y="85833"/>
                    <a:pt x="99386" y="85833"/>
                  </a:cubicBezTo>
                  <a:cubicBezTo>
                    <a:pt x="99018" y="84166"/>
                    <a:pt x="99018" y="84166"/>
                    <a:pt x="99018" y="84166"/>
                  </a:cubicBezTo>
                  <a:cubicBezTo>
                    <a:pt x="99386" y="83333"/>
                    <a:pt x="99386" y="83333"/>
                    <a:pt x="99386" y="83333"/>
                  </a:cubicBezTo>
                  <a:cubicBezTo>
                    <a:pt x="99386" y="81666"/>
                    <a:pt x="99386" y="81666"/>
                    <a:pt x="99386" y="81666"/>
                  </a:cubicBezTo>
                  <a:cubicBezTo>
                    <a:pt x="99754" y="80833"/>
                    <a:pt x="99754" y="80833"/>
                    <a:pt x="99754" y="80833"/>
                  </a:cubicBezTo>
                  <a:cubicBezTo>
                    <a:pt x="100122" y="80833"/>
                    <a:pt x="100122" y="80833"/>
                    <a:pt x="100122" y="80833"/>
                  </a:cubicBezTo>
                  <a:cubicBezTo>
                    <a:pt x="100490" y="81666"/>
                    <a:pt x="100490" y="81666"/>
                    <a:pt x="100490" y="81666"/>
                  </a:cubicBezTo>
                  <a:cubicBezTo>
                    <a:pt x="100858" y="85000"/>
                    <a:pt x="100858" y="85000"/>
                    <a:pt x="100858" y="85000"/>
                  </a:cubicBezTo>
                  <a:cubicBezTo>
                    <a:pt x="102331" y="83333"/>
                    <a:pt x="102331" y="83333"/>
                    <a:pt x="102331" y="83333"/>
                  </a:cubicBezTo>
                  <a:cubicBezTo>
                    <a:pt x="103435" y="82500"/>
                    <a:pt x="103435" y="82500"/>
                    <a:pt x="103435" y="82500"/>
                  </a:cubicBezTo>
                  <a:cubicBezTo>
                    <a:pt x="103435" y="80833"/>
                    <a:pt x="103435" y="80833"/>
                    <a:pt x="103435" y="80833"/>
                  </a:cubicBezTo>
                  <a:cubicBezTo>
                    <a:pt x="103435" y="79166"/>
                    <a:pt x="103435" y="79166"/>
                    <a:pt x="103435" y="79166"/>
                  </a:cubicBezTo>
                  <a:cubicBezTo>
                    <a:pt x="104171" y="78333"/>
                    <a:pt x="104171" y="78333"/>
                    <a:pt x="104171" y="78333"/>
                  </a:cubicBezTo>
                  <a:cubicBezTo>
                    <a:pt x="104171" y="77500"/>
                    <a:pt x="104171" y="77500"/>
                    <a:pt x="104171" y="77500"/>
                  </a:cubicBezTo>
                  <a:cubicBezTo>
                    <a:pt x="104907" y="79166"/>
                    <a:pt x="104907" y="79166"/>
                    <a:pt x="104907" y="79166"/>
                  </a:cubicBezTo>
                  <a:cubicBezTo>
                    <a:pt x="106748" y="77500"/>
                    <a:pt x="106748" y="77500"/>
                    <a:pt x="106748" y="77500"/>
                  </a:cubicBezTo>
                  <a:cubicBezTo>
                    <a:pt x="108220" y="75833"/>
                    <a:pt x="108220" y="75833"/>
                    <a:pt x="108220" y="75833"/>
                  </a:cubicBezTo>
                  <a:cubicBezTo>
                    <a:pt x="108957" y="75833"/>
                    <a:pt x="108957" y="75833"/>
                    <a:pt x="108957" y="75833"/>
                  </a:cubicBezTo>
                  <a:cubicBezTo>
                    <a:pt x="110061" y="74166"/>
                    <a:pt x="110061" y="74166"/>
                    <a:pt x="110061" y="74166"/>
                  </a:cubicBezTo>
                  <a:cubicBezTo>
                    <a:pt x="110797" y="73333"/>
                    <a:pt x="110797" y="73333"/>
                    <a:pt x="110797" y="73333"/>
                  </a:cubicBezTo>
                  <a:cubicBezTo>
                    <a:pt x="110797" y="72500"/>
                    <a:pt x="110797" y="72500"/>
                    <a:pt x="110797" y="72500"/>
                  </a:cubicBezTo>
                  <a:cubicBezTo>
                    <a:pt x="112269" y="75000"/>
                    <a:pt x="112269" y="75000"/>
                    <a:pt x="112269" y="75000"/>
                  </a:cubicBezTo>
                  <a:cubicBezTo>
                    <a:pt x="113006" y="71666"/>
                    <a:pt x="113006" y="71666"/>
                    <a:pt x="113006" y="71666"/>
                  </a:cubicBezTo>
                  <a:cubicBezTo>
                    <a:pt x="113374" y="67500"/>
                    <a:pt x="113374" y="67500"/>
                    <a:pt x="113374" y="67500"/>
                  </a:cubicBezTo>
                  <a:cubicBezTo>
                    <a:pt x="113742" y="65833"/>
                    <a:pt x="113742" y="65833"/>
                    <a:pt x="113742" y="65833"/>
                  </a:cubicBezTo>
                  <a:cubicBezTo>
                    <a:pt x="114110" y="64166"/>
                    <a:pt x="114110" y="64166"/>
                    <a:pt x="114110" y="64166"/>
                  </a:cubicBezTo>
                  <a:cubicBezTo>
                    <a:pt x="114110" y="64166"/>
                    <a:pt x="113742" y="61666"/>
                    <a:pt x="113374" y="62500"/>
                  </a:cubicBezTo>
                  <a:cubicBezTo>
                    <a:pt x="113006" y="62500"/>
                    <a:pt x="111901" y="63333"/>
                    <a:pt x="111901" y="63333"/>
                  </a:cubicBezTo>
                  <a:cubicBezTo>
                    <a:pt x="111533" y="65000"/>
                    <a:pt x="111533" y="65000"/>
                    <a:pt x="111533" y="65000"/>
                  </a:cubicBezTo>
                  <a:cubicBezTo>
                    <a:pt x="110797" y="65000"/>
                    <a:pt x="110797" y="65000"/>
                    <a:pt x="110797" y="65000"/>
                  </a:cubicBezTo>
                  <a:cubicBezTo>
                    <a:pt x="110061" y="66666"/>
                    <a:pt x="110061" y="66666"/>
                    <a:pt x="110061" y="66666"/>
                  </a:cubicBezTo>
                  <a:cubicBezTo>
                    <a:pt x="108220" y="69166"/>
                    <a:pt x="108220" y="69166"/>
                    <a:pt x="108220" y="69166"/>
                  </a:cubicBezTo>
                  <a:cubicBezTo>
                    <a:pt x="107116" y="69166"/>
                    <a:pt x="107116" y="69166"/>
                    <a:pt x="107116" y="69166"/>
                  </a:cubicBezTo>
                  <a:cubicBezTo>
                    <a:pt x="104171" y="67500"/>
                    <a:pt x="104171" y="67500"/>
                    <a:pt x="104171" y="67500"/>
                  </a:cubicBezTo>
                  <a:cubicBezTo>
                    <a:pt x="104171" y="65833"/>
                    <a:pt x="104171" y="65833"/>
                    <a:pt x="104171" y="65833"/>
                  </a:cubicBezTo>
                  <a:cubicBezTo>
                    <a:pt x="104171" y="64166"/>
                    <a:pt x="104171" y="64166"/>
                    <a:pt x="104171" y="64166"/>
                  </a:cubicBezTo>
                  <a:cubicBezTo>
                    <a:pt x="104539" y="63333"/>
                    <a:pt x="104539" y="63333"/>
                    <a:pt x="104539" y="63333"/>
                  </a:cubicBezTo>
                  <a:cubicBezTo>
                    <a:pt x="105276" y="63333"/>
                    <a:pt x="105276" y="63333"/>
                    <a:pt x="105276" y="63333"/>
                  </a:cubicBezTo>
                  <a:cubicBezTo>
                    <a:pt x="106012" y="64166"/>
                    <a:pt x="106012" y="64166"/>
                    <a:pt x="106012" y="64166"/>
                  </a:cubicBezTo>
                  <a:cubicBezTo>
                    <a:pt x="107852" y="64166"/>
                    <a:pt x="107852" y="64166"/>
                    <a:pt x="107852" y="64166"/>
                  </a:cubicBezTo>
                  <a:cubicBezTo>
                    <a:pt x="108957" y="62500"/>
                    <a:pt x="108957" y="62500"/>
                    <a:pt x="108957" y="62500"/>
                  </a:cubicBezTo>
                  <a:cubicBezTo>
                    <a:pt x="108957" y="60833"/>
                    <a:pt x="108957" y="60833"/>
                    <a:pt x="108957" y="60833"/>
                  </a:cubicBezTo>
                  <a:cubicBezTo>
                    <a:pt x="108588" y="59166"/>
                    <a:pt x="108588" y="59166"/>
                    <a:pt x="108588" y="59166"/>
                  </a:cubicBezTo>
                  <a:cubicBezTo>
                    <a:pt x="108957" y="56666"/>
                    <a:pt x="108957" y="56666"/>
                    <a:pt x="108957" y="56666"/>
                  </a:cubicBezTo>
                  <a:cubicBezTo>
                    <a:pt x="109325" y="56666"/>
                    <a:pt x="109325" y="56666"/>
                    <a:pt x="109325" y="56666"/>
                  </a:cubicBezTo>
                  <a:cubicBezTo>
                    <a:pt x="110061" y="55000"/>
                    <a:pt x="110061" y="55000"/>
                    <a:pt x="110061" y="55000"/>
                  </a:cubicBezTo>
                  <a:cubicBezTo>
                    <a:pt x="110061" y="53333"/>
                    <a:pt x="110061" y="53333"/>
                    <a:pt x="110061" y="53333"/>
                  </a:cubicBezTo>
                  <a:cubicBezTo>
                    <a:pt x="108957" y="53333"/>
                    <a:pt x="108957" y="53333"/>
                    <a:pt x="108957" y="53333"/>
                  </a:cubicBezTo>
                  <a:cubicBezTo>
                    <a:pt x="106748" y="50833"/>
                    <a:pt x="106748" y="50833"/>
                    <a:pt x="106748" y="50833"/>
                  </a:cubicBezTo>
                  <a:cubicBezTo>
                    <a:pt x="104171" y="50000"/>
                    <a:pt x="104171" y="50000"/>
                    <a:pt x="104171" y="50000"/>
                  </a:cubicBezTo>
                  <a:cubicBezTo>
                    <a:pt x="103067" y="48333"/>
                    <a:pt x="103067" y="48333"/>
                    <a:pt x="103067" y="48333"/>
                  </a:cubicBezTo>
                  <a:cubicBezTo>
                    <a:pt x="103067" y="47500"/>
                    <a:pt x="103067" y="47500"/>
                    <a:pt x="103067" y="47500"/>
                  </a:cubicBezTo>
                  <a:cubicBezTo>
                    <a:pt x="104539" y="47500"/>
                    <a:pt x="104539" y="47500"/>
                    <a:pt x="104539" y="47500"/>
                  </a:cubicBezTo>
                  <a:cubicBezTo>
                    <a:pt x="106748" y="47500"/>
                    <a:pt x="106748" y="47500"/>
                    <a:pt x="106748" y="47500"/>
                  </a:cubicBezTo>
                  <a:cubicBezTo>
                    <a:pt x="108220" y="49166"/>
                    <a:pt x="108220" y="49166"/>
                    <a:pt x="108220" y="49166"/>
                  </a:cubicBezTo>
                  <a:cubicBezTo>
                    <a:pt x="108588" y="47500"/>
                    <a:pt x="108588" y="47500"/>
                    <a:pt x="108588" y="47500"/>
                  </a:cubicBezTo>
                  <a:cubicBezTo>
                    <a:pt x="108220" y="45833"/>
                    <a:pt x="108220" y="45833"/>
                    <a:pt x="108220" y="45833"/>
                  </a:cubicBezTo>
                  <a:cubicBezTo>
                    <a:pt x="107852" y="45000"/>
                    <a:pt x="107852" y="45000"/>
                    <a:pt x="107852" y="45000"/>
                  </a:cubicBezTo>
                  <a:cubicBezTo>
                    <a:pt x="107484" y="43333"/>
                    <a:pt x="107484" y="43333"/>
                    <a:pt x="107484" y="43333"/>
                  </a:cubicBezTo>
                  <a:cubicBezTo>
                    <a:pt x="108220" y="42500"/>
                    <a:pt x="108220" y="42500"/>
                    <a:pt x="108220" y="42500"/>
                  </a:cubicBezTo>
                  <a:cubicBezTo>
                    <a:pt x="109325" y="42500"/>
                    <a:pt x="109325" y="42500"/>
                    <a:pt x="109325" y="42500"/>
                  </a:cubicBezTo>
                  <a:cubicBezTo>
                    <a:pt x="109693" y="46666"/>
                    <a:pt x="109693" y="46666"/>
                    <a:pt x="109693" y="46666"/>
                  </a:cubicBezTo>
                  <a:cubicBezTo>
                    <a:pt x="110429" y="48333"/>
                    <a:pt x="110429" y="48333"/>
                    <a:pt x="110429" y="48333"/>
                  </a:cubicBezTo>
                  <a:cubicBezTo>
                    <a:pt x="111533" y="48333"/>
                    <a:pt x="111533" y="48333"/>
                    <a:pt x="111533" y="48333"/>
                  </a:cubicBezTo>
                  <a:cubicBezTo>
                    <a:pt x="111901" y="47500"/>
                    <a:pt x="111901" y="47500"/>
                    <a:pt x="111901" y="47500"/>
                  </a:cubicBezTo>
                  <a:cubicBezTo>
                    <a:pt x="112638" y="48333"/>
                    <a:pt x="112638" y="48333"/>
                    <a:pt x="112638" y="48333"/>
                  </a:cubicBezTo>
                  <a:cubicBezTo>
                    <a:pt x="114110" y="48333"/>
                    <a:pt x="114110" y="48333"/>
                    <a:pt x="114110" y="48333"/>
                  </a:cubicBezTo>
                  <a:cubicBezTo>
                    <a:pt x="116319" y="48333"/>
                    <a:pt x="116319" y="48333"/>
                    <a:pt x="116319" y="48333"/>
                  </a:cubicBezTo>
                  <a:cubicBezTo>
                    <a:pt x="116687" y="47500"/>
                    <a:pt x="116687" y="47500"/>
                    <a:pt x="116687" y="47500"/>
                  </a:cubicBezTo>
                  <a:cubicBezTo>
                    <a:pt x="116687" y="44166"/>
                    <a:pt x="116687" y="44166"/>
                    <a:pt x="116687" y="44166"/>
                  </a:cubicBezTo>
                  <a:cubicBezTo>
                    <a:pt x="117055" y="42500"/>
                    <a:pt x="117055" y="42500"/>
                    <a:pt x="117055" y="42500"/>
                  </a:cubicBezTo>
                  <a:cubicBezTo>
                    <a:pt x="117423" y="40000"/>
                    <a:pt x="117423" y="40000"/>
                    <a:pt x="117423" y="40000"/>
                  </a:cubicBezTo>
                  <a:cubicBezTo>
                    <a:pt x="117423" y="38333"/>
                    <a:pt x="117423" y="38333"/>
                    <a:pt x="117423" y="38333"/>
                  </a:cubicBezTo>
                  <a:cubicBezTo>
                    <a:pt x="117791" y="35000"/>
                    <a:pt x="117791" y="35000"/>
                    <a:pt x="117791" y="35000"/>
                  </a:cubicBezTo>
                  <a:cubicBezTo>
                    <a:pt x="118527" y="35000"/>
                    <a:pt x="118527" y="35000"/>
                    <a:pt x="118527" y="35000"/>
                  </a:cubicBezTo>
                  <a:cubicBezTo>
                    <a:pt x="118895" y="36666"/>
                    <a:pt x="118895" y="36666"/>
                    <a:pt x="118895" y="36666"/>
                  </a:cubicBezTo>
                  <a:cubicBezTo>
                    <a:pt x="119631" y="35000"/>
                    <a:pt x="119631" y="35000"/>
                    <a:pt x="119631" y="35000"/>
                  </a:cubicBezTo>
                  <a:cubicBezTo>
                    <a:pt x="119631" y="32500"/>
                    <a:pt x="119631" y="32500"/>
                    <a:pt x="119631" y="32500"/>
                  </a:cubicBezTo>
                  <a:cubicBezTo>
                    <a:pt x="120000" y="30833"/>
                    <a:pt x="120000" y="30833"/>
                    <a:pt x="120000" y="30833"/>
                  </a:cubicBezTo>
                  <a:lnTo>
                    <a:pt x="119263" y="2833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3" name="Shape 1418">
              <a:extLst>
                <a:ext uri="{FF2B5EF4-FFF2-40B4-BE49-F238E27FC236}">
                  <a16:creationId xmlns:a16="http://schemas.microsoft.com/office/drawing/2014/main" id="{A9E1104D-F6D3-1224-3CCA-ACEA282D6123}"/>
                </a:ext>
              </a:extLst>
            </p:cNvPr>
            <p:cNvSpPr/>
            <p:nvPr/>
          </p:nvSpPr>
          <p:spPr>
            <a:xfrm>
              <a:off x="7274749" y="2775308"/>
              <a:ext cx="286694" cy="3086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208" y="71111"/>
                  </a:moveTo>
                  <a:cubicBezTo>
                    <a:pt x="117014" y="70555"/>
                    <a:pt x="117014" y="70555"/>
                    <a:pt x="117014" y="70555"/>
                  </a:cubicBezTo>
                  <a:cubicBezTo>
                    <a:pt x="116417" y="68888"/>
                    <a:pt x="116417" y="68888"/>
                    <a:pt x="116417" y="68888"/>
                  </a:cubicBezTo>
                  <a:cubicBezTo>
                    <a:pt x="116417" y="66666"/>
                    <a:pt x="116417" y="66666"/>
                    <a:pt x="116417" y="66666"/>
                  </a:cubicBezTo>
                  <a:cubicBezTo>
                    <a:pt x="116417" y="66111"/>
                    <a:pt x="116417" y="66111"/>
                    <a:pt x="116417" y="66111"/>
                  </a:cubicBezTo>
                  <a:cubicBezTo>
                    <a:pt x="114029" y="63888"/>
                    <a:pt x="114029" y="63888"/>
                    <a:pt x="114029" y="63888"/>
                  </a:cubicBezTo>
                  <a:cubicBezTo>
                    <a:pt x="113432" y="62222"/>
                    <a:pt x="113432" y="62222"/>
                    <a:pt x="113432" y="62222"/>
                  </a:cubicBezTo>
                  <a:cubicBezTo>
                    <a:pt x="113432" y="61111"/>
                    <a:pt x="113432" y="61111"/>
                    <a:pt x="113432" y="61111"/>
                  </a:cubicBezTo>
                  <a:cubicBezTo>
                    <a:pt x="113432" y="60555"/>
                    <a:pt x="113432" y="60555"/>
                    <a:pt x="113432" y="60555"/>
                  </a:cubicBezTo>
                  <a:cubicBezTo>
                    <a:pt x="111641" y="59444"/>
                    <a:pt x="111641" y="59444"/>
                    <a:pt x="111641" y="59444"/>
                  </a:cubicBezTo>
                  <a:cubicBezTo>
                    <a:pt x="109850" y="58888"/>
                    <a:pt x="109850" y="58888"/>
                    <a:pt x="109850" y="58888"/>
                  </a:cubicBezTo>
                  <a:cubicBezTo>
                    <a:pt x="109253" y="58888"/>
                    <a:pt x="109253" y="58888"/>
                    <a:pt x="109253" y="58888"/>
                  </a:cubicBezTo>
                  <a:cubicBezTo>
                    <a:pt x="108656" y="57777"/>
                    <a:pt x="108656" y="57777"/>
                    <a:pt x="108656" y="57777"/>
                  </a:cubicBezTo>
                  <a:cubicBezTo>
                    <a:pt x="108059" y="56111"/>
                    <a:pt x="108059" y="56111"/>
                    <a:pt x="108059" y="56111"/>
                  </a:cubicBezTo>
                  <a:cubicBezTo>
                    <a:pt x="108059" y="55000"/>
                    <a:pt x="108059" y="55000"/>
                    <a:pt x="108059" y="55000"/>
                  </a:cubicBezTo>
                  <a:cubicBezTo>
                    <a:pt x="106865" y="53333"/>
                    <a:pt x="106865" y="53333"/>
                    <a:pt x="106865" y="53333"/>
                  </a:cubicBezTo>
                  <a:cubicBezTo>
                    <a:pt x="105074" y="50555"/>
                    <a:pt x="105074" y="50555"/>
                    <a:pt x="105074" y="50555"/>
                  </a:cubicBezTo>
                  <a:cubicBezTo>
                    <a:pt x="103880" y="49444"/>
                    <a:pt x="103880" y="49444"/>
                    <a:pt x="103880" y="49444"/>
                  </a:cubicBezTo>
                  <a:cubicBezTo>
                    <a:pt x="102089" y="48333"/>
                    <a:pt x="102089" y="48333"/>
                    <a:pt x="102089" y="48333"/>
                  </a:cubicBezTo>
                  <a:cubicBezTo>
                    <a:pt x="100298" y="46666"/>
                    <a:pt x="100298" y="46666"/>
                    <a:pt x="100298" y="46666"/>
                  </a:cubicBezTo>
                  <a:cubicBezTo>
                    <a:pt x="98507" y="45000"/>
                    <a:pt x="98507" y="45000"/>
                    <a:pt x="98507" y="45000"/>
                  </a:cubicBezTo>
                  <a:cubicBezTo>
                    <a:pt x="94328" y="43333"/>
                    <a:pt x="94328" y="43333"/>
                    <a:pt x="94328" y="43333"/>
                  </a:cubicBezTo>
                  <a:cubicBezTo>
                    <a:pt x="91343" y="39444"/>
                    <a:pt x="91343" y="39444"/>
                    <a:pt x="91343" y="39444"/>
                  </a:cubicBezTo>
                  <a:cubicBezTo>
                    <a:pt x="87761" y="35000"/>
                    <a:pt x="87761" y="35000"/>
                    <a:pt x="87761" y="35000"/>
                  </a:cubicBezTo>
                  <a:cubicBezTo>
                    <a:pt x="84776" y="32777"/>
                    <a:pt x="84776" y="32777"/>
                    <a:pt x="84776" y="32777"/>
                  </a:cubicBezTo>
                  <a:cubicBezTo>
                    <a:pt x="75223" y="25555"/>
                    <a:pt x="75223" y="25555"/>
                    <a:pt x="75223" y="25555"/>
                  </a:cubicBezTo>
                  <a:cubicBezTo>
                    <a:pt x="72238" y="22222"/>
                    <a:pt x="72238" y="22222"/>
                    <a:pt x="72238" y="22222"/>
                  </a:cubicBezTo>
                  <a:cubicBezTo>
                    <a:pt x="69253" y="19444"/>
                    <a:pt x="69253" y="19444"/>
                    <a:pt x="69253" y="19444"/>
                  </a:cubicBezTo>
                  <a:cubicBezTo>
                    <a:pt x="68059" y="17222"/>
                    <a:pt x="68059" y="17222"/>
                    <a:pt x="68059" y="17222"/>
                  </a:cubicBezTo>
                  <a:cubicBezTo>
                    <a:pt x="66268" y="15000"/>
                    <a:pt x="66268" y="15000"/>
                    <a:pt x="66268" y="15000"/>
                  </a:cubicBezTo>
                  <a:cubicBezTo>
                    <a:pt x="64477" y="13333"/>
                    <a:pt x="64477" y="13333"/>
                    <a:pt x="64477" y="13333"/>
                  </a:cubicBezTo>
                  <a:cubicBezTo>
                    <a:pt x="57313" y="10555"/>
                    <a:pt x="57313" y="10555"/>
                    <a:pt x="57313" y="10555"/>
                  </a:cubicBezTo>
                  <a:cubicBezTo>
                    <a:pt x="56119" y="8888"/>
                    <a:pt x="56119" y="8888"/>
                    <a:pt x="56119" y="8888"/>
                  </a:cubicBezTo>
                  <a:cubicBezTo>
                    <a:pt x="54925" y="7777"/>
                    <a:pt x="54925" y="7777"/>
                    <a:pt x="54925" y="7777"/>
                  </a:cubicBezTo>
                  <a:cubicBezTo>
                    <a:pt x="54925" y="6111"/>
                    <a:pt x="54925" y="6111"/>
                    <a:pt x="54925" y="6111"/>
                  </a:cubicBezTo>
                  <a:cubicBezTo>
                    <a:pt x="57910" y="4444"/>
                    <a:pt x="57910" y="4444"/>
                    <a:pt x="57910" y="4444"/>
                  </a:cubicBezTo>
                  <a:cubicBezTo>
                    <a:pt x="60298" y="2777"/>
                    <a:pt x="60298" y="2777"/>
                    <a:pt x="60298" y="2777"/>
                  </a:cubicBezTo>
                  <a:cubicBezTo>
                    <a:pt x="61492" y="2222"/>
                    <a:pt x="61492" y="2222"/>
                    <a:pt x="61492" y="2222"/>
                  </a:cubicBezTo>
                  <a:cubicBezTo>
                    <a:pt x="61492" y="1111"/>
                    <a:pt x="61492" y="1111"/>
                    <a:pt x="61492" y="1111"/>
                  </a:cubicBezTo>
                  <a:cubicBezTo>
                    <a:pt x="62089" y="0"/>
                    <a:pt x="62089" y="0"/>
                    <a:pt x="62089" y="0"/>
                  </a:cubicBezTo>
                  <a:cubicBezTo>
                    <a:pt x="62089" y="0"/>
                    <a:pt x="62089" y="0"/>
                    <a:pt x="62089" y="0"/>
                  </a:cubicBezTo>
                  <a:cubicBezTo>
                    <a:pt x="28656" y="3333"/>
                    <a:pt x="28656" y="3333"/>
                    <a:pt x="28656" y="3333"/>
                  </a:cubicBezTo>
                  <a:cubicBezTo>
                    <a:pt x="28656" y="3333"/>
                    <a:pt x="28656" y="3333"/>
                    <a:pt x="28656" y="3333"/>
                  </a:cubicBezTo>
                  <a:cubicBezTo>
                    <a:pt x="0" y="5555"/>
                    <a:pt x="0" y="5555"/>
                    <a:pt x="0" y="5555"/>
                  </a:cubicBezTo>
                  <a:cubicBezTo>
                    <a:pt x="1791" y="13333"/>
                    <a:pt x="1791" y="13333"/>
                    <a:pt x="1791" y="13333"/>
                  </a:cubicBezTo>
                  <a:cubicBezTo>
                    <a:pt x="6567" y="32222"/>
                    <a:pt x="6567" y="32222"/>
                    <a:pt x="6567" y="32222"/>
                  </a:cubicBezTo>
                  <a:cubicBezTo>
                    <a:pt x="13731" y="54444"/>
                    <a:pt x="13731" y="54444"/>
                    <a:pt x="13731" y="54444"/>
                  </a:cubicBezTo>
                  <a:cubicBezTo>
                    <a:pt x="14925" y="59444"/>
                    <a:pt x="14925" y="59444"/>
                    <a:pt x="14925" y="59444"/>
                  </a:cubicBezTo>
                  <a:cubicBezTo>
                    <a:pt x="19701" y="67777"/>
                    <a:pt x="19701" y="67777"/>
                    <a:pt x="19701" y="67777"/>
                  </a:cubicBezTo>
                  <a:cubicBezTo>
                    <a:pt x="22686" y="71111"/>
                    <a:pt x="22686" y="71111"/>
                    <a:pt x="22686" y="71111"/>
                  </a:cubicBezTo>
                  <a:cubicBezTo>
                    <a:pt x="22686" y="73333"/>
                    <a:pt x="22686" y="73333"/>
                    <a:pt x="22686" y="73333"/>
                  </a:cubicBezTo>
                  <a:cubicBezTo>
                    <a:pt x="23283" y="76111"/>
                    <a:pt x="23283" y="76111"/>
                    <a:pt x="23283" y="76111"/>
                  </a:cubicBezTo>
                  <a:cubicBezTo>
                    <a:pt x="25074" y="77222"/>
                    <a:pt x="25074" y="77222"/>
                    <a:pt x="25074" y="77222"/>
                  </a:cubicBezTo>
                  <a:cubicBezTo>
                    <a:pt x="23880" y="80000"/>
                    <a:pt x="23880" y="80000"/>
                    <a:pt x="23880" y="80000"/>
                  </a:cubicBezTo>
                  <a:cubicBezTo>
                    <a:pt x="20895" y="81666"/>
                    <a:pt x="20895" y="81666"/>
                    <a:pt x="20895" y="81666"/>
                  </a:cubicBezTo>
                  <a:cubicBezTo>
                    <a:pt x="23283" y="83333"/>
                    <a:pt x="23283" y="83333"/>
                    <a:pt x="23283" y="83333"/>
                  </a:cubicBezTo>
                  <a:cubicBezTo>
                    <a:pt x="22686" y="86111"/>
                    <a:pt x="22686" y="86111"/>
                    <a:pt x="22686" y="86111"/>
                  </a:cubicBezTo>
                  <a:cubicBezTo>
                    <a:pt x="20895" y="87222"/>
                    <a:pt x="20895" y="87222"/>
                    <a:pt x="20895" y="87222"/>
                  </a:cubicBezTo>
                  <a:cubicBezTo>
                    <a:pt x="20895" y="90555"/>
                    <a:pt x="20895" y="90555"/>
                    <a:pt x="20895" y="90555"/>
                  </a:cubicBezTo>
                  <a:cubicBezTo>
                    <a:pt x="22089" y="95555"/>
                    <a:pt x="22089" y="95555"/>
                    <a:pt x="22089" y="95555"/>
                  </a:cubicBezTo>
                  <a:cubicBezTo>
                    <a:pt x="23283" y="97777"/>
                    <a:pt x="23283" y="97777"/>
                    <a:pt x="23283" y="97777"/>
                  </a:cubicBezTo>
                  <a:cubicBezTo>
                    <a:pt x="23880" y="101111"/>
                    <a:pt x="23880" y="101111"/>
                    <a:pt x="23880" y="101111"/>
                  </a:cubicBezTo>
                  <a:cubicBezTo>
                    <a:pt x="22686" y="102222"/>
                    <a:pt x="22686" y="102222"/>
                    <a:pt x="22686" y="102222"/>
                  </a:cubicBezTo>
                  <a:cubicBezTo>
                    <a:pt x="22089" y="103333"/>
                    <a:pt x="22089" y="103333"/>
                    <a:pt x="22089" y="103333"/>
                  </a:cubicBezTo>
                  <a:cubicBezTo>
                    <a:pt x="23283" y="105555"/>
                    <a:pt x="23283" y="105555"/>
                    <a:pt x="23283" y="105555"/>
                  </a:cubicBezTo>
                  <a:cubicBezTo>
                    <a:pt x="24477" y="107222"/>
                    <a:pt x="24477" y="107222"/>
                    <a:pt x="24477" y="107222"/>
                  </a:cubicBezTo>
                  <a:cubicBezTo>
                    <a:pt x="26865" y="110555"/>
                    <a:pt x="26865" y="110555"/>
                    <a:pt x="26865" y="110555"/>
                  </a:cubicBezTo>
                  <a:cubicBezTo>
                    <a:pt x="27462" y="111666"/>
                    <a:pt x="27462" y="111666"/>
                    <a:pt x="27462" y="111666"/>
                  </a:cubicBezTo>
                  <a:cubicBezTo>
                    <a:pt x="31044" y="118333"/>
                    <a:pt x="31044" y="118333"/>
                    <a:pt x="31044" y="118333"/>
                  </a:cubicBezTo>
                  <a:cubicBezTo>
                    <a:pt x="95522" y="115000"/>
                    <a:pt x="95522" y="115000"/>
                    <a:pt x="95522" y="115000"/>
                  </a:cubicBezTo>
                  <a:cubicBezTo>
                    <a:pt x="96119" y="120000"/>
                    <a:pt x="96119" y="120000"/>
                    <a:pt x="96119" y="120000"/>
                  </a:cubicBezTo>
                  <a:cubicBezTo>
                    <a:pt x="100895" y="120000"/>
                    <a:pt x="100895" y="120000"/>
                    <a:pt x="100895" y="120000"/>
                  </a:cubicBezTo>
                  <a:cubicBezTo>
                    <a:pt x="99104" y="107222"/>
                    <a:pt x="99104" y="107222"/>
                    <a:pt x="99104" y="107222"/>
                  </a:cubicBezTo>
                  <a:cubicBezTo>
                    <a:pt x="99104" y="107222"/>
                    <a:pt x="99104" y="107222"/>
                    <a:pt x="99104" y="107222"/>
                  </a:cubicBezTo>
                  <a:cubicBezTo>
                    <a:pt x="103283" y="107777"/>
                    <a:pt x="103283" y="107777"/>
                    <a:pt x="103283" y="107777"/>
                  </a:cubicBezTo>
                  <a:cubicBezTo>
                    <a:pt x="109253" y="108888"/>
                    <a:pt x="109253" y="108888"/>
                    <a:pt x="109253" y="108888"/>
                  </a:cubicBezTo>
                  <a:cubicBezTo>
                    <a:pt x="109850" y="107222"/>
                    <a:pt x="109850" y="107222"/>
                    <a:pt x="109850" y="107222"/>
                  </a:cubicBezTo>
                  <a:cubicBezTo>
                    <a:pt x="109850" y="107222"/>
                    <a:pt x="110447" y="105000"/>
                    <a:pt x="110447" y="105000"/>
                  </a:cubicBezTo>
                  <a:cubicBezTo>
                    <a:pt x="110447" y="104444"/>
                    <a:pt x="109850" y="104444"/>
                    <a:pt x="109850" y="104444"/>
                  </a:cubicBezTo>
                  <a:cubicBezTo>
                    <a:pt x="109850" y="104444"/>
                    <a:pt x="109253" y="103888"/>
                    <a:pt x="108656" y="103888"/>
                  </a:cubicBezTo>
                  <a:cubicBezTo>
                    <a:pt x="108059" y="103333"/>
                    <a:pt x="108059" y="102777"/>
                    <a:pt x="107462" y="102222"/>
                  </a:cubicBezTo>
                  <a:cubicBezTo>
                    <a:pt x="106865" y="101666"/>
                    <a:pt x="107462" y="101666"/>
                    <a:pt x="107462" y="101666"/>
                  </a:cubicBezTo>
                  <a:cubicBezTo>
                    <a:pt x="108656" y="101666"/>
                    <a:pt x="108656" y="101666"/>
                    <a:pt x="108656" y="101666"/>
                  </a:cubicBezTo>
                  <a:cubicBezTo>
                    <a:pt x="110447" y="101666"/>
                    <a:pt x="110447" y="101666"/>
                    <a:pt x="110447" y="101666"/>
                  </a:cubicBezTo>
                  <a:cubicBezTo>
                    <a:pt x="110447" y="101666"/>
                    <a:pt x="109850" y="100555"/>
                    <a:pt x="109850" y="99444"/>
                  </a:cubicBezTo>
                  <a:cubicBezTo>
                    <a:pt x="109253" y="98333"/>
                    <a:pt x="109253" y="98333"/>
                    <a:pt x="109253" y="98333"/>
                  </a:cubicBezTo>
                  <a:cubicBezTo>
                    <a:pt x="111044" y="97777"/>
                    <a:pt x="111044" y="97777"/>
                    <a:pt x="111044" y="97777"/>
                  </a:cubicBezTo>
                  <a:cubicBezTo>
                    <a:pt x="112238" y="96666"/>
                    <a:pt x="112238" y="96666"/>
                    <a:pt x="112238" y="96666"/>
                  </a:cubicBezTo>
                  <a:cubicBezTo>
                    <a:pt x="113432" y="93888"/>
                    <a:pt x="113432" y="93888"/>
                    <a:pt x="113432" y="93888"/>
                  </a:cubicBezTo>
                  <a:cubicBezTo>
                    <a:pt x="111641" y="93333"/>
                    <a:pt x="111641" y="93333"/>
                    <a:pt x="111641" y="93333"/>
                  </a:cubicBezTo>
                  <a:cubicBezTo>
                    <a:pt x="111641" y="93333"/>
                    <a:pt x="111641" y="92777"/>
                    <a:pt x="111641" y="92777"/>
                  </a:cubicBezTo>
                  <a:cubicBezTo>
                    <a:pt x="111641" y="92222"/>
                    <a:pt x="112238" y="92222"/>
                    <a:pt x="112238" y="91666"/>
                  </a:cubicBezTo>
                  <a:cubicBezTo>
                    <a:pt x="112238" y="91666"/>
                    <a:pt x="112835" y="91111"/>
                    <a:pt x="112835" y="91111"/>
                  </a:cubicBezTo>
                  <a:cubicBezTo>
                    <a:pt x="112835" y="89444"/>
                    <a:pt x="112835" y="89444"/>
                    <a:pt x="112835" y="89444"/>
                  </a:cubicBezTo>
                  <a:cubicBezTo>
                    <a:pt x="112835" y="85555"/>
                    <a:pt x="112835" y="85555"/>
                    <a:pt x="112835" y="85555"/>
                  </a:cubicBezTo>
                  <a:cubicBezTo>
                    <a:pt x="112835" y="83888"/>
                    <a:pt x="112835" y="83888"/>
                    <a:pt x="112835" y="83888"/>
                  </a:cubicBezTo>
                  <a:cubicBezTo>
                    <a:pt x="112835" y="83888"/>
                    <a:pt x="114029" y="83888"/>
                    <a:pt x="114626" y="83888"/>
                  </a:cubicBezTo>
                  <a:cubicBezTo>
                    <a:pt x="114626" y="83888"/>
                    <a:pt x="115820" y="84444"/>
                    <a:pt x="115820" y="84444"/>
                  </a:cubicBezTo>
                  <a:cubicBezTo>
                    <a:pt x="115820" y="84444"/>
                    <a:pt x="116417" y="83888"/>
                    <a:pt x="116417" y="83333"/>
                  </a:cubicBezTo>
                  <a:cubicBezTo>
                    <a:pt x="116417" y="83333"/>
                    <a:pt x="116417" y="83333"/>
                    <a:pt x="115223" y="82777"/>
                  </a:cubicBezTo>
                  <a:cubicBezTo>
                    <a:pt x="114626" y="82222"/>
                    <a:pt x="113432" y="81666"/>
                    <a:pt x="113432" y="81666"/>
                  </a:cubicBezTo>
                  <a:cubicBezTo>
                    <a:pt x="113432" y="81111"/>
                    <a:pt x="112835" y="80000"/>
                    <a:pt x="112835" y="80000"/>
                  </a:cubicBezTo>
                  <a:cubicBezTo>
                    <a:pt x="114029" y="80000"/>
                    <a:pt x="114029" y="80000"/>
                    <a:pt x="114029" y="80000"/>
                  </a:cubicBezTo>
                  <a:cubicBezTo>
                    <a:pt x="117014" y="80000"/>
                    <a:pt x="117014" y="80000"/>
                    <a:pt x="117014" y="80000"/>
                  </a:cubicBezTo>
                  <a:cubicBezTo>
                    <a:pt x="117611" y="78333"/>
                    <a:pt x="117611" y="78333"/>
                    <a:pt x="117611" y="78333"/>
                  </a:cubicBezTo>
                  <a:cubicBezTo>
                    <a:pt x="117611" y="78333"/>
                    <a:pt x="115223" y="78333"/>
                    <a:pt x="115223" y="78333"/>
                  </a:cubicBezTo>
                  <a:cubicBezTo>
                    <a:pt x="115223" y="78333"/>
                    <a:pt x="114029" y="77222"/>
                    <a:pt x="114029" y="77222"/>
                  </a:cubicBezTo>
                  <a:cubicBezTo>
                    <a:pt x="114626" y="76111"/>
                    <a:pt x="114626" y="76111"/>
                    <a:pt x="114626" y="76111"/>
                  </a:cubicBezTo>
                  <a:cubicBezTo>
                    <a:pt x="115223" y="76666"/>
                    <a:pt x="115223" y="76666"/>
                    <a:pt x="115223" y="76666"/>
                  </a:cubicBezTo>
                  <a:cubicBezTo>
                    <a:pt x="117611" y="76666"/>
                    <a:pt x="117611" y="76666"/>
                    <a:pt x="117611" y="76666"/>
                  </a:cubicBezTo>
                  <a:cubicBezTo>
                    <a:pt x="118805" y="76111"/>
                    <a:pt x="118805" y="76111"/>
                    <a:pt x="118805" y="76111"/>
                  </a:cubicBezTo>
                  <a:cubicBezTo>
                    <a:pt x="118805" y="74444"/>
                    <a:pt x="118805" y="74444"/>
                    <a:pt x="118805" y="74444"/>
                  </a:cubicBezTo>
                  <a:cubicBezTo>
                    <a:pt x="118805" y="73333"/>
                    <a:pt x="118805" y="73333"/>
                    <a:pt x="118805" y="73333"/>
                  </a:cubicBezTo>
                  <a:cubicBezTo>
                    <a:pt x="120000" y="72222"/>
                    <a:pt x="120000" y="72222"/>
                    <a:pt x="120000" y="72222"/>
                  </a:cubicBezTo>
                  <a:cubicBezTo>
                    <a:pt x="119402" y="71666"/>
                    <a:pt x="119402" y="71666"/>
                    <a:pt x="119402" y="71666"/>
                  </a:cubicBezTo>
                  <a:lnTo>
                    <a:pt x="118208" y="71111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9F9EA2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4" name="Shape 1419">
              <a:extLst>
                <a:ext uri="{FF2B5EF4-FFF2-40B4-BE49-F238E27FC236}">
                  <a16:creationId xmlns:a16="http://schemas.microsoft.com/office/drawing/2014/main" id="{6A212883-6A48-CFE1-4749-BD38D8378AB5}"/>
                </a:ext>
              </a:extLst>
            </p:cNvPr>
            <p:cNvSpPr/>
            <p:nvPr/>
          </p:nvSpPr>
          <p:spPr>
            <a:xfrm>
              <a:off x="7369189" y="2432959"/>
              <a:ext cx="418238" cy="2344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129" y="109640"/>
                  </a:moveTo>
                  <a:lnTo>
                    <a:pt x="81774" y="101870"/>
                  </a:lnTo>
                  <a:lnTo>
                    <a:pt x="117580" y="88920"/>
                  </a:lnTo>
                  <a:lnTo>
                    <a:pt x="120000" y="87194"/>
                  </a:lnTo>
                  <a:lnTo>
                    <a:pt x="120000" y="84604"/>
                  </a:lnTo>
                  <a:lnTo>
                    <a:pt x="119032" y="80287"/>
                  </a:lnTo>
                  <a:lnTo>
                    <a:pt x="117580" y="76834"/>
                  </a:lnTo>
                  <a:lnTo>
                    <a:pt x="115645" y="74244"/>
                  </a:lnTo>
                  <a:lnTo>
                    <a:pt x="114677" y="74244"/>
                  </a:lnTo>
                  <a:lnTo>
                    <a:pt x="112258" y="71654"/>
                  </a:lnTo>
                  <a:lnTo>
                    <a:pt x="111774" y="69064"/>
                  </a:lnTo>
                  <a:lnTo>
                    <a:pt x="110322" y="67338"/>
                  </a:lnTo>
                  <a:lnTo>
                    <a:pt x="109354" y="63884"/>
                  </a:lnTo>
                  <a:lnTo>
                    <a:pt x="108387" y="62158"/>
                  </a:lnTo>
                  <a:lnTo>
                    <a:pt x="108387" y="60431"/>
                  </a:lnTo>
                  <a:lnTo>
                    <a:pt x="109354" y="58705"/>
                  </a:lnTo>
                  <a:lnTo>
                    <a:pt x="111290" y="60431"/>
                  </a:lnTo>
                  <a:lnTo>
                    <a:pt x="110322" y="57841"/>
                  </a:lnTo>
                  <a:lnTo>
                    <a:pt x="109354" y="55251"/>
                  </a:lnTo>
                  <a:lnTo>
                    <a:pt x="108387" y="54388"/>
                  </a:lnTo>
                  <a:lnTo>
                    <a:pt x="104032" y="51798"/>
                  </a:lnTo>
                  <a:lnTo>
                    <a:pt x="102096" y="46618"/>
                  </a:lnTo>
                  <a:lnTo>
                    <a:pt x="102096" y="45755"/>
                  </a:lnTo>
                  <a:lnTo>
                    <a:pt x="104032" y="47482"/>
                  </a:lnTo>
                  <a:lnTo>
                    <a:pt x="106451" y="48345"/>
                  </a:lnTo>
                  <a:lnTo>
                    <a:pt x="106935" y="50935"/>
                  </a:lnTo>
                  <a:lnTo>
                    <a:pt x="109838" y="51798"/>
                  </a:lnTo>
                  <a:lnTo>
                    <a:pt x="108870" y="48345"/>
                  </a:lnTo>
                  <a:lnTo>
                    <a:pt x="108870" y="44028"/>
                  </a:lnTo>
                  <a:lnTo>
                    <a:pt x="108870" y="41438"/>
                  </a:lnTo>
                  <a:lnTo>
                    <a:pt x="106935" y="42302"/>
                  </a:lnTo>
                  <a:lnTo>
                    <a:pt x="104032" y="38848"/>
                  </a:lnTo>
                  <a:lnTo>
                    <a:pt x="102580" y="35395"/>
                  </a:lnTo>
                  <a:lnTo>
                    <a:pt x="102096" y="35395"/>
                  </a:lnTo>
                  <a:lnTo>
                    <a:pt x="101612" y="37122"/>
                  </a:lnTo>
                  <a:lnTo>
                    <a:pt x="100161" y="37122"/>
                  </a:lnTo>
                  <a:lnTo>
                    <a:pt x="98225" y="33669"/>
                  </a:lnTo>
                  <a:lnTo>
                    <a:pt x="96290" y="31942"/>
                  </a:lnTo>
                  <a:lnTo>
                    <a:pt x="94354" y="31079"/>
                  </a:lnTo>
                  <a:lnTo>
                    <a:pt x="93387" y="31942"/>
                  </a:lnTo>
                  <a:lnTo>
                    <a:pt x="91935" y="32805"/>
                  </a:lnTo>
                  <a:lnTo>
                    <a:pt x="90967" y="31079"/>
                  </a:lnTo>
                  <a:lnTo>
                    <a:pt x="90967" y="21582"/>
                  </a:lnTo>
                  <a:lnTo>
                    <a:pt x="92419" y="20719"/>
                  </a:lnTo>
                  <a:lnTo>
                    <a:pt x="93387" y="18129"/>
                  </a:lnTo>
                  <a:lnTo>
                    <a:pt x="92903" y="14676"/>
                  </a:lnTo>
                  <a:lnTo>
                    <a:pt x="90967" y="12086"/>
                  </a:lnTo>
                  <a:lnTo>
                    <a:pt x="88548" y="8633"/>
                  </a:lnTo>
                  <a:lnTo>
                    <a:pt x="83709" y="3453"/>
                  </a:lnTo>
                  <a:lnTo>
                    <a:pt x="82741" y="4316"/>
                  </a:lnTo>
                  <a:lnTo>
                    <a:pt x="81290" y="6906"/>
                  </a:lnTo>
                  <a:lnTo>
                    <a:pt x="80322" y="6906"/>
                  </a:lnTo>
                  <a:lnTo>
                    <a:pt x="77419" y="4316"/>
                  </a:lnTo>
                  <a:lnTo>
                    <a:pt x="73064" y="0"/>
                  </a:lnTo>
                  <a:lnTo>
                    <a:pt x="73064" y="6906"/>
                  </a:lnTo>
                  <a:lnTo>
                    <a:pt x="72096" y="12949"/>
                  </a:lnTo>
                  <a:lnTo>
                    <a:pt x="71129" y="15539"/>
                  </a:lnTo>
                  <a:lnTo>
                    <a:pt x="69677" y="18129"/>
                  </a:lnTo>
                  <a:lnTo>
                    <a:pt x="67258" y="25899"/>
                  </a:lnTo>
                  <a:lnTo>
                    <a:pt x="66774" y="24172"/>
                  </a:lnTo>
                  <a:lnTo>
                    <a:pt x="65322" y="24172"/>
                  </a:lnTo>
                  <a:lnTo>
                    <a:pt x="64838" y="24172"/>
                  </a:lnTo>
                  <a:lnTo>
                    <a:pt x="64354" y="27625"/>
                  </a:lnTo>
                  <a:lnTo>
                    <a:pt x="63387" y="31079"/>
                  </a:lnTo>
                  <a:lnTo>
                    <a:pt x="61935" y="37985"/>
                  </a:lnTo>
                  <a:lnTo>
                    <a:pt x="61451" y="39712"/>
                  </a:lnTo>
                  <a:lnTo>
                    <a:pt x="60483" y="38848"/>
                  </a:lnTo>
                  <a:lnTo>
                    <a:pt x="58064" y="37122"/>
                  </a:lnTo>
                  <a:lnTo>
                    <a:pt x="56129" y="35395"/>
                  </a:lnTo>
                  <a:lnTo>
                    <a:pt x="55645" y="41438"/>
                  </a:lnTo>
                  <a:lnTo>
                    <a:pt x="54193" y="51798"/>
                  </a:lnTo>
                  <a:lnTo>
                    <a:pt x="52741" y="58705"/>
                  </a:lnTo>
                  <a:lnTo>
                    <a:pt x="50322" y="63021"/>
                  </a:lnTo>
                  <a:lnTo>
                    <a:pt x="49838" y="67338"/>
                  </a:lnTo>
                  <a:lnTo>
                    <a:pt x="50322" y="74244"/>
                  </a:lnTo>
                  <a:lnTo>
                    <a:pt x="48387" y="76834"/>
                  </a:lnTo>
                  <a:lnTo>
                    <a:pt x="43064" y="82014"/>
                  </a:lnTo>
                  <a:lnTo>
                    <a:pt x="39677" y="87194"/>
                  </a:lnTo>
                  <a:lnTo>
                    <a:pt x="35322" y="88920"/>
                  </a:lnTo>
                  <a:lnTo>
                    <a:pt x="33387" y="86330"/>
                  </a:lnTo>
                  <a:lnTo>
                    <a:pt x="30483" y="92374"/>
                  </a:lnTo>
                  <a:lnTo>
                    <a:pt x="29516" y="92374"/>
                  </a:lnTo>
                  <a:lnTo>
                    <a:pt x="27096" y="90647"/>
                  </a:lnTo>
                  <a:lnTo>
                    <a:pt x="24193" y="86330"/>
                  </a:lnTo>
                  <a:lnTo>
                    <a:pt x="23709" y="83741"/>
                  </a:lnTo>
                  <a:lnTo>
                    <a:pt x="22258" y="83741"/>
                  </a:lnTo>
                  <a:lnTo>
                    <a:pt x="21774" y="85467"/>
                  </a:lnTo>
                  <a:lnTo>
                    <a:pt x="20806" y="88920"/>
                  </a:lnTo>
                  <a:lnTo>
                    <a:pt x="18870" y="94100"/>
                  </a:lnTo>
                  <a:lnTo>
                    <a:pt x="13548" y="97553"/>
                  </a:lnTo>
                  <a:lnTo>
                    <a:pt x="12096" y="101870"/>
                  </a:lnTo>
                  <a:lnTo>
                    <a:pt x="10645" y="109640"/>
                  </a:lnTo>
                  <a:lnTo>
                    <a:pt x="8709" y="110503"/>
                  </a:lnTo>
                  <a:lnTo>
                    <a:pt x="7258" y="112230"/>
                  </a:lnTo>
                  <a:lnTo>
                    <a:pt x="4838" y="114820"/>
                  </a:lnTo>
                  <a:lnTo>
                    <a:pt x="2903" y="117410"/>
                  </a:lnTo>
                  <a:lnTo>
                    <a:pt x="0" y="120000"/>
                  </a:lnTo>
                  <a:lnTo>
                    <a:pt x="30967" y="114820"/>
                  </a:lnTo>
                  <a:lnTo>
                    <a:pt x="56129" y="10964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5" name="Shape 1420">
              <a:extLst>
                <a:ext uri="{FF2B5EF4-FFF2-40B4-BE49-F238E27FC236}">
                  <a16:creationId xmlns:a16="http://schemas.microsoft.com/office/drawing/2014/main" id="{09D5A1C0-948D-CCCB-DBD2-C4F618A11F6D}"/>
                </a:ext>
              </a:extLst>
            </p:cNvPr>
            <p:cNvSpPr/>
            <p:nvPr/>
          </p:nvSpPr>
          <p:spPr>
            <a:xfrm>
              <a:off x="7406290" y="2750010"/>
              <a:ext cx="269831" cy="2091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222" y="11428"/>
                  </a:moveTo>
                  <a:cubicBezTo>
                    <a:pt x="59682" y="3265"/>
                    <a:pt x="59682" y="3265"/>
                    <a:pt x="59682" y="3265"/>
                  </a:cubicBezTo>
                  <a:cubicBezTo>
                    <a:pt x="55873" y="816"/>
                    <a:pt x="55873" y="816"/>
                    <a:pt x="55873" y="816"/>
                  </a:cubicBezTo>
                  <a:cubicBezTo>
                    <a:pt x="50158" y="0"/>
                    <a:pt x="50158" y="0"/>
                    <a:pt x="50158" y="0"/>
                  </a:cubicBezTo>
                  <a:cubicBezTo>
                    <a:pt x="45714" y="816"/>
                    <a:pt x="45714" y="816"/>
                    <a:pt x="45714" y="816"/>
                  </a:cubicBezTo>
                  <a:cubicBezTo>
                    <a:pt x="42539" y="3265"/>
                    <a:pt x="42539" y="3265"/>
                    <a:pt x="42539" y="3265"/>
                  </a:cubicBezTo>
                  <a:cubicBezTo>
                    <a:pt x="40634" y="4081"/>
                    <a:pt x="40634" y="4081"/>
                    <a:pt x="40634" y="4081"/>
                  </a:cubicBezTo>
                  <a:cubicBezTo>
                    <a:pt x="36825" y="4897"/>
                    <a:pt x="36825" y="4897"/>
                    <a:pt x="36825" y="4897"/>
                  </a:cubicBezTo>
                  <a:cubicBezTo>
                    <a:pt x="29206" y="3265"/>
                    <a:pt x="29206" y="3265"/>
                    <a:pt x="29206" y="3265"/>
                  </a:cubicBezTo>
                  <a:cubicBezTo>
                    <a:pt x="24761" y="3265"/>
                    <a:pt x="24761" y="3265"/>
                    <a:pt x="24761" y="3265"/>
                  </a:cubicBezTo>
                  <a:cubicBezTo>
                    <a:pt x="19682" y="4081"/>
                    <a:pt x="19682" y="4081"/>
                    <a:pt x="19682" y="4081"/>
                  </a:cubicBezTo>
                  <a:cubicBezTo>
                    <a:pt x="16507" y="5714"/>
                    <a:pt x="16507" y="5714"/>
                    <a:pt x="16507" y="5714"/>
                  </a:cubicBezTo>
                  <a:cubicBezTo>
                    <a:pt x="7619" y="14693"/>
                    <a:pt x="7619" y="14693"/>
                    <a:pt x="7619" y="14693"/>
                  </a:cubicBezTo>
                  <a:cubicBezTo>
                    <a:pt x="7619" y="14693"/>
                    <a:pt x="7619" y="14693"/>
                    <a:pt x="7619" y="14693"/>
                  </a:cubicBezTo>
                  <a:cubicBezTo>
                    <a:pt x="6984" y="16326"/>
                    <a:pt x="6984" y="16326"/>
                    <a:pt x="6984" y="16326"/>
                  </a:cubicBezTo>
                  <a:cubicBezTo>
                    <a:pt x="6984" y="17959"/>
                    <a:pt x="6984" y="17959"/>
                    <a:pt x="6984" y="17959"/>
                  </a:cubicBezTo>
                  <a:cubicBezTo>
                    <a:pt x="5714" y="18775"/>
                    <a:pt x="5714" y="18775"/>
                    <a:pt x="5714" y="18775"/>
                  </a:cubicBezTo>
                  <a:cubicBezTo>
                    <a:pt x="3174" y="21224"/>
                    <a:pt x="3174" y="21224"/>
                    <a:pt x="3174" y="21224"/>
                  </a:cubicBezTo>
                  <a:cubicBezTo>
                    <a:pt x="0" y="23673"/>
                    <a:pt x="0" y="23673"/>
                    <a:pt x="0" y="23673"/>
                  </a:cubicBezTo>
                  <a:cubicBezTo>
                    <a:pt x="0" y="26122"/>
                    <a:pt x="0" y="26122"/>
                    <a:pt x="0" y="26122"/>
                  </a:cubicBezTo>
                  <a:cubicBezTo>
                    <a:pt x="1269" y="27755"/>
                    <a:pt x="1269" y="27755"/>
                    <a:pt x="1269" y="27755"/>
                  </a:cubicBezTo>
                  <a:cubicBezTo>
                    <a:pt x="2539" y="30204"/>
                    <a:pt x="2539" y="30204"/>
                    <a:pt x="2539" y="30204"/>
                  </a:cubicBezTo>
                  <a:cubicBezTo>
                    <a:pt x="10158" y="34285"/>
                    <a:pt x="10158" y="34285"/>
                    <a:pt x="10158" y="34285"/>
                  </a:cubicBezTo>
                  <a:cubicBezTo>
                    <a:pt x="12063" y="36734"/>
                    <a:pt x="12063" y="36734"/>
                    <a:pt x="12063" y="36734"/>
                  </a:cubicBezTo>
                  <a:cubicBezTo>
                    <a:pt x="13968" y="40000"/>
                    <a:pt x="13968" y="40000"/>
                    <a:pt x="13968" y="40000"/>
                  </a:cubicBezTo>
                  <a:cubicBezTo>
                    <a:pt x="15238" y="43265"/>
                    <a:pt x="15238" y="43265"/>
                    <a:pt x="15238" y="43265"/>
                  </a:cubicBezTo>
                  <a:cubicBezTo>
                    <a:pt x="18412" y="47346"/>
                    <a:pt x="18412" y="47346"/>
                    <a:pt x="18412" y="47346"/>
                  </a:cubicBezTo>
                  <a:cubicBezTo>
                    <a:pt x="21587" y="52244"/>
                    <a:pt x="21587" y="52244"/>
                    <a:pt x="21587" y="52244"/>
                  </a:cubicBezTo>
                  <a:cubicBezTo>
                    <a:pt x="31746" y="62857"/>
                    <a:pt x="31746" y="62857"/>
                    <a:pt x="31746" y="62857"/>
                  </a:cubicBezTo>
                  <a:cubicBezTo>
                    <a:pt x="34920" y="66122"/>
                    <a:pt x="34920" y="66122"/>
                    <a:pt x="34920" y="66122"/>
                  </a:cubicBezTo>
                  <a:cubicBezTo>
                    <a:pt x="38730" y="72653"/>
                    <a:pt x="38730" y="72653"/>
                    <a:pt x="38730" y="72653"/>
                  </a:cubicBezTo>
                  <a:cubicBezTo>
                    <a:pt x="41904" y="78367"/>
                    <a:pt x="41904" y="78367"/>
                    <a:pt x="41904" y="78367"/>
                  </a:cubicBezTo>
                  <a:cubicBezTo>
                    <a:pt x="46349" y="80816"/>
                    <a:pt x="46349" y="80816"/>
                    <a:pt x="46349" y="80816"/>
                  </a:cubicBezTo>
                  <a:cubicBezTo>
                    <a:pt x="48253" y="83265"/>
                    <a:pt x="48253" y="83265"/>
                    <a:pt x="48253" y="83265"/>
                  </a:cubicBezTo>
                  <a:cubicBezTo>
                    <a:pt x="50158" y="85714"/>
                    <a:pt x="50158" y="85714"/>
                    <a:pt x="50158" y="85714"/>
                  </a:cubicBezTo>
                  <a:cubicBezTo>
                    <a:pt x="52063" y="87346"/>
                    <a:pt x="52063" y="87346"/>
                    <a:pt x="52063" y="87346"/>
                  </a:cubicBezTo>
                  <a:cubicBezTo>
                    <a:pt x="53333" y="88979"/>
                    <a:pt x="53333" y="88979"/>
                    <a:pt x="53333" y="88979"/>
                  </a:cubicBezTo>
                  <a:cubicBezTo>
                    <a:pt x="55238" y="93061"/>
                    <a:pt x="55238" y="93061"/>
                    <a:pt x="55238" y="93061"/>
                  </a:cubicBezTo>
                  <a:cubicBezTo>
                    <a:pt x="56507" y="95510"/>
                    <a:pt x="56507" y="95510"/>
                    <a:pt x="56507" y="95510"/>
                  </a:cubicBezTo>
                  <a:cubicBezTo>
                    <a:pt x="56507" y="97142"/>
                    <a:pt x="56507" y="97142"/>
                    <a:pt x="56507" y="97142"/>
                  </a:cubicBezTo>
                  <a:cubicBezTo>
                    <a:pt x="57142" y="99591"/>
                    <a:pt x="57142" y="99591"/>
                    <a:pt x="57142" y="99591"/>
                  </a:cubicBezTo>
                  <a:cubicBezTo>
                    <a:pt x="57777" y="101224"/>
                    <a:pt x="57777" y="101224"/>
                    <a:pt x="57777" y="101224"/>
                  </a:cubicBezTo>
                  <a:cubicBezTo>
                    <a:pt x="58412" y="101224"/>
                    <a:pt x="58412" y="101224"/>
                    <a:pt x="58412" y="101224"/>
                  </a:cubicBezTo>
                  <a:cubicBezTo>
                    <a:pt x="60317" y="102040"/>
                    <a:pt x="60317" y="102040"/>
                    <a:pt x="60317" y="102040"/>
                  </a:cubicBezTo>
                  <a:cubicBezTo>
                    <a:pt x="62222" y="103673"/>
                    <a:pt x="62222" y="103673"/>
                    <a:pt x="62222" y="103673"/>
                  </a:cubicBezTo>
                  <a:cubicBezTo>
                    <a:pt x="62222" y="104489"/>
                    <a:pt x="62222" y="104489"/>
                    <a:pt x="62222" y="104489"/>
                  </a:cubicBezTo>
                  <a:cubicBezTo>
                    <a:pt x="62222" y="106122"/>
                    <a:pt x="62222" y="106122"/>
                    <a:pt x="62222" y="106122"/>
                  </a:cubicBezTo>
                  <a:cubicBezTo>
                    <a:pt x="62857" y="108571"/>
                    <a:pt x="62857" y="108571"/>
                    <a:pt x="62857" y="108571"/>
                  </a:cubicBezTo>
                  <a:cubicBezTo>
                    <a:pt x="65396" y="111836"/>
                    <a:pt x="65396" y="111836"/>
                    <a:pt x="65396" y="111836"/>
                  </a:cubicBezTo>
                  <a:cubicBezTo>
                    <a:pt x="65396" y="112653"/>
                    <a:pt x="65396" y="112653"/>
                    <a:pt x="65396" y="112653"/>
                  </a:cubicBezTo>
                  <a:cubicBezTo>
                    <a:pt x="65396" y="115918"/>
                    <a:pt x="65396" y="115918"/>
                    <a:pt x="65396" y="115918"/>
                  </a:cubicBezTo>
                  <a:cubicBezTo>
                    <a:pt x="66031" y="118367"/>
                    <a:pt x="66031" y="118367"/>
                    <a:pt x="66031" y="118367"/>
                  </a:cubicBezTo>
                  <a:cubicBezTo>
                    <a:pt x="67301" y="119183"/>
                    <a:pt x="67301" y="119183"/>
                    <a:pt x="67301" y="119183"/>
                  </a:cubicBezTo>
                  <a:cubicBezTo>
                    <a:pt x="68571" y="120000"/>
                    <a:pt x="68571" y="120000"/>
                    <a:pt x="68571" y="120000"/>
                  </a:cubicBezTo>
                  <a:cubicBezTo>
                    <a:pt x="68571" y="115102"/>
                    <a:pt x="68571" y="115102"/>
                    <a:pt x="68571" y="115102"/>
                  </a:cubicBezTo>
                  <a:cubicBezTo>
                    <a:pt x="69841" y="114285"/>
                    <a:pt x="69841" y="114285"/>
                    <a:pt x="69841" y="114285"/>
                  </a:cubicBezTo>
                  <a:cubicBezTo>
                    <a:pt x="73015" y="114285"/>
                    <a:pt x="73015" y="114285"/>
                    <a:pt x="73015" y="114285"/>
                  </a:cubicBezTo>
                  <a:cubicBezTo>
                    <a:pt x="73650" y="114285"/>
                    <a:pt x="73650" y="114285"/>
                    <a:pt x="73650" y="114285"/>
                  </a:cubicBezTo>
                  <a:cubicBezTo>
                    <a:pt x="73650" y="114285"/>
                    <a:pt x="74920" y="113469"/>
                    <a:pt x="74920" y="113469"/>
                  </a:cubicBezTo>
                  <a:cubicBezTo>
                    <a:pt x="74920" y="112653"/>
                    <a:pt x="74285" y="111836"/>
                    <a:pt x="74285" y="111836"/>
                  </a:cubicBezTo>
                  <a:cubicBezTo>
                    <a:pt x="73650" y="111836"/>
                    <a:pt x="73650" y="111836"/>
                    <a:pt x="73650" y="111836"/>
                  </a:cubicBezTo>
                  <a:cubicBezTo>
                    <a:pt x="73650" y="111836"/>
                    <a:pt x="71111" y="111020"/>
                    <a:pt x="71111" y="111020"/>
                  </a:cubicBezTo>
                  <a:cubicBezTo>
                    <a:pt x="70476" y="111020"/>
                    <a:pt x="69841" y="109387"/>
                    <a:pt x="69841" y="109387"/>
                  </a:cubicBezTo>
                  <a:cubicBezTo>
                    <a:pt x="69841" y="108571"/>
                    <a:pt x="69841" y="108571"/>
                    <a:pt x="69841" y="108571"/>
                  </a:cubicBezTo>
                  <a:cubicBezTo>
                    <a:pt x="70476" y="105306"/>
                    <a:pt x="70476" y="105306"/>
                    <a:pt x="70476" y="105306"/>
                  </a:cubicBezTo>
                  <a:cubicBezTo>
                    <a:pt x="73015" y="107755"/>
                    <a:pt x="73015" y="107755"/>
                    <a:pt x="73015" y="107755"/>
                  </a:cubicBezTo>
                  <a:cubicBezTo>
                    <a:pt x="73650" y="108571"/>
                    <a:pt x="73650" y="108571"/>
                    <a:pt x="73650" y="108571"/>
                  </a:cubicBezTo>
                  <a:cubicBezTo>
                    <a:pt x="75555" y="110204"/>
                    <a:pt x="75555" y="110204"/>
                    <a:pt x="75555" y="110204"/>
                  </a:cubicBezTo>
                  <a:cubicBezTo>
                    <a:pt x="78095" y="109387"/>
                    <a:pt x="78095" y="109387"/>
                    <a:pt x="78095" y="109387"/>
                  </a:cubicBezTo>
                  <a:cubicBezTo>
                    <a:pt x="78730" y="104489"/>
                    <a:pt x="78730" y="104489"/>
                    <a:pt x="78730" y="104489"/>
                  </a:cubicBezTo>
                  <a:cubicBezTo>
                    <a:pt x="78730" y="103673"/>
                    <a:pt x="78730" y="103673"/>
                    <a:pt x="78730" y="103673"/>
                  </a:cubicBezTo>
                  <a:cubicBezTo>
                    <a:pt x="78095" y="100408"/>
                    <a:pt x="78095" y="100408"/>
                    <a:pt x="78095" y="100408"/>
                  </a:cubicBezTo>
                  <a:cubicBezTo>
                    <a:pt x="80000" y="100408"/>
                    <a:pt x="80000" y="100408"/>
                    <a:pt x="80000" y="100408"/>
                  </a:cubicBezTo>
                  <a:cubicBezTo>
                    <a:pt x="82539" y="100408"/>
                    <a:pt x="82539" y="100408"/>
                    <a:pt x="82539" y="100408"/>
                  </a:cubicBezTo>
                  <a:cubicBezTo>
                    <a:pt x="85714" y="97959"/>
                    <a:pt x="85714" y="97959"/>
                    <a:pt x="85714" y="97959"/>
                  </a:cubicBezTo>
                  <a:cubicBezTo>
                    <a:pt x="85714" y="97142"/>
                    <a:pt x="85714" y="97142"/>
                    <a:pt x="85714" y="97142"/>
                  </a:cubicBezTo>
                  <a:cubicBezTo>
                    <a:pt x="84444" y="96326"/>
                    <a:pt x="84444" y="96326"/>
                    <a:pt x="84444" y="96326"/>
                  </a:cubicBezTo>
                  <a:cubicBezTo>
                    <a:pt x="83174" y="96326"/>
                    <a:pt x="83174" y="96326"/>
                    <a:pt x="83174" y="96326"/>
                  </a:cubicBezTo>
                  <a:cubicBezTo>
                    <a:pt x="81904" y="95510"/>
                    <a:pt x="81904" y="95510"/>
                    <a:pt x="81904" y="95510"/>
                  </a:cubicBezTo>
                  <a:cubicBezTo>
                    <a:pt x="81904" y="93877"/>
                    <a:pt x="81904" y="93877"/>
                    <a:pt x="81904" y="93877"/>
                  </a:cubicBezTo>
                  <a:cubicBezTo>
                    <a:pt x="83809" y="93061"/>
                    <a:pt x="83809" y="93061"/>
                    <a:pt x="83809" y="93061"/>
                  </a:cubicBezTo>
                  <a:cubicBezTo>
                    <a:pt x="84444" y="93877"/>
                    <a:pt x="84444" y="93877"/>
                    <a:pt x="84444" y="93877"/>
                  </a:cubicBezTo>
                  <a:cubicBezTo>
                    <a:pt x="86349" y="95510"/>
                    <a:pt x="86349" y="95510"/>
                    <a:pt x="86349" y="95510"/>
                  </a:cubicBezTo>
                  <a:cubicBezTo>
                    <a:pt x="87619" y="95510"/>
                    <a:pt x="87619" y="95510"/>
                    <a:pt x="87619" y="95510"/>
                  </a:cubicBezTo>
                  <a:cubicBezTo>
                    <a:pt x="90158" y="93061"/>
                    <a:pt x="90158" y="93061"/>
                    <a:pt x="90158" y="93061"/>
                  </a:cubicBezTo>
                  <a:cubicBezTo>
                    <a:pt x="92063" y="89795"/>
                    <a:pt x="92063" y="89795"/>
                    <a:pt x="92063" y="89795"/>
                  </a:cubicBezTo>
                  <a:cubicBezTo>
                    <a:pt x="91428" y="87346"/>
                    <a:pt x="91428" y="87346"/>
                    <a:pt x="91428" y="87346"/>
                  </a:cubicBezTo>
                  <a:cubicBezTo>
                    <a:pt x="89523" y="85714"/>
                    <a:pt x="89523" y="85714"/>
                    <a:pt x="89523" y="85714"/>
                  </a:cubicBezTo>
                  <a:cubicBezTo>
                    <a:pt x="89523" y="84897"/>
                    <a:pt x="89523" y="84897"/>
                    <a:pt x="89523" y="84897"/>
                  </a:cubicBezTo>
                  <a:cubicBezTo>
                    <a:pt x="90793" y="84081"/>
                    <a:pt x="90793" y="84081"/>
                    <a:pt x="90793" y="84081"/>
                  </a:cubicBezTo>
                  <a:cubicBezTo>
                    <a:pt x="93333" y="85714"/>
                    <a:pt x="93333" y="85714"/>
                    <a:pt x="93333" y="85714"/>
                  </a:cubicBezTo>
                  <a:cubicBezTo>
                    <a:pt x="94603" y="84081"/>
                    <a:pt x="94603" y="84081"/>
                    <a:pt x="94603" y="84081"/>
                  </a:cubicBezTo>
                  <a:cubicBezTo>
                    <a:pt x="95873" y="81632"/>
                    <a:pt x="95873" y="81632"/>
                    <a:pt x="95873" y="81632"/>
                  </a:cubicBezTo>
                  <a:cubicBezTo>
                    <a:pt x="98412" y="75918"/>
                    <a:pt x="98412" y="75918"/>
                    <a:pt x="98412" y="75918"/>
                  </a:cubicBezTo>
                  <a:cubicBezTo>
                    <a:pt x="100952" y="73469"/>
                    <a:pt x="100952" y="73469"/>
                    <a:pt x="100952" y="73469"/>
                  </a:cubicBezTo>
                  <a:cubicBezTo>
                    <a:pt x="104126" y="72653"/>
                    <a:pt x="104126" y="72653"/>
                    <a:pt x="104126" y="72653"/>
                  </a:cubicBezTo>
                  <a:cubicBezTo>
                    <a:pt x="106031" y="68571"/>
                    <a:pt x="106031" y="68571"/>
                    <a:pt x="106031" y="68571"/>
                  </a:cubicBezTo>
                  <a:cubicBezTo>
                    <a:pt x="107301" y="66122"/>
                    <a:pt x="107301" y="66122"/>
                    <a:pt x="107301" y="66122"/>
                  </a:cubicBezTo>
                  <a:cubicBezTo>
                    <a:pt x="106031" y="64489"/>
                    <a:pt x="106031" y="64489"/>
                    <a:pt x="106031" y="64489"/>
                  </a:cubicBezTo>
                  <a:cubicBezTo>
                    <a:pt x="104761" y="61224"/>
                    <a:pt x="104761" y="61224"/>
                    <a:pt x="104761" y="61224"/>
                  </a:cubicBezTo>
                  <a:cubicBezTo>
                    <a:pt x="106031" y="61224"/>
                    <a:pt x="106031" y="61224"/>
                    <a:pt x="106031" y="61224"/>
                  </a:cubicBezTo>
                  <a:cubicBezTo>
                    <a:pt x="107301" y="61224"/>
                    <a:pt x="107301" y="61224"/>
                    <a:pt x="107301" y="61224"/>
                  </a:cubicBezTo>
                  <a:cubicBezTo>
                    <a:pt x="107301" y="58775"/>
                    <a:pt x="107301" y="58775"/>
                    <a:pt x="107301" y="58775"/>
                  </a:cubicBezTo>
                  <a:cubicBezTo>
                    <a:pt x="107936" y="57142"/>
                    <a:pt x="107936" y="57142"/>
                    <a:pt x="107936" y="57142"/>
                  </a:cubicBezTo>
                  <a:cubicBezTo>
                    <a:pt x="109841" y="53877"/>
                    <a:pt x="109841" y="53877"/>
                    <a:pt x="109841" y="53877"/>
                  </a:cubicBezTo>
                  <a:cubicBezTo>
                    <a:pt x="111111" y="48979"/>
                    <a:pt x="111111" y="48979"/>
                    <a:pt x="111111" y="48979"/>
                  </a:cubicBezTo>
                  <a:cubicBezTo>
                    <a:pt x="112380" y="45714"/>
                    <a:pt x="112380" y="45714"/>
                    <a:pt x="112380" y="45714"/>
                  </a:cubicBezTo>
                  <a:cubicBezTo>
                    <a:pt x="113015" y="44081"/>
                    <a:pt x="113015" y="44081"/>
                    <a:pt x="113015" y="44081"/>
                  </a:cubicBezTo>
                  <a:cubicBezTo>
                    <a:pt x="114285" y="42448"/>
                    <a:pt x="114285" y="42448"/>
                    <a:pt x="114285" y="42448"/>
                  </a:cubicBezTo>
                  <a:cubicBezTo>
                    <a:pt x="118730" y="37551"/>
                    <a:pt x="118730" y="37551"/>
                    <a:pt x="118730" y="37551"/>
                  </a:cubicBezTo>
                  <a:cubicBezTo>
                    <a:pt x="120000" y="35918"/>
                    <a:pt x="120000" y="35918"/>
                    <a:pt x="120000" y="35918"/>
                  </a:cubicBezTo>
                  <a:cubicBezTo>
                    <a:pt x="87619" y="4897"/>
                    <a:pt x="87619" y="4897"/>
                    <a:pt x="87619" y="4897"/>
                  </a:cubicBezTo>
                  <a:lnTo>
                    <a:pt x="62222" y="11428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6" name="Shape 1421">
              <a:extLst>
                <a:ext uri="{FF2B5EF4-FFF2-40B4-BE49-F238E27FC236}">
                  <a16:creationId xmlns:a16="http://schemas.microsoft.com/office/drawing/2014/main" id="{3B185C82-8773-BF15-6C18-1DAD99E9D41F}"/>
                </a:ext>
              </a:extLst>
            </p:cNvPr>
            <p:cNvSpPr/>
            <p:nvPr/>
          </p:nvSpPr>
          <p:spPr>
            <a:xfrm>
              <a:off x="7128028" y="2788799"/>
              <a:ext cx="212491" cy="3406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095" y="111683"/>
                  </a:moveTo>
                  <a:lnTo>
                    <a:pt x="37142" y="108712"/>
                  </a:lnTo>
                  <a:lnTo>
                    <a:pt x="33333" y="105742"/>
                  </a:lnTo>
                  <a:lnTo>
                    <a:pt x="31428" y="104554"/>
                  </a:lnTo>
                  <a:lnTo>
                    <a:pt x="31428" y="102772"/>
                  </a:lnTo>
                  <a:lnTo>
                    <a:pt x="34285" y="102178"/>
                  </a:lnTo>
                  <a:lnTo>
                    <a:pt x="40952" y="100990"/>
                  </a:lnTo>
                  <a:lnTo>
                    <a:pt x="48571" y="99801"/>
                  </a:lnTo>
                  <a:lnTo>
                    <a:pt x="120000" y="96237"/>
                  </a:lnTo>
                  <a:lnTo>
                    <a:pt x="119047" y="95643"/>
                  </a:lnTo>
                  <a:lnTo>
                    <a:pt x="115238" y="92673"/>
                  </a:lnTo>
                  <a:lnTo>
                    <a:pt x="114285" y="90891"/>
                  </a:lnTo>
                  <a:lnTo>
                    <a:pt x="112380" y="89108"/>
                  </a:lnTo>
                  <a:lnTo>
                    <a:pt x="113333" y="87920"/>
                  </a:lnTo>
                  <a:lnTo>
                    <a:pt x="115238" y="86732"/>
                  </a:lnTo>
                  <a:lnTo>
                    <a:pt x="114285" y="83762"/>
                  </a:lnTo>
                  <a:lnTo>
                    <a:pt x="112380" y="81980"/>
                  </a:lnTo>
                  <a:lnTo>
                    <a:pt x="110476" y="77227"/>
                  </a:lnTo>
                  <a:lnTo>
                    <a:pt x="110476" y="74257"/>
                  </a:lnTo>
                  <a:lnTo>
                    <a:pt x="113333" y="73069"/>
                  </a:lnTo>
                  <a:lnTo>
                    <a:pt x="114285" y="70693"/>
                  </a:lnTo>
                  <a:lnTo>
                    <a:pt x="110476" y="69504"/>
                  </a:lnTo>
                  <a:lnTo>
                    <a:pt x="115238" y="67722"/>
                  </a:lnTo>
                  <a:lnTo>
                    <a:pt x="116190" y="65346"/>
                  </a:lnTo>
                  <a:lnTo>
                    <a:pt x="114285" y="64158"/>
                  </a:lnTo>
                  <a:lnTo>
                    <a:pt x="113333" y="61782"/>
                  </a:lnTo>
                  <a:lnTo>
                    <a:pt x="113333" y="59405"/>
                  </a:lnTo>
                  <a:lnTo>
                    <a:pt x="109523" y="56435"/>
                  </a:lnTo>
                  <a:lnTo>
                    <a:pt x="102857" y="49306"/>
                  </a:lnTo>
                  <a:lnTo>
                    <a:pt x="100952" y="44554"/>
                  </a:lnTo>
                  <a:lnTo>
                    <a:pt x="91428" y="24356"/>
                  </a:lnTo>
                  <a:lnTo>
                    <a:pt x="84761" y="7128"/>
                  </a:lnTo>
                  <a:lnTo>
                    <a:pt x="82857" y="0"/>
                  </a:lnTo>
                  <a:lnTo>
                    <a:pt x="89523" y="0"/>
                  </a:lnTo>
                  <a:lnTo>
                    <a:pt x="89523" y="0"/>
                  </a:lnTo>
                  <a:lnTo>
                    <a:pt x="952" y="4158"/>
                  </a:lnTo>
                  <a:lnTo>
                    <a:pt x="952" y="8316"/>
                  </a:lnTo>
                  <a:lnTo>
                    <a:pt x="0" y="62970"/>
                  </a:lnTo>
                  <a:lnTo>
                    <a:pt x="0" y="92079"/>
                  </a:lnTo>
                  <a:lnTo>
                    <a:pt x="5714" y="116435"/>
                  </a:lnTo>
                  <a:lnTo>
                    <a:pt x="7619" y="116435"/>
                  </a:lnTo>
                  <a:lnTo>
                    <a:pt x="10476" y="117029"/>
                  </a:lnTo>
                  <a:lnTo>
                    <a:pt x="14285" y="117623"/>
                  </a:lnTo>
                  <a:lnTo>
                    <a:pt x="15238" y="115841"/>
                  </a:lnTo>
                  <a:lnTo>
                    <a:pt x="14285" y="113465"/>
                  </a:lnTo>
                  <a:lnTo>
                    <a:pt x="15238" y="111089"/>
                  </a:lnTo>
                  <a:lnTo>
                    <a:pt x="17142" y="109900"/>
                  </a:lnTo>
                  <a:lnTo>
                    <a:pt x="20000" y="109306"/>
                  </a:lnTo>
                  <a:lnTo>
                    <a:pt x="20952" y="110495"/>
                  </a:lnTo>
                  <a:lnTo>
                    <a:pt x="20952" y="112277"/>
                  </a:lnTo>
                  <a:lnTo>
                    <a:pt x="20000" y="113465"/>
                  </a:lnTo>
                  <a:lnTo>
                    <a:pt x="20952" y="114653"/>
                  </a:lnTo>
                  <a:lnTo>
                    <a:pt x="21904" y="115247"/>
                  </a:lnTo>
                  <a:lnTo>
                    <a:pt x="23809" y="115841"/>
                  </a:lnTo>
                  <a:lnTo>
                    <a:pt x="25714" y="117029"/>
                  </a:lnTo>
                  <a:lnTo>
                    <a:pt x="25714" y="118217"/>
                  </a:lnTo>
                  <a:lnTo>
                    <a:pt x="25714" y="118811"/>
                  </a:lnTo>
                  <a:lnTo>
                    <a:pt x="23809" y="120000"/>
                  </a:lnTo>
                  <a:lnTo>
                    <a:pt x="25714" y="119405"/>
                  </a:lnTo>
                  <a:lnTo>
                    <a:pt x="29523" y="118811"/>
                  </a:lnTo>
                  <a:lnTo>
                    <a:pt x="34285" y="118217"/>
                  </a:lnTo>
                  <a:lnTo>
                    <a:pt x="36190" y="117029"/>
                  </a:lnTo>
                  <a:lnTo>
                    <a:pt x="37142" y="117029"/>
                  </a:lnTo>
                  <a:lnTo>
                    <a:pt x="40952" y="116435"/>
                  </a:lnTo>
                  <a:lnTo>
                    <a:pt x="41904" y="115841"/>
                  </a:lnTo>
                  <a:lnTo>
                    <a:pt x="41904" y="115841"/>
                  </a:lnTo>
                  <a:lnTo>
                    <a:pt x="38095" y="11168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7" name="Shape 1422">
              <a:extLst>
                <a:ext uri="{FF2B5EF4-FFF2-40B4-BE49-F238E27FC236}">
                  <a16:creationId xmlns:a16="http://schemas.microsoft.com/office/drawing/2014/main" id="{ADE95777-A06E-72D3-CEE9-3B3612D0F016}"/>
                </a:ext>
              </a:extLst>
            </p:cNvPr>
            <p:cNvSpPr/>
            <p:nvPr/>
          </p:nvSpPr>
          <p:spPr>
            <a:xfrm>
              <a:off x="6942518" y="2800603"/>
              <a:ext cx="195628" cy="3423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793" y="87487"/>
                  </a:moveTo>
                  <a:lnTo>
                    <a:pt x="113793" y="58522"/>
                  </a:lnTo>
                  <a:lnTo>
                    <a:pt x="114827" y="4137"/>
                  </a:lnTo>
                  <a:lnTo>
                    <a:pt x="114827" y="0"/>
                  </a:lnTo>
                  <a:lnTo>
                    <a:pt x="42413" y="2955"/>
                  </a:lnTo>
                  <a:lnTo>
                    <a:pt x="42413" y="2955"/>
                  </a:lnTo>
                  <a:lnTo>
                    <a:pt x="43448" y="4729"/>
                  </a:lnTo>
                  <a:lnTo>
                    <a:pt x="39310" y="5911"/>
                  </a:lnTo>
                  <a:lnTo>
                    <a:pt x="37241" y="7093"/>
                  </a:lnTo>
                  <a:lnTo>
                    <a:pt x="36206" y="8866"/>
                  </a:lnTo>
                  <a:lnTo>
                    <a:pt x="34137" y="10049"/>
                  </a:lnTo>
                  <a:lnTo>
                    <a:pt x="33103" y="10049"/>
                  </a:lnTo>
                  <a:lnTo>
                    <a:pt x="31034" y="13004"/>
                  </a:lnTo>
                  <a:lnTo>
                    <a:pt x="31034" y="15369"/>
                  </a:lnTo>
                  <a:lnTo>
                    <a:pt x="27931" y="18325"/>
                  </a:lnTo>
                  <a:lnTo>
                    <a:pt x="22758" y="21871"/>
                  </a:lnTo>
                  <a:lnTo>
                    <a:pt x="19655" y="23645"/>
                  </a:lnTo>
                  <a:lnTo>
                    <a:pt x="18620" y="26009"/>
                  </a:lnTo>
                  <a:lnTo>
                    <a:pt x="20689" y="26600"/>
                  </a:lnTo>
                  <a:lnTo>
                    <a:pt x="18620" y="28374"/>
                  </a:lnTo>
                  <a:lnTo>
                    <a:pt x="16551" y="30738"/>
                  </a:lnTo>
                  <a:lnTo>
                    <a:pt x="17586" y="31921"/>
                  </a:lnTo>
                  <a:lnTo>
                    <a:pt x="16551" y="31921"/>
                  </a:lnTo>
                  <a:lnTo>
                    <a:pt x="13448" y="34285"/>
                  </a:lnTo>
                  <a:lnTo>
                    <a:pt x="11379" y="36059"/>
                  </a:lnTo>
                  <a:lnTo>
                    <a:pt x="12413" y="36650"/>
                  </a:lnTo>
                  <a:lnTo>
                    <a:pt x="11379" y="37832"/>
                  </a:lnTo>
                  <a:lnTo>
                    <a:pt x="11379" y="39014"/>
                  </a:lnTo>
                  <a:lnTo>
                    <a:pt x="12413" y="39605"/>
                  </a:lnTo>
                  <a:lnTo>
                    <a:pt x="14482" y="41379"/>
                  </a:lnTo>
                  <a:lnTo>
                    <a:pt x="14482" y="42561"/>
                  </a:lnTo>
                  <a:lnTo>
                    <a:pt x="14482" y="46108"/>
                  </a:lnTo>
                  <a:lnTo>
                    <a:pt x="15517" y="47881"/>
                  </a:lnTo>
                  <a:lnTo>
                    <a:pt x="14482" y="49655"/>
                  </a:lnTo>
                  <a:lnTo>
                    <a:pt x="12413" y="52610"/>
                  </a:lnTo>
                  <a:lnTo>
                    <a:pt x="11379" y="52610"/>
                  </a:lnTo>
                  <a:lnTo>
                    <a:pt x="14482" y="53793"/>
                  </a:lnTo>
                  <a:lnTo>
                    <a:pt x="15517" y="55566"/>
                  </a:lnTo>
                  <a:lnTo>
                    <a:pt x="15517" y="56748"/>
                  </a:lnTo>
                  <a:lnTo>
                    <a:pt x="11379" y="57931"/>
                  </a:lnTo>
                  <a:lnTo>
                    <a:pt x="14482" y="59113"/>
                  </a:lnTo>
                  <a:lnTo>
                    <a:pt x="15517" y="60295"/>
                  </a:lnTo>
                  <a:lnTo>
                    <a:pt x="15517" y="60886"/>
                  </a:lnTo>
                  <a:lnTo>
                    <a:pt x="16551" y="63842"/>
                  </a:lnTo>
                  <a:lnTo>
                    <a:pt x="16551" y="65024"/>
                  </a:lnTo>
                  <a:lnTo>
                    <a:pt x="19655" y="66206"/>
                  </a:lnTo>
                  <a:lnTo>
                    <a:pt x="20689" y="67980"/>
                  </a:lnTo>
                  <a:lnTo>
                    <a:pt x="19655" y="72709"/>
                  </a:lnTo>
                  <a:lnTo>
                    <a:pt x="16551" y="74482"/>
                  </a:lnTo>
                  <a:lnTo>
                    <a:pt x="15517" y="74482"/>
                  </a:lnTo>
                  <a:lnTo>
                    <a:pt x="15517" y="76847"/>
                  </a:lnTo>
                  <a:lnTo>
                    <a:pt x="14482" y="78029"/>
                  </a:lnTo>
                  <a:lnTo>
                    <a:pt x="10344" y="81576"/>
                  </a:lnTo>
                  <a:lnTo>
                    <a:pt x="8275" y="82758"/>
                  </a:lnTo>
                  <a:lnTo>
                    <a:pt x="7241" y="86896"/>
                  </a:lnTo>
                  <a:lnTo>
                    <a:pt x="6206" y="88078"/>
                  </a:lnTo>
                  <a:lnTo>
                    <a:pt x="5172" y="88669"/>
                  </a:lnTo>
                  <a:lnTo>
                    <a:pt x="4137" y="90443"/>
                  </a:lnTo>
                  <a:lnTo>
                    <a:pt x="4137" y="91625"/>
                  </a:lnTo>
                  <a:lnTo>
                    <a:pt x="4137" y="94581"/>
                  </a:lnTo>
                  <a:lnTo>
                    <a:pt x="1034" y="95763"/>
                  </a:lnTo>
                  <a:lnTo>
                    <a:pt x="0" y="96945"/>
                  </a:lnTo>
                  <a:lnTo>
                    <a:pt x="0" y="98719"/>
                  </a:lnTo>
                  <a:lnTo>
                    <a:pt x="1034" y="101083"/>
                  </a:lnTo>
                  <a:lnTo>
                    <a:pt x="68275" y="99310"/>
                  </a:lnTo>
                  <a:lnTo>
                    <a:pt x="67241" y="108768"/>
                  </a:lnTo>
                  <a:lnTo>
                    <a:pt x="69310" y="111133"/>
                  </a:lnTo>
                  <a:lnTo>
                    <a:pt x="72413" y="113497"/>
                  </a:lnTo>
                  <a:lnTo>
                    <a:pt x="73448" y="117635"/>
                  </a:lnTo>
                  <a:lnTo>
                    <a:pt x="73448" y="120000"/>
                  </a:lnTo>
                  <a:lnTo>
                    <a:pt x="73448" y="120000"/>
                  </a:lnTo>
                  <a:lnTo>
                    <a:pt x="74482" y="120000"/>
                  </a:lnTo>
                  <a:lnTo>
                    <a:pt x="79655" y="118226"/>
                  </a:lnTo>
                  <a:lnTo>
                    <a:pt x="81724" y="117635"/>
                  </a:lnTo>
                  <a:lnTo>
                    <a:pt x="84827" y="116453"/>
                  </a:lnTo>
                  <a:lnTo>
                    <a:pt x="84827" y="114088"/>
                  </a:lnTo>
                  <a:lnTo>
                    <a:pt x="88965" y="114088"/>
                  </a:lnTo>
                  <a:lnTo>
                    <a:pt x="92068" y="114088"/>
                  </a:lnTo>
                  <a:lnTo>
                    <a:pt x="96206" y="113497"/>
                  </a:lnTo>
                  <a:lnTo>
                    <a:pt x="101379" y="112315"/>
                  </a:lnTo>
                  <a:lnTo>
                    <a:pt x="105517" y="112315"/>
                  </a:lnTo>
                  <a:lnTo>
                    <a:pt x="107586" y="112315"/>
                  </a:lnTo>
                  <a:lnTo>
                    <a:pt x="110689" y="112315"/>
                  </a:lnTo>
                  <a:lnTo>
                    <a:pt x="112758" y="112315"/>
                  </a:lnTo>
                  <a:lnTo>
                    <a:pt x="116896" y="113497"/>
                  </a:lnTo>
                  <a:lnTo>
                    <a:pt x="118965" y="112315"/>
                  </a:lnTo>
                  <a:lnTo>
                    <a:pt x="120000" y="111724"/>
                  </a:lnTo>
                  <a:lnTo>
                    <a:pt x="120000" y="111724"/>
                  </a:lnTo>
                  <a:lnTo>
                    <a:pt x="120000" y="111724"/>
                  </a:lnTo>
                  <a:lnTo>
                    <a:pt x="113793" y="87487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8" name="Shape 1423">
              <a:extLst>
                <a:ext uri="{FF2B5EF4-FFF2-40B4-BE49-F238E27FC236}">
                  <a16:creationId xmlns:a16="http://schemas.microsoft.com/office/drawing/2014/main" id="{000D5536-64A1-9352-14E6-C1625501AAC3}"/>
                </a:ext>
              </a:extLst>
            </p:cNvPr>
            <p:cNvSpPr/>
            <p:nvPr/>
          </p:nvSpPr>
          <p:spPr>
            <a:xfrm>
              <a:off x="7559757" y="2387425"/>
              <a:ext cx="242848" cy="177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588" y="0"/>
                  </a:moveTo>
                  <a:cubicBezTo>
                    <a:pt x="0" y="23414"/>
                    <a:pt x="0" y="23414"/>
                    <a:pt x="0" y="23414"/>
                  </a:cubicBezTo>
                  <a:cubicBezTo>
                    <a:pt x="0" y="23414"/>
                    <a:pt x="0" y="23414"/>
                    <a:pt x="0" y="23414"/>
                  </a:cubicBezTo>
                  <a:cubicBezTo>
                    <a:pt x="2117" y="42926"/>
                    <a:pt x="2117" y="42926"/>
                    <a:pt x="2117" y="42926"/>
                  </a:cubicBezTo>
                  <a:cubicBezTo>
                    <a:pt x="4941" y="42926"/>
                    <a:pt x="4941" y="42926"/>
                    <a:pt x="4941" y="42926"/>
                  </a:cubicBezTo>
                  <a:cubicBezTo>
                    <a:pt x="11294" y="32195"/>
                    <a:pt x="11294" y="32195"/>
                    <a:pt x="11294" y="32195"/>
                  </a:cubicBezTo>
                  <a:cubicBezTo>
                    <a:pt x="15529" y="32195"/>
                    <a:pt x="15529" y="32195"/>
                    <a:pt x="15529" y="32195"/>
                  </a:cubicBezTo>
                  <a:cubicBezTo>
                    <a:pt x="19764" y="24390"/>
                    <a:pt x="19764" y="24390"/>
                    <a:pt x="19764" y="24390"/>
                  </a:cubicBezTo>
                  <a:cubicBezTo>
                    <a:pt x="21176" y="24390"/>
                    <a:pt x="21176" y="24390"/>
                    <a:pt x="21176" y="24390"/>
                  </a:cubicBezTo>
                  <a:cubicBezTo>
                    <a:pt x="21882" y="26341"/>
                    <a:pt x="21882" y="26341"/>
                    <a:pt x="21882" y="26341"/>
                  </a:cubicBezTo>
                  <a:cubicBezTo>
                    <a:pt x="26823" y="21463"/>
                    <a:pt x="26823" y="21463"/>
                    <a:pt x="26823" y="21463"/>
                  </a:cubicBezTo>
                  <a:cubicBezTo>
                    <a:pt x="28941" y="21463"/>
                    <a:pt x="28941" y="21463"/>
                    <a:pt x="28941" y="21463"/>
                  </a:cubicBezTo>
                  <a:cubicBezTo>
                    <a:pt x="34588" y="17560"/>
                    <a:pt x="34588" y="17560"/>
                    <a:pt x="34588" y="17560"/>
                  </a:cubicBezTo>
                  <a:cubicBezTo>
                    <a:pt x="44470" y="21463"/>
                    <a:pt x="44470" y="21463"/>
                    <a:pt x="44470" y="21463"/>
                  </a:cubicBezTo>
                  <a:cubicBezTo>
                    <a:pt x="47294" y="27317"/>
                    <a:pt x="47294" y="27317"/>
                    <a:pt x="47294" y="27317"/>
                  </a:cubicBezTo>
                  <a:cubicBezTo>
                    <a:pt x="49411" y="35121"/>
                    <a:pt x="49411" y="35121"/>
                    <a:pt x="49411" y="35121"/>
                  </a:cubicBezTo>
                  <a:cubicBezTo>
                    <a:pt x="50117" y="35121"/>
                    <a:pt x="50117" y="35121"/>
                    <a:pt x="50117" y="35121"/>
                  </a:cubicBezTo>
                  <a:cubicBezTo>
                    <a:pt x="58588" y="41951"/>
                    <a:pt x="58588" y="41951"/>
                    <a:pt x="58588" y="41951"/>
                  </a:cubicBezTo>
                  <a:cubicBezTo>
                    <a:pt x="62117" y="46829"/>
                    <a:pt x="62117" y="46829"/>
                    <a:pt x="62117" y="46829"/>
                  </a:cubicBezTo>
                  <a:cubicBezTo>
                    <a:pt x="65647" y="49756"/>
                    <a:pt x="65647" y="49756"/>
                    <a:pt x="65647" y="49756"/>
                  </a:cubicBezTo>
                  <a:cubicBezTo>
                    <a:pt x="66352" y="54634"/>
                    <a:pt x="66352" y="54634"/>
                    <a:pt x="66352" y="54634"/>
                  </a:cubicBezTo>
                  <a:cubicBezTo>
                    <a:pt x="64941" y="58536"/>
                    <a:pt x="64941" y="58536"/>
                    <a:pt x="64941" y="58536"/>
                  </a:cubicBezTo>
                  <a:cubicBezTo>
                    <a:pt x="62117" y="59512"/>
                    <a:pt x="62117" y="59512"/>
                    <a:pt x="62117" y="59512"/>
                  </a:cubicBezTo>
                  <a:cubicBezTo>
                    <a:pt x="62823" y="72195"/>
                    <a:pt x="62823" y="72195"/>
                    <a:pt x="62823" y="72195"/>
                  </a:cubicBezTo>
                  <a:cubicBezTo>
                    <a:pt x="64235" y="74146"/>
                    <a:pt x="64235" y="74146"/>
                    <a:pt x="64235" y="74146"/>
                  </a:cubicBezTo>
                  <a:cubicBezTo>
                    <a:pt x="66352" y="73170"/>
                    <a:pt x="66352" y="73170"/>
                    <a:pt x="66352" y="73170"/>
                  </a:cubicBezTo>
                  <a:cubicBezTo>
                    <a:pt x="68470" y="72195"/>
                    <a:pt x="68470" y="72195"/>
                    <a:pt x="68470" y="72195"/>
                  </a:cubicBezTo>
                  <a:cubicBezTo>
                    <a:pt x="71294" y="73170"/>
                    <a:pt x="71294" y="73170"/>
                    <a:pt x="71294" y="73170"/>
                  </a:cubicBezTo>
                  <a:cubicBezTo>
                    <a:pt x="72000" y="74146"/>
                    <a:pt x="72000" y="74146"/>
                    <a:pt x="72000" y="74146"/>
                  </a:cubicBezTo>
                  <a:cubicBezTo>
                    <a:pt x="74823" y="73170"/>
                    <a:pt x="74823" y="73170"/>
                    <a:pt x="74823" y="73170"/>
                  </a:cubicBezTo>
                  <a:cubicBezTo>
                    <a:pt x="84000" y="74146"/>
                    <a:pt x="84000" y="74146"/>
                    <a:pt x="84000" y="74146"/>
                  </a:cubicBezTo>
                  <a:cubicBezTo>
                    <a:pt x="86117" y="76097"/>
                    <a:pt x="86117" y="76097"/>
                    <a:pt x="86117" y="76097"/>
                  </a:cubicBezTo>
                  <a:cubicBezTo>
                    <a:pt x="88941" y="78048"/>
                    <a:pt x="88941" y="78048"/>
                    <a:pt x="88941" y="78048"/>
                  </a:cubicBezTo>
                  <a:cubicBezTo>
                    <a:pt x="91058" y="77073"/>
                    <a:pt x="91058" y="77073"/>
                    <a:pt x="91058" y="77073"/>
                  </a:cubicBezTo>
                  <a:cubicBezTo>
                    <a:pt x="89647" y="73170"/>
                    <a:pt x="89647" y="73170"/>
                    <a:pt x="89647" y="73170"/>
                  </a:cubicBezTo>
                  <a:cubicBezTo>
                    <a:pt x="87529" y="70243"/>
                    <a:pt x="87529" y="70243"/>
                    <a:pt x="87529" y="70243"/>
                  </a:cubicBezTo>
                  <a:cubicBezTo>
                    <a:pt x="87529" y="67317"/>
                    <a:pt x="87529" y="67317"/>
                    <a:pt x="87529" y="67317"/>
                  </a:cubicBezTo>
                  <a:cubicBezTo>
                    <a:pt x="87529" y="66341"/>
                    <a:pt x="87529" y="66341"/>
                    <a:pt x="87529" y="66341"/>
                  </a:cubicBezTo>
                  <a:cubicBezTo>
                    <a:pt x="83294" y="58536"/>
                    <a:pt x="83294" y="58536"/>
                    <a:pt x="83294" y="58536"/>
                  </a:cubicBezTo>
                  <a:cubicBezTo>
                    <a:pt x="81882" y="55609"/>
                    <a:pt x="81882" y="55609"/>
                    <a:pt x="81882" y="55609"/>
                  </a:cubicBezTo>
                  <a:cubicBezTo>
                    <a:pt x="81882" y="48780"/>
                    <a:pt x="81882" y="48780"/>
                    <a:pt x="81882" y="48780"/>
                  </a:cubicBezTo>
                  <a:cubicBezTo>
                    <a:pt x="81176" y="41951"/>
                    <a:pt x="81176" y="41951"/>
                    <a:pt x="81176" y="41951"/>
                  </a:cubicBezTo>
                  <a:cubicBezTo>
                    <a:pt x="81882" y="35121"/>
                    <a:pt x="81882" y="35121"/>
                    <a:pt x="81882" y="35121"/>
                  </a:cubicBezTo>
                  <a:cubicBezTo>
                    <a:pt x="79764" y="30243"/>
                    <a:pt x="79764" y="30243"/>
                    <a:pt x="79764" y="30243"/>
                  </a:cubicBezTo>
                  <a:cubicBezTo>
                    <a:pt x="78352" y="27317"/>
                    <a:pt x="78352" y="27317"/>
                    <a:pt x="78352" y="27317"/>
                  </a:cubicBezTo>
                  <a:cubicBezTo>
                    <a:pt x="81176" y="27317"/>
                    <a:pt x="81176" y="27317"/>
                    <a:pt x="81176" y="27317"/>
                  </a:cubicBezTo>
                  <a:cubicBezTo>
                    <a:pt x="83294" y="21463"/>
                    <a:pt x="83294" y="21463"/>
                    <a:pt x="83294" y="21463"/>
                  </a:cubicBezTo>
                  <a:cubicBezTo>
                    <a:pt x="87529" y="17560"/>
                    <a:pt x="87529" y="17560"/>
                    <a:pt x="87529" y="17560"/>
                  </a:cubicBezTo>
                  <a:cubicBezTo>
                    <a:pt x="89647" y="11707"/>
                    <a:pt x="89647" y="11707"/>
                    <a:pt x="89647" y="11707"/>
                  </a:cubicBezTo>
                  <a:cubicBezTo>
                    <a:pt x="91058" y="12682"/>
                    <a:pt x="91058" y="12682"/>
                    <a:pt x="91058" y="12682"/>
                  </a:cubicBezTo>
                  <a:cubicBezTo>
                    <a:pt x="90352" y="19512"/>
                    <a:pt x="90352" y="19512"/>
                    <a:pt x="90352" y="19512"/>
                  </a:cubicBezTo>
                  <a:cubicBezTo>
                    <a:pt x="88235" y="20487"/>
                    <a:pt x="88235" y="20487"/>
                    <a:pt x="88235" y="20487"/>
                  </a:cubicBezTo>
                  <a:cubicBezTo>
                    <a:pt x="86823" y="26341"/>
                    <a:pt x="86823" y="26341"/>
                    <a:pt x="86823" y="26341"/>
                  </a:cubicBezTo>
                  <a:cubicBezTo>
                    <a:pt x="86823" y="30243"/>
                    <a:pt x="86823" y="30243"/>
                    <a:pt x="86823" y="30243"/>
                  </a:cubicBezTo>
                  <a:cubicBezTo>
                    <a:pt x="89647" y="30243"/>
                    <a:pt x="89647" y="30243"/>
                    <a:pt x="89647" y="30243"/>
                  </a:cubicBezTo>
                  <a:cubicBezTo>
                    <a:pt x="86117" y="35121"/>
                    <a:pt x="86117" y="35121"/>
                    <a:pt x="86117" y="35121"/>
                  </a:cubicBezTo>
                  <a:cubicBezTo>
                    <a:pt x="84705" y="38048"/>
                    <a:pt x="84705" y="38048"/>
                    <a:pt x="84705" y="38048"/>
                  </a:cubicBezTo>
                  <a:cubicBezTo>
                    <a:pt x="88941" y="40000"/>
                    <a:pt x="88941" y="40000"/>
                    <a:pt x="88941" y="40000"/>
                  </a:cubicBezTo>
                  <a:cubicBezTo>
                    <a:pt x="90352" y="40975"/>
                    <a:pt x="90352" y="40975"/>
                    <a:pt x="90352" y="40975"/>
                  </a:cubicBezTo>
                  <a:cubicBezTo>
                    <a:pt x="92470" y="44878"/>
                    <a:pt x="92470" y="44878"/>
                    <a:pt x="92470" y="44878"/>
                  </a:cubicBezTo>
                  <a:cubicBezTo>
                    <a:pt x="91764" y="45853"/>
                    <a:pt x="91764" y="45853"/>
                    <a:pt x="91764" y="45853"/>
                  </a:cubicBezTo>
                  <a:cubicBezTo>
                    <a:pt x="94588" y="49756"/>
                    <a:pt x="94588" y="49756"/>
                    <a:pt x="94588" y="49756"/>
                  </a:cubicBezTo>
                  <a:cubicBezTo>
                    <a:pt x="94588" y="51707"/>
                    <a:pt x="94588" y="51707"/>
                    <a:pt x="94588" y="51707"/>
                  </a:cubicBezTo>
                  <a:cubicBezTo>
                    <a:pt x="91764" y="55609"/>
                    <a:pt x="91764" y="55609"/>
                    <a:pt x="91764" y="55609"/>
                  </a:cubicBezTo>
                  <a:cubicBezTo>
                    <a:pt x="89647" y="55609"/>
                    <a:pt x="89647" y="55609"/>
                    <a:pt x="89647" y="55609"/>
                  </a:cubicBezTo>
                  <a:cubicBezTo>
                    <a:pt x="90352" y="59512"/>
                    <a:pt x="90352" y="59512"/>
                    <a:pt x="90352" y="59512"/>
                  </a:cubicBezTo>
                  <a:cubicBezTo>
                    <a:pt x="89647" y="61463"/>
                    <a:pt x="89647" y="61463"/>
                    <a:pt x="89647" y="61463"/>
                  </a:cubicBezTo>
                  <a:cubicBezTo>
                    <a:pt x="91058" y="63414"/>
                    <a:pt x="91058" y="63414"/>
                    <a:pt x="91058" y="63414"/>
                  </a:cubicBezTo>
                  <a:cubicBezTo>
                    <a:pt x="93882" y="64390"/>
                    <a:pt x="93882" y="64390"/>
                    <a:pt x="93882" y="64390"/>
                  </a:cubicBezTo>
                  <a:cubicBezTo>
                    <a:pt x="98117" y="64390"/>
                    <a:pt x="98117" y="64390"/>
                    <a:pt x="98117" y="64390"/>
                  </a:cubicBezTo>
                  <a:cubicBezTo>
                    <a:pt x="100941" y="67317"/>
                    <a:pt x="100941" y="67317"/>
                    <a:pt x="100941" y="67317"/>
                  </a:cubicBezTo>
                  <a:cubicBezTo>
                    <a:pt x="103058" y="73170"/>
                    <a:pt x="103058" y="73170"/>
                    <a:pt x="103058" y="73170"/>
                  </a:cubicBezTo>
                  <a:cubicBezTo>
                    <a:pt x="104470" y="78048"/>
                    <a:pt x="104470" y="78048"/>
                    <a:pt x="104470" y="78048"/>
                  </a:cubicBezTo>
                  <a:cubicBezTo>
                    <a:pt x="103764" y="79024"/>
                    <a:pt x="103764" y="79024"/>
                    <a:pt x="103764" y="79024"/>
                  </a:cubicBezTo>
                  <a:cubicBezTo>
                    <a:pt x="105882" y="81951"/>
                    <a:pt x="105882" y="81951"/>
                    <a:pt x="105882" y="81951"/>
                  </a:cubicBezTo>
                  <a:cubicBezTo>
                    <a:pt x="107294" y="86829"/>
                    <a:pt x="107294" y="86829"/>
                    <a:pt x="107294" y="86829"/>
                  </a:cubicBezTo>
                  <a:cubicBezTo>
                    <a:pt x="105176" y="95609"/>
                    <a:pt x="105176" y="95609"/>
                    <a:pt x="105176" y="95609"/>
                  </a:cubicBezTo>
                  <a:cubicBezTo>
                    <a:pt x="104470" y="101463"/>
                    <a:pt x="104470" y="101463"/>
                    <a:pt x="104470" y="101463"/>
                  </a:cubicBezTo>
                  <a:cubicBezTo>
                    <a:pt x="104470" y="111219"/>
                    <a:pt x="104470" y="111219"/>
                    <a:pt x="104470" y="111219"/>
                  </a:cubicBezTo>
                  <a:cubicBezTo>
                    <a:pt x="105176" y="117073"/>
                    <a:pt x="105176" y="117073"/>
                    <a:pt x="105176" y="117073"/>
                  </a:cubicBezTo>
                  <a:cubicBezTo>
                    <a:pt x="106588" y="120000"/>
                    <a:pt x="106588" y="120000"/>
                    <a:pt x="106588" y="120000"/>
                  </a:cubicBezTo>
                  <a:cubicBezTo>
                    <a:pt x="108000" y="113170"/>
                    <a:pt x="108000" y="113170"/>
                    <a:pt x="108000" y="113170"/>
                  </a:cubicBezTo>
                  <a:cubicBezTo>
                    <a:pt x="108705" y="102439"/>
                    <a:pt x="108705" y="102439"/>
                    <a:pt x="108705" y="102439"/>
                  </a:cubicBezTo>
                  <a:cubicBezTo>
                    <a:pt x="110823" y="99512"/>
                    <a:pt x="110823" y="99512"/>
                    <a:pt x="110823" y="99512"/>
                  </a:cubicBezTo>
                  <a:cubicBezTo>
                    <a:pt x="110823" y="96585"/>
                    <a:pt x="110823" y="96585"/>
                    <a:pt x="110823" y="96585"/>
                  </a:cubicBezTo>
                  <a:cubicBezTo>
                    <a:pt x="110823" y="94634"/>
                    <a:pt x="110823" y="94634"/>
                    <a:pt x="110823" y="94634"/>
                  </a:cubicBezTo>
                  <a:cubicBezTo>
                    <a:pt x="112941" y="92682"/>
                    <a:pt x="112941" y="92682"/>
                    <a:pt x="112941" y="92682"/>
                  </a:cubicBezTo>
                  <a:cubicBezTo>
                    <a:pt x="115058" y="88780"/>
                    <a:pt x="115058" y="88780"/>
                    <a:pt x="115058" y="88780"/>
                  </a:cubicBezTo>
                  <a:cubicBezTo>
                    <a:pt x="115058" y="80000"/>
                    <a:pt x="115058" y="80000"/>
                    <a:pt x="115058" y="80000"/>
                  </a:cubicBezTo>
                  <a:cubicBezTo>
                    <a:pt x="115058" y="77073"/>
                    <a:pt x="115058" y="77073"/>
                    <a:pt x="115058" y="77073"/>
                  </a:cubicBezTo>
                  <a:cubicBezTo>
                    <a:pt x="115058" y="73170"/>
                    <a:pt x="115058" y="73170"/>
                    <a:pt x="115058" y="73170"/>
                  </a:cubicBezTo>
                  <a:cubicBezTo>
                    <a:pt x="117882" y="69268"/>
                    <a:pt x="117882" y="69268"/>
                    <a:pt x="117882" y="69268"/>
                  </a:cubicBezTo>
                  <a:cubicBezTo>
                    <a:pt x="118588" y="72195"/>
                    <a:pt x="118588" y="72195"/>
                    <a:pt x="118588" y="72195"/>
                  </a:cubicBezTo>
                  <a:cubicBezTo>
                    <a:pt x="117882" y="75121"/>
                    <a:pt x="117882" y="75121"/>
                    <a:pt x="117882" y="75121"/>
                  </a:cubicBezTo>
                  <a:cubicBezTo>
                    <a:pt x="117882" y="75121"/>
                    <a:pt x="116470" y="78048"/>
                    <a:pt x="116470" y="78048"/>
                  </a:cubicBezTo>
                  <a:cubicBezTo>
                    <a:pt x="117176" y="79024"/>
                    <a:pt x="118588" y="80000"/>
                    <a:pt x="118588" y="80000"/>
                  </a:cubicBezTo>
                  <a:cubicBezTo>
                    <a:pt x="120000" y="75121"/>
                    <a:pt x="120000" y="75121"/>
                    <a:pt x="120000" y="75121"/>
                  </a:cubicBezTo>
                  <a:cubicBezTo>
                    <a:pt x="120000" y="66341"/>
                    <a:pt x="120000" y="66341"/>
                    <a:pt x="120000" y="66341"/>
                  </a:cubicBezTo>
                  <a:cubicBezTo>
                    <a:pt x="119294" y="52682"/>
                    <a:pt x="119294" y="52682"/>
                    <a:pt x="119294" y="52682"/>
                  </a:cubicBezTo>
                  <a:cubicBezTo>
                    <a:pt x="119294" y="52682"/>
                    <a:pt x="119294" y="52682"/>
                    <a:pt x="119294" y="52682"/>
                  </a:cubicBezTo>
                  <a:cubicBezTo>
                    <a:pt x="104470" y="55609"/>
                    <a:pt x="104470" y="55609"/>
                    <a:pt x="104470" y="55609"/>
                  </a:cubicBezTo>
                  <a:lnTo>
                    <a:pt x="94588" y="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9" name="Shape 1424">
              <a:extLst>
                <a:ext uri="{FF2B5EF4-FFF2-40B4-BE49-F238E27FC236}">
                  <a16:creationId xmlns:a16="http://schemas.microsoft.com/office/drawing/2014/main" id="{5A8B96A9-77C0-2BA4-8E1D-C395468FDB59}"/>
                </a:ext>
              </a:extLst>
            </p:cNvPr>
            <p:cNvSpPr/>
            <p:nvPr/>
          </p:nvSpPr>
          <p:spPr>
            <a:xfrm>
              <a:off x="7411350" y="2367189"/>
              <a:ext cx="249594" cy="2462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027" y="111780"/>
                  </a:moveTo>
                  <a:lnTo>
                    <a:pt x="19459" y="111780"/>
                  </a:lnTo>
                  <a:lnTo>
                    <a:pt x="20270" y="114246"/>
                  </a:lnTo>
                  <a:lnTo>
                    <a:pt x="25135" y="118356"/>
                  </a:lnTo>
                  <a:lnTo>
                    <a:pt x="29189" y="119999"/>
                  </a:lnTo>
                  <a:lnTo>
                    <a:pt x="30810" y="119999"/>
                  </a:lnTo>
                  <a:lnTo>
                    <a:pt x="35675" y="114246"/>
                  </a:lnTo>
                  <a:lnTo>
                    <a:pt x="38918" y="116712"/>
                  </a:lnTo>
                  <a:lnTo>
                    <a:pt x="46216" y="115068"/>
                  </a:lnTo>
                  <a:lnTo>
                    <a:pt x="51891" y="110136"/>
                  </a:lnTo>
                  <a:lnTo>
                    <a:pt x="60810" y="105205"/>
                  </a:lnTo>
                  <a:lnTo>
                    <a:pt x="64054" y="102739"/>
                  </a:lnTo>
                  <a:lnTo>
                    <a:pt x="63243" y="96164"/>
                  </a:lnTo>
                  <a:lnTo>
                    <a:pt x="64054" y="92054"/>
                  </a:lnTo>
                  <a:lnTo>
                    <a:pt x="68108" y="87945"/>
                  </a:lnTo>
                  <a:lnTo>
                    <a:pt x="70540" y="81369"/>
                  </a:lnTo>
                  <a:lnTo>
                    <a:pt x="72972" y="71506"/>
                  </a:lnTo>
                  <a:lnTo>
                    <a:pt x="73783" y="65753"/>
                  </a:lnTo>
                  <a:lnTo>
                    <a:pt x="77027" y="67397"/>
                  </a:lnTo>
                  <a:lnTo>
                    <a:pt x="81081" y="69041"/>
                  </a:lnTo>
                  <a:lnTo>
                    <a:pt x="82702" y="69863"/>
                  </a:lnTo>
                  <a:lnTo>
                    <a:pt x="83513" y="68219"/>
                  </a:lnTo>
                  <a:lnTo>
                    <a:pt x="85945" y="61643"/>
                  </a:lnTo>
                  <a:lnTo>
                    <a:pt x="87567" y="58356"/>
                  </a:lnTo>
                  <a:lnTo>
                    <a:pt x="88378" y="55068"/>
                  </a:lnTo>
                  <a:lnTo>
                    <a:pt x="89189" y="55068"/>
                  </a:lnTo>
                  <a:lnTo>
                    <a:pt x="91621" y="55068"/>
                  </a:lnTo>
                  <a:lnTo>
                    <a:pt x="92432" y="56712"/>
                  </a:lnTo>
                  <a:lnTo>
                    <a:pt x="96486" y="49315"/>
                  </a:lnTo>
                  <a:lnTo>
                    <a:pt x="98918" y="46849"/>
                  </a:lnTo>
                  <a:lnTo>
                    <a:pt x="100540" y="44383"/>
                  </a:lnTo>
                  <a:lnTo>
                    <a:pt x="102162" y="38630"/>
                  </a:lnTo>
                  <a:lnTo>
                    <a:pt x="102162" y="32054"/>
                  </a:lnTo>
                  <a:lnTo>
                    <a:pt x="109459" y="36164"/>
                  </a:lnTo>
                  <a:lnTo>
                    <a:pt x="114324" y="38630"/>
                  </a:lnTo>
                  <a:lnTo>
                    <a:pt x="115945" y="38630"/>
                  </a:lnTo>
                  <a:lnTo>
                    <a:pt x="118378" y="36164"/>
                  </a:lnTo>
                  <a:lnTo>
                    <a:pt x="120000" y="35342"/>
                  </a:lnTo>
                  <a:lnTo>
                    <a:pt x="119189" y="35342"/>
                  </a:lnTo>
                  <a:lnTo>
                    <a:pt x="117567" y="29589"/>
                  </a:lnTo>
                  <a:lnTo>
                    <a:pt x="114324" y="25479"/>
                  </a:lnTo>
                  <a:lnTo>
                    <a:pt x="105405" y="23013"/>
                  </a:lnTo>
                  <a:lnTo>
                    <a:pt x="99729" y="25479"/>
                  </a:lnTo>
                  <a:lnTo>
                    <a:pt x="97297" y="25479"/>
                  </a:lnTo>
                  <a:lnTo>
                    <a:pt x="92432" y="28767"/>
                  </a:lnTo>
                  <a:lnTo>
                    <a:pt x="91621" y="27945"/>
                  </a:lnTo>
                  <a:lnTo>
                    <a:pt x="90810" y="27945"/>
                  </a:lnTo>
                  <a:lnTo>
                    <a:pt x="86756" y="32876"/>
                  </a:lnTo>
                  <a:lnTo>
                    <a:pt x="82702" y="32876"/>
                  </a:lnTo>
                  <a:lnTo>
                    <a:pt x="76216" y="41095"/>
                  </a:lnTo>
                  <a:lnTo>
                    <a:pt x="73783" y="41095"/>
                  </a:lnTo>
                  <a:lnTo>
                    <a:pt x="71351" y="27123"/>
                  </a:lnTo>
                  <a:lnTo>
                    <a:pt x="46216" y="32054"/>
                  </a:lnTo>
                  <a:lnTo>
                    <a:pt x="41351" y="0"/>
                  </a:lnTo>
                  <a:lnTo>
                    <a:pt x="38918" y="0"/>
                  </a:lnTo>
                  <a:lnTo>
                    <a:pt x="38108" y="2465"/>
                  </a:lnTo>
                  <a:lnTo>
                    <a:pt x="38918" y="4931"/>
                  </a:lnTo>
                  <a:lnTo>
                    <a:pt x="38918" y="5753"/>
                  </a:lnTo>
                  <a:lnTo>
                    <a:pt x="38918" y="12328"/>
                  </a:lnTo>
                  <a:lnTo>
                    <a:pt x="38918" y="15616"/>
                  </a:lnTo>
                  <a:lnTo>
                    <a:pt x="38108" y="18082"/>
                  </a:lnTo>
                  <a:lnTo>
                    <a:pt x="38108" y="23013"/>
                  </a:lnTo>
                  <a:lnTo>
                    <a:pt x="37297" y="29589"/>
                  </a:lnTo>
                  <a:lnTo>
                    <a:pt x="37297" y="32054"/>
                  </a:lnTo>
                  <a:lnTo>
                    <a:pt x="35675" y="36164"/>
                  </a:lnTo>
                  <a:lnTo>
                    <a:pt x="29189" y="41917"/>
                  </a:lnTo>
                  <a:lnTo>
                    <a:pt x="26756" y="45205"/>
                  </a:lnTo>
                  <a:lnTo>
                    <a:pt x="22702" y="45205"/>
                  </a:lnTo>
                  <a:lnTo>
                    <a:pt x="19459" y="50136"/>
                  </a:lnTo>
                  <a:lnTo>
                    <a:pt x="17027" y="53424"/>
                  </a:lnTo>
                  <a:lnTo>
                    <a:pt x="16216" y="61643"/>
                  </a:lnTo>
                  <a:lnTo>
                    <a:pt x="15405" y="62465"/>
                  </a:lnTo>
                  <a:lnTo>
                    <a:pt x="12162" y="59999"/>
                  </a:lnTo>
                  <a:lnTo>
                    <a:pt x="9729" y="62465"/>
                  </a:lnTo>
                  <a:lnTo>
                    <a:pt x="7297" y="71506"/>
                  </a:lnTo>
                  <a:lnTo>
                    <a:pt x="7297" y="74794"/>
                  </a:lnTo>
                  <a:lnTo>
                    <a:pt x="5675" y="77260"/>
                  </a:lnTo>
                  <a:lnTo>
                    <a:pt x="2432" y="80547"/>
                  </a:lnTo>
                  <a:lnTo>
                    <a:pt x="0" y="83013"/>
                  </a:lnTo>
                  <a:lnTo>
                    <a:pt x="2432" y="93698"/>
                  </a:lnTo>
                  <a:lnTo>
                    <a:pt x="4054" y="98630"/>
                  </a:lnTo>
                  <a:lnTo>
                    <a:pt x="8108" y="104383"/>
                  </a:lnTo>
                  <a:lnTo>
                    <a:pt x="12162" y="108493"/>
                  </a:lnTo>
                  <a:lnTo>
                    <a:pt x="15405" y="113424"/>
                  </a:lnTo>
                  <a:lnTo>
                    <a:pt x="16216" y="113424"/>
                  </a:lnTo>
                  <a:lnTo>
                    <a:pt x="17027" y="11178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0" name="Shape 1425">
              <a:extLst>
                <a:ext uri="{FF2B5EF4-FFF2-40B4-BE49-F238E27FC236}">
                  <a16:creationId xmlns:a16="http://schemas.microsoft.com/office/drawing/2014/main" id="{78027ABD-2E2D-36DE-70EC-A2214D31A0F9}"/>
                </a:ext>
              </a:extLst>
            </p:cNvPr>
            <p:cNvSpPr/>
            <p:nvPr/>
          </p:nvSpPr>
          <p:spPr>
            <a:xfrm>
              <a:off x="7045392" y="2498731"/>
              <a:ext cx="397999" cy="2057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711" y="92459"/>
                  </a:moveTo>
                  <a:lnTo>
                    <a:pt x="105254" y="89508"/>
                  </a:lnTo>
                  <a:lnTo>
                    <a:pt x="106779" y="87540"/>
                  </a:lnTo>
                  <a:lnTo>
                    <a:pt x="108813" y="86557"/>
                  </a:lnTo>
                  <a:lnTo>
                    <a:pt x="110338" y="77704"/>
                  </a:lnTo>
                  <a:lnTo>
                    <a:pt x="111864" y="72786"/>
                  </a:lnTo>
                  <a:lnTo>
                    <a:pt x="117457" y="68852"/>
                  </a:lnTo>
                  <a:lnTo>
                    <a:pt x="119491" y="62950"/>
                  </a:lnTo>
                  <a:lnTo>
                    <a:pt x="120000" y="59016"/>
                  </a:lnTo>
                  <a:lnTo>
                    <a:pt x="117966" y="53114"/>
                  </a:lnTo>
                  <a:lnTo>
                    <a:pt x="115423" y="48196"/>
                  </a:lnTo>
                  <a:lnTo>
                    <a:pt x="112881" y="41311"/>
                  </a:lnTo>
                  <a:lnTo>
                    <a:pt x="111864" y="35409"/>
                  </a:lnTo>
                  <a:lnTo>
                    <a:pt x="110338" y="22622"/>
                  </a:lnTo>
                  <a:lnTo>
                    <a:pt x="110847" y="21639"/>
                  </a:lnTo>
                  <a:lnTo>
                    <a:pt x="109322" y="21639"/>
                  </a:lnTo>
                  <a:lnTo>
                    <a:pt x="107288" y="17704"/>
                  </a:lnTo>
                  <a:lnTo>
                    <a:pt x="105254" y="12786"/>
                  </a:lnTo>
                  <a:lnTo>
                    <a:pt x="103728" y="9836"/>
                  </a:lnTo>
                  <a:lnTo>
                    <a:pt x="103220" y="10819"/>
                  </a:lnTo>
                  <a:lnTo>
                    <a:pt x="102203" y="11803"/>
                  </a:lnTo>
                  <a:lnTo>
                    <a:pt x="101186" y="14754"/>
                  </a:lnTo>
                  <a:lnTo>
                    <a:pt x="100677" y="15737"/>
                  </a:lnTo>
                  <a:lnTo>
                    <a:pt x="97627" y="16721"/>
                  </a:lnTo>
                  <a:lnTo>
                    <a:pt x="95084" y="14754"/>
                  </a:lnTo>
                  <a:lnTo>
                    <a:pt x="93559" y="12786"/>
                  </a:lnTo>
                  <a:lnTo>
                    <a:pt x="93050" y="13770"/>
                  </a:lnTo>
                  <a:lnTo>
                    <a:pt x="92033" y="15737"/>
                  </a:lnTo>
                  <a:lnTo>
                    <a:pt x="92033" y="16721"/>
                  </a:lnTo>
                  <a:lnTo>
                    <a:pt x="90508" y="17704"/>
                  </a:lnTo>
                  <a:lnTo>
                    <a:pt x="89491" y="15737"/>
                  </a:lnTo>
                  <a:lnTo>
                    <a:pt x="88474" y="14754"/>
                  </a:lnTo>
                  <a:lnTo>
                    <a:pt x="86949" y="13770"/>
                  </a:lnTo>
                  <a:lnTo>
                    <a:pt x="84406" y="12786"/>
                  </a:lnTo>
                  <a:lnTo>
                    <a:pt x="83898" y="10819"/>
                  </a:lnTo>
                  <a:lnTo>
                    <a:pt x="82881" y="6885"/>
                  </a:lnTo>
                  <a:lnTo>
                    <a:pt x="80847" y="3934"/>
                  </a:lnTo>
                  <a:lnTo>
                    <a:pt x="78305" y="0"/>
                  </a:lnTo>
                  <a:lnTo>
                    <a:pt x="77796" y="983"/>
                  </a:lnTo>
                  <a:lnTo>
                    <a:pt x="75254" y="2950"/>
                  </a:lnTo>
                  <a:lnTo>
                    <a:pt x="72711" y="983"/>
                  </a:lnTo>
                  <a:lnTo>
                    <a:pt x="71694" y="1967"/>
                  </a:lnTo>
                  <a:lnTo>
                    <a:pt x="72203" y="5901"/>
                  </a:lnTo>
                  <a:lnTo>
                    <a:pt x="73220" y="6885"/>
                  </a:lnTo>
                  <a:lnTo>
                    <a:pt x="72711" y="8852"/>
                  </a:lnTo>
                  <a:lnTo>
                    <a:pt x="73220" y="14754"/>
                  </a:lnTo>
                  <a:lnTo>
                    <a:pt x="72203" y="16721"/>
                  </a:lnTo>
                  <a:lnTo>
                    <a:pt x="70169" y="16721"/>
                  </a:lnTo>
                  <a:lnTo>
                    <a:pt x="68135" y="18688"/>
                  </a:lnTo>
                  <a:lnTo>
                    <a:pt x="64067" y="19672"/>
                  </a:lnTo>
                  <a:lnTo>
                    <a:pt x="63559" y="20655"/>
                  </a:lnTo>
                  <a:lnTo>
                    <a:pt x="63559" y="22622"/>
                  </a:lnTo>
                  <a:lnTo>
                    <a:pt x="63050" y="24590"/>
                  </a:lnTo>
                  <a:lnTo>
                    <a:pt x="63050" y="28524"/>
                  </a:lnTo>
                  <a:lnTo>
                    <a:pt x="62033" y="32459"/>
                  </a:lnTo>
                  <a:lnTo>
                    <a:pt x="61016" y="36393"/>
                  </a:lnTo>
                  <a:lnTo>
                    <a:pt x="60000" y="38360"/>
                  </a:lnTo>
                  <a:lnTo>
                    <a:pt x="58474" y="38360"/>
                  </a:lnTo>
                  <a:lnTo>
                    <a:pt x="56949" y="43278"/>
                  </a:lnTo>
                  <a:lnTo>
                    <a:pt x="56949" y="46229"/>
                  </a:lnTo>
                  <a:lnTo>
                    <a:pt x="55932" y="50163"/>
                  </a:lnTo>
                  <a:lnTo>
                    <a:pt x="52881" y="51147"/>
                  </a:lnTo>
                  <a:lnTo>
                    <a:pt x="52372" y="50163"/>
                  </a:lnTo>
                  <a:lnTo>
                    <a:pt x="50847" y="47213"/>
                  </a:lnTo>
                  <a:lnTo>
                    <a:pt x="50338" y="43278"/>
                  </a:lnTo>
                  <a:lnTo>
                    <a:pt x="49322" y="43278"/>
                  </a:lnTo>
                  <a:lnTo>
                    <a:pt x="48813" y="47213"/>
                  </a:lnTo>
                  <a:lnTo>
                    <a:pt x="47288" y="50163"/>
                  </a:lnTo>
                  <a:lnTo>
                    <a:pt x="47288" y="54098"/>
                  </a:lnTo>
                  <a:lnTo>
                    <a:pt x="46779" y="57049"/>
                  </a:lnTo>
                  <a:lnTo>
                    <a:pt x="44745" y="56065"/>
                  </a:lnTo>
                  <a:lnTo>
                    <a:pt x="43728" y="54098"/>
                  </a:lnTo>
                  <a:lnTo>
                    <a:pt x="41694" y="54098"/>
                  </a:lnTo>
                  <a:lnTo>
                    <a:pt x="40677" y="55081"/>
                  </a:lnTo>
                  <a:lnTo>
                    <a:pt x="38644" y="56065"/>
                  </a:lnTo>
                  <a:lnTo>
                    <a:pt x="38644" y="60000"/>
                  </a:lnTo>
                  <a:lnTo>
                    <a:pt x="38135" y="60983"/>
                  </a:lnTo>
                  <a:lnTo>
                    <a:pt x="36101" y="59016"/>
                  </a:lnTo>
                  <a:lnTo>
                    <a:pt x="34576" y="56065"/>
                  </a:lnTo>
                  <a:lnTo>
                    <a:pt x="32033" y="56065"/>
                  </a:lnTo>
                  <a:lnTo>
                    <a:pt x="30508" y="56065"/>
                  </a:lnTo>
                  <a:lnTo>
                    <a:pt x="28983" y="60000"/>
                  </a:lnTo>
                  <a:lnTo>
                    <a:pt x="24915" y="60000"/>
                  </a:lnTo>
                  <a:lnTo>
                    <a:pt x="24915" y="64918"/>
                  </a:lnTo>
                  <a:lnTo>
                    <a:pt x="23389" y="64918"/>
                  </a:lnTo>
                  <a:lnTo>
                    <a:pt x="21864" y="65901"/>
                  </a:lnTo>
                  <a:lnTo>
                    <a:pt x="21864" y="69836"/>
                  </a:lnTo>
                  <a:lnTo>
                    <a:pt x="21864" y="70819"/>
                  </a:lnTo>
                  <a:lnTo>
                    <a:pt x="21864" y="73770"/>
                  </a:lnTo>
                  <a:lnTo>
                    <a:pt x="22372" y="76721"/>
                  </a:lnTo>
                  <a:lnTo>
                    <a:pt x="21355" y="77704"/>
                  </a:lnTo>
                  <a:lnTo>
                    <a:pt x="18305" y="79672"/>
                  </a:lnTo>
                  <a:lnTo>
                    <a:pt x="16779" y="81639"/>
                  </a:lnTo>
                  <a:lnTo>
                    <a:pt x="16779" y="86557"/>
                  </a:lnTo>
                  <a:lnTo>
                    <a:pt x="17796" y="91475"/>
                  </a:lnTo>
                  <a:lnTo>
                    <a:pt x="16779" y="92459"/>
                  </a:lnTo>
                  <a:lnTo>
                    <a:pt x="15254" y="92459"/>
                  </a:lnTo>
                  <a:lnTo>
                    <a:pt x="13728" y="92459"/>
                  </a:lnTo>
                  <a:lnTo>
                    <a:pt x="11694" y="89508"/>
                  </a:lnTo>
                  <a:lnTo>
                    <a:pt x="9661" y="87540"/>
                  </a:lnTo>
                  <a:lnTo>
                    <a:pt x="8644" y="88524"/>
                  </a:lnTo>
                  <a:lnTo>
                    <a:pt x="7118" y="91475"/>
                  </a:lnTo>
                  <a:lnTo>
                    <a:pt x="5593" y="92459"/>
                  </a:lnTo>
                  <a:lnTo>
                    <a:pt x="5084" y="95409"/>
                  </a:lnTo>
                  <a:lnTo>
                    <a:pt x="5084" y="98360"/>
                  </a:lnTo>
                  <a:lnTo>
                    <a:pt x="7118" y="100327"/>
                  </a:lnTo>
                  <a:lnTo>
                    <a:pt x="7118" y="102295"/>
                  </a:lnTo>
                  <a:lnTo>
                    <a:pt x="7118" y="105245"/>
                  </a:lnTo>
                  <a:lnTo>
                    <a:pt x="7118" y="110163"/>
                  </a:lnTo>
                  <a:lnTo>
                    <a:pt x="6101" y="113114"/>
                  </a:lnTo>
                  <a:lnTo>
                    <a:pt x="5084" y="114098"/>
                  </a:lnTo>
                  <a:lnTo>
                    <a:pt x="3559" y="114098"/>
                  </a:lnTo>
                  <a:lnTo>
                    <a:pt x="2542" y="115081"/>
                  </a:lnTo>
                  <a:lnTo>
                    <a:pt x="2542" y="115081"/>
                  </a:lnTo>
                  <a:lnTo>
                    <a:pt x="2033" y="115081"/>
                  </a:lnTo>
                  <a:lnTo>
                    <a:pt x="0" y="115081"/>
                  </a:lnTo>
                  <a:lnTo>
                    <a:pt x="0" y="116065"/>
                  </a:lnTo>
                  <a:lnTo>
                    <a:pt x="0" y="119016"/>
                  </a:lnTo>
                  <a:lnTo>
                    <a:pt x="0" y="120000"/>
                  </a:lnTo>
                  <a:lnTo>
                    <a:pt x="1016" y="119016"/>
                  </a:lnTo>
                  <a:lnTo>
                    <a:pt x="26440" y="118032"/>
                  </a:lnTo>
                  <a:lnTo>
                    <a:pt x="25423" y="109180"/>
                  </a:lnTo>
                  <a:lnTo>
                    <a:pt x="72711" y="103278"/>
                  </a:lnTo>
                  <a:lnTo>
                    <a:pt x="97627" y="98360"/>
                  </a:lnTo>
                  <a:lnTo>
                    <a:pt x="100677" y="95409"/>
                  </a:lnTo>
                  <a:lnTo>
                    <a:pt x="102711" y="92459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1" name="Shape 1426">
              <a:extLst>
                <a:ext uri="{FF2B5EF4-FFF2-40B4-BE49-F238E27FC236}">
                  <a16:creationId xmlns:a16="http://schemas.microsoft.com/office/drawing/2014/main" id="{6561A10B-8A76-0AAD-EC3F-98F2512AA075}"/>
                </a:ext>
              </a:extLst>
            </p:cNvPr>
            <p:cNvSpPr/>
            <p:nvPr/>
          </p:nvSpPr>
          <p:spPr>
            <a:xfrm>
              <a:off x="6706417" y="2426214"/>
              <a:ext cx="362584" cy="3153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440" y="104796"/>
                  </a:moveTo>
                  <a:cubicBezTo>
                    <a:pt x="112440" y="103167"/>
                    <a:pt x="112440" y="103167"/>
                    <a:pt x="112440" y="103167"/>
                  </a:cubicBezTo>
                  <a:cubicBezTo>
                    <a:pt x="112440" y="102624"/>
                    <a:pt x="112440" y="102624"/>
                    <a:pt x="112440" y="102624"/>
                  </a:cubicBezTo>
                  <a:cubicBezTo>
                    <a:pt x="114330" y="102624"/>
                    <a:pt x="114330" y="102624"/>
                    <a:pt x="114330" y="102624"/>
                  </a:cubicBezTo>
                  <a:cubicBezTo>
                    <a:pt x="114803" y="102624"/>
                    <a:pt x="114803" y="102624"/>
                    <a:pt x="114803" y="102624"/>
                  </a:cubicBezTo>
                  <a:cubicBezTo>
                    <a:pt x="115275" y="102081"/>
                    <a:pt x="115275" y="102081"/>
                    <a:pt x="115275" y="102081"/>
                  </a:cubicBezTo>
                  <a:cubicBezTo>
                    <a:pt x="116220" y="101538"/>
                    <a:pt x="116220" y="101538"/>
                    <a:pt x="116220" y="101538"/>
                  </a:cubicBezTo>
                  <a:cubicBezTo>
                    <a:pt x="117637" y="101538"/>
                    <a:pt x="117637" y="101538"/>
                    <a:pt x="117637" y="101538"/>
                  </a:cubicBezTo>
                  <a:cubicBezTo>
                    <a:pt x="119055" y="100995"/>
                    <a:pt x="119055" y="100995"/>
                    <a:pt x="119055" y="100995"/>
                  </a:cubicBezTo>
                  <a:cubicBezTo>
                    <a:pt x="120000" y="99366"/>
                    <a:pt x="120000" y="99366"/>
                    <a:pt x="120000" y="99366"/>
                  </a:cubicBezTo>
                  <a:cubicBezTo>
                    <a:pt x="120000" y="96108"/>
                    <a:pt x="120000" y="96108"/>
                    <a:pt x="120000" y="96108"/>
                  </a:cubicBezTo>
                  <a:cubicBezTo>
                    <a:pt x="120000" y="93936"/>
                    <a:pt x="120000" y="93936"/>
                    <a:pt x="120000" y="93936"/>
                  </a:cubicBezTo>
                  <a:cubicBezTo>
                    <a:pt x="120000" y="92850"/>
                    <a:pt x="120000" y="92850"/>
                    <a:pt x="120000" y="92850"/>
                  </a:cubicBezTo>
                  <a:cubicBezTo>
                    <a:pt x="118110" y="91221"/>
                    <a:pt x="118110" y="91221"/>
                    <a:pt x="118110" y="91221"/>
                  </a:cubicBezTo>
                  <a:cubicBezTo>
                    <a:pt x="118110" y="89592"/>
                    <a:pt x="118110" y="89592"/>
                    <a:pt x="118110" y="89592"/>
                  </a:cubicBezTo>
                  <a:cubicBezTo>
                    <a:pt x="118582" y="87420"/>
                    <a:pt x="118582" y="87420"/>
                    <a:pt x="118582" y="87420"/>
                  </a:cubicBezTo>
                  <a:cubicBezTo>
                    <a:pt x="116220" y="87420"/>
                    <a:pt x="116220" y="87420"/>
                    <a:pt x="116220" y="87420"/>
                  </a:cubicBezTo>
                  <a:cubicBezTo>
                    <a:pt x="114803" y="90135"/>
                    <a:pt x="114803" y="90135"/>
                    <a:pt x="114803" y="90135"/>
                  </a:cubicBezTo>
                  <a:cubicBezTo>
                    <a:pt x="114803" y="87420"/>
                    <a:pt x="114803" y="87420"/>
                    <a:pt x="114803" y="87420"/>
                  </a:cubicBezTo>
                  <a:cubicBezTo>
                    <a:pt x="112440" y="84705"/>
                    <a:pt x="112440" y="84705"/>
                    <a:pt x="112440" y="84705"/>
                  </a:cubicBezTo>
                  <a:cubicBezTo>
                    <a:pt x="112913" y="82533"/>
                    <a:pt x="112913" y="82533"/>
                    <a:pt x="112913" y="82533"/>
                  </a:cubicBezTo>
                  <a:cubicBezTo>
                    <a:pt x="113385" y="79276"/>
                    <a:pt x="113385" y="79276"/>
                    <a:pt x="113385" y="79276"/>
                  </a:cubicBezTo>
                  <a:cubicBezTo>
                    <a:pt x="111496" y="73303"/>
                    <a:pt x="111496" y="73303"/>
                    <a:pt x="111496" y="73303"/>
                  </a:cubicBezTo>
                  <a:cubicBezTo>
                    <a:pt x="109606" y="71131"/>
                    <a:pt x="109606" y="71131"/>
                    <a:pt x="109606" y="71131"/>
                  </a:cubicBezTo>
                  <a:cubicBezTo>
                    <a:pt x="103464" y="66244"/>
                    <a:pt x="103464" y="66244"/>
                    <a:pt x="103464" y="66244"/>
                  </a:cubicBezTo>
                  <a:cubicBezTo>
                    <a:pt x="102047" y="67330"/>
                    <a:pt x="102047" y="67330"/>
                    <a:pt x="102047" y="67330"/>
                  </a:cubicBezTo>
                  <a:cubicBezTo>
                    <a:pt x="98267" y="64072"/>
                    <a:pt x="98267" y="64072"/>
                    <a:pt x="98267" y="64072"/>
                  </a:cubicBezTo>
                  <a:cubicBezTo>
                    <a:pt x="95433" y="60814"/>
                    <a:pt x="95433" y="60814"/>
                    <a:pt x="95433" y="60814"/>
                  </a:cubicBezTo>
                  <a:cubicBezTo>
                    <a:pt x="95433" y="57556"/>
                    <a:pt x="95433" y="57556"/>
                    <a:pt x="95433" y="57556"/>
                  </a:cubicBezTo>
                  <a:cubicBezTo>
                    <a:pt x="96377" y="54298"/>
                    <a:pt x="96377" y="54298"/>
                    <a:pt x="96377" y="54298"/>
                  </a:cubicBezTo>
                  <a:cubicBezTo>
                    <a:pt x="96850" y="52126"/>
                    <a:pt x="96850" y="52126"/>
                    <a:pt x="96850" y="52126"/>
                  </a:cubicBezTo>
                  <a:cubicBezTo>
                    <a:pt x="97322" y="49411"/>
                    <a:pt x="97322" y="49411"/>
                    <a:pt x="97322" y="49411"/>
                  </a:cubicBezTo>
                  <a:cubicBezTo>
                    <a:pt x="98740" y="45610"/>
                    <a:pt x="98740" y="45610"/>
                    <a:pt x="98740" y="45610"/>
                  </a:cubicBezTo>
                  <a:cubicBezTo>
                    <a:pt x="97322" y="43438"/>
                    <a:pt x="97322" y="43438"/>
                    <a:pt x="97322" y="43438"/>
                  </a:cubicBezTo>
                  <a:cubicBezTo>
                    <a:pt x="95433" y="41266"/>
                    <a:pt x="95433" y="41266"/>
                    <a:pt x="95433" y="41266"/>
                  </a:cubicBezTo>
                  <a:cubicBezTo>
                    <a:pt x="92598" y="41266"/>
                    <a:pt x="92598" y="41266"/>
                    <a:pt x="92598" y="41266"/>
                  </a:cubicBezTo>
                  <a:cubicBezTo>
                    <a:pt x="91181" y="42352"/>
                    <a:pt x="91181" y="42352"/>
                    <a:pt x="91181" y="42352"/>
                  </a:cubicBezTo>
                  <a:cubicBezTo>
                    <a:pt x="90236" y="43981"/>
                    <a:pt x="90236" y="43981"/>
                    <a:pt x="90236" y="43981"/>
                  </a:cubicBezTo>
                  <a:cubicBezTo>
                    <a:pt x="87874" y="41266"/>
                    <a:pt x="87874" y="41266"/>
                    <a:pt x="87874" y="41266"/>
                  </a:cubicBezTo>
                  <a:cubicBezTo>
                    <a:pt x="87874" y="36380"/>
                    <a:pt x="87874" y="36380"/>
                    <a:pt x="87874" y="36380"/>
                  </a:cubicBezTo>
                  <a:cubicBezTo>
                    <a:pt x="85511" y="32579"/>
                    <a:pt x="85511" y="32579"/>
                    <a:pt x="85511" y="32579"/>
                  </a:cubicBezTo>
                  <a:cubicBezTo>
                    <a:pt x="77007" y="24434"/>
                    <a:pt x="77007" y="24434"/>
                    <a:pt x="77007" y="24434"/>
                  </a:cubicBezTo>
                  <a:cubicBezTo>
                    <a:pt x="73700" y="17918"/>
                    <a:pt x="73700" y="17918"/>
                    <a:pt x="73700" y="17918"/>
                  </a:cubicBezTo>
                  <a:cubicBezTo>
                    <a:pt x="73700" y="11945"/>
                    <a:pt x="73700" y="11945"/>
                    <a:pt x="73700" y="11945"/>
                  </a:cubicBezTo>
                  <a:cubicBezTo>
                    <a:pt x="73700" y="5972"/>
                    <a:pt x="73700" y="5972"/>
                    <a:pt x="73700" y="5972"/>
                  </a:cubicBezTo>
                  <a:cubicBezTo>
                    <a:pt x="74645" y="5429"/>
                    <a:pt x="74645" y="5429"/>
                    <a:pt x="74645" y="5429"/>
                  </a:cubicBezTo>
                  <a:cubicBezTo>
                    <a:pt x="68976" y="0"/>
                    <a:pt x="68976" y="0"/>
                    <a:pt x="68976" y="0"/>
                  </a:cubicBezTo>
                  <a:cubicBezTo>
                    <a:pt x="0" y="1085"/>
                    <a:pt x="0" y="1085"/>
                    <a:pt x="0" y="1085"/>
                  </a:cubicBezTo>
                  <a:cubicBezTo>
                    <a:pt x="472" y="2171"/>
                    <a:pt x="472" y="2171"/>
                    <a:pt x="472" y="2171"/>
                  </a:cubicBezTo>
                  <a:cubicBezTo>
                    <a:pt x="1889" y="3257"/>
                    <a:pt x="1889" y="3257"/>
                    <a:pt x="1889" y="3257"/>
                  </a:cubicBezTo>
                  <a:cubicBezTo>
                    <a:pt x="2362" y="5972"/>
                    <a:pt x="2362" y="5972"/>
                    <a:pt x="2362" y="5972"/>
                  </a:cubicBezTo>
                  <a:cubicBezTo>
                    <a:pt x="1417" y="7058"/>
                    <a:pt x="1417" y="7058"/>
                    <a:pt x="1417" y="7058"/>
                  </a:cubicBezTo>
                  <a:cubicBezTo>
                    <a:pt x="2362" y="8687"/>
                    <a:pt x="2362" y="8687"/>
                    <a:pt x="2362" y="8687"/>
                  </a:cubicBezTo>
                  <a:cubicBezTo>
                    <a:pt x="2362" y="8687"/>
                    <a:pt x="1889" y="8687"/>
                    <a:pt x="2362" y="9230"/>
                  </a:cubicBezTo>
                  <a:cubicBezTo>
                    <a:pt x="2834" y="9773"/>
                    <a:pt x="5196" y="10316"/>
                    <a:pt x="5196" y="10316"/>
                  </a:cubicBezTo>
                  <a:cubicBezTo>
                    <a:pt x="5669" y="13574"/>
                    <a:pt x="5669" y="13574"/>
                    <a:pt x="5669" y="13574"/>
                  </a:cubicBezTo>
                  <a:cubicBezTo>
                    <a:pt x="6614" y="15746"/>
                    <a:pt x="6614" y="15746"/>
                    <a:pt x="6614" y="15746"/>
                  </a:cubicBezTo>
                  <a:cubicBezTo>
                    <a:pt x="6614" y="15746"/>
                    <a:pt x="6614" y="15746"/>
                    <a:pt x="6614" y="15746"/>
                  </a:cubicBezTo>
                  <a:cubicBezTo>
                    <a:pt x="8503" y="19004"/>
                    <a:pt x="8503" y="19004"/>
                    <a:pt x="8503" y="19004"/>
                  </a:cubicBezTo>
                  <a:cubicBezTo>
                    <a:pt x="9448" y="21176"/>
                    <a:pt x="9448" y="21176"/>
                    <a:pt x="9448" y="21176"/>
                  </a:cubicBezTo>
                  <a:cubicBezTo>
                    <a:pt x="13700" y="21176"/>
                    <a:pt x="13700" y="21176"/>
                    <a:pt x="13700" y="21176"/>
                  </a:cubicBezTo>
                  <a:cubicBezTo>
                    <a:pt x="14645" y="21176"/>
                    <a:pt x="14645" y="21176"/>
                    <a:pt x="14645" y="21176"/>
                  </a:cubicBezTo>
                  <a:cubicBezTo>
                    <a:pt x="14645" y="23891"/>
                    <a:pt x="14645" y="23891"/>
                    <a:pt x="14645" y="23891"/>
                  </a:cubicBezTo>
                  <a:cubicBezTo>
                    <a:pt x="13228" y="27149"/>
                    <a:pt x="13228" y="27149"/>
                    <a:pt x="13228" y="27149"/>
                  </a:cubicBezTo>
                  <a:cubicBezTo>
                    <a:pt x="11811" y="29864"/>
                    <a:pt x="11811" y="29864"/>
                    <a:pt x="11811" y="29864"/>
                  </a:cubicBezTo>
                  <a:cubicBezTo>
                    <a:pt x="14645" y="33122"/>
                    <a:pt x="14645" y="33122"/>
                    <a:pt x="14645" y="33122"/>
                  </a:cubicBezTo>
                  <a:cubicBezTo>
                    <a:pt x="15590" y="36380"/>
                    <a:pt x="15590" y="36380"/>
                    <a:pt x="15590" y="36380"/>
                  </a:cubicBezTo>
                  <a:cubicBezTo>
                    <a:pt x="17007" y="37466"/>
                    <a:pt x="17007" y="37466"/>
                    <a:pt x="17007" y="37466"/>
                  </a:cubicBezTo>
                  <a:cubicBezTo>
                    <a:pt x="19842" y="39095"/>
                    <a:pt x="19842" y="39095"/>
                    <a:pt x="19842" y="39095"/>
                  </a:cubicBezTo>
                  <a:cubicBezTo>
                    <a:pt x="19842" y="95565"/>
                    <a:pt x="19842" y="95565"/>
                    <a:pt x="19842" y="95565"/>
                  </a:cubicBezTo>
                  <a:cubicBezTo>
                    <a:pt x="19842" y="109140"/>
                    <a:pt x="19842" y="109140"/>
                    <a:pt x="19842" y="109140"/>
                  </a:cubicBezTo>
                  <a:cubicBezTo>
                    <a:pt x="101574" y="106968"/>
                    <a:pt x="101574" y="106968"/>
                    <a:pt x="101574" y="106968"/>
                  </a:cubicBezTo>
                  <a:cubicBezTo>
                    <a:pt x="102047" y="110226"/>
                    <a:pt x="102047" y="110226"/>
                    <a:pt x="102047" y="110226"/>
                  </a:cubicBezTo>
                  <a:cubicBezTo>
                    <a:pt x="96850" y="120000"/>
                    <a:pt x="96850" y="120000"/>
                    <a:pt x="96850" y="120000"/>
                  </a:cubicBezTo>
                  <a:cubicBezTo>
                    <a:pt x="110078" y="118914"/>
                    <a:pt x="110078" y="118914"/>
                    <a:pt x="110078" y="118914"/>
                  </a:cubicBezTo>
                  <a:cubicBezTo>
                    <a:pt x="110551" y="117285"/>
                    <a:pt x="110551" y="117285"/>
                    <a:pt x="110551" y="117285"/>
                  </a:cubicBezTo>
                  <a:cubicBezTo>
                    <a:pt x="111496" y="115656"/>
                    <a:pt x="111496" y="115656"/>
                    <a:pt x="111496" y="115656"/>
                  </a:cubicBezTo>
                  <a:cubicBezTo>
                    <a:pt x="111496" y="115656"/>
                    <a:pt x="112440" y="115113"/>
                    <a:pt x="111968" y="114570"/>
                  </a:cubicBezTo>
                  <a:cubicBezTo>
                    <a:pt x="111968" y="114027"/>
                    <a:pt x="111023" y="112398"/>
                    <a:pt x="111023" y="112398"/>
                  </a:cubicBezTo>
                  <a:cubicBezTo>
                    <a:pt x="110551" y="111855"/>
                    <a:pt x="110551" y="111855"/>
                    <a:pt x="110551" y="111855"/>
                  </a:cubicBezTo>
                  <a:cubicBezTo>
                    <a:pt x="111023" y="110769"/>
                    <a:pt x="111023" y="110769"/>
                    <a:pt x="111023" y="110769"/>
                  </a:cubicBezTo>
                  <a:cubicBezTo>
                    <a:pt x="111968" y="110226"/>
                    <a:pt x="111968" y="110226"/>
                    <a:pt x="111968" y="110226"/>
                  </a:cubicBezTo>
                  <a:cubicBezTo>
                    <a:pt x="112440" y="108597"/>
                    <a:pt x="112440" y="108597"/>
                    <a:pt x="112440" y="108597"/>
                  </a:cubicBezTo>
                  <a:cubicBezTo>
                    <a:pt x="112440" y="106968"/>
                    <a:pt x="112440" y="106968"/>
                    <a:pt x="112440" y="106968"/>
                  </a:cubicBezTo>
                  <a:cubicBezTo>
                    <a:pt x="112440" y="105339"/>
                    <a:pt x="112440" y="105339"/>
                    <a:pt x="112440" y="105339"/>
                  </a:cubicBezTo>
                  <a:lnTo>
                    <a:pt x="112440" y="104796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2" name="Shape 1427">
              <a:extLst>
                <a:ext uri="{FF2B5EF4-FFF2-40B4-BE49-F238E27FC236}">
                  <a16:creationId xmlns:a16="http://schemas.microsoft.com/office/drawing/2014/main" id="{9B11E74D-7113-2835-D9E6-F03ED90D5102}"/>
                </a:ext>
              </a:extLst>
            </p:cNvPr>
            <p:cNvSpPr/>
            <p:nvPr/>
          </p:nvSpPr>
          <p:spPr>
            <a:xfrm>
              <a:off x="6642332" y="1820781"/>
              <a:ext cx="350780" cy="4081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846" y="69917"/>
                  </a:moveTo>
                  <a:lnTo>
                    <a:pt x="80192" y="66942"/>
                  </a:lnTo>
                  <a:lnTo>
                    <a:pt x="80192" y="55041"/>
                  </a:lnTo>
                  <a:lnTo>
                    <a:pt x="83076" y="53057"/>
                  </a:lnTo>
                  <a:lnTo>
                    <a:pt x="92884" y="45123"/>
                  </a:lnTo>
                  <a:lnTo>
                    <a:pt x="97500" y="39669"/>
                  </a:lnTo>
                  <a:lnTo>
                    <a:pt x="106730" y="34214"/>
                  </a:lnTo>
                  <a:lnTo>
                    <a:pt x="120000" y="27272"/>
                  </a:lnTo>
                  <a:lnTo>
                    <a:pt x="115384" y="26280"/>
                  </a:lnTo>
                  <a:lnTo>
                    <a:pt x="105576" y="25785"/>
                  </a:lnTo>
                  <a:lnTo>
                    <a:pt x="97500" y="24297"/>
                  </a:lnTo>
                  <a:lnTo>
                    <a:pt x="95769" y="25785"/>
                  </a:lnTo>
                  <a:lnTo>
                    <a:pt x="93461" y="27272"/>
                  </a:lnTo>
                  <a:lnTo>
                    <a:pt x="88846" y="27272"/>
                  </a:lnTo>
                  <a:lnTo>
                    <a:pt x="87115" y="25289"/>
                  </a:lnTo>
                  <a:lnTo>
                    <a:pt x="84807" y="23801"/>
                  </a:lnTo>
                  <a:lnTo>
                    <a:pt x="78461" y="22314"/>
                  </a:lnTo>
                  <a:lnTo>
                    <a:pt x="76730" y="22314"/>
                  </a:lnTo>
                  <a:lnTo>
                    <a:pt x="74423" y="21322"/>
                  </a:lnTo>
                  <a:lnTo>
                    <a:pt x="73846" y="20826"/>
                  </a:lnTo>
                  <a:lnTo>
                    <a:pt x="68653" y="20330"/>
                  </a:lnTo>
                  <a:lnTo>
                    <a:pt x="65769" y="17851"/>
                  </a:lnTo>
                  <a:lnTo>
                    <a:pt x="69230" y="19338"/>
                  </a:lnTo>
                  <a:lnTo>
                    <a:pt x="70961" y="17851"/>
                  </a:lnTo>
                  <a:lnTo>
                    <a:pt x="68653" y="17355"/>
                  </a:lnTo>
                  <a:lnTo>
                    <a:pt x="65769" y="17355"/>
                  </a:lnTo>
                  <a:lnTo>
                    <a:pt x="62884" y="17355"/>
                  </a:lnTo>
                  <a:lnTo>
                    <a:pt x="60576" y="17355"/>
                  </a:lnTo>
                  <a:lnTo>
                    <a:pt x="57692" y="17355"/>
                  </a:lnTo>
                  <a:lnTo>
                    <a:pt x="55961" y="19338"/>
                  </a:lnTo>
                  <a:lnTo>
                    <a:pt x="53653" y="19338"/>
                  </a:lnTo>
                  <a:lnTo>
                    <a:pt x="50192" y="16859"/>
                  </a:lnTo>
                  <a:lnTo>
                    <a:pt x="48461" y="16859"/>
                  </a:lnTo>
                  <a:lnTo>
                    <a:pt x="46153" y="16859"/>
                  </a:lnTo>
                  <a:lnTo>
                    <a:pt x="42115" y="15867"/>
                  </a:lnTo>
                  <a:lnTo>
                    <a:pt x="39230" y="11900"/>
                  </a:lnTo>
                  <a:lnTo>
                    <a:pt x="39230" y="11900"/>
                  </a:lnTo>
                  <a:lnTo>
                    <a:pt x="38076" y="9917"/>
                  </a:lnTo>
                  <a:lnTo>
                    <a:pt x="35769" y="9917"/>
                  </a:lnTo>
                  <a:lnTo>
                    <a:pt x="33461" y="9917"/>
                  </a:lnTo>
                  <a:lnTo>
                    <a:pt x="31730" y="9917"/>
                  </a:lnTo>
                  <a:lnTo>
                    <a:pt x="31153" y="7933"/>
                  </a:lnTo>
                  <a:lnTo>
                    <a:pt x="32884" y="5950"/>
                  </a:lnTo>
                  <a:lnTo>
                    <a:pt x="33461" y="3966"/>
                  </a:lnTo>
                  <a:lnTo>
                    <a:pt x="35769" y="2479"/>
                  </a:lnTo>
                  <a:lnTo>
                    <a:pt x="34615" y="991"/>
                  </a:lnTo>
                  <a:lnTo>
                    <a:pt x="34615" y="991"/>
                  </a:lnTo>
                  <a:lnTo>
                    <a:pt x="32307" y="0"/>
                  </a:lnTo>
                  <a:lnTo>
                    <a:pt x="32307" y="4958"/>
                  </a:lnTo>
                  <a:lnTo>
                    <a:pt x="31153" y="5950"/>
                  </a:lnTo>
                  <a:lnTo>
                    <a:pt x="30000" y="7933"/>
                  </a:lnTo>
                  <a:lnTo>
                    <a:pt x="0" y="7933"/>
                  </a:lnTo>
                  <a:lnTo>
                    <a:pt x="576" y="9917"/>
                  </a:lnTo>
                  <a:lnTo>
                    <a:pt x="576" y="11404"/>
                  </a:lnTo>
                  <a:lnTo>
                    <a:pt x="576" y="11900"/>
                  </a:lnTo>
                  <a:lnTo>
                    <a:pt x="2307" y="12892"/>
                  </a:lnTo>
                  <a:lnTo>
                    <a:pt x="2307" y="14876"/>
                  </a:lnTo>
                  <a:lnTo>
                    <a:pt x="1730" y="15371"/>
                  </a:lnTo>
                  <a:lnTo>
                    <a:pt x="576" y="16363"/>
                  </a:lnTo>
                  <a:lnTo>
                    <a:pt x="576" y="16859"/>
                  </a:lnTo>
                  <a:lnTo>
                    <a:pt x="576" y="18842"/>
                  </a:lnTo>
                  <a:lnTo>
                    <a:pt x="1153" y="19834"/>
                  </a:lnTo>
                  <a:lnTo>
                    <a:pt x="1730" y="22314"/>
                  </a:lnTo>
                  <a:lnTo>
                    <a:pt x="576" y="25289"/>
                  </a:lnTo>
                  <a:lnTo>
                    <a:pt x="1730" y="27768"/>
                  </a:lnTo>
                  <a:lnTo>
                    <a:pt x="3461" y="31735"/>
                  </a:lnTo>
                  <a:lnTo>
                    <a:pt x="5192" y="34710"/>
                  </a:lnTo>
                  <a:lnTo>
                    <a:pt x="5192" y="38677"/>
                  </a:lnTo>
                  <a:lnTo>
                    <a:pt x="5769" y="45619"/>
                  </a:lnTo>
                  <a:lnTo>
                    <a:pt x="5769" y="51570"/>
                  </a:lnTo>
                  <a:lnTo>
                    <a:pt x="5769" y="55537"/>
                  </a:lnTo>
                  <a:lnTo>
                    <a:pt x="6923" y="56528"/>
                  </a:lnTo>
                  <a:lnTo>
                    <a:pt x="6923" y="57520"/>
                  </a:lnTo>
                  <a:lnTo>
                    <a:pt x="6923" y="60495"/>
                  </a:lnTo>
                  <a:lnTo>
                    <a:pt x="8653" y="61487"/>
                  </a:lnTo>
                  <a:lnTo>
                    <a:pt x="9807" y="62975"/>
                  </a:lnTo>
                  <a:lnTo>
                    <a:pt x="10384" y="65454"/>
                  </a:lnTo>
                  <a:lnTo>
                    <a:pt x="10384" y="67438"/>
                  </a:lnTo>
                  <a:lnTo>
                    <a:pt x="10384" y="69917"/>
                  </a:lnTo>
                  <a:lnTo>
                    <a:pt x="9230" y="70413"/>
                  </a:lnTo>
                  <a:lnTo>
                    <a:pt x="9230" y="70413"/>
                  </a:lnTo>
                  <a:lnTo>
                    <a:pt x="9807" y="71404"/>
                  </a:lnTo>
                  <a:lnTo>
                    <a:pt x="7500" y="72892"/>
                  </a:lnTo>
                  <a:lnTo>
                    <a:pt x="6346" y="74380"/>
                  </a:lnTo>
                  <a:lnTo>
                    <a:pt x="4615" y="75371"/>
                  </a:lnTo>
                  <a:lnTo>
                    <a:pt x="4615" y="76363"/>
                  </a:lnTo>
                  <a:lnTo>
                    <a:pt x="4615" y="77355"/>
                  </a:lnTo>
                  <a:lnTo>
                    <a:pt x="5192" y="78347"/>
                  </a:lnTo>
                  <a:lnTo>
                    <a:pt x="6923" y="79338"/>
                  </a:lnTo>
                  <a:lnTo>
                    <a:pt x="6923" y="80826"/>
                  </a:lnTo>
                  <a:lnTo>
                    <a:pt x="9807" y="81322"/>
                  </a:lnTo>
                  <a:lnTo>
                    <a:pt x="10384" y="82809"/>
                  </a:lnTo>
                  <a:lnTo>
                    <a:pt x="12115" y="83801"/>
                  </a:lnTo>
                  <a:lnTo>
                    <a:pt x="10384" y="120000"/>
                  </a:lnTo>
                  <a:lnTo>
                    <a:pt x="99230" y="118512"/>
                  </a:lnTo>
                  <a:lnTo>
                    <a:pt x="99807" y="115537"/>
                  </a:lnTo>
                  <a:lnTo>
                    <a:pt x="99230" y="112561"/>
                  </a:lnTo>
                  <a:lnTo>
                    <a:pt x="95769" y="109090"/>
                  </a:lnTo>
                  <a:lnTo>
                    <a:pt x="92307" y="107107"/>
                  </a:lnTo>
                  <a:lnTo>
                    <a:pt x="90576" y="105619"/>
                  </a:lnTo>
                  <a:lnTo>
                    <a:pt x="86538" y="101157"/>
                  </a:lnTo>
                  <a:lnTo>
                    <a:pt x="79615" y="97685"/>
                  </a:lnTo>
                  <a:lnTo>
                    <a:pt x="75000" y="95702"/>
                  </a:lnTo>
                  <a:lnTo>
                    <a:pt x="72115" y="93719"/>
                  </a:lnTo>
                  <a:lnTo>
                    <a:pt x="72692" y="86280"/>
                  </a:lnTo>
                  <a:lnTo>
                    <a:pt x="73846" y="78842"/>
                  </a:lnTo>
                  <a:lnTo>
                    <a:pt x="72692" y="78842"/>
                  </a:lnTo>
                  <a:lnTo>
                    <a:pt x="70384" y="76363"/>
                  </a:lnTo>
                  <a:lnTo>
                    <a:pt x="72692" y="71900"/>
                  </a:lnTo>
                  <a:lnTo>
                    <a:pt x="73846" y="69917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cxnSp>
          <p:nvCxnSpPr>
            <p:cNvPr id="63" name="Shape 1428">
              <a:extLst>
                <a:ext uri="{FF2B5EF4-FFF2-40B4-BE49-F238E27FC236}">
                  <a16:creationId xmlns:a16="http://schemas.microsoft.com/office/drawing/2014/main" id="{E82A02E1-73F2-68FE-6C1E-F668E76B6496}"/>
                </a:ext>
              </a:extLst>
            </p:cNvPr>
            <p:cNvCxnSpPr/>
            <p:nvPr/>
          </p:nvCxnSpPr>
          <p:spPr>
            <a:xfrm>
              <a:off x="6881807" y="2014722"/>
              <a:ext cx="0" cy="0"/>
            </a:xfrm>
            <a:prstGeom prst="straightConnector1">
              <a:avLst/>
            </a:prstGeom>
            <a:grpFill/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Shape 1429">
              <a:extLst>
                <a:ext uri="{FF2B5EF4-FFF2-40B4-BE49-F238E27FC236}">
                  <a16:creationId xmlns:a16="http://schemas.microsoft.com/office/drawing/2014/main" id="{C4DBFEB5-E579-0D80-1811-46B8D32C3AF0}"/>
                </a:ext>
              </a:extLst>
            </p:cNvPr>
            <p:cNvCxnSpPr/>
            <p:nvPr/>
          </p:nvCxnSpPr>
          <p:spPr>
            <a:xfrm>
              <a:off x="6881807" y="2014722"/>
              <a:ext cx="0" cy="0"/>
            </a:xfrm>
            <a:prstGeom prst="straightConnector1">
              <a:avLst/>
            </a:pr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65" name="Shape 1430">
              <a:extLst>
                <a:ext uri="{FF2B5EF4-FFF2-40B4-BE49-F238E27FC236}">
                  <a16:creationId xmlns:a16="http://schemas.microsoft.com/office/drawing/2014/main" id="{4137E116-9931-173B-0178-97A800123859}"/>
                </a:ext>
              </a:extLst>
            </p:cNvPr>
            <p:cNvSpPr/>
            <p:nvPr/>
          </p:nvSpPr>
          <p:spPr>
            <a:xfrm>
              <a:off x="6964443" y="1940518"/>
              <a:ext cx="409805" cy="3861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2666"/>
                  </a:moveTo>
                  <a:cubicBezTo>
                    <a:pt x="836" y="21777"/>
                    <a:pt x="836" y="21777"/>
                    <a:pt x="836" y="21777"/>
                  </a:cubicBezTo>
                  <a:cubicBezTo>
                    <a:pt x="2508" y="21777"/>
                    <a:pt x="2508" y="21777"/>
                    <a:pt x="2508" y="21777"/>
                  </a:cubicBezTo>
                  <a:cubicBezTo>
                    <a:pt x="4599" y="20444"/>
                    <a:pt x="4599" y="20444"/>
                    <a:pt x="4599" y="20444"/>
                  </a:cubicBezTo>
                  <a:cubicBezTo>
                    <a:pt x="5017" y="19555"/>
                    <a:pt x="5017" y="19555"/>
                    <a:pt x="5017" y="19555"/>
                  </a:cubicBezTo>
                  <a:cubicBezTo>
                    <a:pt x="5853" y="17777"/>
                    <a:pt x="5853" y="17777"/>
                    <a:pt x="5853" y="17777"/>
                  </a:cubicBezTo>
                  <a:cubicBezTo>
                    <a:pt x="7108" y="16444"/>
                    <a:pt x="7108" y="16444"/>
                    <a:pt x="7108" y="16444"/>
                  </a:cubicBezTo>
                  <a:cubicBezTo>
                    <a:pt x="8362" y="16000"/>
                    <a:pt x="8362" y="16000"/>
                    <a:pt x="8362" y="16000"/>
                  </a:cubicBezTo>
                  <a:cubicBezTo>
                    <a:pt x="9616" y="16000"/>
                    <a:pt x="9616" y="16000"/>
                    <a:pt x="9616" y="16000"/>
                  </a:cubicBezTo>
                  <a:cubicBezTo>
                    <a:pt x="12125" y="16000"/>
                    <a:pt x="12125" y="16000"/>
                    <a:pt x="12125" y="16000"/>
                  </a:cubicBezTo>
                  <a:cubicBezTo>
                    <a:pt x="13379" y="15111"/>
                    <a:pt x="13379" y="15111"/>
                    <a:pt x="13379" y="15111"/>
                  </a:cubicBezTo>
                  <a:cubicBezTo>
                    <a:pt x="17560" y="12000"/>
                    <a:pt x="17560" y="12000"/>
                    <a:pt x="17560" y="12000"/>
                  </a:cubicBezTo>
                  <a:cubicBezTo>
                    <a:pt x="18815" y="11555"/>
                    <a:pt x="18815" y="11555"/>
                    <a:pt x="18815" y="11555"/>
                  </a:cubicBezTo>
                  <a:cubicBezTo>
                    <a:pt x="20487" y="9777"/>
                    <a:pt x="20487" y="9777"/>
                    <a:pt x="20487" y="9777"/>
                  </a:cubicBezTo>
                  <a:cubicBezTo>
                    <a:pt x="21742" y="7555"/>
                    <a:pt x="21742" y="7555"/>
                    <a:pt x="21742" y="7555"/>
                  </a:cubicBezTo>
                  <a:cubicBezTo>
                    <a:pt x="23414" y="6222"/>
                    <a:pt x="23414" y="6222"/>
                    <a:pt x="23414" y="6222"/>
                  </a:cubicBezTo>
                  <a:cubicBezTo>
                    <a:pt x="25505" y="4000"/>
                    <a:pt x="25505" y="4000"/>
                    <a:pt x="25505" y="4000"/>
                  </a:cubicBezTo>
                  <a:cubicBezTo>
                    <a:pt x="27177" y="1777"/>
                    <a:pt x="27177" y="1777"/>
                    <a:pt x="27177" y="1777"/>
                  </a:cubicBezTo>
                  <a:cubicBezTo>
                    <a:pt x="29268" y="444"/>
                    <a:pt x="29268" y="444"/>
                    <a:pt x="29268" y="444"/>
                  </a:cubicBezTo>
                  <a:cubicBezTo>
                    <a:pt x="32195" y="0"/>
                    <a:pt x="32195" y="0"/>
                    <a:pt x="32195" y="0"/>
                  </a:cubicBezTo>
                  <a:cubicBezTo>
                    <a:pt x="33449" y="0"/>
                    <a:pt x="33449" y="0"/>
                    <a:pt x="33449" y="0"/>
                  </a:cubicBezTo>
                  <a:cubicBezTo>
                    <a:pt x="35540" y="888"/>
                    <a:pt x="35540" y="888"/>
                    <a:pt x="35540" y="888"/>
                  </a:cubicBezTo>
                  <a:cubicBezTo>
                    <a:pt x="34703" y="1333"/>
                    <a:pt x="34703" y="1333"/>
                    <a:pt x="34703" y="1333"/>
                  </a:cubicBezTo>
                  <a:cubicBezTo>
                    <a:pt x="33031" y="2222"/>
                    <a:pt x="33031" y="2222"/>
                    <a:pt x="33031" y="2222"/>
                  </a:cubicBezTo>
                  <a:cubicBezTo>
                    <a:pt x="31358" y="2666"/>
                    <a:pt x="31358" y="2666"/>
                    <a:pt x="31358" y="2666"/>
                  </a:cubicBezTo>
                  <a:cubicBezTo>
                    <a:pt x="31777" y="3555"/>
                    <a:pt x="31777" y="3555"/>
                    <a:pt x="31777" y="3555"/>
                  </a:cubicBezTo>
                  <a:cubicBezTo>
                    <a:pt x="29268" y="6222"/>
                    <a:pt x="29268" y="6222"/>
                    <a:pt x="29268" y="6222"/>
                  </a:cubicBezTo>
                  <a:cubicBezTo>
                    <a:pt x="29268" y="6222"/>
                    <a:pt x="28432" y="6222"/>
                    <a:pt x="28432" y="6666"/>
                  </a:cubicBezTo>
                  <a:cubicBezTo>
                    <a:pt x="28432" y="7111"/>
                    <a:pt x="27177" y="10222"/>
                    <a:pt x="27177" y="10222"/>
                  </a:cubicBezTo>
                  <a:cubicBezTo>
                    <a:pt x="27177" y="8444"/>
                    <a:pt x="27177" y="8444"/>
                    <a:pt x="27177" y="8444"/>
                  </a:cubicBezTo>
                  <a:cubicBezTo>
                    <a:pt x="26341" y="7555"/>
                    <a:pt x="26341" y="7555"/>
                    <a:pt x="26341" y="7555"/>
                  </a:cubicBezTo>
                  <a:cubicBezTo>
                    <a:pt x="25923" y="12000"/>
                    <a:pt x="25923" y="12000"/>
                    <a:pt x="25923" y="12000"/>
                  </a:cubicBezTo>
                  <a:cubicBezTo>
                    <a:pt x="25923" y="14666"/>
                    <a:pt x="25923" y="14666"/>
                    <a:pt x="25923" y="14666"/>
                  </a:cubicBezTo>
                  <a:cubicBezTo>
                    <a:pt x="27177" y="13777"/>
                    <a:pt x="27177" y="13777"/>
                    <a:pt x="27177" y="13777"/>
                  </a:cubicBezTo>
                  <a:cubicBezTo>
                    <a:pt x="28013" y="12888"/>
                    <a:pt x="28013" y="12888"/>
                    <a:pt x="28013" y="12888"/>
                  </a:cubicBezTo>
                  <a:cubicBezTo>
                    <a:pt x="28432" y="12888"/>
                    <a:pt x="28432" y="12888"/>
                    <a:pt x="28432" y="12888"/>
                  </a:cubicBezTo>
                  <a:cubicBezTo>
                    <a:pt x="28850" y="13777"/>
                    <a:pt x="28850" y="13777"/>
                    <a:pt x="28850" y="13777"/>
                  </a:cubicBezTo>
                  <a:cubicBezTo>
                    <a:pt x="30104" y="13777"/>
                    <a:pt x="30104" y="13777"/>
                    <a:pt x="30104" y="13777"/>
                  </a:cubicBezTo>
                  <a:cubicBezTo>
                    <a:pt x="30940" y="13333"/>
                    <a:pt x="30940" y="13333"/>
                    <a:pt x="30940" y="13333"/>
                  </a:cubicBezTo>
                  <a:cubicBezTo>
                    <a:pt x="32195" y="12444"/>
                    <a:pt x="32195" y="12444"/>
                    <a:pt x="32195" y="12444"/>
                  </a:cubicBezTo>
                  <a:cubicBezTo>
                    <a:pt x="34285" y="12888"/>
                    <a:pt x="34285" y="12888"/>
                    <a:pt x="34285" y="12888"/>
                  </a:cubicBezTo>
                  <a:cubicBezTo>
                    <a:pt x="38466" y="15111"/>
                    <a:pt x="38466" y="15111"/>
                    <a:pt x="38466" y="15111"/>
                  </a:cubicBezTo>
                  <a:cubicBezTo>
                    <a:pt x="40975" y="18222"/>
                    <a:pt x="40975" y="18222"/>
                    <a:pt x="40975" y="18222"/>
                  </a:cubicBezTo>
                  <a:cubicBezTo>
                    <a:pt x="42648" y="19555"/>
                    <a:pt x="42648" y="19555"/>
                    <a:pt x="42648" y="19555"/>
                  </a:cubicBezTo>
                  <a:cubicBezTo>
                    <a:pt x="46411" y="20000"/>
                    <a:pt x="46411" y="20000"/>
                    <a:pt x="46411" y="20000"/>
                  </a:cubicBezTo>
                  <a:cubicBezTo>
                    <a:pt x="47665" y="19555"/>
                    <a:pt x="47665" y="19555"/>
                    <a:pt x="47665" y="19555"/>
                  </a:cubicBezTo>
                  <a:cubicBezTo>
                    <a:pt x="50592" y="20444"/>
                    <a:pt x="50592" y="20444"/>
                    <a:pt x="50592" y="20444"/>
                  </a:cubicBezTo>
                  <a:cubicBezTo>
                    <a:pt x="53101" y="21333"/>
                    <a:pt x="53101" y="21333"/>
                    <a:pt x="53101" y="21333"/>
                  </a:cubicBezTo>
                  <a:cubicBezTo>
                    <a:pt x="54355" y="19555"/>
                    <a:pt x="54355" y="19555"/>
                    <a:pt x="54355" y="19555"/>
                  </a:cubicBezTo>
                  <a:cubicBezTo>
                    <a:pt x="56445" y="17333"/>
                    <a:pt x="56445" y="17333"/>
                    <a:pt x="56445" y="17333"/>
                  </a:cubicBezTo>
                  <a:cubicBezTo>
                    <a:pt x="58118" y="15555"/>
                    <a:pt x="58118" y="15555"/>
                    <a:pt x="58118" y="15555"/>
                  </a:cubicBezTo>
                  <a:cubicBezTo>
                    <a:pt x="61881" y="14666"/>
                    <a:pt x="61881" y="14666"/>
                    <a:pt x="61881" y="14666"/>
                  </a:cubicBezTo>
                  <a:cubicBezTo>
                    <a:pt x="64390" y="13777"/>
                    <a:pt x="64390" y="13777"/>
                    <a:pt x="64390" y="13777"/>
                  </a:cubicBezTo>
                  <a:cubicBezTo>
                    <a:pt x="66898" y="13777"/>
                    <a:pt x="66898" y="13777"/>
                    <a:pt x="66898" y="13777"/>
                  </a:cubicBezTo>
                  <a:cubicBezTo>
                    <a:pt x="70662" y="12444"/>
                    <a:pt x="70662" y="12444"/>
                    <a:pt x="70662" y="12444"/>
                  </a:cubicBezTo>
                  <a:cubicBezTo>
                    <a:pt x="73170" y="11555"/>
                    <a:pt x="73170" y="11555"/>
                    <a:pt x="73170" y="11555"/>
                  </a:cubicBezTo>
                  <a:cubicBezTo>
                    <a:pt x="74425" y="12444"/>
                    <a:pt x="74425" y="12444"/>
                    <a:pt x="74425" y="12444"/>
                  </a:cubicBezTo>
                  <a:cubicBezTo>
                    <a:pt x="75261" y="16000"/>
                    <a:pt x="75261" y="16000"/>
                    <a:pt x="75261" y="16000"/>
                  </a:cubicBezTo>
                  <a:cubicBezTo>
                    <a:pt x="79860" y="16888"/>
                    <a:pt x="79860" y="16888"/>
                    <a:pt x="79860" y="16888"/>
                  </a:cubicBezTo>
                  <a:cubicBezTo>
                    <a:pt x="82787" y="16888"/>
                    <a:pt x="82787" y="16888"/>
                    <a:pt x="82787" y="16888"/>
                  </a:cubicBezTo>
                  <a:cubicBezTo>
                    <a:pt x="84878" y="17333"/>
                    <a:pt x="84878" y="17333"/>
                    <a:pt x="84878" y="17333"/>
                  </a:cubicBezTo>
                  <a:cubicBezTo>
                    <a:pt x="86550" y="19555"/>
                    <a:pt x="86550" y="19555"/>
                    <a:pt x="86550" y="19555"/>
                  </a:cubicBezTo>
                  <a:cubicBezTo>
                    <a:pt x="89059" y="22666"/>
                    <a:pt x="89059" y="22666"/>
                    <a:pt x="89059" y="22666"/>
                  </a:cubicBezTo>
                  <a:cubicBezTo>
                    <a:pt x="89895" y="23555"/>
                    <a:pt x="89895" y="23555"/>
                    <a:pt x="89895" y="23555"/>
                  </a:cubicBezTo>
                  <a:cubicBezTo>
                    <a:pt x="89895" y="23555"/>
                    <a:pt x="90313" y="24000"/>
                    <a:pt x="90731" y="24444"/>
                  </a:cubicBezTo>
                  <a:cubicBezTo>
                    <a:pt x="91149" y="24888"/>
                    <a:pt x="91567" y="25777"/>
                    <a:pt x="91567" y="25777"/>
                  </a:cubicBezTo>
                  <a:cubicBezTo>
                    <a:pt x="93658" y="26222"/>
                    <a:pt x="93658" y="26222"/>
                    <a:pt x="93658" y="26222"/>
                  </a:cubicBezTo>
                  <a:cubicBezTo>
                    <a:pt x="93658" y="26222"/>
                    <a:pt x="94494" y="25333"/>
                    <a:pt x="94494" y="25333"/>
                  </a:cubicBezTo>
                  <a:cubicBezTo>
                    <a:pt x="94494" y="24888"/>
                    <a:pt x="96167" y="24000"/>
                    <a:pt x="96167" y="24000"/>
                  </a:cubicBezTo>
                  <a:cubicBezTo>
                    <a:pt x="97003" y="24888"/>
                    <a:pt x="97003" y="24888"/>
                    <a:pt x="97003" y="24888"/>
                  </a:cubicBezTo>
                  <a:cubicBezTo>
                    <a:pt x="97003" y="24888"/>
                    <a:pt x="97839" y="25333"/>
                    <a:pt x="97003" y="25777"/>
                  </a:cubicBezTo>
                  <a:cubicBezTo>
                    <a:pt x="96585" y="25777"/>
                    <a:pt x="96167" y="26666"/>
                    <a:pt x="95749" y="26666"/>
                  </a:cubicBezTo>
                  <a:cubicBezTo>
                    <a:pt x="94912" y="26666"/>
                    <a:pt x="94076" y="26666"/>
                    <a:pt x="94076" y="26666"/>
                  </a:cubicBezTo>
                  <a:cubicBezTo>
                    <a:pt x="92404" y="26666"/>
                    <a:pt x="92404" y="26666"/>
                    <a:pt x="92404" y="26666"/>
                  </a:cubicBezTo>
                  <a:cubicBezTo>
                    <a:pt x="91567" y="27555"/>
                    <a:pt x="91567" y="27555"/>
                    <a:pt x="91567" y="27555"/>
                  </a:cubicBezTo>
                  <a:cubicBezTo>
                    <a:pt x="86968" y="27555"/>
                    <a:pt x="86968" y="27555"/>
                    <a:pt x="86968" y="27555"/>
                  </a:cubicBezTo>
                  <a:cubicBezTo>
                    <a:pt x="85714" y="28000"/>
                    <a:pt x="85714" y="28000"/>
                    <a:pt x="85714" y="28000"/>
                  </a:cubicBezTo>
                  <a:cubicBezTo>
                    <a:pt x="84041" y="27111"/>
                    <a:pt x="84041" y="27111"/>
                    <a:pt x="84041" y="27111"/>
                  </a:cubicBezTo>
                  <a:cubicBezTo>
                    <a:pt x="82369" y="26222"/>
                    <a:pt x="82369" y="26222"/>
                    <a:pt x="82369" y="26222"/>
                  </a:cubicBezTo>
                  <a:cubicBezTo>
                    <a:pt x="80696" y="28444"/>
                    <a:pt x="80696" y="28444"/>
                    <a:pt x="80696" y="28444"/>
                  </a:cubicBezTo>
                  <a:cubicBezTo>
                    <a:pt x="81114" y="29777"/>
                    <a:pt x="81114" y="29777"/>
                    <a:pt x="81114" y="29777"/>
                  </a:cubicBezTo>
                  <a:cubicBezTo>
                    <a:pt x="81114" y="30666"/>
                    <a:pt x="81114" y="30666"/>
                    <a:pt x="81114" y="30666"/>
                  </a:cubicBezTo>
                  <a:cubicBezTo>
                    <a:pt x="81114" y="30666"/>
                    <a:pt x="81114" y="31555"/>
                    <a:pt x="81533" y="31555"/>
                  </a:cubicBezTo>
                  <a:cubicBezTo>
                    <a:pt x="81533" y="31555"/>
                    <a:pt x="81951" y="32000"/>
                    <a:pt x="81951" y="32000"/>
                  </a:cubicBezTo>
                  <a:cubicBezTo>
                    <a:pt x="84041" y="32888"/>
                    <a:pt x="84041" y="32888"/>
                    <a:pt x="84041" y="32888"/>
                  </a:cubicBezTo>
                  <a:cubicBezTo>
                    <a:pt x="84878" y="32000"/>
                    <a:pt x="84878" y="32000"/>
                    <a:pt x="84878" y="32000"/>
                  </a:cubicBezTo>
                  <a:cubicBezTo>
                    <a:pt x="84878" y="32000"/>
                    <a:pt x="83623" y="31111"/>
                    <a:pt x="84041" y="31111"/>
                  </a:cubicBezTo>
                  <a:cubicBezTo>
                    <a:pt x="84459" y="31111"/>
                    <a:pt x="86132" y="32000"/>
                    <a:pt x="86132" y="32000"/>
                  </a:cubicBezTo>
                  <a:cubicBezTo>
                    <a:pt x="86132" y="32000"/>
                    <a:pt x="85714" y="32888"/>
                    <a:pt x="85714" y="32888"/>
                  </a:cubicBezTo>
                  <a:cubicBezTo>
                    <a:pt x="85296" y="33333"/>
                    <a:pt x="85296" y="33333"/>
                    <a:pt x="85296" y="33333"/>
                  </a:cubicBezTo>
                  <a:cubicBezTo>
                    <a:pt x="85714" y="33777"/>
                    <a:pt x="87804" y="34222"/>
                    <a:pt x="87804" y="34222"/>
                  </a:cubicBezTo>
                  <a:cubicBezTo>
                    <a:pt x="88222" y="34222"/>
                    <a:pt x="89477" y="35111"/>
                    <a:pt x="89477" y="35111"/>
                  </a:cubicBezTo>
                  <a:cubicBezTo>
                    <a:pt x="91567" y="36444"/>
                    <a:pt x="91567" y="36444"/>
                    <a:pt x="91567" y="36444"/>
                  </a:cubicBezTo>
                  <a:cubicBezTo>
                    <a:pt x="94494" y="37777"/>
                    <a:pt x="94494" y="37777"/>
                    <a:pt x="94494" y="37777"/>
                  </a:cubicBezTo>
                  <a:cubicBezTo>
                    <a:pt x="97839" y="39111"/>
                    <a:pt x="97839" y="39111"/>
                    <a:pt x="97839" y="39111"/>
                  </a:cubicBezTo>
                  <a:cubicBezTo>
                    <a:pt x="101184" y="42666"/>
                    <a:pt x="101184" y="42666"/>
                    <a:pt x="101184" y="42666"/>
                  </a:cubicBezTo>
                  <a:cubicBezTo>
                    <a:pt x="102857" y="44888"/>
                    <a:pt x="102857" y="44888"/>
                    <a:pt x="102857" y="44888"/>
                  </a:cubicBezTo>
                  <a:cubicBezTo>
                    <a:pt x="102020" y="45777"/>
                    <a:pt x="102020" y="45777"/>
                    <a:pt x="102020" y="45777"/>
                  </a:cubicBezTo>
                  <a:cubicBezTo>
                    <a:pt x="102020" y="45777"/>
                    <a:pt x="101602" y="45777"/>
                    <a:pt x="101602" y="46222"/>
                  </a:cubicBezTo>
                  <a:cubicBezTo>
                    <a:pt x="102020" y="46666"/>
                    <a:pt x="102857" y="48444"/>
                    <a:pt x="102857" y="48444"/>
                  </a:cubicBezTo>
                  <a:cubicBezTo>
                    <a:pt x="102439" y="48888"/>
                    <a:pt x="103275" y="50222"/>
                    <a:pt x="103275" y="50222"/>
                  </a:cubicBezTo>
                  <a:cubicBezTo>
                    <a:pt x="104111" y="55111"/>
                    <a:pt x="104111" y="55111"/>
                    <a:pt x="104111" y="55111"/>
                  </a:cubicBezTo>
                  <a:cubicBezTo>
                    <a:pt x="104529" y="57777"/>
                    <a:pt x="104529" y="57777"/>
                    <a:pt x="104529" y="57777"/>
                  </a:cubicBezTo>
                  <a:cubicBezTo>
                    <a:pt x="104111" y="60444"/>
                    <a:pt x="104111" y="60444"/>
                    <a:pt x="104111" y="60444"/>
                  </a:cubicBezTo>
                  <a:cubicBezTo>
                    <a:pt x="102439" y="62666"/>
                    <a:pt x="102439" y="62666"/>
                    <a:pt x="102439" y="62666"/>
                  </a:cubicBezTo>
                  <a:cubicBezTo>
                    <a:pt x="101184" y="65333"/>
                    <a:pt x="101184" y="65333"/>
                    <a:pt x="101184" y="65333"/>
                  </a:cubicBezTo>
                  <a:cubicBezTo>
                    <a:pt x="101184" y="65333"/>
                    <a:pt x="100348" y="67111"/>
                    <a:pt x="99930" y="67555"/>
                  </a:cubicBezTo>
                  <a:cubicBezTo>
                    <a:pt x="99930" y="67555"/>
                    <a:pt x="98257" y="68888"/>
                    <a:pt x="98257" y="69333"/>
                  </a:cubicBezTo>
                  <a:cubicBezTo>
                    <a:pt x="98257" y="69333"/>
                    <a:pt x="97421" y="71111"/>
                    <a:pt x="97421" y="71111"/>
                  </a:cubicBezTo>
                  <a:cubicBezTo>
                    <a:pt x="97421" y="74666"/>
                    <a:pt x="97421" y="74666"/>
                    <a:pt x="97421" y="74666"/>
                  </a:cubicBezTo>
                  <a:cubicBezTo>
                    <a:pt x="98257" y="75555"/>
                    <a:pt x="98257" y="75555"/>
                    <a:pt x="98257" y="75555"/>
                  </a:cubicBezTo>
                  <a:cubicBezTo>
                    <a:pt x="100348" y="76444"/>
                    <a:pt x="100348" y="76444"/>
                    <a:pt x="100348" y="76444"/>
                  </a:cubicBezTo>
                  <a:cubicBezTo>
                    <a:pt x="101184" y="75555"/>
                    <a:pt x="101184" y="75555"/>
                    <a:pt x="101184" y="75555"/>
                  </a:cubicBezTo>
                  <a:cubicBezTo>
                    <a:pt x="101184" y="75555"/>
                    <a:pt x="102020" y="75111"/>
                    <a:pt x="102020" y="74666"/>
                  </a:cubicBezTo>
                  <a:cubicBezTo>
                    <a:pt x="102439" y="74666"/>
                    <a:pt x="102857" y="73777"/>
                    <a:pt x="102857" y="73777"/>
                  </a:cubicBezTo>
                  <a:cubicBezTo>
                    <a:pt x="102857" y="73777"/>
                    <a:pt x="104111" y="72888"/>
                    <a:pt x="104111" y="72888"/>
                  </a:cubicBezTo>
                  <a:cubicBezTo>
                    <a:pt x="104111" y="72888"/>
                    <a:pt x="104111" y="71555"/>
                    <a:pt x="104111" y="71555"/>
                  </a:cubicBezTo>
                  <a:cubicBezTo>
                    <a:pt x="104111" y="71555"/>
                    <a:pt x="104529" y="69777"/>
                    <a:pt x="104529" y="69777"/>
                  </a:cubicBezTo>
                  <a:cubicBezTo>
                    <a:pt x="104529" y="69777"/>
                    <a:pt x="105365" y="69333"/>
                    <a:pt x="105365" y="69333"/>
                  </a:cubicBezTo>
                  <a:cubicBezTo>
                    <a:pt x="105365" y="68888"/>
                    <a:pt x="106620" y="68000"/>
                    <a:pt x="106620" y="68000"/>
                  </a:cubicBezTo>
                  <a:cubicBezTo>
                    <a:pt x="106620" y="68000"/>
                    <a:pt x="108292" y="66666"/>
                    <a:pt x="108292" y="66666"/>
                  </a:cubicBezTo>
                  <a:cubicBezTo>
                    <a:pt x="108710" y="66666"/>
                    <a:pt x="109547" y="65333"/>
                    <a:pt x="109547" y="65333"/>
                  </a:cubicBezTo>
                  <a:cubicBezTo>
                    <a:pt x="110801" y="65333"/>
                    <a:pt x="110801" y="65333"/>
                    <a:pt x="110801" y="65333"/>
                  </a:cubicBezTo>
                  <a:cubicBezTo>
                    <a:pt x="112473" y="65777"/>
                    <a:pt x="112473" y="65777"/>
                    <a:pt x="112473" y="65777"/>
                  </a:cubicBezTo>
                  <a:cubicBezTo>
                    <a:pt x="114982" y="68444"/>
                    <a:pt x="114982" y="68444"/>
                    <a:pt x="114982" y="68444"/>
                  </a:cubicBezTo>
                  <a:cubicBezTo>
                    <a:pt x="116655" y="72000"/>
                    <a:pt x="116655" y="72000"/>
                    <a:pt x="116655" y="72000"/>
                  </a:cubicBezTo>
                  <a:cubicBezTo>
                    <a:pt x="118327" y="81777"/>
                    <a:pt x="118327" y="81777"/>
                    <a:pt x="118327" y="81777"/>
                  </a:cubicBezTo>
                  <a:cubicBezTo>
                    <a:pt x="119581" y="84000"/>
                    <a:pt x="119581" y="84000"/>
                    <a:pt x="119581" y="84000"/>
                  </a:cubicBezTo>
                  <a:cubicBezTo>
                    <a:pt x="119581" y="85777"/>
                    <a:pt x="119581" y="85777"/>
                    <a:pt x="119581" y="85777"/>
                  </a:cubicBezTo>
                  <a:cubicBezTo>
                    <a:pt x="119581" y="85777"/>
                    <a:pt x="120000" y="87111"/>
                    <a:pt x="120000" y="87555"/>
                  </a:cubicBezTo>
                  <a:cubicBezTo>
                    <a:pt x="120000" y="88000"/>
                    <a:pt x="120000" y="94666"/>
                    <a:pt x="120000" y="94666"/>
                  </a:cubicBezTo>
                  <a:cubicBezTo>
                    <a:pt x="117073" y="94666"/>
                    <a:pt x="117073" y="94666"/>
                    <a:pt x="117073" y="94666"/>
                  </a:cubicBezTo>
                  <a:cubicBezTo>
                    <a:pt x="116236" y="94666"/>
                    <a:pt x="116236" y="94666"/>
                    <a:pt x="116236" y="94666"/>
                  </a:cubicBezTo>
                  <a:cubicBezTo>
                    <a:pt x="116236" y="96000"/>
                    <a:pt x="116236" y="96000"/>
                    <a:pt x="116236" y="96000"/>
                  </a:cubicBezTo>
                  <a:cubicBezTo>
                    <a:pt x="114982" y="97777"/>
                    <a:pt x="114982" y="97777"/>
                    <a:pt x="114982" y="97777"/>
                  </a:cubicBezTo>
                  <a:cubicBezTo>
                    <a:pt x="114564" y="100000"/>
                    <a:pt x="114564" y="100000"/>
                    <a:pt x="114564" y="100000"/>
                  </a:cubicBezTo>
                  <a:cubicBezTo>
                    <a:pt x="113728" y="101777"/>
                    <a:pt x="113728" y="101777"/>
                    <a:pt x="113728" y="101777"/>
                  </a:cubicBezTo>
                  <a:cubicBezTo>
                    <a:pt x="112473" y="103555"/>
                    <a:pt x="112473" y="103555"/>
                    <a:pt x="112473" y="103555"/>
                  </a:cubicBezTo>
                  <a:cubicBezTo>
                    <a:pt x="111219" y="108000"/>
                    <a:pt x="111219" y="108000"/>
                    <a:pt x="111219" y="108000"/>
                  </a:cubicBezTo>
                  <a:cubicBezTo>
                    <a:pt x="111219" y="110666"/>
                    <a:pt x="111219" y="110666"/>
                    <a:pt x="111219" y="110666"/>
                  </a:cubicBezTo>
                  <a:cubicBezTo>
                    <a:pt x="109547" y="112888"/>
                    <a:pt x="109547" y="112888"/>
                    <a:pt x="109547" y="112888"/>
                  </a:cubicBezTo>
                  <a:cubicBezTo>
                    <a:pt x="108292" y="115111"/>
                    <a:pt x="108292" y="115111"/>
                    <a:pt x="108292" y="115111"/>
                  </a:cubicBezTo>
                  <a:cubicBezTo>
                    <a:pt x="89059" y="118666"/>
                    <a:pt x="89059" y="118666"/>
                    <a:pt x="89059" y="118666"/>
                  </a:cubicBezTo>
                  <a:cubicBezTo>
                    <a:pt x="88641" y="117777"/>
                    <a:pt x="88641" y="117777"/>
                    <a:pt x="88641" y="117777"/>
                  </a:cubicBezTo>
                  <a:cubicBezTo>
                    <a:pt x="58954" y="120000"/>
                    <a:pt x="58954" y="120000"/>
                    <a:pt x="58954" y="120000"/>
                  </a:cubicBezTo>
                  <a:cubicBezTo>
                    <a:pt x="61045" y="117777"/>
                    <a:pt x="61045" y="117777"/>
                    <a:pt x="61045" y="117777"/>
                  </a:cubicBezTo>
                  <a:cubicBezTo>
                    <a:pt x="61881" y="116000"/>
                    <a:pt x="61881" y="116000"/>
                    <a:pt x="61881" y="116000"/>
                  </a:cubicBezTo>
                  <a:cubicBezTo>
                    <a:pt x="63554" y="112888"/>
                    <a:pt x="63554" y="112888"/>
                    <a:pt x="63554" y="112888"/>
                  </a:cubicBezTo>
                  <a:cubicBezTo>
                    <a:pt x="65226" y="108888"/>
                    <a:pt x="65226" y="108888"/>
                    <a:pt x="65226" y="108888"/>
                  </a:cubicBezTo>
                  <a:cubicBezTo>
                    <a:pt x="66062" y="104444"/>
                    <a:pt x="66062" y="104444"/>
                    <a:pt x="66062" y="104444"/>
                  </a:cubicBezTo>
                  <a:cubicBezTo>
                    <a:pt x="65644" y="96444"/>
                    <a:pt x="65644" y="96444"/>
                    <a:pt x="65644" y="96444"/>
                  </a:cubicBezTo>
                  <a:cubicBezTo>
                    <a:pt x="65644" y="92888"/>
                    <a:pt x="65644" y="92888"/>
                    <a:pt x="65644" y="92888"/>
                  </a:cubicBezTo>
                  <a:cubicBezTo>
                    <a:pt x="63972" y="90222"/>
                    <a:pt x="63972" y="90222"/>
                    <a:pt x="63972" y="90222"/>
                  </a:cubicBezTo>
                  <a:cubicBezTo>
                    <a:pt x="62299" y="86666"/>
                    <a:pt x="62299" y="86666"/>
                    <a:pt x="62299" y="86666"/>
                  </a:cubicBezTo>
                  <a:cubicBezTo>
                    <a:pt x="60627" y="84888"/>
                    <a:pt x="60627" y="84888"/>
                    <a:pt x="60627" y="84888"/>
                  </a:cubicBezTo>
                  <a:cubicBezTo>
                    <a:pt x="59372" y="81777"/>
                    <a:pt x="59372" y="81777"/>
                    <a:pt x="59372" y="81777"/>
                  </a:cubicBezTo>
                  <a:cubicBezTo>
                    <a:pt x="60209" y="79555"/>
                    <a:pt x="60209" y="79555"/>
                    <a:pt x="60209" y="79555"/>
                  </a:cubicBezTo>
                  <a:cubicBezTo>
                    <a:pt x="61045" y="78666"/>
                    <a:pt x="61045" y="78666"/>
                    <a:pt x="61045" y="78666"/>
                  </a:cubicBezTo>
                  <a:cubicBezTo>
                    <a:pt x="61045" y="76888"/>
                    <a:pt x="61045" y="76888"/>
                    <a:pt x="61045" y="76888"/>
                  </a:cubicBezTo>
                  <a:cubicBezTo>
                    <a:pt x="60209" y="73333"/>
                    <a:pt x="60209" y="73333"/>
                    <a:pt x="60209" y="73333"/>
                  </a:cubicBezTo>
                  <a:cubicBezTo>
                    <a:pt x="58954" y="72000"/>
                    <a:pt x="58954" y="72000"/>
                    <a:pt x="58954" y="72000"/>
                  </a:cubicBezTo>
                  <a:cubicBezTo>
                    <a:pt x="60209" y="71111"/>
                    <a:pt x="60209" y="71111"/>
                    <a:pt x="60209" y="71111"/>
                  </a:cubicBezTo>
                  <a:cubicBezTo>
                    <a:pt x="60627" y="68888"/>
                    <a:pt x="60627" y="68888"/>
                    <a:pt x="60627" y="68888"/>
                  </a:cubicBezTo>
                  <a:cubicBezTo>
                    <a:pt x="61045" y="66666"/>
                    <a:pt x="61045" y="66666"/>
                    <a:pt x="61045" y="66666"/>
                  </a:cubicBezTo>
                  <a:cubicBezTo>
                    <a:pt x="61881" y="65333"/>
                    <a:pt x="61881" y="65333"/>
                    <a:pt x="61881" y="65333"/>
                  </a:cubicBezTo>
                  <a:cubicBezTo>
                    <a:pt x="61881" y="61777"/>
                    <a:pt x="61881" y="61777"/>
                    <a:pt x="61881" y="61777"/>
                  </a:cubicBezTo>
                  <a:cubicBezTo>
                    <a:pt x="61463" y="60000"/>
                    <a:pt x="61463" y="60000"/>
                    <a:pt x="61463" y="60000"/>
                  </a:cubicBezTo>
                  <a:cubicBezTo>
                    <a:pt x="61881" y="57777"/>
                    <a:pt x="61881" y="57777"/>
                    <a:pt x="61881" y="57777"/>
                  </a:cubicBezTo>
                  <a:cubicBezTo>
                    <a:pt x="63135" y="56000"/>
                    <a:pt x="63135" y="56000"/>
                    <a:pt x="63135" y="56000"/>
                  </a:cubicBezTo>
                  <a:cubicBezTo>
                    <a:pt x="63972" y="54222"/>
                    <a:pt x="63972" y="54222"/>
                    <a:pt x="63972" y="54222"/>
                  </a:cubicBezTo>
                  <a:cubicBezTo>
                    <a:pt x="63972" y="52000"/>
                    <a:pt x="63972" y="52000"/>
                    <a:pt x="63972" y="52000"/>
                  </a:cubicBezTo>
                  <a:cubicBezTo>
                    <a:pt x="65644" y="51555"/>
                    <a:pt x="65644" y="51555"/>
                    <a:pt x="65644" y="51555"/>
                  </a:cubicBezTo>
                  <a:cubicBezTo>
                    <a:pt x="68153" y="51555"/>
                    <a:pt x="68153" y="51555"/>
                    <a:pt x="68153" y="51555"/>
                  </a:cubicBezTo>
                  <a:cubicBezTo>
                    <a:pt x="68989" y="48000"/>
                    <a:pt x="68989" y="48000"/>
                    <a:pt x="68989" y="48000"/>
                  </a:cubicBezTo>
                  <a:cubicBezTo>
                    <a:pt x="69407" y="47111"/>
                    <a:pt x="69407" y="47111"/>
                    <a:pt x="69407" y="47111"/>
                  </a:cubicBezTo>
                  <a:cubicBezTo>
                    <a:pt x="70243" y="46666"/>
                    <a:pt x="70243" y="46666"/>
                    <a:pt x="70243" y="46666"/>
                  </a:cubicBezTo>
                  <a:cubicBezTo>
                    <a:pt x="71498" y="50666"/>
                    <a:pt x="71498" y="50666"/>
                    <a:pt x="71498" y="50666"/>
                  </a:cubicBezTo>
                  <a:cubicBezTo>
                    <a:pt x="69825" y="52888"/>
                    <a:pt x="69825" y="52888"/>
                    <a:pt x="69825" y="52888"/>
                  </a:cubicBezTo>
                  <a:cubicBezTo>
                    <a:pt x="69825" y="53777"/>
                    <a:pt x="69825" y="53777"/>
                    <a:pt x="69825" y="53777"/>
                  </a:cubicBezTo>
                  <a:cubicBezTo>
                    <a:pt x="69825" y="53777"/>
                    <a:pt x="70243" y="54222"/>
                    <a:pt x="70662" y="54222"/>
                  </a:cubicBezTo>
                  <a:cubicBezTo>
                    <a:pt x="71080" y="54222"/>
                    <a:pt x="71080" y="54222"/>
                    <a:pt x="71080" y="54222"/>
                  </a:cubicBezTo>
                  <a:cubicBezTo>
                    <a:pt x="71080" y="54222"/>
                    <a:pt x="71916" y="53777"/>
                    <a:pt x="71916" y="53777"/>
                  </a:cubicBezTo>
                  <a:cubicBezTo>
                    <a:pt x="71916" y="53333"/>
                    <a:pt x="72334" y="52000"/>
                    <a:pt x="72334" y="52000"/>
                  </a:cubicBezTo>
                  <a:cubicBezTo>
                    <a:pt x="72752" y="51555"/>
                    <a:pt x="72752" y="51555"/>
                    <a:pt x="72752" y="51555"/>
                  </a:cubicBezTo>
                  <a:cubicBezTo>
                    <a:pt x="73170" y="49333"/>
                    <a:pt x="73170" y="49333"/>
                    <a:pt x="73170" y="49333"/>
                  </a:cubicBezTo>
                  <a:cubicBezTo>
                    <a:pt x="73170" y="48000"/>
                    <a:pt x="73170" y="48000"/>
                    <a:pt x="73170" y="48000"/>
                  </a:cubicBezTo>
                  <a:cubicBezTo>
                    <a:pt x="73170" y="46222"/>
                    <a:pt x="73170" y="46222"/>
                    <a:pt x="73170" y="46222"/>
                  </a:cubicBezTo>
                  <a:cubicBezTo>
                    <a:pt x="73170" y="44444"/>
                    <a:pt x="73170" y="44444"/>
                    <a:pt x="73170" y="44444"/>
                  </a:cubicBezTo>
                  <a:cubicBezTo>
                    <a:pt x="74425" y="42666"/>
                    <a:pt x="74425" y="42666"/>
                    <a:pt x="74425" y="42666"/>
                  </a:cubicBezTo>
                  <a:cubicBezTo>
                    <a:pt x="75261" y="41777"/>
                    <a:pt x="75261" y="41777"/>
                    <a:pt x="75261" y="41777"/>
                  </a:cubicBezTo>
                  <a:cubicBezTo>
                    <a:pt x="77351" y="41333"/>
                    <a:pt x="77351" y="41333"/>
                    <a:pt x="77351" y="41333"/>
                  </a:cubicBezTo>
                  <a:cubicBezTo>
                    <a:pt x="78188" y="40444"/>
                    <a:pt x="78188" y="40444"/>
                    <a:pt x="78188" y="40444"/>
                  </a:cubicBezTo>
                  <a:cubicBezTo>
                    <a:pt x="76515" y="38666"/>
                    <a:pt x="76515" y="38666"/>
                    <a:pt x="76515" y="38666"/>
                  </a:cubicBezTo>
                  <a:cubicBezTo>
                    <a:pt x="76097" y="37333"/>
                    <a:pt x="76097" y="37333"/>
                    <a:pt x="76097" y="37333"/>
                  </a:cubicBezTo>
                  <a:cubicBezTo>
                    <a:pt x="76933" y="36000"/>
                    <a:pt x="76933" y="36000"/>
                    <a:pt x="76933" y="36000"/>
                  </a:cubicBezTo>
                  <a:cubicBezTo>
                    <a:pt x="77770" y="34666"/>
                    <a:pt x="77770" y="34666"/>
                    <a:pt x="77770" y="34666"/>
                  </a:cubicBezTo>
                  <a:cubicBezTo>
                    <a:pt x="78188" y="34222"/>
                    <a:pt x="78188" y="34222"/>
                    <a:pt x="78188" y="34222"/>
                  </a:cubicBezTo>
                  <a:cubicBezTo>
                    <a:pt x="78188" y="33333"/>
                    <a:pt x="78188" y="33333"/>
                    <a:pt x="78188" y="33333"/>
                  </a:cubicBezTo>
                  <a:cubicBezTo>
                    <a:pt x="78606" y="32888"/>
                    <a:pt x="78606" y="32888"/>
                    <a:pt x="78606" y="32888"/>
                  </a:cubicBezTo>
                  <a:cubicBezTo>
                    <a:pt x="78606" y="32888"/>
                    <a:pt x="78606" y="32888"/>
                    <a:pt x="79024" y="32888"/>
                  </a:cubicBezTo>
                  <a:cubicBezTo>
                    <a:pt x="79024" y="32888"/>
                    <a:pt x="80696" y="32444"/>
                    <a:pt x="80696" y="32444"/>
                  </a:cubicBezTo>
                  <a:cubicBezTo>
                    <a:pt x="81533" y="32444"/>
                    <a:pt x="81533" y="32444"/>
                    <a:pt x="81533" y="32444"/>
                  </a:cubicBezTo>
                  <a:cubicBezTo>
                    <a:pt x="80696" y="31111"/>
                    <a:pt x="80696" y="31111"/>
                    <a:pt x="80696" y="31111"/>
                  </a:cubicBezTo>
                  <a:cubicBezTo>
                    <a:pt x="79024" y="29777"/>
                    <a:pt x="79024" y="29777"/>
                    <a:pt x="79024" y="29777"/>
                  </a:cubicBezTo>
                  <a:cubicBezTo>
                    <a:pt x="78188" y="28888"/>
                    <a:pt x="78188" y="28888"/>
                    <a:pt x="78188" y="28888"/>
                  </a:cubicBezTo>
                  <a:cubicBezTo>
                    <a:pt x="76933" y="28000"/>
                    <a:pt x="76933" y="28000"/>
                    <a:pt x="76933" y="28000"/>
                  </a:cubicBezTo>
                  <a:cubicBezTo>
                    <a:pt x="74843" y="27111"/>
                    <a:pt x="74843" y="27111"/>
                    <a:pt x="74843" y="27111"/>
                  </a:cubicBezTo>
                  <a:cubicBezTo>
                    <a:pt x="71080" y="26666"/>
                    <a:pt x="71080" y="26666"/>
                    <a:pt x="71080" y="26666"/>
                  </a:cubicBezTo>
                  <a:cubicBezTo>
                    <a:pt x="68153" y="28444"/>
                    <a:pt x="68153" y="28444"/>
                    <a:pt x="68153" y="28444"/>
                  </a:cubicBezTo>
                  <a:cubicBezTo>
                    <a:pt x="66480" y="30222"/>
                    <a:pt x="66480" y="30222"/>
                    <a:pt x="66480" y="30222"/>
                  </a:cubicBezTo>
                  <a:cubicBezTo>
                    <a:pt x="63554" y="30666"/>
                    <a:pt x="63554" y="30666"/>
                    <a:pt x="63554" y="30666"/>
                  </a:cubicBezTo>
                  <a:cubicBezTo>
                    <a:pt x="60209" y="30666"/>
                    <a:pt x="60209" y="30666"/>
                    <a:pt x="60209" y="30666"/>
                  </a:cubicBezTo>
                  <a:cubicBezTo>
                    <a:pt x="58536" y="32000"/>
                    <a:pt x="58536" y="32000"/>
                    <a:pt x="58536" y="32000"/>
                  </a:cubicBezTo>
                  <a:cubicBezTo>
                    <a:pt x="56445" y="36000"/>
                    <a:pt x="56445" y="36000"/>
                    <a:pt x="56445" y="36000"/>
                  </a:cubicBezTo>
                  <a:cubicBezTo>
                    <a:pt x="53937" y="37777"/>
                    <a:pt x="53937" y="37777"/>
                    <a:pt x="53937" y="37777"/>
                  </a:cubicBezTo>
                  <a:cubicBezTo>
                    <a:pt x="53519" y="37333"/>
                    <a:pt x="53519" y="37333"/>
                    <a:pt x="53519" y="37333"/>
                  </a:cubicBezTo>
                  <a:cubicBezTo>
                    <a:pt x="54355" y="35555"/>
                    <a:pt x="54355" y="35555"/>
                    <a:pt x="54355" y="35555"/>
                  </a:cubicBezTo>
                  <a:cubicBezTo>
                    <a:pt x="55609" y="34222"/>
                    <a:pt x="55609" y="34222"/>
                    <a:pt x="55609" y="34222"/>
                  </a:cubicBezTo>
                  <a:cubicBezTo>
                    <a:pt x="54773" y="32888"/>
                    <a:pt x="54773" y="32888"/>
                    <a:pt x="54773" y="32888"/>
                  </a:cubicBezTo>
                  <a:cubicBezTo>
                    <a:pt x="53101" y="33777"/>
                    <a:pt x="53101" y="33777"/>
                    <a:pt x="53101" y="33777"/>
                  </a:cubicBezTo>
                  <a:cubicBezTo>
                    <a:pt x="52264" y="34222"/>
                    <a:pt x="52264" y="34222"/>
                    <a:pt x="52264" y="34222"/>
                  </a:cubicBezTo>
                  <a:cubicBezTo>
                    <a:pt x="51428" y="36000"/>
                    <a:pt x="51428" y="36000"/>
                    <a:pt x="51428" y="36000"/>
                  </a:cubicBezTo>
                  <a:cubicBezTo>
                    <a:pt x="50592" y="36444"/>
                    <a:pt x="50592" y="36444"/>
                    <a:pt x="50592" y="36444"/>
                  </a:cubicBezTo>
                  <a:cubicBezTo>
                    <a:pt x="50174" y="36444"/>
                    <a:pt x="50174" y="36444"/>
                    <a:pt x="50174" y="36444"/>
                  </a:cubicBezTo>
                  <a:cubicBezTo>
                    <a:pt x="49337" y="33333"/>
                    <a:pt x="49337" y="33333"/>
                    <a:pt x="49337" y="33333"/>
                  </a:cubicBezTo>
                  <a:cubicBezTo>
                    <a:pt x="48919" y="33333"/>
                    <a:pt x="48919" y="33333"/>
                    <a:pt x="48919" y="33333"/>
                  </a:cubicBezTo>
                  <a:cubicBezTo>
                    <a:pt x="48083" y="36000"/>
                    <a:pt x="48083" y="36000"/>
                    <a:pt x="48083" y="36000"/>
                  </a:cubicBezTo>
                  <a:cubicBezTo>
                    <a:pt x="47665" y="37777"/>
                    <a:pt x="47665" y="37777"/>
                    <a:pt x="47665" y="37777"/>
                  </a:cubicBezTo>
                  <a:cubicBezTo>
                    <a:pt x="45993" y="40000"/>
                    <a:pt x="45993" y="40000"/>
                    <a:pt x="45993" y="40000"/>
                  </a:cubicBezTo>
                  <a:cubicBezTo>
                    <a:pt x="44738" y="44888"/>
                    <a:pt x="44738" y="44888"/>
                    <a:pt x="44738" y="44888"/>
                  </a:cubicBezTo>
                  <a:cubicBezTo>
                    <a:pt x="43902" y="47555"/>
                    <a:pt x="43902" y="47555"/>
                    <a:pt x="43902" y="47555"/>
                  </a:cubicBezTo>
                  <a:cubicBezTo>
                    <a:pt x="41393" y="49777"/>
                    <a:pt x="41393" y="49777"/>
                    <a:pt x="41393" y="49777"/>
                  </a:cubicBezTo>
                  <a:cubicBezTo>
                    <a:pt x="40557" y="48000"/>
                    <a:pt x="40557" y="48000"/>
                    <a:pt x="40557" y="48000"/>
                  </a:cubicBezTo>
                  <a:cubicBezTo>
                    <a:pt x="40139" y="44888"/>
                    <a:pt x="40139" y="44888"/>
                    <a:pt x="40139" y="44888"/>
                  </a:cubicBezTo>
                  <a:cubicBezTo>
                    <a:pt x="39721" y="44444"/>
                    <a:pt x="39721" y="44444"/>
                    <a:pt x="39721" y="44444"/>
                  </a:cubicBezTo>
                  <a:cubicBezTo>
                    <a:pt x="38885" y="43111"/>
                    <a:pt x="38885" y="43111"/>
                    <a:pt x="38885" y="43111"/>
                  </a:cubicBezTo>
                  <a:cubicBezTo>
                    <a:pt x="39303" y="41777"/>
                    <a:pt x="39303" y="41777"/>
                    <a:pt x="39303" y="41777"/>
                  </a:cubicBezTo>
                  <a:cubicBezTo>
                    <a:pt x="38885" y="39111"/>
                    <a:pt x="38885" y="39111"/>
                    <a:pt x="38885" y="39111"/>
                  </a:cubicBezTo>
                  <a:cubicBezTo>
                    <a:pt x="37630" y="37777"/>
                    <a:pt x="37630" y="37777"/>
                    <a:pt x="37630" y="37777"/>
                  </a:cubicBezTo>
                  <a:cubicBezTo>
                    <a:pt x="35121" y="36000"/>
                    <a:pt x="35121" y="36000"/>
                    <a:pt x="35121" y="36000"/>
                  </a:cubicBezTo>
                  <a:cubicBezTo>
                    <a:pt x="34285" y="34222"/>
                    <a:pt x="34285" y="34222"/>
                    <a:pt x="34285" y="34222"/>
                  </a:cubicBezTo>
                  <a:cubicBezTo>
                    <a:pt x="31358" y="33777"/>
                    <a:pt x="31358" y="33777"/>
                    <a:pt x="31358" y="33777"/>
                  </a:cubicBezTo>
                  <a:cubicBezTo>
                    <a:pt x="27595" y="33777"/>
                    <a:pt x="27595" y="33777"/>
                    <a:pt x="27595" y="33777"/>
                  </a:cubicBezTo>
                  <a:cubicBezTo>
                    <a:pt x="26759" y="32888"/>
                    <a:pt x="26759" y="32888"/>
                    <a:pt x="26759" y="32888"/>
                  </a:cubicBezTo>
                  <a:cubicBezTo>
                    <a:pt x="24250" y="32888"/>
                    <a:pt x="24250" y="32888"/>
                    <a:pt x="24250" y="32888"/>
                  </a:cubicBezTo>
                  <a:cubicBezTo>
                    <a:pt x="20905" y="32444"/>
                    <a:pt x="20905" y="32444"/>
                    <a:pt x="20905" y="32444"/>
                  </a:cubicBezTo>
                  <a:cubicBezTo>
                    <a:pt x="20487" y="31555"/>
                    <a:pt x="20487" y="31555"/>
                    <a:pt x="20487" y="31555"/>
                  </a:cubicBezTo>
                  <a:cubicBezTo>
                    <a:pt x="17979" y="30222"/>
                    <a:pt x="17979" y="30222"/>
                    <a:pt x="17979" y="30222"/>
                  </a:cubicBezTo>
                  <a:cubicBezTo>
                    <a:pt x="15052" y="29777"/>
                    <a:pt x="15052" y="29777"/>
                    <a:pt x="15052" y="29777"/>
                  </a:cubicBezTo>
                  <a:cubicBezTo>
                    <a:pt x="12125" y="28888"/>
                    <a:pt x="12125" y="28888"/>
                    <a:pt x="12125" y="28888"/>
                  </a:cubicBezTo>
                  <a:cubicBezTo>
                    <a:pt x="8780" y="27555"/>
                    <a:pt x="8780" y="27555"/>
                    <a:pt x="8780" y="27555"/>
                  </a:cubicBezTo>
                  <a:cubicBezTo>
                    <a:pt x="6689" y="26222"/>
                    <a:pt x="6689" y="26222"/>
                    <a:pt x="6689" y="26222"/>
                  </a:cubicBezTo>
                  <a:cubicBezTo>
                    <a:pt x="5017" y="26222"/>
                    <a:pt x="5017" y="26222"/>
                    <a:pt x="5017" y="26222"/>
                  </a:cubicBezTo>
                  <a:cubicBezTo>
                    <a:pt x="4599" y="26222"/>
                    <a:pt x="4599" y="26222"/>
                    <a:pt x="4599" y="26222"/>
                  </a:cubicBezTo>
                  <a:cubicBezTo>
                    <a:pt x="3763" y="25333"/>
                    <a:pt x="3763" y="25333"/>
                    <a:pt x="3763" y="25333"/>
                  </a:cubicBezTo>
                  <a:cubicBezTo>
                    <a:pt x="2926" y="24000"/>
                    <a:pt x="2926" y="24000"/>
                    <a:pt x="2926" y="24000"/>
                  </a:cubicBezTo>
                  <a:cubicBezTo>
                    <a:pt x="0" y="23111"/>
                    <a:pt x="0" y="23111"/>
                    <a:pt x="0" y="23111"/>
                  </a:cubicBezTo>
                  <a:lnTo>
                    <a:pt x="0" y="22666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6" name="Shape 1431">
              <a:extLst>
                <a:ext uri="{FF2B5EF4-FFF2-40B4-BE49-F238E27FC236}">
                  <a16:creationId xmlns:a16="http://schemas.microsoft.com/office/drawing/2014/main" id="{F0AC95BA-B209-5180-7169-1C826856E181}"/>
                </a:ext>
              </a:extLst>
            </p:cNvPr>
            <p:cNvSpPr/>
            <p:nvPr/>
          </p:nvSpPr>
          <p:spPr>
            <a:xfrm>
              <a:off x="6848078" y="1986052"/>
              <a:ext cx="286694" cy="3052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268" y="38873"/>
                  </a:moveTo>
                  <a:cubicBezTo>
                    <a:pt x="105671" y="38309"/>
                    <a:pt x="105671" y="38309"/>
                    <a:pt x="105671" y="38309"/>
                  </a:cubicBezTo>
                  <a:cubicBezTo>
                    <a:pt x="104477" y="36619"/>
                    <a:pt x="104477" y="36619"/>
                    <a:pt x="104477" y="36619"/>
                  </a:cubicBezTo>
                  <a:cubicBezTo>
                    <a:pt x="105074" y="34929"/>
                    <a:pt x="105074" y="34929"/>
                    <a:pt x="105074" y="34929"/>
                  </a:cubicBezTo>
                  <a:cubicBezTo>
                    <a:pt x="104477" y="31549"/>
                    <a:pt x="104477" y="31549"/>
                    <a:pt x="104477" y="31549"/>
                  </a:cubicBezTo>
                  <a:cubicBezTo>
                    <a:pt x="102686" y="29859"/>
                    <a:pt x="102686" y="29859"/>
                    <a:pt x="102686" y="29859"/>
                  </a:cubicBezTo>
                  <a:cubicBezTo>
                    <a:pt x="99104" y="27605"/>
                    <a:pt x="99104" y="27605"/>
                    <a:pt x="99104" y="27605"/>
                  </a:cubicBezTo>
                  <a:cubicBezTo>
                    <a:pt x="97910" y="25352"/>
                    <a:pt x="97910" y="25352"/>
                    <a:pt x="97910" y="25352"/>
                  </a:cubicBezTo>
                  <a:cubicBezTo>
                    <a:pt x="93731" y="24788"/>
                    <a:pt x="93731" y="24788"/>
                    <a:pt x="93731" y="24788"/>
                  </a:cubicBezTo>
                  <a:cubicBezTo>
                    <a:pt x="88358" y="24788"/>
                    <a:pt x="88358" y="24788"/>
                    <a:pt x="88358" y="24788"/>
                  </a:cubicBezTo>
                  <a:cubicBezTo>
                    <a:pt x="87164" y="23661"/>
                    <a:pt x="87164" y="23661"/>
                    <a:pt x="87164" y="23661"/>
                  </a:cubicBezTo>
                  <a:cubicBezTo>
                    <a:pt x="83582" y="23661"/>
                    <a:pt x="83582" y="23661"/>
                    <a:pt x="83582" y="23661"/>
                  </a:cubicBezTo>
                  <a:cubicBezTo>
                    <a:pt x="78805" y="23098"/>
                    <a:pt x="78805" y="23098"/>
                    <a:pt x="78805" y="23098"/>
                  </a:cubicBezTo>
                  <a:cubicBezTo>
                    <a:pt x="78208" y="21971"/>
                    <a:pt x="78208" y="21971"/>
                    <a:pt x="78208" y="21971"/>
                  </a:cubicBezTo>
                  <a:cubicBezTo>
                    <a:pt x="74626" y="20281"/>
                    <a:pt x="74626" y="20281"/>
                    <a:pt x="74626" y="20281"/>
                  </a:cubicBezTo>
                  <a:cubicBezTo>
                    <a:pt x="70447" y="19718"/>
                    <a:pt x="70447" y="19718"/>
                    <a:pt x="70447" y="19718"/>
                  </a:cubicBezTo>
                  <a:cubicBezTo>
                    <a:pt x="66268" y="18591"/>
                    <a:pt x="66268" y="18591"/>
                    <a:pt x="66268" y="18591"/>
                  </a:cubicBezTo>
                  <a:cubicBezTo>
                    <a:pt x="61492" y="16901"/>
                    <a:pt x="61492" y="16901"/>
                    <a:pt x="61492" y="16901"/>
                  </a:cubicBezTo>
                  <a:cubicBezTo>
                    <a:pt x="58507" y="15211"/>
                    <a:pt x="58507" y="15211"/>
                    <a:pt x="58507" y="15211"/>
                  </a:cubicBezTo>
                  <a:cubicBezTo>
                    <a:pt x="56119" y="15211"/>
                    <a:pt x="56119" y="15211"/>
                    <a:pt x="56119" y="15211"/>
                  </a:cubicBezTo>
                  <a:cubicBezTo>
                    <a:pt x="55522" y="15211"/>
                    <a:pt x="55522" y="15211"/>
                    <a:pt x="55522" y="15211"/>
                  </a:cubicBezTo>
                  <a:cubicBezTo>
                    <a:pt x="54328" y="14084"/>
                    <a:pt x="54328" y="14084"/>
                    <a:pt x="54328" y="14084"/>
                  </a:cubicBezTo>
                  <a:cubicBezTo>
                    <a:pt x="53134" y="12394"/>
                    <a:pt x="53134" y="12394"/>
                    <a:pt x="53134" y="12394"/>
                  </a:cubicBezTo>
                  <a:cubicBezTo>
                    <a:pt x="48955" y="11267"/>
                    <a:pt x="48955" y="11267"/>
                    <a:pt x="48955" y="11267"/>
                  </a:cubicBezTo>
                  <a:cubicBezTo>
                    <a:pt x="48955" y="11267"/>
                    <a:pt x="48955" y="11267"/>
                    <a:pt x="48955" y="11267"/>
                  </a:cubicBezTo>
                  <a:cubicBezTo>
                    <a:pt x="48358" y="11267"/>
                    <a:pt x="48358" y="11267"/>
                    <a:pt x="48358" y="11267"/>
                  </a:cubicBezTo>
                  <a:cubicBezTo>
                    <a:pt x="46567" y="10140"/>
                    <a:pt x="46567" y="10140"/>
                    <a:pt x="46567" y="10140"/>
                  </a:cubicBezTo>
                  <a:cubicBezTo>
                    <a:pt x="44776" y="9014"/>
                    <a:pt x="44776" y="9014"/>
                    <a:pt x="44776" y="9014"/>
                  </a:cubicBezTo>
                  <a:cubicBezTo>
                    <a:pt x="42985" y="8450"/>
                    <a:pt x="42985" y="8450"/>
                    <a:pt x="42985" y="8450"/>
                  </a:cubicBezTo>
                  <a:cubicBezTo>
                    <a:pt x="41791" y="9577"/>
                    <a:pt x="41791" y="9577"/>
                    <a:pt x="41791" y="9577"/>
                  </a:cubicBezTo>
                  <a:cubicBezTo>
                    <a:pt x="40000" y="10140"/>
                    <a:pt x="40000" y="10140"/>
                    <a:pt x="40000" y="10140"/>
                  </a:cubicBezTo>
                  <a:cubicBezTo>
                    <a:pt x="39402" y="9577"/>
                    <a:pt x="39402" y="9577"/>
                    <a:pt x="39402" y="9577"/>
                  </a:cubicBezTo>
                  <a:cubicBezTo>
                    <a:pt x="40000" y="8450"/>
                    <a:pt x="40000" y="8450"/>
                    <a:pt x="40000" y="8450"/>
                  </a:cubicBezTo>
                  <a:cubicBezTo>
                    <a:pt x="40597" y="5070"/>
                    <a:pt x="40597" y="5070"/>
                    <a:pt x="40597" y="5070"/>
                  </a:cubicBezTo>
                  <a:cubicBezTo>
                    <a:pt x="41194" y="3943"/>
                    <a:pt x="41194" y="3943"/>
                    <a:pt x="41194" y="3943"/>
                  </a:cubicBezTo>
                  <a:cubicBezTo>
                    <a:pt x="41791" y="1126"/>
                    <a:pt x="41791" y="1126"/>
                    <a:pt x="41791" y="1126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38805" y="563"/>
                    <a:pt x="38805" y="563"/>
                    <a:pt x="38805" y="563"/>
                  </a:cubicBezTo>
                  <a:cubicBezTo>
                    <a:pt x="36417" y="1690"/>
                    <a:pt x="36417" y="1690"/>
                    <a:pt x="36417" y="1690"/>
                  </a:cubicBezTo>
                  <a:cubicBezTo>
                    <a:pt x="34029" y="2253"/>
                    <a:pt x="34029" y="2253"/>
                    <a:pt x="34029" y="2253"/>
                  </a:cubicBezTo>
                  <a:cubicBezTo>
                    <a:pt x="31044" y="3380"/>
                    <a:pt x="31044" y="3380"/>
                    <a:pt x="31044" y="3380"/>
                  </a:cubicBezTo>
                  <a:cubicBezTo>
                    <a:pt x="28059" y="5070"/>
                    <a:pt x="28059" y="5070"/>
                    <a:pt x="28059" y="5070"/>
                  </a:cubicBezTo>
                  <a:cubicBezTo>
                    <a:pt x="23283" y="7323"/>
                    <a:pt x="23283" y="7323"/>
                    <a:pt x="23283" y="7323"/>
                  </a:cubicBezTo>
                  <a:cubicBezTo>
                    <a:pt x="22089" y="9014"/>
                    <a:pt x="22089" y="9014"/>
                    <a:pt x="22089" y="9014"/>
                  </a:cubicBezTo>
                  <a:cubicBezTo>
                    <a:pt x="19701" y="9014"/>
                    <a:pt x="19701" y="9014"/>
                    <a:pt x="19701" y="9014"/>
                  </a:cubicBezTo>
                  <a:cubicBezTo>
                    <a:pt x="16716" y="7887"/>
                    <a:pt x="16716" y="7887"/>
                    <a:pt x="16716" y="7887"/>
                  </a:cubicBezTo>
                  <a:cubicBezTo>
                    <a:pt x="14925" y="6197"/>
                    <a:pt x="14925" y="6197"/>
                    <a:pt x="14925" y="6197"/>
                  </a:cubicBezTo>
                  <a:cubicBezTo>
                    <a:pt x="12537" y="8450"/>
                    <a:pt x="12537" y="8450"/>
                    <a:pt x="12537" y="8450"/>
                  </a:cubicBezTo>
                  <a:cubicBezTo>
                    <a:pt x="11940" y="24225"/>
                    <a:pt x="11940" y="24225"/>
                    <a:pt x="11940" y="24225"/>
                  </a:cubicBezTo>
                  <a:cubicBezTo>
                    <a:pt x="4179" y="28732"/>
                    <a:pt x="4179" y="28732"/>
                    <a:pt x="4179" y="28732"/>
                  </a:cubicBezTo>
                  <a:cubicBezTo>
                    <a:pt x="2985" y="30985"/>
                    <a:pt x="2985" y="30985"/>
                    <a:pt x="2985" y="30985"/>
                  </a:cubicBezTo>
                  <a:cubicBezTo>
                    <a:pt x="0" y="37183"/>
                    <a:pt x="0" y="37183"/>
                    <a:pt x="0" y="37183"/>
                  </a:cubicBezTo>
                  <a:cubicBezTo>
                    <a:pt x="2985" y="40563"/>
                    <a:pt x="2985" y="40563"/>
                    <a:pt x="2985" y="40563"/>
                  </a:cubicBezTo>
                  <a:cubicBezTo>
                    <a:pt x="4179" y="40563"/>
                    <a:pt x="4179" y="40563"/>
                    <a:pt x="4179" y="40563"/>
                  </a:cubicBezTo>
                  <a:cubicBezTo>
                    <a:pt x="2985" y="50140"/>
                    <a:pt x="2985" y="50140"/>
                    <a:pt x="2985" y="50140"/>
                  </a:cubicBezTo>
                  <a:cubicBezTo>
                    <a:pt x="2388" y="60281"/>
                    <a:pt x="2388" y="60281"/>
                    <a:pt x="2388" y="60281"/>
                  </a:cubicBezTo>
                  <a:cubicBezTo>
                    <a:pt x="5970" y="63098"/>
                    <a:pt x="5970" y="63098"/>
                    <a:pt x="5970" y="63098"/>
                  </a:cubicBezTo>
                  <a:cubicBezTo>
                    <a:pt x="11343" y="65915"/>
                    <a:pt x="11343" y="65915"/>
                    <a:pt x="11343" y="65915"/>
                  </a:cubicBezTo>
                  <a:cubicBezTo>
                    <a:pt x="19701" y="70422"/>
                    <a:pt x="19701" y="70422"/>
                    <a:pt x="19701" y="70422"/>
                  </a:cubicBezTo>
                  <a:cubicBezTo>
                    <a:pt x="25074" y="76056"/>
                    <a:pt x="25074" y="76056"/>
                    <a:pt x="25074" y="76056"/>
                  </a:cubicBezTo>
                  <a:cubicBezTo>
                    <a:pt x="26865" y="78309"/>
                    <a:pt x="26865" y="78309"/>
                    <a:pt x="26865" y="78309"/>
                  </a:cubicBezTo>
                  <a:cubicBezTo>
                    <a:pt x="31044" y="81126"/>
                    <a:pt x="31044" y="81126"/>
                    <a:pt x="31044" y="81126"/>
                  </a:cubicBezTo>
                  <a:cubicBezTo>
                    <a:pt x="35820" y="85633"/>
                    <a:pt x="35820" y="85633"/>
                    <a:pt x="35820" y="85633"/>
                  </a:cubicBezTo>
                  <a:cubicBezTo>
                    <a:pt x="36417" y="89577"/>
                    <a:pt x="36417" y="89577"/>
                    <a:pt x="36417" y="89577"/>
                  </a:cubicBezTo>
                  <a:cubicBezTo>
                    <a:pt x="35820" y="93521"/>
                    <a:pt x="35820" y="93521"/>
                    <a:pt x="35820" y="93521"/>
                  </a:cubicBezTo>
                  <a:cubicBezTo>
                    <a:pt x="37611" y="97464"/>
                    <a:pt x="37611" y="97464"/>
                    <a:pt x="37611" y="97464"/>
                  </a:cubicBezTo>
                  <a:cubicBezTo>
                    <a:pt x="38805" y="99154"/>
                    <a:pt x="38805" y="99154"/>
                    <a:pt x="38805" y="99154"/>
                  </a:cubicBezTo>
                  <a:cubicBezTo>
                    <a:pt x="38805" y="103098"/>
                    <a:pt x="38805" y="103098"/>
                    <a:pt x="38805" y="103098"/>
                  </a:cubicBezTo>
                  <a:cubicBezTo>
                    <a:pt x="38805" y="105352"/>
                    <a:pt x="38805" y="105352"/>
                    <a:pt x="38805" y="105352"/>
                  </a:cubicBezTo>
                  <a:cubicBezTo>
                    <a:pt x="38805" y="108732"/>
                    <a:pt x="38805" y="108732"/>
                    <a:pt x="38805" y="108732"/>
                  </a:cubicBezTo>
                  <a:cubicBezTo>
                    <a:pt x="40000" y="111549"/>
                    <a:pt x="40000" y="111549"/>
                    <a:pt x="40000" y="111549"/>
                  </a:cubicBezTo>
                  <a:cubicBezTo>
                    <a:pt x="40000" y="114366"/>
                    <a:pt x="40000" y="114366"/>
                    <a:pt x="40000" y="114366"/>
                  </a:cubicBezTo>
                  <a:cubicBezTo>
                    <a:pt x="42985" y="114366"/>
                    <a:pt x="42985" y="114366"/>
                    <a:pt x="42985" y="114366"/>
                  </a:cubicBezTo>
                  <a:cubicBezTo>
                    <a:pt x="42985" y="114366"/>
                    <a:pt x="45373" y="116619"/>
                    <a:pt x="45970" y="116619"/>
                  </a:cubicBezTo>
                  <a:cubicBezTo>
                    <a:pt x="46567" y="116619"/>
                    <a:pt x="48955" y="117746"/>
                    <a:pt x="48955" y="117746"/>
                  </a:cubicBezTo>
                  <a:cubicBezTo>
                    <a:pt x="50746" y="119999"/>
                    <a:pt x="50746" y="119999"/>
                    <a:pt x="50746" y="119999"/>
                  </a:cubicBezTo>
                  <a:cubicBezTo>
                    <a:pt x="109850" y="116619"/>
                    <a:pt x="109850" y="116619"/>
                    <a:pt x="109850" y="116619"/>
                  </a:cubicBezTo>
                  <a:cubicBezTo>
                    <a:pt x="109850" y="109859"/>
                    <a:pt x="109850" y="109859"/>
                    <a:pt x="109850" y="109859"/>
                  </a:cubicBezTo>
                  <a:cubicBezTo>
                    <a:pt x="109850" y="107605"/>
                    <a:pt x="109850" y="107605"/>
                    <a:pt x="109850" y="107605"/>
                  </a:cubicBezTo>
                  <a:cubicBezTo>
                    <a:pt x="106865" y="100845"/>
                    <a:pt x="106865" y="100845"/>
                    <a:pt x="106865" y="100845"/>
                  </a:cubicBezTo>
                  <a:cubicBezTo>
                    <a:pt x="106268" y="96901"/>
                    <a:pt x="106268" y="96901"/>
                    <a:pt x="106268" y="96901"/>
                  </a:cubicBezTo>
                  <a:cubicBezTo>
                    <a:pt x="106865" y="92394"/>
                    <a:pt x="106865" y="92394"/>
                    <a:pt x="106865" y="92394"/>
                  </a:cubicBezTo>
                  <a:cubicBezTo>
                    <a:pt x="108059" y="89014"/>
                    <a:pt x="108059" y="89014"/>
                    <a:pt x="108059" y="89014"/>
                  </a:cubicBezTo>
                  <a:cubicBezTo>
                    <a:pt x="108656" y="87323"/>
                    <a:pt x="108656" y="87323"/>
                    <a:pt x="108656" y="87323"/>
                  </a:cubicBezTo>
                  <a:cubicBezTo>
                    <a:pt x="109850" y="85633"/>
                    <a:pt x="109850" y="85633"/>
                    <a:pt x="109850" y="85633"/>
                  </a:cubicBezTo>
                  <a:cubicBezTo>
                    <a:pt x="108656" y="82816"/>
                    <a:pt x="108656" y="82816"/>
                    <a:pt x="108656" y="82816"/>
                  </a:cubicBezTo>
                  <a:cubicBezTo>
                    <a:pt x="108656" y="78873"/>
                    <a:pt x="108656" y="78873"/>
                    <a:pt x="108656" y="78873"/>
                  </a:cubicBezTo>
                  <a:cubicBezTo>
                    <a:pt x="108656" y="76619"/>
                    <a:pt x="108656" y="76619"/>
                    <a:pt x="108656" y="76619"/>
                  </a:cubicBezTo>
                  <a:cubicBezTo>
                    <a:pt x="109850" y="74929"/>
                    <a:pt x="109850" y="74929"/>
                    <a:pt x="109850" y="74929"/>
                  </a:cubicBezTo>
                  <a:cubicBezTo>
                    <a:pt x="109850" y="73802"/>
                    <a:pt x="109850" y="73802"/>
                    <a:pt x="109850" y="73802"/>
                  </a:cubicBezTo>
                  <a:cubicBezTo>
                    <a:pt x="112238" y="71549"/>
                    <a:pt x="112238" y="71549"/>
                    <a:pt x="112238" y="71549"/>
                  </a:cubicBezTo>
                  <a:cubicBezTo>
                    <a:pt x="112238" y="70422"/>
                    <a:pt x="112238" y="70422"/>
                    <a:pt x="112238" y="70422"/>
                  </a:cubicBezTo>
                  <a:cubicBezTo>
                    <a:pt x="111044" y="68169"/>
                    <a:pt x="111044" y="68169"/>
                    <a:pt x="111044" y="68169"/>
                  </a:cubicBezTo>
                  <a:cubicBezTo>
                    <a:pt x="111044" y="66478"/>
                    <a:pt x="111044" y="66478"/>
                    <a:pt x="111044" y="66478"/>
                  </a:cubicBezTo>
                  <a:cubicBezTo>
                    <a:pt x="111641" y="61971"/>
                    <a:pt x="111641" y="61971"/>
                    <a:pt x="111641" y="61971"/>
                  </a:cubicBezTo>
                  <a:cubicBezTo>
                    <a:pt x="112238" y="59154"/>
                    <a:pt x="112238" y="59154"/>
                    <a:pt x="112238" y="59154"/>
                  </a:cubicBezTo>
                  <a:cubicBezTo>
                    <a:pt x="114029" y="55774"/>
                    <a:pt x="114029" y="55774"/>
                    <a:pt x="114029" y="55774"/>
                  </a:cubicBezTo>
                  <a:cubicBezTo>
                    <a:pt x="117014" y="50140"/>
                    <a:pt x="117014" y="50140"/>
                    <a:pt x="117014" y="50140"/>
                  </a:cubicBezTo>
                  <a:cubicBezTo>
                    <a:pt x="117611" y="47887"/>
                    <a:pt x="117611" y="47887"/>
                    <a:pt x="117611" y="47887"/>
                  </a:cubicBezTo>
                  <a:cubicBezTo>
                    <a:pt x="117611" y="46197"/>
                    <a:pt x="117611" y="46197"/>
                    <a:pt x="117611" y="46197"/>
                  </a:cubicBezTo>
                  <a:cubicBezTo>
                    <a:pt x="120000" y="45633"/>
                    <a:pt x="120000" y="45633"/>
                    <a:pt x="120000" y="45633"/>
                  </a:cubicBezTo>
                  <a:cubicBezTo>
                    <a:pt x="120000" y="44507"/>
                    <a:pt x="120000" y="44507"/>
                    <a:pt x="120000" y="44507"/>
                  </a:cubicBezTo>
                  <a:cubicBezTo>
                    <a:pt x="120000" y="43380"/>
                    <a:pt x="120000" y="43380"/>
                    <a:pt x="120000" y="43380"/>
                  </a:cubicBezTo>
                  <a:cubicBezTo>
                    <a:pt x="120000" y="42253"/>
                    <a:pt x="120000" y="42253"/>
                    <a:pt x="120000" y="42253"/>
                  </a:cubicBezTo>
                  <a:cubicBezTo>
                    <a:pt x="120000" y="41126"/>
                    <a:pt x="120000" y="41126"/>
                    <a:pt x="120000" y="41126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17611" y="42253"/>
                    <a:pt x="117611" y="42253"/>
                    <a:pt x="117611" y="42253"/>
                  </a:cubicBezTo>
                  <a:cubicBezTo>
                    <a:pt x="115820" y="44507"/>
                    <a:pt x="115820" y="44507"/>
                    <a:pt x="115820" y="44507"/>
                  </a:cubicBezTo>
                  <a:cubicBezTo>
                    <a:pt x="115223" y="47323"/>
                    <a:pt x="115223" y="47323"/>
                    <a:pt x="115223" y="47323"/>
                  </a:cubicBezTo>
                  <a:cubicBezTo>
                    <a:pt x="113432" y="50704"/>
                    <a:pt x="113432" y="50704"/>
                    <a:pt x="113432" y="50704"/>
                  </a:cubicBezTo>
                  <a:cubicBezTo>
                    <a:pt x="111641" y="51830"/>
                    <a:pt x="111641" y="51830"/>
                    <a:pt x="111641" y="51830"/>
                  </a:cubicBezTo>
                  <a:cubicBezTo>
                    <a:pt x="108059" y="53521"/>
                    <a:pt x="108059" y="53521"/>
                    <a:pt x="108059" y="53521"/>
                  </a:cubicBezTo>
                  <a:cubicBezTo>
                    <a:pt x="106268" y="55774"/>
                    <a:pt x="106268" y="55774"/>
                    <a:pt x="106268" y="55774"/>
                  </a:cubicBezTo>
                  <a:cubicBezTo>
                    <a:pt x="105671" y="56901"/>
                    <a:pt x="105671" y="56901"/>
                    <a:pt x="105671" y="56901"/>
                  </a:cubicBezTo>
                  <a:cubicBezTo>
                    <a:pt x="104477" y="59154"/>
                    <a:pt x="104477" y="59154"/>
                    <a:pt x="104477" y="59154"/>
                  </a:cubicBezTo>
                  <a:cubicBezTo>
                    <a:pt x="102089" y="61971"/>
                    <a:pt x="102089" y="61971"/>
                    <a:pt x="102089" y="61971"/>
                  </a:cubicBezTo>
                  <a:cubicBezTo>
                    <a:pt x="100298" y="60281"/>
                    <a:pt x="100298" y="60281"/>
                    <a:pt x="100298" y="60281"/>
                  </a:cubicBezTo>
                  <a:cubicBezTo>
                    <a:pt x="102089" y="58028"/>
                    <a:pt x="102089" y="58028"/>
                    <a:pt x="102089" y="58028"/>
                  </a:cubicBezTo>
                  <a:cubicBezTo>
                    <a:pt x="103283" y="54084"/>
                    <a:pt x="103283" y="54084"/>
                    <a:pt x="103283" y="54084"/>
                  </a:cubicBezTo>
                  <a:cubicBezTo>
                    <a:pt x="103880" y="52394"/>
                    <a:pt x="103880" y="52394"/>
                    <a:pt x="103880" y="52394"/>
                  </a:cubicBezTo>
                  <a:cubicBezTo>
                    <a:pt x="104477" y="51267"/>
                    <a:pt x="104477" y="51267"/>
                    <a:pt x="104477" y="51267"/>
                  </a:cubicBezTo>
                  <a:cubicBezTo>
                    <a:pt x="105671" y="50140"/>
                    <a:pt x="105671" y="50140"/>
                    <a:pt x="105671" y="50140"/>
                  </a:cubicBezTo>
                  <a:cubicBezTo>
                    <a:pt x="106865" y="49014"/>
                    <a:pt x="106865" y="49014"/>
                    <a:pt x="106865" y="49014"/>
                  </a:cubicBezTo>
                  <a:cubicBezTo>
                    <a:pt x="107462" y="47887"/>
                    <a:pt x="107462" y="47887"/>
                    <a:pt x="107462" y="47887"/>
                  </a:cubicBezTo>
                  <a:cubicBezTo>
                    <a:pt x="106865" y="45070"/>
                    <a:pt x="106865" y="45070"/>
                    <a:pt x="106865" y="45070"/>
                  </a:cubicBezTo>
                  <a:cubicBezTo>
                    <a:pt x="107462" y="43943"/>
                    <a:pt x="107462" y="43943"/>
                    <a:pt x="107462" y="43943"/>
                  </a:cubicBezTo>
                  <a:cubicBezTo>
                    <a:pt x="106865" y="42816"/>
                    <a:pt x="106865" y="42816"/>
                    <a:pt x="106865" y="42816"/>
                  </a:cubicBezTo>
                  <a:lnTo>
                    <a:pt x="106268" y="3887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7" name="Shape 1432">
              <a:extLst>
                <a:ext uri="{FF2B5EF4-FFF2-40B4-BE49-F238E27FC236}">
                  <a16:creationId xmlns:a16="http://schemas.microsoft.com/office/drawing/2014/main" id="{2D40B2FE-EAD7-37FF-1B6F-FF8FDFCA148F}"/>
                </a:ext>
              </a:extLst>
            </p:cNvPr>
            <p:cNvSpPr/>
            <p:nvPr/>
          </p:nvSpPr>
          <p:spPr>
            <a:xfrm>
              <a:off x="7268003" y="2274433"/>
              <a:ext cx="229356" cy="2630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764" y="3846"/>
                  </a:moveTo>
                  <a:lnTo>
                    <a:pt x="100588" y="6153"/>
                  </a:lnTo>
                  <a:lnTo>
                    <a:pt x="95294" y="10000"/>
                  </a:lnTo>
                  <a:lnTo>
                    <a:pt x="89117" y="13076"/>
                  </a:lnTo>
                  <a:lnTo>
                    <a:pt x="84705" y="16153"/>
                  </a:lnTo>
                  <a:lnTo>
                    <a:pt x="82058" y="16923"/>
                  </a:lnTo>
                  <a:lnTo>
                    <a:pt x="80294" y="18461"/>
                  </a:lnTo>
                  <a:lnTo>
                    <a:pt x="77647" y="20769"/>
                  </a:lnTo>
                  <a:lnTo>
                    <a:pt x="75000" y="20769"/>
                  </a:lnTo>
                  <a:lnTo>
                    <a:pt x="72352" y="20769"/>
                  </a:lnTo>
                  <a:lnTo>
                    <a:pt x="68823" y="22307"/>
                  </a:lnTo>
                  <a:lnTo>
                    <a:pt x="65294" y="25384"/>
                  </a:lnTo>
                  <a:lnTo>
                    <a:pt x="62647" y="25384"/>
                  </a:lnTo>
                  <a:lnTo>
                    <a:pt x="60882" y="25384"/>
                  </a:lnTo>
                  <a:lnTo>
                    <a:pt x="60000" y="25384"/>
                  </a:lnTo>
                  <a:lnTo>
                    <a:pt x="57352" y="23846"/>
                  </a:lnTo>
                  <a:lnTo>
                    <a:pt x="54705" y="21538"/>
                  </a:lnTo>
                  <a:lnTo>
                    <a:pt x="52941" y="22307"/>
                  </a:lnTo>
                  <a:lnTo>
                    <a:pt x="49411" y="21538"/>
                  </a:lnTo>
                  <a:lnTo>
                    <a:pt x="48529" y="20769"/>
                  </a:lnTo>
                  <a:lnTo>
                    <a:pt x="45000" y="18461"/>
                  </a:lnTo>
                  <a:lnTo>
                    <a:pt x="41470" y="17692"/>
                  </a:lnTo>
                  <a:lnTo>
                    <a:pt x="34411" y="16923"/>
                  </a:lnTo>
                  <a:lnTo>
                    <a:pt x="0" y="21538"/>
                  </a:lnTo>
                  <a:lnTo>
                    <a:pt x="9705" y="103076"/>
                  </a:lnTo>
                  <a:lnTo>
                    <a:pt x="14117" y="104615"/>
                  </a:lnTo>
                  <a:lnTo>
                    <a:pt x="18529" y="103076"/>
                  </a:lnTo>
                  <a:lnTo>
                    <a:pt x="19411" y="102307"/>
                  </a:lnTo>
                  <a:lnTo>
                    <a:pt x="23823" y="105384"/>
                  </a:lnTo>
                  <a:lnTo>
                    <a:pt x="27352" y="107692"/>
                  </a:lnTo>
                  <a:lnTo>
                    <a:pt x="29117" y="110769"/>
                  </a:lnTo>
                  <a:lnTo>
                    <a:pt x="30000" y="112307"/>
                  </a:lnTo>
                  <a:lnTo>
                    <a:pt x="34411" y="113076"/>
                  </a:lnTo>
                  <a:lnTo>
                    <a:pt x="37058" y="113846"/>
                  </a:lnTo>
                  <a:lnTo>
                    <a:pt x="38823" y="114615"/>
                  </a:lnTo>
                  <a:lnTo>
                    <a:pt x="40588" y="116153"/>
                  </a:lnTo>
                  <a:lnTo>
                    <a:pt x="43235" y="115384"/>
                  </a:lnTo>
                  <a:lnTo>
                    <a:pt x="43235" y="114615"/>
                  </a:lnTo>
                  <a:lnTo>
                    <a:pt x="45000" y="113076"/>
                  </a:lnTo>
                  <a:lnTo>
                    <a:pt x="45882" y="112307"/>
                  </a:lnTo>
                  <a:lnTo>
                    <a:pt x="48529" y="113846"/>
                  </a:lnTo>
                  <a:lnTo>
                    <a:pt x="52941" y="115384"/>
                  </a:lnTo>
                  <a:lnTo>
                    <a:pt x="58235" y="114615"/>
                  </a:lnTo>
                  <a:lnTo>
                    <a:pt x="59117" y="113846"/>
                  </a:lnTo>
                  <a:lnTo>
                    <a:pt x="60882" y="111538"/>
                  </a:lnTo>
                  <a:lnTo>
                    <a:pt x="62647" y="110769"/>
                  </a:lnTo>
                  <a:lnTo>
                    <a:pt x="63529" y="110000"/>
                  </a:lnTo>
                  <a:lnTo>
                    <a:pt x="66176" y="112307"/>
                  </a:lnTo>
                  <a:lnTo>
                    <a:pt x="69705" y="116153"/>
                  </a:lnTo>
                  <a:lnTo>
                    <a:pt x="73235" y="119230"/>
                  </a:lnTo>
                  <a:lnTo>
                    <a:pt x="75882" y="119230"/>
                  </a:lnTo>
                  <a:lnTo>
                    <a:pt x="75000" y="120000"/>
                  </a:lnTo>
                  <a:lnTo>
                    <a:pt x="77647" y="117692"/>
                  </a:lnTo>
                  <a:lnTo>
                    <a:pt x="81176" y="114615"/>
                  </a:lnTo>
                  <a:lnTo>
                    <a:pt x="82941" y="112307"/>
                  </a:lnTo>
                  <a:lnTo>
                    <a:pt x="82941" y="109230"/>
                  </a:lnTo>
                  <a:lnTo>
                    <a:pt x="85588" y="100769"/>
                  </a:lnTo>
                  <a:lnTo>
                    <a:pt x="88235" y="98461"/>
                  </a:lnTo>
                  <a:lnTo>
                    <a:pt x="91764" y="100769"/>
                  </a:lnTo>
                  <a:lnTo>
                    <a:pt x="92647" y="100000"/>
                  </a:lnTo>
                  <a:lnTo>
                    <a:pt x="93529" y="92307"/>
                  </a:lnTo>
                  <a:lnTo>
                    <a:pt x="96176" y="89230"/>
                  </a:lnTo>
                  <a:lnTo>
                    <a:pt x="99705" y="84615"/>
                  </a:lnTo>
                  <a:lnTo>
                    <a:pt x="104117" y="84615"/>
                  </a:lnTo>
                  <a:lnTo>
                    <a:pt x="106764" y="81538"/>
                  </a:lnTo>
                  <a:lnTo>
                    <a:pt x="113823" y="76153"/>
                  </a:lnTo>
                  <a:lnTo>
                    <a:pt x="115588" y="72307"/>
                  </a:lnTo>
                  <a:lnTo>
                    <a:pt x="115588" y="70000"/>
                  </a:lnTo>
                  <a:lnTo>
                    <a:pt x="116470" y="63846"/>
                  </a:lnTo>
                  <a:lnTo>
                    <a:pt x="116470" y="59230"/>
                  </a:lnTo>
                  <a:lnTo>
                    <a:pt x="117352" y="56923"/>
                  </a:lnTo>
                  <a:lnTo>
                    <a:pt x="117352" y="53846"/>
                  </a:lnTo>
                  <a:lnTo>
                    <a:pt x="117352" y="47692"/>
                  </a:lnTo>
                  <a:lnTo>
                    <a:pt x="117352" y="46923"/>
                  </a:lnTo>
                  <a:lnTo>
                    <a:pt x="116470" y="44615"/>
                  </a:lnTo>
                  <a:lnTo>
                    <a:pt x="117352" y="42307"/>
                  </a:lnTo>
                  <a:lnTo>
                    <a:pt x="120000" y="42307"/>
                  </a:lnTo>
                  <a:lnTo>
                    <a:pt x="111176" y="0"/>
                  </a:lnTo>
                  <a:lnTo>
                    <a:pt x="106764" y="3846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8" name="Shape 1433">
              <a:extLst>
                <a:ext uri="{FF2B5EF4-FFF2-40B4-BE49-F238E27FC236}">
                  <a16:creationId xmlns:a16="http://schemas.microsoft.com/office/drawing/2014/main" id="{52470DA3-103A-0B34-1F3F-7F556DED8AC2}"/>
                </a:ext>
              </a:extLst>
            </p:cNvPr>
            <p:cNvSpPr/>
            <p:nvPr/>
          </p:nvSpPr>
          <p:spPr>
            <a:xfrm>
              <a:off x="7119596" y="2319968"/>
              <a:ext cx="168644" cy="2900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" y="120000"/>
                  </a:moveTo>
                  <a:lnTo>
                    <a:pt x="6000" y="116511"/>
                  </a:lnTo>
                  <a:lnTo>
                    <a:pt x="15600" y="116511"/>
                  </a:lnTo>
                  <a:lnTo>
                    <a:pt x="19200" y="113720"/>
                  </a:lnTo>
                  <a:lnTo>
                    <a:pt x="22800" y="113720"/>
                  </a:lnTo>
                  <a:lnTo>
                    <a:pt x="28800" y="113720"/>
                  </a:lnTo>
                  <a:lnTo>
                    <a:pt x="32400" y="115813"/>
                  </a:lnTo>
                  <a:lnTo>
                    <a:pt x="37200" y="117209"/>
                  </a:lnTo>
                  <a:lnTo>
                    <a:pt x="38400" y="116511"/>
                  </a:lnTo>
                  <a:lnTo>
                    <a:pt x="38400" y="113720"/>
                  </a:lnTo>
                  <a:lnTo>
                    <a:pt x="43200" y="113023"/>
                  </a:lnTo>
                  <a:lnTo>
                    <a:pt x="45600" y="112325"/>
                  </a:lnTo>
                  <a:lnTo>
                    <a:pt x="50400" y="112325"/>
                  </a:lnTo>
                  <a:lnTo>
                    <a:pt x="52800" y="113720"/>
                  </a:lnTo>
                  <a:lnTo>
                    <a:pt x="57600" y="114418"/>
                  </a:lnTo>
                  <a:lnTo>
                    <a:pt x="58800" y="112325"/>
                  </a:lnTo>
                  <a:lnTo>
                    <a:pt x="58800" y="109534"/>
                  </a:lnTo>
                  <a:lnTo>
                    <a:pt x="62400" y="107441"/>
                  </a:lnTo>
                  <a:lnTo>
                    <a:pt x="63600" y="104651"/>
                  </a:lnTo>
                  <a:lnTo>
                    <a:pt x="66000" y="104651"/>
                  </a:lnTo>
                  <a:lnTo>
                    <a:pt x="67200" y="107441"/>
                  </a:lnTo>
                  <a:lnTo>
                    <a:pt x="70800" y="109534"/>
                  </a:lnTo>
                  <a:lnTo>
                    <a:pt x="72000" y="110232"/>
                  </a:lnTo>
                  <a:lnTo>
                    <a:pt x="79200" y="109534"/>
                  </a:lnTo>
                  <a:lnTo>
                    <a:pt x="81600" y="106744"/>
                  </a:lnTo>
                  <a:lnTo>
                    <a:pt x="81600" y="104651"/>
                  </a:lnTo>
                  <a:lnTo>
                    <a:pt x="85200" y="101162"/>
                  </a:lnTo>
                  <a:lnTo>
                    <a:pt x="88800" y="101162"/>
                  </a:lnTo>
                  <a:lnTo>
                    <a:pt x="91200" y="99767"/>
                  </a:lnTo>
                  <a:lnTo>
                    <a:pt x="93600" y="96976"/>
                  </a:lnTo>
                  <a:lnTo>
                    <a:pt x="96000" y="94186"/>
                  </a:lnTo>
                  <a:lnTo>
                    <a:pt x="96000" y="91395"/>
                  </a:lnTo>
                  <a:lnTo>
                    <a:pt x="97200" y="90000"/>
                  </a:lnTo>
                  <a:lnTo>
                    <a:pt x="97200" y="88604"/>
                  </a:lnTo>
                  <a:lnTo>
                    <a:pt x="98400" y="87906"/>
                  </a:lnTo>
                  <a:lnTo>
                    <a:pt x="108000" y="87209"/>
                  </a:lnTo>
                  <a:lnTo>
                    <a:pt x="112800" y="85813"/>
                  </a:lnTo>
                  <a:lnTo>
                    <a:pt x="117600" y="85813"/>
                  </a:lnTo>
                  <a:lnTo>
                    <a:pt x="120000" y="84418"/>
                  </a:lnTo>
                  <a:lnTo>
                    <a:pt x="118800" y="80232"/>
                  </a:lnTo>
                  <a:lnTo>
                    <a:pt x="120000" y="78837"/>
                  </a:lnTo>
                  <a:lnTo>
                    <a:pt x="117600" y="78139"/>
                  </a:lnTo>
                  <a:lnTo>
                    <a:pt x="116400" y="75348"/>
                  </a:lnTo>
                  <a:lnTo>
                    <a:pt x="118800" y="74651"/>
                  </a:lnTo>
                  <a:lnTo>
                    <a:pt x="105600" y="697"/>
                  </a:lnTo>
                  <a:lnTo>
                    <a:pt x="105600" y="0"/>
                  </a:lnTo>
                  <a:lnTo>
                    <a:pt x="32400" y="2790"/>
                  </a:lnTo>
                  <a:lnTo>
                    <a:pt x="32400" y="3488"/>
                  </a:lnTo>
                  <a:lnTo>
                    <a:pt x="24000" y="6279"/>
                  </a:lnTo>
                  <a:lnTo>
                    <a:pt x="19200" y="8372"/>
                  </a:lnTo>
                  <a:lnTo>
                    <a:pt x="15600" y="9069"/>
                  </a:lnTo>
                  <a:lnTo>
                    <a:pt x="9600" y="8372"/>
                  </a:lnTo>
                  <a:lnTo>
                    <a:pt x="13200" y="71860"/>
                  </a:lnTo>
                  <a:lnTo>
                    <a:pt x="12000" y="73953"/>
                  </a:lnTo>
                  <a:lnTo>
                    <a:pt x="12000" y="76046"/>
                  </a:lnTo>
                  <a:lnTo>
                    <a:pt x="12000" y="78837"/>
                  </a:lnTo>
                  <a:lnTo>
                    <a:pt x="13200" y="81627"/>
                  </a:lnTo>
                  <a:lnTo>
                    <a:pt x="18000" y="86511"/>
                  </a:lnTo>
                  <a:lnTo>
                    <a:pt x="19200" y="90697"/>
                  </a:lnTo>
                  <a:lnTo>
                    <a:pt x="19200" y="93488"/>
                  </a:lnTo>
                  <a:lnTo>
                    <a:pt x="15600" y="94883"/>
                  </a:lnTo>
                  <a:lnTo>
                    <a:pt x="13200" y="97674"/>
                  </a:lnTo>
                  <a:lnTo>
                    <a:pt x="12000" y="101162"/>
                  </a:lnTo>
                  <a:lnTo>
                    <a:pt x="9600" y="102558"/>
                  </a:lnTo>
                  <a:lnTo>
                    <a:pt x="6000" y="104651"/>
                  </a:lnTo>
                  <a:lnTo>
                    <a:pt x="4800" y="108837"/>
                  </a:lnTo>
                  <a:lnTo>
                    <a:pt x="2400" y="109534"/>
                  </a:lnTo>
                  <a:lnTo>
                    <a:pt x="0" y="112325"/>
                  </a:lnTo>
                  <a:lnTo>
                    <a:pt x="0" y="116511"/>
                  </a:lnTo>
                  <a:lnTo>
                    <a:pt x="1200" y="119302"/>
                  </a:lnTo>
                  <a:lnTo>
                    <a:pt x="2400" y="120000"/>
                  </a:lnTo>
                  <a:lnTo>
                    <a:pt x="2400" y="120000"/>
                  </a:lnTo>
                  <a:lnTo>
                    <a:pt x="6000" y="1200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9" name="Shape 1434">
              <a:extLst>
                <a:ext uri="{FF2B5EF4-FFF2-40B4-BE49-F238E27FC236}">
                  <a16:creationId xmlns:a16="http://schemas.microsoft.com/office/drawing/2014/main" id="{D9641AAB-C4E5-FE4F-68EF-4C20BE147561}"/>
                </a:ext>
              </a:extLst>
            </p:cNvPr>
            <p:cNvSpPr/>
            <p:nvPr/>
          </p:nvSpPr>
          <p:spPr>
            <a:xfrm>
              <a:off x="6929028" y="2282866"/>
              <a:ext cx="217551" cy="381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115752"/>
                  </a:moveTo>
                  <a:lnTo>
                    <a:pt x="81860" y="115221"/>
                  </a:lnTo>
                  <a:lnTo>
                    <a:pt x="85581" y="116283"/>
                  </a:lnTo>
                  <a:lnTo>
                    <a:pt x="89302" y="117876"/>
                  </a:lnTo>
                  <a:lnTo>
                    <a:pt x="92093" y="117876"/>
                  </a:lnTo>
                  <a:lnTo>
                    <a:pt x="94883" y="117876"/>
                  </a:lnTo>
                  <a:lnTo>
                    <a:pt x="96744" y="117345"/>
                  </a:lnTo>
                  <a:lnTo>
                    <a:pt x="94883" y="114690"/>
                  </a:lnTo>
                  <a:lnTo>
                    <a:pt x="94883" y="112035"/>
                  </a:lnTo>
                  <a:lnTo>
                    <a:pt x="97674" y="110973"/>
                  </a:lnTo>
                  <a:lnTo>
                    <a:pt x="103255" y="109911"/>
                  </a:lnTo>
                  <a:lnTo>
                    <a:pt x="105116" y="109380"/>
                  </a:lnTo>
                  <a:lnTo>
                    <a:pt x="104186" y="107787"/>
                  </a:lnTo>
                  <a:lnTo>
                    <a:pt x="104186" y="106194"/>
                  </a:lnTo>
                  <a:lnTo>
                    <a:pt x="104186" y="105663"/>
                  </a:lnTo>
                  <a:lnTo>
                    <a:pt x="104186" y="103539"/>
                  </a:lnTo>
                  <a:lnTo>
                    <a:pt x="106976" y="103008"/>
                  </a:lnTo>
                  <a:lnTo>
                    <a:pt x="106976" y="103008"/>
                  </a:lnTo>
                  <a:lnTo>
                    <a:pt x="106046" y="102477"/>
                  </a:lnTo>
                  <a:lnTo>
                    <a:pt x="105116" y="100353"/>
                  </a:lnTo>
                  <a:lnTo>
                    <a:pt x="105116" y="97168"/>
                  </a:lnTo>
                  <a:lnTo>
                    <a:pt x="106976" y="95044"/>
                  </a:lnTo>
                  <a:lnTo>
                    <a:pt x="108837" y="94513"/>
                  </a:lnTo>
                  <a:lnTo>
                    <a:pt x="109767" y="91327"/>
                  </a:lnTo>
                  <a:lnTo>
                    <a:pt x="112558" y="89734"/>
                  </a:lnTo>
                  <a:lnTo>
                    <a:pt x="114418" y="88672"/>
                  </a:lnTo>
                  <a:lnTo>
                    <a:pt x="115348" y="86017"/>
                  </a:lnTo>
                  <a:lnTo>
                    <a:pt x="117209" y="83893"/>
                  </a:lnTo>
                  <a:lnTo>
                    <a:pt x="120000" y="82831"/>
                  </a:lnTo>
                  <a:lnTo>
                    <a:pt x="120000" y="80707"/>
                  </a:lnTo>
                  <a:lnTo>
                    <a:pt x="119069" y="77522"/>
                  </a:lnTo>
                  <a:lnTo>
                    <a:pt x="115348" y="73805"/>
                  </a:lnTo>
                  <a:lnTo>
                    <a:pt x="114418" y="71681"/>
                  </a:lnTo>
                  <a:lnTo>
                    <a:pt x="114418" y="69557"/>
                  </a:lnTo>
                  <a:lnTo>
                    <a:pt x="114418" y="67964"/>
                  </a:lnTo>
                  <a:lnTo>
                    <a:pt x="115348" y="66371"/>
                  </a:lnTo>
                  <a:lnTo>
                    <a:pt x="112558" y="18053"/>
                  </a:lnTo>
                  <a:lnTo>
                    <a:pt x="113488" y="18053"/>
                  </a:lnTo>
                  <a:lnTo>
                    <a:pt x="109767" y="16460"/>
                  </a:lnTo>
                  <a:lnTo>
                    <a:pt x="107906" y="13805"/>
                  </a:lnTo>
                  <a:lnTo>
                    <a:pt x="106046" y="12212"/>
                  </a:lnTo>
                  <a:lnTo>
                    <a:pt x="105116" y="9026"/>
                  </a:lnTo>
                  <a:lnTo>
                    <a:pt x="101395" y="6902"/>
                  </a:lnTo>
                  <a:lnTo>
                    <a:pt x="99534" y="1592"/>
                  </a:lnTo>
                  <a:lnTo>
                    <a:pt x="99534" y="0"/>
                  </a:lnTo>
                  <a:lnTo>
                    <a:pt x="22325" y="2654"/>
                  </a:lnTo>
                  <a:lnTo>
                    <a:pt x="20465" y="1592"/>
                  </a:lnTo>
                  <a:lnTo>
                    <a:pt x="20465" y="1592"/>
                  </a:lnTo>
                  <a:lnTo>
                    <a:pt x="19534" y="3185"/>
                  </a:lnTo>
                  <a:lnTo>
                    <a:pt x="19534" y="4247"/>
                  </a:lnTo>
                  <a:lnTo>
                    <a:pt x="22325" y="5840"/>
                  </a:lnTo>
                  <a:lnTo>
                    <a:pt x="26046" y="7433"/>
                  </a:lnTo>
                  <a:lnTo>
                    <a:pt x="30697" y="9557"/>
                  </a:lnTo>
                  <a:lnTo>
                    <a:pt x="35348" y="12212"/>
                  </a:lnTo>
                  <a:lnTo>
                    <a:pt x="35348" y="13805"/>
                  </a:lnTo>
                  <a:lnTo>
                    <a:pt x="33488" y="16991"/>
                  </a:lnTo>
                  <a:lnTo>
                    <a:pt x="31627" y="18584"/>
                  </a:lnTo>
                  <a:lnTo>
                    <a:pt x="28837" y="22831"/>
                  </a:lnTo>
                  <a:lnTo>
                    <a:pt x="26976" y="23893"/>
                  </a:lnTo>
                  <a:lnTo>
                    <a:pt x="25116" y="24955"/>
                  </a:lnTo>
                  <a:lnTo>
                    <a:pt x="19534" y="26548"/>
                  </a:lnTo>
                  <a:lnTo>
                    <a:pt x="13953" y="26548"/>
                  </a:lnTo>
                  <a:lnTo>
                    <a:pt x="11162" y="27079"/>
                  </a:lnTo>
                  <a:lnTo>
                    <a:pt x="11162" y="29203"/>
                  </a:lnTo>
                  <a:lnTo>
                    <a:pt x="11162" y="30796"/>
                  </a:lnTo>
                  <a:lnTo>
                    <a:pt x="13953" y="34513"/>
                  </a:lnTo>
                  <a:lnTo>
                    <a:pt x="15813" y="35575"/>
                  </a:lnTo>
                  <a:lnTo>
                    <a:pt x="12093" y="37168"/>
                  </a:lnTo>
                  <a:lnTo>
                    <a:pt x="12093" y="40884"/>
                  </a:lnTo>
                  <a:lnTo>
                    <a:pt x="10232" y="40884"/>
                  </a:lnTo>
                  <a:lnTo>
                    <a:pt x="7441" y="42477"/>
                  </a:lnTo>
                  <a:lnTo>
                    <a:pt x="1860" y="45663"/>
                  </a:lnTo>
                  <a:lnTo>
                    <a:pt x="2790" y="48849"/>
                  </a:lnTo>
                  <a:lnTo>
                    <a:pt x="0" y="50442"/>
                  </a:lnTo>
                  <a:lnTo>
                    <a:pt x="0" y="55221"/>
                  </a:lnTo>
                  <a:lnTo>
                    <a:pt x="0" y="60000"/>
                  </a:lnTo>
                  <a:lnTo>
                    <a:pt x="5581" y="65309"/>
                  </a:lnTo>
                  <a:lnTo>
                    <a:pt x="19534" y="72212"/>
                  </a:lnTo>
                  <a:lnTo>
                    <a:pt x="23255" y="75398"/>
                  </a:lnTo>
                  <a:lnTo>
                    <a:pt x="23255" y="79646"/>
                  </a:lnTo>
                  <a:lnTo>
                    <a:pt x="27906" y="81769"/>
                  </a:lnTo>
                  <a:lnTo>
                    <a:pt x="28837" y="80176"/>
                  </a:lnTo>
                  <a:lnTo>
                    <a:pt x="31627" y="79646"/>
                  </a:lnTo>
                  <a:lnTo>
                    <a:pt x="36279" y="79646"/>
                  </a:lnTo>
                  <a:lnTo>
                    <a:pt x="39069" y="81238"/>
                  </a:lnTo>
                  <a:lnTo>
                    <a:pt x="41860" y="82831"/>
                  </a:lnTo>
                  <a:lnTo>
                    <a:pt x="39069" y="86017"/>
                  </a:lnTo>
                  <a:lnTo>
                    <a:pt x="38139" y="88672"/>
                  </a:lnTo>
                  <a:lnTo>
                    <a:pt x="38139" y="90265"/>
                  </a:lnTo>
                  <a:lnTo>
                    <a:pt x="36279" y="92920"/>
                  </a:lnTo>
                  <a:lnTo>
                    <a:pt x="36279" y="95575"/>
                  </a:lnTo>
                  <a:lnTo>
                    <a:pt x="40930" y="98230"/>
                  </a:lnTo>
                  <a:lnTo>
                    <a:pt x="47441" y="100884"/>
                  </a:lnTo>
                  <a:lnTo>
                    <a:pt x="49302" y="100353"/>
                  </a:lnTo>
                  <a:lnTo>
                    <a:pt x="59534" y="104070"/>
                  </a:lnTo>
                  <a:lnTo>
                    <a:pt x="63255" y="106194"/>
                  </a:lnTo>
                  <a:lnTo>
                    <a:pt x="66046" y="110973"/>
                  </a:lnTo>
                  <a:lnTo>
                    <a:pt x="65116" y="113628"/>
                  </a:lnTo>
                  <a:lnTo>
                    <a:pt x="64186" y="115221"/>
                  </a:lnTo>
                  <a:lnTo>
                    <a:pt x="68837" y="117876"/>
                  </a:lnTo>
                  <a:lnTo>
                    <a:pt x="68837" y="120000"/>
                  </a:lnTo>
                  <a:lnTo>
                    <a:pt x="70697" y="117876"/>
                  </a:lnTo>
                  <a:lnTo>
                    <a:pt x="74418" y="117876"/>
                  </a:lnTo>
                  <a:lnTo>
                    <a:pt x="77209" y="117345"/>
                  </a:lnTo>
                  <a:lnTo>
                    <a:pt x="80000" y="115752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70" name="Shape 1435">
              <a:extLst>
                <a:ext uri="{FF2B5EF4-FFF2-40B4-BE49-F238E27FC236}">
                  <a16:creationId xmlns:a16="http://schemas.microsoft.com/office/drawing/2014/main" id="{EAEF190B-D4B5-BDE4-1841-E65381D0D8DB}"/>
                </a:ext>
              </a:extLst>
            </p:cNvPr>
            <p:cNvSpPr/>
            <p:nvPr/>
          </p:nvSpPr>
          <p:spPr>
            <a:xfrm>
              <a:off x="6662570" y="2198543"/>
              <a:ext cx="330542" cy="2428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181" y="113647"/>
                  </a:moveTo>
                  <a:cubicBezTo>
                    <a:pt x="101818" y="108705"/>
                    <a:pt x="101818" y="108705"/>
                    <a:pt x="101818" y="108705"/>
                  </a:cubicBezTo>
                  <a:cubicBezTo>
                    <a:pt x="103376" y="105882"/>
                    <a:pt x="103376" y="105882"/>
                    <a:pt x="103376" y="105882"/>
                  </a:cubicBezTo>
                  <a:cubicBezTo>
                    <a:pt x="104415" y="105882"/>
                    <a:pt x="104415" y="105882"/>
                    <a:pt x="104415" y="105882"/>
                  </a:cubicBezTo>
                  <a:cubicBezTo>
                    <a:pt x="104935" y="100235"/>
                    <a:pt x="104935" y="100235"/>
                    <a:pt x="104935" y="100235"/>
                  </a:cubicBezTo>
                  <a:cubicBezTo>
                    <a:pt x="107012" y="98117"/>
                    <a:pt x="107012" y="98117"/>
                    <a:pt x="107012" y="98117"/>
                  </a:cubicBezTo>
                  <a:cubicBezTo>
                    <a:pt x="105974" y="96000"/>
                    <a:pt x="105974" y="96000"/>
                    <a:pt x="105974" y="96000"/>
                  </a:cubicBezTo>
                  <a:cubicBezTo>
                    <a:pt x="103896" y="90352"/>
                    <a:pt x="103896" y="90352"/>
                    <a:pt x="103896" y="90352"/>
                  </a:cubicBezTo>
                  <a:cubicBezTo>
                    <a:pt x="103896" y="87529"/>
                    <a:pt x="103896" y="87529"/>
                    <a:pt x="103896" y="87529"/>
                  </a:cubicBezTo>
                  <a:cubicBezTo>
                    <a:pt x="103896" y="84705"/>
                    <a:pt x="103896" y="84705"/>
                    <a:pt x="103896" y="84705"/>
                  </a:cubicBezTo>
                  <a:cubicBezTo>
                    <a:pt x="105974" y="83294"/>
                    <a:pt x="105974" y="83294"/>
                    <a:pt x="105974" y="83294"/>
                  </a:cubicBezTo>
                  <a:cubicBezTo>
                    <a:pt x="109610" y="83294"/>
                    <a:pt x="109610" y="83294"/>
                    <a:pt x="109610" y="83294"/>
                  </a:cubicBezTo>
                  <a:cubicBezTo>
                    <a:pt x="113246" y="81176"/>
                    <a:pt x="113246" y="81176"/>
                    <a:pt x="113246" y="81176"/>
                  </a:cubicBezTo>
                  <a:cubicBezTo>
                    <a:pt x="114285" y="79764"/>
                    <a:pt x="114285" y="79764"/>
                    <a:pt x="114285" y="79764"/>
                  </a:cubicBezTo>
                  <a:cubicBezTo>
                    <a:pt x="115844" y="77647"/>
                    <a:pt x="115844" y="77647"/>
                    <a:pt x="115844" y="77647"/>
                  </a:cubicBezTo>
                  <a:cubicBezTo>
                    <a:pt x="117402" y="71294"/>
                    <a:pt x="117402" y="71294"/>
                    <a:pt x="117402" y="71294"/>
                  </a:cubicBezTo>
                  <a:cubicBezTo>
                    <a:pt x="118961" y="68470"/>
                    <a:pt x="118961" y="68470"/>
                    <a:pt x="118961" y="68470"/>
                  </a:cubicBezTo>
                  <a:cubicBezTo>
                    <a:pt x="119999" y="63529"/>
                    <a:pt x="119999" y="63529"/>
                    <a:pt x="119999" y="63529"/>
                  </a:cubicBezTo>
                  <a:cubicBezTo>
                    <a:pt x="119999" y="61411"/>
                    <a:pt x="119999" y="61411"/>
                    <a:pt x="119999" y="61411"/>
                  </a:cubicBezTo>
                  <a:cubicBezTo>
                    <a:pt x="116883" y="57176"/>
                    <a:pt x="116883" y="57176"/>
                    <a:pt x="116883" y="57176"/>
                  </a:cubicBezTo>
                  <a:cubicBezTo>
                    <a:pt x="113766" y="53647"/>
                    <a:pt x="113766" y="53647"/>
                    <a:pt x="113766" y="53647"/>
                  </a:cubicBezTo>
                  <a:cubicBezTo>
                    <a:pt x="111688" y="50823"/>
                    <a:pt x="111688" y="50823"/>
                    <a:pt x="111688" y="50823"/>
                  </a:cubicBezTo>
                  <a:cubicBezTo>
                    <a:pt x="109610" y="48705"/>
                    <a:pt x="109610" y="48705"/>
                    <a:pt x="109610" y="48705"/>
                  </a:cubicBezTo>
                  <a:cubicBezTo>
                    <a:pt x="109610" y="46588"/>
                    <a:pt x="109610" y="46588"/>
                    <a:pt x="109610" y="46588"/>
                  </a:cubicBezTo>
                  <a:cubicBezTo>
                    <a:pt x="110129" y="44470"/>
                    <a:pt x="110129" y="44470"/>
                    <a:pt x="110129" y="44470"/>
                  </a:cubicBezTo>
                  <a:cubicBezTo>
                    <a:pt x="111168" y="45882"/>
                    <a:pt x="111168" y="45882"/>
                    <a:pt x="111168" y="45882"/>
                  </a:cubicBezTo>
                  <a:cubicBezTo>
                    <a:pt x="109610" y="43058"/>
                    <a:pt x="109610" y="43058"/>
                    <a:pt x="109610" y="43058"/>
                  </a:cubicBezTo>
                  <a:cubicBezTo>
                    <a:pt x="109610" y="43058"/>
                    <a:pt x="107532" y="41647"/>
                    <a:pt x="107012" y="41647"/>
                  </a:cubicBezTo>
                  <a:cubicBezTo>
                    <a:pt x="106493" y="41647"/>
                    <a:pt x="104415" y="38823"/>
                    <a:pt x="104415" y="38823"/>
                  </a:cubicBezTo>
                  <a:cubicBezTo>
                    <a:pt x="101818" y="38823"/>
                    <a:pt x="101818" y="38823"/>
                    <a:pt x="101818" y="38823"/>
                  </a:cubicBezTo>
                  <a:cubicBezTo>
                    <a:pt x="101818" y="35294"/>
                    <a:pt x="101818" y="35294"/>
                    <a:pt x="101818" y="35294"/>
                  </a:cubicBezTo>
                  <a:cubicBezTo>
                    <a:pt x="100779" y="31764"/>
                    <a:pt x="100779" y="31764"/>
                    <a:pt x="100779" y="31764"/>
                  </a:cubicBezTo>
                  <a:cubicBezTo>
                    <a:pt x="100779" y="27529"/>
                    <a:pt x="100779" y="27529"/>
                    <a:pt x="100779" y="27529"/>
                  </a:cubicBezTo>
                  <a:cubicBezTo>
                    <a:pt x="100779" y="24705"/>
                    <a:pt x="100779" y="24705"/>
                    <a:pt x="100779" y="24705"/>
                  </a:cubicBezTo>
                  <a:cubicBezTo>
                    <a:pt x="100779" y="19764"/>
                    <a:pt x="100779" y="19764"/>
                    <a:pt x="100779" y="19764"/>
                  </a:cubicBezTo>
                  <a:cubicBezTo>
                    <a:pt x="99740" y="17647"/>
                    <a:pt x="99740" y="17647"/>
                    <a:pt x="99740" y="17647"/>
                  </a:cubicBezTo>
                  <a:cubicBezTo>
                    <a:pt x="98181" y="12705"/>
                    <a:pt x="98181" y="12705"/>
                    <a:pt x="98181" y="12705"/>
                  </a:cubicBezTo>
                  <a:cubicBezTo>
                    <a:pt x="3636" y="15529"/>
                    <a:pt x="3636" y="15529"/>
                    <a:pt x="3636" y="15529"/>
                  </a:cubicBezTo>
                  <a:cubicBezTo>
                    <a:pt x="4155" y="0"/>
                    <a:pt x="4155" y="0"/>
                    <a:pt x="4155" y="0"/>
                  </a:cubicBezTo>
                  <a:cubicBezTo>
                    <a:pt x="4155" y="0"/>
                    <a:pt x="4155" y="0"/>
                    <a:pt x="4155" y="0"/>
                  </a:cubicBezTo>
                  <a:cubicBezTo>
                    <a:pt x="3636" y="16235"/>
                    <a:pt x="3636" y="16235"/>
                    <a:pt x="3636" y="16235"/>
                  </a:cubicBezTo>
                  <a:cubicBezTo>
                    <a:pt x="2077" y="16235"/>
                    <a:pt x="2077" y="16235"/>
                    <a:pt x="2077" y="16235"/>
                  </a:cubicBezTo>
                  <a:cubicBezTo>
                    <a:pt x="2077" y="18352"/>
                    <a:pt x="2077" y="18352"/>
                    <a:pt x="2077" y="18352"/>
                  </a:cubicBezTo>
                  <a:cubicBezTo>
                    <a:pt x="1558" y="21882"/>
                    <a:pt x="1558" y="21882"/>
                    <a:pt x="1558" y="21882"/>
                  </a:cubicBezTo>
                  <a:cubicBezTo>
                    <a:pt x="2597" y="22588"/>
                    <a:pt x="2597" y="22588"/>
                    <a:pt x="2597" y="22588"/>
                  </a:cubicBezTo>
                  <a:cubicBezTo>
                    <a:pt x="3636" y="26117"/>
                    <a:pt x="3636" y="26117"/>
                    <a:pt x="3636" y="26117"/>
                  </a:cubicBezTo>
                  <a:cubicBezTo>
                    <a:pt x="3636" y="28941"/>
                    <a:pt x="3636" y="28941"/>
                    <a:pt x="3636" y="28941"/>
                  </a:cubicBezTo>
                  <a:cubicBezTo>
                    <a:pt x="2597" y="29647"/>
                    <a:pt x="2597" y="29647"/>
                    <a:pt x="2597" y="29647"/>
                  </a:cubicBezTo>
                  <a:cubicBezTo>
                    <a:pt x="2077" y="31764"/>
                    <a:pt x="2077" y="31764"/>
                    <a:pt x="2077" y="31764"/>
                  </a:cubicBezTo>
                  <a:cubicBezTo>
                    <a:pt x="2077" y="36705"/>
                    <a:pt x="2077" y="36705"/>
                    <a:pt x="2077" y="36705"/>
                  </a:cubicBezTo>
                  <a:cubicBezTo>
                    <a:pt x="519" y="37411"/>
                    <a:pt x="519" y="37411"/>
                    <a:pt x="519" y="37411"/>
                  </a:cubicBezTo>
                  <a:cubicBezTo>
                    <a:pt x="0" y="39529"/>
                    <a:pt x="0" y="39529"/>
                    <a:pt x="0" y="39529"/>
                  </a:cubicBezTo>
                  <a:cubicBezTo>
                    <a:pt x="0" y="41647"/>
                    <a:pt x="0" y="41647"/>
                    <a:pt x="0" y="41647"/>
                  </a:cubicBezTo>
                  <a:cubicBezTo>
                    <a:pt x="2077" y="43764"/>
                    <a:pt x="2077" y="43764"/>
                    <a:pt x="2077" y="43764"/>
                  </a:cubicBezTo>
                  <a:cubicBezTo>
                    <a:pt x="2077" y="46588"/>
                    <a:pt x="2077" y="46588"/>
                    <a:pt x="2077" y="46588"/>
                  </a:cubicBezTo>
                  <a:cubicBezTo>
                    <a:pt x="2077" y="48705"/>
                    <a:pt x="2077" y="48705"/>
                    <a:pt x="2077" y="48705"/>
                  </a:cubicBezTo>
                  <a:cubicBezTo>
                    <a:pt x="1558" y="47294"/>
                    <a:pt x="1558" y="47294"/>
                    <a:pt x="1558" y="47294"/>
                  </a:cubicBezTo>
                  <a:cubicBezTo>
                    <a:pt x="3116" y="50117"/>
                    <a:pt x="3116" y="50117"/>
                    <a:pt x="3116" y="50117"/>
                  </a:cubicBezTo>
                  <a:cubicBezTo>
                    <a:pt x="4675" y="56470"/>
                    <a:pt x="4675" y="56470"/>
                    <a:pt x="4675" y="56470"/>
                  </a:cubicBezTo>
                  <a:cubicBezTo>
                    <a:pt x="6233" y="60000"/>
                    <a:pt x="6233" y="60000"/>
                    <a:pt x="6233" y="60000"/>
                  </a:cubicBezTo>
                  <a:cubicBezTo>
                    <a:pt x="7272" y="64235"/>
                    <a:pt x="7272" y="64235"/>
                    <a:pt x="7272" y="64235"/>
                  </a:cubicBezTo>
                  <a:cubicBezTo>
                    <a:pt x="8311" y="67764"/>
                    <a:pt x="8311" y="67764"/>
                    <a:pt x="8311" y="67764"/>
                  </a:cubicBezTo>
                  <a:cubicBezTo>
                    <a:pt x="9350" y="69882"/>
                    <a:pt x="9350" y="69882"/>
                    <a:pt x="9350" y="69882"/>
                  </a:cubicBezTo>
                  <a:cubicBezTo>
                    <a:pt x="9870" y="72000"/>
                    <a:pt x="9870" y="72000"/>
                    <a:pt x="9870" y="72000"/>
                  </a:cubicBezTo>
                  <a:cubicBezTo>
                    <a:pt x="10389" y="72705"/>
                    <a:pt x="10389" y="72705"/>
                    <a:pt x="10389" y="72705"/>
                  </a:cubicBezTo>
                  <a:cubicBezTo>
                    <a:pt x="10389" y="73411"/>
                    <a:pt x="10389" y="73411"/>
                    <a:pt x="10389" y="73411"/>
                  </a:cubicBezTo>
                  <a:cubicBezTo>
                    <a:pt x="8831" y="74117"/>
                    <a:pt x="8831" y="74117"/>
                    <a:pt x="8831" y="74117"/>
                  </a:cubicBezTo>
                  <a:cubicBezTo>
                    <a:pt x="9350" y="76941"/>
                    <a:pt x="9350" y="76941"/>
                    <a:pt x="9350" y="76941"/>
                  </a:cubicBezTo>
                  <a:cubicBezTo>
                    <a:pt x="9870" y="80470"/>
                    <a:pt x="9870" y="80470"/>
                    <a:pt x="9870" y="80470"/>
                  </a:cubicBezTo>
                  <a:cubicBezTo>
                    <a:pt x="10389" y="81882"/>
                    <a:pt x="10389" y="81882"/>
                    <a:pt x="10389" y="81882"/>
                  </a:cubicBezTo>
                  <a:cubicBezTo>
                    <a:pt x="11428" y="81882"/>
                    <a:pt x="11428" y="81882"/>
                    <a:pt x="11428" y="81882"/>
                  </a:cubicBezTo>
                  <a:cubicBezTo>
                    <a:pt x="12467" y="83294"/>
                    <a:pt x="12467" y="83294"/>
                    <a:pt x="12467" y="83294"/>
                  </a:cubicBezTo>
                  <a:cubicBezTo>
                    <a:pt x="13506" y="88235"/>
                    <a:pt x="13506" y="88235"/>
                    <a:pt x="13506" y="88235"/>
                  </a:cubicBezTo>
                  <a:cubicBezTo>
                    <a:pt x="13506" y="95294"/>
                    <a:pt x="13506" y="95294"/>
                    <a:pt x="13506" y="95294"/>
                  </a:cubicBezTo>
                  <a:cubicBezTo>
                    <a:pt x="12987" y="98117"/>
                    <a:pt x="12987" y="98117"/>
                    <a:pt x="12987" y="98117"/>
                  </a:cubicBezTo>
                  <a:cubicBezTo>
                    <a:pt x="14025" y="100235"/>
                    <a:pt x="14025" y="100235"/>
                    <a:pt x="14025" y="100235"/>
                  </a:cubicBezTo>
                  <a:cubicBezTo>
                    <a:pt x="14545" y="101647"/>
                    <a:pt x="14545" y="101647"/>
                    <a:pt x="14545" y="101647"/>
                  </a:cubicBezTo>
                  <a:cubicBezTo>
                    <a:pt x="14545" y="108705"/>
                    <a:pt x="14545" y="108705"/>
                    <a:pt x="14545" y="108705"/>
                  </a:cubicBezTo>
                  <a:cubicBezTo>
                    <a:pt x="15584" y="113647"/>
                    <a:pt x="15584" y="113647"/>
                    <a:pt x="15584" y="113647"/>
                  </a:cubicBezTo>
                  <a:cubicBezTo>
                    <a:pt x="15584" y="114352"/>
                    <a:pt x="15584" y="114352"/>
                    <a:pt x="15584" y="114352"/>
                  </a:cubicBezTo>
                  <a:cubicBezTo>
                    <a:pt x="91428" y="112941"/>
                    <a:pt x="91428" y="112941"/>
                    <a:pt x="91428" y="112941"/>
                  </a:cubicBezTo>
                  <a:cubicBezTo>
                    <a:pt x="97662" y="120000"/>
                    <a:pt x="97662" y="120000"/>
                    <a:pt x="97662" y="120000"/>
                  </a:cubicBezTo>
                  <a:cubicBezTo>
                    <a:pt x="98701" y="118588"/>
                    <a:pt x="98701" y="118588"/>
                    <a:pt x="98701" y="118588"/>
                  </a:cubicBezTo>
                  <a:lnTo>
                    <a:pt x="98181" y="113647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71" name="Shape 1436">
              <a:extLst>
                <a:ext uri="{FF2B5EF4-FFF2-40B4-BE49-F238E27FC236}">
                  <a16:creationId xmlns:a16="http://schemas.microsoft.com/office/drawing/2014/main" id="{CD695FA1-1F9B-E725-B9D6-ED2799EC83BB}"/>
                </a:ext>
              </a:extLst>
            </p:cNvPr>
            <p:cNvSpPr/>
            <p:nvPr/>
          </p:nvSpPr>
          <p:spPr>
            <a:xfrm>
              <a:off x="5157992" y="3013096"/>
              <a:ext cx="735560" cy="5717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091" y="96637"/>
                  </a:moveTo>
                  <a:lnTo>
                    <a:pt x="47916" y="97699"/>
                  </a:lnTo>
                  <a:lnTo>
                    <a:pt x="49567" y="99115"/>
                  </a:lnTo>
                  <a:lnTo>
                    <a:pt x="48466" y="99469"/>
                  </a:lnTo>
                  <a:lnTo>
                    <a:pt x="47916" y="99469"/>
                  </a:lnTo>
                  <a:lnTo>
                    <a:pt x="46816" y="100531"/>
                  </a:lnTo>
                  <a:lnTo>
                    <a:pt x="46816" y="100884"/>
                  </a:lnTo>
                  <a:lnTo>
                    <a:pt x="46816" y="101946"/>
                  </a:lnTo>
                  <a:lnTo>
                    <a:pt x="47366" y="101946"/>
                  </a:lnTo>
                  <a:lnTo>
                    <a:pt x="48466" y="103716"/>
                  </a:lnTo>
                  <a:lnTo>
                    <a:pt x="48466" y="104424"/>
                  </a:lnTo>
                  <a:lnTo>
                    <a:pt x="47641" y="104778"/>
                  </a:lnTo>
                  <a:lnTo>
                    <a:pt x="47091" y="104778"/>
                  </a:lnTo>
                  <a:lnTo>
                    <a:pt x="46540" y="105132"/>
                  </a:lnTo>
                  <a:lnTo>
                    <a:pt x="46265" y="105132"/>
                  </a:lnTo>
                  <a:lnTo>
                    <a:pt x="45440" y="105840"/>
                  </a:lnTo>
                  <a:lnTo>
                    <a:pt x="45440" y="106902"/>
                  </a:lnTo>
                  <a:lnTo>
                    <a:pt x="45440" y="107256"/>
                  </a:lnTo>
                  <a:lnTo>
                    <a:pt x="44890" y="108318"/>
                  </a:lnTo>
                  <a:lnTo>
                    <a:pt x="44064" y="106548"/>
                  </a:lnTo>
                  <a:lnTo>
                    <a:pt x="44064" y="106902"/>
                  </a:lnTo>
                  <a:lnTo>
                    <a:pt x="43789" y="107610"/>
                  </a:lnTo>
                  <a:lnTo>
                    <a:pt x="42964" y="108672"/>
                  </a:lnTo>
                  <a:lnTo>
                    <a:pt x="42413" y="110088"/>
                  </a:lnTo>
                  <a:lnTo>
                    <a:pt x="42413" y="110442"/>
                  </a:lnTo>
                  <a:lnTo>
                    <a:pt x="42413" y="111858"/>
                  </a:lnTo>
                  <a:lnTo>
                    <a:pt x="39937" y="111858"/>
                  </a:lnTo>
                  <a:lnTo>
                    <a:pt x="41863" y="111150"/>
                  </a:lnTo>
                  <a:lnTo>
                    <a:pt x="42138" y="110442"/>
                  </a:lnTo>
                  <a:lnTo>
                    <a:pt x="42413" y="109734"/>
                  </a:lnTo>
                  <a:lnTo>
                    <a:pt x="42138" y="108672"/>
                  </a:lnTo>
                  <a:lnTo>
                    <a:pt x="41588" y="108318"/>
                  </a:lnTo>
                  <a:lnTo>
                    <a:pt x="41313" y="108318"/>
                  </a:lnTo>
                  <a:lnTo>
                    <a:pt x="40763" y="107610"/>
                  </a:lnTo>
                  <a:lnTo>
                    <a:pt x="40763" y="107256"/>
                  </a:lnTo>
                  <a:lnTo>
                    <a:pt x="40488" y="105132"/>
                  </a:lnTo>
                  <a:lnTo>
                    <a:pt x="41038" y="104424"/>
                  </a:lnTo>
                  <a:lnTo>
                    <a:pt x="41313" y="103716"/>
                  </a:lnTo>
                  <a:lnTo>
                    <a:pt x="42138" y="103008"/>
                  </a:lnTo>
                  <a:lnTo>
                    <a:pt x="42413" y="103362"/>
                  </a:lnTo>
                  <a:lnTo>
                    <a:pt x="43239" y="104424"/>
                  </a:lnTo>
                  <a:lnTo>
                    <a:pt x="43789" y="105840"/>
                  </a:lnTo>
                  <a:lnTo>
                    <a:pt x="43789" y="104424"/>
                  </a:lnTo>
                  <a:lnTo>
                    <a:pt x="43514" y="103008"/>
                  </a:lnTo>
                  <a:lnTo>
                    <a:pt x="42964" y="101946"/>
                  </a:lnTo>
                  <a:lnTo>
                    <a:pt x="43789" y="101592"/>
                  </a:lnTo>
                  <a:lnTo>
                    <a:pt x="44890" y="102300"/>
                  </a:lnTo>
                  <a:lnTo>
                    <a:pt x="45440" y="102300"/>
                  </a:lnTo>
                  <a:lnTo>
                    <a:pt x="45440" y="101592"/>
                  </a:lnTo>
                  <a:lnTo>
                    <a:pt x="45440" y="101238"/>
                  </a:lnTo>
                  <a:lnTo>
                    <a:pt x="45440" y="100531"/>
                  </a:lnTo>
                  <a:lnTo>
                    <a:pt x="45440" y="99469"/>
                  </a:lnTo>
                  <a:lnTo>
                    <a:pt x="45165" y="98761"/>
                  </a:lnTo>
                  <a:lnTo>
                    <a:pt x="46265" y="97699"/>
                  </a:lnTo>
                  <a:close/>
                  <a:moveTo>
                    <a:pt x="8573" y="75044"/>
                  </a:moveTo>
                  <a:lnTo>
                    <a:pt x="9123" y="75044"/>
                  </a:lnTo>
                  <a:lnTo>
                    <a:pt x="9948" y="77168"/>
                  </a:lnTo>
                  <a:lnTo>
                    <a:pt x="9948" y="78230"/>
                  </a:lnTo>
                  <a:lnTo>
                    <a:pt x="9398" y="79291"/>
                  </a:lnTo>
                  <a:lnTo>
                    <a:pt x="8848" y="79291"/>
                  </a:lnTo>
                  <a:lnTo>
                    <a:pt x="8022" y="79291"/>
                  </a:lnTo>
                  <a:lnTo>
                    <a:pt x="6922" y="78230"/>
                  </a:lnTo>
                  <a:lnTo>
                    <a:pt x="5546" y="76814"/>
                  </a:lnTo>
                  <a:lnTo>
                    <a:pt x="6922" y="75752"/>
                  </a:lnTo>
                  <a:lnTo>
                    <a:pt x="7747" y="75752"/>
                  </a:lnTo>
                  <a:close/>
                  <a:moveTo>
                    <a:pt x="692" y="44955"/>
                  </a:moveTo>
                  <a:cubicBezTo>
                    <a:pt x="692" y="44955"/>
                    <a:pt x="692" y="44955"/>
                    <a:pt x="922" y="46162"/>
                  </a:cubicBezTo>
                  <a:cubicBezTo>
                    <a:pt x="922" y="46162"/>
                    <a:pt x="922" y="46162"/>
                    <a:pt x="1384" y="46765"/>
                  </a:cubicBezTo>
                  <a:cubicBezTo>
                    <a:pt x="1384" y="46765"/>
                    <a:pt x="1384" y="46765"/>
                    <a:pt x="2538" y="47066"/>
                  </a:cubicBezTo>
                  <a:cubicBezTo>
                    <a:pt x="2538" y="47066"/>
                    <a:pt x="2538" y="47066"/>
                    <a:pt x="3691" y="47066"/>
                  </a:cubicBezTo>
                  <a:cubicBezTo>
                    <a:pt x="3691" y="47066"/>
                    <a:pt x="3691" y="47066"/>
                    <a:pt x="4384" y="47669"/>
                  </a:cubicBezTo>
                  <a:cubicBezTo>
                    <a:pt x="4384" y="47669"/>
                    <a:pt x="4384" y="47669"/>
                    <a:pt x="4384" y="48574"/>
                  </a:cubicBezTo>
                  <a:cubicBezTo>
                    <a:pt x="4384" y="48574"/>
                    <a:pt x="4384" y="48574"/>
                    <a:pt x="4845" y="49177"/>
                  </a:cubicBezTo>
                  <a:cubicBezTo>
                    <a:pt x="4845" y="49177"/>
                    <a:pt x="4845" y="49177"/>
                    <a:pt x="5768" y="50383"/>
                  </a:cubicBezTo>
                  <a:cubicBezTo>
                    <a:pt x="5768" y="50383"/>
                    <a:pt x="5768" y="50383"/>
                    <a:pt x="6922" y="52494"/>
                  </a:cubicBezTo>
                  <a:cubicBezTo>
                    <a:pt x="6922" y="52494"/>
                    <a:pt x="6922" y="52494"/>
                    <a:pt x="6230" y="52494"/>
                  </a:cubicBezTo>
                  <a:cubicBezTo>
                    <a:pt x="6230" y="52494"/>
                    <a:pt x="6230" y="52494"/>
                    <a:pt x="4845" y="52494"/>
                  </a:cubicBezTo>
                  <a:lnTo>
                    <a:pt x="4614" y="53097"/>
                  </a:lnTo>
                  <a:cubicBezTo>
                    <a:pt x="4614" y="53097"/>
                    <a:pt x="4614" y="53097"/>
                    <a:pt x="3691" y="51891"/>
                  </a:cubicBezTo>
                  <a:cubicBezTo>
                    <a:pt x="3691" y="51891"/>
                    <a:pt x="3691" y="51891"/>
                    <a:pt x="3230" y="50082"/>
                  </a:cubicBezTo>
                  <a:cubicBezTo>
                    <a:pt x="3230" y="50082"/>
                    <a:pt x="3230" y="50082"/>
                    <a:pt x="2999" y="49479"/>
                  </a:cubicBezTo>
                  <a:cubicBezTo>
                    <a:pt x="2999" y="49479"/>
                    <a:pt x="2999" y="49479"/>
                    <a:pt x="2538" y="48875"/>
                  </a:cubicBezTo>
                  <a:cubicBezTo>
                    <a:pt x="2538" y="48875"/>
                    <a:pt x="2538" y="48875"/>
                    <a:pt x="2307" y="48875"/>
                  </a:cubicBezTo>
                  <a:cubicBezTo>
                    <a:pt x="2307" y="48875"/>
                    <a:pt x="2307" y="48875"/>
                    <a:pt x="2076" y="48875"/>
                  </a:cubicBezTo>
                  <a:cubicBezTo>
                    <a:pt x="2076" y="48875"/>
                    <a:pt x="1615" y="48875"/>
                    <a:pt x="1615" y="48875"/>
                  </a:cubicBezTo>
                  <a:cubicBezTo>
                    <a:pt x="1384" y="48574"/>
                    <a:pt x="1384" y="48875"/>
                    <a:pt x="1384" y="48875"/>
                  </a:cubicBezTo>
                  <a:cubicBezTo>
                    <a:pt x="1384" y="48875"/>
                    <a:pt x="1384" y="48875"/>
                    <a:pt x="692" y="48875"/>
                  </a:cubicBezTo>
                  <a:cubicBezTo>
                    <a:pt x="-230" y="48574"/>
                    <a:pt x="461" y="48574"/>
                    <a:pt x="461" y="48574"/>
                  </a:cubicBezTo>
                  <a:cubicBezTo>
                    <a:pt x="230" y="48272"/>
                    <a:pt x="230" y="48272"/>
                    <a:pt x="230" y="47971"/>
                  </a:cubicBezTo>
                  <a:cubicBezTo>
                    <a:pt x="230" y="47971"/>
                    <a:pt x="0" y="47368"/>
                    <a:pt x="0" y="47066"/>
                  </a:cubicBezTo>
                  <a:cubicBezTo>
                    <a:pt x="0" y="47066"/>
                    <a:pt x="0" y="46162"/>
                    <a:pt x="0" y="46162"/>
                  </a:cubicBezTo>
                  <a:cubicBezTo>
                    <a:pt x="0" y="46162"/>
                    <a:pt x="0" y="46162"/>
                    <a:pt x="692" y="44955"/>
                  </a:cubicBezTo>
                  <a:close/>
                  <a:moveTo>
                    <a:pt x="43147" y="0"/>
                  </a:moveTo>
                  <a:cubicBezTo>
                    <a:pt x="43147" y="0"/>
                    <a:pt x="43147" y="0"/>
                    <a:pt x="44079" y="1197"/>
                  </a:cubicBezTo>
                  <a:cubicBezTo>
                    <a:pt x="44079" y="1197"/>
                    <a:pt x="44079" y="1197"/>
                    <a:pt x="44545" y="2094"/>
                  </a:cubicBezTo>
                  <a:cubicBezTo>
                    <a:pt x="44545" y="2094"/>
                    <a:pt x="44545" y="2094"/>
                    <a:pt x="44079" y="2094"/>
                  </a:cubicBezTo>
                  <a:cubicBezTo>
                    <a:pt x="44079" y="2094"/>
                    <a:pt x="44079" y="2094"/>
                    <a:pt x="44079" y="2992"/>
                  </a:cubicBezTo>
                  <a:cubicBezTo>
                    <a:pt x="44079" y="2992"/>
                    <a:pt x="44079" y="2992"/>
                    <a:pt x="44777" y="3591"/>
                  </a:cubicBezTo>
                  <a:cubicBezTo>
                    <a:pt x="44777" y="3591"/>
                    <a:pt x="44777" y="3591"/>
                    <a:pt x="45709" y="3591"/>
                  </a:cubicBezTo>
                  <a:cubicBezTo>
                    <a:pt x="45709" y="3591"/>
                    <a:pt x="45709" y="3591"/>
                    <a:pt x="45709" y="2693"/>
                  </a:cubicBezTo>
                  <a:cubicBezTo>
                    <a:pt x="45709" y="2693"/>
                    <a:pt x="45709" y="2693"/>
                    <a:pt x="46175" y="2094"/>
                  </a:cubicBezTo>
                  <a:cubicBezTo>
                    <a:pt x="46175" y="2094"/>
                    <a:pt x="46175" y="2094"/>
                    <a:pt x="46640" y="2693"/>
                  </a:cubicBezTo>
                  <a:cubicBezTo>
                    <a:pt x="46640" y="2693"/>
                    <a:pt x="46640" y="2693"/>
                    <a:pt x="47339" y="3890"/>
                  </a:cubicBezTo>
                  <a:cubicBezTo>
                    <a:pt x="47339" y="3890"/>
                    <a:pt x="47339" y="3890"/>
                    <a:pt x="48736" y="3591"/>
                  </a:cubicBezTo>
                  <a:cubicBezTo>
                    <a:pt x="48736" y="3591"/>
                    <a:pt x="48736" y="3591"/>
                    <a:pt x="50600" y="4189"/>
                  </a:cubicBezTo>
                  <a:cubicBezTo>
                    <a:pt x="50600" y="4189"/>
                    <a:pt x="50600" y="4189"/>
                    <a:pt x="50600" y="5087"/>
                  </a:cubicBezTo>
                  <a:cubicBezTo>
                    <a:pt x="50600" y="5087"/>
                    <a:pt x="50600" y="5087"/>
                    <a:pt x="51065" y="6284"/>
                  </a:cubicBezTo>
                  <a:cubicBezTo>
                    <a:pt x="51065" y="6284"/>
                    <a:pt x="51065" y="6284"/>
                    <a:pt x="52230" y="7481"/>
                  </a:cubicBezTo>
                  <a:cubicBezTo>
                    <a:pt x="52230" y="7481"/>
                    <a:pt x="52230" y="7481"/>
                    <a:pt x="54791" y="7481"/>
                  </a:cubicBezTo>
                  <a:cubicBezTo>
                    <a:pt x="54791" y="7481"/>
                    <a:pt x="54791" y="7481"/>
                    <a:pt x="55490" y="7481"/>
                  </a:cubicBezTo>
                  <a:cubicBezTo>
                    <a:pt x="55490" y="7481"/>
                    <a:pt x="55490" y="7481"/>
                    <a:pt x="56189" y="6882"/>
                  </a:cubicBezTo>
                  <a:cubicBezTo>
                    <a:pt x="56189" y="6882"/>
                    <a:pt x="56189" y="6882"/>
                    <a:pt x="57120" y="6882"/>
                  </a:cubicBezTo>
                  <a:cubicBezTo>
                    <a:pt x="57120" y="6882"/>
                    <a:pt x="57120" y="6882"/>
                    <a:pt x="58285" y="7780"/>
                  </a:cubicBezTo>
                  <a:cubicBezTo>
                    <a:pt x="58285" y="7780"/>
                    <a:pt x="58285" y="7780"/>
                    <a:pt x="58518" y="8678"/>
                  </a:cubicBezTo>
                  <a:cubicBezTo>
                    <a:pt x="58518" y="8678"/>
                    <a:pt x="58518" y="8678"/>
                    <a:pt x="58518" y="9575"/>
                  </a:cubicBezTo>
                  <a:cubicBezTo>
                    <a:pt x="58518" y="9575"/>
                    <a:pt x="58518" y="9575"/>
                    <a:pt x="58518" y="9725"/>
                  </a:cubicBezTo>
                  <a:lnTo>
                    <a:pt x="58518" y="10174"/>
                  </a:lnTo>
                  <a:cubicBezTo>
                    <a:pt x="58518" y="10174"/>
                    <a:pt x="58518" y="10174"/>
                    <a:pt x="59682" y="9276"/>
                  </a:cubicBezTo>
                  <a:cubicBezTo>
                    <a:pt x="59682" y="9276"/>
                    <a:pt x="59682" y="9276"/>
                    <a:pt x="61079" y="8678"/>
                  </a:cubicBezTo>
                  <a:cubicBezTo>
                    <a:pt x="61079" y="8678"/>
                    <a:pt x="61079" y="8678"/>
                    <a:pt x="62011" y="8678"/>
                  </a:cubicBezTo>
                  <a:cubicBezTo>
                    <a:pt x="62011" y="8678"/>
                    <a:pt x="62011" y="8678"/>
                    <a:pt x="63874" y="9575"/>
                  </a:cubicBezTo>
                  <a:cubicBezTo>
                    <a:pt x="63874" y="9575"/>
                    <a:pt x="63874" y="9575"/>
                    <a:pt x="65504" y="10174"/>
                  </a:cubicBezTo>
                  <a:cubicBezTo>
                    <a:pt x="65504" y="10174"/>
                    <a:pt x="65504" y="10174"/>
                    <a:pt x="67367" y="9575"/>
                  </a:cubicBezTo>
                  <a:cubicBezTo>
                    <a:pt x="67367" y="9575"/>
                    <a:pt x="67367" y="9575"/>
                    <a:pt x="68299" y="8678"/>
                  </a:cubicBezTo>
                  <a:cubicBezTo>
                    <a:pt x="68299" y="8678"/>
                    <a:pt x="68299" y="8678"/>
                    <a:pt x="69230" y="8678"/>
                  </a:cubicBezTo>
                  <a:cubicBezTo>
                    <a:pt x="69230" y="8678"/>
                    <a:pt x="69230" y="8678"/>
                    <a:pt x="69696" y="8678"/>
                  </a:cubicBezTo>
                  <a:cubicBezTo>
                    <a:pt x="69696" y="8678"/>
                    <a:pt x="69696" y="8678"/>
                    <a:pt x="70861" y="10174"/>
                  </a:cubicBezTo>
                  <a:cubicBezTo>
                    <a:pt x="70861" y="10174"/>
                    <a:pt x="70861" y="10174"/>
                    <a:pt x="72025" y="11371"/>
                  </a:cubicBezTo>
                  <a:cubicBezTo>
                    <a:pt x="72025" y="11371"/>
                    <a:pt x="72025" y="11371"/>
                    <a:pt x="74121" y="11670"/>
                  </a:cubicBezTo>
                  <a:lnTo>
                    <a:pt x="75053" y="22144"/>
                  </a:lnTo>
                  <a:cubicBezTo>
                    <a:pt x="75053" y="22144"/>
                    <a:pt x="75053" y="22144"/>
                    <a:pt x="77847" y="48478"/>
                  </a:cubicBezTo>
                  <a:cubicBezTo>
                    <a:pt x="77847" y="48478"/>
                    <a:pt x="77847" y="48478"/>
                    <a:pt x="81108" y="80199"/>
                  </a:cubicBezTo>
                  <a:cubicBezTo>
                    <a:pt x="81108" y="80199"/>
                    <a:pt x="81108" y="80199"/>
                    <a:pt x="81806" y="81995"/>
                  </a:cubicBezTo>
                  <a:cubicBezTo>
                    <a:pt x="81806" y="81995"/>
                    <a:pt x="81806" y="81995"/>
                    <a:pt x="84135" y="81995"/>
                  </a:cubicBezTo>
                  <a:cubicBezTo>
                    <a:pt x="84135" y="81995"/>
                    <a:pt x="84135" y="81995"/>
                    <a:pt x="84601" y="80199"/>
                  </a:cubicBezTo>
                  <a:cubicBezTo>
                    <a:pt x="84601" y="80199"/>
                    <a:pt x="84601" y="80199"/>
                    <a:pt x="86464" y="80199"/>
                  </a:cubicBezTo>
                  <a:cubicBezTo>
                    <a:pt x="86464" y="80199"/>
                    <a:pt x="86464" y="80199"/>
                    <a:pt x="86464" y="81097"/>
                  </a:cubicBezTo>
                  <a:cubicBezTo>
                    <a:pt x="86464" y="81097"/>
                    <a:pt x="86464" y="81097"/>
                    <a:pt x="87163" y="82294"/>
                  </a:cubicBezTo>
                  <a:cubicBezTo>
                    <a:pt x="87163" y="82294"/>
                    <a:pt x="87163" y="82294"/>
                    <a:pt x="90190" y="84987"/>
                  </a:cubicBezTo>
                  <a:cubicBezTo>
                    <a:pt x="90190" y="84987"/>
                    <a:pt x="90190" y="84987"/>
                    <a:pt x="92752" y="88578"/>
                  </a:cubicBezTo>
                  <a:cubicBezTo>
                    <a:pt x="92752" y="88578"/>
                    <a:pt x="92752" y="88578"/>
                    <a:pt x="94149" y="87082"/>
                  </a:cubicBezTo>
                  <a:cubicBezTo>
                    <a:pt x="94149" y="87082"/>
                    <a:pt x="94149" y="87082"/>
                    <a:pt x="95081" y="84089"/>
                  </a:cubicBezTo>
                  <a:cubicBezTo>
                    <a:pt x="95081" y="84089"/>
                    <a:pt x="95081" y="84089"/>
                    <a:pt x="96245" y="82593"/>
                  </a:cubicBezTo>
                  <a:cubicBezTo>
                    <a:pt x="96245" y="82593"/>
                    <a:pt x="96245" y="82593"/>
                    <a:pt x="97410" y="81695"/>
                  </a:cubicBezTo>
                  <a:cubicBezTo>
                    <a:pt x="97410" y="81695"/>
                    <a:pt x="97410" y="81695"/>
                    <a:pt x="99506" y="82892"/>
                  </a:cubicBezTo>
                  <a:cubicBezTo>
                    <a:pt x="99506" y="82892"/>
                    <a:pt x="99506" y="82892"/>
                    <a:pt x="102067" y="85286"/>
                  </a:cubicBezTo>
                  <a:cubicBezTo>
                    <a:pt x="102067" y="85286"/>
                    <a:pt x="102067" y="85286"/>
                    <a:pt x="104629" y="88578"/>
                  </a:cubicBezTo>
                  <a:cubicBezTo>
                    <a:pt x="104629" y="88578"/>
                    <a:pt x="104629" y="88578"/>
                    <a:pt x="106492" y="91271"/>
                  </a:cubicBezTo>
                  <a:cubicBezTo>
                    <a:pt x="106492" y="91271"/>
                    <a:pt x="106492" y="91271"/>
                    <a:pt x="110218" y="96059"/>
                  </a:cubicBezTo>
                  <a:cubicBezTo>
                    <a:pt x="110218" y="96059"/>
                    <a:pt x="110218" y="96059"/>
                    <a:pt x="112547" y="100249"/>
                  </a:cubicBezTo>
                  <a:cubicBezTo>
                    <a:pt x="112547" y="100249"/>
                    <a:pt x="112547" y="100249"/>
                    <a:pt x="113944" y="100548"/>
                  </a:cubicBezTo>
                  <a:cubicBezTo>
                    <a:pt x="113944" y="100548"/>
                    <a:pt x="113944" y="100548"/>
                    <a:pt x="115575" y="100847"/>
                  </a:cubicBezTo>
                  <a:cubicBezTo>
                    <a:pt x="115575" y="100847"/>
                    <a:pt x="115575" y="100847"/>
                    <a:pt x="118369" y="102044"/>
                  </a:cubicBezTo>
                  <a:cubicBezTo>
                    <a:pt x="118369" y="102044"/>
                    <a:pt x="118369" y="102044"/>
                    <a:pt x="119534" y="102942"/>
                  </a:cubicBezTo>
                  <a:cubicBezTo>
                    <a:pt x="119534" y="102942"/>
                    <a:pt x="119534" y="102942"/>
                    <a:pt x="119534" y="104139"/>
                  </a:cubicBezTo>
                  <a:cubicBezTo>
                    <a:pt x="119534" y="104139"/>
                    <a:pt x="119534" y="104139"/>
                    <a:pt x="120000" y="106833"/>
                  </a:cubicBezTo>
                  <a:cubicBezTo>
                    <a:pt x="120000" y="106833"/>
                    <a:pt x="120000" y="106833"/>
                    <a:pt x="120000" y="108029"/>
                  </a:cubicBezTo>
                  <a:cubicBezTo>
                    <a:pt x="120000" y="108029"/>
                    <a:pt x="120000" y="108029"/>
                    <a:pt x="120000" y="109226"/>
                  </a:cubicBezTo>
                  <a:cubicBezTo>
                    <a:pt x="120000" y="109226"/>
                    <a:pt x="120000" y="109226"/>
                    <a:pt x="120000" y="111920"/>
                  </a:cubicBezTo>
                  <a:cubicBezTo>
                    <a:pt x="120000" y="111920"/>
                    <a:pt x="120000" y="111920"/>
                    <a:pt x="119068" y="112817"/>
                  </a:cubicBezTo>
                  <a:cubicBezTo>
                    <a:pt x="119068" y="112817"/>
                    <a:pt x="119068" y="112817"/>
                    <a:pt x="118369" y="111620"/>
                  </a:cubicBezTo>
                  <a:cubicBezTo>
                    <a:pt x="118369" y="111620"/>
                    <a:pt x="118369" y="111620"/>
                    <a:pt x="117671" y="110124"/>
                  </a:cubicBezTo>
                  <a:cubicBezTo>
                    <a:pt x="117671" y="110124"/>
                    <a:pt x="117671" y="110124"/>
                    <a:pt x="116972" y="110723"/>
                  </a:cubicBezTo>
                  <a:cubicBezTo>
                    <a:pt x="116972" y="110723"/>
                    <a:pt x="116972" y="110723"/>
                    <a:pt x="117671" y="112219"/>
                  </a:cubicBezTo>
                  <a:cubicBezTo>
                    <a:pt x="117671" y="112219"/>
                    <a:pt x="117671" y="112219"/>
                    <a:pt x="117205" y="112518"/>
                  </a:cubicBezTo>
                  <a:cubicBezTo>
                    <a:pt x="117205" y="112518"/>
                    <a:pt x="117205" y="112518"/>
                    <a:pt x="116506" y="111920"/>
                  </a:cubicBezTo>
                  <a:cubicBezTo>
                    <a:pt x="116506" y="111920"/>
                    <a:pt x="116506" y="111920"/>
                    <a:pt x="115109" y="111321"/>
                  </a:cubicBezTo>
                  <a:cubicBezTo>
                    <a:pt x="115109" y="111321"/>
                    <a:pt x="115109" y="111321"/>
                    <a:pt x="115109" y="110124"/>
                  </a:cubicBezTo>
                  <a:cubicBezTo>
                    <a:pt x="115109" y="110124"/>
                    <a:pt x="115109" y="110124"/>
                    <a:pt x="114643" y="108628"/>
                  </a:cubicBezTo>
                  <a:cubicBezTo>
                    <a:pt x="114643" y="108628"/>
                    <a:pt x="114643" y="108628"/>
                    <a:pt x="113944" y="108029"/>
                  </a:cubicBezTo>
                  <a:cubicBezTo>
                    <a:pt x="113944" y="108029"/>
                    <a:pt x="113944" y="108029"/>
                    <a:pt x="113479" y="106833"/>
                  </a:cubicBezTo>
                  <a:cubicBezTo>
                    <a:pt x="113479" y="106833"/>
                    <a:pt x="113479" y="106833"/>
                    <a:pt x="111616" y="105037"/>
                  </a:cubicBezTo>
                  <a:cubicBezTo>
                    <a:pt x="111616" y="105037"/>
                    <a:pt x="111616" y="105037"/>
                    <a:pt x="109985" y="105336"/>
                  </a:cubicBezTo>
                  <a:cubicBezTo>
                    <a:pt x="109985" y="105336"/>
                    <a:pt x="109985" y="105336"/>
                    <a:pt x="110451" y="106234"/>
                  </a:cubicBezTo>
                  <a:cubicBezTo>
                    <a:pt x="110451" y="106234"/>
                    <a:pt x="110451" y="106234"/>
                    <a:pt x="110917" y="106833"/>
                  </a:cubicBezTo>
                  <a:cubicBezTo>
                    <a:pt x="110917" y="106833"/>
                    <a:pt x="110917" y="106833"/>
                    <a:pt x="112547" y="108029"/>
                  </a:cubicBezTo>
                  <a:cubicBezTo>
                    <a:pt x="112547" y="108029"/>
                    <a:pt x="112547" y="108029"/>
                    <a:pt x="113479" y="109226"/>
                  </a:cubicBezTo>
                  <a:cubicBezTo>
                    <a:pt x="113479" y="109226"/>
                    <a:pt x="113479" y="109226"/>
                    <a:pt x="113479" y="110124"/>
                  </a:cubicBezTo>
                  <a:cubicBezTo>
                    <a:pt x="113479" y="110124"/>
                    <a:pt x="113479" y="110124"/>
                    <a:pt x="114177" y="111022"/>
                  </a:cubicBezTo>
                  <a:cubicBezTo>
                    <a:pt x="114177" y="111022"/>
                    <a:pt x="114177" y="111022"/>
                    <a:pt x="114643" y="111920"/>
                  </a:cubicBezTo>
                  <a:cubicBezTo>
                    <a:pt x="114643" y="111920"/>
                    <a:pt x="114643" y="111920"/>
                    <a:pt x="115109" y="114015"/>
                  </a:cubicBezTo>
                  <a:cubicBezTo>
                    <a:pt x="115109" y="114015"/>
                    <a:pt x="115109" y="114015"/>
                    <a:pt x="115109" y="114613"/>
                  </a:cubicBezTo>
                  <a:cubicBezTo>
                    <a:pt x="115109" y="114613"/>
                    <a:pt x="115109" y="114613"/>
                    <a:pt x="114410" y="114912"/>
                  </a:cubicBezTo>
                  <a:cubicBezTo>
                    <a:pt x="114410" y="114912"/>
                    <a:pt x="114410" y="114912"/>
                    <a:pt x="113944" y="113416"/>
                  </a:cubicBezTo>
                  <a:cubicBezTo>
                    <a:pt x="113944" y="113416"/>
                    <a:pt x="113944" y="113416"/>
                    <a:pt x="113944" y="114912"/>
                  </a:cubicBezTo>
                  <a:cubicBezTo>
                    <a:pt x="113944" y="114912"/>
                    <a:pt x="113944" y="114912"/>
                    <a:pt x="113479" y="116109"/>
                  </a:cubicBezTo>
                  <a:cubicBezTo>
                    <a:pt x="113479" y="116109"/>
                    <a:pt x="113479" y="116109"/>
                    <a:pt x="112780" y="115810"/>
                  </a:cubicBezTo>
                  <a:cubicBezTo>
                    <a:pt x="112780" y="115810"/>
                    <a:pt x="112780" y="115810"/>
                    <a:pt x="111616" y="114314"/>
                  </a:cubicBezTo>
                  <a:cubicBezTo>
                    <a:pt x="111616" y="114314"/>
                    <a:pt x="111616" y="114314"/>
                    <a:pt x="110451" y="112518"/>
                  </a:cubicBezTo>
                  <a:cubicBezTo>
                    <a:pt x="110451" y="112518"/>
                    <a:pt x="110451" y="112518"/>
                    <a:pt x="109520" y="113117"/>
                  </a:cubicBezTo>
                  <a:cubicBezTo>
                    <a:pt x="109520" y="113117"/>
                    <a:pt x="109520" y="113117"/>
                    <a:pt x="108821" y="113117"/>
                  </a:cubicBezTo>
                  <a:cubicBezTo>
                    <a:pt x="108821" y="113117"/>
                    <a:pt x="108821" y="113117"/>
                    <a:pt x="109287" y="111321"/>
                  </a:cubicBezTo>
                  <a:cubicBezTo>
                    <a:pt x="109287" y="111321"/>
                    <a:pt x="109287" y="111321"/>
                    <a:pt x="110451" y="111022"/>
                  </a:cubicBezTo>
                  <a:cubicBezTo>
                    <a:pt x="110451" y="111022"/>
                    <a:pt x="110451" y="111022"/>
                    <a:pt x="109985" y="109226"/>
                  </a:cubicBezTo>
                  <a:cubicBezTo>
                    <a:pt x="109985" y="109226"/>
                    <a:pt x="109985" y="109226"/>
                    <a:pt x="108588" y="110124"/>
                  </a:cubicBezTo>
                  <a:cubicBezTo>
                    <a:pt x="108588" y="110124"/>
                    <a:pt x="108588" y="110124"/>
                    <a:pt x="109054" y="108329"/>
                  </a:cubicBezTo>
                  <a:cubicBezTo>
                    <a:pt x="109054" y="108329"/>
                    <a:pt x="109054" y="108329"/>
                    <a:pt x="108355" y="107132"/>
                  </a:cubicBezTo>
                  <a:cubicBezTo>
                    <a:pt x="108355" y="107132"/>
                    <a:pt x="108355" y="107132"/>
                    <a:pt x="108122" y="106234"/>
                  </a:cubicBezTo>
                  <a:cubicBezTo>
                    <a:pt x="108122" y="106234"/>
                    <a:pt x="108122" y="106234"/>
                    <a:pt x="108122" y="105336"/>
                  </a:cubicBezTo>
                  <a:cubicBezTo>
                    <a:pt x="108122" y="105336"/>
                    <a:pt x="108122" y="105336"/>
                    <a:pt x="109054" y="103541"/>
                  </a:cubicBezTo>
                  <a:cubicBezTo>
                    <a:pt x="109054" y="103541"/>
                    <a:pt x="109054" y="103541"/>
                    <a:pt x="107889" y="103541"/>
                  </a:cubicBezTo>
                  <a:cubicBezTo>
                    <a:pt x="107889" y="103541"/>
                    <a:pt x="107889" y="103541"/>
                    <a:pt x="107424" y="104139"/>
                  </a:cubicBezTo>
                  <a:cubicBezTo>
                    <a:pt x="107424" y="104139"/>
                    <a:pt x="107424" y="104139"/>
                    <a:pt x="107424" y="104738"/>
                  </a:cubicBezTo>
                  <a:cubicBezTo>
                    <a:pt x="107424" y="104738"/>
                    <a:pt x="107424" y="104738"/>
                    <a:pt x="107424" y="106533"/>
                  </a:cubicBezTo>
                  <a:cubicBezTo>
                    <a:pt x="107424" y="106533"/>
                    <a:pt x="107424" y="106533"/>
                    <a:pt x="106725" y="107132"/>
                  </a:cubicBezTo>
                  <a:cubicBezTo>
                    <a:pt x="106725" y="107132"/>
                    <a:pt x="106725" y="107132"/>
                    <a:pt x="106259" y="107730"/>
                  </a:cubicBezTo>
                  <a:cubicBezTo>
                    <a:pt x="106259" y="107730"/>
                    <a:pt x="106259" y="107132"/>
                    <a:pt x="106259" y="106833"/>
                  </a:cubicBezTo>
                  <a:cubicBezTo>
                    <a:pt x="106259" y="106533"/>
                    <a:pt x="106026" y="105635"/>
                    <a:pt x="106026" y="105635"/>
                  </a:cubicBezTo>
                  <a:cubicBezTo>
                    <a:pt x="106026" y="105635"/>
                    <a:pt x="105794" y="104738"/>
                    <a:pt x="105794" y="104139"/>
                  </a:cubicBezTo>
                  <a:cubicBezTo>
                    <a:pt x="105794" y="103840"/>
                    <a:pt x="105561" y="103241"/>
                    <a:pt x="105561" y="103241"/>
                  </a:cubicBezTo>
                  <a:cubicBezTo>
                    <a:pt x="105561" y="103241"/>
                    <a:pt x="105328" y="102643"/>
                    <a:pt x="105328" y="102344"/>
                  </a:cubicBezTo>
                  <a:cubicBezTo>
                    <a:pt x="105328" y="101745"/>
                    <a:pt x="105328" y="101446"/>
                    <a:pt x="105328" y="101446"/>
                  </a:cubicBezTo>
                  <a:cubicBezTo>
                    <a:pt x="105328" y="101446"/>
                    <a:pt x="105561" y="100847"/>
                    <a:pt x="106026" y="100847"/>
                  </a:cubicBezTo>
                  <a:cubicBezTo>
                    <a:pt x="106259" y="100548"/>
                    <a:pt x="106492" y="99950"/>
                    <a:pt x="106492" y="99950"/>
                  </a:cubicBezTo>
                  <a:cubicBezTo>
                    <a:pt x="106492" y="99950"/>
                    <a:pt x="106492" y="99950"/>
                    <a:pt x="107424" y="98753"/>
                  </a:cubicBezTo>
                  <a:cubicBezTo>
                    <a:pt x="107424" y="98753"/>
                    <a:pt x="107424" y="98753"/>
                    <a:pt x="106492" y="96658"/>
                  </a:cubicBezTo>
                  <a:cubicBezTo>
                    <a:pt x="106492" y="96658"/>
                    <a:pt x="106492" y="96658"/>
                    <a:pt x="106026" y="96957"/>
                  </a:cubicBezTo>
                  <a:cubicBezTo>
                    <a:pt x="106026" y="96957"/>
                    <a:pt x="106026" y="96957"/>
                    <a:pt x="105561" y="98453"/>
                  </a:cubicBezTo>
                  <a:cubicBezTo>
                    <a:pt x="105561" y="98453"/>
                    <a:pt x="105561" y="98453"/>
                    <a:pt x="104629" y="99950"/>
                  </a:cubicBezTo>
                  <a:cubicBezTo>
                    <a:pt x="104629" y="99950"/>
                    <a:pt x="104629" y="99950"/>
                    <a:pt x="103930" y="100548"/>
                  </a:cubicBezTo>
                  <a:cubicBezTo>
                    <a:pt x="103930" y="100548"/>
                    <a:pt x="103930" y="100548"/>
                    <a:pt x="103697" y="101147"/>
                  </a:cubicBezTo>
                  <a:cubicBezTo>
                    <a:pt x="103697" y="101147"/>
                    <a:pt x="103697" y="101147"/>
                    <a:pt x="104163" y="103541"/>
                  </a:cubicBezTo>
                  <a:cubicBezTo>
                    <a:pt x="104163" y="103541"/>
                    <a:pt x="104163" y="103541"/>
                    <a:pt x="105095" y="106833"/>
                  </a:cubicBezTo>
                  <a:cubicBezTo>
                    <a:pt x="105095" y="106833"/>
                    <a:pt x="105095" y="106833"/>
                    <a:pt x="104163" y="106533"/>
                  </a:cubicBezTo>
                  <a:cubicBezTo>
                    <a:pt x="104163" y="106533"/>
                    <a:pt x="104163" y="106533"/>
                    <a:pt x="102766" y="102942"/>
                  </a:cubicBezTo>
                  <a:cubicBezTo>
                    <a:pt x="102766" y="102942"/>
                    <a:pt x="102766" y="102942"/>
                    <a:pt x="101136" y="99950"/>
                  </a:cubicBezTo>
                  <a:cubicBezTo>
                    <a:pt x="101136" y="99950"/>
                    <a:pt x="101136" y="99950"/>
                    <a:pt x="100670" y="101745"/>
                  </a:cubicBezTo>
                  <a:cubicBezTo>
                    <a:pt x="100670" y="101745"/>
                    <a:pt x="100670" y="101745"/>
                    <a:pt x="100204" y="101446"/>
                  </a:cubicBezTo>
                  <a:cubicBezTo>
                    <a:pt x="100204" y="101446"/>
                    <a:pt x="100204" y="101446"/>
                    <a:pt x="99506" y="99351"/>
                  </a:cubicBezTo>
                  <a:cubicBezTo>
                    <a:pt x="99506" y="99351"/>
                    <a:pt x="99506" y="99351"/>
                    <a:pt x="98574" y="98453"/>
                  </a:cubicBezTo>
                  <a:cubicBezTo>
                    <a:pt x="98574" y="98453"/>
                    <a:pt x="98574" y="98453"/>
                    <a:pt x="96245" y="95162"/>
                  </a:cubicBezTo>
                  <a:cubicBezTo>
                    <a:pt x="96245" y="95162"/>
                    <a:pt x="96245" y="95162"/>
                    <a:pt x="96245" y="93067"/>
                  </a:cubicBezTo>
                  <a:cubicBezTo>
                    <a:pt x="96245" y="93067"/>
                    <a:pt x="96245" y="93067"/>
                    <a:pt x="95779" y="94264"/>
                  </a:cubicBezTo>
                  <a:cubicBezTo>
                    <a:pt x="95779" y="94264"/>
                    <a:pt x="95779" y="94264"/>
                    <a:pt x="94615" y="93665"/>
                  </a:cubicBezTo>
                  <a:cubicBezTo>
                    <a:pt x="94615" y="93665"/>
                    <a:pt x="94615" y="93665"/>
                    <a:pt x="92053" y="90673"/>
                  </a:cubicBezTo>
                  <a:cubicBezTo>
                    <a:pt x="92053" y="90673"/>
                    <a:pt x="92053" y="90673"/>
                    <a:pt x="90423" y="88279"/>
                  </a:cubicBezTo>
                  <a:cubicBezTo>
                    <a:pt x="90423" y="88279"/>
                    <a:pt x="90423" y="88279"/>
                    <a:pt x="89492" y="88578"/>
                  </a:cubicBezTo>
                  <a:cubicBezTo>
                    <a:pt x="89492" y="88578"/>
                    <a:pt x="89492" y="88578"/>
                    <a:pt x="87395" y="87980"/>
                  </a:cubicBezTo>
                  <a:cubicBezTo>
                    <a:pt x="87395" y="87980"/>
                    <a:pt x="87395" y="87980"/>
                    <a:pt x="85998" y="86184"/>
                  </a:cubicBezTo>
                  <a:cubicBezTo>
                    <a:pt x="85998" y="86184"/>
                    <a:pt x="85998" y="86184"/>
                    <a:pt x="85998" y="84089"/>
                  </a:cubicBezTo>
                  <a:cubicBezTo>
                    <a:pt x="85998" y="84089"/>
                    <a:pt x="85998" y="84089"/>
                    <a:pt x="85299" y="84688"/>
                  </a:cubicBezTo>
                  <a:cubicBezTo>
                    <a:pt x="85299" y="84688"/>
                    <a:pt x="85299" y="84688"/>
                    <a:pt x="82505" y="84688"/>
                  </a:cubicBezTo>
                  <a:cubicBezTo>
                    <a:pt x="82505" y="84688"/>
                    <a:pt x="82505" y="84688"/>
                    <a:pt x="81108" y="84389"/>
                  </a:cubicBezTo>
                  <a:cubicBezTo>
                    <a:pt x="81108" y="84389"/>
                    <a:pt x="81108" y="84389"/>
                    <a:pt x="79477" y="83790"/>
                  </a:cubicBezTo>
                  <a:cubicBezTo>
                    <a:pt x="79477" y="83790"/>
                    <a:pt x="79477" y="83790"/>
                    <a:pt x="76450" y="83491"/>
                  </a:cubicBezTo>
                  <a:cubicBezTo>
                    <a:pt x="76450" y="83491"/>
                    <a:pt x="76450" y="83491"/>
                    <a:pt x="73422" y="84389"/>
                  </a:cubicBezTo>
                  <a:cubicBezTo>
                    <a:pt x="73422" y="84389"/>
                    <a:pt x="73422" y="84389"/>
                    <a:pt x="71326" y="84987"/>
                  </a:cubicBezTo>
                  <a:cubicBezTo>
                    <a:pt x="71326" y="84987"/>
                    <a:pt x="71326" y="84987"/>
                    <a:pt x="71792" y="82593"/>
                  </a:cubicBezTo>
                  <a:cubicBezTo>
                    <a:pt x="71792" y="82593"/>
                    <a:pt x="71792" y="82593"/>
                    <a:pt x="71093" y="83191"/>
                  </a:cubicBezTo>
                  <a:cubicBezTo>
                    <a:pt x="71093" y="83191"/>
                    <a:pt x="71093" y="83191"/>
                    <a:pt x="69929" y="82294"/>
                  </a:cubicBezTo>
                  <a:cubicBezTo>
                    <a:pt x="69929" y="82294"/>
                    <a:pt x="69929" y="82294"/>
                    <a:pt x="68997" y="81695"/>
                  </a:cubicBezTo>
                  <a:cubicBezTo>
                    <a:pt x="68997" y="81695"/>
                    <a:pt x="68997" y="81695"/>
                    <a:pt x="68066" y="81695"/>
                  </a:cubicBezTo>
                  <a:cubicBezTo>
                    <a:pt x="68066" y="81695"/>
                    <a:pt x="68066" y="81695"/>
                    <a:pt x="67367" y="81695"/>
                  </a:cubicBezTo>
                  <a:cubicBezTo>
                    <a:pt x="67367" y="81695"/>
                    <a:pt x="67367" y="81695"/>
                    <a:pt x="66203" y="82593"/>
                  </a:cubicBezTo>
                  <a:cubicBezTo>
                    <a:pt x="66203" y="82593"/>
                    <a:pt x="66203" y="82593"/>
                    <a:pt x="65271" y="83191"/>
                  </a:cubicBezTo>
                  <a:cubicBezTo>
                    <a:pt x="65271" y="83191"/>
                    <a:pt x="65271" y="83191"/>
                    <a:pt x="64340" y="84688"/>
                  </a:cubicBezTo>
                  <a:cubicBezTo>
                    <a:pt x="64340" y="84688"/>
                    <a:pt x="64340" y="84688"/>
                    <a:pt x="63874" y="85286"/>
                  </a:cubicBezTo>
                  <a:cubicBezTo>
                    <a:pt x="63874" y="85286"/>
                    <a:pt x="63874" y="85286"/>
                    <a:pt x="62710" y="84987"/>
                  </a:cubicBezTo>
                  <a:cubicBezTo>
                    <a:pt x="62710" y="84987"/>
                    <a:pt x="62710" y="84987"/>
                    <a:pt x="63874" y="83790"/>
                  </a:cubicBezTo>
                  <a:cubicBezTo>
                    <a:pt x="63874" y="83790"/>
                    <a:pt x="63874" y="83790"/>
                    <a:pt x="65271" y="81995"/>
                  </a:cubicBezTo>
                  <a:cubicBezTo>
                    <a:pt x="65271" y="81995"/>
                    <a:pt x="65271" y="81995"/>
                    <a:pt x="66203" y="80798"/>
                  </a:cubicBezTo>
                  <a:cubicBezTo>
                    <a:pt x="66203" y="80798"/>
                    <a:pt x="66203" y="80798"/>
                    <a:pt x="66902" y="79600"/>
                  </a:cubicBezTo>
                  <a:cubicBezTo>
                    <a:pt x="66902" y="79600"/>
                    <a:pt x="66902" y="79600"/>
                    <a:pt x="66436" y="79600"/>
                  </a:cubicBezTo>
                  <a:cubicBezTo>
                    <a:pt x="66436" y="79600"/>
                    <a:pt x="66436" y="79600"/>
                    <a:pt x="65504" y="79002"/>
                  </a:cubicBezTo>
                  <a:cubicBezTo>
                    <a:pt x="65504" y="79002"/>
                    <a:pt x="65504" y="79002"/>
                    <a:pt x="65504" y="76907"/>
                  </a:cubicBezTo>
                  <a:cubicBezTo>
                    <a:pt x="65504" y="76907"/>
                    <a:pt x="65504" y="76907"/>
                    <a:pt x="64573" y="77805"/>
                  </a:cubicBezTo>
                  <a:cubicBezTo>
                    <a:pt x="64573" y="77805"/>
                    <a:pt x="64573" y="77805"/>
                    <a:pt x="64340" y="78104"/>
                  </a:cubicBezTo>
                  <a:cubicBezTo>
                    <a:pt x="64340" y="78104"/>
                    <a:pt x="64340" y="78104"/>
                    <a:pt x="62710" y="78104"/>
                  </a:cubicBezTo>
                  <a:cubicBezTo>
                    <a:pt x="62710" y="78104"/>
                    <a:pt x="62710" y="78104"/>
                    <a:pt x="61312" y="77805"/>
                  </a:cubicBezTo>
                  <a:cubicBezTo>
                    <a:pt x="61312" y="77805"/>
                    <a:pt x="61312" y="77805"/>
                    <a:pt x="60614" y="78703"/>
                  </a:cubicBezTo>
                  <a:cubicBezTo>
                    <a:pt x="60614" y="78703"/>
                    <a:pt x="60614" y="78703"/>
                    <a:pt x="60148" y="80498"/>
                  </a:cubicBezTo>
                  <a:cubicBezTo>
                    <a:pt x="60148" y="80498"/>
                    <a:pt x="60148" y="80498"/>
                    <a:pt x="61079" y="81995"/>
                  </a:cubicBezTo>
                  <a:cubicBezTo>
                    <a:pt x="61079" y="81995"/>
                    <a:pt x="61079" y="81995"/>
                    <a:pt x="60614" y="84389"/>
                  </a:cubicBezTo>
                  <a:cubicBezTo>
                    <a:pt x="60614" y="84389"/>
                    <a:pt x="60614" y="84389"/>
                    <a:pt x="59449" y="85885"/>
                  </a:cubicBezTo>
                  <a:cubicBezTo>
                    <a:pt x="59449" y="85885"/>
                    <a:pt x="59449" y="85885"/>
                    <a:pt x="58285" y="85885"/>
                  </a:cubicBezTo>
                  <a:cubicBezTo>
                    <a:pt x="58285" y="85885"/>
                    <a:pt x="58285" y="85885"/>
                    <a:pt x="56888" y="85885"/>
                  </a:cubicBezTo>
                  <a:cubicBezTo>
                    <a:pt x="56888" y="85885"/>
                    <a:pt x="56888" y="85885"/>
                    <a:pt x="56422" y="87980"/>
                  </a:cubicBezTo>
                  <a:cubicBezTo>
                    <a:pt x="56422" y="87980"/>
                    <a:pt x="56422" y="87980"/>
                    <a:pt x="54559" y="88877"/>
                  </a:cubicBezTo>
                  <a:cubicBezTo>
                    <a:pt x="54559" y="88877"/>
                    <a:pt x="54559" y="88877"/>
                    <a:pt x="54326" y="89476"/>
                  </a:cubicBezTo>
                  <a:cubicBezTo>
                    <a:pt x="54326" y="89476"/>
                    <a:pt x="54326" y="89476"/>
                    <a:pt x="52695" y="90972"/>
                  </a:cubicBezTo>
                  <a:cubicBezTo>
                    <a:pt x="52695" y="90972"/>
                    <a:pt x="52695" y="90972"/>
                    <a:pt x="51065" y="91571"/>
                  </a:cubicBezTo>
                  <a:cubicBezTo>
                    <a:pt x="51065" y="91571"/>
                    <a:pt x="51065" y="91571"/>
                    <a:pt x="50134" y="91870"/>
                  </a:cubicBezTo>
                  <a:cubicBezTo>
                    <a:pt x="50134" y="91870"/>
                    <a:pt x="50134" y="91870"/>
                    <a:pt x="49668" y="90972"/>
                  </a:cubicBezTo>
                  <a:cubicBezTo>
                    <a:pt x="49668" y="90972"/>
                    <a:pt x="49668" y="90972"/>
                    <a:pt x="49435" y="90374"/>
                  </a:cubicBezTo>
                  <a:cubicBezTo>
                    <a:pt x="49435" y="90374"/>
                    <a:pt x="49435" y="90374"/>
                    <a:pt x="50600" y="89775"/>
                  </a:cubicBezTo>
                  <a:cubicBezTo>
                    <a:pt x="50600" y="89775"/>
                    <a:pt x="50600" y="89775"/>
                    <a:pt x="51531" y="88279"/>
                  </a:cubicBezTo>
                  <a:cubicBezTo>
                    <a:pt x="51531" y="88279"/>
                    <a:pt x="51531" y="88279"/>
                    <a:pt x="50367" y="88279"/>
                  </a:cubicBezTo>
                  <a:cubicBezTo>
                    <a:pt x="50367" y="88279"/>
                    <a:pt x="50367" y="88279"/>
                    <a:pt x="49901" y="87381"/>
                  </a:cubicBezTo>
                  <a:cubicBezTo>
                    <a:pt x="49901" y="87381"/>
                    <a:pt x="49901" y="87381"/>
                    <a:pt x="51065" y="85286"/>
                  </a:cubicBezTo>
                  <a:cubicBezTo>
                    <a:pt x="51065" y="85286"/>
                    <a:pt x="51065" y="85286"/>
                    <a:pt x="51531" y="83191"/>
                  </a:cubicBezTo>
                  <a:cubicBezTo>
                    <a:pt x="51531" y="83191"/>
                    <a:pt x="51531" y="83191"/>
                    <a:pt x="52230" y="80199"/>
                  </a:cubicBezTo>
                  <a:cubicBezTo>
                    <a:pt x="52230" y="80199"/>
                    <a:pt x="52230" y="80199"/>
                    <a:pt x="53394" y="78404"/>
                  </a:cubicBezTo>
                  <a:cubicBezTo>
                    <a:pt x="53394" y="78404"/>
                    <a:pt x="53394" y="78404"/>
                    <a:pt x="57586" y="79002"/>
                  </a:cubicBezTo>
                  <a:cubicBezTo>
                    <a:pt x="57586" y="79002"/>
                    <a:pt x="57586" y="79002"/>
                    <a:pt x="56888" y="77805"/>
                  </a:cubicBezTo>
                  <a:cubicBezTo>
                    <a:pt x="56888" y="77805"/>
                    <a:pt x="56888" y="77805"/>
                    <a:pt x="55723" y="77506"/>
                  </a:cubicBezTo>
                  <a:cubicBezTo>
                    <a:pt x="55723" y="77506"/>
                    <a:pt x="55723" y="77506"/>
                    <a:pt x="53627" y="76309"/>
                  </a:cubicBezTo>
                  <a:cubicBezTo>
                    <a:pt x="53627" y="76309"/>
                    <a:pt x="53627" y="76309"/>
                    <a:pt x="51997" y="77207"/>
                  </a:cubicBezTo>
                  <a:cubicBezTo>
                    <a:pt x="51997" y="77207"/>
                    <a:pt x="51997" y="77207"/>
                    <a:pt x="50600" y="78703"/>
                  </a:cubicBezTo>
                  <a:cubicBezTo>
                    <a:pt x="50600" y="78703"/>
                    <a:pt x="50600" y="78703"/>
                    <a:pt x="49202" y="80199"/>
                  </a:cubicBezTo>
                  <a:cubicBezTo>
                    <a:pt x="49202" y="80199"/>
                    <a:pt x="49202" y="80199"/>
                    <a:pt x="48504" y="81995"/>
                  </a:cubicBezTo>
                  <a:cubicBezTo>
                    <a:pt x="48504" y="81995"/>
                    <a:pt x="48504" y="81995"/>
                    <a:pt x="48271" y="83491"/>
                  </a:cubicBezTo>
                  <a:cubicBezTo>
                    <a:pt x="48271" y="83491"/>
                    <a:pt x="48271" y="83491"/>
                    <a:pt x="47339" y="83491"/>
                  </a:cubicBezTo>
                  <a:cubicBezTo>
                    <a:pt x="47339" y="83491"/>
                    <a:pt x="47339" y="83491"/>
                    <a:pt x="47339" y="84089"/>
                  </a:cubicBezTo>
                  <a:cubicBezTo>
                    <a:pt x="47339" y="84089"/>
                    <a:pt x="47339" y="84089"/>
                    <a:pt x="47805" y="85286"/>
                  </a:cubicBezTo>
                  <a:cubicBezTo>
                    <a:pt x="47805" y="85286"/>
                    <a:pt x="47805" y="85286"/>
                    <a:pt x="47572" y="86184"/>
                  </a:cubicBezTo>
                  <a:cubicBezTo>
                    <a:pt x="47572" y="86184"/>
                    <a:pt x="47572" y="86184"/>
                    <a:pt x="46873" y="87082"/>
                  </a:cubicBezTo>
                  <a:cubicBezTo>
                    <a:pt x="46873" y="87082"/>
                    <a:pt x="46873" y="87082"/>
                    <a:pt x="45243" y="88279"/>
                  </a:cubicBezTo>
                  <a:cubicBezTo>
                    <a:pt x="45243" y="88279"/>
                    <a:pt x="45243" y="88279"/>
                    <a:pt x="44312" y="89177"/>
                  </a:cubicBezTo>
                  <a:cubicBezTo>
                    <a:pt x="44312" y="89177"/>
                    <a:pt x="44312" y="89177"/>
                    <a:pt x="43147" y="90673"/>
                  </a:cubicBezTo>
                  <a:cubicBezTo>
                    <a:pt x="43147" y="90673"/>
                    <a:pt x="43147" y="90673"/>
                    <a:pt x="42914" y="92169"/>
                  </a:cubicBezTo>
                  <a:cubicBezTo>
                    <a:pt x="42914" y="92169"/>
                    <a:pt x="42914" y="92169"/>
                    <a:pt x="44545" y="92768"/>
                  </a:cubicBezTo>
                  <a:cubicBezTo>
                    <a:pt x="44545" y="92768"/>
                    <a:pt x="44545" y="92768"/>
                    <a:pt x="44777" y="94862"/>
                  </a:cubicBezTo>
                  <a:cubicBezTo>
                    <a:pt x="44777" y="94862"/>
                    <a:pt x="44777" y="94862"/>
                    <a:pt x="44079" y="96059"/>
                  </a:cubicBezTo>
                  <a:cubicBezTo>
                    <a:pt x="44079" y="96059"/>
                    <a:pt x="44079" y="96059"/>
                    <a:pt x="42914" y="96957"/>
                  </a:cubicBezTo>
                  <a:cubicBezTo>
                    <a:pt x="42914" y="96957"/>
                    <a:pt x="42914" y="96957"/>
                    <a:pt x="41517" y="99351"/>
                  </a:cubicBezTo>
                  <a:cubicBezTo>
                    <a:pt x="41517" y="99351"/>
                    <a:pt x="41517" y="99351"/>
                    <a:pt x="39421" y="101147"/>
                  </a:cubicBezTo>
                  <a:cubicBezTo>
                    <a:pt x="39421" y="101147"/>
                    <a:pt x="39421" y="101147"/>
                    <a:pt x="35229" y="103840"/>
                  </a:cubicBezTo>
                  <a:cubicBezTo>
                    <a:pt x="35229" y="103840"/>
                    <a:pt x="35229" y="103840"/>
                    <a:pt x="34996" y="106234"/>
                  </a:cubicBezTo>
                  <a:cubicBezTo>
                    <a:pt x="34996" y="106234"/>
                    <a:pt x="34996" y="106234"/>
                    <a:pt x="33366" y="107132"/>
                  </a:cubicBezTo>
                  <a:cubicBezTo>
                    <a:pt x="33366" y="107132"/>
                    <a:pt x="33366" y="107132"/>
                    <a:pt x="31736" y="108329"/>
                  </a:cubicBezTo>
                  <a:cubicBezTo>
                    <a:pt x="31736" y="108329"/>
                    <a:pt x="31736" y="108329"/>
                    <a:pt x="29640" y="109226"/>
                  </a:cubicBezTo>
                  <a:cubicBezTo>
                    <a:pt x="29640" y="109226"/>
                    <a:pt x="29640" y="109226"/>
                    <a:pt x="28941" y="109825"/>
                  </a:cubicBezTo>
                  <a:cubicBezTo>
                    <a:pt x="28941" y="109825"/>
                    <a:pt x="28941" y="109825"/>
                    <a:pt x="28010" y="110723"/>
                  </a:cubicBezTo>
                  <a:cubicBezTo>
                    <a:pt x="28010" y="110723"/>
                    <a:pt x="28010" y="110723"/>
                    <a:pt x="27311" y="111620"/>
                  </a:cubicBezTo>
                  <a:cubicBezTo>
                    <a:pt x="27311" y="111620"/>
                    <a:pt x="27311" y="111620"/>
                    <a:pt x="26845" y="113416"/>
                  </a:cubicBezTo>
                  <a:cubicBezTo>
                    <a:pt x="26845" y="113416"/>
                    <a:pt x="26845" y="113416"/>
                    <a:pt x="25681" y="113715"/>
                  </a:cubicBezTo>
                  <a:cubicBezTo>
                    <a:pt x="25681" y="113715"/>
                    <a:pt x="25681" y="113715"/>
                    <a:pt x="24050" y="114314"/>
                  </a:cubicBezTo>
                  <a:cubicBezTo>
                    <a:pt x="24050" y="114314"/>
                    <a:pt x="24050" y="114314"/>
                    <a:pt x="22886" y="114314"/>
                  </a:cubicBezTo>
                  <a:cubicBezTo>
                    <a:pt x="22886" y="114314"/>
                    <a:pt x="22886" y="114314"/>
                    <a:pt x="21722" y="114912"/>
                  </a:cubicBezTo>
                  <a:cubicBezTo>
                    <a:pt x="21722" y="114912"/>
                    <a:pt x="21722" y="114912"/>
                    <a:pt x="20091" y="116109"/>
                  </a:cubicBezTo>
                  <a:cubicBezTo>
                    <a:pt x="20091" y="116109"/>
                    <a:pt x="20091" y="116109"/>
                    <a:pt x="20557" y="117606"/>
                  </a:cubicBezTo>
                  <a:cubicBezTo>
                    <a:pt x="20557" y="117606"/>
                    <a:pt x="20557" y="117606"/>
                    <a:pt x="20091" y="117905"/>
                  </a:cubicBezTo>
                  <a:cubicBezTo>
                    <a:pt x="20091" y="117905"/>
                    <a:pt x="20091" y="117905"/>
                    <a:pt x="18927" y="117007"/>
                  </a:cubicBezTo>
                  <a:cubicBezTo>
                    <a:pt x="18927" y="117007"/>
                    <a:pt x="18927" y="117007"/>
                    <a:pt x="17763" y="116408"/>
                  </a:cubicBezTo>
                  <a:cubicBezTo>
                    <a:pt x="17763" y="116408"/>
                    <a:pt x="17763" y="116408"/>
                    <a:pt x="16831" y="114613"/>
                  </a:cubicBezTo>
                  <a:cubicBezTo>
                    <a:pt x="16831" y="114613"/>
                    <a:pt x="16831" y="114613"/>
                    <a:pt x="16598" y="115211"/>
                  </a:cubicBezTo>
                  <a:cubicBezTo>
                    <a:pt x="16598" y="115211"/>
                    <a:pt x="16598" y="115211"/>
                    <a:pt x="16598" y="117606"/>
                  </a:cubicBezTo>
                  <a:cubicBezTo>
                    <a:pt x="16598" y="117606"/>
                    <a:pt x="16598" y="117606"/>
                    <a:pt x="15201" y="117606"/>
                  </a:cubicBezTo>
                  <a:cubicBezTo>
                    <a:pt x="15201" y="117606"/>
                    <a:pt x="15201" y="117606"/>
                    <a:pt x="15201" y="118503"/>
                  </a:cubicBezTo>
                  <a:cubicBezTo>
                    <a:pt x="15201" y="118503"/>
                    <a:pt x="15201" y="118503"/>
                    <a:pt x="13804" y="118503"/>
                  </a:cubicBezTo>
                  <a:cubicBezTo>
                    <a:pt x="13804" y="118503"/>
                    <a:pt x="13804" y="118503"/>
                    <a:pt x="13804" y="118204"/>
                  </a:cubicBezTo>
                  <a:cubicBezTo>
                    <a:pt x="13804" y="117905"/>
                    <a:pt x="13105" y="117905"/>
                    <a:pt x="13105" y="117905"/>
                  </a:cubicBezTo>
                  <a:cubicBezTo>
                    <a:pt x="13105" y="117905"/>
                    <a:pt x="13105" y="117905"/>
                    <a:pt x="12173" y="117905"/>
                  </a:cubicBezTo>
                  <a:cubicBezTo>
                    <a:pt x="12173" y="117905"/>
                    <a:pt x="12173" y="117905"/>
                    <a:pt x="11009" y="118204"/>
                  </a:cubicBezTo>
                  <a:cubicBezTo>
                    <a:pt x="11009" y="118204"/>
                    <a:pt x="11009" y="118204"/>
                    <a:pt x="9612" y="120000"/>
                  </a:cubicBezTo>
                  <a:cubicBezTo>
                    <a:pt x="9612" y="120000"/>
                    <a:pt x="9612" y="120000"/>
                    <a:pt x="7050" y="120000"/>
                  </a:cubicBezTo>
                  <a:cubicBezTo>
                    <a:pt x="7050" y="120000"/>
                    <a:pt x="7050" y="120000"/>
                    <a:pt x="4721" y="120000"/>
                  </a:cubicBezTo>
                  <a:cubicBezTo>
                    <a:pt x="4721" y="120000"/>
                    <a:pt x="4721" y="120000"/>
                    <a:pt x="4721" y="118802"/>
                  </a:cubicBezTo>
                  <a:cubicBezTo>
                    <a:pt x="4721" y="118802"/>
                    <a:pt x="4721" y="118802"/>
                    <a:pt x="6351" y="116408"/>
                  </a:cubicBezTo>
                  <a:cubicBezTo>
                    <a:pt x="6351" y="116408"/>
                    <a:pt x="6351" y="116408"/>
                    <a:pt x="9146" y="116408"/>
                  </a:cubicBezTo>
                  <a:cubicBezTo>
                    <a:pt x="9146" y="116408"/>
                    <a:pt x="9146" y="116408"/>
                    <a:pt x="10310" y="116408"/>
                  </a:cubicBezTo>
                  <a:cubicBezTo>
                    <a:pt x="10310" y="116408"/>
                    <a:pt x="10310" y="116408"/>
                    <a:pt x="11475" y="115511"/>
                  </a:cubicBezTo>
                  <a:cubicBezTo>
                    <a:pt x="11475" y="115511"/>
                    <a:pt x="11475" y="115511"/>
                    <a:pt x="13105" y="114912"/>
                  </a:cubicBezTo>
                  <a:cubicBezTo>
                    <a:pt x="13105" y="114912"/>
                    <a:pt x="13105" y="114912"/>
                    <a:pt x="13804" y="114314"/>
                  </a:cubicBezTo>
                  <a:cubicBezTo>
                    <a:pt x="13804" y="114314"/>
                    <a:pt x="13804" y="114314"/>
                    <a:pt x="14502" y="112817"/>
                  </a:cubicBezTo>
                  <a:cubicBezTo>
                    <a:pt x="14502" y="112817"/>
                    <a:pt x="14502" y="112817"/>
                    <a:pt x="15900" y="111920"/>
                  </a:cubicBezTo>
                  <a:cubicBezTo>
                    <a:pt x="15900" y="111920"/>
                    <a:pt x="15900" y="111920"/>
                    <a:pt x="17995" y="111620"/>
                  </a:cubicBezTo>
                  <a:cubicBezTo>
                    <a:pt x="17995" y="111620"/>
                    <a:pt x="17995" y="111620"/>
                    <a:pt x="19160" y="111620"/>
                  </a:cubicBezTo>
                  <a:cubicBezTo>
                    <a:pt x="19160" y="111620"/>
                    <a:pt x="19160" y="111620"/>
                    <a:pt x="20091" y="112817"/>
                  </a:cubicBezTo>
                  <a:cubicBezTo>
                    <a:pt x="20091" y="112817"/>
                    <a:pt x="20091" y="112817"/>
                    <a:pt x="21023" y="111920"/>
                  </a:cubicBezTo>
                  <a:cubicBezTo>
                    <a:pt x="21023" y="111920"/>
                    <a:pt x="21023" y="111920"/>
                    <a:pt x="21955" y="110124"/>
                  </a:cubicBezTo>
                  <a:cubicBezTo>
                    <a:pt x="21955" y="110124"/>
                    <a:pt x="21955" y="110124"/>
                    <a:pt x="23119" y="108628"/>
                  </a:cubicBezTo>
                  <a:cubicBezTo>
                    <a:pt x="23119" y="108628"/>
                    <a:pt x="23119" y="108628"/>
                    <a:pt x="24283" y="107730"/>
                  </a:cubicBezTo>
                  <a:cubicBezTo>
                    <a:pt x="24283" y="107730"/>
                    <a:pt x="24283" y="107730"/>
                    <a:pt x="26612" y="107132"/>
                  </a:cubicBezTo>
                  <a:cubicBezTo>
                    <a:pt x="26612" y="107132"/>
                    <a:pt x="26612" y="107132"/>
                    <a:pt x="27544" y="105935"/>
                  </a:cubicBezTo>
                  <a:cubicBezTo>
                    <a:pt x="27544" y="105935"/>
                    <a:pt x="27544" y="105935"/>
                    <a:pt x="28708" y="104438"/>
                  </a:cubicBezTo>
                  <a:cubicBezTo>
                    <a:pt x="28708" y="104438"/>
                    <a:pt x="28708" y="104438"/>
                    <a:pt x="30106" y="102942"/>
                  </a:cubicBezTo>
                  <a:cubicBezTo>
                    <a:pt x="30106" y="102942"/>
                    <a:pt x="30106" y="102942"/>
                    <a:pt x="31270" y="102044"/>
                  </a:cubicBezTo>
                  <a:cubicBezTo>
                    <a:pt x="31270" y="102044"/>
                    <a:pt x="31270" y="102044"/>
                    <a:pt x="31736" y="100249"/>
                  </a:cubicBezTo>
                  <a:cubicBezTo>
                    <a:pt x="31736" y="100249"/>
                    <a:pt x="31736" y="100249"/>
                    <a:pt x="31969" y="97556"/>
                  </a:cubicBezTo>
                  <a:cubicBezTo>
                    <a:pt x="31969" y="97556"/>
                    <a:pt x="31969" y="97556"/>
                    <a:pt x="32434" y="95760"/>
                  </a:cubicBezTo>
                  <a:cubicBezTo>
                    <a:pt x="32434" y="95760"/>
                    <a:pt x="32434" y="95760"/>
                    <a:pt x="32667" y="95162"/>
                  </a:cubicBezTo>
                  <a:cubicBezTo>
                    <a:pt x="32667" y="95162"/>
                    <a:pt x="32667" y="95162"/>
                    <a:pt x="33832" y="93067"/>
                  </a:cubicBezTo>
                  <a:cubicBezTo>
                    <a:pt x="33832" y="93067"/>
                    <a:pt x="33832" y="93067"/>
                    <a:pt x="33133" y="93067"/>
                  </a:cubicBezTo>
                  <a:cubicBezTo>
                    <a:pt x="33133" y="93067"/>
                    <a:pt x="33133" y="93067"/>
                    <a:pt x="31969" y="93366"/>
                  </a:cubicBezTo>
                  <a:cubicBezTo>
                    <a:pt x="31969" y="93366"/>
                    <a:pt x="31969" y="93366"/>
                    <a:pt x="31270" y="93366"/>
                  </a:cubicBezTo>
                  <a:cubicBezTo>
                    <a:pt x="31270" y="93366"/>
                    <a:pt x="31270" y="93366"/>
                    <a:pt x="30106" y="93067"/>
                  </a:cubicBezTo>
                  <a:cubicBezTo>
                    <a:pt x="30106" y="93067"/>
                    <a:pt x="30106" y="93067"/>
                    <a:pt x="29640" y="92468"/>
                  </a:cubicBezTo>
                  <a:cubicBezTo>
                    <a:pt x="29640" y="92468"/>
                    <a:pt x="29640" y="92468"/>
                    <a:pt x="30804" y="90972"/>
                  </a:cubicBezTo>
                  <a:cubicBezTo>
                    <a:pt x="30804" y="90972"/>
                    <a:pt x="30804" y="90972"/>
                    <a:pt x="29640" y="91271"/>
                  </a:cubicBezTo>
                  <a:cubicBezTo>
                    <a:pt x="29640" y="91271"/>
                    <a:pt x="29640" y="91271"/>
                    <a:pt x="28941" y="92169"/>
                  </a:cubicBezTo>
                  <a:cubicBezTo>
                    <a:pt x="28941" y="92169"/>
                    <a:pt x="28941" y="92169"/>
                    <a:pt x="28475" y="94264"/>
                  </a:cubicBezTo>
                  <a:cubicBezTo>
                    <a:pt x="28475" y="94264"/>
                    <a:pt x="28475" y="94264"/>
                    <a:pt x="27777" y="95162"/>
                  </a:cubicBezTo>
                  <a:cubicBezTo>
                    <a:pt x="27777" y="95162"/>
                    <a:pt x="27777" y="95162"/>
                    <a:pt x="27544" y="94264"/>
                  </a:cubicBezTo>
                  <a:cubicBezTo>
                    <a:pt x="27544" y="94264"/>
                    <a:pt x="27544" y="94264"/>
                    <a:pt x="26845" y="93067"/>
                  </a:cubicBezTo>
                  <a:cubicBezTo>
                    <a:pt x="26845" y="93067"/>
                    <a:pt x="26845" y="93067"/>
                    <a:pt x="25681" y="91571"/>
                  </a:cubicBezTo>
                  <a:cubicBezTo>
                    <a:pt x="25681" y="91571"/>
                    <a:pt x="25681" y="91571"/>
                    <a:pt x="23818" y="90074"/>
                  </a:cubicBezTo>
                  <a:cubicBezTo>
                    <a:pt x="23818" y="90074"/>
                    <a:pt x="23818" y="90074"/>
                    <a:pt x="23352" y="90074"/>
                  </a:cubicBezTo>
                  <a:cubicBezTo>
                    <a:pt x="23352" y="90074"/>
                    <a:pt x="23352" y="90074"/>
                    <a:pt x="21722" y="91571"/>
                  </a:cubicBezTo>
                  <a:cubicBezTo>
                    <a:pt x="21722" y="91571"/>
                    <a:pt x="21722" y="91571"/>
                    <a:pt x="20790" y="91571"/>
                  </a:cubicBezTo>
                  <a:cubicBezTo>
                    <a:pt x="20790" y="91571"/>
                    <a:pt x="20790" y="91571"/>
                    <a:pt x="19393" y="91571"/>
                  </a:cubicBezTo>
                  <a:cubicBezTo>
                    <a:pt x="19393" y="91571"/>
                    <a:pt x="19393" y="91571"/>
                    <a:pt x="19626" y="87680"/>
                  </a:cubicBezTo>
                  <a:cubicBezTo>
                    <a:pt x="19626" y="87680"/>
                    <a:pt x="19626" y="87680"/>
                    <a:pt x="19859" y="86483"/>
                  </a:cubicBezTo>
                  <a:cubicBezTo>
                    <a:pt x="19859" y="86483"/>
                    <a:pt x="19859" y="86483"/>
                    <a:pt x="20557" y="85286"/>
                  </a:cubicBezTo>
                  <a:cubicBezTo>
                    <a:pt x="20557" y="85286"/>
                    <a:pt x="20557" y="85286"/>
                    <a:pt x="20557" y="83790"/>
                  </a:cubicBezTo>
                  <a:cubicBezTo>
                    <a:pt x="20557" y="83790"/>
                    <a:pt x="20557" y="83790"/>
                    <a:pt x="20324" y="81396"/>
                  </a:cubicBezTo>
                  <a:cubicBezTo>
                    <a:pt x="20324" y="81396"/>
                    <a:pt x="20324" y="81396"/>
                    <a:pt x="19859" y="79002"/>
                  </a:cubicBezTo>
                  <a:cubicBezTo>
                    <a:pt x="19859" y="79002"/>
                    <a:pt x="19859" y="79002"/>
                    <a:pt x="19393" y="79600"/>
                  </a:cubicBezTo>
                  <a:cubicBezTo>
                    <a:pt x="19393" y="79600"/>
                    <a:pt x="19393" y="79600"/>
                    <a:pt x="18461" y="80798"/>
                  </a:cubicBezTo>
                  <a:cubicBezTo>
                    <a:pt x="18461" y="80798"/>
                    <a:pt x="18461" y="80798"/>
                    <a:pt x="17763" y="81396"/>
                  </a:cubicBezTo>
                  <a:cubicBezTo>
                    <a:pt x="17763" y="81396"/>
                    <a:pt x="17763" y="81396"/>
                    <a:pt x="17064" y="81396"/>
                  </a:cubicBezTo>
                  <a:cubicBezTo>
                    <a:pt x="17064" y="81396"/>
                    <a:pt x="17064" y="81396"/>
                    <a:pt x="16365" y="80498"/>
                  </a:cubicBezTo>
                  <a:cubicBezTo>
                    <a:pt x="16365" y="80498"/>
                    <a:pt x="16365" y="80498"/>
                    <a:pt x="15900" y="80498"/>
                  </a:cubicBezTo>
                  <a:cubicBezTo>
                    <a:pt x="15900" y="80498"/>
                    <a:pt x="15900" y="80498"/>
                    <a:pt x="14968" y="79900"/>
                  </a:cubicBezTo>
                  <a:cubicBezTo>
                    <a:pt x="14968" y="79900"/>
                    <a:pt x="14968" y="79900"/>
                    <a:pt x="14269" y="79002"/>
                  </a:cubicBezTo>
                  <a:cubicBezTo>
                    <a:pt x="14269" y="79002"/>
                    <a:pt x="14269" y="79002"/>
                    <a:pt x="13571" y="78404"/>
                  </a:cubicBezTo>
                  <a:cubicBezTo>
                    <a:pt x="13571" y="78404"/>
                    <a:pt x="13571" y="78404"/>
                    <a:pt x="12872" y="77506"/>
                  </a:cubicBezTo>
                  <a:cubicBezTo>
                    <a:pt x="12872" y="77506"/>
                    <a:pt x="12872" y="77506"/>
                    <a:pt x="12639" y="76608"/>
                  </a:cubicBezTo>
                  <a:cubicBezTo>
                    <a:pt x="12639" y="76608"/>
                    <a:pt x="12639" y="76608"/>
                    <a:pt x="12406" y="74513"/>
                  </a:cubicBezTo>
                  <a:cubicBezTo>
                    <a:pt x="12406" y="74513"/>
                    <a:pt x="12406" y="74513"/>
                    <a:pt x="13338" y="73616"/>
                  </a:cubicBezTo>
                  <a:cubicBezTo>
                    <a:pt x="13338" y="73616"/>
                    <a:pt x="13338" y="73616"/>
                    <a:pt x="14269" y="73616"/>
                  </a:cubicBezTo>
                  <a:cubicBezTo>
                    <a:pt x="14269" y="73616"/>
                    <a:pt x="14269" y="73616"/>
                    <a:pt x="15434" y="73616"/>
                  </a:cubicBezTo>
                  <a:cubicBezTo>
                    <a:pt x="15434" y="73616"/>
                    <a:pt x="15434" y="73616"/>
                    <a:pt x="16598" y="74513"/>
                  </a:cubicBezTo>
                  <a:cubicBezTo>
                    <a:pt x="16598" y="74513"/>
                    <a:pt x="16598" y="74513"/>
                    <a:pt x="17064" y="73017"/>
                  </a:cubicBezTo>
                  <a:cubicBezTo>
                    <a:pt x="17064" y="73017"/>
                    <a:pt x="17064" y="73017"/>
                    <a:pt x="16365" y="72119"/>
                  </a:cubicBezTo>
                  <a:cubicBezTo>
                    <a:pt x="16365" y="72119"/>
                    <a:pt x="16365" y="72119"/>
                    <a:pt x="16132" y="72119"/>
                  </a:cubicBezTo>
                  <a:cubicBezTo>
                    <a:pt x="16132" y="72119"/>
                    <a:pt x="16132" y="72119"/>
                    <a:pt x="14968" y="72119"/>
                  </a:cubicBezTo>
                  <a:cubicBezTo>
                    <a:pt x="14968" y="72119"/>
                    <a:pt x="14968" y="72119"/>
                    <a:pt x="14269" y="72119"/>
                  </a:cubicBezTo>
                  <a:cubicBezTo>
                    <a:pt x="14269" y="72119"/>
                    <a:pt x="14269" y="72119"/>
                    <a:pt x="12872" y="70922"/>
                  </a:cubicBezTo>
                  <a:cubicBezTo>
                    <a:pt x="12872" y="70922"/>
                    <a:pt x="12872" y="70922"/>
                    <a:pt x="12406" y="69725"/>
                  </a:cubicBezTo>
                  <a:cubicBezTo>
                    <a:pt x="12406" y="69725"/>
                    <a:pt x="12406" y="69725"/>
                    <a:pt x="11941" y="68229"/>
                  </a:cubicBezTo>
                  <a:cubicBezTo>
                    <a:pt x="11941" y="68229"/>
                    <a:pt x="11941" y="68229"/>
                    <a:pt x="11475" y="66733"/>
                  </a:cubicBezTo>
                  <a:cubicBezTo>
                    <a:pt x="11475" y="66733"/>
                    <a:pt x="11475" y="66733"/>
                    <a:pt x="11475" y="66134"/>
                  </a:cubicBezTo>
                  <a:cubicBezTo>
                    <a:pt x="11475" y="66134"/>
                    <a:pt x="11475" y="66134"/>
                    <a:pt x="11941" y="65536"/>
                  </a:cubicBezTo>
                  <a:cubicBezTo>
                    <a:pt x="11941" y="65536"/>
                    <a:pt x="11941" y="65536"/>
                    <a:pt x="12639" y="64039"/>
                  </a:cubicBezTo>
                  <a:cubicBezTo>
                    <a:pt x="12639" y="64039"/>
                    <a:pt x="12639" y="64039"/>
                    <a:pt x="13804" y="62244"/>
                  </a:cubicBezTo>
                  <a:cubicBezTo>
                    <a:pt x="13804" y="62244"/>
                    <a:pt x="13804" y="62244"/>
                    <a:pt x="15201" y="61047"/>
                  </a:cubicBezTo>
                  <a:cubicBezTo>
                    <a:pt x="15201" y="61047"/>
                    <a:pt x="15201" y="61047"/>
                    <a:pt x="16132" y="59551"/>
                  </a:cubicBezTo>
                  <a:cubicBezTo>
                    <a:pt x="16132" y="59551"/>
                    <a:pt x="16132" y="59551"/>
                    <a:pt x="16365" y="58054"/>
                  </a:cubicBezTo>
                  <a:cubicBezTo>
                    <a:pt x="16365" y="58054"/>
                    <a:pt x="16365" y="58054"/>
                    <a:pt x="17530" y="56558"/>
                  </a:cubicBezTo>
                  <a:cubicBezTo>
                    <a:pt x="17530" y="56558"/>
                    <a:pt x="17530" y="56558"/>
                    <a:pt x="18461" y="56259"/>
                  </a:cubicBezTo>
                  <a:cubicBezTo>
                    <a:pt x="18461" y="56259"/>
                    <a:pt x="18461" y="56259"/>
                    <a:pt x="19160" y="56857"/>
                  </a:cubicBezTo>
                  <a:cubicBezTo>
                    <a:pt x="19160" y="56857"/>
                    <a:pt x="19160" y="56857"/>
                    <a:pt x="19859" y="58054"/>
                  </a:cubicBezTo>
                  <a:cubicBezTo>
                    <a:pt x="19859" y="58054"/>
                    <a:pt x="19859" y="58054"/>
                    <a:pt x="20324" y="58054"/>
                  </a:cubicBezTo>
                  <a:cubicBezTo>
                    <a:pt x="20324" y="58054"/>
                    <a:pt x="20324" y="58054"/>
                    <a:pt x="21256" y="58054"/>
                  </a:cubicBezTo>
                  <a:cubicBezTo>
                    <a:pt x="21256" y="58054"/>
                    <a:pt x="21256" y="58054"/>
                    <a:pt x="21722" y="58054"/>
                  </a:cubicBezTo>
                  <a:cubicBezTo>
                    <a:pt x="21722" y="58054"/>
                    <a:pt x="21722" y="58054"/>
                    <a:pt x="22420" y="56857"/>
                  </a:cubicBezTo>
                  <a:cubicBezTo>
                    <a:pt x="22420" y="56857"/>
                    <a:pt x="22420" y="56857"/>
                    <a:pt x="23119" y="56857"/>
                  </a:cubicBezTo>
                  <a:cubicBezTo>
                    <a:pt x="23119" y="56857"/>
                    <a:pt x="23119" y="56857"/>
                    <a:pt x="23352" y="56259"/>
                  </a:cubicBezTo>
                  <a:cubicBezTo>
                    <a:pt x="23352" y="56259"/>
                    <a:pt x="23352" y="56259"/>
                    <a:pt x="23818" y="55361"/>
                  </a:cubicBezTo>
                  <a:cubicBezTo>
                    <a:pt x="23818" y="55361"/>
                    <a:pt x="23818" y="55361"/>
                    <a:pt x="24050" y="56259"/>
                  </a:cubicBezTo>
                  <a:cubicBezTo>
                    <a:pt x="24050" y="56259"/>
                    <a:pt x="24050" y="56259"/>
                    <a:pt x="24749" y="56259"/>
                  </a:cubicBezTo>
                  <a:cubicBezTo>
                    <a:pt x="24749" y="56259"/>
                    <a:pt x="24749" y="56259"/>
                    <a:pt x="25215" y="56259"/>
                  </a:cubicBezTo>
                  <a:cubicBezTo>
                    <a:pt x="25215" y="56259"/>
                    <a:pt x="25215" y="56259"/>
                    <a:pt x="26147" y="56259"/>
                  </a:cubicBezTo>
                  <a:cubicBezTo>
                    <a:pt x="26147" y="56259"/>
                    <a:pt x="26147" y="56259"/>
                    <a:pt x="26845" y="55361"/>
                  </a:cubicBezTo>
                  <a:cubicBezTo>
                    <a:pt x="26845" y="55361"/>
                    <a:pt x="26845" y="55361"/>
                    <a:pt x="27544" y="55361"/>
                  </a:cubicBezTo>
                  <a:cubicBezTo>
                    <a:pt x="27544" y="55361"/>
                    <a:pt x="27544" y="55361"/>
                    <a:pt x="27777" y="53266"/>
                  </a:cubicBezTo>
                  <a:cubicBezTo>
                    <a:pt x="27777" y="53266"/>
                    <a:pt x="27777" y="53266"/>
                    <a:pt x="27311" y="51770"/>
                  </a:cubicBezTo>
                  <a:cubicBezTo>
                    <a:pt x="27311" y="51770"/>
                    <a:pt x="27311" y="51770"/>
                    <a:pt x="26845" y="49376"/>
                  </a:cubicBezTo>
                  <a:cubicBezTo>
                    <a:pt x="26845" y="49376"/>
                    <a:pt x="26845" y="49376"/>
                    <a:pt x="27777" y="49376"/>
                  </a:cubicBezTo>
                  <a:cubicBezTo>
                    <a:pt x="27777" y="49376"/>
                    <a:pt x="27777" y="49376"/>
                    <a:pt x="28708" y="48179"/>
                  </a:cubicBezTo>
                  <a:cubicBezTo>
                    <a:pt x="28708" y="48179"/>
                    <a:pt x="28708" y="48179"/>
                    <a:pt x="28475" y="46383"/>
                  </a:cubicBezTo>
                  <a:cubicBezTo>
                    <a:pt x="28475" y="46383"/>
                    <a:pt x="28475" y="46383"/>
                    <a:pt x="27078" y="46084"/>
                  </a:cubicBezTo>
                  <a:cubicBezTo>
                    <a:pt x="27078" y="46084"/>
                    <a:pt x="27078" y="46084"/>
                    <a:pt x="26379" y="46084"/>
                  </a:cubicBezTo>
                  <a:cubicBezTo>
                    <a:pt x="26379" y="46084"/>
                    <a:pt x="26379" y="46084"/>
                    <a:pt x="25681" y="46383"/>
                  </a:cubicBezTo>
                  <a:cubicBezTo>
                    <a:pt x="25681" y="46383"/>
                    <a:pt x="25681" y="46383"/>
                    <a:pt x="24982" y="46982"/>
                  </a:cubicBezTo>
                  <a:cubicBezTo>
                    <a:pt x="24982" y="46982"/>
                    <a:pt x="24982" y="46982"/>
                    <a:pt x="24516" y="48179"/>
                  </a:cubicBezTo>
                  <a:cubicBezTo>
                    <a:pt x="24516" y="48179"/>
                    <a:pt x="24516" y="48179"/>
                    <a:pt x="23818" y="48179"/>
                  </a:cubicBezTo>
                  <a:cubicBezTo>
                    <a:pt x="23818" y="48179"/>
                    <a:pt x="23818" y="48179"/>
                    <a:pt x="23119" y="46383"/>
                  </a:cubicBezTo>
                  <a:cubicBezTo>
                    <a:pt x="23119" y="46383"/>
                    <a:pt x="23119" y="46383"/>
                    <a:pt x="21256" y="46383"/>
                  </a:cubicBezTo>
                  <a:cubicBezTo>
                    <a:pt x="21256" y="46383"/>
                    <a:pt x="21256" y="46383"/>
                    <a:pt x="19160" y="46383"/>
                  </a:cubicBezTo>
                  <a:cubicBezTo>
                    <a:pt x="19160" y="46383"/>
                    <a:pt x="19160" y="46383"/>
                    <a:pt x="17530" y="45785"/>
                  </a:cubicBezTo>
                  <a:cubicBezTo>
                    <a:pt x="17530" y="45785"/>
                    <a:pt x="17530" y="45785"/>
                    <a:pt x="15900" y="44887"/>
                  </a:cubicBezTo>
                  <a:cubicBezTo>
                    <a:pt x="15900" y="44887"/>
                    <a:pt x="15900" y="44887"/>
                    <a:pt x="14968" y="43391"/>
                  </a:cubicBezTo>
                  <a:cubicBezTo>
                    <a:pt x="14968" y="43391"/>
                    <a:pt x="14968" y="43391"/>
                    <a:pt x="14735" y="40399"/>
                  </a:cubicBezTo>
                  <a:cubicBezTo>
                    <a:pt x="14735" y="40399"/>
                    <a:pt x="14735" y="40399"/>
                    <a:pt x="15900" y="39800"/>
                  </a:cubicBezTo>
                  <a:cubicBezTo>
                    <a:pt x="15900" y="39800"/>
                    <a:pt x="15900" y="39800"/>
                    <a:pt x="16598" y="39201"/>
                  </a:cubicBezTo>
                  <a:cubicBezTo>
                    <a:pt x="16598" y="39201"/>
                    <a:pt x="16598" y="39201"/>
                    <a:pt x="14968" y="38304"/>
                  </a:cubicBezTo>
                  <a:cubicBezTo>
                    <a:pt x="14968" y="38304"/>
                    <a:pt x="14968" y="38304"/>
                    <a:pt x="14036" y="37406"/>
                  </a:cubicBezTo>
                  <a:cubicBezTo>
                    <a:pt x="14036" y="37406"/>
                    <a:pt x="14036" y="37406"/>
                    <a:pt x="12872" y="36209"/>
                  </a:cubicBezTo>
                  <a:cubicBezTo>
                    <a:pt x="12872" y="36209"/>
                    <a:pt x="12872" y="36209"/>
                    <a:pt x="12639" y="35610"/>
                  </a:cubicBezTo>
                  <a:cubicBezTo>
                    <a:pt x="12639" y="35610"/>
                    <a:pt x="12639" y="35610"/>
                    <a:pt x="13571" y="34713"/>
                  </a:cubicBezTo>
                  <a:cubicBezTo>
                    <a:pt x="13571" y="34713"/>
                    <a:pt x="13571" y="34713"/>
                    <a:pt x="14269" y="34713"/>
                  </a:cubicBezTo>
                  <a:cubicBezTo>
                    <a:pt x="14269" y="34713"/>
                    <a:pt x="14269" y="34713"/>
                    <a:pt x="15667" y="34413"/>
                  </a:cubicBezTo>
                  <a:cubicBezTo>
                    <a:pt x="15667" y="34413"/>
                    <a:pt x="15667" y="34413"/>
                    <a:pt x="17530" y="32917"/>
                  </a:cubicBezTo>
                  <a:cubicBezTo>
                    <a:pt x="17530" y="32917"/>
                    <a:pt x="17530" y="32917"/>
                    <a:pt x="17763" y="33516"/>
                  </a:cubicBezTo>
                  <a:cubicBezTo>
                    <a:pt x="17763" y="33516"/>
                    <a:pt x="17763" y="33516"/>
                    <a:pt x="18927" y="32917"/>
                  </a:cubicBezTo>
                  <a:cubicBezTo>
                    <a:pt x="18927" y="32917"/>
                    <a:pt x="18927" y="32917"/>
                    <a:pt x="18927" y="32618"/>
                  </a:cubicBezTo>
                  <a:cubicBezTo>
                    <a:pt x="18927" y="32618"/>
                    <a:pt x="18927" y="32618"/>
                    <a:pt x="19626" y="32319"/>
                  </a:cubicBezTo>
                  <a:cubicBezTo>
                    <a:pt x="19626" y="32319"/>
                    <a:pt x="19626" y="32319"/>
                    <a:pt x="21023" y="32019"/>
                  </a:cubicBezTo>
                  <a:cubicBezTo>
                    <a:pt x="21023" y="32019"/>
                    <a:pt x="21023" y="32019"/>
                    <a:pt x="22653" y="32019"/>
                  </a:cubicBezTo>
                  <a:cubicBezTo>
                    <a:pt x="22653" y="32019"/>
                    <a:pt x="22653" y="32019"/>
                    <a:pt x="23352" y="32618"/>
                  </a:cubicBezTo>
                  <a:cubicBezTo>
                    <a:pt x="23352" y="32618"/>
                    <a:pt x="23352" y="32618"/>
                    <a:pt x="22886" y="34114"/>
                  </a:cubicBezTo>
                  <a:cubicBezTo>
                    <a:pt x="22886" y="34114"/>
                    <a:pt x="22886" y="34114"/>
                    <a:pt x="22886" y="34713"/>
                  </a:cubicBezTo>
                  <a:cubicBezTo>
                    <a:pt x="22886" y="34713"/>
                    <a:pt x="22886" y="34713"/>
                    <a:pt x="23585" y="35311"/>
                  </a:cubicBezTo>
                  <a:cubicBezTo>
                    <a:pt x="23585" y="35311"/>
                    <a:pt x="23585" y="35311"/>
                    <a:pt x="24283" y="36209"/>
                  </a:cubicBezTo>
                  <a:cubicBezTo>
                    <a:pt x="24283" y="36209"/>
                    <a:pt x="24283" y="36209"/>
                    <a:pt x="25681" y="36209"/>
                  </a:cubicBezTo>
                  <a:cubicBezTo>
                    <a:pt x="25681" y="36209"/>
                    <a:pt x="25681" y="36209"/>
                    <a:pt x="27544" y="36808"/>
                  </a:cubicBezTo>
                  <a:cubicBezTo>
                    <a:pt x="27544" y="36808"/>
                    <a:pt x="27544" y="36808"/>
                    <a:pt x="28941" y="35910"/>
                  </a:cubicBezTo>
                  <a:cubicBezTo>
                    <a:pt x="28941" y="35910"/>
                    <a:pt x="28941" y="35910"/>
                    <a:pt x="29873" y="34713"/>
                  </a:cubicBezTo>
                  <a:cubicBezTo>
                    <a:pt x="29873" y="34713"/>
                    <a:pt x="29873" y="34713"/>
                    <a:pt x="31037" y="33815"/>
                  </a:cubicBezTo>
                  <a:cubicBezTo>
                    <a:pt x="31037" y="33815"/>
                    <a:pt x="30106" y="33216"/>
                    <a:pt x="29873" y="33216"/>
                  </a:cubicBezTo>
                  <a:cubicBezTo>
                    <a:pt x="29407" y="33216"/>
                    <a:pt x="28941" y="32618"/>
                    <a:pt x="28941" y="32618"/>
                  </a:cubicBezTo>
                  <a:cubicBezTo>
                    <a:pt x="28941" y="32618"/>
                    <a:pt x="28941" y="32618"/>
                    <a:pt x="28243" y="32019"/>
                  </a:cubicBezTo>
                  <a:cubicBezTo>
                    <a:pt x="28243" y="32019"/>
                    <a:pt x="28243" y="32019"/>
                    <a:pt x="28243" y="30822"/>
                  </a:cubicBezTo>
                  <a:cubicBezTo>
                    <a:pt x="28243" y="30822"/>
                    <a:pt x="28243" y="30822"/>
                    <a:pt x="28010" y="29326"/>
                  </a:cubicBezTo>
                  <a:cubicBezTo>
                    <a:pt x="28010" y="29326"/>
                    <a:pt x="28010" y="29326"/>
                    <a:pt x="24516" y="28129"/>
                  </a:cubicBezTo>
                  <a:cubicBezTo>
                    <a:pt x="24516" y="28129"/>
                    <a:pt x="24516" y="28129"/>
                    <a:pt x="24516" y="23640"/>
                  </a:cubicBezTo>
                  <a:cubicBezTo>
                    <a:pt x="24516" y="23640"/>
                    <a:pt x="24516" y="23640"/>
                    <a:pt x="22886" y="21546"/>
                  </a:cubicBezTo>
                  <a:cubicBezTo>
                    <a:pt x="22886" y="21546"/>
                    <a:pt x="22886" y="21546"/>
                    <a:pt x="19626" y="17057"/>
                  </a:cubicBezTo>
                  <a:cubicBezTo>
                    <a:pt x="19626" y="17057"/>
                    <a:pt x="19626" y="17057"/>
                    <a:pt x="20091" y="17057"/>
                  </a:cubicBezTo>
                  <a:cubicBezTo>
                    <a:pt x="20091" y="17057"/>
                    <a:pt x="20091" y="17057"/>
                    <a:pt x="20091" y="16159"/>
                  </a:cubicBezTo>
                  <a:cubicBezTo>
                    <a:pt x="20091" y="16159"/>
                    <a:pt x="20091" y="16159"/>
                    <a:pt x="21256" y="16159"/>
                  </a:cubicBezTo>
                  <a:cubicBezTo>
                    <a:pt x="21256" y="16159"/>
                    <a:pt x="21256" y="16159"/>
                    <a:pt x="21256" y="14962"/>
                  </a:cubicBezTo>
                  <a:cubicBezTo>
                    <a:pt x="21256" y="14962"/>
                    <a:pt x="21256" y="14962"/>
                    <a:pt x="21489" y="13466"/>
                  </a:cubicBezTo>
                  <a:cubicBezTo>
                    <a:pt x="21489" y="13466"/>
                    <a:pt x="21489" y="13466"/>
                    <a:pt x="22187" y="13466"/>
                  </a:cubicBezTo>
                  <a:cubicBezTo>
                    <a:pt x="22187" y="13466"/>
                    <a:pt x="22187" y="13466"/>
                    <a:pt x="22886" y="14064"/>
                  </a:cubicBezTo>
                  <a:cubicBezTo>
                    <a:pt x="22886" y="14064"/>
                    <a:pt x="22886" y="14064"/>
                    <a:pt x="24050" y="14064"/>
                  </a:cubicBezTo>
                  <a:cubicBezTo>
                    <a:pt x="24050" y="14064"/>
                    <a:pt x="24050" y="14064"/>
                    <a:pt x="24516" y="14064"/>
                  </a:cubicBezTo>
                  <a:cubicBezTo>
                    <a:pt x="24516" y="14064"/>
                    <a:pt x="24516" y="14064"/>
                    <a:pt x="25681" y="14064"/>
                  </a:cubicBezTo>
                  <a:cubicBezTo>
                    <a:pt x="25681" y="14064"/>
                    <a:pt x="25681" y="14064"/>
                    <a:pt x="27777" y="13166"/>
                  </a:cubicBezTo>
                  <a:cubicBezTo>
                    <a:pt x="27777" y="13166"/>
                    <a:pt x="27777" y="13166"/>
                    <a:pt x="28475" y="12269"/>
                  </a:cubicBezTo>
                  <a:cubicBezTo>
                    <a:pt x="28475" y="12269"/>
                    <a:pt x="28475" y="12269"/>
                    <a:pt x="29174" y="10773"/>
                  </a:cubicBezTo>
                  <a:cubicBezTo>
                    <a:pt x="29174" y="10773"/>
                    <a:pt x="29174" y="10773"/>
                    <a:pt x="29174" y="8379"/>
                  </a:cubicBezTo>
                  <a:cubicBezTo>
                    <a:pt x="29174" y="8379"/>
                    <a:pt x="29174" y="8379"/>
                    <a:pt x="29873" y="8379"/>
                  </a:cubicBezTo>
                  <a:cubicBezTo>
                    <a:pt x="29873" y="8379"/>
                    <a:pt x="29873" y="8379"/>
                    <a:pt x="30571" y="7481"/>
                  </a:cubicBezTo>
                  <a:cubicBezTo>
                    <a:pt x="30571" y="7481"/>
                    <a:pt x="30571" y="7481"/>
                    <a:pt x="31969" y="5984"/>
                  </a:cubicBezTo>
                  <a:cubicBezTo>
                    <a:pt x="31969" y="5984"/>
                    <a:pt x="31969" y="5984"/>
                    <a:pt x="34530" y="5386"/>
                  </a:cubicBezTo>
                  <a:cubicBezTo>
                    <a:pt x="34530" y="5386"/>
                    <a:pt x="34530" y="5386"/>
                    <a:pt x="35462" y="3890"/>
                  </a:cubicBezTo>
                  <a:cubicBezTo>
                    <a:pt x="35462" y="3890"/>
                    <a:pt x="35462" y="3890"/>
                    <a:pt x="36393" y="3291"/>
                  </a:cubicBezTo>
                  <a:cubicBezTo>
                    <a:pt x="36393" y="3291"/>
                    <a:pt x="36393" y="3291"/>
                    <a:pt x="37092" y="2393"/>
                  </a:cubicBezTo>
                  <a:cubicBezTo>
                    <a:pt x="37092" y="2393"/>
                    <a:pt x="37092" y="2393"/>
                    <a:pt x="40818" y="2693"/>
                  </a:cubicBezTo>
                  <a:cubicBezTo>
                    <a:pt x="40818" y="2693"/>
                    <a:pt x="40818" y="2693"/>
                    <a:pt x="41284" y="1197"/>
                  </a:cubicBezTo>
                  <a:cubicBezTo>
                    <a:pt x="41284" y="1197"/>
                    <a:pt x="41284" y="1197"/>
                    <a:pt x="43147" y="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72" name="Shape 1437">
              <a:extLst>
                <a:ext uri="{FF2B5EF4-FFF2-40B4-BE49-F238E27FC236}">
                  <a16:creationId xmlns:a16="http://schemas.microsoft.com/office/drawing/2014/main" id="{9737F2B6-8589-1E2E-9FFE-45AD9231FCD9}"/>
                </a:ext>
              </a:extLst>
            </p:cNvPr>
            <p:cNvSpPr/>
            <p:nvPr/>
          </p:nvSpPr>
          <p:spPr>
            <a:xfrm>
              <a:off x="5957637" y="3282926"/>
              <a:ext cx="448593" cy="2850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419" y="71716"/>
                  </a:moveTo>
                  <a:cubicBezTo>
                    <a:pt x="96188" y="71716"/>
                    <a:pt x="96188" y="71716"/>
                    <a:pt x="96188" y="71716"/>
                  </a:cubicBezTo>
                  <a:cubicBezTo>
                    <a:pt x="97724" y="71716"/>
                    <a:pt x="97724" y="71716"/>
                    <a:pt x="97724" y="71716"/>
                  </a:cubicBezTo>
                  <a:cubicBezTo>
                    <a:pt x="100028" y="74100"/>
                    <a:pt x="100028" y="74100"/>
                    <a:pt x="100028" y="74100"/>
                  </a:cubicBezTo>
                  <a:cubicBezTo>
                    <a:pt x="101948" y="77080"/>
                    <a:pt x="101948" y="77080"/>
                    <a:pt x="101948" y="77080"/>
                  </a:cubicBezTo>
                  <a:cubicBezTo>
                    <a:pt x="101948" y="77080"/>
                    <a:pt x="103101" y="77677"/>
                    <a:pt x="103485" y="77677"/>
                  </a:cubicBezTo>
                  <a:cubicBezTo>
                    <a:pt x="103869" y="77677"/>
                    <a:pt x="104253" y="77677"/>
                    <a:pt x="104637" y="77677"/>
                  </a:cubicBezTo>
                  <a:cubicBezTo>
                    <a:pt x="105021" y="77677"/>
                    <a:pt x="106557" y="77677"/>
                    <a:pt x="106557" y="77677"/>
                  </a:cubicBezTo>
                  <a:cubicBezTo>
                    <a:pt x="110398" y="80061"/>
                    <a:pt x="110398" y="80061"/>
                    <a:pt x="110398" y="80061"/>
                  </a:cubicBezTo>
                  <a:cubicBezTo>
                    <a:pt x="112702" y="83042"/>
                    <a:pt x="112702" y="83042"/>
                    <a:pt x="112702" y="83042"/>
                  </a:cubicBezTo>
                  <a:cubicBezTo>
                    <a:pt x="112702" y="85426"/>
                    <a:pt x="112702" y="85426"/>
                    <a:pt x="112702" y="85426"/>
                  </a:cubicBezTo>
                  <a:cubicBezTo>
                    <a:pt x="113470" y="90791"/>
                    <a:pt x="113470" y="90791"/>
                    <a:pt x="113470" y="90791"/>
                  </a:cubicBezTo>
                  <a:cubicBezTo>
                    <a:pt x="114623" y="90791"/>
                    <a:pt x="114623" y="90791"/>
                    <a:pt x="114623" y="90791"/>
                  </a:cubicBezTo>
                  <a:cubicBezTo>
                    <a:pt x="115391" y="90791"/>
                    <a:pt x="115391" y="90791"/>
                    <a:pt x="115391" y="90791"/>
                  </a:cubicBezTo>
                  <a:cubicBezTo>
                    <a:pt x="115391" y="94367"/>
                    <a:pt x="115391" y="94367"/>
                    <a:pt x="115391" y="94367"/>
                  </a:cubicBezTo>
                  <a:cubicBezTo>
                    <a:pt x="116543" y="94367"/>
                    <a:pt x="116543" y="94367"/>
                    <a:pt x="116543" y="94367"/>
                  </a:cubicBezTo>
                  <a:cubicBezTo>
                    <a:pt x="118079" y="96752"/>
                    <a:pt x="118079" y="96752"/>
                    <a:pt x="118079" y="96752"/>
                  </a:cubicBezTo>
                  <a:cubicBezTo>
                    <a:pt x="120000" y="96752"/>
                    <a:pt x="120000" y="96752"/>
                    <a:pt x="120000" y="96752"/>
                  </a:cubicBezTo>
                  <a:cubicBezTo>
                    <a:pt x="118079" y="100924"/>
                    <a:pt x="118079" y="100924"/>
                    <a:pt x="118079" y="100924"/>
                  </a:cubicBezTo>
                  <a:cubicBezTo>
                    <a:pt x="116543" y="102117"/>
                    <a:pt x="116543" y="102117"/>
                    <a:pt x="116543" y="102117"/>
                  </a:cubicBezTo>
                  <a:cubicBezTo>
                    <a:pt x="114623" y="107482"/>
                    <a:pt x="114623" y="107482"/>
                    <a:pt x="114623" y="107482"/>
                  </a:cubicBezTo>
                  <a:cubicBezTo>
                    <a:pt x="112318" y="108674"/>
                    <a:pt x="112318" y="108674"/>
                    <a:pt x="112318" y="108674"/>
                  </a:cubicBezTo>
                  <a:cubicBezTo>
                    <a:pt x="107709" y="108674"/>
                    <a:pt x="107709" y="108674"/>
                    <a:pt x="107709" y="108674"/>
                  </a:cubicBezTo>
                  <a:cubicBezTo>
                    <a:pt x="106941" y="110462"/>
                    <a:pt x="106941" y="110462"/>
                    <a:pt x="106941" y="110462"/>
                  </a:cubicBezTo>
                  <a:cubicBezTo>
                    <a:pt x="103869" y="110462"/>
                    <a:pt x="103869" y="110462"/>
                    <a:pt x="103869" y="110462"/>
                  </a:cubicBezTo>
                  <a:cubicBezTo>
                    <a:pt x="103101" y="114635"/>
                    <a:pt x="103101" y="114635"/>
                    <a:pt x="103101" y="114635"/>
                  </a:cubicBezTo>
                  <a:cubicBezTo>
                    <a:pt x="102717" y="117615"/>
                    <a:pt x="102717" y="117615"/>
                    <a:pt x="102717" y="117615"/>
                  </a:cubicBezTo>
                  <a:cubicBezTo>
                    <a:pt x="101948" y="118808"/>
                    <a:pt x="101948" y="118808"/>
                    <a:pt x="101948" y="118808"/>
                  </a:cubicBezTo>
                  <a:cubicBezTo>
                    <a:pt x="101180" y="120000"/>
                    <a:pt x="101180" y="120000"/>
                    <a:pt x="101180" y="120000"/>
                  </a:cubicBezTo>
                  <a:cubicBezTo>
                    <a:pt x="100028" y="120000"/>
                    <a:pt x="100028" y="120000"/>
                    <a:pt x="100028" y="120000"/>
                  </a:cubicBezTo>
                  <a:cubicBezTo>
                    <a:pt x="98876" y="117019"/>
                    <a:pt x="98876" y="117019"/>
                    <a:pt x="98876" y="117019"/>
                  </a:cubicBezTo>
                  <a:cubicBezTo>
                    <a:pt x="96188" y="115231"/>
                    <a:pt x="96188" y="115231"/>
                    <a:pt x="96188" y="115231"/>
                  </a:cubicBezTo>
                  <a:cubicBezTo>
                    <a:pt x="94651" y="112846"/>
                    <a:pt x="94651" y="112846"/>
                    <a:pt x="94651" y="112846"/>
                  </a:cubicBezTo>
                  <a:cubicBezTo>
                    <a:pt x="94651" y="111654"/>
                    <a:pt x="94651" y="111654"/>
                    <a:pt x="94651" y="111654"/>
                  </a:cubicBezTo>
                  <a:cubicBezTo>
                    <a:pt x="94651" y="109866"/>
                    <a:pt x="94651" y="109866"/>
                    <a:pt x="94651" y="109866"/>
                  </a:cubicBezTo>
                  <a:cubicBezTo>
                    <a:pt x="94651" y="107482"/>
                    <a:pt x="94651" y="107482"/>
                    <a:pt x="94651" y="107482"/>
                  </a:cubicBezTo>
                  <a:cubicBezTo>
                    <a:pt x="94651" y="106289"/>
                    <a:pt x="94651" y="106289"/>
                    <a:pt x="94651" y="106289"/>
                  </a:cubicBezTo>
                  <a:cubicBezTo>
                    <a:pt x="94651" y="101521"/>
                    <a:pt x="94651" y="101521"/>
                    <a:pt x="94651" y="101521"/>
                  </a:cubicBezTo>
                  <a:cubicBezTo>
                    <a:pt x="94651" y="100328"/>
                    <a:pt x="94651" y="100328"/>
                    <a:pt x="94651" y="100328"/>
                  </a:cubicBezTo>
                  <a:cubicBezTo>
                    <a:pt x="94651" y="97348"/>
                    <a:pt x="94651" y="97348"/>
                    <a:pt x="94651" y="97348"/>
                  </a:cubicBezTo>
                  <a:cubicBezTo>
                    <a:pt x="92731" y="93175"/>
                    <a:pt x="92731" y="93175"/>
                    <a:pt x="92731" y="93175"/>
                  </a:cubicBezTo>
                  <a:cubicBezTo>
                    <a:pt x="91579" y="91387"/>
                    <a:pt x="91579" y="91387"/>
                    <a:pt x="91579" y="91387"/>
                  </a:cubicBezTo>
                  <a:cubicBezTo>
                    <a:pt x="91579" y="89598"/>
                    <a:pt x="91579" y="89598"/>
                    <a:pt x="91579" y="89598"/>
                  </a:cubicBezTo>
                  <a:cubicBezTo>
                    <a:pt x="91579" y="88406"/>
                    <a:pt x="91579" y="88406"/>
                    <a:pt x="91579" y="88406"/>
                  </a:cubicBezTo>
                  <a:cubicBezTo>
                    <a:pt x="92731" y="86022"/>
                    <a:pt x="92731" y="86022"/>
                    <a:pt x="92731" y="86022"/>
                  </a:cubicBezTo>
                  <a:cubicBezTo>
                    <a:pt x="94651" y="85426"/>
                    <a:pt x="94651" y="85426"/>
                    <a:pt x="94651" y="85426"/>
                  </a:cubicBezTo>
                  <a:cubicBezTo>
                    <a:pt x="96188" y="83042"/>
                    <a:pt x="96188" y="83042"/>
                    <a:pt x="96188" y="83042"/>
                  </a:cubicBezTo>
                  <a:lnTo>
                    <a:pt x="96188" y="80061"/>
                  </a:lnTo>
                  <a:cubicBezTo>
                    <a:pt x="95419" y="74696"/>
                    <a:pt x="95419" y="74696"/>
                    <a:pt x="95419" y="74696"/>
                  </a:cubicBezTo>
                  <a:cubicBezTo>
                    <a:pt x="95419" y="73504"/>
                    <a:pt x="95419" y="73504"/>
                    <a:pt x="95419" y="73504"/>
                  </a:cubicBezTo>
                  <a:cubicBezTo>
                    <a:pt x="95419" y="71716"/>
                    <a:pt x="95419" y="71716"/>
                    <a:pt x="95419" y="71716"/>
                  </a:cubicBezTo>
                  <a:close/>
                  <a:moveTo>
                    <a:pt x="70375" y="46863"/>
                  </a:moveTo>
                  <a:lnTo>
                    <a:pt x="71729" y="46863"/>
                  </a:lnTo>
                  <a:lnTo>
                    <a:pt x="72631" y="46863"/>
                  </a:lnTo>
                  <a:lnTo>
                    <a:pt x="73533" y="48283"/>
                  </a:lnTo>
                  <a:lnTo>
                    <a:pt x="74435" y="50413"/>
                  </a:lnTo>
                  <a:lnTo>
                    <a:pt x="74435" y="52544"/>
                  </a:lnTo>
                  <a:lnTo>
                    <a:pt x="72631" y="53964"/>
                  </a:lnTo>
                  <a:lnTo>
                    <a:pt x="71729" y="52544"/>
                  </a:lnTo>
                  <a:lnTo>
                    <a:pt x="71729" y="50413"/>
                  </a:lnTo>
                  <a:lnTo>
                    <a:pt x="70375" y="48993"/>
                  </a:lnTo>
                  <a:lnTo>
                    <a:pt x="70375" y="48283"/>
                  </a:lnTo>
                  <a:close/>
                  <a:moveTo>
                    <a:pt x="78947" y="43313"/>
                  </a:moveTo>
                  <a:lnTo>
                    <a:pt x="80300" y="43313"/>
                  </a:lnTo>
                  <a:lnTo>
                    <a:pt x="81654" y="45443"/>
                  </a:lnTo>
                  <a:lnTo>
                    <a:pt x="82556" y="46863"/>
                  </a:lnTo>
                  <a:lnTo>
                    <a:pt x="84361" y="48283"/>
                  </a:lnTo>
                  <a:lnTo>
                    <a:pt x="84361" y="46863"/>
                  </a:lnTo>
                  <a:lnTo>
                    <a:pt x="86616" y="46863"/>
                  </a:lnTo>
                  <a:lnTo>
                    <a:pt x="87969" y="46863"/>
                  </a:lnTo>
                  <a:lnTo>
                    <a:pt x="89774" y="48994"/>
                  </a:lnTo>
                  <a:lnTo>
                    <a:pt x="92932" y="52544"/>
                  </a:lnTo>
                  <a:lnTo>
                    <a:pt x="92932" y="56094"/>
                  </a:lnTo>
                  <a:lnTo>
                    <a:pt x="91578" y="58224"/>
                  </a:lnTo>
                  <a:lnTo>
                    <a:pt x="90225" y="58224"/>
                  </a:lnTo>
                  <a:lnTo>
                    <a:pt x="88872" y="58224"/>
                  </a:lnTo>
                  <a:lnTo>
                    <a:pt x="88872" y="58934"/>
                  </a:lnTo>
                  <a:lnTo>
                    <a:pt x="85714" y="58934"/>
                  </a:lnTo>
                  <a:lnTo>
                    <a:pt x="84361" y="58934"/>
                  </a:lnTo>
                  <a:lnTo>
                    <a:pt x="83909" y="58934"/>
                  </a:lnTo>
                  <a:lnTo>
                    <a:pt x="83007" y="56804"/>
                  </a:lnTo>
                  <a:lnTo>
                    <a:pt x="82556" y="53964"/>
                  </a:lnTo>
                  <a:lnTo>
                    <a:pt x="83007" y="51124"/>
                  </a:lnTo>
                  <a:lnTo>
                    <a:pt x="80751" y="51124"/>
                  </a:lnTo>
                  <a:lnTo>
                    <a:pt x="78947" y="50413"/>
                  </a:lnTo>
                  <a:lnTo>
                    <a:pt x="78947" y="48283"/>
                  </a:lnTo>
                  <a:lnTo>
                    <a:pt x="78947" y="46863"/>
                  </a:lnTo>
                  <a:lnTo>
                    <a:pt x="78947" y="44733"/>
                  </a:lnTo>
                  <a:close/>
                  <a:moveTo>
                    <a:pt x="65864" y="37633"/>
                  </a:moveTo>
                  <a:lnTo>
                    <a:pt x="66766" y="37633"/>
                  </a:lnTo>
                  <a:lnTo>
                    <a:pt x="69473" y="37633"/>
                  </a:lnTo>
                  <a:lnTo>
                    <a:pt x="71728" y="37633"/>
                  </a:lnTo>
                  <a:lnTo>
                    <a:pt x="72179" y="40473"/>
                  </a:lnTo>
                  <a:lnTo>
                    <a:pt x="77142" y="40473"/>
                  </a:lnTo>
                  <a:lnTo>
                    <a:pt x="74886" y="42603"/>
                  </a:lnTo>
                  <a:lnTo>
                    <a:pt x="74435" y="43313"/>
                  </a:lnTo>
                  <a:lnTo>
                    <a:pt x="74435" y="41893"/>
                  </a:lnTo>
                  <a:lnTo>
                    <a:pt x="73082" y="41893"/>
                  </a:lnTo>
                  <a:lnTo>
                    <a:pt x="72179" y="41893"/>
                  </a:lnTo>
                  <a:lnTo>
                    <a:pt x="70826" y="41893"/>
                  </a:lnTo>
                  <a:lnTo>
                    <a:pt x="69924" y="41893"/>
                  </a:lnTo>
                  <a:lnTo>
                    <a:pt x="69022" y="41893"/>
                  </a:lnTo>
                  <a:lnTo>
                    <a:pt x="67668" y="41893"/>
                  </a:lnTo>
                  <a:lnTo>
                    <a:pt x="65864" y="41183"/>
                  </a:lnTo>
                  <a:lnTo>
                    <a:pt x="65864" y="40473"/>
                  </a:lnTo>
                  <a:lnTo>
                    <a:pt x="65864" y="39053"/>
                  </a:lnTo>
                  <a:close/>
                  <a:moveTo>
                    <a:pt x="47819" y="20591"/>
                  </a:moveTo>
                  <a:lnTo>
                    <a:pt x="49623" y="20591"/>
                  </a:lnTo>
                  <a:lnTo>
                    <a:pt x="50526" y="20591"/>
                  </a:lnTo>
                  <a:lnTo>
                    <a:pt x="51428" y="21301"/>
                  </a:lnTo>
                  <a:lnTo>
                    <a:pt x="51879" y="22721"/>
                  </a:lnTo>
                  <a:lnTo>
                    <a:pt x="53232" y="26272"/>
                  </a:lnTo>
                  <a:lnTo>
                    <a:pt x="54586" y="26272"/>
                  </a:lnTo>
                  <a:lnTo>
                    <a:pt x="55488" y="29822"/>
                  </a:lnTo>
                  <a:lnTo>
                    <a:pt x="55488" y="32662"/>
                  </a:lnTo>
                  <a:lnTo>
                    <a:pt x="55488" y="34793"/>
                  </a:lnTo>
                  <a:lnTo>
                    <a:pt x="54135" y="34793"/>
                  </a:lnTo>
                  <a:lnTo>
                    <a:pt x="52781" y="32662"/>
                  </a:lnTo>
                  <a:lnTo>
                    <a:pt x="51879" y="31242"/>
                  </a:lnTo>
                  <a:lnTo>
                    <a:pt x="49623" y="32662"/>
                  </a:lnTo>
                  <a:lnTo>
                    <a:pt x="47819" y="33372"/>
                  </a:lnTo>
                  <a:lnTo>
                    <a:pt x="46466" y="31952"/>
                  </a:lnTo>
                  <a:lnTo>
                    <a:pt x="45563" y="29822"/>
                  </a:lnTo>
                  <a:lnTo>
                    <a:pt x="43308" y="27692"/>
                  </a:lnTo>
                  <a:lnTo>
                    <a:pt x="43308" y="25562"/>
                  </a:lnTo>
                  <a:lnTo>
                    <a:pt x="43308" y="22721"/>
                  </a:lnTo>
                  <a:lnTo>
                    <a:pt x="44661" y="22721"/>
                  </a:lnTo>
                  <a:lnTo>
                    <a:pt x="46014" y="22721"/>
                  </a:lnTo>
                  <a:lnTo>
                    <a:pt x="46014" y="21301"/>
                  </a:lnTo>
                  <a:close/>
                  <a:moveTo>
                    <a:pt x="3157" y="6390"/>
                  </a:moveTo>
                  <a:lnTo>
                    <a:pt x="3157" y="8520"/>
                  </a:lnTo>
                  <a:lnTo>
                    <a:pt x="3157" y="9941"/>
                  </a:lnTo>
                  <a:lnTo>
                    <a:pt x="2255" y="11361"/>
                  </a:lnTo>
                  <a:lnTo>
                    <a:pt x="1804" y="12781"/>
                  </a:lnTo>
                  <a:lnTo>
                    <a:pt x="1804" y="15621"/>
                  </a:lnTo>
                  <a:lnTo>
                    <a:pt x="0" y="14201"/>
                  </a:lnTo>
                  <a:lnTo>
                    <a:pt x="0" y="12781"/>
                  </a:lnTo>
                  <a:lnTo>
                    <a:pt x="0" y="11361"/>
                  </a:lnTo>
                  <a:lnTo>
                    <a:pt x="1804" y="8520"/>
                  </a:lnTo>
                  <a:close/>
                  <a:moveTo>
                    <a:pt x="14887" y="0"/>
                  </a:moveTo>
                  <a:lnTo>
                    <a:pt x="16240" y="0"/>
                  </a:lnTo>
                  <a:lnTo>
                    <a:pt x="19849" y="0"/>
                  </a:lnTo>
                  <a:lnTo>
                    <a:pt x="21202" y="0"/>
                  </a:lnTo>
                  <a:lnTo>
                    <a:pt x="22556" y="3550"/>
                  </a:lnTo>
                  <a:lnTo>
                    <a:pt x="22556" y="4260"/>
                  </a:lnTo>
                  <a:lnTo>
                    <a:pt x="22556" y="6390"/>
                  </a:lnTo>
                  <a:lnTo>
                    <a:pt x="22105" y="8520"/>
                  </a:lnTo>
                  <a:lnTo>
                    <a:pt x="22105" y="9230"/>
                  </a:lnTo>
                  <a:lnTo>
                    <a:pt x="20751" y="11360"/>
                  </a:lnTo>
                  <a:lnTo>
                    <a:pt x="19849" y="11360"/>
                  </a:lnTo>
                  <a:lnTo>
                    <a:pt x="18496" y="11360"/>
                  </a:lnTo>
                  <a:lnTo>
                    <a:pt x="17593" y="11360"/>
                  </a:lnTo>
                  <a:lnTo>
                    <a:pt x="15338" y="9230"/>
                  </a:lnTo>
                  <a:lnTo>
                    <a:pt x="14887" y="9230"/>
                  </a:lnTo>
                  <a:lnTo>
                    <a:pt x="12631" y="6390"/>
                  </a:lnTo>
                  <a:lnTo>
                    <a:pt x="12631" y="2840"/>
                  </a:lnTo>
                  <a:lnTo>
                    <a:pt x="12631" y="142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5040F9D-9D50-8CE8-91A3-713767930656}"/>
              </a:ext>
            </a:extLst>
          </p:cNvPr>
          <p:cNvGrpSpPr/>
          <p:nvPr/>
        </p:nvGrpSpPr>
        <p:grpSpPr>
          <a:xfrm>
            <a:off x="2380585" y="5621836"/>
            <a:ext cx="2874994" cy="574516"/>
            <a:chOff x="5829802" y="5272150"/>
            <a:chExt cx="2874994" cy="574516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2B21AFB-56BD-C7C6-C164-F8D3B15534DA}"/>
                </a:ext>
              </a:extLst>
            </p:cNvPr>
            <p:cNvSpPr txBox="1"/>
            <p:nvPr/>
          </p:nvSpPr>
          <p:spPr>
            <a:xfrm>
              <a:off x="5923159" y="5272150"/>
              <a:ext cx="2781637" cy="574516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en-US" sz="1400"/>
                <a:t>17%–30%</a:t>
              </a:r>
            </a:p>
            <a:p>
              <a:pPr>
                <a:spcBef>
                  <a:spcPts val="400"/>
                </a:spcBef>
              </a:pPr>
              <a:endParaRPr lang="en-US" sz="1400"/>
            </a:p>
            <a:p>
              <a:pPr>
                <a:spcBef>
                  <a:spcPts val="400"/>
                </a:spcBef>
              </a:pPr>
              <a:r>
                <a:rPr lang="en-US" sz="1400"/>
                <a:t>48%–61%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FA47623-59C9-3279-B913-37762687CE11}"/>
                </a:ext>
              </a:extLst>
            </p:cNvPr>
            <p:cNvSpPr/>
            <p:nvPr/>
          </p:nvSpPr>
          <p:spPr>
            <a:xfrm>
              <a:off x="5829802" y="5365816"/>
              <a:ext cx="118227" cy="1182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6FB1793-76E8-7C05-BD55-338BF99A4DBC}"/>
                </a:ext>
              </a:extLst>
            </p:cNvPr>
            <p:cNvSpPr/>
            <p:nvPr/>
          </p:nvSpPr>
          <p:spPr>
            <a:xfrm>
              <a:off x="7087320" y="5365816"/>
              <a:ext cx="118227" cy="118227"/>
            </a:xfrm>
            <a:prstGeom prst="ellipse">
              <a:avLst/>
            </a:prstGeom>
            <a:solidFill>
              <a:srgbClr val="152A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E1E4E-56C4-9181-915B-0C628DA6AC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87613" y="379413"/>
            <a:ext cx="8866187" cy="469900"/>
          </a:xfrm>
        </p:spPr>
        <p:txBody>
          <a:bodyPr/>
          <a:lstStyle/>
          <a:p>
            <a:r>
              <a:rPr lang="en-US" dirty="0"/>
              <a:t>Perinatal Health Priorities</a:t>
            </a:r>
          </a:p>
        </p:txBody>
      </p:sp>
    </p:spTree>
    <p:extLst>
      <p:ext uri="{BB962C8B-B14F-4D97-AF65-F5344CB8AC3E}">
        <p14:creationId xmlns:p14="http://schemas.microsoft.com/office/powerpoint/2010/main" val="3898481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1E2A2-F011-F774-E103-CC7ADF39F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392"/>
            <a:ext cx="10515600" cy="979007"/>
          </a:xfrm>
        </p:spPr>
        <p:txBody>
          <a:bodyPr/>
          <a:lstStyle/>
          <a:p>
            <a:r>
              <a:rPr lang="en-US"/>
              <a:t>Addressing the Maternal Health Crisis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14386-4C41-DC07-F67E-7D1CC72B47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9263"/>
            <a:ext cx="10515600" cy="704850"/>
          </a:xfrm>
        </p:spPr>
        <p:txBody>
          <a:bodyPr/>
          <a:lstStyle/>
          <a:p>
            <a:r>
              <a:rPr lang="en-US"/>
              <a:t>Medicaid health plans expanding coverage of maternal health services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A9EC6-0F08-8E6B-25F6-C2534B16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/>
          <a:p>
            <a:fld id="{9643CB44-35A9-4DB7-BB40-9E56F059E53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1F5F9F-B888-B1E0-243E-537F6C60A5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87236" y="378620"/>
            <a:ext cx="8866564" cy="471174"/>
          </a:xfrm>
        </p:spPr>
        <p:txBody>
          <a:bodyPr/>
          <a:lstStyle/>
          <a:p>
            <a:r>
              <a:rPr lang="en-US"/>
              <a:t>Perinatal Health Priorities</a:t>
            </a:r>
          </a:p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F6572A5-C111-A587-128F-D372F87793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413" y="6239303"/>
            <a:ext cx="8416925" cy="617538"/>
          </a:xfrm>
        </p:spPr>
        <p:txBody>
          <a:bodyPr/>
          <a:lstStyle/>
          <a:p>
            <a:r>
              <a:rPr lang="en-US"/>
              <a:t>Institute for Medicaid Innovation. “2023 Annual Medicaid Health Plan Survey.” </a:t>
            </a:r>
            <a:r>
              <a:rPr lang="en-US">
                <a:hlinkClick r:id="rId3"/>
              </a:rPr>
              <a:t>https://medicaidinnovation.org/wp-content/uploads/2023/11/Perinatal_MCO_Survey_Fact-Sheet_2023-Final-111423.pdf</a:t>
            </a:r>
            <a:endParaRPr lang="en-US"/>
          </a:p>
          <a:p>
            <a:endParaRPr lang="en-US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D62026E-C2F4-68C5-0B7B-C6FD3D338415}"/>
              </a:ext>
            </a:extLst>
          </p:cNvPr>
          <p:cNvSpPr txBox="1">
            <a:spLocks/>
          </p:cNvSpPr>
          <p:nvPr/>
        </p:nvSpPr>
        <p:spPr>
          <a:xfrm>
            <a:off x="434236" y="6267980"/>
            <a:ext cx="5661764" cy="33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DE9B1F-50B0-3C81-9CD2-C9332D97240F}"/>
              </a:ext>
            </a:extLst>
          </p:cNvPr>
          <p:cNvSpPr txBox="1"/>
          <p:nvPr/>
        </p:nvSpPr>
        <p:spPr>
          <a:xfrm>
            <a:off x="838201" y="3354569"/>
            <a:ext cx="2744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Year-to-Year Comparison for Medicaid Health Plans’ Covered Benefits for Pregnant Individuals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61261649-9986-9654-A97D-76CB35358313}"/>
              </a:ext>
            </a:extLst>
          </p:cNvPr>
          <p:cNvGraphicFramePr/>
          <p:nvPr/>
        </p:nvGraphicFramePr>
        <p:xfrm>
          <a:off x="838200" y="2263600"/>
          <a:ext cx="10719391" cy="379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7CAB4F4-6C4E-0403-D0E2-2286573F8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81" y="5644589"/>
            <a:ext cx="2238490" cy="5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70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8E5B9-48C2-587B-C84D-79FCA62A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/>
          <a:p>
            <a:fld id="{9643CB44-35A9-4DB7-BB40-9E56F059E53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AA6E4-2F86-4163-1B7F-35611838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392"/>
            <a:ext cx="10515600" cy="979007"/>
          </a:xfrm>
        </p:spPr>
        <p:txBody>
          <a:bodyPr>
            <a:normAutofit/>
          </a:bodyPr>
          <a:lstStyle/>
          <a:p>
            <a:r>
              <a:rPr lang="en-US"/>
              <a:t>Medicaid Coverage of Key Perinatal Health Services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B6471B-A26F-B6ED-70F5-DBDB5FDF94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5195" y="6034227"/>
            <a:ext cx="8416925" cy="617538"/>
          </a:xfrm>
        </p:spPr>
        <p:txBody>
          <a:bodyPr/>
          <a:lstStyle/>
          <a:p>
            <a:r>
              <a:rPr lang="en-US"/>
              <a:t>Johnson, R., Eldridge, G. N., Khanal, P., &amp; Zephyrin, L. C. (2023, November). </a:t>
            </a:r>
            <a:r>
              <a:rPr lang="en-US" i="1"/>
              <a:t>State policies to improve perinatal health outcomes</a:t>
            </a:r>
            <a:r>
              <a:rPr lang="en-US"/>
              <a:t>. Commonwealth Fund.  </a:t>
            </a:r>
            <a:r>
              <a:rPr lang="en-US">
                <a:hlinkClick r:id="rId3"/>
              </a:rPr>
              <a:t>https://doi.org/10.26099/x0x0-gt30</a:t>
            </a:r>
            <a:r>
              <a:rPr lang="en-US"/>
              <a:t>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0594B4-B8AF-7EB7-FADA-E64D51494FCA}"/>
              </a:ext>
            </a:extLst>
          </p:cNvPr>
          <p:cNvSpPr txBox="1">
            <a:spLocks/>
          </p:cNvSpPr>
          <p:nvPr/>
        </p:nvSpPr>
        <p:spPr>
          <a:xfrm>
            <a:off x="838200" y="4049122"/>
            <a:ext cx="9756992" cy="1689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baseline="30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4D0929-7405-94E0-2A06-79CAD9CCF92E}"/>
              </a:ext>
            </a:extLst>
          </p:cNvPr>
          <p:cNvSpPr txBox="1"/>
          <p:nvPr/>
        </p:nvSpPr>
        <p:spPr>
          <a:xfrm>
            <a:off x="838199" y="1777454"/>
            <a:ext cx="4702643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7CBD9D"/>
                </a:solidFill>
                <a:effectLst/>
              </a:rPr>
              <a:t>Postpartum Depression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Medicaid covers services related </a:t>
            </a:r>
            <a:br>
              <a:rPr lang="en-US" sz="1600" dirty="0">
                <a:effectLst/>
              </a:rPr>
            </a:br>
            <a:r>
              <a:rPr lang="en-US" sz="1600" dirty="0">
                <a:effectLst/>
              </a:rPr>
              <a:t>to pregnancy, including </a:t>
            </a:r>
            <a:r>
              <a:rPr lang="en-US" sz="1600" b="1" dirty="0">
                <a:effectLst/>
              </a:rPr>
              <a:t>behavioral health services for mental health and substance use disorders.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States have increased access to prenatal and postpartum screening for risk factors and include access to treatment and support services for individuals at high risk of postpartum depression.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24 states require standardized screening tools</a:t>
            </a:r>
            <a:r>
              <a:rPr lang="en-US" sz="1600" dirty="0">
                <a:effectLst/>
              </a:rPr>
              <a:t>. In Kansas, Medicaid supports screenings during the 12-months postpartum period under the child's Medicaid benefit. </a:t>
            </a:r>
          </a:p>
        </p:txBody>
      </p:sp>
      <p:grpSp>
        <p:nvGrpSpPr>
          <p:cNvPr id="22" name="Shape 1384">
            <a:extLst>
              <a:ext uri="{FF2B5EF4-FFF2-40B4-BE49-F238E27FC236}">
                <a16:creationId xmlns:a16="http://schemas.microsoft.com/office/drawing/2014/main" id="{6DB5645B-0946-1C0D-599E-5909A85D5643}"/>
              </a:ext>
            </a:extLst>
          </p:cNvPr>
          <p:cNvGrpSpPr/>
          <p:nvPr/>
        </p:nvGrpSpPr>
        <p:grpSpPr>
          <a:xfrm>
            <a:off x="6236208" y="1636776"/>
            <a:ext cx="5432355" cy="3551438"/>
            <a:chOff x="5157992" y="1665628"/>
            <a:chExt cx="2936367" cy="1919172"/>
          </a:xfrm>
          <a:solidFill>
            <a:schemeClr val="accent1"/>
          </a:solidFill>
        </p:grpSpPr>
        <p:sp>
          <p:nvSpPr>
            <p:cNvPr id="23" name="Shape 1385">
              <a:extLst>
                <a:ext uri="{FF2B5EF4-FFF2-40B4-BE49-F238E27FC236}">
                  <a16:creationId xmlns:a16="http://schemas.microsoft.com/office/drawing/2014/main" id="{DAF23CA6-1D96-35BF-52C7-8674832EB5FD}"/>
                </a:ext>
              </a:extLst>
            </p:cNvPr>
            <p:cNvSpPr/>
            <p:nvPr/>
          </p:nvSpPr>
          <p:spPr>
            <a:xfrm>
              <a:off x="5379187" y="1665628"/>
              <a:ext cx="365958" cy="2715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29684"/>
                  </a:moveTo>
                  <a:cubicBezTo>
                    <a:pt x="120000" y="29684"/>
                    <a:pt x="108793" y="101684"/>
                    <a:pt x="106459" y="105473"/>
                  </a:cubicBezTo>
                  <a:cubicBezTo>
                    <a:pt x="104591" y="109894"/>
                    <a:pt x="106926" y="108631"/>
                    <a:pt x="106926" y="113052"/>
                  </a:cubicBezTo>
                  <a:cubicBezTo>
                    <a:pt x="106926" y="116842"/>
                    <a:pt x="105992" y="120000"/>
                    <a:pt x="105992" y="120000"/>
                  </a:cubicBezTo>
                  <a:cubicBezTo>
                    <a:pt x="75175" y="109263"/>
                    <a:pt x="75175" y="109263"/>
                    <a:pt x="75175" y="109263"/>
                  </a:cubicBezTo>
                  <a:cubicBezTo>
                    <a:pt x="70038" y="108631"/>
                    <a:pt x="70038" y="108631"/>
                    <a:pt x="70038" y="108631"/>
                  </a:cubicBezTo>
                  <a:cubicBezTo>
                    <a:pt x="68171" y="109263"/>
                    <a:pt x="68171" y="109263"/>
                    <a:pt x="68171" y="109263"/>
                  </a:cubicBezTo>
                  <a:cubicBezTo>
                    <a:pt x="65836" y="108631"/>
                    <a:pt x="65836" y="108631"/>
                    <a:pt x="65836" y="108631"/>
                  </a:cubicBezTo>
                  <a:cubicBezTo>
                    <a:pt x="63968" y="109263"/>
                    <a:pt x="63968" y="109263"/>
                    <a:pt x="63968" y="109263"/>
                  </a:cubicBezTo>
                  <a:cubicBezTo>
                    <a:pt x="50428" y="109894"/>
                    <a:pt x="50428" y="109894"/>
                    <a:pt x="50428" y="109894"/>
                  </a:cubicBezTo>
                  <a:cubicBezTo>
                    <a:pt x="49027" y="108631"/>
                    <a:pt x="49027" y="108631"/>
                    <a:pt x="49027" y="108631"/>
                  </a:cubicBezTo>
                  <a:cubicBezTo>
                    <a:pt x="47626" y="109263"/>
                    <a:pt x="47626" y="109263"/>
                    <a:pt x="47626" y="109263"/>
                  </a:cubicBezTo>
                  <a:cubicBezTo>
                    <a:pt x="46225" y="109894"/>
                    <a:pt x="46225" y="109894"/>
                    <a:pt x="46225" y="109894"/>
                  </a:cubicBezTo>
                  <a:cubicBezTo>
                    <a:pt x="45291" y="109894"/>
                    <a:pt x="45291" y="109894"/>
                    <a:pt x="45291" y="109894"/>
                  </a:cubicBezTo>
                  <a:cubicBezTo>
                    <a:pt x="43891" y="109263"/>
                    <a:pt x="43891" y="109263"/>
                    <a:pt x="43891" y="109263"/>
                  </a:cubicBezTo>
                  <a:cubicBezTo>
                    <a:pt x="43891" y="108631"/>
                    <a:pt x="43891" y="108631"/>
                    <a:pt x="43891" y="108631"/>
                  </a:cubicBezTo>
                  <a:cubicBezTo>
                    <a:pt x="41556" y="108631"/>
                    <a:pt x="41556" y="108631"/>
                    <a:pt x="41556" y="108631"/>
                  </a:cubicBezTo>
                  <a:cubicBezTo>
                    <a:pt x="40155" y="108000"/>
                    <a:pt x="40155" y="108000"/>
                    <a:pt x="40155" y="108000"/>
                  </a:cubicBezTo>
                  <a:cubicBezTo>
                    <a:pt x="39688" y="106736"/>
                    <a:pt x="39688" y="106736"/>
                    <a:pt x="39688" y="106736"/>
                  </a:cubicBezTo>
                  <a:cubicBezTo>
                    <a:pt x="39688" y="106105"/>
                    <a:pt x="39688" y="106105"/>
                    <a:pt x="39688" y="106105"/>
                  </a:cubicBezTo>
                  <a:cubicBezTo>
                    <a:pt x="37821" y="105473"/>
                    <a:pt x="37821" y="105473"/>
                    <a:pt x="37821" y="105473"/>
                  </a:cubicBezTo>
                  <a:cubicBezTo>
                    <a:pt x="34085" y="104210"/>
                    <a:pt x="34085" y="104210"/>
                    <a:pt x="34085" y="104210"/>
                  </a:cubicBezTo>
                  <a:cubicBezTo>
                    <a:pt x="31750" y="102947"/>
                    <a:pt x="31750" y="102947"/>
                    <a:pt x="31750" y="102947"/>
                  </a:cubicBezTo>
                  <a:cubicBezTo>
                    <a:pt x="30817" y="102315"/>
                    <a:pt x="30817" y="102315"/>
                    <a:pt x="30817" y="102315"/>
                  </a:cubicBezTo>
                  <a:cubicBezTo>
                    <a:pt x="28015" y="102947"/>
                    <a:pt x="28015" y="102947"/>
                    <a:pt x="28015" y="102947"/>
                  </a:cubicBezTo>
                  <a:cubicBezTo>
                    <a:pt x="23813" y="104210"/>
                    <a:pt x="23813" y="104210"/>
                    <a:pt x="23813" y="104210"/>
                  </a:cubicBezTo>
                  <a:cubicBezTo>
                    <a:pt x="18677" y="102315"/>
                    <a:pt x="18677" y="102315"/>
                    <a:pt x="18677" y="102315"/>
                  </a:cubicBezTo>
                  <a:cubicBezTo>
                    <a:pt x="15408" y="98526"/>
                    <a:pt x="15408" y="98526"/>
                    <a:pt x="15408" y="98526"/>
                  </a:cubicBezTo>
                  <a:cubicBezTo>
                    <a:pt x="15408" y="98526"/>
                    <a:pt x="16809" y="94105"/>
                    <a:pt x="16342" y="88421"/>
                  </a:cubicBezTo>
                  <a:cubicBezTo>
                    <a:pt x="15875" y="82105"/>
                    <a:pt x="13540" y="80842"/>
                    <a:pt x="13540" y="80842"/>
                  </a:cubicBezTo>
                  <a:cubicBezTo>
                    <a:pt x="11206" y="80842"/>
                    <a:pt x="11206" y="80842"/>
                    <a:pt x="11206" y="80842"/>
                  </a:cubicBezTo>
                  <a:cubicBezTo>
                    <a:pt x="9338" y="79578"/>
                    <a:pt x="9338" y="79578"/>
                    <a:pt x="9338" y="79578"/>
                  </a:cubicBezTo>
                  <a:cubicBezTo>
                    <a:pt x="9338" y="79578"/>
                    <a:pt x="9338" y="75789"/>
                    <a:pt x="7003" y="75789"/>
                  </a:cubicBezTo>
                  <a:cubicBezTo>
                    <a:pt x="4669" y="75789"/>
                    <a:pt x="4669" y="75789"/>
                    <a:pt x="4669" y="75789"/>
                  </a:cubicBezTo>
                  <a:cubicBezTo>
                    <a:pt x="1867" y="75157"/>
                    <a:pt x="1867" y="75157"/>
                    <a:pt x="1867" y="75157"/>
                  </a:cubicBezTo>
                  <a:cubicBezTo>
                    <a:pt x="0" y="73263"/>
                    <a:pt x="0" y="73263"/>
                    <a:pt x="0" y="73263"/>
                  </a:cubicBezTo>
                  <a:cubicBezTo>
                    <a:pt x="466" y="68842"/>
                    <a:pt x="466" y="68842"/>
                    <a:pt x="466" y="68842"/>
                  </a:cubicBezTo>
                  <a:cubicBezTo>
                    <a:pt x="1400" y="65052"/>
                    <a:pt x="1400" y="65052"/>
                    <a:pt x="1400" y="65052"/>
                  </a:cubicBezTo>
                  <a:cubicBezTo>
                    <a:pt x="1867" y="64421"/>
                    <a:pt x="1867" y="64421"/>
                    <a:pt x="1867" y="64421"/>
                  </a:cubicBezTo>
                  <a:cubicBezTo>
                    <a:pt x="2334" y="66315"/>
                    <a:pt x="2334" y="66315"/>
                    <a:pt x="2334" y="66315"/>
                  </a:cubicBezTo>
                  <a:cubicBezTo>
                    <a:pt x="2801" y="66947"/>
                    <a:pt x="2801" y="66947"/>
                    <a:pt x="2801" y="66947"/>
                  </a:cubicBezTo>
                  <a:cubicBezTo>
                    <a:pt x="3268" y="66315"/>
                    <a:pt x="3268" y="66315"/>
                    <a:pt x="3268" y="66315"/>
                  </a:cubicBezTo>
                  <a:cubicBezTo>
                    <a:pt x="3268" y="63789"/>
                    <a:pt x="3268" y="63789"/>
                    <a:pt x="3268" y="63789"/>
                  </a:cubicBezTo>
                  <a:cubicBezTo>
                    <a:pt x="5136" y="62526"/>
                    <a:pt x="5136" y="62526"/>
                    <a:pt x="5136" y="62526"/>
                  </a:cubicBezTo>
                  <a:cubicBezTo>
                    <a:pt x="5136" y="61894"/>
                    <a:pt x="5136" y="61894"/>
                    <a:pt x="5136" y="61894"/>
                  </a:cubicBezTo>
                  <a:cubicBezTo>
                    <a:pt x="4202" y="60631"/>
                    <a:pt x="4202" y="60631"/>
                    <a:pt x="4202" y="60631"/>
                  </a:cubicBezTo>
                  <a:cubicBezTo>
                    <a:pt x="3735" y="60000"/>
                    <a:pt x="3735" y="60000"/>
                    <a:pt x="3735" y="60000"/>
                  </a:cubicBezTo>
                  <a:cubicBezTo>
                    <a:pt x="3268" y="55578"/>
                    <a:pt x="3268" y="55578"/>
                    <a:pt x="3268" y="55578"/>
                  </a:cubicBezTo>
                  <a:cubicBezTo>
                    <a:pt x="6536" y="54947"/>
                    <a:pt x="6536" y="54947"/>
                    <a:pt x="6536" y="54947"/>
                  </a:cubicBezTo>
                  <a:cubicBezTo>
                    <a:pt x="7470" y="53684"/>
                    <a:pt x="7470" y="53684"/>
                    <a:pt x="7470" y="53684"/>
                  </a:cubicBezTo>
                  <a:cubicBezTo>
                    <a:pt x="4669" y="50526"/>
                    <a:pt x="4669" y="50526"/>
                    <a:pt x="4669" y="50526"/>
                  </a:cubicBezTo>
                  <a:cubicBezTo>
                    <a:pt x="3735" y="49263"/>
                    <a:pt x="3735" y="49263"/>
                    <a:pt x="3735" y="49263"/>
                  </a:cubicBezTo>
                  <a:cubicBezTo>
                    <a:pt x="2801" y="40421"/>
                    <a:pt x="2801" y="40421"/>
                    <a:pt x="2801" y="40421"/>
                  </a:cubicBezTo>
                  <a:cubicBezTo>
                    <a:pt x="2801" y="37894"/>
                    <a:pt x="2801" y="37894"/>
                    <a:pt x="2801" y="37894"/>
                  </a:cubicBezTo>
                  <a:cubicBezTo>
                    <a:pt x="3735" y="37263"/>
                    <a:pt x="3735" y="37263"/>
                    <a:pt x="3735" y="37263"/>
                  </a:cubicBezTo>
                  <a:cubicBezTo>
                    <a:pt x="3735" y="25894"/>
                    <a:pt x="3735" y="25894"/>
                    <a:pt x="3735" y="25894"/>
                  </a:cubicBezTo>
                  <a:cubicBezTo>
                    <a:pt x="1400" y="23368"/>
                    <a:pt x="1400" y="23368"/>
                    <a:pt x="1400" y="23368"/>
                  </a:cubicBezTo>
                  <a:cubicBezTo>
                    <a:pt x="1400" y="14526"/>
                    <a:pt x="1400" y="14526"/>
                    <a:pt x="1400" y="14526"/>
                  </a:cubicBezTo>
                  <a:cubicBezTo>
                    <a:pt x="3735" y="10736"/>
                    <a:pt x="3735" y="10736"/>
                    <a:pt x="3735" y="10736"/>
                  </a:cubicBezTo>
                  <a:cubicBezTo>
                    <a:pt x="4669" y="6315"/>
                    <a:pt x="4669" y="6315"/>
                    <a:pt x="4669" y="6315"/>
                  </a:cubicBezTo>
                  <a:cubicBezTo>
                    <a:pt x="9805" y="13263"/>
                    <a:pt x="9805" y="13263"/>
                    <a:pt x="9805" y="13263"/>
                  </a:cubicBezTo>
                  <a:cubicBezTo>
                    <a:pt x="15408" y="18947"/>
                    <a:pt x="15408" y="18947"/>
                    <a:pt x="15408" y="18947"/>
                  </a:cubicBezTo>
                  <a:cubicBezTo>
                    <a:pt x="19610" y="21473"/>
                    <a:pt x="19610" y="21473"/>
                    <a:pt x="19610" y="21473"/>
                  </a:cubicBezTo>
                  <a:cubicBezTo>
                    <a:pt x="22879" y="22736"/>
                    <a:pt x="22879" y="22736"/>
                    <a:pt x="22879" y="22736"/>
                  </a:cubicBezTo>
                  <a:cubicBezTo>
                    <a:pt x="24280" y="22736"/>
                    <a:pt x="24280" y="22736"/>
                    <a:pt x="24280" y="22736"/>
                  </a:cubicBezTo>
                  <a:cubicBezTo>
                    <a:pt x="25680" y="22736"/>
                    <a:pt x="25680" y="22736"/>
                    <a:pt x="25680" y="22736"/>
                  </a:cubicBezTo>
                  <a:cubicBezTo>
                    <a:pt x="26614" y="27157"/>
                    <a:pt x="26614" y="27157"/>
                    <a:pt x="26614" y="27157"/>
                  </a:cubicBezTo>
                  <a:cubicBezTo>
                    <a:pt x="30350" y="26526"/>
                    <a:pt x="30350" y="26526"/>
                    <a:pt x="30350" y="26526"/>
                  </a:cubicBezTo>
                  <a:cubicBezTo>
                    <a:pt x="30817" y="32842"/>
                    <a:pt x="30817" y="32842"/>
                    <a:pt x="30817" y="32842"/>
                  </a:cubicBezTo>
                  <a:cubicBezTo>
                    <a:pt x="29416" y="35368"/>
                    <a:pt x="29416" y="35368"/>
                    <a:pt x="29416" y="35368"/>
                  </a:cubicBezTo>
                  <a:cubicBezTo>
                    <a:pt x="25214" y="38526"/>
                    <a:pt x="25214" y="38526"/>
                    <a:pt x="25214" y="38526"/>
                  </a:cubicBezTo>
                  <a:cubicBezTo>
                    <a:pt x="22412" y="43578"/>
                    <a:pt x="22412" y="43578"/>
                    <a:pt x="22412" y="43578"/>
                  </a:cubicBezTo>
                  <a:cubicBezTo>
                    <a:pt x="21478" y="46105"/>
                    <a:pt x="21478" y="46105"/>
                    <a:pt x="21478" y="46105"/>
                  </a:cubicBezTo>
                  <a:cubicBezTo>
                    <a:pt x="22412" y="46736"/>
                    <a:pt x="22412" y="46736"/>
                    <a:pt x="22412" y="46736"/>
                  </a:cubicBezTo>
                  <a:cubicBezTo>
                    <a:pt x="24280" y="44210"/>
                    <a:pt x="24280" y="44210"/>
                    <a:pt x="24280" y="44210"/>
                  </a:cubicBezTo>
                  <a:cubicBezTo>
                    <a:pt x="25680" y="41684"/>
                    <a:pt x="25680" y="41684"/>
                    <a:pt x="25680" y="41684"/>
                  </a:cubicBezTo>
                  <a:cubicBezTo>
                    <a:pt x="29883" y="37894"/>
                    <a:pt x="29883" y="37894"/>
                    <a:pt x="29883" y="37894"/>
                  </a:cubicBezTo>
                  <a:cubicBezTo>
                    <a:pt x="32684" y="36000"/>
                    <a:pt x="32684" y="36000"/>
                    <a:pt x="32684" y="36000"/>
                  </a:cubicBezTo>
                  <a:cubicBezTo>
                    <a:pt x="32217" y="38526"/>
                    <a:pt x="32217" y="38526"/>
                    <a:pt x="32217" y="38526"/>
                  </a:cubicBezTo>
                  <a:cubicBezTo>
                    <a:pt x="30817" y="40421"/>
                    <a:pt x="30817" y="40421"/>
                    <a:pt x="30817" y="40421"/>
                  </a:cubicBezTo>
                  <a:cubicBezTo>
                    <a:pt x="28949" y="46736"/>
                    <a:pt x="28949" y="46736"/>
                    <a:pt x="28949" y="46736"/>
                  </a:cubicBezTo>
                  <a:cubicBezTo>
                    <a:pt x="24280" y="50526"/>
                    <a:pt x="24280" y="50526"/>
                    <a:pt x="24280" y="50526"/>
                  </a:cubicBezTo>
                  <a:cubicBezTo>
                    <a:pt x="21478" y="54315"/>
                    <a:pt x="21478" y="54315"/>
                    <a:pt x="21478" y="54315"/>
                  </a:cubicBezTo>
                  <a:cubicBezTo>
                    <a:pt x="21478" y="57473"/>
                    <a:pt x="21478" y="57473"/>
                    <a:pt x="21478" y="57473"/>
                  </a:cubicBezTo>
                  <a:cubicBezTo>
                    <a:pt x="23346" y="58105"/>
                    <a:pt x="23346" y="58105"/>
                    <a:pt x="23346" y="58105"/>
                  </a:cubicBezTo>
                  <a:cubicBezTo>
                    <a:pt x="25680" y="54947"/>
                    <a:pt x="25680" y="54947"/>
                    <a:pt x="25680" y="54947"/>
                  </a:cubicBezTo>
                  <a:cubicBezTo>
                    <a:pt x="28015" y="52421"/>
                    <a:pt x="28015" y="52421"/>
                    <a:pt x="28015" y="52421"/>
                  </a:cubicBezTo>
                  <a:cubicBezTo>
                    <a:pt x="30350" y="51789"/>
                    <a:pt x="30350" y="51789"/>
                    <a:pt x="30350" y="51789"/>
                  </a:cubicBezTo>
                  <a:cubicBezTo>
                    <a:pt x="32217" y="49263"/>
                    <a:pt x="32217" y="49263"/>
                    <a:pt x="32217" y="49263"/>
                  </a:cubicBezTo>
                  <a:cubicBezTo>
                    <a:pt x="33151" y="42947"/>
                    <a:pt x="33151" y="42947"/>
                    <a:pt x="33151" y="42947"/>
                  </a:cubicBezTo>
                  <a:cubicBezTo>
                    <a:pt x="35019" y="37894"/>
                    <a:pt x="35019" y="37894"/>
                    <a:pt x="35019" y="37894"/>
                  </a:cubicBezTo>
                  <a:cubicBezTo>
                    <a:pt x="37354" y="34105"/>
                    <a:pt x="37354" y="34105"/>
                    <a:pt x="37354" y="34105"/>
                  </a:cubicBezTo>
                  <a:cubicBezTo>
                    <a:pt x="37821" y="31578"/>
                    <a:pt x="37821" y="31578"/>
                    <a:pt x="37821" y="31578"/>
                  </a:cubicBezTo>
                  <a:cubicBezTo>
                    <a:pt x="36420" y="26526"/>
                    <a:pt x="36420" y="26526"/>
                    <a:pt x="36420" y="26526"/>
                  </a:cubicBezTo>
                  <a:cubicBezTo>
                    <a:pt x="36420" y="21473"/>
                    <a:pt x="36420" y="21473"/>
                    <a:pt x="36420" y="21473"/>
                  </a:cubicBezTo>
                  <a:cubicBezTo>
                    <a:pt x="35019" y="22105"/>
                    <a:pt x="35019" y="22105"/>
                    <a:pt x="35019" y="22105"/>
                  </a:cubicBezTo>
                  <a:cubicBezTo>
                    <a:pt x="34085" y="24000"/>
                    <a:pt x="34085" y="24000"/>
                    <a:pt x="34085" y="24000"/>
                  </a:cubicBezTo>
                  <a:cubicBezTo>
                    <a:pt x="34552" y="29052"/>
                    <a:pt x="34552" y="29052"/>
                    <a:pt x="34552" y="29052"/>
                  </a:cubicBezTo>
                  <a:cubicBezTo>
                    <a:pt x="35486" y="32842"/>
                    <a:pt x="35486" y="32842"/>
                    <a:pt x="35486" y="32842"/>
                  </a:cubicBezTo>
                  <a:cubicBezTo>
                    <a:pt x="35486" y="34105"/>
                    <a:pt x="35486" y="34105"/>
                    <a:pt x="35486" y="34105"/>
                  </a:cubicBezTo>
                  <a:cubicBezTo>
                    <a:pt x="34552" y="33473"/>
                    <a:pt x="34552" y="33473"/>
                    <a:pt x="34552" y="33473"/>
                  </a:cubicBezTo>
                  <a:cubicBezTo>
                    <a:pt x="33618" y="32210"/>
                    <a:pt x="33618" y="32210"/>
                    <a:pt x="33618" y="32210"/>
                  </a:cubicBezTo>
                  <a:cubicBezTo>
                    <a:pt x="32684" y="29052"/>
                    <a:pt x="32684" y="29052"/>
                    <a:pt x="32684" y="29052"/>
                  </a:cubicBezTo>
                  <a:cubicBezTo>
                    <a:pt x="31750" y="25894"/>
                    <a:pt x="31750" y="25894"/>
                    <a:pt x="31750" y="25894"/>
                  </a:cubicBezTo>
                  <a:cubicBezTo>
                    <a:pt x="31750" y="23368"/>
                    <a:pt x="31750" y="23368"/>
                    <a:pt x="31750" y="23368"/>
                  </a:cubicBezTo>
                  <a:cubicBezTo>
                    <a:pt x="34085" y="20210"/>
                    <a:pt x="34085" y="20210"/>
                    <a:pt x="34085" y="20210"/>
                  </a:cubicBezTo>
                  <a:cubicBezTo>
                    <a:pt x="35019" y="17684"/>
                    <a:pt x="35019" y="17684"/>
                    <a:pt x="35019" y="17684"/>
                  </a:cubicBezTo>
                  <a:cubicBezTo>
                    <a:pt x="34552" y="15157"/>
                    <a:pt x="34552" y="15157"/>
                    <a:pt x="34552" y="15157"/>
                  </a:cubicBezTo>
                  <a:cubicBezTo>
                    <a:pt x="36887" y="18315"/>
                    <a:pt x="36887" y="18315"/>
                    <a:pt x="36887" y="18315"/>
                  </a:cubicBezTo>
                  <a:cubicBezTo>
                    <a:pt x="37354" y="18947"/>
                    <a:pt x="37354" y="18947"/>
                    <a:pt x="37354" y="18947"/>
                  </a:cubicBezTo>
                  <a:cubicBezTo>
                    <a:pt x="37821" y="15157"/>
                    <a:pt x="37821" y="15157"/>
                    <a:pt x="37821" y="15157"/>
                  </a:cubicBezTo>
                  <a:cubicBezTo>
                    <a:pt x="36887" y="9473"/>
                    <a:pt x="36887" y="9473"/>
                    <a:pt x="36887" y="9473"/>
                  </a:cubicBezTo>
                  <a:cubicBezTo>
                    <a:pt x="37354" y="7578"/>
                    <a:pt x="37354" y="7578"/>
                    <a:pt x="37354" y="7578"/>
                  </a:cubicBezTo>
                  <a:cubicBezTo>
                    <a:pt x="35953" y="6947"/>
                    <a:pt x="35953" y="6947"/>
                    <a:pt x="35953" y="6947"/>
                  </a:cubicBezTo>
                  <a:cubicBezTo>
                    <a:pt x="35486" y="0"/>
                    <a:pt x="35486" y="0"/>
                    <a:pt x="35486" y="0"/>
                  </a:cubicBezTo>
                  <a:cubicBezTo>
                    <a:pt x="35486" y="0"/>
                    <a:pt x="62101" y="10105"/>
                    <a:pt x="67704" y="12000"/>
                  </a:cubicBezTo>
                  <a:cubicBezTo>
                    <a:pt x="72840" y="13894"/>
                    <a:pt x="107392" y="26526"/>
                    <a:pt x="109727" y="27157"/>
                  </a:cubicBezTo>
                  <a:cubicBezTo>
                    <a:pt x="112062" y="28421"/>
                    <a:pt x="114863" y="28421"/>
                    <a:pt x="114863" y="28421"/>
                  </a:cubicBezTo>
                  <a:lnTo>
                    <a:pt x="120000" y="29684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4" name="Shape 1386">
              <a:extLst>
                <a:ext uri="{FF2B5EF4-FFF2-40B4-BE49-F238E27FC236}">
                  <a16:creationId xmlns:a16="http://schemas.microsoft.com/office/drawing/2014/main" id="{71E37727-79F1-F04E-E8B0-2079E00BBAA7}"/>
                </a:ext>
              </a:extLst>
            </p:cNvPr>
            <p:cNvSpPr/>
            <p:nvPr/>
          </p:nvSpPr>
          <p:spPr>
            <a:xfrm>
              <a:off x="5925594" y="2621841"/>
              <a:ext cx="384509" cy="3946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894" y="0"/>
                  </a:moveTo>
                  <a:lnTo>
                    <a:pt x="119999" y="11794"/>
                  </a:lnTo>
                  <a:lnTo>
                    <a:pt x="119473" y="22564"/>
                  </a:lnTo>
                  <a:lnTo>
                    <a:pt x="117894" y="22564"/>
                  </a:lnTo>
                  <a:lnTo>
                    <a:pt x="110526" y="115897"/>
                  </a:lnTo>
                  <a:lnTo>
                    <a:pt x="47894" y="110256"/>
                  </a:lnTo>
                  <a:lnTo>
                    <a:pt x="47368" y="114871"/>
                  </a:lnTo>
                  <a:lnTo>
                    <a:pt x="16842" y="111794"/>
                  </a:lnTo>
                  <a:lnTo>
                    <a:pt x="15263" y="120000"/>
                  </a:lnTo>
                  <a:lnTo>
                    <a:pt x="0" y="117948"/>
                  </a:lnTo>
                  <a:lnTo>
                    <a:pt x="17894" y="0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5" name="Shape 1387">
              <a:extLst>
                <a:ext uri="{FF2B5EF4-FFF2-40B4-BE49-F238E27FC236}">
                  <a16:creationId xmlns:a16="http://schemas.microsoft.com/office/drawing/2014/main" id="{9FCF9421-8D14-6CEB-6D2D-E11AFCA15BB0}"/>
                </a:ext>
              </a:extLst>
            </p:cNvPr>
            <p:cNvSpPr/>
            <p:nvPr/>
          </p:nvSpPr>
          <p:spPr>
            <a:xfrm>
              <a:off x="6068941" y="2696044"/>
              <a:ext cx="762272" cy="7521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407" y="68071"/>
                  </a:moveTo>
                  <a:lnTo>
                    <a:pt x="118938" y="65919"/>
                  </a:lnTo>
                  <a:lnTo>
                    <a:pt x="120000" y="64573"/>
                  </a:lnTo>
                  <a:lnTo>
                    <a:pt x="119469" y="62959"/>
                  </a:lnTo>
                  <a:lnTo>
                    <a:pt x="118938" y="60807"/>
                  </a:lnTo>
                  <a:lnTo>
                    <a:pt x="118672" y="59999"/>
                  </a:lnTo>
                  <a:lnTo>
                    <a:pt x="118672" y="58385"/>
                  </a:lnTo>
                  <a:lnTo>
                    <a:pt x="118407" y="57847"/>
                  </a:lnTo>
                  <a:lnTo>
                    <a:pt x="117345" y="55426"/>
                  </a:lnTo>
                  <a:lnTo>
                    <a:pt x="117345" y="54887"/>
                  </a:lnTo>
                  <a:lnTo>
                    <a:pt x="115486" y="53273"/>
                  </a:lnTo>
                  <a:lnTo>
                    <a:pt x="115486" y="35246"/>
                  </a:lnTo>
                  <a:lnTo>
                    <a:pt x="112831" y="34977"/>
                  </a:lnTo>
                  <a:lnTo>
                    <a:pt x="112300" y="35515"/>
                  </a:lnTo>
                  <a:lnTo>
                    <a:pt x="111504" y="35246"/>
                  </a:lnTo>
                  <a:lnTo>
                    <a:pt x="110707" y="34439"/>
                  </a:lnTo>
                  <a:lnTo>
                    <a:pt x="109646" y="33901"/>
                  </a:lnTo>
                  <a:lnTo>
                    <a:pt x="108318" y="33901"/>
                  </a:lnTo>
                  <a:lnTo>
                    <a:pt x="106725" y="32825"/>
                  </a:lnTo>
                  <a:lnTo>
                    <a:pt x="105663" y="31479"/>
                  </a:lnTo>
                  <a:lnTo>
                    <a:pt x="104336" y="31210"/>
                  </a:lnTo>
                  <a:lnTo>
                    <a:pt x="102212" y="31748"/>
                  </a:lnTo>
                  <a:lnTo>
                    <a:pt x="101681" y="31479"/>
                  </a:lnTo>
                  <a:lnTo>
                    <a:pt x="100353" y="31210"/>
                  </a:lnTo>
                  <a:lnTo>
                    <a:pt x="99292" y="32017"/>
                  </a:lnTo>
                  <a:lnTo>
                    <a:pt x="98761" y="32286"/>
                  </a:lnTo>
                  <a:lnTo>
                    <a:pt x="97964" y="31748"/>
                  </a:lnTo>
                  <a:lnTo>
                    <a:pt x="96902" y="31748"/>
                  </a:lnTo>
                  <a:lnTo>
                    <a:pt x="96371" y="32556"/>
                  </a:lnTo>
                  <a:lnTo>
                    <a:pt x="95044" y="33363"/>
                  </a:lnTo>
                  <a:lnTo>
                    <a:pt x="93982" y="33632"/>
                  </a:lnTo>
                  <a:lnTo>
                    <a:pt x="93451" y="32825"/>
                  </a:lnTo>
                  <a:lnTo>
                    <a:pt x="92654" y="32017"/>
                  </a:lnTo>
                  <a:lnTo>
                    <a:pt x="90530" y="32286"/>
                  </a:lnTo>
                  <a:lnTo>
                    <a:pt x="89203" y="31479"/>
                  </a:lnTo>
                  <a:lnTo>
                    <a:pt x="88141" y="31748"/>
                  </a:lnTo>
                  <a:lnTo>
                    <a:pt x="87610" y="32825"/>
                  </a:lnTo>
                  <a:lnTo>
                    <a:pt x="87079" y="33094"/>
                  </a:lnTo>
                  <a:lnTo>
                    <a:pt x="86814" y="31748"/>
                  </a:lnTo>
                  <a:lnTo>
                    <a:pt x="86283" y="31210"/>
                  </a:lnTo>
                  <a:lnTo>
                    <a:pt x="84690" y="32286"/>
                  </a:lnTo>
                  <a:lnTo>
                    <a:pt x="84424" y="31210"/>
                  </a:lnTo>
                  <a:lnTo>
                    <a:pt x="82831" y="30134"/>
                  </a:lnTo>
                  <a:lnTo>
                    <a:pt x="82300" y="30134"/>
                  </a:lnTo>
                  <a:lnTo>
                    <a:pt x="81769" y="30941"/>
                  </a:lnTo>
                  <a:lnTo>
                    <a:pt x="80973" y="31479"/>
                  </a:lnTo>
                  <a:lnTo>
                    <a:pt x="80176" y="31210"/>
                  </a:lnTo>
                  <a:lnTo>
                    <a:pt x="79911" y="29865"/>
                  </a:lnTo>
                  <a:lnTo>
                    <a:pt x="79115" y="29865"/>
                  </a:lnTo>
                  <a:lnTo>
                    <a:pt x="78318" y="28251"/>
                  </a:lnTo>
                  <a:lnTo>
                    <a:pt x="76194" y="28251"/>
                  </a:lnTo>
                  <a:lnTo>
                    <a:pt x="75398" y="28789"/>
                  </a:lnTo>
                  <a:lnTo>
                    <a:pt x="74601" y="27982"/>
                  </a:lnTo>
                  <a:lnTo>
                    <a:pt x="74336" y="27982"/>
                  </a:lnTo>
                  <a:lnTo>
                    <a:pt x="73008" y="28251"/>
                  </a:lnTo>
                  <a:lnTo>
                    <a:pt x="71415" y="27174"/>
                  </a:lnTo>
                  <a:lnTo>
                    <a:pt x="69292" y="27174"/>
                  </a:lnTo>
                  <a:lnTo>
                    <a:pt x="68761" y="25291"/>
                  </a:lnTo>
                  <a:lnTo>
                    <a:pt x="67699" y="24753"/>
                  </a:lnTo>
                  <a:lnTo>
                    <a:pt x="67168" y="25022"/>
                  </a:lnTo>
                  <a:lnTo>
                    <a:pt x="66371" y="24753"/>
                  </a:lnTo>
                  <a:lnTo>
                    <a:pt x="65575" y="25022"/>
                  </a:lnTo>
                  <a:lnTo>
                    <a:pt x="64778" y="25022"/>
                  </a:lnTo>
                  <a:lnTo>
                    <a:pt x="64247" y="24215"/>
                  </a:lnTo>
                  <a:lnTo>
                    <a:pt x="62389" y="22331"/>
                  </a:lnTo>
                  <a:lnTo>
                    <a:pt x="63451" y="1614"/>
                  </a:lnTo>
                  <a:lnTo>
                    <a:pt x="36902" y="0"/>
                  </a:lnTo>
                  <a:lnTo>
                    <a:pt x="33185" y="48968"/>
                  </a:lnTo>
                  <a:lnTo>
                    <a:pt x="1592" y="46008"/>
                  </a:lnTo>
                  <a:lnTo>
                    <a:pt x="1327" y="48430"/>
                  </a:lnTo>
                  <a:lnTo>
                    <a:pt x="0" y="48430"/>
                  </a:lnTo>
                  <a:lnTo>
                    <a:pt x="530" y="49237"/>
                  </a:lnTo>
                  <a:lnTo>
                    <a:pt x="1858" y="50044"/>
                  </a:lnTo>
                  <a:lnTo>
                    <a:pt x="2654" y="51121"/>
                  </a:lnTo>
                  <a:lnTo>
                    <a:pt x="2920" y="51928"/>
                  </a:lnTo>
                  <a:lnTo>
                    <a:pt x="3451" y="53004"/>
                  </a:lnTo>
                  <a:lnTo>
                    <a:pt x="3982" y="53273"/>
                  </a:lnTo>
                  <a:lnTo>
                    <a:pt x="4778" y="53811"/>
                  </a:lnTo>
                  <a:lnTo>
                    <a:pt x="5575" y="54349"/>
                  </a:lnTo>
                  <a:lnTo>
                    <a:pt x="5840" y="55156"/>
                  </a:lnTo>
                  <a:lnTo>
                    <a:pt x="6902" y="56502"/>
                  </a:lnTo>
                  <a:lnTo>
                    <a:pt x="7964" y="57309"/>
                  </a:lnTo>
                  <a:lnTo>
                    <a:pt x="10088" y="60269"/>
                  </a:lnTo>
                  <a:lnTo>
                    <a:pt x="10884" y="60269"/>
                  </a:lnTo>
                  <a:lnTo>
                    <a:pt x="11681" y="61076"/>
                  </a:lnTo>
                  <a:lnTo>
                    <a:pt x="12743" y="61883"/>
                  </a:lnTo>
                  <a:lnTo>
                    <a:pt x="14070" y="62959"/>
                  </a:lnTo>
                  <a:lnTo>
                    <a:pt x="14601" y="64035"/>
                  </a:lnTo>
                  <a:lnTo>
                    <a:pt x="14601" y="65919"/>
                  </a:lnTo>
                  <a:lnTo>
                    <a:pt x="15663" y="67533"/>
                  </a:lnTo>
                  <a:lnTo>
                    <a:pt x="15929" y="68609"/>
                  </a:lnTo>
                  <a:lnTo>
                    <a:pt x="15663" y="69686"/>
                  </a:lnTo>
                  <a:lnTo>
                    <a:pt x="15663" y="71031"/>
                  </a:lnTo>
                  <a:lnTo>
                    <a:pt x="15929" y="72645"/>
                  </a:lnTo>
                  <a:lnTo>
                    <a:pt x="17256" y="73991"/>
                  </a:lnTo>
                  <a:lnTo>
                    <a:pt x="17522" y="74798"/>
                  </a:lnTo>
                  <a:lnTo>
                    <a:pt x="17787" y="75067"/>
                  </a:lnTo>
                  <a:lnTo>
                    <a:pt x="18318" y="75605"/>
                  </a:lnTo>
                  <a:lnTo>
                    <a:pt x="18849" y="76143"/>
                  </a:lnTo>
                  <a:lnTo>
                    <a:pt x="19646" y="76950"/>
                  </a:lnTo>
                  <a:lnTo>
                    <a:pt x="20707" y="77757"/>
                  </a:lnTo>
                  <a:lnTo>
                    <a:pt x="21504" y="78565"/>
                  </a:lnTo>
                  <a:lnTo>
                    <a:pt x="22300" y="78834"/>
                  </a:lnTo>
                  <a:lnTo>
                    <a:pt x="23362" y="79641"/>
                  </a:lnTo>
                  <a:lnTo>
                    <a:pt x="24955" y="80448"/>
                  </a:lnTo>
                  <a:lnTo>
                    <a:pt x="26814" y="81793"/>
                  </a:lnTo>
                  <a:lnTo>
                    <a:pt x="27610" y="82062"/>
                  </a:lnTo>
                  <a:lnTo>
                    <a:pt x="28938" y="82600"/>
                  </a:lnTo>
                  <a:lnTo>
                    <a:pt x="30000" y="82600"/>
                  </a:lnTo>
                  <a:lnTo>
                    <a:pt x="30530" y="81524"/>
                  </a:lnTo>
                  <a:lnTo>
                    <a:pt x="31327" y="80717"/>
                  </a:lnTo>
                  <a:lnTo>
                    <a:pt x="31858" y="80179"/>
                  </a:lnTo>
                  <a:lnTo>
                    <a:pt x="32654" y="79910"/>
                  </a:lnTo>
                  <a:lnTo>
                    <a:pt x="32654" y="78565"/>
                  </a:lnTo>
                  <a:lnTo>
                    <a:pt x="33185" y="77488"/>
                  </a:lnTo>
                  <a:lnTo>
                    <a:pt x="33716" y="76143"/>
                  </a:lnTo>
                  <a:lnTo>
                    <a:pt x="35044" y="74529"/>
                  </a:lnTo>
                  <a:lnTo>
                    <a:pt x="36902" y="74260"/>
                  </a:lnTo>
                  <a:lnTo>
                    <a:pt x="37964" y="73991"/>
                  </a:lnTo>
                  <a:lnTo>
                    <a:pt x="39292" y="73991"/>
                  </a:lnTo>
                  <a:lnTo>
                    <a:pt x="40619" y="74529"/>
                  </a:lnTo>
                  <a:lnTo>
                    <a:pt x="42212" y="74798"/>
                  </a:lnTo>
                  <a:lnTo>
                    <a:pt x="43008" y="74798"/>
                  </a:lnTo>
                  <a:lnTo>
                    <a:pt x="45132" y="75067"/>
                  </a:lnTo>
                  <a:lnTo>
                    <a:pt x="45929" y="75605"/>
                  </a:lnTo>
                  <a:lnTo>
                    <a:pt x="46725" y="77219"/>
                  </a:lnTo>
                  <a:lnTo>
                    <a:pt x="47256" y="77219"/>
                  </a:lnTo>
                  <a:lnTo>
                    <a:pt x="48584" y="78565"/>
                  </a:lnTo>
                  <a:lnTo>
                    <a:pt x="49646" y="79103"/>
                  </a:lnTo>
                  <a:lnTo>
                    <a:pt x="50442" y="80717"/>
                  </a:lnTo>
                  <a:lnTo>
                    <a:pt x="52035" y="82869"/>
                  </a:lnTo>
                  <a:lnTo>
                    <a:pt x="53097" y="86098"/>
                  </a:lnTo>
                  <a:lnTo>
                    <a:pt x="53893" y="87174"/>
                  </a:lnTo>
                  <a:lnTo>
                    <a:pt x="54955" y="89327"/>
                  </a:lnTo>
                  <a:lnTo>
                    <a:pt x="54955" y="90134"/>
                  </a:lnTo>
                  <a:lnTo>
                    <a:pt x="55752" y="92286"/>
                  </a:lnTo>
                  <a:lnTo>
                    <a:pt x="57876" y="94170"/>
                  </a:lnTo>
                  <a:lnTo>
                    <a:pt x="58407" y="96322"/>
                  </a:lnTo>
                  <a:lnTo>
                    <a:pt x="61061" y="99551"/>
                  </a:lnTo>
                  <a:lnTo>
                    <a:pt x="62389" y="100089"/>
                  </a:lnTo>
                  <a:lnTo>
                    <a:pt x="62123" y="102511"/>
                  </a:lnTo>
                  <a:lnTo>
                    <a:pt x="61592" y="103049"/>
                  </a:lnTo>
                  <a:lnTo>
                    <a:pt x="62123" y="103587"/>
                  </a:lnTo>
                  <a:lnTo>
                    <a:pt x="62920" y="104394"/>
                  </a:lnTo>
                  <a:lnTo>
                    <a:pt x="62920" y="106008"/>
                  </a:lnTo>
                  <a:lnTo>
                    <a:pt x="64513" y="108968"/>
                  </a:lnTo>
                  <a:lnTo>
                    <a:pt x="65309" y="110582"/>
                  </a:lnTo>
                  <a:lnTo>
                    <a:pt x="66106" y="111928"/>
                  </a:lnTo>
                  <a:lnTo>
                    <a:pt x="66637" y="113273"/>
                  </a:lnTo>
                  <a:lnTo>
                    <a:pt x="68761" y="113542"/>
                  </a:lnTo>
                  <a:lnTo>
                    <a:pt x="70088" y="114887"/>
                  </a:lnTo>
                  <a:lnTo>
                    <a:pt x="72477" y="114887"/>
                  </a:lnTo>
                  <a:lnTo>
                    <a:pt x="74336" y="116771"/>
                  </a:lnTo>
                  <a:lnTo>
                    <a:pt x="75398" y="116771"/>
                  </a:lnTo>
                  <a:lnTo>
                    <a:pt x="75929" y="117578"/>
                  </a:lnTo>
                  <a:lnTo>
                    <a:pt x="77256" y="117847"/>
                  </a:lnTo>
                  <a:lnTo>
                    <a:pt x="77522" y="117309"/>
                  </a:lnTo>
                  <a:lnTo>
                    <a:pt x="80176" y="117847"/>
                  </a:lnTo>
                  <a:lnTo>
                    <a:pt x="80176" y="118116"/>
                  </a:lnTo>
                  <a:lnTo>
                    <a:pt x="80973" y="118923"/>
                  </a:lnTo>
                  <a:lnTo>
                    <a:pt x="82300" y="119999"/>
                  </a:lnTo>
                  <a:lnTo>
                    <a:pt x="83097" y="119461"/>
                  </a:lnTo>
                  <a:lnTo>
                    <a:pt x="83362" y="118923"/>
                  </a:lnTo>
                  <a:lnTo>
                    <a:pt x="85221" y="118654"/>
                  </a:lnTo>
                  <a:lnTo>
                    <a:pt x="84690" y="117309"/>
                  </a:lnTo>
                  <a:lnTo>
                    <a:pt x="84690" y="116502"/>
                  </a:lnTo>
                  <a:lnTo>
                    <a:pt x="84424" y="115426"/>
                  </a:lnTo>
                  <a:lnTo>
                    <a:pt x="84159" y="114349"/>
                  </a:lnTo>
                  <a:lnTo>
                    <a:pt x="83362" y="113811"/>
                  </a:lnTo>
                  <a:lnTo>
                    <a:pt x="82831" y="112197"/>
                  </a:lnTo>
                  <a:lnTo>
                    <a:pt x="82566" y="110582"/>
                  </a:lnTo>
                  <a:lnTo>
                    <a:pt x="81769" y="108699"/>
                  </a:lnTo>
                  <a:lnTo>
                    <a:pt x="81769" y="107085"/>
                  </a:lnTo>
                  <a:lnTo>
                    <a:pt x="82566" y="104663"/>
                  </a:lnTo>
                  <a:lnTo>
                    <a:pt x="83362" y="102242"/>
                  </a:lnTo>
                  <a:lnTo>
                    <a:pt x="84424" y="99551"/>
                  </a:lnTo>
                  <a:lnTo>
                    <a:pt x="84159" y="99013"/>
                  </a:lnTo>
                  <a:lnTo>
                    <a:pt x="83362" y="98475"/>
                  </a:lnTo>
                  <a:lnTo>
                    <a:pt x="82566" y="97668"/>
                  </a:lnTo>
                  <a:lnTo>
                    <a:pt x="82566" y="97130"/>
                  </a:lnTo>
                  <a:lnTo>
                    <a:pt x="83097" y="97399"/>
                  </a:lnTo>
                  <a:lnTo>
                    <a:pt x="85486" y="97130"/>
                  </a:lnTo>
                  <a:lnTo>
                    <a:pt x="85752" y="97130"/>
                  </a:lnTo>
                  <a:lnTo>
                    <a:pt x="86548" y="95515"/>
                  </a:lnTo>
                  <a:lnTo>
                    <a:pt x="85752" y="95515"/>
                  </a:lnTo>
                  <a:lnTo>
                    <a:pt x="85486" y="94977"/>
                  </a:lnTo>
                  <a:lnTo>
                    <a:pt x="85486" y="94439"/>
                  </a:lnTo>
                  <a:lnTo>
                    <a:pt x="86017" y="94170"/>
                  </a:lnTo>
                  <a:lnTo>
                    <a:pt x="87079" y="94170"/>
                  </a:lnTo>
                  <a:lnTo>
                    <a:pt x="88407" y="94170"/>
                  </a:lnTo>
                  <a:lnTo>
                    <a:pt x="88938" y="94439"/>
                  </a:lnTo>
                  <a:lnTo>
                    <a:pt x="89734" y="94170"/>
                  </a:lnTo>
                  <a:lnTo>
                    <a:pt x="91061" y="93094"/>
                  </a:lnTo>
                  <a:lnTo>
                    <a:pt x="90530" y="93094"/>
                  </a:lnTo>
                  <a:lnTo>
                    <a:pt x="89469" y="93901"/>
                  </a:lnTo>
                  <a:lnTo>
                    <a:pt x="89203" y="92825"/>
                  </a:lnTo>
                  <a:lnTo>
                    <a:pt x="89734" y="91210"/>
                  </a:lnTo>
                  <a:lnTo>
                    <a:pt x="90265" y="91748"/>
                  </a:lnTo>
                  <a:lnTo>
                    <a:pt x="90796" y="92017"/>
                  </a:lnTo>
                  <a:lnTo>
                    <a:pt x="92123" y="92017"/>
                  </a:lnTo>
                  <a:lnTo>
                    <a:pt x="92654" y="91479"/>
                  </a:lnTo>
                  <a:lnTo>
                    <a:pt x="92389" y="90403"/>
                  </a:lnTo>
                  <a:lnTo>
                    <a:pt x="91592" y="89327"/>
                  </a:lnTo>
                  <a:lnTo>
                    <a:pt x="91858" y="89058"/>
                  </a:lnTo>
                  <a:lnTo>
                    <a:pt x="92654" y="89058"/>
                  </a:lnTo>
                  <a:lnTo>
                    <a:pt x="93451" y="88520"/>
                  </a:lnTo>
                  <a:lnTo>
                    <a:pt x="93982" y="89058"/>
                  </a:lnTo>
                  <a:lnTo>
                    <a:pt x="94778" y="88520"/>
                  </a:lnTo>
                  <a:lnTo>
                    <a:pt x="95044" y="89058"/>
                  </a:lnTo>
                  <a:lnTo>
                    <a:pt x="95840" y="89596"/>
                  </a:lnTo>
                  <a:lnTo>
                    <a:pt x="96637" y="89058"/>
                  </a:lnTo>
                  <a:lnTo>
                    <a:pt x="97433" y="88520"/>
                  </a:lnTo>
                  <a:lnTo>
                    <a:pt x="99292" y="87982"/>
                  </a:lnTo>
                  <a:lnTo>
                    <a:pt x="101150" y="87713"/>
                  </a:lnTo>
                  <a:lnTo>
                    <a:pt x="104070" y="86098"/>
                  </a:lnTo>
                  <a:lnTo>
                    <a:pt x="104867" y="84484"/>
                  </a:lnTo>
                  <a:lnTo>
                    <a:pt x="105132" y="83139"/>
                  </a:lnTo>
                  <a:lnTo>
                    <a:pt x="105929" y="82600"/>
                  </a:lnTo>
                  <a:lnTo>
                    <a:pt x="106725" y="82331"/>
                  </a:lnTo>
                  <a:lnTo>
                    <a:pt x="106991" y="82062"/>
                  </a:lnTo>
                  <a:lnTo>
                    <a:pt x="107787" y="81524"/>
                  </a:lnTo>
                  <a:lnTo>
                    <a:pt x="107522" y="80717"/>
                  </a:lnTo>
                  <a:lnTo>
                    <a:pt x="107256" y="79910"/>
                  </a:lnTo>
                  <a:lnTo>
                    <a:pt x="106991" y="79641"/>
                  </a:lnTo>
                  <a:lnTo>
                    <a:pt x="106725" y="79103"/>
                  </a:lnTo>
                  <a:lnTo>
                    <a:pt x="106991" y="78295"/>
                  </a:lnTo>
                  <a:lnTo>
                    <a:pt x="108053" y="77488"/>
                  </a:lnTo>
                  <a:lnTo>
                    <a:pt x="108849" y="76950"/>
                  </a:lnTo>
                  <a:lnTo>
                    <a:pt x="109380" y="76950"/>
                  </a:lnTo>
                  <a:lnTo>
                    <a:pt x="109380" y="77757"/>
                  </a:lnTo>
                  <a:lnTo>
                    <a:pt x="109380" y="78834"/>
                  </a:lnTo>
                  <a:lnTo>
                    <a:pt x="109380" y="80448"/>
                  </a:lnTo>
                  <a:lnTo>
                    <a:pt x="109646" y="80717"/>
                  </a:lnTo>
                  <a:lnTo>
                    <a:pt x="111238" y="79372"/>
                  </a:lnTo>
                  <a:lnTo>
                    <a:pt x="112566" y="79103"/>
                  </a:lnTo>
                  <a:lnTo>
                    <a:pt x="116548" y="77488"/>
                  </a:lnTo>
                  <a:lnTo>
                    <a:pt x="117079" y="77219"/>
                  </a:lnTo>
                  <a:lnTo>
                    <a:pt x="117876" y="75874"/>
                  </a:lnTo>
                  <a:lnTo>
                    <a:pt x="118672" y="73183"/>
                  </a:lnTo>
                  <a:lnTo>
                    <a:pt x="118672" y="72107"/>
                  </a:lnTo>
                  <a:lnTo>
                    <a:pt x="117876" y="70224"/>
                  </a:lnTo>
                  <a:lnTo>
                    <a:pt x="118407" y="68878"/>
                  </a:lnTo>
                  <a:lnTo>
                    <a:pt x="118407" y="68071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6" name="Shape 1388">
              <a:extLst>
                <a:ext uri="{FF2B5EF4-FFF2-40B4-BE49-F238E27FC236}">
                  <a16:creationId xmlns:a16="http://schemas.microsoft.com/office/drawing/2014/main" id="{E191BDF4-F423-63B0-A540-B7A3C7AF21ED}"/>
                </a:ext>
              </a:extLst>
            </p:cNvPr>
            <p:cNvSpPr/>
            <p:nvPr/>
          </p:nvSpPr>
          <p:spPr>
            <a:xfrm>
              <a:off x="5613601" y="2574619"/>
              <a:ext cx="369329" cy="4351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22" y="0"/>
                  </a:moveTo>
                  <a:cubicBezTo>
                    <a:pt x="33822" y="0"/>
                    <a:pt x="31969" y="7500"/>
                    <a:pt x="31505" y="9868"/>
                  </a:cubicBezTo>
                  <a:cubicBezTo>
                    <a:pt x="30579" y="11447"/>
                    <a:pt x="28725" y="16973"/>
                    <a:pt x="28725" y="16973"/>
                  </a:cubicBezTo>
                  <a:cubicBezTo>
                    <a:pt x="27335" y="17763"/>
                    <a:pt x="27335" y="17763"/>
                    <a:pt x="27335" y="17763"/>
                  </a:cubicBezTo>
                  <a:cubicBezTo>
                    <a:pt x="25945" y="16973"/>
                    <a:pt x="25945" y="16973"/>
                    <a:pt x="25945" y="16973"/>
                  </a:cubicBezTo>
                  <a:cubicBezTo>
                    <a:pt x="23629" y="15394"/>
                    <a:pt x="23629" y="15394"/>
                    <a:pt x="23629" y="15394"/>
                  </a:cubicBezTo>
                  <a:cubicBezTo>
                    <a:pt x="21776" y="16184"/>
                    <a:pt x="21776" y="16184"/>
                    <a:pt x="21776" y="16184"/>
                  </a:cubicBezTo>
                  <a:cubicBezTo>
                    <a:pt x="20849" y="14605"/>
                    <a:pt x="20849" y="14605"/>
                    <a:pt x="20849" y="14605"/>
                  </a:cubicBezTo>
                  <a:cubicBezTo>
                    <a:pt x="17606" y="15394"/>
                    <a:pt x="17606" y="15394"/>
                    <a:pt x="17606" y="15394"/>
                  </a:cubicBezTo>
                  <a:cubicBezTo>
                    <a:pt x="16216" y="16578"/>
                    <a:pt x="16216" y="16578"/>
                    <a:pt x="16216" y="16578"/>
                  </a:cubicBezTo>
                  <a:cubicBezTo>
                    <a:pt x="16216" y="20921"/>
                    <a:pt x="16216" y="20921"/>
                    <a:pt x="16216" y="20921"/>
                  </a:cubicBezTo>
                  <a:cubicBezTo>
                    <a:pt x="16216" y="26447"/>
                    <a:pt x="16216" y="26447"/>
                    <a:pt x="16216" y="26447"/>
                  </a:cubicBezTo>
                  <a:cubicBezTo>
                    <a:pt x="16216" y="31578"/>
                    <a:pt x="16216" y="31578"/>
                    <a:pt x="16216" y="31578"/>
                  </a:cubicBezTo>
                  <a:cubicBezTo>
                    <a:pt x="15752" y="33157"/>
                    <a:pt x="15752" y="33157"/>
                    <a:pt x="15752" y="33157"/>
                  </a:cubicBezTo>
                  <a:cubicBezTo>
                    <a:pt x="14362" y="35131"/>
                    <a:pt x="14362" y="35131"/>
                    <a:pt x="14362" y="35131"/>
                  </a:cubicBezTo>
                  <a:cubicBezTo>
                    <a:pt x="13899" y="37105"/>
                    <a:pt x="13899" y="37105"/>
                    <a:pt x="13899" y="37105"/>
                  </a:cubicBezTo>
                  <a:cubicBezTo>
                    <a:pt x="13899" y="39868"/>
                    <a:pt x="13899" y="39868"/>
                    <a:pt x="13899" y="39868"/>
                  </a:cubicBezTo>
                  <a:cubicBezTo>
                    <a:pt x="15752" y="43421"/>
                    <a:pt x="15752" y="43421"/>
                    <a:pt x="15752" y="43421"/>
                  </a:cubicBezTo>
                  <a:cubicBezTo>
                    <a:pt x="16216" y="46973"/>
                    <a:pt x="16216" y="46973"/>
                    <a:pt x="16216" y="46973"/>
                  </a:cubicBezTo>
                  <a:cubicBezTo>
                    <a:pt x="17142" y="48157"/>
                    <a:pt x="17142" y="48157"/>
                    <a:pt x="17142" y="48157"/>
                  </a:cubicBezTo>
                  <a:cubicBezTo>
                    <a:pt x="19459" y="50526"/>
                    <a:pt x="19459" y="50526"/>
                    <a:pt x="19459" y="50526"/>
                  </a:cubicBezTo>
                  <a:cubicBezTo>
                    <a:pt x="18069" y="51315"/>
                    <a:pt x="18069" y="51315"/>
                    <a:pt x="18069" y="51315"/>
                  </a:cubicBezTo>
                  <a:cubicBezTo>
                    <a:pt x="15752" y="52894"/>
                    <a:pt x="15752" y="52894"/>
                    <a:pt x="15752" y="52894"/>
                  </a:cubicBezTo>
                  <a:cubicBezTo>
                    <a:pt x="11119" y="55657"/>
                    <a:pt x="11119" y="55657"/>
                    <a:pt x="11119" y="55657"/>
                  </a:cubicBezTo>
                  <a:cubicBezTo>
                    <a:pt x="9729" y="60789"/>
                    <a:pt x="9729" y="60789"/>
                    <a:pt x="9729" y="60789"/>
                  </a:cubicBezTo>
                  <a:cubicBezTo>
                    <a:pt x="7876" y="63947"/>
                    <a:pt x="7876" y="63947"/>
                    <a:pt x="7876" y="63947"/>
                  </a:cubicBezTo>
                  <a:cubicBezTo>
                    <a:pt x="6023" y="65526"/>
                    <a:pt x="6023" y="65526"/>
                    <a:pt x="6023" y="65526"/>
                  </a:cubicBezTo>
                  <a:cubicBezTo>
                    <a:pt x="5096" y="65921"/>
                    <a:pt x="5096" y="65921"/>
                    <a:pt x="5096" y="65921"/>
                  </a:cubicBezTo>
                  <a:cubicBezTo>
                    <a:pt x="4169" y="67500"/>
                    <a:pt x="4169" y="67500"/>
                    <a:pt x="4169" y="67500"/>
                  </a:cubicBezTo>
                  <a:cubicBezTo>
                    <a:pt x="4633" y="70263"/>
                    <a:pt x="4633" y="70263"/>
                    <a:pt x="4633" y="70263"/>
                  </a:cubicBezTo>
                  <a:cubicBezTo>
                    <a:pt x="4169" y="72236"/>
                    <a:pt x="4169" y="72236"/>
                    <a:pt x="4169" y="72236"/>
                  </a:cubicBezTo>
                  <a:cubicBezTo>
                    <a:pt x="6949" y="74210"/>
                    <a:pt x="6949" y="74210"/>
                    <a:pt x="6949" y="74210"/>
                  </a:cubicBezTo>
                  <a:cubicBezTo>
                    <a:pt x="6023" y="75789"/>
                    <a:pt x="6023" y="75789"/>
                    <a:pt x="6023" y="75789"/>
                  </a:cubicBezTo>
                  <a:cubicBezTo>
                    <a:pt x="2316" y="77368"/>
                    <a:pt x="2316" y="77368"/>
                    <a:pt x="2316" y="77368"/>
                  </a:cubicBezTo>
                  <a:cubicBezTo>
                    <a:pt x="1389" y="78947"/>
                    <a:pt x="1389" y="78947"/>
                    <a:pt x="1389" y="78947"/>
                  </a:cubicBezTo>
                  <a:cubicBezTo>
                    <a:pt x="0" y="81315"/>
                    <a:pt x="0" y="81315"/>
                    <a:pt x="0" y="81315"/>
                  </a:cubicBezTo>
                  <a:cubicBezTo>
                    <a:pt x="64401" y="114868"/>
                    <a:pt x="64401" y="114868"/>
                    <a:pt x="64401" y="114868"/>
                  </a:cubicBezTo>
                  <a:cubicBezTo>
                    <a:pt x="84324" y="118026"/>
                    <a:pt x="84324" y="118026"/>
                    <a:pt x="84324" y="118026"/>
                  </a:cubicBezTo>
                  <a:cubicBezTo>
                    <a:pt x="101003" y="120000"/>
                    <a:pt x="101003" y="120000"/>
                    <a:pt x="101003" y="120000"/>
                  </a:cubicBezTo>
                  <a:cubicBezTo>
                    <a:pt x="101467" y="120000"/>
                    <a:pt x="101467" y="120000"/>
                    <a:pt x="101467" y="120000"/>
                  </a:cubicBezTo>
                  <a:cubicBezTo>
                    <a:pt x="120000" y="13026"/>
                    <a:pt x="120000" y="13026"/>
                    <a:pt x="120000" y="13026"/>
                  </a:cubicBezTo>
                  <a:lnTo>
                    <a:pt x="33822" y="0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7" name="Shape 1389">
              <a:extLst>
                <a:ext uri="{FF2B5EF4-FFF2-40B4-BE49-F238E27FC236}">
                  <a16:creationId xmlns:a16="http://schemas.microsoft.com/office/drawing/2014/main" id="{EEE25934-DE6D-0EDC-B9E9-999690B79CF7}"/>
                </a:ext>
              </a:extLst>
            </p:cNvPr>
            <p:cNvSpPr/>
            <p:nvPr/>
          </p:nvSpPr>
          <p:spPr>
            <a:xfrm>
              <a:off x="5239212" y="2105790"/>
              <a:ext cx="433414" cy="7504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793" y="118921"/>
                  </a:moveTo>
                  <a:lnTo>
                    <a:pt x="109260" y="118112"/>
                  </a:lnTo>
                  <a:lnTo>
                    <a:pt x="106926" y="116764"/>
                  </a:lnTo>
                  <a:lnTo>
                    <a:pt x="107392" y="115685"/>
                  </a:lnTo>
                  <a:lnTo>
                    <a:pt x="106926" y="114067"/>
                  </a:lnTo>
                  <a:lnTo>
                    <a:pt x="107859" y="113258"/>
                  </a:lnTo>
                  <a:lnTo>
                    <a:pt x="108793" y="112988"/>
                  </a:lnTo>
                  <a:lnTo>
                    <a:pt x="110194" y="112179"/>
                  </a:lnTo>
                  <a:lnTo>
                    <a:pt x="111595" y="110292"/>
                  </a:lnTo>
                  <a:lnTo>
                    <a:pt x="112996" y="107325"/>
                  </a:lnTo>
                  <a:lnTo>
                    <a:pt x="116731" y="105707"/>
                  </a:lnTo>
                  <a:lnTo>
                    <a:pt x="119066" y="104629"/>
                  </a:lnTo>
                  <a:lnTo>
                    <a:pt x="120000" y="104359"/>
                  </a:lnTo>
                  <a:lnTo>
                    <a:pt x="118132" y="103011"/>
                  </a:lnTo>
                  <a:lnTo>
                    <a:pt x="117198" y="102202"/>
                  </a:lnTo>
                  <a:lnTo>
                    <a:pt x="116731" y="100314"/>
                  </a:lnTo>
                  <a:lnTo>
                    <a:pt x="115330" y="98157"/>
                  </a:lnTo>
                  <a:lnTo>
                    <a:pt x="115330" y="96539"/>
                  </a:lnTo>
                  <a:lnTo>
                    <a:pt x="115797" y="95460"/>
                  </a:lnTo>
                  <a:lnTo>
                    <a:pt x="115797" y="95191"/>
                  </a:lnTo>
                  <a:lnTo>
                    <a:pt x="55097" y="42606"/>
                  </a:lnTo>
                  <a:lnTo>
                    <a:pt x="53696" y="42067"/>
                  </a:lnTo>
                  <a:lnTo>
                    <a:pt x="53229" y="41797"/>
                  </a:lnTo>
                  <a:lnTo>
                    <a:pt x="52762" y="41258"/>
                  </a:lnTo>
                  <a:lnTo>
                    <a:pt x="52295" y="40449"/>
                  </a:lnTo>
                  <a:lnTo>
                    <a:pt x="52762" y="39640"/>
                  </a:lnTo>
                  <a:lnTo>
                    <a:pt x="54630" y="39370"/>
                  </a:lnTo>
                  <a:lnTo>
                    <a:pt x="55564" y="39101"/>
                  </a:lnTo>
                  <a:lnTo>
                    <a:pt x="69105" y="9438"/>
                  </a:lnTo>
                  <a:lnTo>
                    <a:pt x="12140" y="0"/>
                  </a:lnTo>
                  <a:lnTo>
                    <a:pt x="11673" y="1078"/>
                  </a:lnTo>
                  <a:lnTo>
                    <a:pt x="10739" y="1348"/>
                  </a:lnTo>
                  <a:lnTo>
                    <a:pt x="10739" y="2426"/>
                  </a:lnTo>
                  <a:lnTo>
                    <a:pt x="10739" y="3235"/>
                  </a:lnTo>
                  <a:lnTo>
                    <a:pt x="10739" y="5662"/>
                  </a:lnTo>
                  <a:lnTo>
                    <a:pt x="10272" y="6741"/>
                  </a:lnTo>
                  <a:lnTo>
                    <a:pt x="8871" y="8089"/>
                  </a:lnTo>
                  <a:lnTo>
                    <a:pt x="7937" y="8898"/>
                  </a:lnTo>
                  <a:lnTo>
                    <a:pt x="7937" y="9168"/>
                  </a:lnTo>
                  <a:lnTo>
                    <a:pt x="7937" y="10786"/>
                  </a:lnTo>
                  <a:lnTo>
                    <a:pt x="6070" y="12134"/>
                  </a:lnTo>
                  <a:lnTo>
                    <a:pt x="3268" y="13483"/>
                  </a:lnTo>
                  <a:lnTo>
                    <a:pt x="933" y="14831"/>
                  </a:lnTo>
                  <a:lnTo>
                    <a:pt x="466" y="15370"/>
                  </a:lnTo>
                  <a:lnTo>
                    <a:pt x="0" y="16719"/>
                  </a:lnTo>
                  <a:lnTo>
                    <a:pt x="0" y="17797"/>
                  </a:lnTo>
                  <a:lnTo>
                    <a:pt x="466" y="19146"/>
                  </a:lnTo>
                  <a:lnTo>
                    <a:pt x="1400" y="20224"/>
                  </a:lnTo>
                  <a:lnTo>
                    <a:pt x="3268" y="21842"/>
                  </a:lnTo>
                  <a:lnTo>
                    <a:pt x="3735" y="22921"/>
                  </a:lnTo>
                  <a:lnTo>
                    <a:pt x="4202" y="24269"/>
                  </a:lnTo>
                  <a:lnTo>
                    <a:pt x="4202" y="26426"/>
                  </a:lnTo>
                  <a:lnTo>
                    <a:pt x="2801" y="28044"/>
                  </a:lnTo>
                  <a:lnTo>
                    <a:pt x="2334" y="29662"/>
                  </a:lnTo>
                  <a:lnTo>
                    <a:pt x="2334" y="31550"/>
                  </a:lnTo>
                  <a:lnTo>
                    <a:pt x="1867" y="32359"/>
                  </a:lnTo>
                  <a:lnTo>
                    <a:pt x="933" y="32898"/>
                  </a:lnTo>
                  <a:lnTo>
                    <a:pt x="1400" y="33977"/>
                  </a:lnTo>
                  <a:lnTo>
                    <a:pt x="3268" y="35865"/>
                  </a:lnTo>
                  <a:lnTo>
                    <a:pt x="5136" y="39101"/>
                  </a:lnTo>
                  <a:lnTo>
                    <a:pt x="7003" y="41258"/>
                  </a:lnTo>
                  <a:lnTo>
                    <a:pt x="7937" y="42067"/>
                  </a:lnTo>
                  <a:lnTo>
                    <a:pt x="7937" y="43415"/>
                  </a:lnTo>
                  <a:lnTo>
                    <a:pt x="7470" y="44224"/>
                  </a:lnTo>
                  <a:lnTo>
                    <a:pt x="6536" y="44764"/>
                  </a:lnTo>
                  <a:lnTo>
                    <a:pt x="6536" y="45573"/>
                  </a:lnTo>
                  <a:lnTo>
                    <a:pt x="8404" y="45573"/>
                  </a:lnTo>
                  <a:lnTo>
                    <a:pt x="9338" y="46382"/>
                  </a:lnTo>
                  <a:lnTo>
                    <a:pt x="10739" y="47460"/>
                  </a:lnTo>
                  <a:lnTo>
                    <a:pt x="11206" y="48000"/>
                  </a:lnTo>
                  <a:lnTo>
                    <a:pt x="12607" y="48269"/>
                  </a:lnTo>
                  <a:lnTo>
                    <a:pt x="13540" y="47191"/>
                  </a:lnTo>
                  <a:lnTo>
                    <a:pt x="13540" y="45842"/>
                  </a:lnTo>
                  <a:lnTo>
                    <a:pt x="15875" y="45573"/>
                  </a:lnTo>
                  <a:lnTo>
                    <a:pt x="17276" y="46382"/>
                  </a:lnTo>
                  <a:lnTo>
                    <a:pt x="20544" y="46382"/>
                  </a:lnTo>
                  <a:lnTo>
                    <a:pt x="22412" y="47460"/>
                  </a:lnTo>
                  <a:lnTo>
                    <a:pt x="23813" y="47730"/>
                  </a:lnTo>
                  <a:lnTo>
                    <a:pt x="24747" y="48000"/>
                  </a:lnTo>
                  <a:lnTo>
                    <a:pt x="23813" y="48539"/>
                  </a:lnTo>
                  <a:lnTo>
                    <a:pt x="22879" y="48269"/>
                  </a:lnTo>
                  <a:lnTo>
                    <a:pt x="21011" y="47730"/>
                  </a:lnTo>
                  <a:lnTo>
                    <a:pt x="20544" y="47730"/>
                  </a:lnTo>
                  <a:lnTo>
                    <a:pt x="18677" y="47460"/>
                  </a:lnTo>
                  <a:lnTo>
                    <a:pt x="17743" y="47191"/>
                  </a:lnTo>
                  <a:lnTo>
                    <a:pt x="16342" y="46921"/>
                  </a:lnTo>
                  <a:lnTo>
                    <a:pt x="15408" y="47191"/>
                  </a:lnTo>
                  <a:lnTo>
                    <a:pt x="15408" y="47730"/>
                  </a:lnTo>
                  <a:lnTo>
                    <a:pt x="15408" y="49617"/>
                  </a:lnTo>
                  <a:lnTo>
                    <a:pt x="16342" y="50426"/>
                  </a:lnTo>
                  <a:lnTo>
                    <a:pt x="15875" y="52314"/>
                  </a:lnTo>
                  <a:lnTo>
                    <a:pt x="15408" y="52314"/>
                  </a:lnTo>
                  <a:lnTo>
                    <a:pt x="14007" y="51775"/>
                  </a:lnTo>
                  <a:lnTo>
                    <a:pt x="13540" y="51235"/>
                  </a:lnTo>
                  <a:lnTo>
                    <a:pt x="13540" y="50157"/>
                  </a:lnTo>
                  <a:lnTo>
                    <a:pt x="13540" y="49887"/>
                  </a:lnTo>
                  <a:lnTo>
                    <a:pt x="13073" y="49617"/>
                  </a:lnTo>
                  <a:lnTo>
                    <a:pt x="11673" y="49348"/>
                  </a:lnTo>
                  <a:lnTo>
                    <a:pt x="11206" y="50426"/>
                  </a:lnTo>
                  <a:lnTo>
                    <a:pt x="10739" y="50966"/>
                  </a:lnTo>
                  <a:lnTo>
                    <a:pt x="10739" y="52584"/>
                  </a:lnTo>
                  <a:lnTo>
                    <a:pt x="10739" y="55011"/>
                  </a:lnTo>
                  <a:lnTo>
                    <a:pt x="10739" y="56359"/>
                  </a:lnTo>
                  <a:lnTo>
                    <a:pt x="12140" y="57707"/>
                  </a:lnTo>
                  <a:lnTo>
                    <a:pt x="14007" y="58516"/>
                  </a:lnTo>
                  <a:lnTo>
                    <a:pt x="15875" y="59325"/>
                  </a:lnTo>
                  <a:lnTo>
                    <a:pt x="16342" y="60674"/>
                  </a:lnTo>
                  <a:lnTo>
                    <a:pt x="16342" y="61752"/>
                  </a:lnTo>
                  <a:lnTo>
                    <a:pt x="15875" y="62831"/>
                  </a:lnTo>
                  <a:lnTo>
                    <a:pt x="14474" y="63101"/>
                  </a:lnTo>
                  <a:lnTo>
                    <a:pt x="13073" y="63101"/>
                  </a:lnTo>
                  <a:lnTo>
                    <a:pt x="13073" y="65797"/>
                  </a:lnTo>
                  <a:lnTo>
                    <a:pt x="13540" y="66606"/>
                  </a:lnTo>
                  <a:lnTo>
                    <a:pt x="15875" y="68764"/>
                  </a:lnTo>
                  <a:lnTo>
                    <a:pt x="16342" y="70382"/>
                  </a:lnTo>
                  <a:lnTo>
                    <a:pt x="18677" y="72269"/>
                  </a:lnTo>
                  <a:lnTo>
                    <a:pt x="19610" y="74157"/>
                  </a:lnTo>
                  <a:lnTo>
                    <a:pt x="21011" y="75505"/>
                  </a:lnTo>
                  <a:lnTo>
                    <a:pt x="22412" y="77393"/>
                  </a:lnTo>
                  <a:lnTo>
                    <a:pt x="23346" y="77662"/>
                  </a:lnTo>
                  <a:lnTo>
                    <a:pt x="23346" y="79011"/>
                  </a:lnTo>
                  <a:lnTo>
                    <a:pt x="23346" y="79820"/>
                  </a:lnTo>
                  <a:lnTo>
                    <a:pt x="23346" y="80359"/>
                  </a:lnTo>
                  <a:lnTo>
                    <a:pt x="24280" y="80898"/>
                  </a:lnTo>
                  <a:lnTo>
                    <a:pt x="24747" y="81707"/>
                  </a:lnTo>
                  <a:lnTo>
                    <a:pt x="24747" y="82786"/>
                  </a:lnTo>
                  <a:lnTo>
                    <a:pt x="24280" y="85213"/>
                  </a:lnTo>
                  <a:lnTo>
                    <a:pt x="23813" y="86831"/>
                  </a:lnTo>
                  <a:lnTo>
                    <a:pt x="23346" y="88179"/>
                  </a:lnTo>
                  <a:lnTo>
                    <a:pt x="27548" y="89528"/>
                  </a:lnTo>
                  <a:lnTo>
                    <a:pt x="31284" y="90337"/>
                  </a:lnTo>
                  <a:lnTo>
                    <a:pt x="34085" y="91415"/>
                  </a:lnTo>
                  <a:lnTo>
                    <a:pt x="38287" y="92224"/>
                  </a:lnTo>
                  <a:lnTo>
                    <a:pt x="39688" y="93033"/>
                  </a:lnTo>
                  <a:lnTo>
                    <a:pt x="42490" y="95730"/>
                  </a:lnTo>
                  <a:lnTo>
                    <a:pt x="46225" y="97617"/>
                  </a:lnTo>
                  <a:lnTo>
                    <a:pt x="51828" y="98426"/>
                  </a:lnTo>
                  <a:lnTo>
                    <a:pt x="52295" y="100853"/>
                  </a:lnTo>
                  <a:lnTo>
                    <a:pt x="53229" y="101932"/>
                  </a:lnTo>
                  <a:lnTo>
                    <a:pt x="56498" y="102471"/>
                  </a:lnTo>
                  <a:lnTo>
                    <a:pt x="59766" y="104629"/>
                  </a:lnTo>
                  <a:lnTo>
                    <a:pt x="63501" y="107865"/>
                  </a:lnTo>
                  <a:lnTo>
                    <a:pt x="65369" y="109213"/>
                  </a:lnTo>
                  <a:lnTo>
                    <a:pt x="66770" y="111640"/>
                  </a:lnTo>
                  <a:lnTo>
                    <a:pt x="65369" y="113797"/>
                  </a:lnTo>
                  <a:lnTo>
                    <a:pt x="65369" y="115146"/>
                  </a:lnTo>
                  <a:lnTo>
                    <a:pt x="66770" y="117033"/>
                  </a:lnTo>
                  <a:lnTo>
                    <a:pt x="68638" y="117303"/>
                  </a:lnTo>
                  <a:lnTo>
                    <a:pt x="105058" y="120000"/>
                  </a:lnTo>
                  <a:lnTo>
                    <a:pt x="105525" y="119730"/>
                  </a:lnTo>
                  <a:lnTo>
                    <a:pt x="108793" y="118921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8" name="Shape 1390">
              <a:extLst>
                <a:ext uri="{FF2B5EF4-FFF2-40B4-BE49-F238E27FC236}">
                  <a16:creationId xmlns:a16="http://schemas.microsoft.com/office/drawing/2014/main" id="{788B1478-F897-FC3B-B855-8D599C678136}"/>
                </a:ext>
              </a:extLst>
            </p:cNvPr>
            <p:cNvSpPr/>
            <p:nvPr/>
          </p:nvSpPr>
          <p:spPr>
            <a:xfrm>
              <a:off x="6303357" y="2660630"/>
              <a:ext cx="473890" cy="2546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6853"/>
                  </a:moveTo>
                  <a:cubicBezTo>
                    <a:pt x="0" y="18876"/>
                    <a:pt x="0" y="18876"/>
                    <a:pt x="0" y="18876"/>
                  </a:cubicBezTo>
                  <a:cubicBezTo>
                    <a:pt x="0" y="16853"/>
                    <a:pt x="0" y="16853"/>
                    <a:pt x="0" y="16853"/>
                  </a:cubicBezTo>
                  <a:cubicBezTo>
                    <a:pt x="42650" y="21573"/>
                    <a:pt x="42650" y="21573"/>
                    <a:pt x="42650" y="21573"/>
                  </a:cubicBezTo>
                  <a:cubicBezTo>
                    <a:pt x="40843" y="82921"/>
                    <a:pt x="40843" y="82921"/>
                    <a:pt x="40843" y="82921"/>
                  </a:cubicBezTo>
                  <a:cubicBezTo>
                    <a:pt x="43734" y="88314"/>
                    <a:pt x="43734" y="88314"/>
                    <a:pt x="43734" y="88314"/>
                  </a:cubicBezTo>
                  <a:cubicBezTo>
                    <a:pt x="44819" y="90337"/>
                    <a:pt x="44819" y="90337"/>
                    <a:pt x="44819" y="90337"/>
                  </a:cubicBezTo>
                  <a:cubicBezTo>
                    <a:pt x="45903" y="90337"/>
                    <a:pt x="45903" y="90337"/>
                    <a:pt x="45903" y="90337"/>
                  </a:cubicBezTo>
                  <a:cubicBezTo>
                    <a:pt x="47349" y="89662"/>
                    <a:pt x="47349" y="89662"/>
                    <a:pt x="47349" y="89662"/>
                  </a:cubicBezTo>
                  <a:cubicBezTo>
                    <a:pt x="48433" y="90337"/>
                    <a:pt x="48433" y="90337"/>
                    <a:pt x="48433" y="90337"/>
                  </a:cubicBezTo>
                  <a:cubicBezTo>
                    <a:pt x="49518" y="89662"/>
                    <a:pt x="49518" y="89662"/>
                    <a:pt x="49518" y="89662"/>
                  </a:cubicBezTo>
                  <a:cubicBezTo>
                    <a:pt x="50963" y="91011"/>
                    <a:pt x="50963" y="91011"/>
                    <a:pt x="50963" y="91011"/>
                  </a:cubicBezTo>
                  <a:cubicBezTo>
                    <a:pt x="52048" y="97078"/>
                    <a:pt x="52048" y="97078"/>
                    <a:pt x="52048" y="97078"/>
                  </a:cubicBezTo>
                  <a:cubicBezTo>
                    <a:pt x="55301" y="97078"/>
                    <a:pt x="55301" y="97078"/>
                    <a:pt x="55301" y="97078"/>
                  </a:cubicBezTo>
                  <a:cubicBezTo>
                    <a:pt x="57831" y="99775"/>
                    <a:pt x="57831" y="99775"/>
                    <a:pt x="57831" y="99775"/>
                  </a:cubicBezTo>
                  <a:cubicBezTo>
                    <a:pt x="59999" y="99101"/>
                    <a:pt x="59999" y="99101"/>
                    <a:pt x="59999" y="99101"/>
                  </a:cubicBezTo>
                  <a:cubicBezTo>
                    <a:pt x="60361" y="99101"/>
                    <a:pt x="60361" y="99101"/>
                    <a:pt x="60361" y="99101"/>
                  </a:cubicBezTo>
                  <a:cubicBezTo>
                    <a:pt x="61807" y="101797"/>
                    <a:pt x="61807" y="101797"/>
                    <a:pt x="61807" y="101797"/>
                  </a:cubicBezTo>
                  <a:cubicBezTo>
                    <a:pt x="63253" y="99775"/>
                    <a:pt x="63253" y="99775"/>
                    <a:pt x="63253" y="99775"/>
                  </a:cubicBezTo>
                  <a:cubicBezTo>
                    <a:pt x="66506" y="100449"/>
                    <a:pt x="66506" y="100449"/>
                    <a:pt x="66506" y="100449"/>
                  </a:cubicBezTo>
                  <a:cubicBezTo>
                    <a:pt x="67951" y="105168"/>
                    <a:pt x="67951" y="105168"/>
                    <a:pt x="67951" y="105168"/>
                  </a:cubicBezTo>
                  <a:cubicBezTo>
                    <a:pt x="69036" y="105168"/>
                    <a:pt x="69036" y="105168"/>
                    <a:pt x="69036" y="105168"/>
                  </a:cubicBezTo>
                  <a:cubicBezTo>
                    <a:pt x="69397" y="109213"/>
                    <a:pt x="69397" y="109213"/>
                    <a:pt x="69397" y="109213"/>
                  </a:cubicBezTo>
                  <a:cubicBezTo>
                    <a:pt x="70843" y="109887"/>
                    <a:pt x="70843" y="109887"/>
                    <a:pt x="70843" y="109887"/>
                  </a:cubicBezTo>
                  <a:cubicBezTo>
                    <a:pt x="72289" y="107865"/>
                    <a:pt x="72289" y="107865"/>
                    <a:pt x="72289" y="107865"/>
                  </a:cubicBezTo>
                  <a:cubicBezTo>
                    <a:pt x="73012" y="105842"/>
                    <a:pt x="73012" y="105842"/>
                    <a:pt x="73012" y="105842"/>
                  </a:cubicBezTo>
                  <a:cubicBezTo>
                    <a:pt x="73734" y="105842"/>
                    <a:pt x="73734" y="105842"/>
                    <a:pt x="73734" y="105842"/>
                  </a:cubicBezTo>
                  <a:cubicBezTo>
                    <a:pt x="76265" y="109213"/>
                    <a:pt x="76265" y="109213"/>
                    <a:pt x="76265" y="109213"/>
                  </a:cubicBezTo>
                  <a:cubicBezTo>
                    <a:pt x="76987" y="111910"/>
                    <a:pt x="76987" y="111910"/>
                    <a:pt x="76987" y="111910"/>
                  </a:cubicBezTo>
                  <a:cubicBezTo>
                    <a:pt x="79518" y="109213"/>
                    <a:pt x="79518" y="109213"/>
                    <a:pt x="79518" y="109213"/>
                  </a:cubicBezTo>
                  <a:cubicBezTo>
                    <a:pt x="80240" y="110561"/>
                    <a:pt x="80240" y="110561"/>
                    <a:pt x="80240" y="110561"/>
                  </a:cubicBezTo>
                  <a:cubicBezTo>
                    <a:pt x="80602" y="114606"/>
                    <a:pt x="80602" y="114606"/>
                    <a:pt x="80602" y="114606"/>
                  </a:cubicBezTo>
                  <a:cubicBezTo>
                    <a:pt x="81325" y="113932"/>
                    <a:pt x="81325" y="113932"/>
                    <a:pt x="81325" y="113932"/>
                  </a:cubicBezTo>
                  <a:cubicBezTo>
                    <a:pt x="82409" y="110561"/>
                    <a:pt x="82409" y="110561"/>
                    <a:pt x="82409" y="110561"/>
                  </a:cubicBezTo>
                  <a:cubicBezTo>
                    <a:pt x="84216" y="109887"/>
                    <a:pt x="84216" y="109887"/>
                    <a:pt x="84216" y="109887"/>
                  </a:cubicBezTo>
                  <a:cubicBezTo>
                    <a:pt x="86385" y="111910"/>
                    <a:pt x="86385" y="111910"/>
                    <a:pt x="86385" y="111910"/>
                  </a:cubicBezTo>
                  <a:cubicBezTo>
                    <a:pt x="89638" y="111235"/>
                    <a:pt x="89638" y="111235"/>
                    <a:pt x="89638" y="111235"/>
                  </a:cubicBezTo>
                  <a:cubicBezTo>
                    <a:pt x="91084" y="113932"/>
                    <a:pt x="91084" y="113932"/>
                    <a:pt x="91084" y="113932"/>
                  </a:cubicBezTo>
                  <a:cubicBezTo>
                    <a:pt x="91807" y="115955"/>
                    <a:pt x="91807" y="115955"/>
                    <a:pt x="91807" y="115955"/>
                  </a:cubicBezTo>
                  <a:cubicBezTo>
                    <a:pt x="93614" y="115280"/>
                    <a:pt x="93614" y="115280"/>
                    <a:pt x="93614" y="115280"/>
                  </a:cubicBezTo>
                  <a:cubicBezTo>
                    <a:pt x="95421" y="112584"/>
                    <a:pt x="95421" y="112584"/>
                    <a:pt x="95421" y="112584"/>
                  </a:cubicBezTo>
                  <a:cubicBezTo>
                    <a:pt x="96506" y="110561"/>
                    <a:pt x="96506" y="110561"/>
                    <a:pt x="96506" y="110561"/>
                  </a:cubicBezTo>
                  <a:cubicBezTo>
                    <a:pt x="97951" y="110561"/>
                    <a:pt x="97951" y="110561"/>
                    <a:pt x="97951" y="110561"/>
                  </a:cubicBezTo>
                  <a:cubicBezTo>
                    <a:pt x="99397" y="111910"/>
                    <a:pt x="99397" y="111910"/>
                    <a:pt x="99397" y="111910"/>
                  </a:cubicBezTo>
                  <a:cubicBezTo>
                    <a:pt x="100481" y="111235"/>
                    <a:pt x="100481" y="111235"/>
                    <a:pt x="100481" y="111235"/>
                  </a:cubicBezTo>
                  <a:cubicBezTo>
                    <a:pt x="101927" y="109213"/>
                    <a:pt x="101927" y="109213"/>
                    <a:pt x="101927" y="109213"/>
                  </a:cubicBezTo>
                  <a:cubicBezTo>
                    <a:pt x="104096" y="109887"/>
                    <a:pt x="104096" y="109887"/>
                    <a:pt x="104096" y="109887"/>
                  </a:cubicBezTo>
                  <a:cubicBezTo>
                    <a:pt x="105180" y="110561"/>
                    <a:pt x="105180" y="110561"/>
                    <a:pt x="105180" y="110561"/>
                  </a:cubicBezTo>
                  <a:cubicBezTo>
                    <a:pt x="108433" y="108539"/>
                    <a:pt x="108433" y="108539"/>
                    <a:pt x="108433" y="108539"/>
                  </a:cubicBezTo>
                  <a:cubicBezTo>
                    <a:pt x="110602" y="109887"/>
                    <a:pt x="110602" y="109887"/>
                    <a:pt x="110602" y="109887"/>
                  </a:cubicBezTo>
                  <a:cubicBezTo>
                    <a:pt x="112409" y="113258"/>
                    <a:pt x="112409" y="113258"/>
                    <a:pt x="112409" y="113258"/>
                  </a:cubicBezTo>
                  <a:cubicBezTo>
                    <a:pt x="114939" y="116629"/>
                    <a:pt x="114939" y="116629"/>
                    <a:pt x="114939" y="116629"/>
                  </a:cubicBezTo>
                  <a:cubicBezTo>
                    <a:pt x="117108" y="116629"/>
                    <a:pt x="117108" y="116629"/>
                    <a:pt x="117108" y="116629"/>
                  </a:cubicBezTo>
                  <a:cubicBezTo>
                    <a:pt x="118554" y="118651"/>
                    <a:pt x="118554" y="118651"/>
                    <a:pt x="118554" y="118651"/>
                  </a:cubicBezTo>
                  <a:cubicBezTo>
                    <a:pt x="119638" y="120000"/>
                    <a:pt x="119638" y="120000"/>
                    <a:pt x="119638" y="120000"/>
                  </a:cubicBezTo>
                  <a:cubicBezTo>
                    <a:pt x="119999" y="59325"/>
                    <a:pt x="119999" y="59325"/>
                    <a:pt x="119999" y="59325"/>
                  </a:cubicBezTo>
                  <a:cubicBezTo>
                    <a:pt x="117108" y="24943"/>
                    <a:pt x="117108" y="24943"/>
                    <a:pt x="117108" y="24943"/>
                  </a:cubicBezTo>
                  <a:cubicBezTo>
                    <a:pt x="117108" y="8089"/>
                    <a:pt x="117108" y="8089"/>
                    <a:pt x="117108" y="8089"/>
                  </a:cubicBezTo>
                  <a:cubicBezTo>
                    <a:pt x="117108" y="8089"/>
                    <a:pt x="76265" y="6741"/>
                    <a:pt x="63253" y="6067"/>
                  </a:cubicBezTo>
                  <a:cubicBezTo>
                    <a:pt x="47349" y="4719"/>
                    <a:pt x="1445" y="0"/>
                    <a:pt x="1445" y="0"/>
                  </a:cubicBezTo>
                  <a:cubicBezTo>
                    <a:pt x="1084" y="16853"/>
                    <a:pt x="1084" y="16853"/>
                    <a:pt x="1084" y="16853"/>
                  </a:cubicBezTo>
                  <a:lnTo>
                    <a:pt x="0" y="1685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9" name="Shape 1391">
              <a:extLst>
                <a:ext uri="{FF2B5EF4-FFF2-40B4-BE49-F238E27FC236}">
                  <a16:creationId xmlns:a16="http://schemas.microsoft.com/office/drawing/2014/main" id="{6BAF9C31-D803-6557-BC59-2C2BB177DE81}"/>
                </a:ext>
              </a:extLst>
            </p:cNvPr>
            <p:cNvSpPr/>
            <p:nvPr/>
          </p:nvSpPr>
          <p:spPr>
            <a:xfrm>
              <a:off x="6364069" y="2454883"/>
              <a:ext cx="401372" cy="2226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17446" y="37692"/>
                    <a:pt x="117446" y="37692"/>
                    <a:pt x="117446" y="37692"/>
                  </a:cubicBezTo>
                  <a:cubicBezTo>
                    <a:pt x="116170" y="36153"/>
                    <a:pt x="116170" y="36153"/>
                    <a:pt x="116170" y="36153"/>
                  </a:cubicBezTo>
                  <a:cubicBezTo>
                    <a:pt x="115319" y="31538"/>
                    <a:pt x="115319" y="31538"/>
                    <a:pt x="115319" y="31538"/>
                  </a:cubicBezTo>
                  <a:cubicBezTo>
                    <a:pt x="112765" y="26923"/>
                    <a:pt x="112765" y="26923"/>
                    <a:pt x="112765" y="26923"/>
                  </a:cubicBezTo>
                  <a:cubicBezTo>
                    <a:pt x="114042" y="23076"/>
                    <a:pt x="114042" y="23076"/>
                    <a:pt x="114042" y="23076"/>
                  </a:cubicBezTo>
                  <a:cubicBezTo>
                    <a:pt x="115319" y="18461"/>
                    <a:pt x="115319" y="18461"/>
                    <a:pt x="115319" y="18461"/>
                  </a:cubicBezTo>
                  <a:cubicBezTo>
                    <a:pt x="115319" y="14615"/>
                    <a:pt x="115319" y="14615"/>
                    <a:pt x="115319" y="14615"/>
                  </a:cubicBezTo>
                  <a:cubicBezTo>
                    <a:pt x="114468" y="14615"/>
                    <a:pt x="114468" y="14615"/>
                    <a:pt x="114468" y="14615"/>
                  </a:cubicBezTo>
                  <a:cubicBezTo>
                    <a:pt x="110638" y="14615"/>
                    <a:pt x="110638" y="14615"/>
                    <a:pt x="110638" y="14615"/>
                  </a:cubicBezTo>
                  <a:cubicBezTo>
                    <a:pt x="109787" y="11538"/>
                    <a:pt x="109787" y="11538"/>
                    <a:pt x="109787" y="11538"/>
                  </a:cubicBezTo>
                  <a:cubicBezTo>
                    <a:pt x="108085" y="6923"/>
                    <a:pt x="108085" y="6923"/>
                    <a:pt x="108085" y="6923"/>
                  </a:cubicBezTo>
                  <a:cubicBezTo>
                    <a:pt x="108085" y="6923"/>
                    <a:pt x="79574" y="5384"/>
                    <a:pt x="70212" y="4615"/>
                  </a:cubicBezTo>
                  <a:cubicBezTo>
                    <a:pt x="53617" y="3846"/>
                    <a:pt x="4255" y="0"/>
                    <a:pt x="4255" y="0"/>
                  </a:cubicBezTo>
                  <a:cubicBezTo>
                    <a:pt x="0" y="112307"/>
                    <a:pt x="0" y="112307"/>
                    <a:pt x="0" y="112307"/>
                  </a:cubicBezTo>
                  <a:cubicBezTo>
                    <a:pt x="17446" y="113846"/>
                    <a:pt x="44255" y="116153"/>
                    <a:pt x="56595" y="117692"/>
                  </a:cubicBezTo>
                  <a:cubicBezTo>
                    <a:pt x="71914" y="118461"/>
                    <a:pt x="120000" y="120000"/>
                    <a:pt x="120000" y="12000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0" name="Shape 1392">
              <a:extLst>
                <a:ext uri="{FF2B5EF4-FFF2-40B4-BE49-F238E27FC236}">
                  <a16:creationId xmlns:a16="http://schemas.microsoft.com/office/drawing/2014/main" id="{A2448E8F-ED1B-4B4D-DF1C-B4ED22386135}"/>
                </a:ext>
              </a:extLst>
            </p:cNvPr>
            <p:cNvSpPr/>
            <p:nvPr/>
          </p:nvSpPr>
          <p:spPr>
            <a:xfrm>
              <a:off x="6279748" y="2242391"/>
              <a:ext cx="446906" cy="2259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19233" y="116962"/>
                    <a:pt x="119233" y="116962"/>
                    <a:pt x="119233" y="116962"/>
                  </a:cubicBezTo>
                  <a:cubicBezTo>
                    <a:pt x="118849" y="112405"/>
                    <a:pt x="118849" y="112405"/>
                    <a:pt x="118849" y="112405"/>
                  </a:cubicBezTo>
                  <a:cubicBezTo>
                    <a:pt x="118849" y="112405"/>
                    <a:pt x="116932" y="111645"/>
                    <a:pt x="116549" y="110886"/>
                  </a:cubicBezTo>
                  <a:cubicBezTo>
                    <a:pt x="116166" y="110126"/>
                    <a:pt x="116549" y="110126"/>
                    <a:pt x="116549" y="110126"/>
                  </a:cubicBezTo>
                  <a:cubicBezTo>
                    <a:pt x="115782" y="107848"/>
                    <a:pt x="115782" y="107848"/>
                    <a:pt x="115782" y="107848"/>
                  </a:cubicBezTo>
                  <a:cubicBezTo>
                    <a:pt x="116549" y="106329"/>
                    <a:pt x="116549" y="106329"/>
                    <a:pt x="116549" y="106329"/>
                  </a:cubicBezTo>
                  <a:cubicBezTo>
                    <a:pt x="116166" y="102531"/>
                    <a:pt x="116166" y="102531"/>
                    <a:pt x="116166" y="102531"/>
                  </a:cubicBezTo>
                  <a:cubicBezTo>
                    <a:pt x="115015" y="101012"/>
                    <a:pt x="115015" y="101012"/>
                    <a:pt x="115015" y="101012"/>
                  </a:cubicBezTo>
                  <a:cubicBezTo>
                    <a:pt x="114632" y="98734"/>
                    <a:pt x="114632" y="98734"/>
                    <a:pt x="114632" y="98734"/>
                  </a:cubicBezTo>
                  <a:cubicBezTo>
                    <a:pt x="113865" y="93417"/>
                    <a:pt x="113865" y="93417"/>
                    <a:pt x="113865" y="93417"/>
                  </a:cubicBezTo>
                  <a:cubicBezTo>
                    <a:pt x="113865" y="85822"/>
                    <a:pt x="113865" y="85822"/>
                    <a:pt x="113865" y="85822"/>
                  </a:cubicBezTo>
                  <a:cubicBezTo>
                    <a:pt x="113482" y="84303"/>
                    <a:pt x="113482" y="84303"/>
                    <a:pt x="113482" y="84303"/>
                  </a:cubicBezTo>
                  <a:cubicBezTo>
                    <a:pt x="112715" y="82025"/>
                    <a:pt x="112715" y="82025"/>
                    <a:pt x="112715" y="82025"/>
                  </a:cubicBezTo>
                  <a:cubicBezTo>
                    <a:pt x="113099" y="78987"/>
                    <a:pt x="113099" y="78987"/>
                    <a:pt x="113099" y="78987"/>
                  </a:cubicBezTo>
                  <a:cubicBezTo>
                    <a:pt x="113099" y="71392"/>
                    <a:pt x="113099" y="71392"/>
                    <a:pt x="113099" y="71392"/>
                  </a:cubicBezTo>
                  <a:cubicBezTo>
                    <a:pt x="112332" y="66075"/>
                    <a:pt x="112332" y="66075"/>
                    <a:pt x="112332" y="66075"/>
                  </a:cubicBezTo>
                  <a:cubicBezTo>
                    <a:pt x="111565" y="64556"/>
                    <a:pt x="111565" y="64556"/>
                    <a:pt x="111565" y="64556"/>
                  </a:cubicBezTo>
                  <a:cubicBezTo>
                    <a:pt x="110798" y="64556"/>
                    <a:pt x="110798" y="64556"/>
                    <a:pt x="110798" y="64556"/>
                  </a:cubicBezTo>
                  <a:cubicBezTo>
                    <a:pt x="110415" y="63037"/>
                    <a:pt x="110415" y="63037"/>
                    <a:pt x="110415" y="63037"/>
                  </a:cubicBezTo>
                  <a:cubicBezTo>
                    <a:pt x="110031" y="59240"/>
                    <a:pt x="110031" y="59240"/>
                    <a:pt x="110031" y="59240"/>
                  </a:cubicBezTo>
                  <a:cubicBezTo>
                    <a:pt x="109648" y="56202"/>
                    <a:pt x="109648" y="56202"/>
                    <a:pt x="109648" y="56202"/>
                  </a:cubicBezTo>
                  <a:cubicBezTo>
                    <a:pt x="110798" y="55443"/>
                    <a:pt x="110798" y="55443"/>
                    <a:pt x="110798" y="55443"/>
                  </a:cubicBezTo>
                  <a:cubicBezTo>
                    <a:pt x="110798" y="54683"/>
                    <a:pt x="110798" y="54683"/>
                    <a:pt x="110798" y="54683"/>
                  </a:cubicBezTo>
                  <a:cubicBezTo>
                    <a:pt x="110415" y="53924"/>
                    <a:pt x="110415" y="53924"/>
                    <a:pt x="110415" y="53924"/>
                  </a:cubicBezTo>
                  <a:cubicBezTo>
                    <a:pt x="110031" y="51645"/>
                    <a:pt x="110031" y="51645"/>
                    <a:pt x="110031" y="51645"/>
                  </a:cubicBezTo>
                  <a:cubicBezTo>
                    <a:pt x="109265" y="49367"/>
                    <a:pt x="109265" y="49367"/>
                    <a:pt x="109265" y="49367"/>
                  </a:cubicBezTo>
                  <a:cubicBezTo>
                    <a:pt x="108498" y="45569"/>
                    <a:pt x="108498" y="45569"/>
                    <a:pt x="108498" y="45569"/>
                  </a:cubicBezTo>
                  <a:cubicBezTo>
                    <a:pt x="107731" y="41012"/>
                    <a:pt x="107731" y="41012"/>
                    <a:pt x="107731" y="41012"/>
                  </a:cubicBezTo>
                  <a:cubicBezTo>
                    <a:pt x="106581" y="37215"/>
                    <a:pt x="106581" y="37215"/>
                    <a:pt x="106581" y="37215"/>
                  </a:cubicBezTo>
                  <a:cubicBezTo>
                    <a:pt x="105431" y="30379"/>
                    <a:pt x="105431" y="30379"/>
                    <a:pt x="105431" y="30379"/>
                  </a:cubicBezTo>
                  <a:cubicBezTo>
                    <a:pt x="104281" y="27341"/>
                    <a:pt x="104281" y="27341"/>
                    <a:pt x="104281" y="27341"/>
                  </a:cubicBezTo>
                  <a:cubicBezTo>
                    <a:pt x="103897" y="26582"/>
                    <a:pt x="103897" y="26582"/>
                    <a:pt x="103897" y="26582"/>
                  </a:cubicBezTo>
                  <a:cubicBezTo>
                    <a:pt x="102364" y="24303"/>
                    <a:pt x="102364" y="24303"/>
                    <a:pt x="102364" y="24303"/>
                  </a:cubicBezTo>
                  <a:cubicBezTo>
                    <a:pt x="99680" y="20506"/>
                    <a:pt x="99680" y="20506"/>
                    <a:pt x="99680" y="20506"/>
                  </a:cubicBezTo>
                  <a:cubicBezTo>
                    <a:pt x="97763" y="18987"/>
                    <a:pt x="97763" y="18987"/>
                    <a:pt x="97763" y="18987"/>
                  </a:cubicBezTo>
                  <a:cubicBezTo>
                    <a:pt x="95846" y="17468"/>
                    <a:pt x="95846" y="17468"/>
                    <a:pt x="95846" y="17468"/>
                  </a:cubicBezTo>
                  <a:cubicBezTo>
                    <a:pt x="94313" y="14430"/>
                    <a:pt x="94313" y="14430"/>
                    <a:pt x="94313" y="14430"/>
                  </a:cubicBezTo>
                  <a:cubicBezTo>
                    <a:pt x="91629" y="13670"/>
                    <a:pt x="91629" y="13670"/>
                    <a:pt x="91629" y="13670"/>
                  </a:cubicBezTo>
                  <a:cubicBezTo>
                    <a:pt x="88178" y="14430"/>
                    <a:pt x="88178" y="14430"/>
                    <a:pt x="88178" y="14430"/>
                  </a:cubicBezTo>
                  <a:cubicBezTo>
                    <a:pt x="87028" y="14430"/>
                    <a:pt x="87028" y="14430"/>
                    <a:pt x="87028" y="14430"/>
                  </a:cubicBezTo>
                  <a:cubicBezTo>
                    <a:pt x="85878" y="15189"/>
                    <a:pt x="85878" y="15189"/>
                    <a:pt x="85878" y="15189"/>
                  </a:cubicBezTo>
                  <a:cubicBezTo>
                    <a:pt x="85111" y="16708"/>
                    <a:pt x="85111" y="16708"/>
                    <a:pt x="85111" y="16708"/>
                  </a:cubicBezTo>
                  <a:cubicBezTo>
                    <a:pt x="83961" y="15949"/>
                    <a:pt x="83961" y="15949"/>
                    <a:pt x="83961" y="15949"/>
                  </a:cubicBezTo>
                  <a:cubicBezTo>
                    <a:pt x="82811" y="14430"/>
                    <a:pt x="82811" y="14430"/>
                    <a:pt x="82811" y="14430"/>
                  </a:cubicBezTo>
                  <a:cubicBezTo>
                    <a:pt x="80511" y="12151"/>
                    <a:pt x="80511" y="12151"/>
                    <a:pt x="80511" y="12151"/>
                  </a:cubicBezTo>
                  <a:cubicBezTo>
                    <a:pt x="77444" y="9113"/>
                    <a:pt x="77444" y="9113"/>
                    <a:pt x="77444" y="9113"/>
                  </a:cubicBezTo>
                  <a:cubicBezTo>
                    <a:pt x="3833" y="0"/>
                    <a:pt x="3833" y="0"/>
                    <a:pt x="3833" y="0"/>
                  </a:cubicBezTo>
                  <a:cubicBezTo>
                    <a:pt x="0" y="72151"/>
                    <a:pt x="0" y="72151"/>
                    <a:pt x="0" y="72151"/>
                  </a:cubicBezTo>
                  <a:cubicBezTo>
                    <a:pt x="27987" y="77468"/>
                    <a:pt x="27987" y="77468"/>
                    <a:pt x="27987" y="77468"/>
                  </a:cubicBezTo>
                  <a:cubicBezTo>
                    <a:pt x="26453" y="113164"/>
                    <a:pt x="26453" y="113164"/>
                    <a:pt x="26453" y="113164"/>
                  </a:cubicBezTo>
                  <a:cubicBezTo>
                    <a:pt x="26453" y="113164"/>
                    <a:pt x="26453" y="113164"/>
                    <a:pt x="26453" y="113164"/>
                  </a:cubicBezTo>
                  <a:cubicBezTo>
                    <a:pt x="28753" y="113164"/>
                    <a:pt x="71309" y="116962"/>
                    <a:pt x="85878" y="117721"/>
                  </a:cubicBezTo>
                  <a:cubicBezTo>
                    <a:pt x="94313" y="118481"/>
                    <a:pt x="120000" y="120000"/>
                    <a:pt x="120000" y="12000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1" name="Shape 1393">
              <a:extLst>
                <a:ext uri="{FF2B5EF4-FFF2-40B4-BE49-F238E27FC236}">
                  <a16:creationId xmlns:a16="http://schemas.microsoft.com/office/drawing/2014/main" id="{6F756843-655C-6100-EDFC-5366C121DE74}"/>
                </a:ext>
              </a:extLst>
            </p:cNvPr>
            <p:cNvSpPr/>
            <p:nvPr/>
          </p:nvSpPr>
          <p:spPr>
            <a:xfrm>
              <a:off x="6293239" y="2040018"/>
              <a:ext cx="384509" cy="2563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219" y="105333"/>
                  </a:moveTo>
                  <a:cubicBezTo>
                    <a:pt x="91895" y="107333"/>
                    <a:pt x="91895" y="107333"/>
                    <a:pt x="91895" y="107333"/>
                  </a:cubicBezTo>
                  <a:cubicBezTo>
                    <a:pt x="93234" y="108666"/>
                    <a:pt x="93234" y="108666"/>
                    <a:pt x="93234" y="108666"/>
                  </a:cubicBezTo>
                  <a:cubicBezTo>
                    <a:pt x="94572" y="109333"/>
                    <a:pt x="94572" y="109333"/>
                    <a:pt x="94572" y="109333"/>
                  </a:cubicBezTo>
                  <a:cubicBezTo>
                    <a:pt x="95464" y="108000"/>
                    <a:pt x="95464" y="108000"/>
                    <a:pt x="95464" y="108000"/>
                  </a:cubicBezTo>
                  <a:cubicBezTo>
                    <a:pt x="96802" y="107333"/>
                    <a:pt x="96802" y="107333"/>
                    <a:pt x="96802" y="107333"/>
                  </a:cubicBezTo>
                  <a:cubicBezTo>
                    <a:pt x="98141" y="107333"/>
                    <a:pt x="98141" y="107333"/>
                    <a:pt x="98141" y="107333"/>
                  </a:cubicBezTo>
                  <a:cubicBezTo>
                    <a:pt x="102156" y="106666"/>
                    <a:pt x="102156" y="106666"/>
                    <a:pt x="102156" y="106666"/>
                  </a:cubicBezTo>
                  <a:cubicBezTo>
                    <a:pt x="105278" y="107333"/>
                    <a:pt x="105278" y="107333"/>
                    <a:pt x="105278" y="107333"/>
                  </a:cubicBezTo>
                  <a:cubicBezTo>
                    <a:pt x="107063" y="110000"/>
                    <a:pt x="107063" y="110000"/>
                    <a:pt x="107063" y="110000"/>
                  </a:cubicBezTo>
                  <a:cubicBezTo>
                    <a:pt x="109293" y="111333"/>
                    <a:pt x="109293" y="111333"/>
                    <a:pt x="109293" y="111333"/>
                  </a:cubicBezTo>
                  <a:cubicBezTo>
                    <a:pt x="111524" y="112666"/>
                    <a:pt x="111524" y="112666"/>
                    <a:pt x="111524" y="112666"/>
                  </a:cubicBezTo>
                  <a:cubicBezTo>
                    <a:pt x="114646" y="116000"/>
                    <a:pt x="114646" y="116000"/>
                    <a:pt x="114646" y="116000"/>
                  </a:cubicBezTo>
                  <a:cubicBezTo>
                    <a:pt x="116431" y="118000"/>
                    <a:pt x="116431" y="118000"/>
                    <a:pt x="116431" y="118000"/>
                  </a:cubicBezTo>
                  <a:cubicBezTo>
                    <a:pt x="116877" y="118666"/>
                    <a:pt x="116877" y="118666"/>
                    <a:pt x="116877" y="118666"/>
                  </a:cubicBezTo>
                  <a:cubicBezTo>
                    <a:pt x="117323" y="120000"/>
                    <a:pt x="117323" y="120000"/>
                    <a:pt x="117323" y="120000"/>
                  </a:cubicBezTo>
                  <a:cubicBezTo>
                    <a:pt x="117323" y="120000"/>
                    <a:pt x="117323" y="120000"/>
                    <a:pt x="117323" y="120000"/>
                  </a:cubicBezTo>
                  <a:cubicBezTo>
                    <a:pt x="117323" y="118000"/>
                    <a:pt x="117323" y="118000"/>
                    <a:pt x="117323" y="118000"/>
                  </a:cubicBezTo>
                  <a:cubicBezTo>
                    <a:pt x="117323" y="115333"/>
                    <a:pt x="117323" y="115333"/>
                    <a:pt x="117323" y="115333"/>
                  </a:cubicBezTo>
                  <a:cubicBezTo>
                    <a:pt x="115539" y="113333"/>
                    <a:pt x="115539" y="113333"/>
                    <a:pt x="115539" y="113333"/>
                  </a:cubicBezTo>
                  <a:cubicBezTo>
                    <a:pt x="115539" y="111333"/>
                    <a:pt x="115539" y="111333"/>
                    <a:pt x="115539" y="111333"/>
                  </a:cubicBezTo>
                  <a:cubicBezTo>
                    <a:pt x="115985" y="109333"/>
                    <a:pt x="115985" y="109333"/>
                    <a:pt x="115985" y="109333"/>
                  </a:cubicBezTo>
                  <a:cubicBezTo>
                    <a:pt x="117323" y="108666"/>
                    <a:pt x="117323" y="108666"/>
                    <a:pt x="117323" y="108666"/>
                  </a:cubicBezTo>
                  <a:cubicBezTo>
                    <a:pt x="117323" y="104000"/>
                    <a:pt x="117323" y="104000"/>
                    <a:pt x="117323" y="104000"/>
                  </a:cubicBezTo>
                  <a:cubicBezTo>
                    <a:pt x="117769" y="102000"/>
                    <a:pt x="117769" y="102000"/>
                    <a:pt x="117769" y="102000"/>
                  </a:cubicBezTo>
                  <a:cubicBezTo>
                    <a:pt x="118661" y="101333"/>
                    <a:pt x="118661" y="101333"/>
                    <a:pt x="118661" y="101333"/>
                  </a:cubicBezTo>
                  <a:cubicBezTo>
                    <a:pt x="118661" y="98666"/>
                    <a:pt x="118661" y="98666"/>
                    <a:pt x="118661" y="98666"/>
                  </a:cubicBezTo>
                  <a:cubicBezTo>
                    <a:pt x="117769" y="95333"/>
                    <a:pt x="117769" y="95333"/>
                    <a:pt x="117769" y="95333"/>
                  </a:cubicBezTo>
                  <a:cubicBezTo>
                    <a:pt x="116877" y="94666"/>
                    <a:pt x="116877" y="94666"/>
                    <a:pt x="116877" y="94666"/>
                  </a:cubicBezTo>
                  <a:cubicBezTo>
                    <a:pt x="117323" y="91333"/>
                    <a:pt x="117323" y="91333"/>
                    <a:pt x="117323" y="91333"/>
                  </a:cubicBezTo>
                  <a:cubicBezTo>
                    <a:pt x="117323" y="89333"/>
                    <a:pt x="117323" y="89333"/>
                    <a:pt x="117323" y="89333"/>
                  </a:cubicBezTo>
                  <a:cubicBezTo>
                    <a:pt x="118661" y="89333"/>
                    <a:pt x="118661" y="89333"/>
                    <a:pt x="118661" y="89333"/>
                  </a:cubicBezTo>
                  <a:cubicBezTo>
                    <a:pt x="120000" y="31333"/>
                    <a:pt x="120000" y="31333"/>
                    <a:pt x="120000" y="31333"/>
                  </a:cubicBezTo>
                  <a:cubicBezTo>
                    <a:pt x="118661" y="29333"/>
                    <a:pt x="118661" y="29333"/>
                    <a:pt x="118661" y="29333"/>
                  </a:cubicBezTo>
                  <a:cubicBezTo>
                    <a:pt x="117769" y="27333"/>
                    <a:pt x="117769" y="27333"/>
                    <a:pt x="117769" y="27333"/>
                  </a:cubicBezTo>
                  <a:cubicBezTo>
                    <a:pt x="115539" y="26000"/>
                    <a:pt x="115539" y="26000"/>
                    <a:pt x="115539" y="26000"/>
                  </a:cubicBezTo>
                  <a:cubicBezTo>
                    <a:pt x="115092" y="24000"/>
                    <a:pt x="115092" y="24000"/>
                    <a:pt x="115092" y="24000"/>
                  </a:cubicBezTo>
                  <a:cubicBezTo>
                    <a:pt x="113754" y="22000"/>
                    <a:pt x="113754" y="22000"/>
                    <a:pt x="113754" y="22000"/>
                  </a:cubicBezTo>
                  <a:cubicBezTo>
                    <a:pt x="113308" y="20666"/>
                    <a:pt x="113308" y="20666"/>
                    <a:pt x="113308" y="20666"/>
                  </a:cubicBezTo>
                  <a:cubicBezTo>
                    <a:pt x="113308" y="19333"/>
                    <a:pt x="113308" y="19333"/>
                    <a:pt x="113308" y="19333"/>
                  </a:cubicBezTo>
                  <a:cubicBezTo>
                    <a:pt x="113308" y="18000"/>
                    <a:pt x="113308" y="18000"/>
                    <a:pt x="113308" y="18000"/>
                  </a:cubicBezTo>
                  <a:cubicBezTo>
                    <a:pt x="114646" y="16000"/>
                    <a:pt x="114646" y="16000"/>
                    <a:pt x="114646" y="16000"/>
                  </a:cubicBezTo>
                  <a:cubicBezTo>
                    <a:pt x="115985" y="14000"/>
                    <a:pt x="115985" y="14000"/>
                    <a:pt x="115985" y="14000"/>
                  </a:cubicBezTo>
                  <a:cubicBezTo>
                    <a:pt x="117769" y="11333"/>
                    <a:pt x="117769" y="11333"/>
                    <a:pt x="117769" y="11333"/>
                  </a:cubicBezTo>
                  <a:cubicBezTo>
                    <a:pt x="117323" y="10000"/>
                    <a:pt x="117323" y="10000"/>
                    <a:pt x="117323" y="10000"/>
                  </a:cubicBezTo>
                  <a:cubicBezTo>
                    <a:pt x="117323" y="9333"/>
                    <a:pt x="117323" y="9333"/>
                    <a:pt x="117323" y="9333"/>
                  </a:cubicBezTo>
                  <a:cubicBezTo>
                    <a:pt x="117323" y="9333"/>
                    <a:pt x="74498" y="6666"/>
                    <a:pt x="60669" y="5333"/>
                  </a:cubicBezTo>
                  <a:cubicBezTo>
                    <a:pt x="46840" y="4000"/>
                    <a:pt x="6245" y="0"/>
                    <a:pt x="6245" y="0"/>
                  </a:cubicBezTo>
                  <a:cubicBezTo>
                    <a:pt x="0" y="94666"/>
                    <a:pt x="0" y="94666"/>
                    <a:pt x="0" y="94666"/>
                  </a:cubicBezTo>
                  <a:cubicBezTo>
                    <a:pt x="85650" y="102666"/>
                    <a:pt x="85650" y="102666"/>
                    <a:pt x="85650" y="102666"/>
                  </a:cubicBezTo>
                  <a:lnTo>
                    <a:pt x="89219" y="10533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2" name="Shape 1394">
              <a:extLst>
                <a:ext uri="{FF2B5EF4-FFF2-40B4-BE49-F238E27FC236}">
                  <a16:creationId xmlns:a16="http://schemas.microsoft.com/office/drawing/2014/main" id="{2304FC24-17C6-283F-555F-92255357689D}"/>
                </a:ext>
              </a:extLst>
            </p:cNvPr>
            <p:cNvSpPr/>
            <p:nvPr/>
          </p:nvSpPr>
          <p:spPr>
            <a:xfrm>
              <a:off x="5922221" y="2058568"/>
              <a:ext cx="386195" cy="3187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17142"/>
                  </a:moveTo>
                  <a:lnTo>
                    <a:pt x="119475" y="17142"/>
                  </a:lnTo>
                  <a:lnTo>
                    <a:pt x="14672" y="0"/>
                  </a:lnTo>
                  <a:lnTo>
                    <a:pt x="12576" y="14603"/>
                  </a:lnTo>
                  <a:lnTo>
                    <a:pt x="3668" y="77460"/>
                  </a:lnTo>
                  <a:lnTo>
                    <a:pt x="0" y="102857"/>
                  </a:lnTo>
                  <a:lnTo>
                    <a:pt x="31965" y="109206"/>
                  </a:lnTo>
                  <a:lnTo>
                    <a:pt x="111091" y="120000"/>
                  </a:lnTo>
                  <a:lnTo>
                    <a:pt x="115283" y="69206"/>
                  </a:lnTo>
                  <a:lnTo>
                    <a:pt x="119999" y="17142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3" name="Shape 1395">
              <a:extLst>
                <a:ext uri="{FF2B5EF4-FFF2-40B4-BE49-F238E27FC236}">
                  <a16:creationId xmlns:a16="http://schemas.microsoft.com/office/drawing/2014/main" id="{89CCA36F-4C7F-798B-B2C8-F7C25F2FDFB7}"/>
                </a:ext>
              </a:extLst>
            </p:cNvPr>
            <p:cNvSpPr/>
            <p:nvPr/>
          </p:nvSpPr>
          <p:spPr>
            <a:xfrm>
              <a:off x="6313476" y="1829213"/>
              <a:ext cx="359212" cy="2310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43" y="119259"/>
                  </a:moveTo>
                  <a:cubicBezTo>
                    <a:pt x="119043" y="120000"/>
                    <a:pt x="119043" y="120000"/>
                    <a:pt x="119043" y="120000"/>
                  </a:cubicBezTo>
                  <a:cubicBezTo>
                    <a:pt x="119043" y="120000"/>
                    <a:pt x="119043" y="120000"/>
                    <a:pt x="119043" y="120000"/>
                  </a:cubicBezTo>
                  <a:cubicBezTo>
                    <a:pt x="120000" y="118518"/>
                    <a:pt x="120000" y="118518"/>
                    <a:pt x="120000" y="118518"/>
                  </a:cubicBezTo>
                  <a:cubicBezTo>
                    <a:pt x="120000" y="114814"/>
                    <a:pt x="120000" y="114814"/>
                    <a:pt x="120000" y="114814"/>
                  </a:cubicBezTo>
                  <a:cubicBezTo>
                    <a:pt x="120000" y="111111"/>
                    <a:pt x="120000" y="111111"/>
                    <a:pt x="120000" y="111111"/>
                  </a:cubicBezTo>
                  <a:cubicBezTo>
                    <a:pt x="119521" y="106666"/>
                    <a:pt x="119521" y="106666"/>
                    <a:pt x="119521" y="106666"/>
                  </a:cubicBezTo>
                  <a:cubicBezTo>
                    <a:pt x="118565" y="104444"/>
                    <a:pt x="118565" y="104444"/>
                    <a:pt x="118565" y="104444"/>
                  </a:cubicBezTo>
                  <a:cubicBezTo>
                    <a:pt x="117131" y="102222"/>
                    <a:pt x="117131" y="102222"/>
                    <a:pt x="117131" y="102222"/>
                  </a:cubicBezTo>
                  <a:cubicBezTo>
                    <a:pt x="117131" y="97037"/>
                    <a:pt x="117131" y="97037"/>
                    <a:pt x="117131" y="97037"/>
                  </a:cubicBezTo>
                  <a:cubicBezTo>
                    <a:pt x="116653" y="95555"/>
                    <a:pt x="116653" y="95555"/>
                    <a:pt x="116653" y="95555"/>
                  </a:cubicBezTo>
                  <a:cubicBezTo>
                    <a:pt x="115697" y="93333"/>
                    <a:pt x="115697" y="93333"/>
                    <a:pt x="115697" y="93333"/>
                  </a:cubicBezTo>
                  <a:cubicBezTo>
                    <a:pt x="115697" y="86666"/>
                    <a:pt x="115697" y="86666"/>
                    <a:pt x="115697" y="86666"/>
                  </a:cubicBezTo>
                  <a:cubicBezTo>
                    <a:pt x="115697" y="76296"/>
                    <a:pt x="115697" y="76296"/>
                    <a:pt x="115697" y="76296"/>
                  </a:cubicBezTo>
                  <a:cubicBezTo>
                    <a:pt x="115219" y="63703"/>
                    <a:pt x="115219" y="63703"/>
                    <a:pt x="115219" y="63703"/>
                  </a:cubicBezTo>
                  <a:cubicBezTo>
                    <a:pt x="115219" y="57037"/>
                    <a:pt x="115219" y="57037"/>
                    <a:pt x="115219" y="57037"/>
                  </a:cubicBezTo>
                  <a:cubicBezTo>
                    <a:pt x="113306" y="51851"/>
                    <a:pt x="113306" y="51851"/>
                    <a:pt x="113306" y="51851"/>
                  </a:cubicBezTo>
                  <a:cubicBezTo>
                    <a:pt x="111872" y="44444"/>
                    <a:pt x="111872" y="44444"/>
                    <a:pt x="111872" y="44444"/>
                  </a:cubicBezTo>
                  <a:cubicBezTo>
                    <a:pt x="110916" y="40000"/>
                    <a:pt x="110916" y="40000"/>
                    <a:pt x="110916" y="40000"/>
                  </a:cubicBezTo>
                  <a:cubicBezTo>
                    <a:pt x="111872" y="34814"/>
                    <a:pt x="111872" y="34814"/>
                    <a:pt x="111872" y="34814"/>
                  </a:cubicBezTo>
                  <a:cubicBezTo>
                    <a:pt x="111394" y="30370"/>
                    <a:pt x="111394" y="30370"/>
                    <a:pt x="111394" y="30370"/>
                  </a:cubicBezTo>
                  <a:cubicBezTo>
                    <a:pt x="110916" y="28888"/>
                    <a:pt x="110916" y="28888"/>
                    <a:pt x="110916" y="28888"/>
                  </a:cubicBezTo>
                  <a:cubicBezTo>
                    <a:pt x="110916" y="25185"/>
                    <a:pt x="110916" y="25185"/>
                    <a:pt x="110916" y="25185"/>
                  </a:cubicBezTo>
                  <a:cubicBezTo>
                    <a:pt x="110916" y="24444"/>
                    <a:pt x="110916" y="24444"/>
                    <a:pt x="110916" y="24444"/>
                  </a:cubicBezTo>
                  <a:cubicBezTo>
                    <a:pt x="111872" y="22962"/>
                    <a:pt x="111872" y="22962"/>
                    <a:pt x="111872" y="22962"/>
                  </a:cubicBezTo>
                  <a:cubicBezTo>
                    <a:pt x="112350" y="21481"/>
                    <a:pt x="112350" y="21481"/>
                    <a:pt x="112350" y="21481"/>
                  </a:cubicBezTo>
                  <a:cubicBezTo>
                    <a:pt x="112350" y="18518"/>
                    <a:pt x="112350" y="18518"/>
                    <a:pt x="112350" y="18518"/>
                  </a:cubicBezTo>
                  <a:cubicBezTo>
                    <a:pt x="110916" y="16296"/>
                    <a:pt x="110916" y="16296"/>
                    <a:pt x="110916" y="16296"/>
                  </a:cubicBezTo>
                  <a:cubicBezTo>
                    <a:pt x="110916" y="15555"/>
                    <a:pt x="110916" y="15555"/>
                    <a:pt x="110916" y="15555"/>
                  </a:cubicBezTo>
                  <a:cubicBezTo>
                    <a:pt x="110438" y="13333"/>
                    <a:pt x="110438" y="13333"/>
                    <a:pt x="110438" y="13333"/>
                  </a:cubicBezTo>
                  <a:cubicBezTo>
                    <a:pt x="109960" y="9629"/>
                    <a:pt x="109960" y="9629"/>
                    <a:pt x="109960" y="9629"/>
                  </a:cubicBezTo>
                  <a:cubicBezTo>
                    <a:pt x="109960" y="9629"/>
                    <a:pt x="62151" y="6666"/>
                    <a:pt x="46374" y="5185"/>
                  </a:cubicBezTo>
                  <a:cubicBezTo>
                    <a:pt x="36334" y="4444"/>
                    <a:pt x="6693" y="0"/>
                    <a:pt x="6693" y="0"/>
                  </a:cubicBezTo>
                  <a:cubicBezTo>
                    <a:pt x="0" y="108888"/>
                    <a:pt x="0" y="108888"/>
                    <a:pt x="0" y="108888"/>
                  </a:cubicBezTo>
                  <a:cubicBezTo>
                    <a:pt x="0" y="108888"/>
                    <a:pt x="43505" y="113333"/>
                    <a:pt x="58326" y="114814"/>
                  </a:cubicBezTo>
                  <a:cubicBezTo>
                    <a:pt x="73147" y="116296"/>
                    <a:pt x="119043" y="119259"/>
                    <a:pt x="119043" y="11925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4" name="Shape 1396">
              <a:extLst>
                <a:ext uri="{FF2B5EF4-FFF2-40B4-BE49-F238E27FC236}">
                  <a16:creationId xmlns:a16="http://schemas.microsoft.com/office/drawing/2014/main" id="{CE9F1C86-209C-EB1C-B44D-23361D236C36}"/>
                </a:ext>
              </a:extLst>
            </p:cNvPr>
            <p:cNvSpPr/>
            <p:nvPr/>
          </p:nvSpPr>
          <p:spPr>
            <a:xfrm>
              <a:off x="5982933" y="2348638"/>
              <a:ext cx="401372" cy="3153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21" y="120000"/>
                  </a:moveTo>
                  <a:cubicBezTo>
                    <a:pt x="118291" y="40723"/>
                    <a:pt x="118291" y="40723"/>
                    <a:pt x="118291" y="40723"/>
                  </a:cubicBezTo>
                  <a:cubicBezTo>
                    <a:pt x="118291" y="40723"/>
                    <a:pt x="118291" y="40723"/>
                    <a:pt x="118291" y="40723"/>
                  </a:cubicBezTo>
                  <a:cubicBezTo>
                    <a:pt x="118291" y="40723"/>
                    <a:pt x="118291" y="40723"/>
                    <a:pt x="118291" y="40723"/>
                  </a:cubicBezTo>
                  <a:cubicBezTo>
                    <a:pt x="120000" y="15203"/>
                    <a:pt x="120000" y="15203"/>
                    <a:pt x="120000" y="15203"/>
                  </a:cubicBezTo>
                  <a:cubicBezTo>
                    <a:pt x="88825" y="11402"/>
                    <a:pt x="88825" y="11402"/>
                    <a:pt x="88825" y="11402"/>
                  </a:cubicBezTo>
                  <a:cubicBezTo>
                    <a:pt x="12811" y="0"/>
                    <a:pt x="12811" y="0"/>
                    <a:pt x="12811" y="0"/>
                  </a:cubicBezTo>
                  <a:cubicBezTo>
                    <a:pt x="0" y="104253"/>
                    <a:pt x="0" y="104253"/>
                    <a:pt x="0" y="104253"/>
                  </a:cubicBezTo>
                  <a:cubicBezTo>
                    <a:pt x="97793" y="118914"/>
                    <a:pt x="97793" y="118914"/>
                    <a:pt x="97793" y="118914"/>
                  </a:cubicBezTo>
                  <a:cubicBezTo>
                    <a:pt x="97793" y="118914"/>
                    <a:pt x="104626" y="119457"/>
                    <a:pt x="114021" y="120000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5" name="Shape 1397">
              <a:extLst>
                <a:ext uri="{FF2B5EF4-FFF2-40B4-BE49-F238E27FC236}">
                  <a16:creationId xmlns:a16="http://schemas.microsoft.com/office/drawing/2014/main" id="{00046273-DBD5-1954-DAE1-ADA6E85F6CC9}"/>
                </a:ext>
              </a:extLst>
            </p:cNvPr>
            <p:cNvSpPr/>
            <p:nvPr/>
          </p:nvSpPr>
          <p:spPr>
            <a:xfrm>
              <a:off x="5716476" y="2235646"/>
              <a:ext cx="308618" cy="3861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5109"/>
                  </a:moveTo>
                  <a:lnTo>
                    <a:pt x="80000" y="29868"/>
                  </a:lnTo>
                  <a:lnTo>
                    <a:pt x="84590" y="8908"/>
                  </a:lnTo>
                  <a:lnTo>
                    <a:pt x="25573" y="0"/>
                  </a:lnTo>
                  <a:lnTo>
                    <a:pt x="0" y="105327"/>
                  </a:lnTo>
                  <a:lnTo>
                    <a:pt x="103606" y="119999"/>
                  </a:lnTo>
                  <a:lnTo>
                    <a:pt x="120000" y="35109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6" name="Shape 1398">
              <a:extLst>
                <a:ext uri="{FF2B5EF4-FFF2-40B4-BE49-F238E27FC236}">
                  <a16:creationId xmlns:a16="http://schemas.microsoft.com/office/drawing/2014/main" id="{183F1B5A-D74D-4924-EA99-0CED8FFB48F6}"/>
                </a:ext>
              </a:extLst>
            </p:cNvPr>
            <p:cNvSpPr/>
            <p:nvPr/>
          </p:nvSpPr>
          <p:spPr>
            <a:xfrm>
              <a:off x="5428094" y="2164816"/>
              <a:ext cx="354152" cy="5362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19" y="41920"/>
                  </a:moveTo>
                  <a:cubicBezTo>
                    <a:pt x="483" y="42240"/>
                    <a:pt x="483" y="42240"/>
                    <a:pt x="483" y="42240"/>
                  </a:cubicBezTo>
                  <a:cubicBezTo>
                    <a:pt x="0" y="43200"/>
                    <a:pt x="0" y="43200"/>
                    <a:pt x="0" y="43200"/>
                  </a:cubicBezTo>
                  <a:cubicBezTo>
                    <a:pt x="483" y="44480"/>
                    <a:pt x="483" y="44480"/>
                    <a:pt x="483" y="44480"/>
                  </a:cubicBezTo>
                  <a:cubicBezTo>
                    <a:pt x="967" y="45440"/>
                    <a:pt x="967" y="45440"/>
                    <a:pt x="967" y="45440"/>
                  </a:cubicBezTo>
                  <a:cubicBezTo>
                    <a:pt x="1451" y="45760"/>
                    <a:pt x="1451" y="45760"/>
                    <a:pt x="1451" y="45760"/>
                  </a:cubicBezTo>
                  <a:cubicBezTo>
                    <a:pt x="3387" y="46400"/>
                    <a:pt x="3387" y="46400"/>
                    <a:pt x="3387" y="46400"/>
                  </a:cubicBezTo>
                  <a:cubicBezTo>
                    <a:pt x="77419" y="120000"/>
                    <a:pt x="77419" y="120000"/>
                    <a:pt x="77419" y="120000"/>
                  </a:cubicBezTo>
                  <a:cubicBezTo>
                    <a:pt x="78870" y="118720"/>
                    <a:pt x="78870" y="118720"/>
                    <a:pt x="78870" y="118720"/>
                  </a:cubicBezTo>
                  <a:cubicBezTo>
                    <a:pt x="79354" y="117440"/>
                    <a:pt x="79354" y="117440"/>
                    <a:pt x="79354" y="117440"/>
                  </a:cubicBezTo>
                  <a:cubicBezTo>
                    <a:pt x="79354" y="113280"/>
                    <a:pt x="79354" y="113280"/>
                    <a:pt x="79354" y="113280"/>
                  </a:cubicBezTo>
                  <a:cubicBezTo>
                    <a:pt x="79354" y="108800"/>
                    <a:pt x="79354" y="108800"/>
                    <a:pt x="79354" y="108800"/>
                  </a:cubicBezTo>
                  <a:cubicBezTo>
                    <a:pt x="79354" y="105280"/>
                    <a:pt x="79354" y="105280"/>
                    <a:pt x="79354" y="105280"/>
                  </a:cubicBezTo>
                  <a:cubicBezTo>
                    <a:pt x="80806" y="104320"/>
                    <a:pt x="80806" y="104320"/>
                    <a:pt x="80806" y="104320"/>
                  </a:cubicBezTo>
                  <a:cubicBezTo>
                    <a:pt x="84193" y="103680"/>
                    <a:pt x="84193" y="103680"/>
                    <a:pt x="84193" y="103680"/>
                  </a:cubicBezTo>
                  <a:cubicBezTo>
                    <a:pt x="85161" y="104960"/>
                    <a:pt x="85161" y="104960"/>
                    <a:pt x="85161" y="104960"/>
                  </a:cubicBezTo>
                  <a:cubicBezTo>
                    <a:pt x="87096" y="104320"/>
                    <a:pt x="87096" y="104320"/>
                    <a:pt x="87096" y="104320"/>
                  </a:cubicBezTo>
                  <a:cubicBezTo>
                    <a:pt x="89516" y="105600"/>
                    <a:pt x="89516" y="105600"/>
                    <a:pt x="89516" y="105600"/>
                  </a:cubicBezTo>
                  <a:cubicBezTo>
                    <a:pt x="90967" y="106240"/>
                    <a:pt x="90967" y="106240"/>
                    <a:pt x="90967" y="106240"/>
                  </a:cubicBezTo>
                  <a:cubicBezTo>
                    <a:pt x="92419" y="105600"/>
                    <a:pt x="92419" y="105600"/>
                    <a:pt x="92419" y="105600"/>
                  </a:cubicBezTo>
                  <a:cubicBezTo>
                    <a:pt x="92419" y="105600"/>
                    <a:pt x="94354" y="101120"/>
                    <a:pt x="95322" y="99840"/>
                  </a:cubicBezTo>
                  <a:cubicBezTo>
                    <a:pt x="95806" y="97920"/>
                    <a:pt x="97741" y="91840"/>
                    <a:pt x="97741" y="91840"/>
                  </a:cubicBezTo>
                  <a:cubicBezTo>
                    <a:pt x="120000" y="15680"/>
                    <a:pt x="120000" y="15680"/>
                    <a:pt x="120000" y="15680"/>
                  </a:cubicBezTo>
                  <a:cubicBezTo>
                    <a:pt x="120000" y="15680"/>
                    <a:pt x="78870" y="9920"/>
                    <a:pt x="64838" y="7680"/>
                  </a:cubicBezTo>
                  <a:cubicBezTo>
                    <a:pt x="53709" y="6080"/>
                    <a:pt x="20322" y="0"/>
                    <a:pt x="20322" y="0"/>
                  </a:cubicBezTo>
                  <a:cubicBezTo>
                    <a:pt x="3870" y="41600"/>
                    <a:pt x="3870" y="41600"/>
                    <a:pt x="3870" y="41600"/>
                  </a:cubicBezTo>
                  <a:lnTo>
                    <a:pt x="2419" y="41920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7" name="Shape 1399">
              <a:extLst>
                <a:ext uri="{FF2B5EF4-FFF2-40B4-BE49-F238E27FC236}">
                  <a16:creationId xmlns:a16="http://schemas.microsoft.com/office/drawing/2014/main" id="{7D7C95A5-DC81-8CC2-9F3F-0819802A3B56}"/>
                </a:ext>
              </a:extLst>
            </p:cNvPr>
            <p:cNvSpPr/>
            <p:nvPr/>
          </p:nvSpPr>
          <p:spPr>
            <a:xfrm>
              <a:off x="5278001" y="1830900"/>
              <a:ext cx="440161" cy="3727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792" y="120000"/>
                  </a:moveTo>
                  <a:cubicBezTo>
                    <a:pt x="104805" y="83678"/>
                    <a:pt x="104805" y="83678"/>
                    <a:pt x="104805" y="83678"/>
                  </a:cubicBezTo>
                  <a:cubicBezTo>
                    <a:pt x="104805" y="81379"/>
                    <a:pt x="104805" y="81379"/>
                    <a:pt x="104805" y="81379"/>
                  </a:cubicBezTo>
                  <a:cubicBezTo>
                    <a:pt x="105194" y="80459"/>
                    <a:pt x="105194" y="80459"/>
                    <a:pt x="105194" y="80459"/>
                  </a:cubicBezTo>
                  <a:cubicBezTo>
                    <a:pt x="107142" y="79540"/>
                    <a:pt x="107142" y="79540"/>
                    <a:pt x="107142" y="79540"/>
                  </a:cubicBezTo>
                  <a:cubicBezTo>
                    <a:pt x="107142" y="78620"/>
                    <a:pt x="107142" y="78620"/>
                    <a:pt x="107142" y="78620"/>
                  </a:cubicBezTo>
                  <a:cubicBezTo>
                    <a:pt x="107532" y="76781"/>
                    <a:pt x="107532" y="76781"/>
                    <a:pt x="107532" y="76781"/>
                  </a:cubicBezTo>
                  <a:cubicBezTo>
                    <a:pt x="107532" y="73103"/>
                    <a:pt x="107532" y="73103"/>
                    <a:pt x="107532" y="73103"/>
                  </a:cubicBezTo>
                  <a:cubicBezTo>
                    <a:pt x="107922" y="72183"/>
                    <a:pt x="107922" y="72183"/>
                    <a:pt x="107922" y="72183"/>
                  </a:cubicBezTo>
                  <a:cubicBezTo>
                    <a:pt x="106753" y="70804"/>
                    <a:pt x="106753" y="70804"/>
                    <a:pt x="106753" y="70804"/>
                  </a:cubicBezTo>
                  <a:cubicBezTo>
                    <a:pt x="106363" y="70804"/>
                    <a:pt x="106363" y="70804"/>
                    <a:pt x="106363" y="70804"/>
                  </a:cubicBezTo>
                  <a:cubicBezTo>
                    <a:pt x="105584" y="70344"/>
                    <a:pt x="105584" y="70344"/>
                    <a:pt x="105584" y="70344"/>
                  </a:cubicBezTo>
                  <a:cubicBezTo>
                    <a:pt x="104805" y="68965"/>
                    <a:pt x="104805" y="68965"/>
                    <a:pt x="104805" y="68965"/>
                  </a:cubicBezTo>
                  <a:cubicBezTo>
                    <a:pt x="105194" y="66666"/>
                    <a:pt x="105194" y="66666"/>
                    <a:pt x="105194" y="66666"/>
                  </a:cubicBezTo>
                  <a:cubicBezTo>
                    <a:pt x="105584" y="65287"/>
                    <a:pt x="105584" y="65287"/>
                    <a:pt x="105584" y="65287"/>
                  </a:cubicBezTo>
                  <a:cubicBezTo>
                    <a:pt x="107922" y="62988"/>
                    <a:pt x="107922" y="62988"/>
                    <a:pt x="107922" y="62988"/>
                  </a:cubicBezTo>
                  <a:cubicBezTo>
                    <a:pt x="111038" y="59310"/>
                    <a:pt x="111038" y="59310"/>
                    <a:pt x="111038" y="59310"/>
                  </a:cubicBezTo>
                  <a:cubicBezTo>
                    <a:pt x="112207" y="57471"/>
                    <a:pt x="112207" y="57471"/>
                    <a:pt x="112207" y="57471"/>
                  </a:cubicBezTo>
                  <a:cubicBezTo>
                    <a:pt x="112597" y="55632"/>
                    <a:pt x="112597" y="55632"/>
                    <a:pt x="112597" y="55632"/>
                  </a:cubicBezTo>
                  <a:cubicBezTo>
                    <a:pt x="113376" y="55172"/>
                    <a:pt x="113376" y="55172"/>
                    <a:pt x="113376" y="55172"/>
                  </a:cubicBezTo>
                  <a:cubicBezTo>
                    <a:pt x="114155" y="52873"/>
                    <a:pt x="114155" y="52873"/>
                    <a:pt x="114155" y="52873"/>
                  </a:cubicBezTo>
                  <a:cubicBezTo>
                    <a:pt x="115714" y="51034"/>
                    <a:pt x="115714" y="51034"/>
                    <a:pt x="115714" y="51034"/>
                  </a:cubicBezTo>
                  <a:cubicBezTo>
                    <a:pt x="116883" y="49195"/>
                    <a:pt x="116883" y="49195"/>
                    <a:pt x="116883" y="49195"/>
                  </a:cubicBezTo>
                  <a:cubicBezTo>
                    <a:pt x="118441" y="47816"/>
                    <a:pt x="118441" y="47816"/>
                    <a:pt x="118441" y="47816"/>
                  </a:cubicBezTo>
                  <a:cubicBezTo>
                    <a:pt x="118831" y="45517"/>
                    <a:pt x="118831" y="45517"/>
                    <a:pt x="118831" y="45517"/>
                  </a:cubicBezTo>
                  <a:cubicBezTo>
                    <a:pt x="120000" y="45057"/>
                    <a:pt x="120000" y="45057"/>
                    <a:pt x="120000" y="45057"/>
                  </a:cubicBezTo>
                  <a:cubicBezTo>
                    <a:pt x="120000" y="43218"/>
                    <a:pt x="120000" y="43218"/>
                    <a:pt x="120000" y="43218"/>
                  </a:cubicBezTo>
                  <a:cubicBezTo>
                    <a:pt x="119610" y="41379"/>
                    <a:pt x="119610" y="41379"/>
                    <a:pt x="119610" y="41379"/>
                  </a:cubicBezTo>
                  <a:cubicBezTo>
                    <a:pt x="118831" y="40000"/>
                    <a:pt x="118831" y="40000"/>
                    <a:pt x="118831" y="40000"/>
                  </a:cubicBezTo>
                  <a:cubicBezTo>
                    <a:pt x="116883" y="38160"/>
                    <a:pt x="116883" y="38160"/>
                    <a:pt x="116883" y="38160"/>
                  </a:cubicBezTo>
                  <a:cubicBezTo>
                    <a:pt x="115714" y="35862"/>
                    <a:pt x="115714" y="35862"/>
                    <a:pt x="115714" y="35862"/>
                  </a:cubicBezTo>
                  <a:cubicBezTo>
                    <a:pt x="115714" y="34022"/>
                    <a:pt x="115714" y="34022"/>
                    <a:pt x="115714" y="34022"/>
                  </a:cubicBezTo>
                  <a:cubicBezTo>
                    <a:pt x="90000" y="26206"/>
                    <a:pt x="90000" y="26206"/>
                    <a:pt x="90000" y="26206"/>
                  </a:cubicBezTo>
                  <a:cubicBezTo>
                    <a:pt x="85714" y="25747"/>
                    <a:pt x="85714" y="25747"/>
                    <a:pt x="85714" y="25747"/>
                  </a:cubicBezTo>
                  <a:cubicBezTo>
                    <a:pt x="84155" y="26206"/>
                    <a:pt x="84155" y="26206"/>
                    <a:pt x="84155" y="26206"/>
                  </a:cubicBezTo>
                  <a:cubicBezTo>
                    <a:pt x="82207" y="25747"/>
                    <a:pt x="82207" y="25747"/>
                    <a:pt x="82207" y="25747"/>
                  </a:cubicBezTo>
                  <a:cubicBezTo>
                    <a:pt x="80649" y="26206"/>
                    <a:pt x="80649" y="26206"/>
                    <a:pt x="80649" y="26206"/>
                  </a:cubicBezTo>
                  <a:cubicBezTo>
                    <a:pt x="69350" y="26666"/>
                    <a:pt x="69350" y="26666"/>
                    <a:pt x="69350" y="26666"/>
                  </a:cubicBezTo>
                  <a:cubicBezTo>
                    <a:pt x="68181" y="25747"/>
                    <a:pt x="68181" y="25747"/>
                    <a:pt x="68181" y="25747"/>
                  </a:cubicBezTo>
                  <a:cubicBezTo>
                    <a:pt x="67012" y="26206"/>
                    <a:pt x="67012" y="26206"/>
                    <a:pt x="67012" y="26206"/>
                  </a:cubicBezTo>
                  <a:cubicBezTo>
                    <a:pt x="65844" y="26666"/>
                    <a:pt x="65844" y="26666"/>
                    <a:pt x="65844" y="26666"/>
                  </a:cubicBezTo>
                  <a:cubicBezTo>
                    <a:pt x="65064" y="26666"/>
                    <a:pt x="65064" y="26666"/>
                    <a:pt x="65064" y="26666"/>
                  </a:cubicBezTo>
                  <a:cubicBezTo>
                    <a:pt x="63896" y="26206"/>
                    <a:pt x="63896" y="26206"/>
                    <a:pt x="63896" y="26206"/>
                  </a:cubicBezTo>
                  <a:cubicBezTo>
                    <a:pt x="63896" y="25747"/>
                    <a:pt x="63896" y="25747"/>
                    <a:pt x="63896" y="25747"/>
                  </a:cubicBezTo>
                  <a:cubicBezTo>
                    <a:pt x="61948" y="25747"/>
                    <a:pt x="61948" y="25747"/>
                    <a:pt x="61948" y="25747"/>
                  </a:cubicBezTo>
                  <a:cubicBezTo>
                    <a:pt x="60779" y="25287"/>
                    <a:pt x="60779" y="25287"/>
                    <a:pt x="60779" y="25287"/>
                  </a:cubicBezTo>
                  <a:cubicBezTo>
                    <a:pt x="60389" y="24367"/>
                    <a:pt x="60389" y="24367"/>
                    <a:pt x="60389" y="24367"/>
                  </a:cubicBezTo>
                  <a:cubicBezTo>
                    <a:pt x="60389" y="23908"/>
                    <a:pt x="60389" y="23908"/>
                    <a:pt x="60389" y="23908"/>
                  </a:cubicBezTo>
                  <a:cubicBezTo>
                    <a:pt x="58831" y="23448"/>
                    <a:pt x="58831" y="23448"/>
                    <a:pt x="58831" y="23448"/>
                  </a:cubicBezTo>
                  <a:cubicBezTo>
                    <a:pt x="55714" y="22528"/>
                    <a:pt x="55714" y="22528"/>
                    <a:pt x="55714" y="22528"/>
                  </a:cubicBezTo>
                  <a:cubicBezTo>
                    <a:pt x="53766" y="21609"/>
                    <a:pt x="53766" y="21609"/>
                    <a:pt x="53766" y="21609"/>
                  </a:cubicBezTo>
                  <a:cubicBezTo>
                    <a:pt x="52987" y="21149"/>
                    <a:pt x="52987" y="21149"/>
                    <a:pt x="52987" y="21149"/>
                  </a:cubicBezTo>
                  <a:cubicBezTo>
                    <a:pt x="50649" y="21609"/>
                    <a:pt x="50649" y="21609"/>
                    <a:pt x="50649" y="21609"/>
                  </a:cubicBezTo>
                  <a:cubicBezTo>
                    <a:pt x="47142" y="22528"/>
                    <a:pt x="47142" y="22528"/>
                    <a:pt x="47142" y="22528"/>
                  </a:cubicBezTo>
                  <a:cubicBezTo>
                    <a:pt x="42857" y="21149"/>
                    <a:pt x="42857" y="21149"/>
                    <a:pt x="42857" y="21149"/>
                  </a:cubicBezTo>
                  <a:cubicBezTo>
                    <a:pt x="40129" y="18390"/>
                    <a:pt x="40129" y="18390"/>
                    <a:pt x="40129" y="18390"/>
                  </a:cubicBezTo>
                  <a:cubicBezTo>
                    <a:pt x="40129" y="18390"/>
                    <a:pt x="41298" y="15172"/>
                    <a:pt x="40909" y="11034"/>
                  </a:cubicBezTo>
                  <a:cubicBezTo>
                    <a:pt x="40519" y="6436"/>
                    <a:pt x="38571" y="5517"/>
                    <a:pt x="38571" y="5517"/>
                  </a:cubicBezTo>
                  <a:cubicBezTo>
                    <a:pt x="36623" y="5517"/>
                    <a:pt x="36623" y="5517"/>
                    <a:pt x="36623" y="5517"/>
                  </a:cubicBezTo>
                  <a:cubicBezTo>
                    <a:pt x="35064" y="4597"/>
                    <a:pt x="35064" y="4597"/>
                    <a:pt x="35064" y="4597"/>
                  </a:cubicBezTo>
                  <a:cubicBezTo>
                    <a:pt x="35064" y="4597"/>
                    <a:pt x="35064" y="1839"/>
                    <a:pt x="33116" y="1839"/>
                  </a:cubicBezTo>
                  <a:cubicBezTo>
                    <a:pt x="31168" y="1839"/>
                    <a:pt x="31168" y="1839"/>
                    <a:pt x="31168" y="1839"/>
                  </a:cubicBezTo>
                  <a:cubicBezTo>
                    <a:pt x="28831" y="1379"/>
                    <a:pt x="28831" y="1379"/>
                    <a:pt x="28831" y="1379"/>
                  </a:cubicBezTo>
                  <a:cubicBezTo>
                    <a:pt x="27272" y="0"/>
                    <a:pt x="27272" y="0"/>
                    <a:pt x="27272" y="0"/>
                  </a:cubicBezTo>
                  <a:cubicBezTo>
                    <a:pt x="27272" y="3218"/>
                    <a:pt x="27272" y="3218"/>
                    <a:pt x="27272" y="3218"/>
                  </a:cubicBezTo>
                  <a:cubicBezTo>
                    <a:pt x="26493" y="5977"/>
                    <a:pt x="26493" y="5977"/>
                    <a:pt x="26493" y="5977"/>
                  </a:cubicBezTo>
                  <a:cubicBezTo>
                    <a:pt x="24545" y="10114"/>
                    <a:pt x="24545" y="10114"/>
                    <a:pt x="24545" y="10114"/>
                  </a:cubicBezTo>
                  <a:cubicBezTo>
                    <a:pt x="24935" y="12873"/>
                    <a:pt x="24935" y="12873"/>
                    <a:pt x="24935" y="12873"/>
                  </a:cubicBezTo>
                  <a:cubicBezTo>
                    <a:pt x="24545" y="15172"/>
                    <a:pt x="24545" y="15172"/>
                    <a:pt x="24545" y="15172"/>
                  </a:cubicBezTo>
                  <a:cubicBezTo>
                    <a:pt x="23376" y="17471"/>
                    <a:pt x="23376" y="17471"/>
                    <a:pt x="23376" y="17471"/>
                  </a:cubicBezTo>
                  <a:cubicBezTo>
                    <a:pt x="22597" y="19770"/>
                    <a:pt x="22597" y="19770"/>
                    <a:pt x="22597" y="19770"/>
                  </a:cubicBezTo>
                  <a:cubicBezTo>
                    <a:pt x="21428" y="22988"/>
                    <a:pt x="21428" y="22988"/>
                    <a:pt x="21428" y="22988"/>
                  </a:cubicBezTo>
                  <a:cubicBezTo>
                    <a:pt x="20649" y="25287"/>
                    <a:pt x="20649" y="25287"/>
                    <a:pt x="20649" y="25287"/>
                  </a:cubicBezTo>
                  <a:cubicBezTo>
                    <a:pt x="18311" y="30804"/>
                    <a:pt x="18311" y="30804"/>
                    <a:pt x="18311" y="30804"/>
                  </a:cubicBezTo>
                  <a:cubicBezTo>
                    <a:pt x="15584" y="39080"/>
                    <a:pt x="15584" y="39080"/>
                    <a:pt x="15584" y="39080"/>
                  </a:cubicBezTo>
                  <a:cubicBezTo>
                    <a:pt x="13636" y="45057"/>
                    <a:pt x="13636" y="45057"/>
                    <a:pt x="13636" y="45057"/>
                  </a:cubicBezTo>
                  <a:cubicBezTo>
                    <a:pt x="11688" y="51034"/>
                    <a:pt x="11688" y="51034"/>
                    <a:pt x="11688" y="51034"/>
                  </a:cubicBezTo>
                  <a:cubicBezTo>
                    <a:pt x="9350" y="55172"/>
                    <a:pt x="9350" y="55172"/>
                    <a:pt x="9350" y="55172"/>
                  </a:cubicBezTo>
                  <a:cubicBezTo>
                    <a:pt x="8571" y="57011"/>
                    <a:pt x="8571" y="57011"/>
                    <a:pt x="8571" y="57011"/>
                  </a:cubicBezTo>
                  <a:cubicBezTo>
                    <a:pt x="7012" y="59770"/>
                    <a:pt x="7012" y="59770"/>
                    <a:pt x="7012" y="59770"/>
                  </a:cubicBezTo>
                  <a:cubicBezTo>
                    <a:pt x="5844" y="61149"/>
                    <a:pt x="5844" y="61149"/>
                    <a:pt x="5844" y="61149"/>
                  </a:cubicBezTo>
                  <a:cubicBezTo>
                    <a:pt x="5454" y="62528"/>
                    <a:pt x="5454" y="62528"/>
                    <a:pt x="5454" y="62528"/>
                  </a:cubicBezTo>
                  <a:cubicBezTo>
                    <a:pt x="4285" y="64827"/>
                    <a:pt x="4285" y="64827"/>
                    <a:pt x="4285" y="64827"/>
                  </a:cubicBezTo>
                  <a:cubicBezTo>
                    <a:pt x="1948" y="68045"/>
                    <a:pt x="1948" y="68045"/>
                    <a:pt x="1948" y="68045"/>
                  </a:cubicBezTo>
                  <a:cubicBezTo>
                    <a:pt x="1168" y="69885"/>
                    <a:pt x="1168" y="69885"/>
                    <a:pt x="1168" y="69885"/>
                  </a:cubicBezTo>
                  <a:cubicBezTo>
                    <a:pt x="1948" y="73563"/>
                    <a:pt x="1948" y="73563"/>
                    <a:pt x="1948" y="73563"/>
                  </a:cubicBezTo>
                  <a:cubicBezTo>
                    <a:pt x="1948" y="74482"/>
                    <a:pt x="1948" y="74482"/>
                    <a:pt x="1948" y="74482"/>
                  </a:cubicBezTo>
                  <a:cubicBezTo>
                    <a:pt x="1948" y="75402"/>
                    <a:pt x="1948" y="75402"/>
                    <a:pt x="1948" y="75402"/>
                  </a:cubicBezTo>
                  <a:cubicBezTo>
                    <a:pt x="1558" y="75862"/>
                    <a:pt x="1558" y="75862"/>
                    <a:pt x="1558" y="75862"/>
                  </a:cubicBezTo>
                  <a:cubicBezTo>
                    <a:pt x="1168" y="77701"/>
                    <a:pt x="1168" y="77701"/>
                    <a:pt x="1168" y="77701"/>
                  </a:cubicBezTo>
                  <a:cubicBezTo>
                    <a:pt x="389" y="78160"/>
                    <a:pt x="389" y="78160"/>
                    <a:pt x="389" y="78160"/>
                  </a:cubicBezTo>
                  <a:cubicBezTo>
                    <a:pt x="389" y="80000"/>
                    <a:pt x="389" y="80000"/>
                    <a:pt x="389" y="80000"/>
                  </a:cubicBezTo>
                  <a:cubicBezTo>
                    <a:pt x="0" y="83678"/>
                    <a:pt x="0" y="83678"/>
                    <a:pt x="0" y="83678"/>
                  </a:cubicBezTo>
                  <a:cubicBezTo>
                    <a:pt x="0" y="85977"/>
                    <a:pt x="0" y="85977"/>
                    <a:pt x="0" y="85977"/>
                  </a:cubicBezTo>
                  <a:cubicBezTo>
                    <a:pt x="779" y="87356"/>
                    <a:pt x="779" y="87356"/>
                    <a:pt x="779" y="87356"/>
                  </a:cubicBezTo>
                  <a:cubicBezTo>
                    <a:pt x="1168" y="88735"/>
                    <a:pt x="1168" y="88735"/>
                    <a:pt x="1168" y="88735"/>
                  </a:cubicBezTo>
                  <a:cubicBezTo>
                    <a:pt x="57272" y="107586"/>
                    <a:pt x="57272" y="107586"/>
                    <a:pt x="57272" y="107586"/>
                  </a:cubicBezTo>
                  <a:cubicBezTo>
                    <a:pt x="57272" y="107586"/>
                    <a:pt x="84155" y="116321"/>
                    <a:pt x="93116" y="118620"/>
                  </a:cubicBezTo>
                  <a:cubicBezTo>
                    <a:pt x="94285" y="119080"/>
                    <a:pt x="95844" y="119540"/>
                    <a:pt x="97792" y="120000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8" name="Shape 1400">
              <a:extLst>
                <a:ext uri="{FF2B5EF4-FFF2-40B4-BE49-F238E27FC236}">
                  <a16:creationId xmlns:a16="http://schemas.microsoft.com/office/drawing/2014/main" id="{DE2090EF-81F1-E452-D8C9-5187B6E5EEAC}"/>
                </a:ext>
              </a:extLst>
            </p:cNvPr>
            <p:cNvSpPr/>
            <p:nvPr/>
          </p:nvSpPr>
          <p:spPr>
            <a:xfrm>
              <a:off x="5637212" y="1731400"/>
              <a:ext cx="325483" cy="5329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3" y="42466"/>
                  </a:moveTo>
                  <a:cubicBezTo>
                    <a:pt x="25263" y="44396"/>
                    <a:pt x="24210" y="46005"/>
                    <a:pt x="24210" y="46005"/>
                  </a:cubicBezTo>
                  <a:cubicBezTo>
                    <a:pt x="24210" y="47292"/>
                    <a:pt x="24210" y="47292"/>
                    <a:pt x="24210" y="47292"/>
                  </a:cubicBezTo>
                  <a:cubicBezTo>
                    <a:pt x="25789" y="48900"/>
                    <a:pt x="25789" y="48900"/>
                    <a:pt x="25789" y="48900"/>
                  </a:cubicBezTo>
                  <a:cubicBezTo>
                    <a:pt x="28421" y="50187"/>
                    <a:pt x="28421" y="50187"/>
                    <a:pt x="28421" y="50187"/>
                  </a:cubicBezTo>
                  <a:cubicBezTo>
                    <a:pt x="29473" y="51152"/>
                    <a:pt x="29473" y="51152"/>
                    <a:pt x="29473" y="51152"/>
                  </a:cubicBezTo>
                  <a:cubicBezTo>
                    <a:pt x="29999" y="52439"/>
                    <a:pt x="29999" y="52439"/>
                    <a:pt x="29999" y="52439"/>
                  </a:cubicBezTo>
                  <a:cubicBezTo>
                    <a:pt x="29999" y="53726"/>
                    <a:pt x="29999" y="53726"/>
                    <a:pt x="29999" y="53726"/>
                  </a:cubicBezTo>
                  <a:cubicBezTo>
                    <a:pt x="28421" y="54048"/>
                    <a:pt x="28421" y="54048"/>
                    <a:pt x="28421" y="54048"/>
                  </a:cubicBezTo>
                  <a:cubicBezTo>
                    <a:pt x="27894" y="55656"/>
                    <a:pt x="27894" y="55656"/>
                    <a:pt x="27894" y="55656"/>
                  </a:cubicBezTo>
                  <a:cubicBezTo>
                    <a:pt x="25789" y="56621"/>
                    <a:pt x="25789" y="56621"/>
                    <a:pt x="25789" y="56621"/>
                  </a:cubicBezTo>
                  <a:cubicBezTo>
                    <a:pt x="24210" y="57908"/>
                    <a:pt x="24210" y="57908"/>
                    <a:pt x="24210" y="57908"/>
                  </a:cubicBezTo>
                  <a:cubicBezTo>
                    <a:pt x="22105" y="59195"/>
                    <a:pt x="22105" y="59195"/>
                    <a:pt x="22105" y="59195"/>
                  </a:cubicBezTo>
                  <a:cubicBezTo>
                    <a:pt x="21052" y="60804"/>
                    <a:pt x="21052" y="60804"/>
                    <a:pt x="21052" y="60804"/>
                  </a:cubicBezTo>
                  <a:cubicBezTo>
                    <a:pt x="20000" y="61126"/>
                    <a:pt x="20000" y="61126"/>
                    <a:pt x="20000" y="61126"/>
                  </a:cubicBezTo>
                  <a:cubicBezTo>
                    <a:pt x="19473" y="62412"/>
                    <a:pt x="19473" y="62412"/>
                    <a:pt x="19473" y="62412"/>
                  </a:cubicBezTo>
                  <a:cubicBezTo>
                    <a:pt x="17894" y="63699"/>
                    <a:pt x="17894" y="63699"/>
                    <a:pt x="17894" y="63699"/>
                  </a:cubicBezTo>
                  <a:cubicBezTo>
                    <a:pt x="13684" y="66273"/>
                    <a:pt x="13684" y="66273"/>
                    <a:pt x="13684" y="66273"/>
                  </a:cubicBezTo>
                  <a:cubicBezTo>
                    <a:pt x="10526" y="67882"/>
                    <a:pt x="10526" y="67882"/>
                    <a:pt x="10526" y="67882"/>
                  </a:cubicBezTo>
                  <a:cubicBezTo>
                    <a:pt x="10000" y="68847"/>
                    <a:pt x="10000" y="68847"/>
                    <a:pt x="10000" y="68847"/>
                  </a:cubicBezTo>
                  <a:cubicBezTo>
                    <a:pt x="9473" y="70455"/>
                    <a:pt x="9473" y="70455"/>
                    <a:pt x="9473" y="70455"/>
                  </a:cubicBezTo>
                  <a:cubicBezTo>
                    <a:pt x="10526" y="71420"/>
                    <a:pt x="10526" y="71420"/>
                    <a:pt x="10526" y="71420"/>
                  </a:cubicBezTo>
                  <a:cubicBezTo>
                    <a:pt x="11578" y="71742"/>
                    <a:pt x="11578" y="71742"/>
                    <a:pt x="11578" y="71742"/>
                  </a:cubicBezTo>
                  <a:cubicBezTo>
                    <a:pt x="12105" y="71742"/>
                    <a:pt x="12105" y="71742"/>
                    <a:pt x="12105" y="71742"/>
                  </a:cubicBezTo>
                  <a:cubicBezTo>
                    <a:pt x="13684" y="72707"/>
                    <a:pt x="13684" y="72707"/>
                    <a:pt x="13684" y="72707"/>
                  </a:cubicBezTo>
                  <a:cubicBezTo>
                    <a:pt x="13157" y="73351"/>
                    <a:pt x="13157" y="73351"/>
                    <a:pt x="13157" y="73351"/>
                  </a:cubicBezTo>
                  <a:cubicBezTo>
                    <a:pt x="13157" y="75924"/>
                    <a:pt x="13157" y="75924"/>
                    <a:pt x="13157" y="75924"/>
                  </a:cubicBezTo>
                  <a:cubicBezTo>
                    <a:pt x="12631" y="77211"/>
                    <a:pt x="12631" y="77211"/>
                    <a:pt x="12631" y="77211"/>
                  </a:cubicBezTo>
                  <a:cubicBezTo>
                    <a:pt x="12631" y="77855"/>
                    <a:pt x="12631" y="77855"/>
                    <a:pt x="12631" y="77855"/>
                  </a:cubicBezTo>
                  <a:cubicBezTo>
                    <a:pt x="10000" y="78498"/>
                    <a:pt x="10000" y="78498"/>
                    <a:pt x="10000" y="78498"/>
                  </a:cubicBezTo>
                  <a:cubicBezTo>
                    <a:pt x="9473" y="79142"/>
                    <a:pt x="9473" y="79142"/>
                    <a:pt x="9473" y="79142"/>
                  </a:cubicBezTo>
                  <a:cubicBezTo>
                    <a:pt x="9473" y="80750"/>
                    <a:pt x="9473" y="80750"/>
                    <a:pt x="9473" y="80750"/>
                  </a:cubicBezTo>
                  <a:cubicBezTo>
                    <a:pt x="0" y="106166"/>
                    <a:pt x="0" y="106166"/>
                    <a:pt x="0" y="106166"/>
                  </a:cubicBezTo>
                  <a:cubicBezTo>
                    <a:pt x="18421" y="108739"/>
                    <a:pt x="53684" y="113243"/>
                    <a:pt x="53684" y="113243"/>
                  </a:cubicBezTo>
                  <a:cubicBezTo>
                    <a:pt x="109473" y="119999"/>
                    <a:pt x="109473" y="119999"/>
                    <a:pt x="109473" y="119999"/>
                  </a:cubicBezTo>
                  <a:cubicBezTo>
                    <a:pt x="119999" y="82359"/>
                    <a:pt x="119999" y="82359"/>
                    <a:pt x="119999" y="82359"/>
                  </a:cubicBezTo>
                  <a:cubicBezTo>
                    <a:pt x="118947" y="81715"/>
                    <a:pt x="118947" y="81715"/>
                    <a:pt x="118947" y="81715"/>
                  </a:cubicBezTo>
                  <a:cubicBezTo>
                    <a:pt x="117894" y="81072"/>
                    <a:pt x="117894" y="81072"/>
                    <a:pt x="117894" y="81072"/>
                  </a:cubicBezTo>
                  <a:cubicBezTo>
                    <a:pt x="117894" y="80750"/>
                    <a:pt x="117894" y="80750"/>
                    <a:pt x="117894" y="80750"/>
                  </a:cubicBezTo>
                  <a:cubicBezTo>
                    <a:pt x="117368" y="79463"/>
                    <a:pt x="117368" y="79463"/>
                    <a:pt x="117368" y="79463"/>
                  </a:cubicBezTo>
                  <a:cubicBezTo>
                    <a:pt x="116315" y="78498"/>
                    <a:pt x="116315" y="78498"/>
                    <a:pt x="116315" y="78498"/>
                  </a:cubicBezTo>
                  <a:cubicBezTo>
                    <a:pt x="114736" y="77533"/>
                    <a:pt x="114736" y="77533"/>
                    <a:pt x="114736" y="77533"/>
                  </a:cubicBezTo>
                  <a:cubicBezTo>
                    <a:pt x="112631" y="77533"/>
                    <a:pt x="112631" y="77533"/>
                    <a:pt x="112631" y="77533"/>
                  </a:cubicBezTo>
                  <a:cubicBezTo>
                    <a:pt x="112105" y="79142"/>
                    <a:pt x="112105" y="79142"/>
                    <a:pt x="112105" y="79142"/>
                  </a:cubicBezTo>
                  <a:cubicBezTo>
                    <a:pt x="111578" y="80107"/>
                    <a:pt x="111578" y="80107"/>
                    <a:pt x="111578" y="80107"/>
                  </a:cubicBezTo>
                  <a:cubicBezTo>
                    <a:pt x="106315" y="79785"/>
                    <a:pt x="106315" y="79785"/>
                    <a:pt x="106315" y="79785"/>
                  </a:cubicBezTo>
                  <a:cubicBezTo>
                    <a:pt x="103684" y="79142"/>
                    <a:pt x="103684" y="79142"/>
                    <a:pt x="103684" y="79142"/>
                  </a:cubicBezTo>
                  <a:cubicBezTo>
                    <a:pt x="99473" y="78820"/>
                    <a:pt x="99473" y="78820"/>
                    <a:pt x="99473" y="78820"/>
                  </a:cubicBezTo>
                  <a:cubicBezTo>
                    <a:pt x="97368" y="78820"/>
                    <a:pt x="97368" y="78820"/>
                    <a:pt x="97368" y="78820"/>
                  </a:cubicBezTo>
                  <a:cubicBezTo>
                    <a:pt x="96842" y="79463"/>
                    <a:pt x="96842" y="79463"/>
                    <a:pt x="96842" y="79463"/>
                  </a:cubicBezTo>
                  <a:cubicBezTo>
                    <a:pt x="96842" y="80107"/>
                    <a:pt x="96842" y="80107"/>
                    <a:pt x="96842" y="80107"/>
                  </a:cubicBezTo>
                  <a:cubicBezTo>
                    <a:pt x="94210" y="79463"/>
                    <a:pt x="94210" y="79463"/>
                    <a:pt x="94210" y="79463"/>
                  </a:cubicBezTo>
                  <a:cubicBezTo>
                    <a:pt x="91578" y="78498"/>
                    <a:pt x="91578" y="78498"/>
                    <a:pt x="91578" y="78498"/>
                  </a:cubicBezTo>
                  <a:cubicBezTo>
                    <a:pt x="89999" y="78498"/>
                    <a:pt x="89999" y="78498"/>
                    <a:pt x="89999" y="78498"/>
                  </a:cubicBezTo>
                  <a:cubicBezTo>
                    <a:pt x="88947" y="78498"/>
                    <a:pt x="88947" y="78498"/>
                    <a:pt x="88947" y="78498"/>
                  </a:cubicBezTo>
                  <a:cubicBezTo>
                    <a:pt x="88421" y="79463"/>
                    <a:pt x="88421" y="79463"/>
                    <a:pt x="88421" y="79463"/>
                  </a:cubicBezTo>
                  <a:cubicBezTo>
                    <a:pt x="88421" y="80107"/>
                    <a:pt x="88421" y="80107"/>
                    <a:pt x="88421" y="80107"/>
                  </a:cubicBezTo>
                  <a:cubicBezTo>
                    <a:pt x="86315" y="80107"/>
                    <a:pt x="86315" y="80107"/>
                    <a:pt x="86315" y="80107"/>
                  </a:cubicBezTo>
                  <a:cubicBezTo>
                    <a:pt x="85263" y="78820"/>
                    <a:pt x="85263" y="78820"/>
                    <a:pt x="85263" y="78820"/>
                  </a:cubicBezTo>
                  <a:cubicBezTo>
                    <a:pt x="85263" y="77855"/>
                    <a:pt x="85263" y="77855"/>
                    <a:pt x="85263" y="77855"/>
                  </a:cubicBezTo>
                  <a:cubicBezTo>
                    <a:pt x="85263" y="76568"/>
                    <a:pt x="85263" y="76568"/>
                    <a:pt x="85263" y="76568"/>
                  </a:cubicBezTo>
                  <a:cubicBezTo>
                    <a:pt x="84210" y="74638"/>
                    <a:pt x="84210" y="74638"/>
                    <a:pt x="84210" y="74638"/>
                  </a:cubicBezTo>
                  <a:cubicBezTo>
                    <a:pt x="84210" y="72707"/>
                    <a:pt x="84210" y="72707"/>
                    <a:pt x="84210" y="72707"/>
                  </a:cubicBezTo>
                  <a:cubicBezTo>
                    <a:pt x="82105" y="72707"/>
                    <a:pt x="82105" y="72707"/>
                    <a:pt x="82105" y="72707"/>
                  </a:cubicBezTo>
                  <a:cubicBezTo>
                    <a:pt x="79473" y="71742"/>
                    <a:pt x="79473" y="71742"/>
                    <a:pt x="79473" y="71742"/>
                  </a:cubicBezTo>
                  <a:cubicBezTo>
                    <a:pt x="78421" y="70777"/>
                    <a:pt x="78421" y="70777"/>
                    <a:pt x="78421" y="70777"/>
                  </a:cubicBezTo>
                  <a:cubicBezTo>
                    <a:pt x="78421" y="70134"/>
                    <a:pt x="78421" y="70134"/>
                    <a:pt x="78421" y="70134"/>
                  </a:cubicBezTo>
                  <a:cubicBezTo>
                    <a:pt x="78421" y="68525"/>
                    <a:pt x="78421" y="68525"/>
                    <a:pt x="78421" y="68525"/>
                  </a:cubicBezTo>
                  <a:cubicBezTo>
                    <a:pt x="78421" y="66916"/>
                    <a:pt x="78421" y="66916"/>
                    <a:pt x="78421" y="66916"/>
                  </a:cubicBezTo>
                  <a:cubicBezTo>
                    <a:pt x="76315" y="65630"/>
                    <a:pt x="76315" y="65630"/>
                    <a:pt x="76315" y="65630"/>
                  </a:cubicBezTo>
                  <a:cubicBezTo>
                    <a:pt x="76315" y="64664"/>
                    <a:pt x="76315" y="64664"/>
                    <a:pt x="76315" y="64664"/>
                  </a:cubicBezTo>
                  <a:cubicBezTo>
                    <a:pt x="76315" y="62734"/>
                    <a:pt x="76315" y="62734"/>
                    <a:pt x="76315" y="62734"/>
                  </a:cubicBezTo>
                  <a:cubicBezTo>
                    <a:pt x="75789" y="60160"/>
                    <a:pt x="75789" y="60160"/>
                    <a:pt x="75789" y="60160"/>
                  </a:cubicBezTo>
                  <a:cubicBezTo>
                    <a:pt x="74736" y="58873"/>
                    <a:pt x="74736" y="58873"/>
                    <a:pt x="74736" y="58873"/>
                  </a:cubicBezTo>
                  <a:cubicBezTo>
                    <a:pt x="74210" y="57587"/>
                    <a:pt x="74210" y="57587"/>
                    <a:pt x="74210" y="57587"/>
                  </a:cubicBezTo>
                  <a:cubicBezTo>
                    <a:pt x="73157" y="57587"/>
                    <a:pt x="73157" y="57587"/>
                    <a:pt x="73157" y="57587"/>
                  </a:cubicBezTo>
                  <a:cubicBezTo>
                    <a:pt x="71052" y="58552"/>
                    <a:pt x="71052" y="58552"/>
                    <a:pt x="71052" y="58552"/>
                  </a:cubicBezTo>
                  <a:cubicBezTo>
                    <a:pt x="70000" y="58552"/>
                    <a:pt x="70000" y="58552"/>
                    <a:pt x="70000" y="58552"/>
                  </a:cubicBezTo>
                  <a:cubicBezTo>
                    <a:pt x="68421" y="58873"/>
                    <a:pt x="68421" y="58873"/>
                    <a:pt x="68421" y="58873"/>
                  </a:cubicBezTo>
                  <a:cubicBezTo>
                    <a:pt x="66842" y="59839"/>
                    <a:pt x="66842" y="59839"/>
                    <a:pt x="66842" y="59839"/>
                  </a:cubicBezTo>
                  <a:cubicBezTo>
                    <a:pt x="65789" y="59839"/>
                    <a:pt x="65789" y="59839"/>
                    <a:pt x="65789" y="59839"/>
                  </a:cubicBezTo>
                  <a:cubicBezTo>
                    <a:pt x="65789" y="58873"/>
                    <a:pt x="65789" y="58873"/>
                    <a:pt x="65789" y="58873"/>
                  </a:cubicBezTo>
                  <a:cubicBezTo>
                    <a:pt x="63684" y="58230"/>
                    <a:pt x="63684" y="58230"/>
                    <a:pt x="63684" y="58230"/>
                  </a:cubicBezTo>
                  <a:cubicBezTo>
                    <a:pt x="62631" y="57587"/>
                    <a:pt x="62631" y="57587"/>
                    <a:pt x="62631" y="57587"/>
                  </a:cubicBezTo>
                  <a:cubicBezTo>
                    <a:pt x="64210" y="55335"/>
                    <a:pt x="64210" y="55335"/>
                    <a:pt x="64210" y="55335"/>
                  </a:cubicBezTo>
                  <a:cubicBezTo>
                    <a:pt x="65789" y="54048"/>
                    <a:pt x="65789" y="54048"/>
                    <a:pt x="65789" y="54048"/>
                  </a:cubicBezTo>
                  <a:cubicBezTo>
                    <a:pt x="67368" y="54048"/>
                    <a:pt x="67368" y="54048"/>
                    <a:pt x="67368" y="54048"/>
                  </a:cubicBezTo>
                  <a:cubicBezTo>
                    <a:pt x="67894" y="53404"/>
                    <a:pt x="67894" y="53404"/>
                    <a:pt x="67894" y="53404"/>
                  </a:cubicBezTo>
                  <a:cubicBezTo>
                    <a:pt x="66842" y="51474"/>
                    <a:pt x="66842" y="51474"/>
                    <a:pt x="66842" y="51474"/>
                  </a:cubicBezTo>
                  <a:cubicBezTo>
                    <a:pt x="67368" y="49544"/>
                    <a:pt x="67368" y="49544"/>
                    <a:pt x="67368" y="49544"/>
                  </a:cubicBezTo>
                  <a:cubicBezTo>
                    <a:pt x="68947" y="47292"/>
                    <a:pt x="68947" y="47292"/>
                    <a:pt x="68947" y="47292"/>
                  </a:cubicBezTo>
                  <a:cubicBezTo>
                    <a:pt x="70526" y="45361"/>
                    <a:pt x="70526" y="45361"/>
                    <a:pt x="70526" y="45361"/>
                  </a:cubicBezTo>
                  <a:cubicBezTo>
                    <a:pt x="72105" y="43431"/>
                    <a:pt x="72105" y="43431"/>
                    <a:pt x="72105" y="43431"/>
                  </a:cubicBezTo>
                  <a:cubicBezTo>
                    <a:pt x="72105" y="42144"/>
                    <a:pt x="72105" y="42144"/>
                    <a:pt x="72105" y="42144"/>
                  </a:cubicBezTo>
                  <a:cubicBezTo>
                    <a:pt x="67368" y="41501"/>
                    <a:pt x="67368" y="41501"/>
                    <a:pt x="67368" y="41501"/>
                  </a:cubicBezTo>
                  <a:cubicBezTo>
                    <a:pt x="67368" y="41179"/>
                    <a:pt x="67368" y="41179"/>
                    <a:pt x="67368" y="41179"/>
                  </a:cubicBezTo>
                  <a:cubicBezTo>
                    <a:pt x="65789" y="39892"/>
                    <a:pt x="65789" y="39892"/>
                    <a:pt x="65789" y="39892"/>
                  </a:cubicBezTo>
                  <a:cubicBezTo>
                    <a:pt x="64736" y="37962"/>
                    <a:pt x="64736" y="37962"/>
                    <a:pt x="64736" y="37962"/>
                  </a:cubicBezTo>
                  <a:cubicBezTo>
                    <a:pt x="64210" y="35710"/>
                    <a:pt x="64210" y="35710"/>
                    <a:pt x="64210" y="35710"/>
                  </a:cubicBezTo>
                  <a:cubicBezTo>
                    <a:pt x="62631" y="34101"/>
                    <a:pt x="62631" y="34101"/>
                    <a:pt x="62631" y="34101"/>
                  </a:cubicBezTo>
                  <a:cubicBezTo>
                    <a:pt x="59999" y="32493"/>
                    <a:pt x="59999" y="32493"/>
                    <a:pt x="59999" y="32493"/>
                  </a:cubicBezTo>
                  <a:cubicBezTo>
                    <a:pt x="57368" y="29919"/>
                    <a:pt x="57368" y="29919"/>
                    <a:pt x="57368" y="29919"/>
                  </a:cubicBezTo>
                  <a:cubicBezTo>
                    <a:pt x="56842" y="28310"/>
                    <a:pt x="56842" y="28310"/>
                    <a:pt x="56842" y="28310"/>
                  </a:cubicBezTo>
                  <a:cubicBezTo>
                    <a:pt x="54736" y="26380"/>
                    <a:pt x="54736" y="26380"/>
                    <a:pt x="54736" y="26380"/>
                  </a:cubicBezTo>
                  <a:cubicBezTo>
                    <a:pt x="54736" y="25415"/>
                    <a:pt x="54736" y="25415"/>
                    <a:pt x="54736" y="25415"/>
                  </a:cubicBezTo>
                  <a:cubicBezTo>
                    <a:pt x="53157" y="24450"/>
                    <a:pt x="53157" y="24450"/>
                    <a:pt x="53157" y="24450"/>
                  </a:cubicBezTo>
                  <a:cubicBezTo>
                    <a:pt x="53157" y="23163"/>
                    <a:pt x="53157" y="23163"/>
                    <a:pt x="53157" y="23163"/>
                  </a:cubicBezTo>
                  <a:cubicBezTo>
                    <a:pt x="53157" y="22198"/>
                    <a:pt x="53157" y="22198"/>
                    <a:pt x="53157" y="22198"/>
                  </a:cubicBezTo>
                  <a:cubicBezTo>
                    <a:pt x="52105" y="20589"/>
                    <a:pt x="52105" y="20589"/>
                    <a:pt x="52105" y="20589"/>
                  </a:cubicBezTo>
                  <a:cubicBezTo>
                    <a:pt x="51052" y="19946"/>
                    <a:pt x="51052" y="19946"/>
                    <a:pt x="51052" y="19946"/>
                  </a:cubicBezTo>
                  <a:cubicBezTo>
                    <a:pt x="51052" y="18981"/>
                    <a:pt x="51052" y="18981"/>
                    <a:pt x="51052" y="18981"/>
                  </a:cubicBezTo>
                  <a:cubicBezTo>
                    <a:pt x="51578" y="15442"/>
                    <a:pt x="51578" y="15442"/>
                    <a:pt x="51578" y="15442"/>
                  </a:cubicBezTo>
                  <a:cubicBezTo>
                    <a:pt x="53157" y="11581"/>
                    <a:pt x="53157" y="11581"/>
                    <a:pt x="53157" y="11581"/>
                  </a:cubicBezTo>
                  <a:cubicBezTo>
                    <a:pt x="54736" y="8042"/>
                    <a:pt x="54736" y="8042"/>
                    <a:pt x="54736" y="8042"/>
                  </a:cubicBezTo>
                  <a:cubicBezTo>
                    <a:pt x="55789" y="5790"/>
                    <a:pt x="55789" y="5790"/>
                    <a:pt x="55789" y="5790"/>
                  </a:cubicBezTo>
                  <a:cubicBezTo>
                    <a:pt x="56842" y="2573"/>
                    <a:pt x="56842" y="2573"/>
                    <a:pt x="56842" y="2573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27368" y="36675"/>
                    <a:pt x="24736" y="38605"/>
                  </a:cubicBezTo>
                  <a:cubicBezTo>
                    <a:pt x="22631" y="40857"/>
                    <a:pt x="25263" y="40214"/>
                    <a:pt x="25263" y="4246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9" name="Shape 1401">
              <a:extLst>
                <a:ext uri="{FF2B5EF4-FFF2-40B4-BE49-F238E27FC236}">
                  <a16:creationId xmlns:a16="http://schemas.microsoft.com/office/drawing/2014/main" id="{7B294D11-9406-EF1E-84C6-7551B178F437}"/>
                </a:ext>
              </a:extLst>
            </p:cNvPr>
            <p:cNvSpPr/>
            <p:nvPr/>
          </p:nvSpPr>
          <p:spPr>
            <a:xfrm>
              <a:off x="5775501" y="1743205"/>
              <a:ext cx="558211" cy="360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28571"/>
                  </a:moveTo>
                  <a:cubicBezTo>
                    <a:pt x="120000" y="28571"/>
                    <a:pt x="74578" y="20000"/>
                    <a:pt x="56470" y="15714"/>
                  </a:cubicBezTo>
                  <a:cubicBezTo>
                    <a:pt x="34373" y="10476"/>
                    <a:pt x="3375" y="0"/>
                    <a:pt x="3375" y="0"/>
                  </a:cubicBezTo>
                  <a:cubicBezTo>
                    <a:pt x="2762" y="4761"/>
                    <a:pt x="2762" y="4761"/>
                    <a:pt x="2762" y="4761"/>
                  </a:cubicBezTo>
                  <a:cubicBezTo>
                    <a:pt x="2148" y="8095"/>
                    <a:pt x="2148" y="8095"/>
                    <a:pt x="2148" y="8095"/>
                  </a:cubicBezTo>
                  <a:cubicBezTo>
                    <a:pt x="1227" y="13333"/>
                    <a:pt x="1227" y="13333"/>
                    <a:pt x="1227" y="13333"/>
                  </a:cubicBezTo>
                  <a:cubicBezTo>
                    <a:pt x="306" y="19047"/>
                    <a:pt x="306" y="19047"/>
                    <a:pt x="306" y="19047"/>
                  </a:cubicBezTo>
                  <a:cubicBezTo>
                    <a:pt x="0" y="24285"/>
                    <a:pt x="0" y="24285"/>
                    <a:pt x="0" y="24285"/>
                  </a:cubicBezTo>
                  <a:cubicBezTo>
                    <a:pt x="0" y="25714"/>
                    <a:pt x="0" y="25714"/>
                    <a:pt x="0" y="25714"/>
                  </a:cubicBezTo>
                  <a:cubicBezTo>
                    <a:pt x="613" y="26666"/>
                    <a:pt x="613" y="26666"/>
                    <a:pt x="613" y="26666"/>
                  </a:cubicBezTo>
                  <a:cubicBezTo>
                    <a:pt x="1227" y="29047"/>
                    <a:pt x="1227" y="29047"/>
                    <a:pt x="1227" y="29047"/>
                  </a:cubicBezTo>
                  <a:cubicBezTo>
                    <a:pt x="1227" y="30476"/>
                    <a:pt x="1227" y="30476"/>
                    <a:pt x="1227" y="30476"/>
                  </a:cubicBezTo>
                  <a:cubicBezTo>
                    <a:pt x="1227" y="32380"/>
                    <a:pt x="1227" y="32380"/>
                    <a:pt x="1227" y="32380"/>
                  </a:cubicBezTo>
                  <a:cubicBezTo>
                    <a:pt x="2148" y="33809"/>
                    <a:pt x="2148" y="33809"/>
                    <a:pt x="2148" y="33809"/>
                  </a:cubicBezTo>
                  <a:cubicBezTo>
                    <a:pt x="2148" y="35238"/>
                    <a:pt x="2148" y="35238"/>
                    <a:pt x="2148" y="35238"/>
                  </a:cubicBezTo>
                  <a:cubicBezTo>
                    <a:pt x="3375" y="38095"/>
                    <a:pt x="3375" y="38095"/>
                    <a:pt x="3375" y="38095"/>
                  </a:cubicBezTo>
                  <a:cubicBezTo>
                    <a:pt x="3682" y="40476"/>
                    <a:pt x="3682" y="40476"/>
                    <a:pt x="3682" y="40476"/>
                  </a:cubicBezTo>
                  <a:cubicBezTo>
                    <a:pt x="5217" y="44285"/>
                    <a:pt x="5217" y="44285"/>
                    <a:pt x="5217" y="44285"/>
                  </a:cubicBezTo>
                  <a:cubicBezTo>
                    <a:pt x="6751" y="46666"/>
                    <a:pt x="6751" y="46666"/>
                    <a:pt x="6751" y="46666"/>
                  </a:cubicBezTo>
                  <a:cubicBezTo>
                    <a:pt x="7672" y="49047"/>
                    <a:pt x="7672" y="49047"/>
                    <a:pt x="7672" y="49047"/>
                  </a:cubicBezTo>
                  <a:cubicBezTo>
                    <a:pt x="7979" y="52380"/>
                    <a:pt x="7979" y="52380"/>
                    <a:pt x="7979" y="52380"/>
                  </a:cubicBezTo>
                  <a:cubicBezTo>
                    <a:pt x="8593" y="55238"/>
                    <a:pt x="8593" y="55238"/>
                    <a:pt x="8593" y="55238"/>
                  </a:cubicBezTo>
                  <a:cubicBezTo>
                    <a:pt x="9514" y="57142"/>
                    <a:pt x="9514" y="57142"/>
                    <a:pt x="9514" y="57142"/>
                  </a:cubicBezTo>
                  <a:cubicBezTo>
                    <a:pt x="9514" y="57619"/>
                    <a:pt x="9514" y="57619"/>
                    <a:pt x="9514" y="57619"/>
                  </a:cubicBezTo>
                  <a:cubicBezTo>
                    <a:pt x="12276" y="58571"/>
                    <a:pt x="12276" y="58571"/>
                    <a:pt x="12276" y="58571"/>
                  </a:cubicBezTo>
                  <a:cubicBezTo>
                    <a:pt x="12276" y="60476"/>
                    <a:pt x="12276" y="60476"/>
                    <a:pt x="12276" y="60476"/>
                  </a:cubicBezTo>
                  <a:cubicBezTo>
                    <a:pt x="11355" y="63333"/>
                    <a:pt x="11355" y="63333"/>
                    <a:pt x="11355" y="63333"/>
                  </a:cubicBezTo>
                  <a:cubicBezTo>
                    <a:pt x="10434" y="66190"/>
                    <a:pt x="10434" y="66190"/>
                    <a:pt x="10434" y="66190"/>
                  </a:cubicBezTo>
                  <a:cubicBezTo>
                    <a:pt x="9514" y="69523"/>
                    <a:pt x="9514" y="69523"/>
                    <a:pt x="9514" y="69523"/>
                  </a:cubicBezTo>
                  <a:cubicBezTo>
                    <a:pt x="9207" y="72380"/>
                    <a:pt x="9207" y="72380"/>
                    <a:pt x="9207" y="72380"/>
                  </a:cubicBezTo>
                  <a:cubicBezTo>
                    <a:pt x="9820" y="75238"/>
                    <a:pt x="9820" y="75238"/>
                    <a:pt x="9820" y="75238"/>
                  </a:cubicBezTo>
                  <a:cubicBezTo>
                    <a:pt x="9514" y="76190"/>
                    <a:pt x="9514" y="76190"/>
                    <a:pt x="9514" y="76190"/>
                  </a:cubicBezTo>
                  <a:cubicBezTo>
                    <a:pt x="8593" y="76190"/>
                    <a:pt x="8593" y="76190"/>
                    <a:pt x="8593" y="76190"/>
                  </a:cubicBezTo>
                  <a:cubicBezTo>
                    <a:pt x="7672" y="78095"/>
                    <a:pt x="7672" y="78095"/>
                    <a:pt x="7672" y="78095"/>
                  </a:cubicBezTo>
                  <a:cubicBezTo>
                    <a:pt x="6751" y="81428"/>
                    <a:pt x="6751" y="81428"/>
                    <a:pt x="6751" y="81428"/>
                  </a:cubicBezTo>
                  <a:cubicBezTo>
                    <a:pt x="7365" y="82380"/>
                    <a:pt x="7365" y="82380"/>
                    <a:pt x="7365" y="82380"/>
                  </a:cubicBezTo>
                  <a:cubicBezTo>
                    <a:pt x="8593" y="83333"/>
                    <a:pt x="8593" y="83333"/>
                    <a:pt x="8593" y="83333"/>
                  </a:cubicBezTo>
                  <a:cubicBezTo>
                    <a:pt x="8593" y="84761"/>
                    <a:pt x="8593" y="84761"/>
                    <a:pt x="8593" y="84761"/>
                  </a:cubicBezTo>
                  <a:cubicBezTo>
                    <a:pt x="9207" y="84761"/>
                    <a:pt x="9207" y="84761"/>
                    <a:pt x="9207" y="84761"/>
                  </a:cubicBezTo>
                  <a:cubicBezTo>
                    <a:pt x="10127" y="83333"/>
                    <a:pt x="10127" y="83333"/>
                    <a:pt x="10127" y="83333"/>
                  </a:cubicBezTo>
                  <a:cubicBezTo>
                    <a:pt x="11048" y="82857"/>
                    <a:pt x="11048" y="82857"/>
                    <a:pt x="11048" y="82857"/>
                  </a:cubicBezTo>
                  <a:cubicBezTo>
                    <a:pt x="11662" y="82857"/>
                    <a:pt x="11662" y="82857"/>
                    <a:pt x="11662" y="82857"/>
                  </a:cubicBezTo>
                  <a:cubicBezTo>
                    <a:pt x="12890" y="81428"/>
                    <a:pt x="12890" y="81428"/>
                    <a:pt x="12890" y="81428"/>
                  </a:cubicBezTo>
                  <a:cubicBezTo>
                    <a:pt x="13503" y="81428"/>
                    <a:pt x="13503" y="81428"/>
                    <a:pt x="13503" y="81428"/>
                  </a:cubicBezTo>
                  <a:cubicBezTo>
                    <a:pt x="13810" y="83333"/>
                    <a:pt x="13810" y="83333"/>
                    <a:pt x="13810" y="83333"/>
                  </a:cubicBezTo>
                  <a:cubicBezTo>
                    <a:pt x="14424" y="85238"/>
                    <a:pt x="14424" y="85238"/>
                    <a:pt x="14424" y="85238"/>
                  </a:cubicBezTo>
                  <a:cubicBezTo>
                    <a:pt x="14731" y="89047"/>
                    <a:pt x="14731" y="89047"/>
                    <a:pt x="14731" y="89047"/>
                  </a:cubicBezTo>
                  <a:cubicBezTo>
                    <a:pt x="14731" y="91904"/>
                    <a:pt x="14731" y="91904"/>
                    <a:pt x="14731" y="91904"/>
                  </a:cubicBezTo>
                  <a:cubicBezTo>
                    <a:pt x="14731" y="93333"/>
                    <a:pt x="14731" y="93333"/>
                    <a:pt x="14731" y="93333"/>
                  </a:cubicBezTo>
                  <a:cubicBezTo>
                    <a:pt x="15959" y="95238"/>
                    <a:pt x="15959" y="95238"/>
                    <a:pt x="15959" y="95238"/>
                  </a:cubicBezTo>
                  <a:cubicBezTo>
                    <a:pt x="15959" y="97619"/>
                    <a:pt x="15959" y="97619"/>
                    <a:pt x="15959" y="97619"/>
                  </a:cubicBezTo>
                  <a:cubicBezTo>
                    <a:pt x="15959" y="100000"/>
                    <a:pt x="15959" y="100000"/>
                    <a:pt x="15959" y="100000"/>
                  </a:cubicBezTo>
                  <a:cubicBezTo>
                    <a:pt x="15959" y="100952"/>
                    <a:pt x="15959" y="100952"/>
                    <a:pt x="15959" y="100952"/>
                  </a:cubicBezTo>
                  <a:cubicBezTo>
                    <a:pt x="16572" y="102380"/>
                    <a:pt x="16572" y="102380"/>
                    <a:pt x="16572" y="102380"/>
                  </a:cubicBezTo>
                  <a:cubicBezTo>
                    <a:pt x="18107" y="103809"/>
                    <a:pt x="18107" y="103809"/>
                    <a:pt x="18107" y="103809"/>
                  </a:cubicBezTo>
                  <a:cubicBezTo>
                    <a:pt x="19335" y="103809"/>
                    <a:pt x="19335" y="103809"/>
                    <a:pt x="19335" y="103809"/>
                  </a:cubicBezTo>
                  <a:cubicBezTo>
                    <a:pt x="19335" y="106666"/>
                    <a:pt x="19335" y="106666"/>
                    <a:pt x="19335" y="106666"/>
                  </a:cubicBezTo>
                  <a:cubicBezTo>
                    <a:pt x="19948" y="109523"/>
                    <a:pt x="19948" y="109523"/>
                    <a:pt x="19948" y="109523"/>
                  </a:cubicBezTo>
                  <a:cubicBezTo>
                    <a:pt x="19948" y="111428"/>
                    <a:pt x="19948" y="111428"/>
                    <a:pt x="19948" y="111428"/>
                  </a:cubicBezTo>
                  <a:cubicBezTo>
                    <a:pt x="19948" y="112857"/>
                    <a:pt x="19948" y="112857"/>
                    <a:pt x="19948" y="112857"/>
                  </a:cubicBezTo>
                  <a:cubicBezTo>
                    <a:pt x="20562" y="114761"/>
                    <a:pt x="20562" y="114761"/>
                    <a:pt x="20562" y="114761"/>
                  </a:cubicBezTo>
                  <a:cubicBezTo>
                    <a:pt x="21790" y="114761"/>
                    <a:pt x="21790" y="114761"/>
                    <a:pt x="21790" y="114761"/>
                  </a:cubicBezTo>
                  <a:cubicBezTo>
                    <a:pt x="21790" y="113809"/>
                    <a:pt x="21790" y="113809"/>
                    <a:pt x="21790" y="113809"/>
                  </a:cubicBezTo>
                  <a:cubicBezTo>
                    <a:pt x="22097" y="112380"/>
                    <a:pt x="22097" y="112380"/>
                    <a:pt x="22097" y="112380"/>
                  </a:cubicBezTo>
                  <a:cubicBezTo>
                    <a:pt x="22710" y="112380"/>
                    <a:pt x="22710" y="112380"/>
                    <a:pt x="22710" y="112380"/>
                  </a:cubicBezTo>
                  <a:cubicBezTo>
                    <a:pt x="23631" y="112380"/>
                    <a:pt x="23631" y="112380"/>
                    <a:pt x="23631" y="112380"/>
                  </a:cubicBezTo>
                  <a:cubicBezTo>
                    <a:pt x="25166" y="113809"/>
                    <a:pt x="25166" y="113809"/>
                    <a:pt x="25166" y="113809"/>
                  </a:cubicBezTo>
                  <a:cubicBezTo>
                    <a:pt x="26700" y="114761"/>
                    <a:pt x="26700" y="114761"/>
                    <a:pt x="26700" y="114761"/>
                  </a:cubicBezTo>
                  <a:cubicBezTo>
                    <a:pt x="26700" y="113809"/>
                    <a:pt x="26700" y="113809"/>
                    <a:pt x="26700" y="113809"/>
                  </a:cubicBezTo>
                  <a:cubicBezTo>
                    <a:pt x="27007" y="112857"/>
                    <a:pt x="27007" y="112857"/>
                    <a:pt x="27007" y="112857"/>
                  </a:cubicBezTo>
                  <a:cubicBezTo>
                    <a:pt x="28235" y="112857"/>
                    <a:pt x="28235" y="112857"/>
                    <a:pt x="28235" y="112857"/>
                  </a:cubicBezTo>
                  <a:cubicBezTo>
                    <a:pt x="30690" y="113333"/>
                    <a:pt x="30690" y="113333"/>
                    <a:pt x="30690" y="113333"/>
                  </a:cubicBezTo>
                  <a:cubicBezTo>
                    <a:pt x="32225" y="114285"/>
                    <a:pt x="32225" y="114285"/>
                    <a:pt x="32225" y="114285"/>
                  </a:cubicBezTo>
                  <a:cubicBezTo>
                    <a:pt x="35294" y="114761"/>
                    <a:pt x="35294" y="114761"/>
                    <a:pt x="35294" y="114761"/>
                  </a:cubicBezTo>
                  <a:cubicBezTo>
                    <a:pt x="35601" y="113333"/>
                    <a:pt x="35601" y="113333"/>
                    <a:pt x="35601" y="113333"/>
                  </a:cubicBezTo>
                  <a:cubicBezTo>
                    <a:pt x="35907" y="110952"/>
                    <a:pt x="35907" y="110952"/>
                    <a:pt x="35907" y="110952"/>
                  </a:cubicBezTo>
                  <a:cubicBezTo>
                    <a:pt x="37135" y="110952"/>
                    <a:pt x="37135" y="110952"/>
                    <a:pt x="37135" y="110952"/>
                  </a:cubicBezTo>
                  <a:cubicBezTo>
                    <a:pt x="38056" y="112380"/>
                    <a:pt x="38056" y="112380"/>
                    <a:pt x="38056" y="112380"/>
                  </a:cubicBezTo>
                  <a:cubicBezTo>
                    <a:pt x="38670" y="113809"/>
                    <a:pt x="38670" y="113809"/>
                    <a:pt x="38670" y="113809"/>
                  </a:cubicBezTo>
                  <a:cubicBezTo>
                    <a:pt x="38976" y="115714"/>
                    <a:pt x="38976" y="115714"/>
                    <a:pt x="38976" y="115714"/>
                  </a:cubicBezTo>
                  <a:cubicBezTo>
                    <a:pt x="38976" y="116190"/>
                    <a:pt x="38976" y="116190"/>
                    <a:pt x="38976" y="116190"/>
                  </a:cubicBezTo>
                  <a:cubicBezTo>
                    <a:pt x="39590" y="117142"/>
                    <a:pt x="39590" y="117142"/>
                    <a:pt x="39590" y="117142"/>
                  </a:cubicBezTo>
                  <a:cubicBezTo>
                    <a:pt x="40204" y="118095"/>
                    <a:pt x="40204" y="118095"/>
                    <a:pt x="40204" y="118095"/>
                  </a:cubicBezTo>
                  <a:cubicBezTo>
                    <a:pt x="41739" y="105238"/>
                    <a:pt x="41739" y="105238"/>
                    <a:pt x="41739" y="105238"/>
                  </a:cubicBezTo>
                  <a:cubicBezTo>
                    <a:pt x="114168" y="120000"/>
                    <a:pt x="114168" y="120000"/>
                    <a:pt x="114168" y="120000"/>
                  </a:cubicBezTo>
                  <a:cubicBezTo>
                    <a:pt x="114475" y="120000"/>
                    <a:pt x="114475" y="120000"/>
                    <a:pt x="114475" y="120000"/>
                  </a:cubicBezTo>
                  <a:cubicBezTo>
                    <a:pt x="115703" y="98571"/>
                    <a:pt x="115703" y="98571"/>
                    <a:pt x="115703" y="98571"/>
                  </a:cubicBezTo>
                  <a:lnTo>
                    <a:pt x="120000" y="28571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0" name="Shape 1402">
              <a:extLst>
                <a:ext uri="{FF2B5EF4-FFF2-40B4-BE49-F238E27FC236}">
                  <a16:creationId xmlns:a16="http://schemas.microsoft.com/office/drawing/2014/main" id="{76AC254D-2075-3A61-07DD-7C4BC38B2B92}"/>
                </a:ext>
              </a:extLst>
            </p:cNvPr>
            <p:cNvSpPr/>
            <p:nvPr/>
          </p:nvSpPr>
          <p:spPr>
            <a:xfrm>
              <a:off x="7897045" y="1787052"/>
              <a:ext cx="197314" cy="3153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46" y="120000"/>
                  </a:moveTo>
                  <a:lnTo>
                    <a:pt x="33846" y="118716"/>
                  </a:lnTo>
                  <a:lnTo>
                    <a:pt x="34871" y="116791"/>
                  </a:lnTo>
                  <a:lnTo>
                    <a:pt x="34871" y="116149"/>
                  </a:lnTo>
                  <a:lnTo>
                    <a:pt x="34871" y="114224"/>
                  </a:lnTo>
                  <a:lnTo>
                    <a:pt x="34871" y="112941"/>
                  </a:lnTo>
                  <a:lnTo>
                    <a:pt x="35897" y="111657"/>
                  </a:lnTo>
                  <a:lnTo>
                    <a:pt x="37948" y="111657"/>
                  </a:lnTo>
                  <a:lnTo>
                    <a:pt x="37948" y="109732"/>
                  </a:lnTo>
                  <a:lnTo>
                    <a:pt x="38974" y="108449"/>
                  </a:lnTo>
                  <a:lnTo>
                    <a:pt x="38974" y="106524"/>
                  </a:lnTo>
                  <a:lnTo>
                    <a:pt x="41025" y="106524"/>
                  </a:lnTo>
                  <a:lnTo>
                    <a:pt x="42051" y="106524"/>
                  </a:lnTo>
                  <a:lnTo>
                    <a:pt x="45128" y="106524"/>
                  </a:lnTo>
                  <a:lnTo>
                    <a:pt x="45128" y="103315"/>
                  </a:lnTo>
                  <a:lnTo>
                    <a:pt x="42051" y="103315"/>
                  </a:lnTo>
                  <a:lnTo>
                    <a:pt x="41025" y="103315"/>
                  </a:lnTo>
                  <a:lnTo>
                    <a:pt x="41025" y="102032"/>
                  </a:lnTo>
                  <a:lnTo>
                    <a:pt x="41025" y="101390"/>
                  </a:lnTo>
                  <a:lnTo>
                    <a:pt x="43076" y="100106"/>
                  </a:lnTo>
                  <a:lnTo>
                    <a:pt x="43076" y="99465"/>
                  </a:lnTo>
                  <a:lnTo>
                    <a:pt x="45128" y="98181"/>
                  </a:lnTo>
                  <a:lnTo>
                    <a:pt x="46153" y="98823"/>
                  </a:lnTo>
                  <a:lnTo>
                    <a:pt x="46153" y="99465"/>
                  </a:lnTo>
                  <a:lnTo>
                    <a:pt x="48205" y="98823"/>
                  </a:lnTo>
                  <a:lnTo>
                    <a:pt x="49230" y="98181"/>
                  </a:lnTo>
                  <a:lnTo>
                    <a:pt x="49230" y="96256"/>
                  </a:lnTo>
                  <a:lnTo>
                    <a:pt x="51282" y="97540"/>
                  </a:lnTo>
                  <a:lnTo>
                    <a:pt x="52307" y="98181"/>
                  </a:lnTo>
                  <a:lnTo>
                    <a:pt x="53333" y="98181"/>
                  </a:lnTo>
                  <a:lnTo>
                    <a:pt x="53333" y="96256"/>
                  </a:lnTo>
                  <a:lnTo>
                    <a:pt x="53333" y="95614"/>
                  </a:lnTo>
                  <a:lnTo>
                    <a:pt x="52307" y="95614"/>
                  </a:lnTo>
                  <a:lnTo>
                    <a:pt x="51282" y="94331"/>
                  </a:lnTo>
                  <a:lnTo>
                    <a:pt x="55384" y="94331"/>
                  </a:lnTo>
                  <a:lnTo>
                    <a:pt x="57435" y="94973"/>
                  </a:lnTo>
                  <a:lnTo>
                    <a:pt x="60512" y="94331"/>
                  </a:lnTo>
                  <a:lnTo>
                    <a:pt x="61538" y="92406"/>
                  </a:lnTo>
                  <a:lnTo>
                    <a:pt x="60512" y="89197"/>
                  </a:lnTo>
                  <a:lnTo>
                    <a:pt x="62564" y="89197"/>
                  </a:lnTo>
                  <a:lnTo>
                    <a:pt x="65641" y="91122"/>
                  </a:lnTo>
                  <a:lnTo>
                    <a:pt x="68717" y="90481"/>
                  </a:lnTo>
                  <a:lnTo>
                    <a:pt x="69743" y="89197"/>
                  </a:lnTo>
                  <a:lnTo>
                    <a:pt x="70769" y="86631"/>
                  </a:lnTo>
                  <a:lnTo>
                    <a:pt x="69743" y="84705"/>
                  </a:lnTo>
                  <a:lnTo>
                    <a:pt x="70769" y="82139"/>
                  </a:lnTo>
                  <a:lnTo>
                    <a:pt x="70769" y="80855"/>
                  </a:lnTo>
                  <a:lnTo>
                    <a:pt x="69743" y="78930"/>
                  </a:lnTo>
                  <a:lnTo>
                    <a:pt x="69743" y="77647"/>
                  </a:lnTo>
                  <a:lnTo>
                    <a:pt x="70769" y="75721"/>
                  </a:lnTo>
                  <a:lnTo>
                    <a:pt x="70769" y="74438"/>
                  </a:lnTo>
                  <a:lnTo>
                    <a:pt x="74871" y="77005"/>
                  </a:lnTo>
                  <a:lnTo>
                    <a:pt x="75897" y="78288"/>
                  </a:lnTo>
                  <a:lnTo>
                    <a:pt x="81025" y="78288"/>
                  </a:lnTo>
                  <a:lnTo>
                    <a:pt x="81025" y="77005"/>
                  </a:lnTo>
                  <a:lnTo>
                    <a:pt x="81025" y="74438"/>
                  </a:lnTo>
                  <a:lnTo>
                    <a:pt x="83076" y="73796"/>
                  </a:lnTo>
                  <a:lnTo>
                    <a:pt x="86153" y="74438"/>
                  </a:lnTo>
                  <a:lnTo>
                    <a:pt x="86153" y="75721"/>
                  </a:lnTo>
                  <a:lnTo>
                    <a:pt x="86153" y="78288"/>
                  </a:lnTo>
                  <a:lnTo>
                    <a:pt x="89230" y="77647"/>
                  </a:lnTo>
                  <a:lnTo>
                    <a:pt x="92307" y="75721"/>
                  </a:lnTo>
                  <a:lnTo>
                    <a:pt x="90256" y="74438"/>
                  </a:lnTo>
                  <a:lnTo>
                    <a:pt x="88205" y="73155"/>
                  </a:lnTo>
                  <a:lnTo>
                    <a:pt x="88205" y="71871"/>
                  </a:lnTo>
                  <a:lnTo>
                    <a:pt x="89230" y="71229"/>
                  </a:lnTo>
                  <a:lnTo>
                    <a:pt x="92307" y="73155"/>
                  </a:lnTo>
                  <a:lnTo>
                    <a:pt x="95384" y="74438"/>
                  </a:lnTo>
                  <a:lnTo>
                    <a:pt x="97435" y="73796"/>
                  </a:lnTo>
                  <a:lnTo>
                    <a:pt x="96410" y="71229"/>
                  </a:lnTo>
                  <a:lnTo>
                    <a:pt x="97435" y="71229"/>
                  </a:lnTo>
                  <a:lnTo>
                    <a:pt x="99487" y="71229"/>
                  </a:lnTo>
                  <a:lnTo>
                    <a:pt x="99487" y="67379"/>
                  </a:lnTo>
                  <a:lnTo>
                    <a:pt x="103589" y="67379"/>
                  </a:lnTo>
                  <a:lnTo>
                    <a:pt x="105641" y="67379"/>
                  </a:lnTo>
                  <a:lnTo>
                    <a:pt x="106666" y="66737"/>
                  </a:lnTo>
                  <a:lnTo>
                    <a:pt x="106666" y="64812"/>
                  </a:lnTo>
                  <a:lnTo>
                    <a:pt x="108717" y="64812"/>
                  </a:lnTo>
                  <a:lnTo>
                    <a:pt x="109743" y="64171"/>
                  </a:lnTo>
                  <a:lnTo>
                    <a:pt x="112820" y="62245"/>
                  </a:lnTo>
                  <a:lnTo>
                    <a:pt x="116923" y="62245"/>
                  </a:lnTo>
                  <a:lnTo>
                    <a:pt x="118974" y="60962"/>
                  </a:lnTo>
                  <a:lnTo>
                    <a:pt x="120000" y="57112"/>
                  </a:lnTo>
                  <a:lnTo>
                    <a:pt x="118974" y="56470"/>
                  </a:lnTo>
                  <a:lnTo>
                    <a:pt x="117948" y="56470"/>
                  </a:lnTo>
                  <a:lnTo>
                    <a:pt x="115897" y="56470"/>
                  </a:lnTo>
                  <a:lnTo>
                    <a:pt x="114871" y="55187"/>
                  </a:lnTo>
                  <a:lnTo>
                    <a:pt x="116923" y="53903"/>
                  </a:lnTo>
                  <a:lnTo>
                    <a:pt x="116923" y="53262"/>
                  </a:lnTo>
                  <a:lnTo>
                    <a:pt x="114871" y="52620"/>
                  </a:lnTo>
                  <a:lnTo>
                    <a:pt x="112820" y="49411"/>
                  </a:lnTo>
                  <a:lnTo>
                    <a:pt x="108717" y="49411"/>
                  </a:lnTo>
                  <a:lnTo>
                    <a:pt x="106666" y="49411"/>
                  </a:lnTo>
                  <a:lnTo>
                    <a:pt x="104615" y="46844"/>
                  </a:lnTo>
                  <a:lnTo>
                    <a:pt x="103589" y="43636"/>
                  </a:lnTo>
                  <a:lnTo>
                    <a:pt x="103589" y="41069"/>
                  </a:lnTo>
                  <a:lnTo>
                    <a:pt x="102564" y="39144"/>
                  </a:lnTo>
                  <a:lnTo>
                    <a:pt x="99487" y="39786"/>
                  </a:lnTo>
                  <a:lnTo>
                    <a:pt x="97435" y="40427"/>
                  </a:lnTo>
                  <a:lnTo>
                    <a:pt x="93333" y="40427"/>
                  </a:lnTo>
                  <a:lnTo>
                    <a:pt x="89230" y="39144"/>
                  </a:lnTo>
                  <a:lnTo>
                    <a:pt x="86153" y="35935"/>
                  </a:lnTo>
                  <a:lnTo>
                    <a:pt x="85128" y="31443"/>
                  </a:lnTo>
                  <a:lnTo>
                    <a:pt x="81025" y="25668"/>
                  </a:lnTo>
                  <a:lnTo>
                    <a:pt x="78974" y="19893"/>
                  </a:lnTo>
                  <a:lnTo>
                    <a:pt x="76923" y="16684"/>
                  </a:lnTo>
                  <a:lnTo>
                    <a:pt x="74871" y="11550"/>
                  </a:lnTo>
                  <a:lnTo>
                    <a:pt x="72820" y="7058"/>
                  </a:lnTo>
                  <a:lnTo>
                    <a:pt x="70769" y="5133"/>
                  </a:lnTo>
                  <a:lnTo>
                    <a:pt x="57435" y="0"/>
                  </a:lnTo>
                  <a:lnTo>
                    <a:pt x="54358" y="1925"/>
                  </a:lnTo>
                  <a:lnTo>
                    <a:pt x="51282" y="4491"/>
                  </a:lnTo>
                  <a:lnTo>
                    <a:pt x="46153" y="7058"/>
                  </a:lnTo>
                  <a:lnTo>
                    <a:pt x="43076" y="7058"/>
                  </a:lnTo>
                  <a:lnTo>
                    <a:pt x="40000" y="5775"/>
                  </a:lnTo>
                  <a:lnTo>
                    <a:pt x="34871" y="3850"/>
                  </a:lnTo>
                  <a:lnTo>
                    <a:pt x="30769" y="3208"/>
                  </a:lnTo>
                  <a:lnTo>
                    <a:pt x="29743" y="3208"/>
                  </a:lnTo>
                  <a:lnTo>
                    <a:pt x="27692" y="4491"/>
                  </a:lnTo>
                  <a:lnTo>
                    <a:pt x="22564" y="14117"/>
                  </a:lnTo>
                  <a:lnTo>
                    <a:pt x="20512" y="21176"/>
                  </a:lnTo>
                  <a:lnTo>
                    <a:pt x="15384" y="28877"/>
                  </a:lnTo>
                  <a:lnTo>
                    <a:pt x="13333" y="34652"/>
                  </a:lnTo>
                  <a:lnTo>
                    <a:pt x="12307" y="41069"/>
                  </a:lnTo>
                  <a:lnTo>
                    <a:pt x="13333" y="44278"/>
                  </a:lnTo>
                  <a:lnTo>
                    <a:pt x="15384" y="45561"/>
                  </a:lnTo>
                  <a:lnTo>
                    <a:pt x="14358" y="46844"/>
                  </a:lnTo>
                  <a:lnTo>
                    <a:pt x="12307" y="48770"/>
                  </a:lnTo>
                  <a:lnTo>
                    <a:pt x="12307" y="52620"/>
                  </a:lnTo>
                  <a:lnTo>
                    <a:pt x="10256" y="55828"/>
                  </a:lnTo>
                  <a:lnTo>
                    <a:pt x="10256" y="60320"/>
                  </a:lnTo>
                  <a:lnTo>
                    <a:pt x="7179" y="60962"/>
                  </a:lnTo>
                  <a:lnTo>
                    <a:pt x="7179" y="64171"/>
                  </a:lnTo>
                  <a:lnTo>
                    <a:pt x="1025" y="64171"/>
                  </a:lnTo>
                  <a:lnTo>
                    <a:pt x="0" y="66096"/>
                  </a:lnTo>
                  <a:lnTo>
                    <a:pt x="23589" y="114224"/>
                  </a:lnTo>
                  <a:lnTo>
                    <a:pt x="33846" y="12000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1" name="Shape 1403">
              <a:extLst>
                <a:ext uri="{FF2B5EF4-FFF2-40B4-BE49-F238E27FC236}">
                  <a16:creationId xmlns:a16="http://schemas.microsoft.com/office/drawing/2014/main" id="{A0595572-5DBE-0A41-84EB-A9728D1A1A75}"/>
                </a:ext>
              </a:extLst>
            </p:cNvPr>
            <p:cNvSpPr/>
            <p:nvPr/>
          </p:nvSpPr>
          <p:spPr>
            <a:xfrm>
              <a:off x="7517596" y="2002917"/>
              <a:ext cx="408118" cy="3001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8426"/>
                  </a:moveTo>
                  <a:lnTo>
                    <a:pt x="4958" y="91685"/>
                  </a:lnTo>
                  <a:lnTo>
                    <a:pt x="5950" y="89662"/>
                  </a:lnTo>
                  <a:lnTo>
                    <a:pt x="7933" y="86966"/>
                  </a:lnTo>
                  <a:lnTo>
                    <a:pt x="8925" y="85617"/>
                  </a:lnTo>
                  <a:lnTo>
                    <a:pt x="10909" y="83595"/>
                  </a:lnTo>
                  <a:lnTo>
                    <a:pt x="10909" y="81573"/>
                  </a:lnTo>
                  <a:lnTo>
                    <a:pt x="10909" y="80224"/>
                  </a:lnTo>
                  <a:lnTo>
                    <a:pt x="8429" y="73483"/>
                  </a:lnTo>
                  <a:lnTo>
                    <a:pt x="6942" y="68764"/>
                  </a:lnTo>
                  <a:lnTo>
                    <a:pt x="8925" y="66741"/>
                  </a:lnTo>
                  <a:lnTo>
                    <a:pt x="15371" y="64719"/>
                  </a:lnTo>
                  <a:lnTo>
                    <a:pt x="18842" y="64719"/>
                  </a:lnTo>
                  <a:lnTo>
                    <a:pt x="23305" y="64719"/>
                  </a:lnTo>
                  <a:lnTo>
                    <a:pt x="26280" y="64719"/>
                  </a:lnTo>
                  <a:lnTo>
                    <a:pt x="27768" y="64719"/>
                  </a:lnTo>
                  <a:lnTo>
                    <a:pt x="31239" y="62696"/>
                  </a:lnTo>
                  <a:lnTo>
                    <a:pt x="33223" y="62696"/>
                  </a:lnTo>
                  <a:lnTo>
                    <a:pt x="38181" y="60674"/>
                  </a:lnTo>
                  <a:lnTo>
                    <a:pt x="41157" y="55955"/>
                  </a:lnTo>
                  <a:lnTo>
                    <a:pt x="44132" y="53932"/>
                  </a:lnTo>
                  <a:lnTo>
                    <a:pt x="46115" y="51910"/>
                  </a:lnTo>
                  <a:lnTo>
                    <a:pt x="46115" y="50561"/>
                  </a:lnTo>
                  <a:lnTo>
                    <a:pt x="46115" y="47865"/>
                  </a:lnTo>
                  <a:lnTo>
                    <a:pt x="44132" y="44494"/>
                  </a:lnTo>
                  <a:lnTo>
                    <a:pt x="46115" y="42471"/>
                  </a:lnTo>
                  <a:lnTo>
                    <a:pt x="46611" y="39775"/>
                  </a:lnTo>
                  <a:lnTo>
                    <a:pt x="44132" y="41123"/>
                  </a:lnTo>
                  <a:lnTo>
                    <a:pt x="43140" y="39775"/>
                  </a:lnTo>
                  <a:lnTo>
                    <a:pt x="42148" y="37078"/>
                  </a:lnTo>
                  <a:lnTo>
                    <a:pt x="44628" y="34382"/>
                  </a:lnTo>
                  <a:lnTo>
                    <a:pt x="48595" y="29662"/>
                  </a:lnTo>
                  <a:lnTo>
                    <a:pt x="50082" y="25617"/>
                  </a:lnTo>
                  <a:lnTo>
                    <a:pt x="50578" y="22247"/>
                  </a:lnTo>
                  <a:lnTo>
                    <a:pt x="54545" y="15505"/>
                  </a:lnTo>
                  <a:lnTo>
                    <a:pt x="57520" y="10112"/>
                  </a:lnTo>
                  <a:lnTo>
                    <a:pt x="60991" y="6741"/>
                  </a:lnTo>
                  <a:lnTo>
                    <a:pt x="64462" y="5393"/>
                  </a:lnTo>
                  <a:lnTo>
                    <a:pt x="69917" y="3370"/>
                  </a:lnTo>
                  <a:lnTo>
                    <a:pt x="72892" y="1348"/>
                  </a:lnTo>
                  <a:lnTo>
                    <a:pt x="80826" y="0"/>
                  </a:lnTo>
                  <a:lnTo>
                    <a:pt x="80826" y="3370"/>
                  </a:lnTo>
                  <a:lnTo>
                    <a:pt x="80826" y="7415"/>
                  </a:lnTo>
                  <a:lnTo>
                    <a:pt x="81818" y="10786"/>
                  </a:lnTo>
                  <a:lnTo>
                    <a:pt x="83305" y="15505"/>
                  </a:lnTo>
                  <a:lnTo>
                    <a:pt x="84793" y="16179"/>
                  </a:lnTo>
                  <a:lnTo>
                    <a:pt x="86280" y="21573"/>
                  </a:lnTo>
                  <a:lnTo>
                    <a:pt x="84793" y="22921"/>
                  </a:lnTo>
                  <a:lnTo>
                    <a:pt x="84297" y="27640"/>
                  </a:lnTo>
                  <a:lnTo>
                    <a:pt x="86280" y="32359"/>
                  </a:lnTo>
                  <a:lnTo>
                    <a:pt x="87768" y="37752"/>
                  </a:lnTo>
                  <a:lnTo>
                    <a:pt x="89752" y="39775"/>
                  </a:lnTo>
                  <a:lnTo>
                    <a:pt x="90247" y="47191"/>
                  </a:lnTo>
                  <a:lnTo>
                    <a:pt x="91239" y="53258"/>
                  </a:lnTo>
                  <a:lnTo>
                    <a:pt x="93223" y="59325"/>
                  </a:lnTo>
                  <a:lnTo>
                    <a:pt x="93223" y="60000"/>
                  </a:lnTo>
                  <a:lnTo>
                    <a:pt x="93223" y="68764"/>
                  </a:lnTo>
                  <a:lnTo>
                    <a:pt x="93223" y="80898"/>
                  </a:lnTo>
                  <a:lnTo>
                    <a:pt x="95206" y="93707"/>
                  </a:lnTo>
                  <a:lnTo>
                    <a:pt x="95206" y="98426"/>
                  </a:lnTo>
                  <a:lnTo>
                    <a:pt x="97190" y="102471"/>
                  </a:lnTo>
                  <a:lnTo>
                    <a:pt x="95206" y="106516"/>
                  </a:lnTo>
                  <a:lnTo>
                    <a:pt x="95702" y="108539"/>
                  </a:lnTo>
                  <a:lnTo>
                    <a:pt x="92231" y="115280"/>
                  </a:lnTo>
                  <a:lnTo>
                    <a:pt x="95702" y="113258"/>
                  </a:lnTo>
                  <a:lnTo>
                    <a:pt x="98181" y="111910"/>
                  </a:lnTo>
                  <a:lnTo>
                    <a:pt x="101157" y="109213"/>
                  </a:lnTo>
                  <a:lnTo>
                    <a:pt x="102148" y="107865"/>
                  </a:lnTo>
                  <a:lnTo>
                    <a:pt x="105123" y="107191"/>
                  </a:lnTo>
                  <a:lnTo>
                    <a:pt x="107603" y="106516"/>
                  </a:lnTo>
                  <a:lnTo>
                    <a:pt x="108595" y="105168"/>
                  </a:lnTo>
                  <a:lnTo>
                    <a:pt x="111570" y="103146"/>
                  </a:lnTo>
                  <a:lnTo>
                    <a:pt x="114049" y="99101"/>
                  </a:lnTo>
                  <a:lnTo>
                    <a:pt x="111570" y="105842"/>
                  </a:lnTo>
                  <a:lnTo>
                    <a:pt x="114049" y="104494"/>
                  </a:lnTo>
                  <a:lnTo>
                    <a:pt x="115537" y="101797"/>
                  </a:lnTo>
                  <a:lnTo>
                    <a:pt x="117024" y="101123"/>
                  </a:lnTo>
                  <a:lnTo>
                    <a:pt x="119008" y="100449"/>
                  </a:lnTo>
                  <a:lnTo>
                    <a:pt x="120000" y="100449"/>
                  </a:lnTo>
                  <a:lnTo>
                    <a:pt x="115537" y="105842"/>
                  </a:lnTo>
                  <a:lnTo>
                    <a:pt x="111570" y="109887"/>
                  </a:lnTo>
                  <a:lnTo>
                    <a:pt x="108595" y="111910"/>
                  </a:lnTo>
                  <a:lnTo>
                    <a:pt x="106115" y="115280"/>
                  </a:lnTo>
                  <a:lnTo>
                    <a:pt x="102148" y="116629"/>
                  </a:lnTo>
                  <a:lnTo>
                    <a:pt x="97685" y="118651"/>
                  </a:lnTo>
                  <a:lnTo>
                    <a:pt x="93719" y="120000"/>
                  </a:lnTo>
                  <a:lnTo>
                    <a:pt x="91239" y="117977"/>
                  </a:lnTo>
                  <a:lnTo>
                    <a:pt x="90247" y="115280"/>
                  </a:lnTo>
                  <a:lnTo>
                    <a:pt x="90247" y="112584"/>
                  </a:lnTo>
                  <a:lnTo>
                    <a:pt x="89256" y="111235"/>
                  </a:lnTo>
                  <a:lnTo>
                    <a:pt x="82809" y="108539"/>
                  </a:lnTo>
                  <a:lnTo>
                    <a:pt x="76859" y="106516"/>
                  </a:lnTo>
                  <a:lnTo>
                    <a:pt x="77851" y="103146"/>
                  </a:lnTo>
                  <a:lnTo>
                    <a:pt x="76363" y="101797"/>
                  </a:lnTo>
                  <a:lnTo>
                    <a:pt x="74876" y="101797"/>
                  </a:lnTo>
                  <a:lnTo>
                    <a:pt x="73388" y="101123"/>
                  </a:lnTo>
                  <a:lnTo>
                    <a:pt x="71404" y="96404"/>
                  </a:lnTo>
                  <a:lnTo>
                    <a:pt x="69421" y="93033"/>
                  </a:lnTo>
                  <a:lnTo>
                    <a:pt x="65454" y="89662"/>
                  </a:lnTo>
                  <a:lnTo>
                    <a:pt x="991" y="105168"/>
                  </a:lnTo>
                  <a:lnTo>
                    <a:pt x="0" y="98426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2" name="Shape 1404">
              <a:extLst>
                <a:ext uri="{FF2B5EF4-FFF2-40B4-BE49-F238E27FC236}">
                  <a16:creationId xmlns:a16="http://schemas.microsoft.com/office/drawing/2014/main" id="{89B1E787-B979-F6F5-6164-4D4EE233A2EA}"/>
                </a:ext>
              </a:extLst>
            </p:cNvPr>
            <p:cNvSpPr/>
            <p:nvPr/>
          </p:nvSpPr>
          <p:spPr>
            <a:xfrm>
              <a:off x="7792485" y="1982680"/>
              <a:ext cx="94441" cy="1703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7326"/>
                  </a:moveTo>
                  <a:lnTo>
                    <a:pt x="4285" y="33267"/>
                  </a:lnTo>
                  <a:lnTo>
                    <a:pt x="10714" y="41584"/>
                  </a:lnTo>
                  <a:lnTo>
                    <a:pt x="17142" y="42772"/>
                  </a:lnTo>
                  <a:lnTo>
                    <a:pt x="23571" y="52277"/>
                  </a:lnTo>
                  <a:lnTo>
                    <a:pt x="17142" y="54653"/>
                  </a:lnTo>
                  <a:lnTo>
                    <a:pt x="14999" y="62970"/>
                  </a:lnTo>
                  <a:lnTo>
                    <a:pt x="23571" y="71287"/>
                  </a:lnTo>
                  <a:lnTo>
                    <a:pt x="29999" y="80792"/>
                  </a:lnTo>
                  <a:lnTo>
                    <a:pt x="38571" y="84356"/>
                  </a:lnTo>
                  <a:lnTo>
                    <a:pt x="40714" y="97425"/>
                  </a:lnTo>
                  <a:lnTo>
                    <a:pt x="44999" y="108118"/>
                  </a:lnTo>
                  <a:lnTo>
                    <a:pt x="53571" y="118811"/>
                  </a:lnTo>
                  <a:lnTo>
                    <a:pt x="53571" y="120000"/>
                  </a:lnTo>
                  <a:lnTo>
                    <a:pt x="100714" y="116435"/>
                  </a:lnTo>
                  <a:lnTo>
                    <a:pt x="96428" y="108118"/>
                  </a:lnTo>
                  <a:lnTo>
                    <a:pt x="98571" y="97425"/>
                  </a:lnTo>
                  <a:lnTo>
                    <a:pt x="96428" y="84356"/>
                  </a:lnTo>
                  <a:lnTo>
                    <a:pt x="94285" y="71287"/>
                  </a:lnTo>
                  <a:lnTo>
                    <a:pt x="100714" y="53465"/>
                  </a:lnTo>
                  <a:lnTo>
                    <a:pt x="100714" y="38019"/>
                  </a:lnTo>
                  <a:lnTo>
                    <a:pt x="119999" y="29702"/>
                  </a:lnTo>
                  <a:lnTo>
                    <a:pt x="119999" y="24950"/>
                  </a:lnTo>
                  <a:lnTo>
                    <a:pt x="113571" y="20198"/>
                  </a:lnTo>
                  <a:lnTo>
                    <a:pt x="113571" y="14257"/>
                  </a:lnTo>
                  <a:lnTo>
                    <a:pt x="113571" y="4752"/>
                  </a:lnTo>
                  <a:lnTo>
                    <a:pt x="107142" y="0"/>
                  </a:lnTo>
                  <a:lnTo>
                    <a:pt x="92142" y="2376"/>
                  </a:lnTo>
                  <a:lnTo>
                    <a:pt x="77142" y="4752"/>
                  </a:lnTo>
                  <a:lnTo>
                    <a:pt x="47142" y="7128"/>
                  </a:lnTo>
                  <a:lnTo>
                    <a:pt x="32142" y="9504"/>
                  </a:lnTo>
                  <a:lnTo>
                    <a:pt x="10714" y="14257"/>
                  </a:lnTo>
                  <a:lnTo>
                    <a:pt x="0" y="14257"/>
                  </a:lnTo>
                  <a:lnTo>
                    <a:pt x="0" y="20198"/>
                  </a:lnTo>
                  <a:lnTo>
                    <a:pt x="0" y="27326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3" name="Shape 1405">
              <a:extLst>
                <a:ext uri="{FF2B5EF4-FFF2-40B4-BE49-F238E27FC236}">
                  <a16:creationId xmlns:a16="http://schemas.microsoft.com/office/drawing/2014/main" id="{98867F7B-ECFE-3673-DF78-B931A27064FC}"/>
                </a:ext>
              </a:extLst>
            </p:cNvPr>
            <p:cNvSpPr/>
            <p:nvPr/>
          </p:nvSpPr>
          <p:spPr>
            <a:xfrm>
              <a:off x="7866689" y="1960756"/>
              <a:ext cx="84322" cy="1871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200" y="0"/>
                  </a:moveTo>
                  <a:lnTo>
                    <a:pt x="33600" y="1081"/>
                  </a:lnTo>
                  <a:lnTo>
                    <a:pt x="21600" y="1081"/>
                  </a:lnTo>
                  <a:lnTo>
                    <a:pt x="21600" y="6486"/>
                  </a:lnTo>
                  <a:lnTo>
                    <a:pt x="19200" y="9729"/>
                  </a:lnTo>
                  <a:lnTo>
                    <a:pt x="14400" y="14054"/>
                  </a:lnTo>
                  <a:lnTo>
                    <a:pt x="21600" y="18378"/>
                  </a:lnTo>
                  <a:lnTo>
                    <a:pt x="21600" y="27027"/>
                  </a:lnTo>
                  <a:lnTo>
                    <a:pt x="21600" y="32432"/>
                  </a:lnTo>
                  <a:lnTo>
                    <a:pt x="28800" y="36756"/>
                  </a:lnTo>
                  <a:lnTo>
                    <a:pt x="28800" y="41081"/>
                  </a:lnTo>
                  <a:lnTo>
                    <a:pt x="7200" y="48648"/>
                  </a:lnTo>
                  <a:lnTo>
                    <a:pt x="7200" y="62702"/>
                  </a:lnTo>
                  <a:lnTo>
                    <a:pt x="0" y="78918"/>
                  </a:lnTo>
                  <a:lnTo>
                    <a:pt x="2400" y="90810"/>
                  </a:lnTo>
                  <a:lnTo>
                    <a:pt x="4800" y="102702"/>
                  </a:lnTo>
                  <a:lnTo>
                    <a:pt x="2400" y="112432"/>
                  </a:lnTo>
                  <a:lnTo>
                    <a:pt x="7200" y="120000"/>
                  </a:lnTo>
                  <a:lnTo>
                    <a:pt x="96000" y="110270"/>
                  </a:lnTo>
                  <a:lnTo>
                    <a:pt x="98400" y="104864"/>
                  </a:lnTo>
                  <a:lnTo>
                    <a:pt x="117600" y="101621"/>
                  </a:lnTo>
                  <a:lnTo>
                    <a:pt x="115200" y="98378"/>
                  </a:lnTo>
                  <a:lnTo>
                    <a:pt x="120000" y="89729"/>
                  </a:lnTo>
                  <a:lnTo>
                    <a:pt x="120000" y="89729"/>
                  </a:lnTo>
                  <a:lnTo>
                    <a:pt x="98400" y="81081"/>
                  </a:lnTo>
                  <a:lnTo>
                    <a:pt x="43200" y="0"/>
                  </a:lnTo>
                  <a:close/>
                </a:path>
              </a:pathLst>
            </a:custGeom>
            <a:solidFill>
              <a:schemeClr val="accent5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4" name="Shape 1406">
              <a:extLst>
                <a:ext uri="{FF2B5EF4-FFF2-40B4-BE49-F238E27FC236}">
                  <a16:creationId xmlns:a16="http://schemas.microsoft.com/office/drawing/2014/main" id="{E56194ED-D422-1B40-0078-FE2EF2916811}"/>
                </a:ext>
              </a:extLst>
            </p:cNvPr>
            <p:cNvSpPr/>
            <p:nvPr/>
          </p:nvSpPr>
          <p:spPr>
            <a:xfrm>
              <a:off x="7834647" y="2188425"/>
              <a:ext cx="94441" cy="860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71" y="68235"/>
                  </a:moveTo>
                  <a:lnTo>
                    <a:pt x="8571" y="84705"/>
                  </a:lnTo>
                  <a:lnTo>
                    <a:pt x="17142" y="98823"/>
                  </a:lnTo>
                  <a:lnTo>
                    <a:pt x="8571" y="112941"/>
                  </a:lnTo>
                  <a:lnTo>
                    <a:pt x="10714" y="120000"/>
                  </a:lnTo>
                  <a:lnTo>
                    <a:pt x="19285" y="117647"/>
                  </a:lnTo>
                  <a:lnTo>
                    <a:pt x="27857" y="105882"/>
                  </a:lnTo>
                  <a:lnTo>
                    <a:pt x="32142" y="103529"/>
                  </a:lnTo>
                  <a:lnTo>
                    <a:pt x="42857" y="91764"/>
                  </a:lnTo>
                  <a:lnTo>
                    <a:pt x="53571" y="84705"/>
                  </a:lnTo>
                  <a:lnTo>
                    <a:pt x="70714" y="84705"/>
                  </a:lnTo>
                  <a:lnTo>
                    <a:pt x="79285" y="80000"/>
                  </a:lnTo>
                  <a:lnTo>
                    <a:pt x="83571" y="75294"/>
                  </a:lnTo>
                  <a:lnTo>
                    <a:pt x="94285" y="70588"/>
                  </a:lnTo>
                  <a:lnTo>
                    <a:pt x="104999" y="65882"/>
                  </a:lnTo>
                  <a:lnTo>
                    <a:pt x="117857" y="65882"/>
                  </a:lnTo>
                  <a:lnTo>
                    <a:pt x="119999" y="61176"/>
                  </a:lnTo>
                  <a:lnTo>
                    <a:pt x="107142" y="0"/>
                  </a:lnTo>
                  <a:lnTo>
                    <a:pt x="51428" y="11764"/>
                  </a:lnTo>
                  <a:lnTo>
                    <a:pt x="0" y="21176"/>
                  </a:lnTo>
                  <a:lnTo>
                    <a:pt x="0" y="23529"/>
                  </a:lnTo>
                  <a:lnTo>
                    <a:pt x="8571" y="68235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5" name="Shape 1407">
              <a:extLst>
                <a:ext uri="{FF2B5EF4-FFF2-40B4-BE49-F238E27FC236}">
                  <a16:creationId xmlns:a16="http://schemas.microsoft.com/office/drawing/2014/main" id="{02CD8474-ECF2-6512-3E57-8024BFE96402}"/>
                </a:ext>
              </a:extLst>
            </p:cNvPr>
            <p:cNvSpPr/>
            <p:nvPr/>
          </p:nvSpPr>
          <p:spPr>
            <a:xfrm>
              <a:off x="7918970" y="2179992"/>
              <a:ext cx="40475" cy="522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000" y="58064"/>
                  </a:moveTo>
                  <a:lnTo>
                    <a:pt x="105000" y="50322"/>
                  </a:lnTo>
                  <a:lnTo>
                    <a:pt x="105000" y="46451"/>
                  </a:lnTo>
                  <a:lnTo>
                    <a:pt x="90000" y="42580"/>
                  </a:lnTo>
                  <a:lnTo>
                    <a:pt x="80000" y="38709"/>
                  </a:lnTo>
                  <a:lnTo>
                    <a:pt x="80000" y="27096"/>
                  </a:lnTo>
                  <a:lnTo>
                    <a:pt x="65000" y="19354"/>
                  </a:lnTo>
                  <a:lnTo>
                    <a:pt x="50000" y="0"/>
                  </a:lnTo>
                  <a:lnTo>
                    <a:pt x="0" y="19354"/>
                  </a:lnTo>
                  <a:lnTo>
                    <a:pt x="30000" y="120000"/>
                  </a:lnTo>
                  <a:lnTo>
                    <a:pt x="40000" y="112258"/>
                  </a:lnTo>
                  <a:lnTo>
                    <a:pt x="50000" y="108387"/>
                  </a:lnTo>
                  <a:lnTo>
                    <a:pt x="70000" y="100645"/>
                  </a:lnTo>
                  <a:lnTo>
                    <a:pt x="70000" y="89032"/>
                  </a:lnTo>
                  <a:lnTo>
                    <a:pt x="70000" y="85161"/>
                  </a:lnTo>
                  <a:lnTo>
                    <a:pt x="70000" y="77419"/>
                  </a:lnTo>
                  <a:lnTo>
                    <a:pt x="70000" y="65806"/>
                  </a:lnTo>
                  <a:lnTo>
                    <a:pt x="70000" y="58064"/>
                  </a:lnTo>
                  <a:lnTo>
                    <a:pt x="70000" y="54193"/>
                  </a:lnTo>
                  <a:lnTo>
                    <a:pt x="75000" y="50322"/>
                  </a:lnTo>
                  <a:lnTo>
                    <a:pt x="80000" y="50322"/>
                  </a:lnTo>
                  <a:lnTo>
                    <a:pt x="95000" y="54193"/>
                  </a:lnTo>
                  <a:lnTo>
                    <a:pt x="95000" y="61935"/>
                  </a:lnTo>
                  <a:lnTo>
                    <a:pt x="105000" y="77419"/>
                  </a:lnTo>
                  <a:lnTo>
                    <a:pt x="105000" y="81290"/>
                  </a:lnTo>
                  <a:lnTo>
                    <a:pt x="110000" y="85161"/>
                  </a:lnTo>
                  <a:lnTo>
                    <a:pt x="120000" y="81290"/>
                  </a:lnTo>
                  <a:lnTo>
                    <a:pt x="120000" y="77419"/>
                  </a:lnTo>
                  <a:lnTo>
                    <a:pt x="120000" y="73548"/>
                  </a:lnTo>
                  <a:lnTo>
                    <a:pt x="115000" y="58064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6" name="Shape 1408">
              <a:extLst>
                <a:ext uri="{FF2B5EF4-FFF2-40B4-BE49-F238E27FC236}">
                  <a16:creationId xmlns:a16="http://schemas.microsoft.com/office/drawing/2014/main" id="{C181DAEA-A4AE-F961-D527-E4F036F6C886}"/>
                </a:ext>
              </a:extLst>
            </p:cNvPr>
            <p:cNvSpPr/>
            <p:nvPr/>
          </p:nvSpPr>
          <p:spPr>
            <a:xfrm>
              <a:off x="7834647" y="2119281"/>
              <a:ext cx="183821" cy="927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798" y="76363"/>
                  </a:moveTo>
                  <a:lnTo>
                    <a:pt x="115596" y="69818"/>
                  </a:lnTo>
                  <a:lnTo>
                    <a:pt x="114495" y="67636"/>
                  </a:lnTo>
                  <a:lnTo>
                    <a:pt x="111192" y="63272"/>
                  </a:lnTo>
                  <a:lnTo>
                    <a:pt x="107889" y="58909"/>
                  </a:lnTo>
                  <a:lnTo>
                    <a:pt x="106788" y="54545"/>
                  </a:lnTo>
                  <a:lnTo>
                    <a:pt x="105688" y="58909"/>
                  </a:lnTo>
                  <a:lnTo>
                    <a:pt x="106788" y="63272"/>
                  </a:lnTo>
                  <a:lnTo>
                    <a:pt x="110091" y="69818"/>
                  </a:lnTo>
                  <a:lnTo>
                    <a:pt x="112293" y="76363"/>
                  </a:lnTo>
                  <a:lnTo>
                    <a:pt x="108990" y="78545"/>
                  </a:lnTo>
                  <a:lnTo>
                    <a:pt x="104587" y="78545"/>
                  </a:lnTo>
                  <a:lnTo>
                    <a:pt x="97981" y="85090"/>
                  </a:lnTo>
                  <a:lnTo>
                    <a:pt x="96880" y="80727"/>
                  </a:lnTo>
                  <a:lnTo>
                    <a:pt x="95779" y="78545"/>
                  </a:lnTo>
                  <a:lnTo>
                    <a:pt x="93577" y="76363"/>
                  </a:lnTo>
                  <a:lnTo>
                    <a:pt x="90275" y="72000"/>
                  </a:lnTo>
                  <a:lnTo>
                    <a:pt x="89174" y="69818"/>
                  </a:lnTo>
                  <a:lnTo>
                    <a:pt x="90275" y="65454"/>
                  </a:lnTo>
                  <a:lnTo>
                    <a:pt x="89174" y="58909"/>
                  </a:lnTo>
                  <a:lnTo>
                    <a:pt x="84770" y="52363"/>
                  </a:lnTo>
                  <a:lnTo>
                    <a:pt x="80366" y="48000"/>
                  </a:lnTo>
                  <a:lnTo>
                    <a:pt x="78165" y="48000"/>
                  </a:lnTo>
                  <a:lnTo>
                    <a:pt x="75963" y="48000"/>
                  </a:lnTo>
                  <a:lnTo>
                    <a:pt x="74862" y="43636"/>
                  </a:lnTo>
                  <a:lnTo>
                    <a:pt x="74862" y="34909"/>
                  </a:lnTo>
                  <a:lnTo>
                    <a:pt x="77064" y="30545"/>
                  </a:lnTo>
                  <a:lnTo>
                    <a:pt x="78165" y="28363"/>
                  </a:lnTo>
                  <a:lnTo>
                    <a:pt x="80366" y="24000"/>
                  </a:lnTo>
                  <a:lnTo>
                    <a:pt x="84770" y="19636"/>
                  </a:lnTo>
                  <a:lnTo>
                    <a:pt x="84770" y="17454"/>
                  </a:lnTo>
                  <a:lnTo>
                    <a:pt x="83669" y="13090"/>
                  </a:lnTo>
                  <a:lnTo>
                    <a:pt x="80366" y="13090"/>
                  </a:lnTo>
                  <a:lnTo>
                    <a:pt x="78165" y="13090"/>
                  </a:lnTo>
                  <a:lnTo>
                    <a:pt x="77064" y="6545"/>
                  </a:lnTo>
                  <a:lnTo>
                    <a:pt x="74862" y="0"/>
                  </a:lnTo>
                  <a:lnTo>
                    <a:pt x="66055" y="6545"/>
                  </a:lnTo>
                  <a:lnTo>
                    <a:pt x="64954" y="17454"/>
                  </a:lnTo>
                  <a:lnTo>
                    <a:pt x="24220" y="37090"/>
                  </a:lnTo>
                  <a:lnTo>
                    <a:pt x="0" y="43636"/>
                  </a:lnTo>
                  <a:lnTo>
                    <a:pt x="0" y="72000"/>
                  </a:lnTo>
                  <a:lnTo>
                    <a:pt x="0" y="109090"/>
                  </a:lnTo>
                  <a:lnTo>
                    <a:pt x="26422" y="100363"/>
                  </a:lnTo>
                  <a:lnTo>
                    <a:pt x="55045" y="89454"/>
                  </a:lnTo>
                  <a:lnTo>
                    <a:pt x="66055" y="78545"/>
                  </a:lnTo>
                  <a:lnTo>
                    <a:pt x="69357" y="89454"/>
                  </a:lnTo>
                  <a:lnTo>
                    <a:pt x="72660" y="93818"/>
                  </a:lnTo>
                  <a:lnTo>
                    <a:pt x="72660" y="100363"/>
                  </a:lnTo>
                  <a:lnTo>
                    <a:pt x="74862" y="102545"/>
                  </a:lnTo>
                  <a:lnTo>
                    <a:pt x="78165" y="104727"/>
                  </a:lnTo>
                  <a:lnTo>
                    <a:pt x="78165" y="106909"/>
                  </a:lnTo>
                  <a:lnTo>
                    <a:pt x="80366" y="111272"/>
                  </a:lnTo>
                  <a:lnTo>
                    <a:pt x="81467" y="120000"/>
                  </a:lnTo>
                  <a:lnTo>
                    <a:pt x="81467" y="120000"/>
                  </a:lnTo>
                  <a:lnTo>
                    <a:pt x="83669" y="120000"/>
                  </a:lnTo>
                  <a:lnTo>
                    <a:pt x="84770" y="120000"/>
                  </a:lnTo>
                  <a:lnTo>
                    <a:pt x="86972" y="115636"/>
                  </a:lnTo>
                  <a:lnTo>
                    <a:pt x="86972" y="106909"/>
                  </a:lnTo>
                  <a:lnTo>
                    <a:pt x="90275" y="102545"/>
                  </a:lnTo>
                  <a:lnTo>
                    <a:pt x="90275" y="98181"/>
                  </a:lnTo>
                  <a:lnTo>
                    <a:pt x="93577" y="93818"/>
                  </a:lnTo>
                  <a:lnTo>
                    <a:pt x="94678" y="100363"/>
                  </a:lnTo>
                  <a:lnTo>
                    <a:pt x="95779" y="106909"/>
                  </a:lnTo>
                  <a:lnTo>
                    <a:pt x="95779" y="111272"/>
                  </a:lnTo>
                  <a:lnTo>
                    <a:pt x="99082" y="106909"/>
                  </a:lnTo>
                  <a:lnTo>
                    <a:pt x="101284" y="102545"/>
                  </a:lnTo>
                  <a:lnTo>
                    <a:pt x="101284" y="98181"/>
                  </a:lnTo>
                  <a:lnTo>
                    <a:pt x="103486" y="98181"/>
                  </a:lnTo>
                  <a:lnTo>
                    <a:pt x="106788" y="93818"/>
                  </a:lnTo>
                  <a:lnTo>
                    <a:pt x="111192" y="93818"/>
                  </a:lnTo>
                  <a:lnTo>
                    <a:pt x="113394" y="89454"/>
                  </a:lnTo>
                  <a:lnTo>
                    <a:pt x="116697" y="87272"/>
                  </a:lnTo>
                  <a:lnTo>
                    <a:pt x="118899" y="82909"/>
                  </a:lnTo>
                  <a:lnTo>
                    <a:pt x="120000" y="78545"/>
                  </a:lnTo>
                  <a:lnTo>
                    <a:pt x="117798" y="76363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7" name="Shape 1409">
              <a:extLst>
                <a:ext uri="{FF2B5EF4-FFF2-40B4-BE49-F238E27FC236}">
                  <a16:creationId xmlns:a16="http://schemas.microsoft.com/office/drawing/2014/main" id="{04DA914B-5679-B44B-6F9D-0384691BD89E}"/>
                </a:ext>
              </a:extLst>
            </p:cNvPr>
            <p:cNvSpPr/>
            <p:nvPr/>
          </p:nvSpPr>
          <p:spPr>
            <a:xfrm>
              <a:off x="7976309" y="2205290"/>
              <a:ext cx="16863" cy="118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120000"/>
                  </a:moveTo>
                  <a:cubicBezTo>
                    <a:pt x="70000" y="120000"/>
                    <a:pt x="70000" y="120000"/>
                    <a:pt x="70000" y="120000"/>
                  </a:cubicBezTo>
                  <a:cubicBezTo>
                    <a:pt x="100000" y="80000"/>
                    <a:pt x="100000" y="80000"/>
                    <a:pt x="100000" y="80000"/>
                  </a:cubicBezTo>
                  <a:cubicBezTo>
                    <a:pt x="120000" y="53333"/>
                    <a:pt x="120000" y="53333"/>
                    <a:pt x="120000" y="53333"/>
                  </a:cubicBezTo>
                  <a:cubicBezTo>
                    <a:pt x="80000" y="26666"/>
                    <a:pt x="80000" y="26666"/>
                    <a:pt x="80000" y="26666"/>
                  </a:cubicBezTo>
                  <a:cubicBezTo>
                    <a:pt x="80000" y="26666"/>
                    <a:pt x="50000" y="0"/>
                    <a:pt x="40000" y="13333"/>
                  </a:cubicBezTo>
                  <a:cubicBezTo>
                    <a:pt x="40000" y="26666"/>
                    <a:pt x="0" y="93333"/>
                    <a:pt x="0" y="93333"/>
                  </a:cubicBezTo>
                  <a:lnTo>
                    <a:pt x="30000" y="1200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8" name="Shape 1410">
              <a:extLst>
                <a:ext uri="{FF2B5EF4-FFF2-40B4-BE49-F238E27FC236}">
                  <a16:creationId xmlns:a16="http://schemas.microsoft.com/office/drawing/2014/main" id="{EAC5C375-4344-5D46-D27C-8EBBF368D098}"/>
                </a:ext>
              </a:extLst>
            </p:cNvPr>
            <p:cNvSpPr/>
            <p:nvPr/>
          </p:nvSpPr>
          <p:spPr>
            <a:xfrm>
              <a:off x="7763817" y="2269375"/>
              <a:ext cx="70829" cy="158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7" y="16595"/>
                  </a:moveTo>
                  <a:lnTo>
                    <a:pt x="102857" y="11489"/>
                  </a:lnTo>
                  <a:lnTo>
                    <a:pt x="97142" y="8936"/>
                  </a:lnTo>
                  <a:lnTo>
                    <a:pt x="60000" y="3829"/>
                  </a:lnTo>
                  <a:lnTo>
                    <a:pt x="25714" y="0"/>
                  </a:lnTo>
                  <a:lnTo>
                    <a:pt x="22857" y="3829"/>
                  </a:lnTo>
                  <a:lnTo>
                    <a:pt x="17142" y="8936"/>
                  </a:lnTo>
                  <a:lnTo>
                    <a:pt x="8571" y="11489"/>
                  </a:lnTo>
                  <a:lnTo>
                    <a:pt x="5714" y="17872"/>
                  </a:lnTo>
                  <a:lnTo>
                    <a:pt x="8571" y="25531"/>
                  </a:lnTo>
                  <a:lnTo>
                    <a:pt x="8571" y="31914"/>
                  </a:lnTo>
                  <a:lnTo>
                    <a:pt x="5714" y="38297"/>
                  </a:lnTo>
                  <a:lnTo>
                    <a:pt x="14285" y="40851"/>
                  </a:lnTo>
                  <a:lnTo>
                    <a:pt x="25714" y="43404"/>
                  </a:lnTo>
                  <a:lnTo>
                    <a:pt x="31428" y="48510"/>
                  </a:lnTo>
                  <a:lnTo>
                    <a:pt x="42857" y="53617"/>
                  </a:lnTo>
                  <a:lnTo>
                    <a:pt x="57142" y="58723"/>
                  </a:lnTo>
                  <a:lnTo>
                    <a:pt x="57142" y="60000"/>
                  </a:lnTo>
                  <a:lnTo>
                    <a:pt x="51428" y="67659"/>
                  </a:lnTo>
                  <a:lnTo>
                    <a:pt x="28571" y="74042"/>
                  </a:lnTo>
                  <a:lnTo>
                    <a:pt x="8571" y="81702"/>
                  </a:lnTo>
                  <a:lnTo>
                    <a:pt x="5714" y="85531"/>
                  </a:lnTo>
                  <a:lnTo>
                    <a:pt x="0" y="91914"/>
                  </a:lnTo>
                  <a:lnTo>
                    <a:pt x="2857" y="95744"/>
                  </a:lnTo>
                  <a:lnTo>
                    <a:pt x="8571" y="100851"/>
                  </a:lnTo>
                  <a:lnTo>
                    <a:pt x="22857" y="105957"/>
                  </a:lnTo>
                  <a:lnTo>
                    <a:pt x="34285" y="108510"/>
                  </a:lnTo>
                  <a:lnTo>
                    <a:pt x="42857" y="109787"/>
                  </a:lnTo>
                  <a:lnTo>
                    <a:pt x="57142" y="109787"/>
                  </a:lnTo>
                  <a:lnTo>
                    <a:pt x="68571" y="109787"/>
                  </a:lnTo>
                  <a:lnTo>
                    <a:pt x="71428" y="109787"/>
                  </a:lnTo>
                  <a:lnTo>
                    <a:pt x="68571" y="114893"/>
                  </a:lnTo>
                  <a:lnTo>
                    <a:pt x="68571" y="118723"/>
                  </a:lnTo>
                  <a:lnTo>
                    <a:pt x="71428" y="120000"/>
                  </a:lnTo>
                  <a:lnTo>
                    <a:pt x="74285" y="120000"/>
                  </a:lnTo>
                  <a:lnTo>
                    <a:pt x="77142" y="111063"/>
                  </a:lnTo>
                  <a:lnTo>
                    <a:pt x="80000" y="109787"/>
                  </a:lnTo>
                  <a:lnTo>
                    <a:pt x="88571" y="104680"/>
                  </a:lnTo>
                  <a:lnTo>
                    <a:pt x="102857" y="99574"/>
                  </a:lnTo>
                  <a:lnTo>
                    <a:pt x="102857" y="88085"/>
                  </a:lnTo>
                  <a:lnTo>
                    <a:pt x="102857" y="82978"/>
                  </a:lnTo>
                  <a:lnTo>
                    <a:pt x="114285" y="77872"/>
                  </a:lnTo>
                  <a:lnTo>
                    <a:pt x="117142" y="67659"/>
                  </a:lnTo>
                  <a:lnTo>
                    <a:pt x="120000" y="61276"/>
                  </a:lnTo>
                  <a:lnTo>
                    <a:pt x="120000" y="51063"/>
                  </a:lnTo>
                  <a:lnTo>
                    <a:pt x="120000" y="45957"/>
                  </a:lnTo>
                  <a:lnTo>
                    <a:pt x="114285" y="38297"/>
                  </a:lnTo>
                  <a:lnTo>
                    <a:pt x="102857" y="38297"/>
                  </a:lnTo>
                  <a:lnTo>
                    <a:pt x="97142" y="38297"/>
                  </a:lnTo>
                  <a:lnTo>
                    <a:pt x="100000" y="31914"/>
                  </a:lnTo>
                  <a:lnTo>
                    <a:pt x="105714" y="25531"/>
                  </a:lnTo>
                  <a:lnTo>
                    <a:pt x="111428" y="22978"/>
                  </a:lnTo>
                  <a:lnTo>
                    <a:pt x="108571" y="21702"/>
                  </a:lnTo>
                  <a:lnTo>
                    <a:pt x="102857" y="16595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9" name="Shape 1411">
              <a:extLst>
                <a:ext uri="{FF2B5EF4-FFF2-40B4-BE49-F238E27FC236}">
                  <a16:creationId xmlns:a16="http://schemas.microsoft.com/office/drawing/2014/main" id="{B717D9C8-9291-D080-F65F-36C230D7AEB1}"/>
                </a:ext>
              </a:extLst>
            </p:cNvPr>
            <p:cNvSpPr/>
            <p:nvPr/>
          </p:nvSpPr>
          <p:spPr>
            <a:xfrm>
              <a:off x="7750325" y="2378993"/>
              <a:ext cx="55651" cy="910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727" y="22222"/>
                  </a:moveTo>
                  <a:lnTo>
                    <a:pt x="29090" y="15555"/>
                  </a:lnTo>
                  <a:lnTo>
                    <a:pt x="36363" y="4444"/>
                  </a:lnTo>
                  <a:lnTo>
                    <a:pt x="40000" y="2222"/>
                  </a:lnTo>
                  <a:lnTo>
                    <a:pt x="32727" y="0"/>
                  </a:lnTo>
                  <a:lnTo>
                    <a:pt x="21818" y="0"/>
                  </a:lnTo>
                  <a:lnTo>
                    <a:pt x="18181" y="0"/>
                  </a:lnTo>
                  <a:lnTo>
                    <a:pt x="7272" y="4444"/>
                  </a:lnTo>
                  <a:lnTo>
                    <a:pt x="0" y="11111"/>
                  </a:lnTo>
                  <a:lnTo>
                    <a:pt x="43636" y="120000"/>
                  </a:lnTo>
                  <a:lnTo>
                    <a:pt x="120000" y="113333"/>
                  </a:lnTo>
                  <a:lnTo>
                    <a:pt x="116363" y="95555"/>
                  </a:lnTo>
                  <a:lnTo>
                    <a:pt x="105454" y="88888"/>
                  </a:lnTo>
                  <a:lnTo>
                    <a:pt x="101818" y="84444"/>
                  </a:lnTo>
                  <a:lnTo>
                    <a:pt x="94545" y="82222"/>
                  </a:lnTo>
                  <a:lnTo>
                    <a:pt x="83636" y="75555"/>
                  </a:lnTo>
                  <a:lnTo>
                    <a:pt x="72727" y="71111"/>
                  </a:lnTo>
                  <a:lnTo>
                    <a:pt x="65454" y="62222"/>
                  </a:lnTo>
                  <a:lnTo>
                    <a:pt x="58181" y="53333"/>
                  </a:lnTo>
                  <a:lnTo>
                    <a:pt x="50909" y="44444"/>
                  </a:lnTo>
                  <a:lnTo>
                    <a:pt x="58181" y="37777"/>
                  </a:lnTo>
                  <a:lnTo>
                    <a:pt x="40000" y="31111"/>
                  </a:lnTo>
                  <a:lnTo>
                    <a:pt x="32727" y="22222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0" name="Shape 1412">
              <a:extLst>
                <a:ext uri="{FF2B5EF4-FFF2-40B4-BE49-F238E27FC236}">
                  <a16:creationId xmlns:a16="http://schemas.microsoft.com/office/drawing/2014/main" id="{65091885-5187-00BD-F077-CB43E9136313}"/>
                </a:ext>
              </a:extLst>
            </p:cNvPr>
            <p:cNvSpPr/>
            <p:nvPr/>
          </p:nvSpPr>
          <p:spPr>
            <a:xfrm>
              <a:off x="7480495" y="2227213"/>
              <a:ext cx="317051" cy="2057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319" y="88524"/>
                  </a:moveTo>
                  <a:lnTo>
                    <a:pt x="105957" y="88524"/>
                  </a:lnTo>
                  <a:lnTo>
                    <a:pt x="107872" y="88524"/>
                  </a:lnTo>
                  <a:lnTo>
                    <a:pt x="109148" y="89508"/>
                  </a:lnTo>
                  <a:lnTo>
                    <a:pt x="109148" y="87540"/>
                  </a:lnTo>
                  <a:lnTo>
                    <a:pt x="113617" y="81639"/>
                  </a:lnTo>
                  <a:lnTo>
                    <a:pt x="118723" y="76721"/>
                  </a:lnTo>
                  <a:lnTo>
                    <a:pt x="120000" y="70819"/>
                  </a:lnTo>
                  <a:lnTo>
                    <a:pt x="120000" y="69836"/>
                  </a:lnTo>
                  <a:lnTo>
                    <a:pt x="116808" y="65901"/>
                  </a:lnTo>
                  <a:lnTo>
                    <a:pt x="114255" y="61967"/>
                  </a:lnTo>
                  <a:lnTo>
                    <a:pt x="112978" y="58032"/>
                  </a:lnTo>
                  <a:lnTo>
                    <a:pt x="110425" y="56065"/>
                  </a:lnTo>
                  <a:lnTo>
                    <a:pt x="108510" y="54098"/>
                  </a:lnTo>
                  <a:lnTo>
                    <a:pt x="109148" y="49180"/>
                  </a:lnTo>
                  <a:lnTo>
                    <a:pt x="109148" y="44262"/>
                  </a:lnTo>
                  <a:lnTo>
                    <a:pt x="108510" y="38360"/>
                  </a:lnTo>
                  <a:lnTo>
                    <a:pt x="109148" y="33442"/>
                  </a:lnTo>
                  <a:lnTo>
                    <a:pt x="111063" y="31475"/>
                  </a:lnTo>
                  <a:lnTo>
                    <a:pt x="112340" y="27540"/>
                  </a:lnTo>
                  <a:lnTo>
                    <a:pt x="112978" y="24590"/>
                  </a:lnTo>
                  <a:lnTo>
                    <a:pt x="114255" y="19672"/>
                  </a:lnTo>
                  <a:lnTo>
                    <a:pt x="112340" y="17704"/>
                  </a:lnTo>
                  <a:lnTo>
                    <a:pt x="110425" y="17704"/>
                  </a:lnTo>
                  <a:lnTo>
                    <a:pt x="108510" y="16721"/>
                  </a:lnTo>
                  <a:lnTo>
                    <a:pt x="105957" y="9836"/>
                  </a:lnTo>
                  <a:lnTo>
                    <a:pt x="103404" y="4918"/>
                  </a:lnTo>
                  <a:lnTo>
                    <a:pt x="98297" y="0"/>
                  </a:lnTo>
                  <a:lnTo>
                    <a:pt x="15319" y="22622"/>
                  </a:lnTo>
                  <a:lnTo>
                    <a:pt x="14042" y="12786"/>
                  </a:lnTo>
                  <a:lnTo>
                    <a:pt x="10212" y="16721"/>
                  </a:lnTo>
                  <a:lnTo>
                    <a:pt x="7021" y="20655"/>
                  </a:lnTo>
                  <a:lnTo>
                    <a:pt x="3829" y="23606"/>
                  </a:lnTo>
                  <a:lnTo>
                    <a:pt x="0" y="27540"/>
                  </a:lnTo>
                  <a:lnTo>
                    <a:pt x="10212" y="120000"/>
                  </a:lnTo>
                  <a:lnTo>
                    <a:pt x="102127" y="93442"/>
                  </a:lnTo>
                  <a:lnTo>
                    <a:pt x="103404" y="90491"/>
                  </a:lnTo>
                  <a:lnTo>
                    <a:pt x="105319" y="88524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1" name="Shape 1413">
              <a:extLst>
                <a:ext uri="{FF2B5EF4-FFF2-40B4-BE49-F238E27FC236}">
                  <a16:creationId xmlns:a16="http://schemas.microsoft.com/office/drawing/2014/main" id="{FC81B2DB-EB17-1151-5623-082C27EC9939}"/>
                </a:ext>
              </a:extLst>
            </p:cNvPr>
            <p:cNvSpPr/>
            <p:nvPr/>
          </p:nvSpPr>
          <p:spPr>
            <a:xfrm>
              <a:off x="7183681" y="3051884"/>
              <a:ext cx="490753" cy="384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0"/>
                  </a:moveTo>
                  <a:lnTo>
                    <a:pt x="80000" y="0"/>
                  </a:lnTo>
                  <a:lnTo>
                    <a:pt x="82474" y="0"/>
                  </a:lnTo>
                  <a:lnTo>
                    <a:pt x="86185" y="1052"/>
                  </a:lnTo>
                  <a:lnTo>
                    <a:pt x="86597" y="3684"/>
                  </a:lnTo>
                  <a:lnTo>
                    <a:pt x="87010" y="5263"/>
                  </a:lnTo>
                  <a:lnTo>
                    <a:pt x="88659" y="6315"/>
                  </a:lnTo>
                  <a:lnTo>
                    <a:pt x="89896" y="8947"/>
                  </a:lnTo>
                  <a:lnTo>
                    <a:pt x="91958" y="15789"/>
                  </a:lnTo>
                  <a:lnTo>
                    <a:pt x="94432" y="21052"/>
                  </a:lnTo>
                  <a:lnTo>
                    <a:pt x="97731" y="28947"/>
                  </a:lnTo>
                  <a:lnTo>
                    <a:pt x="99381" y="32631"/>
                  </a:lnTo>
                  <a:lnTo>
                    <a:pt x="103505" y="40526"/>
                  </a:lnTo>
                  <a:lnTo>
                    <a:pt x="105567" y="42631"/>
                  </a:lnTo>
                  <a:lnTo>
                    <a:pt x="106804" y="44210"/>
                  </a:lnTo>
                  <a:lnTo>
                    <a:pt x="106804" y="45789"/>
                  </a:lnTo>
                  <a:lnTo>
                    <a:pt x="106804" y="50526"/>
                  </a:lnTo>
                  <a:lnTo>
                    <a:pt x="105567" y="45263"/>
                  </a:lnTo>
                  <a:lnTo>
                    <a:pt x="105154" y="50526"/>
                  </a:lnTo>
                  <a:lnTo>
                    <a:pt x="107628" y="55789"/>
                  </a:lnTo>
                  <a:lnTo>
                    <a:pt x="110515" y="61052"/>
                  </a:lnTo>
                  <a:lnTo>
                    <a:pt x="113402" y="67894"/>
                  </a:lnTo>
                  <a:lnTo>
                    <a:pt x="115463" y="72105"/>
                  </a:lnTo>
                  <a:lnTo>
                    <a:pt x="117938" y="75789"/>
                  </a:lnTo>
                  <a:lnTo>
                    <a:pt x="119175" y="80526"/>
                  </a:lnTo>
                  <a:lnTo>
                    <a:pt x="120000" y="88421"/>
                  </a:lnTo>
                  <a:lnTo>
                    <a:pt x="120000" y="92631"/>
                  </a:lnTo>
                  <a:lnTo>
                    <a:pt x="120000" y="97368"/>
                  </a:lnTo>
                  <a:lnTo>
                    <a:pt x="120000" y="101578"/>
                  </a:lnTo>
                  <a:lnTo>
                    <a:pt x="118762" y="103157"/>
                  </a:lnTo>
                  <a:lnTo>
                    <a:pt x="117938" y="105263"/>
                  </a:lnTo>
                  <a:lnTo>
                    <a:pt x="117938" y="107894"/>
                  </a:lnTo>
                  <a:lnTo>
                    <a:pt x="118350" y="111052"/>
                  </a:lnTo>
                  <a:lnTo>
                    <a:pt x="117938" y="114736"/>
                  </a:lnTo>
                  <a:lnTo>
                    <a:pt x="116701" y="118421"/>
                  </a:lnTo>
                  <a:lnTo>
                    <a:pt x="115463" y="119473"/>
                  </a:lnTo>
                  <a:lnTo>
                    <a:pt x="114226" y="119999"/>
                  </a:lnTo>
                  <a:lnTo>
                    <a:pt x="115051" y="117894"/>
                  </a:lnTo>
                  <a:lnTo>
                    <a:pt x="115876" y="116842"/>
                  </a:lnTo>
                  <a:lnTo>
                    <a:pt x="115876" y="114210"/>
                  </a:lnTo>
                  <a:lnTo>
                    <a:pt x="115463" y="114210"/>
                  </a:lnTo>
                  <a:lnTo>
                    <a:pt x="112989" y="116315"/>
                  </a:lnTo>
                  <a:lnTo>
                    <a:pt x="111340" y="116842"/>
                  </a:lnTo>
                  <a:lnTo>
                    <a:pt x="110103" y="116315"/>
                  </a:lnTo>
                  <a:lnTo>
                    <a:pt x="108865" y="116842"/>
                  </a:lnTo>
                  <a:lnTo>
                    <a:pt x="107628" y="117894"/>
                  </a:lnTo>
                  <a:lnTo>
                    <a:pt x="106804" y="117368"/>
                  </a:lnTo>
                  <a:lnTo>
                    <a:pt x="105154" y="116842"/>
                  </a:lnTo>
                  <a:lnTo>
                    <a:pt x="104329" y="115263"/>
                  </a:lnTo>
                  <a:lnTo>
                    <a:pt x="104742" y="114210"/>
                  </a:lnTo>
                  <a:lnTo>
                    <a:pt x="105154" y="114210"/>
                  </a:lnTo>
                  <a:lnTo>
                    <a:pt x="108041" y="114736"/>
                  </a:lnTo>
                  <a:lnTo>
                    <a:pt x="108865" y="114210"/>
                  </a:lnTo>
                  <a:lnTo>
                    <a:pt x="108453" y="113684"/>
                  </a:lnTo>
                  <a:lnTo>
                    <a:pt x="107216" y="112631"/>
                  </a:lnTo>
                  <a:lnTo>
                    <a:pt x="105567" y="113157"/>
                  </a:lnTo>
                  <a:lnTo>
                    <a:pt x="104329" y="111578"/>
                  </a:lnTo>
                  <a:lnTo>
                    <a:pt x="103092" y="108947"/>
                  </a:lnTo>
                  <a:lnTo>
                    <a:pt x="101443" y="106842"/>
                  </a:lnTo>
                  <a:lnTo>
                    <a:pt x="101030" y="105263"/>
                  </a:lnTo>
                  <a:lnTo>
                    <a:pt x="99793" y="103157"/>
                  </a:lnTo>
                  <a:lnTo>
                    <a:pt x="97731" y="102631"/>
                  </a:lnTo>
                  <a:lnTo>
                    <a:pt x="96082" y="101578"/>
                  </a:lnTo>
                  <a:lnTo>
                    <a:pt x="94432" y="101052"/>
                  </a:lnTo>
                  <a:lnTo>
                    <a:pt x="92783" y="95263"/>
                  </a:lnTo>
                  <a:lnTo>
                    <a:pt x="91958" y="93157"/>
                  </a:lnTo>
                  <a:lnTo>
                    <a:pt x="90721" y="91578"/>
                  </a:lnTo>
                  <a:lnTo>
                    <a:pt x="90309" y="90526"/>
                  </a:lnTo>
                  <a:lnTo>
                    <a:pt x="89072" y="88947"/>
                  </a:lnTo>
                  <a:lnTo>
                    <a:pt x="87835" y="87894"/>
                  </a:lnTo>
                  <a:lnTo>
                    <a:pt x="88247" y="85789"/>
                  </a:lnTo>
                  <a:lnTo>
                    <a:pt x="88659" y="84736"/>
                  </a:lnTo>
                  <a:lnTo>
                    <a:pt x="87422" y="81578"/>
                  </a:lnTo>
                  <a:lnTo>
                    <a:pt x="86185" y="82105"/>
                  </a:lnTo>
                  <a:lnTo>
                    <a:pt x="86185" y="83157"/>
                  </a:lnTo>
                  <a:lnTo>
                    <a:pt x="86185" y="85789"/>
                  </a:lnTo>
                  <a:lnTo>
                    <a:pt x="85360" y="85789"/>
                  </a:lnTo>
                  <a:lnTo>
                    <a:pt x="84536" y="84736"/>
                  </a:lnTo>
                  <a:lnTo>
                    <a:pt x="83298" y="83157"/>
                  </a:lnTo>
                  <a:lnTo>
                    <a:pt x="81237" y="78947"/>
                  </a:lnTo>
                  <a:lnTo>
                    <a:pt x="80000" y="77368"/>
                  </a:lnTo>
                  <a:lnTo>
                    <a:pt x="79587" y="76842"/>
                  </a:lnTo>
                  <a:lnTo>
                    <a:pt x="80000" y="75789"/>
                  </a:lnTo>
                  <a:lnTo>
                    <a:pt x="79175" y="73684"/>
                  </a:lnTo>
                  <a:lnTo>
                    <a:pt x="77938" y="73157"/>
                  </a:lnTo>
                  <a:lnTo>
                    <a:pt x="79175" y="70000"/>
                  </a:lnTo>
                  <a:lnTo>
                    <a:pt x="80000" y="68421"/>
                  </a:lnTo>
                  <a:lnTo>
                    <a:pt x="80412" y="66842"/>
                  </a:lnTo>
                  <a:lnTo>
                    <a:pt x="80824" y="65263"/>
                  </a:lnTo>
                  <a:lnTo>
                    <a:pt x="80000" y="63684"/>
                  </a:lnTo>
                  <a:lnTo>
                    <a:pt x="79587" y="65789"/>
                  </a:lnTo>
                  <a:lnTo>
                    <a:pt x="78762" y="65263"/>
                  </a:lnTo>
                  <a:lnTo>
                    <a:pt x="78762" y="64210"/>
                  </a:lnTo>
                  <a:lnTo>
                    <a:pt x="77525" y="62105"/>
                  </a:lnTo>
                  <a:lnTo>
                    <a:pt x="77113" y="62105"/>
                  </a:lnTo>
                  <a:lnTo>
                    <a:pt x="77113" y="62631"/>
                  </a:lnTo>
                  <a:lnTo>
                    <a:pt x="77525" y="63684"/>
                  </a:lnTo>
                  <a:lnTo>
                    <a:pt x="77938" y="65263"/>
                  </a:lnTo>
                  <a:lnTo>
                    <a:pt x="77938" y="66842"/>
                  </a:lnTo>
                  <a:lnTo>
                    <a:pt x="77938" y="67368"/>
                  </a:lnTo>
                  <a:lnTo>
                    <a:pt x="77113" y="68421"/>
                  </a:lnTo>
                  <a:lnTo>
                    <a:pt x="76701" y="67894"/>
                  </a:lnTo>
                  <a:lnTo>
                    <a:pt x="75876" y="66842"/>
                  </a:lnTo>
                  <a:lnTo>
                    <a:pt x="74639" y="64210"/>
                  </a:lnTo>
                  <a:lnTo>
                    <a:pt x="74226" y="63157"/>
                  </a:lnTo>
                  <a:lnTo>
                    <a:pt x="74226" y="61052"/>
                  </a:lnTo>
                  <a:lnTo>
                    <a:pt x="74226" y="57894"/>
                  </a:lnTo>
                  <a:lnTo>
                    <a:pt x="75051" y="55789"/>
                  </a:lnTo>
                  <a:lnTo>
                    <a:pt x="75463" y="51578"/>
                  </a:lnTo>
                  <a:lnTo>
                    <a:pt x="75463" y="48947"/>
                  </a:lnTo>
                  <a:lnTo>
                    <a:pt x="75051" y="45263"/>
                  </a:lnTo>
                  <a:lnTo>
                    <a:pt x="74226" y="41578"/>
                  </a:lnTo>
                  <a:lnTo>
                    <a:pt x="72989" y="40526"/>
                  </a:lnTo>
                  <a:lnTo>
                    <a:pt x="71752" y="37894"/>
                  </a:lnTo>
                  <a:lnTo>
                    <a:pt x="69278" y="37368"/>
                  </a:lnTo>
                  <a:lnTo>
                    <a:pt x="68041" y="37368"/>
                  </a:lnTo>
                  <a:lnTo>
                    <a:pt x="67216" y="35263"/>
                  </a:lnTo>
                  <a:lnTo>
                    <a:pt x="65979" y="34736"/>
                  </a:lnTo>
                  <a:lnTo>
                    <a:pt x="64329" y="32105"/>
                  </a:lnTo>
                  <a:lnTo>
                    <a:pt x="62680" y="31578"/>
                  </a:lnTo>
                  <a:lnTo>
                    <a:pt x="62268" y="28947"/>
                  </a:lnTo>
                  <a:lnTo>
                    <a:pt x="61443" y="27894"/>
                  </a:lnTo>
                  <a:lnTo>
                    <a:pt x="58969" y="25263"/>
                  </a:lnTo>
                  <a:lnTo>
                    <a:pt x="56907" y="23157"/>
                  </a:lnTo>
                  <a:lnTo>
                    <a:pt x="55257" y="22105"/>
                  </a:lnTo>
                  <a:lnTo>
                    <a:pt x="53608" y="20526"/>
                  </a:lnTo>
                  <a:lnTo>
                    <a:pt x="52371" y="20000"/>
                  </a:lnTo>
                  <a:lnTo>
                    <a:pt x="50309" y="20000"/>
                  </a:lnTo>
                  <a:lnTo>
                    <a:pt x="48247" y="20526"/>
                  </a:lnTo>
                  <a:lnTo>
                    <a:pt x="47835" y="22105"/>
                  </a:lnTo>
                  <a:lnTo>
                    <a:pt x="48247" y="23684"/>
                  </a:lnTo>
                  <a:lnTo>
                    <a:pt x="47835" y="24736"/>
                  </a:lnTo>
                  <a:lnTo>
                    <a:pt x="47010" y="24736"/>
                  </a:lnTo>
                  <a:lnTo>
                    <a:pt x="46185" y="23684"/>
                  </a:lnTo>
                  <a:lnTo>
                    <a:pt x="44123" y="25789"/>
                  </a:lnTo>
                  <a:lnTo>
                    <a:pt x="41649" y="28421"/>
                  </a:lnTo>
                  <a:lnTo>
                    <a:pt x="38762" y="29473"/>
                  </a:lnTo>
                  <a:lnTo>
                    <a:pt x="34226" y="31052"/>
                  </a:lnTo>
                  <a:lnTo>
                    <a:pt x="34226" y="27894"/>
                  </a:lnTo>
                  <a:lnTo>
                    <a:pt x="32989" y="26315"/>
                  </a:lnTo>
                  <a:lnTo>
                    <a:pt x="31752" y="25789"/>
                  </a:lnTo>
                  <a:lnTo>
                    <a:pt x="29690" y="24210"/>
                  </a:lnTo>
                  <a:lnTo>
                    <a:pt x="31340" y="23157"/>
                  </a:lnTo>
                  <a:lnTo>
                    <a:pt x="31752" y="22631"/>
                  </a:lnTo>
                  <a:lnTo>
                    <a:pt x="28865" y="22105"/>
                  </a:lnTo>
                  <a:lnTo>
                    <a:pt x="28865" y="20526"/>
                  </a:lnTo>
                  <a:lnTo>
                    <a:pt x="29690" y="20526"/>
                  </a:lnTo>
                  <a:lnTo>
                    <a:pt x="30103" y="19473"/>
                  </a:lnTo>
                  <a:lnTo>
                    <a:pt x="30103" y="18421"/>
                  </a:lnTo>
                  <a:lnTo>
                    <a:pt x="29690" y="18421"/>
                  </a:lnTo>
                  <a:lnTo>
                    <a:pt x="28865" y="18947"/>
                  </a:lnTo>
                  <a:lnTo>
                    <a:pt x="28865" y="19473"/>
                  </a:lnTo>
                  <a:lnTo>
                    <a:pt x="28453" y="20000"/>
                  </a:lnTo>
                  <a:lnTo>
                    <a:pt x="27628" y="18947"/>
                  </a:lnTo>
                  <a:lnTo>
                    <a:pt x="25567" y="18947"/>
                  </a:lnTo>
                  <a:lnTo>
                    <a:pt x="26391" y="20526"/>
                  </a:lnTo>
                  <a:lnTo>
                    <a:pt x="26804" y="20526"/>
                  </a:lnTo>
                  <a:lnTo>
                    <a:pt x="27216" y="22631"/>
                  </a:lnTo>
                  <a:lnTo>
                    <a:pt x="26804" y="22631"/>
                  </a:lnTo>
                  <a:lnTo>
                    <a:pt x="25154" y="21578"/>
                  </a:lnTo>
                  <a:lnTo>
                    <a:pt x="23505" y="20000"/>
                  </a:lnTo>
                  <a:lnTo>
                    <a:pt x="21855" y="19473"/>
                  </a:lnTo>
                  <a:lnTo>
                    <a:pt x="18144" y="19473"/>
                  </a:lnTo>
                  <a:lnTo>
                    <a:pt x="16907" y="18421"/>
                  </a:lnTo>
                  <a:lnTo>
                    <a:pt x="16082" y="17368"/>
                  </a:lnTo>
                  <a:lnTo>
                    <a:pt x="14845" y="17368"/>
                  </a:lnTo>
                  <a:lnTo>
                    <a:pt x="10721" y="18421"/>
                  </a:lnTo>
                  <a:lnTo>
                    <a:pt x="7835" y="18421"/>
                  </a:lnTo>
                  <a:lnTo>
                    <a:pt x="5773" y="20000"/>
                  </a:lnTo>
                  <a:lnTo>
                    <a:pt x="4536" y="20526"/>
                  </a:lnTo>
                  <a:lnTo>
                    <a:pt x="2886" y="16842"/>
                  </a:lnTo>
                  <a:lnTo>
                    <a:pt x="2474" y="14210"/>
                  </a:lnTo>
                  <a:lnTo>
                    <a:pt x="824" y="11578"/>
                  </a:lnTo>
                  <a:lnTo>
                    <a:pt x="0" y="10526"/>
                  </a:lnTo>
                  <a:lnTo>
                    <a:pt x="0" y="8947"/>
                  </a:lnTo>
                  <a:lnTo>
                    <a:pt x="1237" y="8421"/>
                  </a:lnTo>
                  <a:lnTo>
                    <a:pt x="4123" y="7368"/>
                  </a:lnTo>
                  <a:lnTo>
                    <a:pt x="7422" y="6315"/>
                  </a:lnTo>
                  <a:lnTo>
                    <a:pt x="38350" y="3157"/>
                  </a:lnTo>
                  <a:lnTo>
                    <a:pt x="40412" y="8421"/>
                  </a:lnTo>
                  <a:lnTo>
                    <a:pt x="77938" y="5789"/>
                  </a:lnTo>
                  <a:lnTo>
                    <a:pt x="78350" y="10000"/>
                  </a:lnTo>
                  <a:lnTo>
                    <a:pt x="81237" y="10000"/>
                  </a:lnTo>
                  <a:lnTo>
                    <a:pt x="80000" y="0"/>
                  </a:lnTo>
                  <a:close/>
                </a:path>
              </a:pathLst>
            </a:custGeom>
            <a:solidFill>
              <a:schemeClr val="accent5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2" name="Shape 1414">
              <a:extLst>
                <a:ext uri="{FF2B5EF4-FFF2-40B4-BE49-F238E27FC236}">
                  <a16:creationId xmlns:a16="http://schemas.microsoft.com/office/drawing/2014/main" id="{CC59E19E-BF67-A3CC-67E7-E07A189E6679}"/>
                </a:ext>
              </a:extLst>
            </p:cNvPr>
            <p:cNvSpPr/>
            <p:nvPr/>
          </p:nvSpPr>
          <p:spPr>
            <a:xfrm>
              <a:off x="6802545" y="2950697"/>
              <a:ext cx="306933" cy="2715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40" y="111055"/>
                  </a:moveTo>
                  <a:lnTo>
                    <a:pt x="118021" y="111055"/>
                  </a:lnTo>
                  <a:lnTo>
                    <a:pt x="116043" y="109565"/>
                  </a:lnTo>
                  <a:lnTo>
                    <a:pt x="115384" y="109565"/>
                  </a:lnTo>
                  <a:lnTo>
                    <a:pt x="114065" y="109565"/>
                  </a:lnTo>
                  <a:lnTo>
                    <a:pt x="112747" y="108819"/>
                  </a:lnTo>
                  <a:lnTo>
                    <a:pt x="109450" y="106583"/>
                  </a:lnTo>
                  <a:lnTo>
                    <a:pt x="108791" y="106583"/>
                  </a:lnTo>
                  <a:lnTo>
                    <a:pt x="105494" y="103602"/>
                  </a:lnTo>
                  <a:lnTo>
                    <a:pt x="104175" y="102111"/>
                  </a:lnTo>
                  <a:lnTo>
                    <a:pt x="102197" y="101366"/>
                  </a:lnTo>
                  <a:lnTo>
                    <a:pt x="100219" y="99875"/>
                  </a:lnTo>
                  <a:lnTo>
                    <a:pt x="98901" y="98385"/>
                  </a:lnTo>
                  <a:lnTo>
                    <a:pt x="100879" y="98385"/>
                  </a:lnTo>
                  <a:lnTo>
                    <a:pt x="102197" y="96894"/>
                  </a:lnTo>
                  <a:lnTo>
                    <a:pt x="105494" y="96894"/>
                  </a:lnTo>
                  <a:lnTo>
                    <a:pt x="106153" y="95403"/>
                  </a:lnTo>
                  <a:lnTo>
                    <a:pt x="109450" y="95403"/>
                  </a:lnTo>
                  <a:lnTo>
                    <a:pt x="110769" y="93913"/>
                  </a:lnTo>
                  <a:lnTo>
                    <a:pt x="108791" y="90186"/>
                  </a:lnTo>
                  <a:lnTo>
                    <a:pt x="106813" y="87950"/>
                  </a:lnTo>
                  <a:lnTo>
                    <a:pt x="106153" y="87950"/>
                  </a:lnTo>
                  <a:lnTo>
                    <a:pt x="99560" y="90186"/>
                  </a:lnTo>
                  <a:lnTo>
                    <a:pt x="97582" y="90931"/>
                  </a:lnTo>
                  <a:lnTo>
                    <a:pt x="95604" y="90931"/>
                  </a:lnTo>
                  <a:lnTo>
                    <a:pt x="95604" y="90186"/>
                  </a:lnTo>
                  <a:lnTo>
                    <a:pt x="97582" y="88695"/>
                  </a:lnTo>
                  <a:lnTo>
                    <a:pt x="99560" y="87950"/>
                  </a:lnTo>
                  <a:lnTo>
                    <a:pt x="101538" y="86459"/>
                  </a:lnTo>
                  <a:lnTo>
                    <a:pt x="101538" y="84968"/>
                  </a:lnTo>
                  <a:lnTo>
                    <a:pt x="101538" y="81987"/>
                  </a:lnTo>
                  <a:lnTo>
                    <a:pt x="100879" y="76770"/>
                  </a:lnTo>
                  <a:lnTo>
                    <a:pt x="98901" y="73788"/>
                  </a:lnTo>
                  <a:lnTo>
                    <a:pt x="97582" y="70807"/>
                  </a:lnTo>
                  <a:lnTo>
                    <a:pt x="98241" y="58881"/>
                  </a:lnTo>
                  <a:lnTo>
                    <a:pt x="55384" y="61118"/>
                  </a:lnTo>
                  <a:lnTo>
                    <a:pt x="54725" y="58136"/>
                  </a:lnTo>
                  <a:lnTo>
                    <a:pt x="54725" y="55900"/>
                  </a:lnTo>
                  <a:lnTo>
                    <a:pt x="55384" y="54409"/>
                  </a:lnTo>
                  <a:lnTo>
                    <a:pt x="57362" y="52919"/>
                  </a:lnTo>
                  <a:lnTo>
                    <a:pt x="57362" y="49192"/>
                  </a:lnTo>
                  <a:lnTo>
                    <a:pt x="57362" y="47701"/>
                  </a:lnTo>
                  <a:lnTo>
                    <a:pt x="58021" y="45465"/>
                  </a:lnTo>
                  <a:lnTo>
                    <a:pt x="58681" y="44720"/>
                  </a:lnTo>
                  <a:lnTo>
                    <a:pt x="59340" y="43229"/>
                  </a:lnTo>
                  <a:lnTo>
                    <a:pt x="60000" y="38012"/>
                  </a:lnTo>
                  <a:lnTo>
                    <a:pt x="61318" y="36521"/>
                  </a:lnTo>
                  <a:lnTo>
                    <a:pt x="63956" y="32049"/>
                  </a:lnTo>
                  <a:lnTo>
                    <a:pt x="64615" y="30559"/>
                  </a:lnTo>
                  <a:lnTo>
                    <a:pt x="64615" y="27577"/>
                  </a:lnTo>
                  <a:lnTo>
                    <a:pt x="65274" y="27577"/>
                  </a:lnTo>
                  <a:lnTo>
                    <a:pt x="67252" y="25341"/>
                  </a:lnTo>
                  <a:lnTo>
                    <a:pt x="67912" y="19378"/>
                  </a:lnTo>
                  <a:lnTo>
                    <a:pt x="67252" y="17142"/>
                  </a:lnTo>
                  <a:lnTo>
                    <a:pt x="65274" y="15652"/>
                  </a:lnTo>
                  <a:lnTo>
                    <a:pt x="65274" y="14161"/>
                  </a:lnTo>
                  <a:lnTo>
                    <a:pt x="64615" y="10434"/>
                  </a:lnTo>
                  <a:lnTo>
                    <a:pt x="64615" y="9689"/>
                  </a:lnTo>
                  <a:lnTo>
                    <a:pt x="63956" y="8198"/>
                  </a:lnTo>
                  <a:lnTo>
                    <a:pt x="61978" y="6708"/>
                  </a:lnTo>
                  <a:lnTo>
                    <a:pt x="64615" y="5217"/>
                  </a:lnTo>
                  <a:lnTo>
                    <a:pt x="64615" y="3726"/>
                  </a:lnTo>
                  <a:lnTo>
                    <a:pt x="63956" y="1490"/>
                  </a:lnTo>
                  <a:lnTo>
                    <a:pt x="61978" y="0"/>
                  </a:lnTo>
                  <a:lnTo>
                    <a:pt x="0" y="2236"/>
                  </a:lnTo>
                  <a:lnTo>
                    <a:pt x="0" y="35031"/>
                  </a:lnTo>
                  <a:lnTo>
                    <a:pt x="4615" y="39503"/>
                  </a:lnTo>
                  <a:lnTo>
                    <a:pt x="4615" y="40993"/>
                  </a:lnTo>
                  <a:lnTo>
                    <a:pt x="7252" y="47701"/>
                  </a:lnTo>
                  <a:lnTo>
                    <a:pt x="7912" y="49192"/>
                  </a:lnTo>
                  <a:lnTo>
                    <a:pt x="7912" y="53664"/>
                  </a:lnTo>
                  <a:lnTo>
                    <a:pt x="8571" y="55900"/>
                  </a:lnTo>
                  <a:lnTo>
                    <a:pt x="9890" y="61863"/>
                  </a:lnTo>
                  <a:lnTo>
                    <a:pt x="11208" y="66335"/>
                  </a:lnTo>
                  <a:lnTo>
                    <a:pt x="8571" y="70062"/>
                  </a:lnTo>
                  <a:lnTo>
                    <a:pt x="7252" y="76024"/>
                  </a:lnTo>
                  <a:lnTo>
                    <a:pt x="7252" y="78260"/>
                  </a:lnTo>
                  <a:lnTo>
                    <a:pt x="5934" y="81987"/>
                  </a:lnTo>
                  <a:lnTo>
                    <a:pt x="7912" y="87204"/>
                  </a:lnTo>
                  <a:lnTo>
                    <a:pt x="7912" y="90186"/>
                  </a:lnTo>
                  <a:lnTo>
                    <a:pt x="5934" y="97639"/>
                  </a:lnTo>
                  <a:lnTo>
                    <a:pt x="3956" y="101366"/>
                  </a:lnTo>
                  <a:lnTo>
                    <a:pt x="6593" y="101366"/>
                  </a:lnTo>
                  <a:lnTo>
                    <a:pt x="9890" y="101366"/>
                  </a:lnTo>
                  <a:lnTo>
                    <a:pt x="11868" y="99875"/>
                  </a:lnTo>
                  <a:lnTo>
                    <a:pt x="14505" y="99875"/>
                  </a:lnTo>
                  <a:lnTo>
                    <a:pt x="16483" y="99875"/>
                  </a:lnTo>
                  <a:lnTo>
                    <a:pt x="22417" y="101366"/>
                  </a:lnTo>
                  <a:lnTo>
                    <a:pt x="25714" y="102111"/>
                  </a:lnTo>
                  <a:lnTo>
                    <a:pt x="29010" y="103602"/>
                  </a:lnTo>
                  <a:lnTo>
                    <a:pt x="33626" y="105838"/>
                  </a:lnTo>
                  <a:lnTo>
                    <a:pt x="42197" y="105838"/>
                  </a:lnTo>
                  <a:lnTo>
                    <a:pt x="47472" y="105838"/>
                  </a:lnTo>
                  <a:lnTo>
                    <a:pt x="52087" y="105838"/>
                  </a:lnTo>
                  <a:lnTo>
                    <a:pt x="52747" y="105093"/>
                  </a:lnTo>
                  <a:lnTo>
                    <a:pt x="51428" y="102857"/>
                  </a:lnTo>
                  <a:lnTo>
                    <a:pt x="48131" y="102857"/>
                  </a:lnTo>
                  <a:lnTo>
                    <a:pt x="47472" y="102857"/>
                  </a:lnTo>
                  <a:lnTo>
                    <a:pt x="46153" y="102111"/>
                  </a:lnTo>
                  <a:lnTo>
                    <a:pt x="46813" y="99875"/>
                  </a:lnTo>
                  <a:lnTo>
                    <a:pt x="47472" y="98385"/>
                  </a:lnTo>
                  <a:lnTo>
                    <a:pt x="50769" y="98385"/>
                  </a:lnTo>
                  <a:lnTo>
                    <a:pt x="55384" y="100621"/>
                  </a:lnTo>
                  <a:lnTo>
                    <a:pt x="60000" y="105093"/>
                  </a:lnTo>
                  <a:lnTo>
                    <a:pt x="63956" y="105838"/>
                  </a:lnTo>
                  <a:lnTo>
                    <a:pt x="66593" y="104347"/>
                  </a:lnTo>
                  <a:lnTo>
                    <a:pt x="65934" y="107329"/>
                  </a:lnTo>
                  <a:lnTo>
                    <a:pt x="64615" y="111801"/>
                  </a:lnTo>
                  <a:lnTo>
                    <a:pt x="65934" y="114037"/>
                  </a:lnTo>
                  <a:lnTo>
                    <a:pt x="69890" y="115527"/>
                  </a:lnTo>
                  <a:lnTo>
                    <a:pt x="73186" y="115527"/>
                  </a:lnTo>
                  <a:lnTo>
                    <a:pt x="75824" y="117763"/>
                  </a:lnTo>
                  <a:lnTo>
                    <a:pt x="78461" y="117763"/>
                  </a:lnTo>
                  <a:lnTo>
                    <a:pt x="79780" y="114782"/>
                  </a:lnTo>
                  <a:lnTo>
                    <a:pt x="82417" y="111801"/>
                  </a:lnTo>
                  <a:lnTo>
                    <a:pt x="84395" y="111055"/>
                  </a:lnTo>
                  <a:lnTo>
                    <a:pt x="87032" y="111801"/>
                  </a:lnTo>
                  <a:lnTo>
                    <a:pt x="89670" y="115527"/>
                  </a:lnTo>
                  <a:lnTo>
                    <a:pt x="92307" y="115527"/>
                  </a:lnTo>
                  <a:lnTo>
                    <a:pt x="93626" y="114037"/>
                  </a:lnTo>
                  <a:lnTo>
                    <a:pt x="92307" y="108074"/>
                  </a:lnTo>
                  <a:lnTo>
                    <a:pt x="92307" y="106583"/>
                  </a:lnTo>
                  <a:lnTo>
                    <a:pt x="93626" y="105093"/>
                  </a:lnTo>
                  <a:lnTo>
                    <a:pt x="96263" y="105093"/>
                  </a:lnTo>
                  <a:lnTo>
                    <a:pt x="98901" y="106583"/>
                  </a:lnTo>
                  <a:lnTo>
                    <a:pt x="98901" y="109565"/>
                  </a:lnTo>
                  <a:lnTo>
                    <a:pt x="104175" y="110310"/>
                  </a:lnTo>
                  <a:lnTo>
                    <a:pt x="108791" y="112546"/>
                  </a:lnTo>
                  <a:lnTo>
                    <a:pt x="110769" y="114782"/>
                  </a:lnTo>
                  <a:lnTo>
                    <a:pt x="109450" y="117018"/>
                  </a:lnTo>
                  <a:lnTo>
                    <a:pt x="108791" y="120000"/>
                  </a:lnTo>
                  <a:lnTo>
                    <a:pt x="111428" y="120000"/>
                  </a:lnTo>
                  <a:lnTo>
                    <a:pt x="112747" y="117763"/>
                  </a:lnTo>
                  <a:lnTo>
                    <a:pt x="114065" y="116273"/>
                  </a:lnTo>
                  <a:lnTo>
                    <a:pt x="116043" y="117763"/>
                  </a:lnTo>
                  <a:lnTo>
                    <a:pt x="116043" y="119254"/>
                  </a:lnTo>
                  <a:lnTo>
                    <a:pt x="117362" y="117018"/>
                  </a:lnTo>
                  <a:lnTo>
                    <a:pt x="119340" y="114782"/>
                  </a:lnTo>
                  <a:lnTo>
                    <a:pt x="120000" y="114037"/>
                  </a:lnTo>
                  <a:lnTo>
                    <a:pt x="119340" y="111055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3" name="Shape 1415">
              <a:extLst>
                <a:ext uri="{FF2B5EF4-FFF2-40B4-BE49-F238E27FC236}">
                  <a16:creationId xmlns:a16="http://schemas.microsoft.com/office/drawing/2014/main" id="{C57B82D4-0D5D-7E9C-5962-6861C8EE2121}"/>
                </a:ext>
              </a:extLst>
            </p:cNvPr>
            <p:cNvSpPr/>
            <p:nvPr/>
          </p:nvSpPr>
          <p:spPr>
            <a:xfrm>
              <a:off x="6765442" y="2707850"/>
              <a:ext cx="274889" cy="2479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17" y="100408"/>
                  </a:moveTo>
                  <a:lnTo>
                    <a:pt x="2944" y="98775"/>
                  </a:lnTo>
                  <a:lnTo>
                    <a:pt x="5153" y="101224"/>
                  </a:lnTo>
                  <a:lnTo>
                    <a:pt x="7361" y="102040"/>
                  </a:lnTo>
                  <a:lnTo>
                    <a:pt x="8834" y="100408"/>
                  </a:lnTo>
                  <a:lnTo>
                    <a:pt x="16196" y="101224"/>
                  </a:lnTo>
                  <a:lnTo>
                    <a:pt x="16196" y="120000"/>
                  </a:lnTo>
                  <a:lnTo>
                    <a:pt x="85398" y="117551"/>
                  </a:lnTo>
                  <a:lnTo>
                    <a:pt x="86134" y="117551"/>
                  </a:lnTo>
                  <a:lnTo>
                    <a:pt x="87607" y="113469"/>
                  </a:lnTo>
                  <a:lnTo>
                    <a:pt x="88343" y="111020"/>
                  </a:lnTo>
                  <a:lnTo>
                    <a:pt x="87607" y="108571"/>
                  </a:lnTo>
                  <a:lnTo>
                    <a:pt x="87607" y="103673"/>
                  </a:lnTo>
                  <a:lnTo>
                    <a:pt x="87607" y="102040"/>
                  </a:lnTo>
                  <a:lnTo>
                    <a:pt x="86134" y="99591"/>
                  </a:lnTo>
                  <a:lnTo>
                    <a:pt x="85398" y="98775"/>
                  </a:lnTo>
                  <a:lnTo>
                    <a:pt x="85398" y="97142"/>
                  </a:lnTo>
                  <a:lnTo>
                    <a:pt x="86134" y="95510"/>
                  </a:lnTo>
                  <a:lnTo>
                    <a:pt x="85398" y="94693"/>
                  </a:lnTo>
                  <a:lnTo>
                    <a:pt x="86871" y="92244"/>
                  </a:lnTo>
                  <a:lnTo>
                    <a:pt x="89079" y="88979"/>
                  </a:lnTo>
                  <a:lnTo>
                    <a:pt x="89815" y="88979"/>
                  </a:lnTo>
                  <a:lnTo>
                    <a:pt x="89079" y="87346"/>
                  </a:lnTo>
                  <a:lnTo>
                    <a:pt x="90552" y="84081"/>
                  </a:lnTo>
                  <a:lnTo>
                    <a:pt x="92024" y="81632"/>
                  </a:lnTo>
                  <a:lnTo>
                    <a:pt x="90552" y="80816"/>
                  </a:lnTo>
                  <a:lnTo>
                    <a:pt x="91288" y="77551"/>
                  </a:lnTo>
                  <a:lnTo>
                    <a:pt x="93496" y="75102"/>
                  </a:lnTo>
                  <a:lnTo>
                    <a:pt x="97177" y="70204"/>
                  </a:lnTo>
                  <a:lnTo>
                    <a:pt x="99386" y="66122"/>
                  </a:lnTo>
                  <a:lnTo>
                    <a:pt x="99386" y="62857"/>
                  </a:lnTo>
                  <a:lnTo>
                    <a:pt x="100858" y="58775"/>
                  </a:lnTo>
                  <a:lnTo>
                    <a:pt x="101595" y="58775"/>
                  </a:lnTo>
                  <a:lnTo>
                    <a:pt x="103067" y="57142"/>
                  </a:lnTo>
                  <a:lnTo>
                    <a:pt x="103803" y="54693"/>
                  </a:lnTo>
                  <a:lnTo>
                    <a:pt x="105276" y="53061"/>
                  </a:lnTo>
                  <a:lnTo>
                    <a:pt x="108220" y="51428"/>
                  </a:lnTo>
                  <a:lnTo>
                    <a:pt x="107484" y="48979"/>
                  </a:lnTo>
                  <a:lnTo>
                    <a:pt x="108957" y="47346"/>
                  </a:lnTo>
                  <a:lnTo>
                    <a:pt x="110429" y="44081"/>
                  </a:lnTo>
                  <a:lnTo>
                    <a:pt x="110429" y="39183"/>
                  </a:lnTo>
                  <a:lnTo>
                    <a:pt x="110429" y="35102"/>
                  </a:lnTo>
                  <a:lnTo>
                    <a:pt x="112638" y="31836"/>
                  </a:lnTo>
                  <a:lnTo>
                    <a:pt x="114846" y="30204"/>
                  </a:lnTo>
                  <a:lnTo>
                    <a:pt x="114846" y="28571"/>
                  </a:lnTo>
                  <a:lnTo>
                    <a:pt x="115582" y="26938"/>
                  </a:lnTo>
                  <a:lnTo>
                    <a:pt x="115582" y="23673"/>
                  </a:lnTo>
                  <a:lnTo>
                    <a:pt x="117791" y="22857"/>
                  </a:lnTo>
                  <a:lnTo>
                    <a:pt x="118527" y="21224"/>
                  </a:lnTo>
                  <a:lnTo>
                    <a:pt x="119263" y="19591"/>
                  </a:lnTo>
                  <a:lnTo>
                    <a:pt x="120000" y="17959"/>
                  </a:lnTo>
                  <a:lnTo>
                    <a:pt x="120000" y="15510"/>
                  </a:lnTo>
                  <a:lnTo>
                    <a:pt x="101595" y="16326"/>
                  </a:lnTo>
                  <a:lnTo>
                    <a:pt x="108957" y="4081"/>
                  </a:lnTo>
                  <a:lnTo>
                    <a:pt x="108220" y="0"/>
                  </a:lnTo>
                  <a:lnTo>
                    <a:pt x="0" y="3265"/>
                  </a:lnTo>
                  <a:lnTo>
                    <a:pt x="5153" y="38367"/>
                  </a:lnTo>
                  <a:lnTo>
                    <a:pt x="4417" y="100408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4" name="Shape 1416">
              <a:extLst>
                <a:ext uri="{FF2B5EF4-FFF2-40B4-BE49-F238E27FC236}">
                  <a16:creationId xmlns:a16="http://schemas.microsoft.com/office/drawing/2014/main" id="{A3E9E26D-F4D4-4552-0DF2-511C9AF329F2}"/>
                </a:ext>
              </a:extLst>
            </p:cNvPr>
            <p:cNvSpPr/>
            <p:nvPr/>
          </p:nvSpPr>
          <p:spPr>
            <a:xfrm>
              <a:off x="7011664" y="2657257"/>
              <a:ext cx="465457" cy="1517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042" y="15700"/>
                  </a:moveTo>
                  <a:cubicBezTo>
                    <a:pt x="30552" y="23551"/>
                    <a:pt x="30552" y="23551"/>
                    <a:pt x="30552" y="23551"/>
                  </a:cubicBezTo>
                  <a:cubicBezTo>
                    <a:pt x="31288" y="34766"/>
                    <a:pt x="31288" y="34766"/>
                    <a:pt x="31288" y="34766"/>
                  </a:cubicBezTo>
                  <a:cubicBezTo>
                    <a:pt x="9570" y="35887"/>
                    <a:pt x="9570" y="35887"/>
                    <a:pt x="9570" y="35887"/>
                  </a:cubicBezTo>
                  <a:cubicBezTo>
                    <a:pt x="8834" y="37009"/>
                    <a:pt x="8834" y="37009"/>
                    <a:pt x="8834" y="37009"/>
                  </a:cubicBezTo>
                  <a:cubicBezTo>
                    <a:pt x="8834" y="40373"/>
                    <a:pt x="8834" y="40373"/>
                    <a:pt x="8834" y="40373"/>
                  </a:cubicBezTo>
                  <a:cubicBezTo>
                    <a:pt x="8834" y="43738"/>
                    <a:pt x="8834" y="43738"/>
                    <a:pt x="8834" y="43738"/>
                  </a:cubicBezTo>
                  <a:cubicBezTo>
                    <a:pt x="8466" y="47102"/>
                    <a:pt x="8466" y="47102"/>
                    <a:pt x="8466" y="47102"/>
                  </a:cubicBezTo>
                  <a:cubicBezTo>
                    <a:pt x="7730" y="48224"/>
                    <a:pt x="7730" y="48224"/>
                    <a:pt x="7730" y="48224"/>
                  </a:cubicBezTo>
                  <a:cubicBezTo>
                    <a:pt x="7361" y="50467"/>
                    <a:pt x="7361" y="50467"/>
                    <a:pt x="7361" y="50467"/>
                  </a:cubicBezTo>
                  <a:cubicBezTo>
                    <a:pt x="7730" y="51588"/>
                    <a:pt x="7730" y="51588"/>
                    <a:pt x="7730" y="51588"/>
                  </a:cubicBezTo>
                  <a:cubicBezTo>
                    <a:pt x="7730" y="51588"/>
                    <a:pt x="8466" y="54953"/>
                    <a:pt x="8466" y="56074"/>
                  </a:cubicBezTo>
                  <a:cubicBezTo>
                    <a:pt x="8834" y="57196"/>
                    <a:pt x="8098" y="58317"/>
                    <a:pt x="8098" y="58317"/>
                  </a:cubicBezTo>
                  <a:cubicBezTo>
                    <a:pt x="7361" y="61682"/>
                    <a:pt x="7361" y="61682"/>
                    <a:pt x="7361" y="61682"/>
                  </a:cubicBezTo>
                  <a:cubicBezTo>
                    <a:pt x="6993" y="65046"/>
                    <a:pt x="6993" y="65046"/>
                    <a:pt x="6993" y="65046"/>
                  </a:cubicBezTo>
                  <a:cubicBezTo>
                    <a:pt x="7361" y="65046"/>
                    <a:pt x="7361" y="65046"/>
                    <a:pt x="7361" y="65046"/>
                  </a:cubicBezTo>
                  <a:cubicBezTo>
                    <a:pt x="7361" y="69532"/>
                    <a:pt x="7361" y="69532"/>
                    <a:pt x="7361" y="69532"/>
                  </a:cubicBezTo>
                  <a:cubicBezTo>
                    <a:pt x="6993" y="71775"/>
                    <a:pt x="6993" y="71775"/>
                    <a:pt x="6993" y="71775"/>
                  </a:cubicBezTo>
                  <a:cubicBezTo>
                    <a:pt x="6625" y="74018"/>
                    <a:pt x="6625" y="74018"/>
                    <a:pt x="6625" y="74018"/>
                  </a:cubicBezTo>
                  <a:cubicBezTo>
                    <a:pt x="5889" y="77383"/>
                    <a:pt x="5889" y="77383"/>
                    <a:pt x="5889" y="77383"/>
                  </a:cubicBezTo>
                  <a:cubicBezTo>
                    <a:pt x="4785" y="78504"/>
                    <a:pt x="4785" y="78504"/>
                    <a:pt x="4785" y="78504"/>
                  </a:cubicBezTo>
                  <a:cubicBezTo>
                    <a:pt x="4785" y="84112"/>
                    <a:pt x="4785" y="84112"/>
                    <a:pt x="4785" y="84112"/>
                  </a:cubicBezTo>
                  <a:cubicBezTo>
                    <a:pt x="4417" y="86355"/>
                    <a:pt x="4417" y="86355"/>
                    <a:pt x="4417" y="86355"/>
                  </a:cubicBezTo>
                  <a:cubicBezTo>
                    <a:pt x="4417" y="88598"/>
                    <a:pt x="4417" y="88598"/>
                    <a:pt x="4417" y="88598"/>
                  </a:cubicBezTo>
                  <a:cubicBezTo>
                    <a:pt x="2944" y="91962"/>
                    <a:pt x="2944" y="91962"/>
                    <a:pt x="2944" y="91962"/>
                  </a:cubicBezTo>
                  <a:cubicBezTo>
                    <a:pt x="1840" y="97570"/>
                    <a:pt x="1840" y="97570"/>
                    <a:pt x="1840" y="97570"/>
                  </a:cubicBezTo>
                  <a:cubicBezTo>
                    <a:pt x="1840" y="103177"/>
                    <a:pt x="1840" y="103177"/>
                    <a:pt x="1840" y="103177"/>
                  </a:cubicBezTo>
                  <a:cubicBezTo>
                    <a:pt x="1840" y="111028"/>
                    <a:pt x="1840" y="111028"/>
                    <a:pt x="1840" y="111028"/>
                  </a:cubicBezTo>
                  <a:cubicBezTo>
                    <a:pt x="736" y="116635"/>
                    <a:pt x="736" y="116635"/>
                    <a:pt x="736" y="116635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85398" y="99813"/>
                    <a:pt x="85398" y="99813"/>
                    <a:pt x="85398" y="99813"/>
                  </a:cubicBezTo>
                  <a:cubicBezTo>
                    <a:pt x="85398" y="99813"/>
                    <a:pt x="85398" y="99813"/>
                    <a:pt x="85398" y="99813"/>
                  </a:cubicBezTo>
                  <a:cubicBezTo>
                    <a:pt x="85398" y="98691"/>
                    <a:pt x="85398" y="98691"/>
                    <a:pt x="85398" y="98691"/>
                  </a:cubicBezTo>
                  <a:cubicBezTo>
                    <a:pt x="85766" y="91962"/>
                    <a:pt x="85766" y="91962"/>
                    <a:pt x="85766" y="91962"/>
                  </a:cubicBezTo>
                  <a:cubicBezTo>
                    <a:pt x="85766" y="88598"/>
                    <a:pt x="85766" y="88598"/>
                    <a:pt x="85766" y="88598"/>
                  </a:cubicBezTo>
                  <a:cubicBezTo>
                    <a:pt x="87239" y="84112"/>
                    <a:pt x="87239" y="84112"/>
                    <a:pt x="87239" y="84112"/>
                  </a:cubicBezTo>
                  <a:cubicBezTo>
                    <a:pt x="88343" y="84112"/>
                    <a:pt x="88343" y="84112"/>
                    <a:pt x="88343" y="84112"/>
                  </a:cubicBezTo>
                  <a:cubicBezTo>
                    <a:pt x="89815" y="80747"/>
                    <a:pt x="89815" y="80747"/>
                    <a:pt x="89815" y="80747"/>
                  </a:cubicBezTo>
                  <a:cubicBezTo>
                    <a:pt x="89447" y="76261"/>
                    <a:pt x="89447" y="76261"/>
                    <a:pt x="89447" y="76261"/>
                  </a:cubicBezTo>
                  <a:cubicBezTo>
                    <a:pt x="90552" y="71775"/>
                    <a:pt x="90552" y="71775"/>
                    <a:pt x="90552" y="71775"/>
                  </a:cubicBezTo>
                  <a:cubicBezTo>
                    <a:pt x="103067" y="49345"/>
                    <a:pt x="103067" y="49345"/>
                    <a:pt x="103067" y="49345"/>
                  </a:cubicBezTo>
                  <a:cubicBezTo>
                    <a:pt x="104907" y="45981"/>
                    <a:pt x="104907" y="45981"/>
                    <a:pt x="104907" y="45981"/>
                  </a:cubicBezTo>
                  <a:cubicBezTo>
                    <a:pt x="105644" y="41495"/>
                    <a:pt x="105644" y="41495"/>
                    <a:pt x="105644" y="41495"/>
                  </a:cubicBezTo>
                  <a:cubicBezTo>
                    <a:pt x="107116" y="34766"/>
                    <a:pt x="107116" y="34766"/>
                    <a:pt x="107116" y="34766"/>
                  </a:cubicBezTo>
                  <a:cubicBezTo>
                    <a:pt x="108220" y="34766"/>
                    <a:pt x="108220" y="34766"/>
                    <a:pt x="108220" y="34766"/>
                  </a:cubicBezTo>
                  <a:cubicBezTo>
                    <a:pt x="109325" y="39252"/>
                    <a:pt x="109325" y="39252"/>
                    <a:pt x="109325" y="39252"/>
                  </a:cubicBezTo>
                  <a:cubicBezTo>
                    <a:pt x="110797" y="34766"/>
                    <a:pt x="110797" y="34766"/>
                    <a:pt x="110797" y="34766"/>
                  </a:cubicBezTo>
                  <a:cubicBezTo>
                    <a:pt x="112638" y="28037"/>
                    <a:pt x="112638" y="28037"/>
                    <a:pt x="112638" y="28037"/>
                  </a:cubicBezTo>
                  <a:cubicBezTo>
                    <a:pt x="116687" y="25794"/>
                    <a:pt x="116687" y="25794"/>
                    <a:pt x="116687" y="25794"/>
                  </a:cubicBezTo>
                  <a:cubicBezTo>
                    <a:pt x="117055" y="21308"/>
                    <a:pt x="117055" y="21308"/>
                    <a:pt x="117055" y="21308"/>
                  </a:cubicBezTo>
                  <a:cubicBezTo>
                    <a:pt x="118159" y="15700"/>
                    <a:pt x="118159" y="15700"/>
                    <a:pt x="118159" y="15700"/>
                  </a:cubicBezTo>
                  <a:cubicBezTo>
                    <a:pt x="119631" y="13457"/>
                    <a:pt x="119631" y="13457"/>
                    <a:pt x="119631" y="13457"/>
                  </a:cubicBezTo>
                  <a:cubicBezTo>
                    <a:pt x="120000" y="13457"/>
                    <a:pt x="120000" y="13457"/>
                    <a:pt x="120000" y="13457"/>
                  </a:cubicBezTo>
                  <a:cubicBezTo>
                    <a:pt x="120000" y="0"/>
                    <a:pt x="120000" y="0"/>
                    <a:pt x="120000" y="0"/>
                  </a:cubicBezTo>
                  <a:lnTo>
                    <a:pt x="71042" y="157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5" name="Shape 1417">
              <a:extLst>
                <a:ext uri="{FF2B5EF4-FFF2-40B4-BE49-F238E27FC236}">
                  <a16:creationId xmlns:a16="http://schemas.microsoft.com/office/drawing/2014/main" id="{EE746F9F-9533-1074-B158-3F94EEAD2258}"/>
                </a:ext>
              </a:extLst>
            </p:cNvPr>
            <p:cNvSpPr/>
            <p:nvPr/>
          </p:nvSpPr>
          <p:spPr>
            <a:xfrm>
              <a:off x="7342207" y="2606663"/>
              <a:ext cx="465457" cy="2057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63" y="28333"/>
                  </a:moveTo>
                  <a:cubicBezTo>
                    <a:pt x="118527" y="25833"/>
                    <a:pt x="118527" y="25833"/>
                    <a:pt x="118527" y="25833"/>
                  </a:cubicBezTo>
                  <a:cubicBezTo>
                    <a:pt x="117791" y="23333"/>
                    <a:pt x="117791" y="23333"/>
                    <a:pt x="117791" y="23333"/>
                  </a:cubicBezTo>
                  <a:cubicBezTo>
                    <a:pt x="116687" y="23333"/>
                    <a:pt x="116687" y="23333"/>
                    <a:pt x="116687" y="23333"/>
                  </a:cubicBezTo>
                  <a:cubicBezTo>
                    <a:pt x="116319" y="24166"/>
                    <a:pt x="116319" y="24166"/>
                    <a:pt x="116319" y="24166"/>
                  </a:cubicBezTo>
                  <a:cubicBezTo>
                    <a:pt x="115950" y="31666"/>
                    <a:pt x="115950" y="31666"/>
                    <a:pt x="115950" y="31666"/>
                  </a:cubicBezTo>
                  <a:cubicBezTo>
                    <a:pt x="115950" y="33333"/>
                    <a:pt x="115950" y="33333"/>
                    <a:pt x="115950" y="33333"/>
                  </a:cubicBezTo>
                  <a:cubicBezTo>
                    <a:pt x="114846" y="31666"/>
                    <a:pt x="114846" y="31666"/>
                    <a:pt x="114846" y="31666"/>
                  </a:cubicBezTo>
                  <a:cubicBezTo>
                    <a:pt x="114478" y="26666"/>
                    <a:pt x="114478" y="26666"/>
                    <a:pt x="114478" y="26666"/>
                  </a:cubicBezTo>
                  <a:cubicBezTo>
                    <a:pt x="113742" y="23333"/>
                    <a:pt x="113742" y="23333"/>
                    <a:pt x="113742" y="23333"/>
                  </a:cubicBezTo>
                  <a:cubicBezTo>
                    <a:pt x="112638" y="22500"/>
                    <a:pt x="112638" y="22500"/>
                    <a:pt x="112638" y="22500"/>
                  </a:cubicBezTo>
                  <a:cubicBezTo>
                    <a:pt x="110429" y="25000"/>
                    <a:pt x="110429" y="25000"/>
                    <a:pt x="110429" y="25000"/>
                  </a:cubicBezTo>
                  <a:cubicBezTo>
                    <a:pt x="109693" y="25000"/>
                    <a:pt x="109693" y="25000"/>
                    <a:pt x="109693" y="25000"/>
                  </a:cubicBezTo>
                  <a:cubicBezTo>
                    <a:pt x="107484" y="26666"/>
                    <a:pt x="107484" y="26666"/>
                    <a:pt x="107484" y="26666"/>
                  </a:cubicBezTo>
                  <a:cubicBezTo>
                    <a:pt x="106380" y="29166"/>
                    <a:pt x="106380" y="29166"/>
                    <a:pt x="106380" y="29166"/>
                  </a:cubicBezTo>
                  <a:cubicBezTo>
                    <a:pt x="105276" y="32500"/>
                    <a:pt x="105276" y="32500"/>
                    <a:pt x="105276" y="32500"/>
                  </a:cubicBezTo>
                  <a:cubicBezTo>
                    <a:pt x="104907" y="30833"/>
                    <a:pt x="104907" y="30833"/>
                    <a:pt x="104907" y="30833"/>
                  </a:cubicBezTo>
                  <a:cubicBezTo>
                    <a:pt x="104907" y="26666"/>
                    <a:pt x="104907" y="26666"/>
                    <a:pt x="104907" y="26666"/>
                  </a:cubicBezTo>
                  <a:cubicBezTo>
                    <a:pt x="104907" y="25000"/>
                    <a:pt x="104907" y="25000"/>
                    <a:pt x="104907" y="25000"/>
                  </a:cubicBezTo>
                  <a:cubicBezTo>
                    <a:pt x="104171" y="22500"/>
                    <a:pt x="104171" y="22500"/>
                    <a:pt x="104171" y="22500"/>
                  </a:cubicBezTo>
                  <a:cubicBezTo>
                    <a:pt x="103803" y="20833"/>
                    <a:pt x="103803" y="20833"/>
                    <a:pt x="103803" y="20833"/>
                  </a:cubicBezTo>
                  <a:cubicBezTo>
                    <a:pt x="103435" y="19166"/>
                    <a:pt x="103435" y="19166"/>
                    <a:pt x="103435" y="19166"/>
                  </a:cubicBezTo>
                  <a:cubicBezTo>
                    <a:pt x="103435" y="16666"/>
                    <a:pt x="103435" y="16666"/>
                    <a:pt x="103435" y="16666"/>
                  </a:cubicBezTo>
                  <a:cubicBezTo>
                    <a:pt x="103435" y="15000"/>
                    <a:pt x="103435" y="15000"/>
                    <a:pt x="103435" y="15000"/>
                  </a:cubicBezTo>
                  <a:cubicBezTo>
                    <a:pt x="104171" y="13333"/>
                    <a:pt x="104171" y="13333"/>
                    <a:pt x="104171" y="13333"/>
                  </a:cubicBezTo>
                  <a:cubicBezTo>
                    <a:pt x="104171" y="13333"/>
                    <a:pt x="104171" y="13333"/>
                    <a:pt x="104171" y="13333"/>
                  </a:cubicBezTo>
                  <a:cubicBezTo>
                    <a:pt x="104539" y="16666"/>
                    <a:pt x="104539" y="16666"/>
                    <a:pt x="104539" y="16666"/>
                  </a:cubicBezTo>
                  <a:cubicBezTo>
                    <a:pt x="104907" y="21666"/>
                    <a:pt x="104907" y="21666"/>
                    <a:pt x="104907" y="21666"/>
                  </a:cubicBezTo>
                  <a:cubicBezTo>
                    <a:pt x="105644" y="25833"/>
                    <a:pt x="105644" y="25833"/>
                    <a:pt x="105644" y="25833"/>
                  </a:cubicBezTo>
                  <a:cubicBezTo>
                    <a:pt x="106748" y="24166"/>
                    <a:pt x="106748" y="24166"/>
                    <a:pt x="106748" y="24166"/>
                  </a:cubicBezTo>
                  <a:cubicBezTo>
                    <a:pt x="107116" y="23333"/>
                    <a:pt x="107116" y="23333"/>
                    <a:pt x="107116" y="23333"/>
                  </a:cubicBezTo>
                  <a:cubicBezTo>
                    <a:pt x="108220" y="21666"/>
                    <a:pt x="108220" y="21666"/>
                    <a:pt x="108220" y="21666"/>
                  </a:cubicBezTo>
                  <a:cubicBezTo>
                    <a:pt x="108588" y="21666"/>
                    <a:pt x="108588" y="21666"/>
                    <a:pt x="108588" y="21666"/>
                  </a:cubicBezTo>
                  <a:cubicBezTo>
                    <a:pt x="110061" y="20000"/>
                    <a:pt x="110061" y="20000"/>
                    <a:pt x="110061" y="20000"/>
                  </a:cubicBezTo>
                  <a:cubicBezTo>
                    <a:pt x="110429" y="18333"/>
                    <a:pt x="110429" y="18333"/>
                    <a:pt x="110429" y="18333"/>
                  </a:cubicBezTo>
                  <a:cubicBezTo>
                    <a:pt x="112269" y="18333"/>
                    <a:pt x="112269" y="18333"/>
                    <a:pt x="112269" y="18333"/>
                  </a:cubicBezTo>
                  <a:cubicBezTo>
                    <a:pt x="112638" y="15833"/>
                    <a:pt x="112638" y="15833"/>
                    <a:pt x="112638" y="15833"/>
                  </a:cubicBezTo>
                  <a:cubicBezTo>
                    <a:pt x="113006" y="15000"/>
                    <a:pt x="113006" y="15000"/>
                    <a:pt x="113006" y="15000"/>
                  </a:cubicBezTo>
                  <a:cubicBezTo>
                    <a:pt x="113006" y="15000"/>
                    <a:pt x="112638" y="14166"/>
                    <a:pt x="112638" y="13333"/>
                  </a:cubicBezTo>
                  <a:cubicBezTo>
                    <a:pt x="112269" y="13333"/>
                    <a:pt x="112269" y="13333"/>
                    <a:pt x="112269" y="13333"/>
                  </a:cubicBezTo>
                  <a:cubicBezTo>
                    <a:pt x="111533" y="10833"/>
                    <a:pt x="111533" y="10833"/>
                    <a:pt x="111533" y="10833"/>
                  </a:cubicBezTo>
                  <a:cubicBezTo>
                    <a:pt x="111533" y="10000"/>
                    <a:pt x="111533" y="10000"/>
                    <a:pt x="111533" y="10000"/>
                  </a:cubicBezTo>
                  <a:cubicBezTo>
                    <a:pt x="111901" y="10000"/>
                    <a:pt x="111901" y="10000"/>
                    <a:pt x="111901" y="10000"/>
                  </a:cubicBezTo>
                  <a:cubicBezTo>
                    <a:pt x="113742" y="11666"/>
                    <a:pt x="113742" y="11666"/>
                    <a:pt x="113742" y="11666"/>
                  </a:cubicBezTo>
                  <a:cubicBezTo>
                    <a:pt x="114846" y="11666"/>
                    <a:pt x="114846" y="11666"/>
                    <a:pt x="114846" y="11666"/>
                  </a:cubicBezTo>
                  <a:cubicBezTo>
                    <a:pt x="114846" y="9166"/>
                    <a:pt x="114846" y="9166"/>
                    <a:pt x="114846" y="9166"/>
                  </a:cubicBezTo>
                  <a:cubicBezTo>
                    <a:pt x="113742" y="5833"/>
                    <a:pt x="113742" y="5833"/>
                    <a:pt x="113742" y="5833"/>
                  </a:cubicBezTo>
                  <a:cubicBezTo>
                    <a:pt x="113374" y="3333"/>
                    <a:pt x="113374" y="3333"/>
                    <a:pt x="113374" y="3333"/>
                  </a:cubicBezTo>
                  <a:cubicBezTo>
                    <a:pt x="112269" y="0"/>
                    <a:pt x="112269" y="0"/>
                    <a:pt x="112269" y="0"/>
                  </a:cubicBezTo>
                  <a:cubicBezTo>
                    <a:pt x="80245" y="15000"/>
                    <a:pt x="80245" y="15000"/>
                    <a:pt x="80245" y="15000"/>
                  </a:cubicBezTo>
                  <a:cubicBezTo>
                    <a:pt x="57055" y="23333"/>
                    <a:pt x="57055" y="23333"/>
                    <a:pt x="57055" y="23333"/>
                  </a:cubicBezTo>
                  <a:cubicBezTo>
                    <a:pt x="34601" y="29166"/>
                    <a:pt x="34601" y="29166"/>
                    <a:pt x="34601" y="29166"/>
                  </a:cubicBezTo>
                  <a:cubicBezTo>
                    <a:pt x="34601" y="39166"/>
                    <a:pt x="34601" y="39166"/>
                    <a:pt x="34601" y="39166"/>
                  </a:cubicBezTo>
                  <a:cubicBezTo>
                    <a:pt x="34233" y="39166"/>
                    <a:pt x="34233" y="39166"/>
                    <a:pt x="34233" y="39166"/>
                  </a:cubicBezTo>
                  <a:cubicBezTo>
                    <a:pt x="32760" y="40833"/>
                    <a:pt x="32760" y="40833"/>
                    <a:pt x="32760" y="40833"/>
                  </a:cubicBezTo>
                  <a:cubicBezTo>
                    <a:pt x="31656" y="45000"/>
                    <a:pt x="31656" y="45000"/>
                    <a:pt x="31656" y="45000"/>
                  </a:cubicBezTo>
                  <a:cubicBezTo>
                    <a:pt x="31288" y="48333"/>
                    <a:pt x="31288" y="48333"/>
                    <a:pt x="31288" y="48333"/>
                  </a:cubicBezTo>
                  <a:cubicBezTo>
                    <a:pt x="27239" y="50000"/>
                    <a:pt x="27239" y="50000"/>
                    <a:pt x="27239" y="50000"/>
                  </a:cubicBezTo>
                  <a:cubicBezTo>
                    <a:pt x="25398" y="55000"/>
                    <a:pt x="25398" y="55000"/>
                    <a:pt x="25398" y="55000"/>
                  </a:cubicBezTo>
                  <a:cubicBezTo>
                    <a:pt x="23926" y="58333"/>
                    <a:pt x="23926" y="58333"/>
                    <a:pt x="23926" y="58333"/>
                  </a:cubicBezTo>
                  <a:cubicBezTo>
                    <a:pt x="22822" y="55000"/>
                    <a:pt x="22822" y="55000"/>
                    <a:pt x="22822" y="55000"/>
                  </a:cubicBezTo>
                  <a:cubicBezTo>
                    <a:pt x="21717" y="55000"/>
                    <a:pt x="21717" y="55000"/>
                    <a:pt x="21717" y="55000"/>
                  </a:cubicBezTo>
                  <a:cubicBezTo>
                    <a:pt x="20245" y="60000"/>
                    <a:pt x="20245" y="60000"/>
                    <a:pt x="20245" y="60000"/>
                  </a:cubicBezTo>
                  <a:cubicBezTo>
                    <a:pt x="19509" y="63333"/>
                    <a:pt x="19509" y="63333"/>
                    <a:pt x="19509" y="63333"/>
                  </a:cubicBezTo>
                  <a:cubicBezTo>
                    <a:pt x="17668" y="65833"/>
                    <a:pt x="17668" y="65833"/>
                    <a:pt x="17668" y="65833"/>
                  </a:cubicBezTo>
                  <a:cubicBezTo>
                    <a:pt x="5153" y="82500"/>
                    <a:pt x="5153" y="82500"/>
                    <a:pt x="5153" y="82500"/>
                  </a:cubicBezTo>
                  <a:cubicBezTo>
                    <a:pt x="4049" y="85833"/>
                    <a:pt x="4049" y="85833"/>
                    <a:pt x="4049" y="85833"/>
                  </a:cubicBezTo>
                  <a:cubicBezTo>
                    <a:pt x="4417" y="89166"/>
                    <a:pt x="4417" y="89166"/>
                    <a:pt x="4417" y="89166"/>
                  </a:cubicBezTo>
                  <a:cubicBezTo>
                    <a:pt x="2944" y="91666"/>
                    <a:pt x="2944" y="91666"/>
                    <a:pt x="2944" y="91666"/>
                  </a:cubicBezTo>
                  <a:cubicBezTo>
                    <a:pt x="1840" y="91666"/>
                    <a:pt x="1840" y="91666"/>
                    <a:pt x="1840" y="91666"/>
                  </a:cubicBezTo>
                  <a:cubicBezTo>
                    <a:pt x="368" y="95000"/>
                    <a:pt x="368" y="95000"/>
                    <a:pt x="368" y="95000"/>
                  </a:cubicBezTo>
                  <a:cubicBezTo>
                    <a:pt x="368" y="97500"/>
                    <a:pt x="368" y="97500"/>
                    <a:pt x="368" y="97500"/>
                  </a:cubicBezTo>
                  <a:cubicBezTo>
                    <a:pt x="0" y="102500"/>
                    <a:pt x="0" y="102500"/>
                    <a:pt x="0" y="102500"/>
                  </a:cubicBezTo>
                  <a:cubicBezTo>
                    <a:pt x="0" y="103333"/>
                    <a:pt x="0" y="103333"/>
                    <a:pt x="0" y="103333"/>
                  </a:cubicBezTo>
                  <a:cubicBezTo>
                    <a:pt x="0" y="103333"/>
                    <a:pt x="0" y="103333"/>
                    <a:pt x="0" y="103333"/>
                  </a:cubicBezTo>
                  <a:cubicBezTo>
                    <a:pt x="20613" y="98333"/>
                    <a:pt x="20613" y="98333"/>
                    <a:pt x="20613" y="98333"/>
                  </a:cubicBezTo>
                  <a:cubicBezTo>
                    <a:pt x="26871" y="87500"/>
                    <a:pt x="26871" y="87500"/>
                    <a:pt x="26871" y="87500"/>
                  </a:cubicBezTo>
                  <a:cubicBezTo>
                    <a:pt x="30552" y="86666"/>
                    <a:pt x="30552" y="86666"/>
                    <a:pt x="30552" y="86666"/>
                  </a:cubicBezTo>
                  <a:cubicBezTo>
                    <a:pt x="33128" y="86666"/>
                    <a:pt x="33128" y="86666"/>
                    <a:pt x="33128" y="86666"/>
                  </a:cubicBezTo>
                  <a:cubicBezTo>
                    <a:pt x="37546" y="88333"/>
                    <a:pt x="37546" y="88333"/>
                    <a:pt x="37546" y="88333"/>
                  </a:cubicBezTo>
                  <a:cubicBezTo>
                    <a:pt x="39754" y="87500"/>
                    <a:pt x="39754" y="87500"/>
                    <a:pt x="39754" y="87500"/>
                  </a:cubicBezTo>
                  <a:cubicBezTo>
                    <a:pt x="40858" y="86666"/>
                    <a:pt x="40858" y="86666"/>
                    <a:pt x="40858" y="86666"/>
                  </a:cubicBezTo>
                  <a:cubicBezTo>
                    <a:pt x="42699" y="84166"/>
                    <a:pt x="42699" y="84166"/>
                    <a:pt x="42699" y="84166"/>
                  </a:cubicBezTo>
                  <a:cubicBezTo>
                    <a:pt x="45276" y="83333"/>
                    <a:pt x="45276" y="83333"/>
                    <a:pt x="45276" y="83333"/>
                  </a:cubicBezTo>
                  <a:cubicBezTo>
                    <a:pt x="48588" y="84166"/>
                    <a:pt x="48588" y="84166"/>
                    <a:pt x="48588" y="84166"/>
                  </a:cubicBezTo>
                  <a:cubicBezTo>
                    <a:pt x="50797" y="86666"/>
                    <a:pt x="50797" y="86666"/>
                    <a:pt x="50797" y="86666"/>
                  </a:cubicBezTo>
                  <a:cubicBezTo>
                    <a:pt x="52269" y="95000"/>
                    <a:pt x="52269" y="95000"/>
                    <a:pt x="52269" y="95000"/>
                  </a:cubicBezTo>
                  <a:cubicBezTo>
                    <a:pt x="66993" y="88333"/>
                    <a:pt x="66993" y="88333"/>
                    <a:pt x="66993" y="88333"/>
                  </a:cubicBezTo>
                  <a:cubicBezTo>
                    <a:pt x="86134" y="120000"/>
                    <a:pt x="86134" y="120000"/>
                    <a:pt x="86134" y="120000"/>
                  </a:cubicBezTo>
                  <a:cubicBezTo>
                    <a:pt x="89447" y="116666"/>
                    <a:pt x="89447" y="116666"/>
                    <a:pt x="89447" y="116666"/>
                  </a:cubicBezTo>
                  <a:cubicBezTo>
                    <a:pt x="90184" y="116666"/>
                    <a:pt x="90184" y="116666"/>
                    <a:pt x="90184" y="116666"/>
                  </a:cubicBezTo>
                  <a:cubicBezTo>
                    <a:pt x="93496" y="115833"/>
                    <a:pt x="93496" y="115833"/>
                    <a:pt x="93496" y="115833"/>
                  </a:cubicBezTo>
                  <a:cubicBezTo>
                    <a:pt x="94233" y="113333"/>
                    <a:pt x="94233" y="113333"/>
                    <a:pt x="94233" y="113333"/>
                  </a:cubicBezTo>
                  <a:cubicBezTo>
                    <a:pt x="95337" y="110833"/>
                    <a:pt x="95337" y="110833"/>
                    <a:pt x="95337" y="110833"/>
                  </a:cubicBezTo>
                  <a:cubicBezTo>
                    <a:pt x="95705" y="103333"/>
                    <a:pt x="95705" y="103333"/>
                    <a:pt x="95705" y="103333"/>
                  </a:cubicBezTo>
                  <a:cubicBezTo>
                    <a:pt x="96809" y="97500"/>
                    <a:pt x="96809" y="97500"/>
                    <a:pt x="96809" y="97500"/>
                  </a:cubicBezTo>
                  <a:cubicBezTo>
                    <a:pt x="98282" y="92500"/>
                    <a:pt x="98282" y="92500"/>
                    <a:pt x="98282" y="92500"/>
                  </a:cubicBezTo>
                  <a:cubicBezTo>
                    <a:pt x="99754" y="90000"/>
                    <a:pt x="99754" y="90000"/>
                    <a:pt x="99754" y="90000"/>
                  </a:cubicBezTo>
                  <a:cubicBezTo>
                    <a:pt x="99754" y="88333"/>
                    <a:pt x="99754" y="88333"/>
                    <a:pt x="99754" y="88333"/>
                  </a:cubicBezTo>
                  <a:cubicBezTo>
                    <a:pt x="99386" y="85833"/>
                    <a:pt x="99386" y="85833"/>
                    <a:pt x="99386" y="85833"/>
                  </a:cubicBezTo>
                  <a:cubicBezTo>
                    <a:pt x="99018" y="84166"/>
                    <a:pt x="99018" y="84166"/>
                    <a:pt x="99018" y="84166"/>
                  </a:cubicBezTo>
                  <a:cubicBezTo>
                    <a:pt x="99386" y="83333"/>
                    <a:pt x="99386" y="83333"/>
                    <a:pt x="99386" y="83333"/>
                  </a:cubicBezTo>
                  <a:cubicBezTo>
                    <a:pt x="99386" y="81666"/>
                    <a:pt x="99386" y="81666"/>
                    <a:pt x="99386" y="81666"/>
                  </a:cubicBezTo>
                  <a:cubicBezTo>
                    <a:pt x="99754" y="80833"/>
                    <a:pt x="99754" y="80833"/>
                    <a:pt x="99754" y="80833"/>
                  </a:cubicBezTo>
                  <a:cubicBezTo>
                    <a:pt x="100122" y="80833"/>
                    <a:pt x="100122" y="80833"/>
                    <a:pt x="100122" y="80833"/>
                  </a:cubicBezTo>
                  <a:cubicBezTo>
                    <a:pt x="100490" y="81666"/>
                    <a:pt x="100490" y="81666"/>
                    <a:pt x="100490" y="81666"/>
                  </a:cubicBezTo>
                  <a:cubicBezTo>
                    <a:pt x="100858" y="85000"/>
                    <a:pt x="100858" y="85000"/>
                    <a:pt x="100858" y="85000"/>
                  </a:cubicBezTo>
                  <a:cubicBezTo>
                    <a:pt x="102331" y="83333"/>
                    <a:pt x="102331" y="83333"/>
                    <a:pt x="102331" y="83333"/>
                  </a:cubicBezTo>
                  <a:cubicBezTo>
                    <a:pt x="103435" y="82500"/>
                    <a:pt x="103435" y="82500"/>
                    <a:pt x="103435" y="82500"/>
                  </a:cubicBezTo>
                  <a:cubicBezTo>
                    <a:pt x="103435" y="80833"/>
                    <a:pt x="103435" y="80833"/>
                    <a:pt x="103435" y="80833"/>
                  </a:cubicBezTo>
                  <a:cubicBezTo>
                    <a:pt x="103435" y="79166"/>
                    <a:pt x="103435" y="79166"/>
                    <a:pt x="103435" y="79166"/>
                  </a:cubicBezTo>
                  <a:cubicBezTo>
                    <a:pt x="104171" y="78333"/>
                    <a:pt x="104171" y="78333"/>
                    <a:pt x="104171" y="78333"/>
                  </a:cubicBezTo>
                  <a:cubicBezTo>
                    <a:pt x="104171" y="77500"/>
                    <a:pt x="104171" y="77500"/>
                    <a:pt x="104171" y="77500"/>
                  </a:cubicBezTo>
                  <a:cubicBezTo>
                    <a:pt x="104907" y="79166"/>
                    <a:pt x="104907" y="79166"/>
                    <a:pt x="104907" y="79166"/>
                  </a:cubicBezTo>
                  <a:cubicBezTo>
                    <a:pt x="106748" y="77500"/>
                    <a:pt x="106748" y="77500"/>
                    <a:pt x="106748" y="77500"/>
                  </a:cubicBezTo>
                  <a:cubicBezTo>
                    <a:pt x="108220" y="75833"/>
                    <a:pt x="108220" y="75833"/>
                    <a:pt x="108220" y="75833"/>
                  </a:cubicBezTo>
                  <a:cubicBezTo>
                    <a:pt x="108957" y="75833"/>
                    <a:pt x="108957" y="75833"/>
                    <a:pt x="108957" y="75833"/>
                  </a:cubicBezTo>
                  <a:cubicBezTo>
                    <a:pt x="110061" y="74166"/>
                    <a:pt x="110061" y="74166"/>
                    <a:pt x="110061" y="74166"/>
                  </a:cubicBezTo>
                  <a:cubicBezTo>
                    <a:pt x="110797" y="73333"/>
                    <a:pt x="110797" y="73333"/>
                    <a:pt x="110797" y="73333"/>
                  </a:cubicBezTo>
                  <a:cubicBezTo>
                    <a:pt x="110797" y="72500"/>
                    <a:pt x="110797" y="72500"/>
                    <a:pt x="110797" y="72500"/>
                  </a:cubicBezTo>
                  <a:cubicBezTo>
                    <a:pt x="112269" y="75000"/>
                    <a:pt x="112269" y="75000"/>
                    <a:pt x="112269" y="75000"/>
                  </a:cubicBezTo>
                  <a:cubicBezTo>
                    <a:pt x="113006" y="71666"/>
                    <a:pt x="113006" y="71666"/>
                    <a:pt x="113006" y="71666"/>
                  </a:cubicBezTo>
                  <a:cubicBezTo>
                    <a:pt x="113374" y="67500"/>
                    <a:pt x="113374" y="67500"/>
                    <a:pt x="113374" y="67500"/>
                  </a:cubicBezTo>
                  <a:cubicBezTo>
                    <a:pt x="113742" y="65833"/>
                    <a:pt x="113742" y="65833"/>
                    <a:pt x="113742" y="65833"/>
                  </a:cubicBezTo>
                  <a:cubicBezTo>
                    <a:pt x="114110" y="64166"/>
                    <a:pt x="114110" y="64166"/>
                    <a:pt x="114110" y="64166"/>
                  </a:cubicBezTo>
                  <a:cubicBezTo>
                    <a:pt x="114110" y="64166"/>
                    <a:pt x="113742" y="61666"/>
                    <a:pt x="113374" y="62500"/>
                  </a:cubicBezTo>
                  <a:cubicBezTo>
                    <a:pt x="113006" y="62500"/>
                    <a:pt x="111901" y="63333"/>
                    <a:pt x="111901" y="63333"/>
                  </a:cubicBezTo>
                  <a:cubicBezTo>
                    <a:pt x="111533" y="65000"/>
                    <a:pt x="111533" y="65000"/>
                    <a:pt x="111533" y="65000"/>
                  </a:cubicBezTo>
                  <a:cubicBezTo>
                    <a:pt x="110797" y="65000"/>
                    <a:pt x="110797" y="65000"/>
                    <a:pt x="110797" y="65000"/>
                  </a:cubicBezTo>
                  <a:cubicBezTo>
                    <a:pt x="110061" y="66666"/>
                    <a:pt x="110061" y="66666"/>
                    <a:pt x="110061" y="66666"/>
                  </a:cubicBezTo>
                  <a:cubicBezTo>
                    <a:pt x="108220" y="69166"/>
                    <a:pt x="108220" y="69166"/>
                    <a:pt x="108220" y="69166"/>
                  </a:cubicBezTo>
                  <a:cubicBezTo>
                    <a:pt x="107116" y="69166"/>
                    <a:pt x="107116" y="69166"/>
                    <a:pt x="107116" y="69166"/>
                  </a:cubicBezTo>
                  <a:cubicBezTo>
                    <a:pt x="104171" y="67500"/>
                    <a:pt x="104171" y="67500"/>
                    <a:pt x="104171" y="67500"/>
                  </a:cubicBezTo>
                  <a:cubicBezTo>
                    <a:pt x="104171" y="65833"/>
                    <a:pt x="104171" y="65833"/>
                    <a:pt x="104171" y="65833"/>
                  </a:cubicBezTo>
                  <a:cubicBezTo>
                    <a:pt x="104171" y="64166"/>
                    <a:pt x="104171" y="64166"/>
                    <a:pt x="104171" y="64166"/>
                  </a:cubicBezTo>
                  <a:cubicBezTo>
                    <a:pt x="104539" y="63333"/>
                    <a:pt x="104539" y="63333"/>
                    <a:pt x="104539" y="63333"/>
                  </a:cubicBezTo>
                  <a:cubicBezTo>
                    <a:pt x="105276" y="63333"/>
                    <a:pt x="105276" y="63333"/>
                    <a:pt x="105276" y="63333"/>
                  </a:cubicBezTo>
                  <a:cubicBezTo>
                    <a:pt x="106012" y="64166"/>
                    <a:pt x="106012" y="64166"/>
                    <a:pt x="106012" y="64166"/>
                  </a:cubicBezTo>
                  <a:cubicBezTo>
                    <a:pt x="107852" y="64166"/>
                    <a:pt x="107852" y="64166"/>
                    <a:pt x="107852" y="64166"/>
                  </a:cubicBezTo>
                  <a:cubicBezTo>
                    <a:pt x="108957" y="62500"/>
                    <a:pt x="108957" y="62500"/>
                    <a:pt x="108957" y="62500"/>
                  </a:cubicBezTo>
                  <a:cubicBezTo>
                    <a:pt x="108957" y="60833"/>
                    <a:pt x="108957" y="60833"/>
                    <a:pt x="108957" y="60833"/>
                  </a:cubicBezTo>
                  <a:cubicBezTo>
                    <a:pt x="108588" y="59166"/>
                    <a:pt x="108588" y="59166"/>
                    <a:pt x="108588" y="59166"/>
                  </a:cubicBezTo>
                  <a:cubicBezTo>
                    <a:pt x="108957" y="56666"/>
                    <a:pt x="108957" y="56666"/>
                    <a:pt x="108957" y="56666"/>
                  </a:cubicBezTo>
                  <a:cubicBezTo>
                    <a:pt x="109325" y="56666"/>
                    <a:pt x="109325" y="56666"/>
                    <a:pt x="109325" y="56666"/>
                  </a:cubicBezTo>
                  <a:cubicBezTo>
                    <a:pt x="110061" y="55000"/>
                    <a:pt x="110061" y="55000"/>
                    <a:pt x="110061" y="55000"/>
                  </a:cubicBezTo>
                  <a:cubicBezTo>
                    <a:pt x="110061" y="53333"/>
                    <a:pt x="110061" y="53333"/>
                    <a:pt x="110061" y="53333"/>
                  </a:cubicBezTo>
                  <a:cubicBezTo>
                    <a:pt x="108957" y="53333"/>
                    <a:pt x="108957" y="53333"/>
                    <a:pt x="108957" y="53333"/>
                  </a:cubicBezTo>
                  <a:cubicBezTo>
                    <a:pt x="106748" y="50833"/>
                    <a:pt x="106748" y="50833"/>
                    <a:pt x="106748" y="50833"/>
                  </a:cubicBezTo>
                  <a:cubicBezTo>
                    <a:pt x="104171" y="50000"/>
                    <a:pt x="104171" y="50000"/>
                    <a:pt x="104171" y="50000"/>
                  </a:cubicBezTo>
                  <a:cubicBezTo>
                    <a:pt x="103067" y="48333"/>
                    <a:pt x="103067" y="48333"/>
                    <a:pt x="103067" y="48333"/>
                  </a:cubicBezTo>
                  <a:cubicBezTo>
                    <a:pt x="103067" y="47500"/>
                    <a:pt x="103067" y="47500"/>
                    <a:pt x="103067" y="47500"/>
                  </a:cubicBezTo>
                  <a:cubicBezTo>
                    <a:pt x="104539" y="47500"/>
                    <a:pt x="104539" y="47500"/>
                    <a:pt x="104539" y="47500"/>
                  </a:cubicBezTo>
                  <a:cubicBezTo>
                    <a:pt x="106748" y="47500"/>
                    <a:pt x="106748" y="47500"/>
                    <a:pt x="106748" y="47500"/>
                  </a:cubicBezTo>
                  <a:cubicBezTo>
                    <a:pt x="108220" y="49166"/>
                    <a:pt x="108220" y="49166"/>
                    <a:pt x="108220" y="49166"/>
                  </a:cubicBezTo>
                  <a:cubicBezTo>
                    <a:pt x="108588" y="47500"/>
                    <a:pt x="108588" y="47500"/>
                    <a:pt x="108588" y="47500"/>
                  </a:cubicBezTo>
                  <a:cubicBezTo>
                    <a:pt x="108220" y="45833"/>
                    <a:pt x="108220" y="45833"/>
                    <a:pt x="108220" y="45833"/>
                  </a:cubicBezTo>
                  <a:cubicBezTo>
                    <a:pt x="107852" y="45000"/>
                    <a:pt x="107852" y="45000"/>
                    <a:pt x="107852" y="45000"/>
                  </a:cubicBezTo>
                  <a:cubicBezTo>
                    <a:pt x="107484" y="43333"/>
                    <a:pt x="107484" y="43333"/>
                    <a:pt x="107484" y="43333"/>
                  </a:cubicBezTo>
                  <a:cubicBezTo>
                    <a:pt x="108220" y="42500"/>
                    <a:pt x="108220" y="42500"/>
                    <a:pt x="108220" y="42500"/>
                  </a:cubicBezTo>
                  <a:cubicBezTo>
                    <a:pt x="109325" y="42500"/>
                    <a:pt x="109325" y="42500"/>
                    <a:pt x="109325" y="42500"/>
                  </a:cubicBezTo>
                  <a:cubicBezTo>
                    <a:pt x="109693" y="46666"/>
                    <a:pt x="109693" y="46666"/>
                    <a:pt x="109693" y="46666"/>
                  </a:cubicBezTo>
                  <a:cubicBezTo>
                    <a:pt x="110429" y="48333"/>
                    <a:pt x="110429" y="48333"/>
                    <a:pt x="110429" y="48333"/>
                  </a:cubicBezTo>
                  <a:cubicBezTo>
                    <a:pt x="111533" y="48333"/>
                    <a:pt x="111533" y="48333"/>
                    <a:pt x="111533" y="48333"/>
                  </a:cubicBezTo>
                  <a:cubicBezTo>
                    <a:pt x="111901" y="47500"/>
                    <a:pt x="111901" y="47500"/>
                    <a:pt x="111901" y="47500"/>
                  </a:cubicBezTo>
                  <a:cubicBezTo>
                    <a:pt x="112638" y="48333"/>
                    <a:pt x="112638" y="48333"/>
                    <a:pt x="112638" y="48333"/>
                  </a:cubicBezTo>
                  <a:cubicBezTo>
                    <a:pt x="114110" y="48333"/>
                    <a:pt x="114110" y="48333"/>
                    <a:pt x="114110" y="48333"/>
                  </a:cubicBezTo>
                  <a:cubicBezTo>
                    <a:pt x="116319" y="48333"/>
                    <a:pt x="116319" y="48333"/>
                    <a:pt x="116319" y="48333"/>
                  </a:cubicBezTo>
                  <a:cubicBezTo>
                    <a:pt x="116687" y="47500"/>
                    <a:pt x="116687" y="47500"/>
                    <a:pt x="116687" y="47500"/>
                  </a:cubicBezTo>
                  <a:cubicBezTo>
                    <a:pt x="116687" y="44166"/>
                    <a:pt x="116687" y="44166"/>
                    <a:pt x="116687" y="44166"/>
                  </a:cubicBezTo>
                  <a:cubicBezTo>
                    <a:pt x="117055" y="42500"/>
                    <a:pt x="117055" y="42500"/>
                    <a:pt x="117055" y="42500"/>
                  </a:cubicBezTo>
                  <a:cubicBezTo>
                    <a:pt x="117423" y="40000"/>
                    <a:pt x="117423" y="40000"/>
                    <a:pt x="117423" y="40000"/>
                  </a:cubicBezTo>
                  <a:cubicBezTo>
                    <a:pt x="117423" y="38333"/>
                    <a:pt x="117423" y="38333"/>
                    <a:pt x="117423" y="38333"/>
                  </a:cubicBezTo>
                  <a:cubicBezTo>
                    <a:pt x="117791" y="35000"/>
                    <a:pt x="117791" y="35000"/>
                    <a:pt x="117791" y="35000"/>
                  </a:cubicBezTo>
                  <a:cubicBezTo>
                    <a:pt x="118527" y="35000"/>
                    <a:pt x="118527" y="35000"/>
                    <a:pt x="118527" y="35000"/>
                  </a:cubicBezTo>
                  <a:cubicBezTo>
                    <a:pt x="118895" y="36666"/>
                    <a:pt x="118895" y="36666"/>
                    <a:pt x="118895" y="36666"/>
                  </a:cubicBezTo>
                  <a:cubicBezTo>
                    <a:pt x="119631" y="35000"/>
                    <a:pt x="119631" y="35000"/>
                    <a:pt x="119631" y="35000"/>
                  </a:cubicBezTo>
                  <a:cubicBezTo>
                    <a:pt x="119631" y="32500"/>
                    <a:pt x="119631" y="32500"/>
                    <a:pt x="119631" y="32500"/>
                  </a:cubicBezTo>
                  <a:cubicBezTo>
                    <a:pt x="120000" y="30833"/>
                    <a:pt x="120000" y="30833"/>
                    <a:pt x="120000" y="30833"/>
                  </a:cubicBezTo>
                  <a:lnTo>
                    <a:pt x="119263" y="2833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6" name="Shape 1418">
              <a:extLst>
                <a:ext uri="{FF2B5EF4-FFF2-40B4-BE49-F238E27FC236}">
                  <a16:creationId xmlns:a16="http://schemas.microsoft.com/office/drawing/2014/main" id="{F4664BF7-B493-197B-3BAB-32C6FA25F90A}"/>
                </a:ext>
              </a:extLst>
            </p:cNvPr>
            <p:cNvSpPr/>
            <p:nvPr/>
          </p:nvSpPr>
          <p:spPr>
            <a:xfrm>
              <a:off x="7274749" y="2775308"/>
              <a:ext cx="286694" cy="3086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208" y="71111"/>
                  </a:moveTo>
                  <a:cubicBezTo>
                    <a:pt x="117014" y="70555"/>
                    <a:pt x="117014" y="70555"/>
                    <a:pt x="117014" y="70555"/>
                  </a:cubicBezTo>
                  <a:cubicBezTo>
                    <a:pt x="116417" y="68888"/>
                    <a:pt x="116417" y="68888"/>
                    <a:pt x="116417" y="68888"/>
                  </a:cubicBezTo>
                  <a:cubicBezTo>
                    <a:pt x="116417" y="66666"/>
                    <a:pt x="116417" y="66666"/>
                    <a:pt x="116417" y="66666"/>
                  </a:cubicBezTo>
                  <a:cubicBezTo>
                    <a:pt x="116417" y="66111"/>
                    <a:pt x="116417" y="66111"/>
                    <a:pt x="116417" y="66111"/>
                  </a:cubicBezTo>
                  <a:cubicBezTo>
                    <a:pt x="114029" y="63888"/>
                    <a:pt x="114029" y="63888"/>
                    <a:pt x="114029" y="63888"/>
                  </a:cubicBezTo>
                  <a:cubicBezTo>
                    <a:pt x="113432" y="62222"/>
                    <a:pt x="113432" y="62222"/>
                    <a:pt x="113432" y="62222"/>
                  </a:cubicBezTo>
                  <a:cubicBezTo>
                    <a:pt x="113432" y="61111"/>
                    <a:pt x="113432" y="61111"/>
                    <a:pt x="113432" y="61111"/>
                  </a:cubicBezTo>
                  <a:cubicBezTo>
                    <a:pt x="113432" y="60555"/>
                    <a:pt x="113432" y="60555"/>
                    <a:pt x="113432" y="60555"/>
                  </a:cubicBezTo>
                  <a:cubicBezTo>
                    <a:pt x="111641" y="59444"/>
                    <a:pt x="111641" y="59444"/>
                    <a:pt x="111641" y="59444"/>
                  </a:cubicBezTo>
                  <a:cubicBezTo>
                    <a:pt x="109850" y="58888"/>
                    <a:pt x="109850" y="58888"/>
                    <a:pt x="109850" y="58888"/>
                  </a:cubicBezTo>
                  <a:cubicBezTo>
                    <a:pt x="109253" y="58888"/>
                    <a:pt x="109253" y="58888"/>
                    <a:pt x="109253" y="58888"/>
                  </a:cubicBezTo>
                  <a:cubicBezTo>
                    <a:pt x="108656" y="57777"/>
                    <a:pt x="108656" y="57777"/>
                    <a:pt x="108656" y="57777"/>
                  </a:cubicBezTo>
                  <a:cubicBezTo>
                    <a:pt x="108059" y="56111"/>
                    <a:pt x="108059" y="56111"/>
                    <a:pt x="108059" y="56111"/>
                  </a:cubicBezTo>
                  <a:cubicBezTo>
                    <a:pt x="108059" y="55000"/>
                    <a:pt x="108059" y="55000"/>
                    <a:pt x="108059" y="55000"/>
                  </a:cubicBezTo>
                  <a:cubicBezTo>
                    <a:pt x="106865" y="53333"/>
                    <a:pt x="106865" y="53333"/>
                    <a:pt x="106865" y="53333"/>
                  </a:cubicBezTo>
                  <a:cubicBezTo>
                    <a:pt x="105074" y="50555"/>
                    <a:pt x="105074" y="50555"/>
                    <a:pt x="105074" y="50555"/>
                  </a:cubicBezTo>
                  <a:cubicBezTo>
                    <a:pt x="103880" y="49444"/>
                    <a:pt x="103880" y="49444"/>
                    <a:pt x="103880" y="49444"/>
                  </a:cubicBezTo>
                  <a:cubicBezTo>
                    <a:pt x="102089" y="48333"/>
                    <a:pt x="102089" y="48333"/>
                    <a:pt x="102089" y="48333"/>
                  </a:cubicBezTo>
                  <a:cubicBezTo>
                    <a:pt x="100298" y="46666"/>
                    <a:pt x="100298" y="46666"/>
                    <a:pt x="100298" y="46666"/>
                  </a:cubicBezTo>
                  <a:cubicBezTo>
                    <a:pt x="98507" y="45000"/>
                    <a:pt x="98507" y="45000"/>
                    <a:pt x="98507" y="45000"/>
                  </a:cubicBezTo>
                  <a:cubicBezTo>
                    <a:pt x="94328" y="43333"/>
                    <a:pt x="94328" y="43333"/>
                    <a:pt x="94328" y="43333"/>
                  </a:cubicBezTo>
                  <a:cubicBezTo>
                    <a:pt x="91343" y="39444"/>
                    <a:pt x="91343" y="39444"/>
                    <a:pt x="91343" y="39444"/>
                  </a:cubicBezTo>
                  <a:cubicBezTo>
                    <a:pt x="87761" y="35000"/>
                    <a:pt x="87761" y="35000"/>
                    <a:pt x="87761" y="35000"/>
                  </a:cubicBezTo>
                  <a:cubicBezTo>
                    <a:pt x="84776" y="32777"/>
                    <a:pt x="84776" y="32777"/>
                    <a:pt x="84776" y="32777"/>
                  </a:cubicBezTo>
                  <a:cubicBezTo>
                    <a:pt x="75223" y="25555"/>
                    <a:pt x="75223" y="25555"/>
                    <a:pt x="75223" y="25555"/>
                  </a:cubicBezTo>
                  <a:cubicBezTo>
                    <a:pt x="72238" y="22222"/>
                    <a:pt x="72238" y="22222"/>
                    <a:pt x="72238" y="22222"/>
                  </a:cubicBezTo>
                  <a:cubicBezTo>
                    <a:pt x="69253" y="19444"/>
                    <a:pt x="69253" y="19444"/>
                    <a:pt x="69253" y="19444"/>
                  </a:cubicBezTo>
                  <a:cubicBezTo>
                    <a:pt x="68059" y="17222"/>
                    <a:pt x="68059" y="17222"/>
                    <a:pt x="68059" y="17222"/>
                  </a:cubicBezTo>
                  <a:cubicBezTo>
                    <a:pt x="66268" y="15000"/>
                    <a:pt x="66268" y="15000"/>
                    <a:pt x="66268" y="15000"/>
                  </a:cubicBezTo>
                  <a:cubicBezTo>
                    <a:pt x="64477" y="13333"/>
                    <a:pt x="64477" y="13333"/>
                    <a:pt x="64477" y="13333"/>
                  </a:cubicBezTo>
                  <a:cubicBezTo>
                    <a:pt x="57313" y="10555"/>
                    <a:pt x="57313" y="10555"/>
                    <a:pt x="57313" y="10555"/>
                  </a:cubicBezTo>
                  <a:cubicBezTo>
                    <a:pt x="56119" y="8888"/>
                    <a:pt x="56119" y="8888"/>
                    <a:pt x="56119" y="8888"/>
                  </a:cubicBezTo>
                  <a:cubicBezTo>
                    <a:pt x="54925" y="7777"/>
                    <a:pt x="54925" y="7777"/>
                    <a:pt x="54925" y="7777"/>
                  </a:cubicBezTo>
                  <a:cubicBezTo>
                    <a:pt x="54925" y="6111"/>
                    <a:pt x="54925" y="6111"/>
                    <a:pt x="54925" y="6111"/>
                  </a:cubicBezTo>
                  <a:cubicBezTo>
                    <a:pt x="57910" y="4444"/>
                    <a:pt x="57910" y="4444"/>
                    <a:pt x="57910" y="4444"/>
                  </a:cubicBezTo>
                  <a:cubicBezTo>
                    <a:pt x="60298" y="2777"/>
                    <a:pt x="60298" y="2777"/>
                    <a:pt x="60298" y="2777"/>
                  </a:cubicBezTo>
                  <a:cubicBezTo>
                    <a:pt x="61492" y="2222"/>
                    <a:pt x="61492" y="2222"/>
                    <a:pt x="61492" y="2222"/>
                  </a:cubicBezTo>
                  <a:cubicBezTo>
                    <a:pt x="61492" y="1111"/>
                    <a:pt x="61492" y="1111"/>
                    <a:pt x="61492" y="1111"/>
                  </a:cubicBezTo>
                  <a:cubicBezTo>
                    <a:pt x="62089" y="0"/>
                    <a:pt x="62089" y="0"/>
                    <a:pt x="62089" y="0"/>
                  </a:cubicBezTo>
                  <a:cubicBezTo>
                    <a:pt x="62089" y="0"/>
                    <a:pt x="62089" y="0"/>
                    <a:pt x="62089" y="0"/>
                  </a:cubicBezTo>
                  <a:cubicBezTo>
                    <a:pt x="28656" y="3333"/>
                    <a:pt x="28656" y="3333"/>
                    <a:pt x="28656" y="3333"/>
                  </a:cubicBezTo>
                  <a:cubicBezTo>
                    <a:pt x="28656" y="3333"/>
                    <a:pt x="28656" y="3333"/>
                    <a:pt x="28656" y="3333"/>
                  </a:cubicBezTo>
                  <a:cubicBezTo>
                    <a:pt x="0" y="5555"/>
                    <a:pt x="0" y="5555"/>
                    <a:pt x="0" y="5555"/>
                  </a:cubicBezTo>
                  <a:cubicBezTo>
                    <a:pt x="1791" y="13333"/>
                    <a:pt x="1791" y="13333"/>
                    <a:pt x="1791" y="13333"/>
                  </a:cubicBezTo>
                  <a:cubicBezTo>
                    <a:pt x="6567" y="32222"/>
                    <a:pt x="6567" y="32222"/>
                    <a:pt x="6567" y="32222"/>
                  </a:cubicBezTo>
                  <a:cubicBezTo>
                    <a:pt x="13731" y="54444"/>
                    <a:pt x="13731" y="54444"/>
                    <a:pt x="13731" y="54444"/>
                  </a:cubicBezTo>
                  <a:cubicBezTo>
                    <a:pt x="14925" y="59444"/>
                    <a:pt x="14925" y="59444"/>
                    <a:pt x="14925" y="59444"/>
                  </a:cubicBezTo>
                  <a:cubicBezTo>
                    <a:pt x="19701" y="67777"/>
                    <a:pt x="19701" y="67777"/>
                    <a:pt x="19701" y="67777"/>
                  </a:cubicBezTo>
                  <a:cubicBezTo>
                    <a:pt x="22686" y="71111"/>
                    <a:pt x="22686" y="71111"/>
                    <a:pt x="22686" y="71111"/>
                  </a:cubicBezTo>
                  <a:cubicBezTo>
                    <a:pt x="22686" y="73333"/>
                    <a:pt x="22686" y="73333"/>
                    <a:pt x="22686" y="73333"/>
                  </a:cubicBezTo>
                  <a:cubicBezTo>
                    <a:pt x="23283" y="76111"/>
                    <a:pt x="23283" y="76111"/>
                    <a:pt x="23283" y="76111"/>
                  </a:cubicBezTo>
                  <a:cubicBezTo>
                    <a:pt x="25074" y="77222"/>
                    <a:pt x="25074" y="77222"/>
                    <a:pt x="25074" y="77222"/>
                  </a:cubicBezTo>
                  <a:cubicBezTo>
                    <a:pt x="23880" y="80000"/>
                    <a:pt x="23880" y="80000"/>
                    <a:pt x="23880" y="80000"/>
                  </a:cubicBezTo>
                  <a:cubicBezTo>
                    <a:pt x="20895" y="81666"/>
                    <a:pt x="20895" y="81666"/>
                    <a:pt x="20895" y="81666"/>
                  </a:cubicBezTo>
                  <a:cubicBezTo>
                    <a:pt x="23283" y="83333"/>
                    <a:pt x="23283" y="83333"/>
                    <a:pt x="23283" y="83333"/>
                  </a:cubicBezTo>
                  <a:cubicBezTo>
                    <a:pt x="22686" y="86111"/>
                    <a:pt x="22686" y="86111"/>
                    <a:pt x="22686" y="86111"/>
                  </a:cubicBezTo>
                  <a:cubicBezTo>
                    <a:pt x="20895" y="87222"/>
                    <a:pt x="20895" y="87222"/>
                    <a:pt x="20895" y="87222"/>
                  </a:cubicBezTo>
                  <a:cubicBezTo>
                    <a:pt x="20895" y="90555"/>
                    <a:pt x="20895" y="90555"/>
                    <a:pt x="20895" y="90555"/>
                  </a:cubicBezTo>
                  <a:cubicBezTo>
                    <a:pt x="22089" y="95555"/>
                    <a:pt x="22089" y="95555"/>
                    <a:pt x="22089" y="95555"/>
                  </a:cubicBezTo>
                  <a:cubicBezTo>
                    <a:pt x="23283" y="97777"/>
                    <a:pt x="23283" y="97777"/>
                    <a:pt x="23283" y="97777"/>
                  </a:cubicBezTo>
                  <a:cubicBezTo>
                    <a:pt x="23880" y="101111"/>
                    <a:pt x="23880" y="101111"/>
                    <a:pt x="23880" y="101111"/>
                  </a:cubicBezTo>
                  <a:cubicBezTo>
                    <a:pt x="22686" y="102222"/>
                    <a:pt x="22686" y="102222"/>
                    <a:pt x="22686" y="102222"/>
                  </a:cubicBezTo>
                  <a:cubicBezTo>
                    <a:pt x="22089" y="103333"/>
                    <a:pt x="22089" y="103333"/>
                    <a:pt x="22089" y="103333"/>
                  </a:cubicBezTo>
                  <a:cubicBezTo>
                    <a:pt x="23283" y="105555"/>
                    <a:pt x="23283" y="105555"/>
                    <a:pt x="23283" y="105555"/>
                  </a:cubicBezTo>
                  <a:cubicBezTo>
                    <a:pt x="24477" y="107222"/>
                    <a:pt x="24477" y="107222"/>
                    <a:pt x="24477" y="107222"/>
                  </a:cubicBezTo>
                  <a:cubicBezTo>
                    <a:pt x="26865" y="110555"/>
                    <a:pt x="26865" y="110555"/>
                    <a:pt x="26865" y="110555"/>
                  </a:cubicBezTo>
                  <a:cubicBezTo>
                    <a:pt x="27462" y="111666"/>
                    <a:pt x="27462" y="111666"/>
                    <a:pt x="27462" y="111666"/>
                  </a:cubicBezTo>
                  <a:cubicBezTo>
                    <a:pt x="31044" y="118333"/>
                    <a:pt x="31044" y="118333"/>
                    <a:pt x="31044" y="118333"/>
                  </a:cubicBezTo>
                  <a:cubicBezTo>
                    <a:pt x="95522" y="115000"/>
                    <a:pt x="95522" y="115000"/>
                    <a:pt x="95522" y="115000"/>
                  </a:cubicBezTo>
                  <a:cubicBezTo>
                    <a:pt x="96119" y="120000"/>
                    <a:pt x="96119" y="120000"/>
                    <a:pt x="96119" y="120000"/>
                  </a:cubicBezTo>
                  <a:cubicBezTo>
                    <a:pt x="100895" y="120000"/>
                    <a:pt x="100895" y="120000"/>
                    <a:pt x="100895" y="120000"/>
                  </a:cubicBezTo>
                  <a:cubicBezTo>
                    <a:pt x="99104" y="107222"/>
                    <a:pt x="99104" y="107222"/>
                    <a:pt x="99104" y="107222"/>
                  </a:cubicBezTo>
                  <a:cubicBezTo>
                    <a:pt x="99104" y="107222"/>
                    <a:pt x="99104" y="107222"/>
                    <a:pt x="99104" y="107222"/>
                  </a:cubicBezTo>
                  <a:cubicBezTo>
                    <a:pt x="103283" y="107777"/>
                    <a:pt x="103283" y="107777"/>
                    <a:pt x="103283" y="107777"/>
                  </a:cubicBezTo>
                  <a:cubicBezTo>
                    <a:pt x="109253" y="108888"/>
                    <a:pt x="109253" y="108888"/>
                    <a:pt x="109253" y="108888"/>
                  </a:cubicBezTo>
                  <a:cubicBezTo>
                    <a:pt x="109850" y="107222"/>
                    <a:pt x="109850" y="107222"/>
                    <a:pt x="109850" y="107222"/>
                  </a:cubicBezTo>
                  <a:cubicBezTo>
                    <a:pt x="109850" y="107222"/>
                    <a:pt x="110447" y="105000"/>
                    <a:pt x="110447" y="105000"/>
                  </a:cubicBezTo>
                  <a:cubicBezTo>
                    <a:pt x="110447" y="104444"/>
                    <a:pt x="109850" y="104444"/>
                    <a:pt x="109850" y="104444"/>
                  </a:cubicBezTo>
                  <a:cubicBezTo>
                    <a:pt x="109850" y="104444"/>
                    <a:pt x="109253" y="103888"/>
                    <a:pt x="108656" y="103888"/>
                  </a:cubicBezTo>
                  <a:cubicBezTo>
                    <a:pt x="108059" y="103333"/>
                    <a:pt x="108059" y="102777"/>
                    <a:pt x="107462" y="102222"/>
                  </a:cubicBezTo>
                  <a:cubicBezTo>
                    <a:pt x="106865" y="101666"/>
                    <a:pt x="107462" y="101666"/>
                    <a:pt x="107462" y="101666"/>
                  </a:cubicBezTo>
                  <a:cubicBezTo>
                    <a:pt x="108656" y="101666"/>
                    <a:pt x="108656" y="101666"/>
                    <a:pt x="108656" y="101666"/>
                  </a:cubicBezTo>
                  <a:cubicBezTo>
                    <a:pt x="110447" y="101666"/>
                    <a:pt x="110447" y="101666"/>
                    <a:pt x="110447" y="101666"/>
                  </a:cubicBezTo>
                  <a:cubicBezTo>
                    <a:pt x="110447" y="101666"/>
                    <a:pt x="109850" y="100555"/>
                    <a:pt x="109850" y="99444"/>
                  </a:cubicBezTo>
                  <a:cubicBezTo>
                    <a:pt x="109253" y="98333"/>
                    <a:pt x="109253" y="98333"/>
                    <a:pt x="109253" y="98333"/>
                  </a:cubicBezTo>
                  <a:cubicBezTo>
                    <a:pt x="111044" y="97777"/>
                    <a:pt x="111044" y="97777"/>
                    <a:pt x="111044" y="97777"/>
                  </a:cubicBezTo>
                  <a:cubicBezTo>
                    <a:pt x="112238" y="96666"/>
                    <a:pt x="112238" y="96666"/>
                    <a:pt x="112238" y="96666"/>
                  </a:cubicBezTo>
                  <a:cubicBezTo>
                    <a:pt x="113432" y="93888"/>
                    <a:pt x="113432" y="93888"/>
                    <a:pt x="113432" y="93888"/>
                  </a:cubicBezTo>
                  <a:cubicBezTo>
                    <a:pt x="111641" y="93333"/>
                    <a:pt x="111641" y="93333"/>
                    <a:pt x="111641" y="93333"/>
                  </a:cubicBezTo>
                  <a:cubicBezTo>
                    <a:pt x="111641" y="93333"/>
                    <a:pt x="111641" y="92777"/>
                    <a:pt x="111641" y="92777"/>
                  </a:cubicBezTo>
                  <a:cubicBezTo>
                    <a:pt x="111641" y="92222"/>
                    <a:pt x="112238" y="92222"/>
                    <a:pt x="112238" y="91666"/>
                  </a:cubicBezTo>
                  <a:cubicBezTo>
                    <a:pt x="112238" y="91666"/>
                    <a:pt x="112835" y="91111"/>
                    <a:pt x="112835" y="91111"/>
                  </a:cubicBezTo>
                  <a:cubicBezTo>
                    <a:pt x="112835" y="89444"/>
                    <a:pt x="112835" y="89444"/>
                    <a:pt x="112835" y="89444"/>
                  </a:cubicBezTo>
                  <a:cubicBezTo>
                    <a:pt x="112835" y="85555"/>
                    <a:pt x="112835" y="85555"/>
                    <a:pt x="112835" y="85555"/>
                  </a:cubicBezTo>
                  <a:cubicBezTo>
                    <a:pt x="112835" y="83888"/>
                    <a:pt x="112835" y="83888"/>
                    <a:pt x="112835" y="83888"/>
                  </a:cubicBezTo>
                  <a:cubicBezTo>
                    <a:pt x="112835" y="83888"/>
                    <a:pt x="114029" y="83888"/>
                    <a:pt x="114626" y="83888"/>
                  </a:cubicBezTo>
                  <a:cubicBezTo>
                    <a:pt x="114626" y="83888"/>
                    <a:pt x="115820" y="84444"/>
                    <a:pt x="115820" y="84444"/>
                  </a:cubicBezTo>
                  <a:cubicBezTo>
                    <a:pt x="115820" y="84444"/>
                    <a:pt x="116417" y="83888"/>
                    <a:pt x="116417" y="83333"/>
                  </a:cubicBezTo>
                  <a:cubicBezTo>
                    <a:pt x="116417" y="83333"/>
                    <a:pt x="116417" y="83333"/>
                    <a:pt x="115223" y="82777"/>
                  </a:cubicBezTo>
                  <a:cubicBezTo>
                    <a:pt x="114626" y="82222"/>
                    <a:pt x="113432" y="81666"/>
                    <a:pt x="113432" y="81666"/>
                  </a:cubicBezTo>
                  <a:cubicBezTo>
                    <a:pt x="113432" y="81111"/>
                    <a:pt x="112835" y="80000"/>
                    <a:pt x="112835" y="80000"/>
                  </a:cubicBezTo>
                  <a:cubicBezTo>
                    <a:pt x="114029" y="80000"/>
                    <a:pt x="114029" y="80000"/>
                    <a:pt x="114029" y="80000"/>
                  </a:cubicBezTo>
                  <a:cubicBezTo>
                    <a:pt x="117014" y="80000"/>
                    <a:pt x="117014" y="80000"/>
                    <a:pt x="117014" y="80000"/>
                  </a:cubicBezTo>
                  <a:cubicBezTo>
                    <a:pt x="117611" y="78333"/>
                    <a:pt x="117611" y="78333"/>
                    <a:pt x="117611" y="78333"/>
                  </a:cubicBezTo>
                  <a:cubicBezTo>
                    <a:pt x="117611" y="78333"/>
                    <a:pt x="115223" y="78333"/>
                    <a:pt x="115223" y="78333"/>
                  </a:cubicBezTo>
                  <a:cubicBezTo>
                    <a:pt x="115223" y="78333"/>
                    <a:pt x="114029" y="77222"/>
                    <a:pt x="114029" y="77222"/>
                  </a:cubicBezTo>
                  <a:cubicBezTo>
                    <a:pt x="114626" y="76111"/>
                    <a:pt x="114626" y="76111"/>
                    <a:pt x="114626" y="76111"/>
                  </a:cubicBezTo>
                  <a:cubicBezTo>
                    <a:pt x="115223" y="76666"/>
                    <a:pt x="115223" y="76666"/>
                    <a:pt x="115223" y="76666"/>
                  </a:cubicBezTo>
                  <a:cubicBezTo>
                    <a:pt x="117611" y="76666"/>
                    <a:pt x="117611" y="76666"/>
                    <a:pt x="117611" y="76666"/>
                  </a:cubicBezTo>
                  <a:cubicBezTo>
                    <a:pt x="118805" y="76111"/>
                    <a:pt x="118805" y="76111"/>
                    <a:pt x="118805" y="76111"/>
                  </a:cubicBezTo>
                  <a:cubicBezTo>
                    <a:pt x="118805" y="74444"/>
                    <a:pt x="118805" y="74444"/>
                    <a:pt x="118805" y="74444"/>
                  </a:cubicBezTo>
                  <a:cubicBezTo>
                    <a:pt x="118805" y="73333"/>
                    <a:pt x="118805" y="73333"/>
                    <a:pt x="118805" y="73333"/>
                  </a:cubicBezTo>
                  <a:cubicBezTo>
                    <a:pt x="120000" y="72222"/>
                    <a:pt x="120000" y="72222"/>
                    <a:pt x="120000" y="72222"/>
                  </a:cubicBezTo>
                  <a:cubicBezTo>
                    <a:pt x="119402" y="71666"/>
                    <a:pt x="119402" y="71666"/>
                    <a:pt x="119402" y="71666"/>
                  </a:cubicBezTo>
                  <a:lnTo>
                    <a:pt x="118208" y="71111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9F9EA2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7" name="Shape 1419">
              <a:extLst>
                <a:ext uri="{FF2B5EF4-FFF2-40B4-BE49-F238E27FC236}">
                  <a16:creationId xmlns:a16="http://schemas.microsoft.com/office/drawing/2014/main" id="{794FBD51-4BEC-0621-68BF-EF53F73E360D}"/>
                </a:ext>
              </a:extLst>
            </p:cNvPr>
            <p:cNvSpPr/>
            <p:nvPr/>
          </p:nvSpPr>
          <p:spPr>
            <a:xfrm>
              <a:off x="7369189" y="2432959"/>
              <a:ext cx="418238" cy="2344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129" y="109640"/>
                  </a:moveTo>
                  <a:lnTo>
                    <a:pt x="81774" y="101870"/>
                  </a:lnTo>
                  <a:lnTo>
                    <a:pt x="117580" y="88920"/>
                  </a:lnTo>
                  <a:lnTo>
                    <a:pt x="120000" y="87194"/>
                  </a:lnTo>
                  <a:lnTo>
                    <a:pt x="120000" y="84604"/>
                  </a:lnTo>
                  <a:lnTo>
                    <a:pt x="119032" y="80287"/>
                  </a:lnTo>
                  <a:lnTo>
                    <a:pt x="117580" y="76834"/>
                  </a:lnTo>
                  <a:lnTo>
                    <a:pt x="115645" y="74244"/>
                  </a:lnTo>
                  <a:lnTo>
                    <a:pt x="114677" y="74244"/>
                  </a:lnTo>
                  <a:lnTo>
                    <a:pt x="112258" y="71654"/>
                  </a:lnTo>
                  <a:lnTo>
                    <a:pt x="111774" y="69064"/>
                  </a:lnTo>
                  <a:lnTo>
                    <a:pt x="110322" y="67338"/>
                  </a:lnTo>
                  <a:lnTo>
                    <a:pt x="109354" y="63884"/>
                  </a:lnTo>
                  <a:lnTo>
                    <a:pt x="108387" y="62158"/>
                  </a:lnTo>
                  <a:lnTo>
                    <a:pt x="108387" y="60431"/>
                  </a:lnTo>
                  <a:lnTo>
                    <a:pt x="109354" y="58705"/>
                  </a:lnTo>
                  <a:lnTo>
                    <a:pt x="111290" y="60431"/>
                  </a:lnTo>
                  <a:lnTo>
                    <a:pt x="110322" y="57841"/>
                  </a:lnTo>
                  <a:lnTo>
                    <a:pt x="109354" y="55251"/>
                  </a:lnTo>
                  <a:lnTo>
                    <a:pt x="108387" y="54388"/>
                  </a:lnTo>
                  <a:lnTo>
                    <a:pt x="104032" y="51798"/>
                  </a:lnTo>
                  <a:lnTo>
                    <a:pt x="102096" y="46618"/>
                  </a:lnTo>
                  <a:lnTo>
                    <a:pt x="102096" y="45755"/>
                  </a:lnTo>
                  <a:lnTo>
                    <a:pt x="104032" y="47482"/>
                  </a:lnTo>
                  <a:lnTo>
                    <a:pt x="106451" y="48345"/>
                  </a:lnTo>
                  <a:lnTo>
                    <a:pt x="106935" y="50935"/>
                  </a:lnTo>
                  <a:lnTo>
                    <a:pt x="109838" y="51798"/>
                  </a:lnTo>
                  <a:lnTo>
                    <a:pt x="108870" y="48345"/>
                  </a:lnTo>
                  <a:lnTo>
                    <a:pt x="108870" y="44028"/>
                  </a:lnTo>
                  <a:lnTo>
                    <a:pt x="108870" y="41438"/>
                  </a:lnTo>
                  <a:lnTo>
                    <a:pt x="106935" y="42302"/>
                  </a:lnTo>
                  <a:lnTo>
                    <a:pt x="104032" y="38848"/>
                  </a:lnTo>
                  <a:lnTo>
                    <a:pt x="102580" y="35395"/>
                  </a:lnTo>
                  <a:lnTo>
                    <a:pt x="102096" y="35395"/>
                  </a:lnTo>
                  <a:lnTo>
                    <a:pt x="101612" y="37122"/>
                  </a:lnTo>
                  <a:lnTo>
                    <a:pt x="100161" y="37122"/>
                  </a:lnTo>
                  <a:lnTo>
                    <a:pt x="98225" y="33669"/>
                  </a:lnTo>
                  <a:lnTo>
                    <a:pt x="96290" y="31942"/>
                  </a:lnTo>
                  <a:lnTo>
                    <a:pt x="94354" y="31079"/>
                  </a:lnTo>
                  <a:lnTo>
                    <a:pt x="93387" y="31942"/>
                  </a:lnTo>
                  <a:lnTo>
                    <a:pt x="91935" y="32805"/>
                  </a:lnTo>
                  <a:lnTo>
                    <a:pt x="90967" y="31079"/>
                  </a:lnTo>
                  <a:lnTo>
                    <a:pt x="90967" y="21582"/>
                  </a:lnTo>
                  <a:lnTo>
                    <a:pt x="92419" y="20719"/>
                  </a:lnTo>
                  <a:lnTo>
                    <a:pt x="93387" y="18129"/>
                  </a:lnTo>
                  <a:lnTo>
                    <a:pt x="92903" y="14676"/>
                  </a:lnTo>
                  <a:lnTo>
                    <a:pt x="90967" y="12086"/>
                  </a:lnTo>
                  <a:lnTo>
                    <a:pt x="88548" y="8633"/>
                  </a:lnTo>
                  <a:lnTo>
                    <a:pt x="83709" y="3453"/>
                  </a:lnTo>
                  <a:lnTo>
                    <a:pt x="82741" y="4316"/>
                  </a:lnTo>
                  <a:lnTo>
                    <a:pt x="81290" y="6906"/>
                  </a:lnTo>
                  <a:lnTo>
                    <a:pt x="80322" y="6906"/>
                  </a:lnTo>
                  <a:lnTo>
                    <a:pt x="77419" y="4316"/>
                  </a:lnTo>
                  <a:lnTo>
                    <a:pt x="73064" y="0"/>
                  </a:lnTo>
                  <a:lnTo>
                    <a:pt x="73064" y="6906"/>
                  </a:lnTo>
                  <a:lnTo>
                    <a:pt x="72096" y="12949"/>
                  </a:lnTo>
                  <a:lnTo>
                    <a:pt x="71129" y="15539"/>
                  </a:lnTo>
                  <a:lnTo>
                    <a:pt x="69677" y="18129"/>
                  </a:lnTo>
                  <a:lnTo>
                    <a:pt x="67258" y="25899"/>
                  </a:lnTo>
                  <a:lnTo>
                    <a:pt x="66774" y="24172"/>
                  </a:lnTo>
                  <a:lnTo>
                    <a:pt x="65322" y="24172"/>
                  </a:lnTo>
                  <a:lnTo>
                    <a:pt x="64838" y="24172"/>
                  </a:lnTo>
                  <a:lnTo>
                    <a:pt x="64354" y="27625"/>
                  </a:lnTo>
                  <a:lnTo>
                    <a:pt x="63387" y="31079"/>
                  </a:lnTo>
                  <a:lnTo>
                    <a:pt x="61935" y="37985"/>
                  </a:lnTo>
                  <a:lnTo>
                    <a:pt x="61451" y="39712"/>
                  </a:lnTo>
                  <a:lnTo>
                    <a:pt x="60483" y="38848"/>
                  </a:lnTo>
                  <a:lnTo>
                    <a:pt x="58064" y="37122"/>
                  </a:lnTo>
                  <a:lnTo>
                    <a:pt x="56129" y="35395"/>
                  </a:lnTo>
                  <a:lnTo>
                    <a:pt x="55645" y="41438"/>
                  </a:lnTo>
                  <a:lnTo>
                    <a:pt x="54193" y="51798"/>
                  </a:lnTo>
                  <a:lnTo>
                    <a:pt x="52741" y="58705"/>
                  </a:lnTo>
                  <a:lnTo>
                    <a:pt x="50322" y="63021"/>
                  </a:lnTo>
                  <a:lnTo>
                    <a:pt x="49838" y="67338"/>
                  </a:lnTo>
                  <a:lnTo>
                    <a:pt x="50322" y="74244"/>
                  </a:lnTo>
                  <a:lnTo>
                    <a:pt x="48387" y="76834"/>
                  </a:lnTo>
                  <a:lnTo>
                    <a:pt x="43064" y="82014"/>
                  </a:lnTo>
                  <a:lnTo>
                    <a:pt x="39677" y="87194"/>
                  </a:lnTo>
                  <a:lnTo>
                    <a:pt x="35322" y="88920"/>
                  </a:lnTo>
                  <a:lnTo>
                    <a:pt x="33387" y="86330"/>
                  </a:lnTo>
                  <a:lnTo>
                    <a:pt x="30483" y="92374"/>
                  </a:lnTo>
                  <a:lnTo>
                    <a:pt x="29516" y="92374"/>
                  </a:lnTo>
                  <a:lnTo>
                    <a:pt x="27096" y="90647"/>
                  </a:lnTo>
                  <a:lnTo>
                    <a:pt x="24193" y="86330"/>
                  </a:lnTo>
                  <a:lnTo>
                    <a:pt x="23709" y="83741"/>
                  </a:lnTo>
                  <a:lnTo>
                    <a:pt x="22258" y="83741"/>
                  </a:lnTo>
                  <a:lnTo>
                    <a:pt x="21774" y="85467"/>
                  </a:lnTo>
                  <a:lnTo>
                    <a:pt x="20806" y="88920"/>
                  </a:lnTo>
                  <a:lnTo>
                    <a:pt x="18870" y="94100"/>
                  </a:lnTo>
                  <a:lnTo>
                    <a:pt x="13548" y="97553"/>
                  </a:lnTo>
                  <a:lnTo>
                    <a:pt x="12096" y="101870"/>
                  </a:lnTo>
                  <a:lnTo>
                    <a:pt x="10645" y="109640"/>
                  </a:lnTo>
                  <a:lnTo>
                    <a:pt x="8709" y="110503"/>
                  </a:lnTo>
                  <a:lnTo>
                    <a:pt x="7258" y="112230"/>
                  </a:lnTo>
                  <a:lnTo>
                    <a:pt x="4838" y="114820"/>
                  </a:lnTo>
                  <a:lnTo>
                    <a:pt x="2903" y="117410"/>
                  </a:lnTo>
                  <a:lnTo>
                    <a:pt x="0" y="120000"/>
                  </a:lnTo>
                  <a:lnTo>
                    <a:pt x="30967" y="114820"/>
                  </a:lnTo>
                  <a:lnTo>
                    <a:pt x="56129" y="10964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8" name="Shape 1420">
              <a:extLst>
                <a:ext uri="{FF2B5EF4-FFF2-40B4-BE49-F238E27FC236}">
                  <a16:creationId xmlns:a16="http://schemas.microsoft.com/office/drawing/2014/main" id="{9DD8311C-AD36-8223-C692-5477AA72B8F0}"/>
                </a:ext>
              </a:extLst>
            </p:cNvPr>
            <p:cNvSpPr/>
            <p:nvPr/>
          </p:nvSpPr>
          <p:spPr>
            <a:xfrm>
              <a:off x="7406290" y="2750010"/>
              <a:ext cx="269831" cy="2091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222" y="11428"/>
                  </a:moveTo>
                  <a:cubicBezTo>
                    <a:pt x="59682" y="3265"/>
                    <a:pt x="59682" y="3265"/>
                    <a:pt x="59682" y="3265"/>
                  </a:cubicBezTo>
                  <a:cubicBezTo>
                    <a:pt x="55873" y="816"/>
                    <a:pt x="55873" y="816"/>
                    <a:pt x="55873" y="816"/>
                  </a:cubicBezTo>
                  <a:cubicBezTo>
                    <a:pt x="50158" y="0"/>
                    <a:pt x="50158" y="0"/>
                    <a:pt x="50158" y="0"/>
                  </a:cubicBezTo>
                  <a:cubicBezTo>
                    <a:pt x="45714" y="816"/>
                    <a:pt x="45714" y="816"/>
                    <a:pt x="45714" y="816"/>
                  </a:cubicBezTo>
                  <a:cubicBezTo>
                    <a:pt x="42539" y="3265"/>
                    <a:pt x="42539" y="3265"/>
                    <a:pt x="42539" y="3265"/>
                  </a:cubicBezTo>
                  <a:cubicBezTo>
                    <a:pt x="40634" y="4081"/>
                    <a:pt x="40634" y="4081"/>
                    <a:pt x="40634" y="4081"/>
                  </a:cubicBezTo>
                  <a:cubicBezTo>
                    <a:pt x="36825" y="4897"/>
                    <a:pt x="36825" y="4897"/>
                    <a:pt x="36825" y="4897"/>
                  </a:cubicBezTo>
                  <a:cubicBezTo>
                    <a:pt x="29206" y="3265"/>
                    <a:pt x="29206" y="3265"/>
                    <a:pt x="29206" y="3265"/>
                  </a:cubicBezTo>
                  <a:cubicBezTo>
                    <a:pt x="24761" y="3265"/>
                    <a:pt x="24761" y="3265"/>
                    <a:pt x="24761" y="3265"/>
                  </a:cubicBezTo>
                  <a:cubicBezTo>
                    <a:pt x="19682" y="4081"/>
                    <a:pt x="19682" y="4081"/>
                    <a:pt x="19682" y="4081"/>
                  </a:cubicBezTo>
                  <a:cubicBezTo>
                    <a:pt x="16507" y="5714"/>
                    <a:pt x="16507" y="5714"/>
                    <a:pt x="16507" y="5714"/>
                  </a:cubicBezTo>
                  <a:cubicBezTo>
                    <a:pt x="7619" y="14693"/>
                    <a:pt x="7619" y="14693"/>
                    <a:pt x="7619" y="14693"/>
                  </a:cubicBezTo>
                  <a:cubicBezTo>
                    <a:pt x="7619" y="14693"/>
                    <a:pt x="7619" y="14693"/>
                    <a:pt x="7619" y="14693"/>
                  </a:cubicBezTo>
                  <a:cubicBezTo>
                    <a:pt x="6984" y="16326"/>
                    <a:pt x="6984" y="16326"/>
                    <a:pt x="6984" y="16326"/>
                  </a:cubicBezTo>
                  <a:cubicBezTo>
                    <a:pt x="6984" y="17959"/>
                    <a:pt x="6984" y="17959"/>
                    <a:pt x="6984" y="17959"/>
                  </a:cubicBezTo>
                  <a:cubicBezTo>
                    <a:pt x="5714" y="18775"/>
                    <a:pt x="5714" y="18775"/>
                    <a:pt x="5714" y="18775"/>
                  </a:cubicBezTo>
                  <a:cubicBezTo>
                    <a:pt x="3174" y="21224"/>
                    <a:pt x="3174" y="21224"/>
                    <a:pt x="3174" y="21224"/>
                  </a:cubicBezTo>
                  <a:cubicBezTo>
                    <a:pt x="0" y="23673"/>
                    <a:pt x="0" y="23673"/>
                    <a:pt x="0" y="23673"/>
                  </a:cubicBezTo>
                  <a:cubicBezTo>
                    <a:pt x="0" y="26122"/>
                    <a:pt x="0" y="26122"/>
                    <a:pt x="0" y="26122"/>
                  </a:cubicBezTo>
                  <a:cubicBezTo>
                    <a:pt x="1269" y="27755"/>
                    <a:pt x="1269" y="27755"/>
                    <a:pt x="1269" y="27755"/>
                  </a:cubicBezTo>
                  <a:cubicBezTo>
                    <a:pt x="2539" y="30204"/>
                    <a:pt x="2539" y="30204"/>
                    <a:pt x="2539" y="30204"/>
                  </a:cubicBezTo>
                  <a:cubicBezTo>
                    <a:pt x="10158" y="34285"/>
                    <a:pt x="10158" y="34285"/>
                    <a:pt x="10158" y="34285"/>
                  </a:cubicBezTo>
                  <a:cubicBezTo>
                    <a:pt x="12063" y="36734"/>
                    <a:pt x="12063" y="36734"/>
                    <a:pt x="12063" y="36734"/>
                  </a:cubicBezTo>
                  <a:cubicBezTo>
                    <a:pt x="13968" y="40000"/>
                    <a:pt x="13968" y="40000"/>
                    <a:pt x="13968" y="40000"/>
                  </a:cubicBezTo>
                  <a:cubicBezTo>
                    <a:pt x="15238" y="43265"/>
                    <a:pt x="15238" y="43265"/>
                    <a:pt x="15238" y="43265"/>
                  </a:cubicBezTo>
                  <a:cubicBezTo>
                    <a:pt x="18412" y="47346"/>
                    <a:pt x="18412" y="47346"/>
                    <a:pt x="18412" y="47346"/>
                  </a:cubicBezTo>
                  <a:cubicBezTo>
                    <a:pt x="21587" y="52244"/>
                    <a:pt x="21587" y="52244"/>
                    <a:pt x="21587" y="52244"/>
                  </a:cubicBezTo>
                  <a:cubicBezTo>
                    <a:pt x="31746" y="62857"/>
                    <a:pt x="31746" y="62857"/>
                    <a:pt x="31746" y="62857"/>
                  </a:cubicBezTo>
                  <a:cubicBezTo>
                    <a:pt x="34920" y="66122"/>
                    <a:pt x="34920" y="66122"/>
                    <a:pt x="34920" y="66122"/>
                  </a:cubicBezTo>
                  <a:cubicBezTo>
                    <a:pt x="38730" y="72653"/>
                    <a:pt x="38730" y="72653"/>
                    <a:pt x="38730" y="72653"/>
                  </a:cubicBezTo>
                  <a:cubicBezTo>
                    <a:pt x="41904" y="78367"/>
                    <a:pt x="41904" y="78367"/>
                    <a:pt x="41904" y="78367"/>
                  </a:cubicBezTo>
                  <a:cubicBezTo>
                    <a:pt x="46349" y="80816"/>
                    <a:pt x="46349" y="80816"/>
                    <a:pt x="46349" y="80816"/>
                  </a:cubicBezTo>
                  <a:cubicBezTo>
                    <a:pt x="48253" y="83265"/>
                    <a:pt x="48253" y="83265"/>
                    <a:pt x="48253" y="83265"/>
                  </a:cubicBezTo>
                  <a:cubicBezTo>
                    <a:pt x="50158" y="85714"/>
                    <a:pt x="50158" y="85714"/>
                    <a:pt x="50158" y="85714"/>
                  </a:cubicBezTo>
                  <a:cubicBezTo>
                    <a:pt x="52063" y="87346"/>
                    <a:pt x="52063" y="87346"/>
                    <a:pt x="52063" y="87346"/>
                  </a:cubicBezTo>
                  <a:cubicBezTo>
                    <a:pt x="53333" y="88979"/>
                    <a:pt x="53333" y="88979"/>
                    <a:pt x="53333" y="88979"/>
                  </a:cubicBezTo>
                  <a:cubicBezTo>
                    <a:pt x="55238" y="93061"/>
                    <a:pt x="55238" y="93061"/>
                    <a:pt x="55238" y="93061"/>
                  </a:cubicBezTo>
                  <a:cubicBezTo>
                    <a:pt x="56507" y="95510"/>
                    <a:pt x="56507" y="95510"/>
                    <a:pt x="56507" y="95510"/>
                  </a:cubicBezTo>
                  <a:cubicBezTo>
                    <a:pt x="56507" y="97142"/>
                    <a:pt x="56507" y="97142"/>
                    <a:pt x="56507" y="97142"/>
                  </a:cubicBezTo>
                  <a:cubicBezTo>
                    <a:pt x="57142" y="99591"/>
                    <a:pt x="57142" y="99591"/>
                    <a:pt x="57142" y="99591"/>
                  </a:cubicBezTo>
                  <a:cubicBezTo>
                    <a:pt x="57777" y="101224"/>
                    <a:pt x="57777" y="101224"/>
                    <a:pt x="57777" y="101224"/>
                  </a:cubicBezTo>
                  <a:cubicBezTo>
                    <a:pt x="58412" y="101224"/>
                    <a:pt x="58412" y="101224"/>
                    <a:pt x="58412" y="101224"/>
                  </a:cubicBezTo>
                  <a:cubicBezTo>
                    <a:pt x="60317" y="102040"/>
                    <a:pt x="60317" y="102040"/>
                    <a:pt x="60317" y="102040"/>
                  </a:cubicBezTo>
                  <a:cubicBezTo>
                    <a:pt x="62222" y="103673"/>
                    <a:pt x="62222" y="103673"/>
                    <a:pt x="62222" y="103673"/>
                  </a:cubicBezTo>
                  <a:cubicBezTo>
                    <a:pt x="62222" y="104489"/>
                    <a:pt x="62222" y="104489"/>
                    <a:pt x="62222" y="104489"/>
                  </a:cubicBezTo>
                  <a:cubicBezTo>
                    <a:pt x="62222" y="106122"/>
                    <a:pt x="62222" y="106122"/>
                    <a:pt x="62222" y="106122"/>
                  </a:cubicBezTo>
                  <a:cubicBezTo>
                    <a:pt x="62857" y="108571"/>
                    <a:pt x="62857" y="108571"/>
                    <a:pt x="62857" y="108571"/>
                  </a:cubicBezTo>
                  <a:cubicBezTo>
                    <a:pt x="65396" y="111836"/>
                    <a:pt x="65396" y="111836"/>
                    <a:pt x="65396" y="111836"/>
                  </a:cubicBezTo>
                  <a:cubicBezTo>
                    <a:pt x="65396" y="112653"/>
                    <a:pt x="65396" y="112653"/>
                    <a:pt x="65396" y="112653"/>
                  </a:cubicBezTo>
                  <a:cubicBezTo>
                    <a:pt x="65396" y="115918"/>
                    <a:pt x="65396" y="115918"/>
                    <a:pt x="65396" y="115918"/>
                  </a:cubicBezTo>
                  <a:cubicBezTo>
                    <a:pt x="66031" y="118367"/>
                    <a:pt x="66031" y="118367"/>
                    <a:pt x="66031" y="118367"/>
                  </a:cubicBezTo>
                  <a:cubicBezTo>
                    <a:pt x="67301" y="119183"/>
                    <a:pt x="67301" y="119183"/>
                    <a:pt x="67301" y="119183"/>
                  </a:cubicBezTo>
                  <a:cubicBezTo>
                    <a:pt x="68571" y="120000"/>
                    <a:pt x="68571" y="120000"/>
                    <a:pt x="68571" y="120000"/>
                  </a:cubicBezTo>
                  <a:cubicBezTo>
                    <a:pt x="68571" y="115102"/>
                    <a:pt x="68571" y="115102"/>
                    <a:pt x="68571" y="115102"/>
                  </a:cubicBezTo>
                  <a:cubicBezTo>
                    <a:pt x="69841" y="114285"/>
                    <a:pt x="69841" y="114285"/>
                    <a:pt x="69841" y="114285"/>
                  </a:cubicBezTo>
                  <a:cubicBezTo>
                    <a:pt x="73015" y="114285"/>
                    <a:pt x="73015" y="114285"/>
                    <a:pt x="73015" y="114285"/>
                  </a:cubicBezTo>
                  <a:cubicBezTo>
                    <a:pt x="73650" y="114285"/>
                    <a:pt x="73650" y="114285"/>
                    <a:pt x="73650" y="114285"/>
                  </a:cubicBezTo>
                  <a:cubicBezTo>
                    <a:pt x="73650" y="114285"/>
                    <a:pt x="74920" y="113469"/>
                    <a:pt x="74920" y="113469"/>
                  </a:cubicBezTo>
                  <a:cubicBezTo>
                    <a:pt x="74920" y="112653"/>
                    <a:pt x="74285" y="111836"/>
                    <a:pt x="74285" y="111836"/>
                  </a:cubicBezTo>
                  <a:cubicBezTo>
                    <a:pt x="73650" y="111836"/>
                    <a:pt x="73650" y="111836"/>
                    <a:pt x="73650" y="111836"/>
                  </a:cubicBezTo>
                  <a:cubicBezTo>
                    <a:pt x="73650" y="111836"/>
                    <a:pt x="71111" y="111020"/>
                    <a:pt x="71111" y="111020"/>
                  </a:cubicBezTo>
                  <a:cubicBezTo>
                    <a:pt x="70476" y="111020"/>
                    <a:pt x="69841" y="109387"/>
                    <a:pt x="69841" y="109387"/>
                  </a:cubicBezTo>
                  <a:cubicBezTo>
                    <a:pt x="69841" y="108571"/>
                    <a:pt x="69841" y="108571"/>
                    <a:pt x="69841" y="108571"/>
                  </a:cubicBezTo>
                  <a:cubicBezTo>
                    <a:pt x="70476" y="105306"/>
                    <a:pt x="70476" y="105306"/>
                    <a:pt x="70476" y="105306"/>
                  </a:cubicBezTo>
                  <a:cubicBezTo>
                    <a:pt x="73015" y="107755"/>
                    <a:pt x="73015" y="107755"/>
                    <a:pt x="73015" y="107755"/>
                  </a:cubicBezTo>
                  <a:cubicBezTo>
                    <a:pt x="73650" y="108571"/>
                    <a:pt x="73650" y="108571"/>
                    <a:pt x="73650" y="108571"/>
                  </a:cubicBezTo>
                  <a:cubicBezTo>
                    <a:pt x="75555" y="110204"/>
                    <a:pt x="75555" y="110204"/>
                    <a:pt x="75555" y="110204"/>
                  </a:cubicBezTo>
                  <a:cubicBezTo>
                    <a:pt x="78095" y="109387"/>
                    <a:pt x="78095" y="109387"/>
                    <a:pt x="78095" y="109387"/>
                  </a:cubicBezTo>
                  <a:cubicBezTo>
                    <a:pt x="78730" y="104489"/>
                    <a:pt x="78730" y="104489"/>
                    <a:pt x="78730" y="104489"/>
                  </a:cubicBezTo>
                  <a:cubicBezTo>
                    <a:pt x="78730" y="103673"/>
                    <a:pt x="78730" y="103673"/>
                    <a:pt x="78730" y="103673"/>
                  </a:cubicBezTo>
                  <a:cubicBezTo>
                    <a:pt x="78095" y="100408"/>
                    <a:pt x="78095" y="100408"/>
                    <a:pt x="78095" y="100408"/>
                  </a:cubicBezTo>
                  <a:cubicBezTo>
                    <a:pt x="80000" y="100408"/>
                    <a:pt x="80000" y="100408"/>
                    <a:pt x="80000" y="100408"/>
                  </a:cubicBezTo>
                  <a:cubicBezTo>
                    <a:pt x="82539" y="100408"/>
                    <a:pt x="82539" y="100408"/>
                    <a:pt x="82539" y="100408"/>
                  </a:cubicBezTo>
                  <a:cubicBezTo>
                    <a:pt x="85714" y="97959"/>
                    <a:pt x="85714" y="97959"/>
                    <a:pt x="85714" y="97959"/>
                  </a:cubicBezTo>
                  <a:cubicBezTo>
                    <a:pt x="85714" y="97142"/>
                    <a:pt x="85714" y="97142"/>
                    <a:pt x="85714" y="97142"/>
                  </a:cubicBezTo>
                  <a:cubicBezTo>
                    <a:pt x="84444" y="96326"/>
                    <a:pt x="84444" y="96326"/>
                    <a:pt x="84444" y="96326"/>
                  </a:cubicBezTo>
                  <a:cubicBezTo>
                    <a:pt x="83174" y="96326"/>
                    <a:pt x="83174" y="96326"/>
                    <a:pt x="83174" y="96326"/>
                  </a:cubicBezTo>
                  <a:cubicBezTo>
                    <a:pt x="81904" y="95510"/>
                    <a:pt x="81904" y="95510"/>
                    <a:pt x="81904" y="95510"/>
                  </a:cubicBezTo>
                  <a:cubicBezTo>
                    <a:pt x="81904" y="93877"/>
                    <a:pt x="81904" y="93877"/>
                    <a:pt x="81904" y="93877"/>
                  </a:cubicBezTo>
                  <a:cubicBezTo>
                    <a:pt x="83809" y="93061"/>
                    <a:pt x="83809" y="93061"/>
                    <a:pt x="83809" y="93061"/>
                  </a:cubicBezTo>
                  <a:cubicBezTo>
                    <a:pt x="84444" y="93877"/>
                    <a:pt x="84444" y="93877"/>
                    <a:pt x="84444" y="93877"/>
                  </a:cubicBezTo>
                  <a:cubicBezTo>
                    <a:pt x="86349" y="95510"/>
                    <a:pt x="86349" y="95510"/>
                    <a:pt x="86349" y="95510"/>
                  </a:cubicBezTo>
                  <a:cubicBezTo>
                    <a:pt x="87619" y="95510"/>
                    <a:pt x="87619" y="95510"/>
                    <a:pt x="87619" y="95510"/>
                  </a:cubicBezTo>
                  <a:cubicBezTo>
                    <a:pt x="90158" y="93061"/>
                    <a:pt x="90158" y="93061"/>
                    <a:pt x="90158" y="93061"/>
                  </a:cubicBezTo>
                  <a:cubicBezTo>
                    <a:pt x="92063" y="89795"/>
                    <a:pt x="92063" y="89795"/>
                    <a:pt x="92063" y="89795"/>
                  </a:cubicBezTo>
                  <a:cubicBezTo>
                    <a:pt x="91428" y="87346"/>
                    <a:pt x="91428" y="87346"/>
                    <a:pt x="91428" y="87346"/>
                  </a:cubicBezTo>
                  <a:cubicBezTo>
                    <a:pt x="89523" y="85714"/>
                    <a:pt x="89523" y="85714"/>
                    <a:pt x="89523" y="85714"/>
                  </a:cubicBezTo>
                  <a:cubicBezTo>
                    <a:pt x="89523" y="84897"/>
                    <a:pt x="89523" y="84897"/>
                    <a:pt x="89523" y="84897"/>
                  </a:cubicBezTo>
                  <a:cubicBezTo>
                    <a:pt x="90793" y="84081"/>
                    <a:pt x="90793" y="84081"/>
                    <a:pt x="90793" y="84081"/>
                  </a:cubicBezTo>
                  <a:cubicBezTo>
                    <a:pt x="93333" y="85714"/>
                    <a:pt x="93333" y="85714"/>
                    <a:pt x="93333" y="85714"/>
                  </a:cubicBezTo>
                  <a:cubicBezTo>
                    <a:pt x="94603" y="84081"/>
                    <a:pt x="94603" y="84081"/>
                    <a:pt x="94603" y="84081"/>
                  </a:cubicBezTo>
                  <a:cubicBezTo>
                    <a:pt x="95873" y="81632"/>
                    <a:pt x="95873" y="81632"/>
                    <a:pt x="95873" y="81632"/>
                  </a:cubicBezTo>
                  <a:cubicBezTo>
                    <a:pt x="98412" y="75918"/>
                    <a:pt x="98412" y="75918"/>
                    <a:pt x="98412" y="75918"/>
                  </a:cubicBezTo>
                  <a:cubicBezTo>
                    <a:pt x="100952" y="73469"/>
                    <a:pt x="100952" y="73469"/>
                    <a:pt x="100952" y="73469"/>
                  </a:cubicBezTo>
                  <a:cubicBezTo>
                    <a:pt x="104126" y="72653"/>
                    <a:pt x="104126" y="72653"/>
                    <a:pt x="104126" y="72653"/>
                  </a:cubicBezTo>
                  <a:cubicBezTo>
                    <a:pt x="106031" y="68571"/>
                    <a:pt x="106031" y="68571"/>
                    <a:pt x="106031" y="68571"/>
                  </a:cubicBezTo>
                  <a:cubicBezTo>
                    <a:pt x="107301" y="66122"/>
                    <a:pt x="107301" y="66122"/>
                    <a:pt x="107301" y="66122"/>
                  </a:cubicBezTo>
                  <a:cubicBezTo>
                    <a:pt x="106031" y="64489"/>
                    <a:pt x="106031" y="64489"/>
                    <a:pt x="106031" y="64489"/>
                  </a:cubicBezTo>
                  <a:cubicBezTo>
                    <a:pt x="104761" y="61224"/>
                    <a:pt x="104761" y="61224"/>
                    <a:pt x="104761" y="61224"/>
                  </a:cubicBezTo>
                  <a:cubicBezTo>
                    <a:pt x="106031" y="61224"/>
                    <a:pt x="106031" y="61224"/>
                    <a:pt x="106031" y="61224"/>
                  </a:cubicBezTo>
                  <a:cubicBezTo>
                    <a:pt x="107301" y="61224"/>
                    <a:pt x="107301" y="61224"/>
                    <a:pt x="107301" y="61224"/>
                  </a:cubicBezTo>
                  <a:cubicBezTo>
                    <a:pt x="107301" y="58775"/>
                    <a:pt x="107301" y="58775"/>
                    <a:pt x="107301" y="58775"/>
                  </a:cubicBezTo>
                  <a:cubicBezTo>
                    <a:pt x="107936" y="57142"/>
                    <a:pt x="107936" y="57142"/>
                    <a:pt x="107936" y="57142"/>
                  </a:cubicBezTo>
                  <a:cubicBezTo>
                    <a:pt x="109841" y="53877"/>
                    <a:pt x="109841" y="53877"/>
                    <a:pt x="109841" y="53877"/>
                  </a:cubicBezTo>
                  <a:cubicBezTo>
                    <a:pt x="111111" y="48979"/>
                    <a:pt x="111111" y="48979"/>
                    <a:pt x="111111" y="48979"/>
                  </a:cubicBezTo>
                  <a:cubicBezTo>
                    <a:pt x="112380" y="45714"/>
                    <a:pt x="112380" y="45714"/>
                    <a:pt x="112380" y="45714"/>
                  </a:cubicBezTo>
                  <a:cubicBezTo>
                    <a:pt x="113015" y="44081"/>
                    <a:pt x="113015" y="44081"/>
                    <a:pt x="113015" y="44081"/>
                  </a:cubicBezTo>
                  <a:cubicBezTo>
                    <a:pt x="114285" y="42448"/>
                    <a:pt x="114285" y="42448"/>
                    <a:pt x="114285" y="42448"/>
                  </a:cubicBezTo>
                  <a:cubicBezTo>
                    <a:pt x="118730" y="37551"/>
                    <a:pt x="118730" y="37551"/>
                    <a:pt x="118730" y="37551"/>
                  </a:cubicBezTo>
                  <a:cubicBezTo>
                    <a:pt x="120000" y="35918"/>
                    <a:pt x="120000" y="35918"/>
                    <a:pt x="120000" y="35918"/>
                  </a:cubicBezTo>
                  <a:cubicBezTo>
                    <a:pt x="87619" y="4897"/>
                    <a:pt x="87619" y="4897"/>
                    <a:pt x="87619" y="4897"/>
                  </a:cubicBezTo>
                  <a:lnTo>
                    <a:pt x="62222" y="11428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9" name="Shape 1421">
              <a:extLst>
                <a:ext uri="{FF2B5EF4-FFF2-40B4-BE49-F238E27FC236}">
                  <a16:creationId xmlns:a16="http://schemas.microsoft.com/office/drawing/2014/main" id="{BE614B12-1601-AD47-7117-B06ACFA9E366}"/>
                </a:ext>
              </a:extLst>
            </p:cNvPr>
            <p:cNvSpPr/>
            <p:nvPr/>
          </p:nvSpPr>
          <p:spPr>
            <a:xfrm>
              <a:off x="7128028" y="2788799"/>
              <a:ext cx="212491" cy="3406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095" y="111683"/>
                  </a:moveTo>
                  <a:lnTo>
                    <a:pt x="37142" y="108712"/>
                  </a:lnTo>
                  <a:lnTo>
                    <a:pt x="33333" y="105742"/>
                  </a:lnTo>
                  <a:lnTo>
                    <a:pt x="31428" y="104554"/>
                  </a:lnTo>
                  <a:lnTo>
                    <a:pt x="31428" y="102772"/>
                  </a:lnTo>
                  <a:lnTo>
                    <a:pt x="34285" y="102178"/>
                  </a:lnTo>
                  <a:lnTo>
                    <a:pt x="40952" y="100990"/>
                  </a:lnTo>
                  <a:lnTo>
                    <a:pt x="48571" y="99801"/>
                  </a:lnTo>
                  <a:lnTo>
                    <a:pt x="120000" y="96237"/>
                  </a:lnTo>
                  <a:lnTo>
                    <a:pt x="119047" y="95643"/>
                  </a:lnTo>
                  <a:lnTo>
                    <a:pt x="115238" y="92673"/>
                  </a:lnTo>
                  <a:lnTo>
                    <a:pt x="114285" y="90891"/>
                  </a:lnTo>
                  <a:lnTo>
                    <a:pt x="112380" y="89108"/>
                  </a:lnTo>
                  <a:lnTo>
                    <a:pt x="113333" y="87920"/>
                  </a:lnTo>
                  <a:lnTo>
                    <a:pt x="115238" y="86732"/>
                  </a:lnTo>
                  <a:lnTo>
                    <a:pt x="114285" y="83762"/>
                  </a:lnTo>
                  <a:lnTo>
                    <a:pt x="112380" y="81980"/>
                  </a:lnTo>
                  <a:lnTo>
                    <a:pt x="110476" y="77227"/>
                  </a:lnTo>
                  <a:lnTo>
                    <a:pt x="110476" y="74257"/>
                  </a:lnTo>
                  <a:lnTo>
                    <a:pt x="113333" y="73069"/>
                  </a:lnTo>
                  <a:lnTo>
                    <a:pt x="114285" y="70693"/>
                  </a:lnTo>
                  <a:lnTo>
                    <a:pt x="110476" y="69504"/>
                  </a:lnTo>
                  <a:lnTo>
                    <a:pt x="115238" y="67722"/>
                  </a:lnTo>
                  <a:lnTo>
                    <a:pt x="116190" y="65346"/>
                  </a:lnTo>
                  <a:lnTo>
                    <a:pt x="114285" y="64158"/>
                  </a:lnTo>
                  <a:lnTo>
                    <a:pt x="113333" y="61782"/>
                  </a:lnTo>
                  <a:lnTo>
                    <a:pt x="113333" y="59405"/>
                  </a:lnTo>
                  <a:lnTo>
                    <a:pt x="109523" y="56435"/>
                  </a:lnTo>
                  <a:lnTo>
                    <a:pt x="102857" y="49306"/>
                  </a:lnTo>
                  <a:lnTo>
                    <a:pt x="100952" y="44554"/>
                  </a:lnTo>
                  <a:lnTo>
                    <a:pt x="91428" y="24356"/>
                  </a:lnTo>
                  <a:lnTo>
                    <a:pt x="84761" y="7128"/>
                  </a:lnTo>
                  <a:lnTo>
                    <a:pt x="82857" y="0"/>
                  </a:lnTo>
                  <a:lnTo>
                    <a:pt x="89523" y="0"/>
                  </a:lnTo>
                  <a:lnTo>
                    <a:pt x="89523" y="0"/>
                  </a:lnTo>
                  <a:lnTo>
                    <a:pt x="952" y="4158"/>
                  </a:lnTo>
                  <a:lnTo>
                    <a:pt x="952" y="8316"/>
                  </a:lnTo>
                  <a:lnTo>
                    <a:pt x="0" y="62970"/>
                  </a:lnTo>
                  <a:lnTo>
                    <a:pt x="0" y="92079"/>
                  </a:lnTo>
                  <a:lnTo>
                    <a:pt x="5714" y="116435"/>
                  </a:lnTo>
                  <a:lnTo>
                    <a:pt x="7619" y="116435"/>
                  </a:lnTo>
                  <a:lnTo>
                    <a:pt x="10476" y="117029"/>
                  </a:lnTo>
                  <a:lnTo>
                    <a:pt x="14285" y="117623"/>
                  </a:lnTo>
                  <a:lnTo>
                    <a:pt x="15238" y="115841"/>
                  </a:lnTo>
                  <a:lnTo>
                    <a:pt x="14285" y="113465"/>
                  </a:lnTo>
                  <a:lnTo>
                    <a:pt x="15238" y="111089"/>
                  </a:lnTo>
                  <a:lnTo>
                    <a:pt x="17142" y="109900"/>
                  </a:lnTo>
                  <a:lnTo>
                    <a:pt x="20000" y="109306"/>
                  </a:lnTo>
                  <a:lnTo>
                    <a:pt x="20952" y="110495"/>
                  </a:lnTo>
                  <a:lnTo>
                    <a:pt x="20952" y="112277"/>
                  </a:lnTo>
                  <a:lnTo>
                    <a:pt x="20000" y="113465"/>
                  </a:lnTo>
                  <a:lnTo>
                    <a:pt x="20952" y="114653"/>
                  </a:lnTo>
                  <a:lnTo>
                    <a:pt x="21904" y="115247"/>
                  </a:lnTo>
                  <a:lnTo>
                    <a:pt x="23809" y="115841"/>
                  </a:lnTo>
                  <a:lnTo>
                    <a:pt x="25714" y="117029"/>
                  </a:lnTo>
                  <a:lnTo>
                    <a:pt x="25714" y="118217"/>
                  </a:lnTo>
                  <a:lnTo>
                    <a:pt x="25714" y="118811"/>
                  </a:lnTo>
                  <a:lnTo>
                    <a:pt x="23809" y="120000"/>
                  </a:lnTo>
                  <a:lnTo>
                    <a:pt x="25714" y="119405"/>
                  </a:lnTo>
                  <a:lnTo>
                    <a:pt x="29523" y="118811"/>
                  </a:lnTo>
                  <a:lnTo>
                    <a:pt x="34285" y="118217"/>
                  </a:lnTo>
                  <a:lnTo>
                    <a:pt x="36190" y="117029"/>
                  </a:lnTo>
                  <a:lnTo>
                    <a:pt x="37142" y="117029"/>
                  </a:lnTo>
                  <a:lnTo>
                    <a:pt x="40952" y="116435"/>
                  </a:lnTo>
                  <a:lnTo>
                    <a:pt x="41904" y="115841"/>
                  </a:lnTo>
                  <a:lnTo>
                    <a:pt x="41904" y="115841"/>
                  </a:lnTo>
                  <a:lnTo>
                    <a:pt x="38095" y="11168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0" name="Shape 1422">
              <a:extLst>
                <a:ext uri="{FF2B5EF4-FFF2-40B4-BE49-F238E27FC236}">
                  <a16:creationId xmlns:a16="http://schemas.microsoft.com/office/drawing/2014/main" id="{8CEC90DB-C0EA-3EDC-24BD-1B3DEA1D2871}"/>
                </a:ext>
              </a:extLst>
            </p:cNvPr>
            <p:cNvSpPr/>
            <p:nvPr/>
          </p:nvSpPr>
          <p:spPr>
            <a:xfrm>
              <a:off x="6942518" y="2800603"/>
              <a:ext cx="195628" cy="3423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793" y="87487"/>
                  </a:moveTo>
                  <a:lnTo>
                    <a:pt x="113793" y="58522"/>
                  </a:lnTo>
                  <a:lnTo>
                    <a:pt x="114827" y="4137"/>
                  </a:lnTo>
                  <a:lnTo>
                    <a:pt x="114827" y="0"/>
                  </a:lnTo>
                  <a:lnTo>
                    <a:pt x="42413" y="2955"/>
                  </a:lnTo>
                  <a:lnTo>
                    <a:pt x="42413" y="2955"/>
                  </a:lnTo>
                  <a:lnTo>
                    <a:pt x="43448" y="4729"/>
                  </a:lnTo>
                  <a:lnTo>
                    <a:pt x="39310" y="5911"/>
                  </a:lnTo>
                  <a:lnTo>
                    <a:pt x="37241" y="7093"/>
                  </a:lnTo>
                  <a:lnTo>
                    <a:pt x="36206" y="8866"/>
                  </a:lnTo>
                  <a:lnTo>
                    <a:pt x="34137" y="10049"/>
                  </a:lnTo>
                  <a:lnTo>
                    <a:pt x="33103" y="10049"/>
                  </a:lnTo>
                  <a:lnTo>
                    <a:pt x="31034" y="13004"/>
                  </a:lnTo>
                  <a:lnTo>
                    <a:pt x="31034" y="15369"/>
                  </a:lnTo>
                  <a:lnTo>
                    <a:pt x="27931" y="18325"/>
                  </a:lnTo>
                  <a:lnTo>
                    <a:pt x="22758" y="21871"/>
                  </a:lnTo>
                  <a:lnTo>
                    <a:pt x="19655" y="23645"/>
                  </a:lnTo>
                  <a:lnTo>
                    <a:pt x="18620" y="26009"/>
                  </a:lnTo>
                  <a:lnTo>
                    <a:pt x="20689" y="26600"/>
                  </a:lnTo>
                  <a:lnTo>
                    <a:pt x="18620" y="28374"/>
                  </a:lnTo>
                  <a:lnTo>
                    <a:pt x="16551" y="30738"/>
                  </a:lnTo>
                  <a:lnTo>
                    <a:pt x="17586" y="31921"/>
                  </a:lnTo>
                  <a:lnTo>
                    <a:pt x="16551" y="31921"/>
                  </a:lnTo>
                  <a:lnTo>
                    <a:pt x="13448" y="34285"/>
                  </a:lnTo>
                  <a:lnTo>
                    <a:pt x="11379" y="36059"/>
                  </a:lnTo>
                  <a:lnTo>
                    <a:pt x="12413" y="36650"/>
                  </a:lnTo>
                  <a:lnTo>
                    <a:pt x="11379" y="37832"/>
                  </a:lnTo>
                  <a:lnTo>
                    <a:pt x="11379" y="39014"/>
                  </a:lnTo>
                  <a:lnTo>
                    <a:pt x="12413" y="39605"/>
                  </a:lnTo>
                  <a:lnTo>
                    <a:pt x="14482" y="41379"/>
                  </a:lnTo>
                  <a:lnTo>
                    <a:pt x="14482" y="42561"/>
                  </a:lnTo>
                  <a:lnTo>
                    <a:pt x="14482" y="46108"/>
                  </a:lnTo>
                  <a:lnTo>
                    <a:pt x="15517" y="47881"/>
                  </a:lnTo>
                  <a:lnTo>
                    <a:pt x="14482" y="49655"/>
                  </a:lnTo>
                  <a:lnTo>
                    <a:pt x="12413" y="52610"/>
                  </a:lnTo>
                  <a:lnTo>
                    <a:pt x="11379" y="52610"/>
                  </a:lnTo>
                  <a:lnTo>
                    <a:pt x="14482" y="53793"/>
                  </a:lnTo>
                  <a:lnTo>
                    <a:pt x="15517" y="55566"/>
                  </a:lnTo>
                  <a:lnTo>
                    <a:pt x="15517" y="56748"/>
                  </a:lnTo>
                  <a:lnTo>
                    <a:pt x="11379" y="57931"/>
                  </a:lnTo>
                  <a:lnTo>
                    <a:pt x="14482" y="59113"/>
                  </a:lnTo>
                  <a:lnTo>
                    <a:pt x="15517" y="60295"/>
                  </a:lnTo>
                  <a:lnTo>
                    <a:pt x="15517" y="60886"/>
                  </a:lnTo>
                  <a:lnTo>
                    <a:pt x="16551" y="63842"/>
                  </a:lnTo>
                  <a:lnTo>
                    <a:pt x="16551" y="65024"/>
                  </a:lnTo>
                  <a:lnTo>
                    <a:pt x="19655" y="66206"/>
                  </a:lnTo>
                  <a:lnTo>
                    <a:pt x="20689" y="67980"/>
                  </a:lnTo>
                  <a:lnTo>
                    <a:pt x="19655" y="72709"/>
                  </a:lnTo>
                  <a:lnTo>
                    <a:pt x="16551" y="74482"/>
                  </a:lnTo>
                  <a:lnTo>
                    <a:pt x="15517" y="74482"/>
                  </a:lnTo>
                  <a:lnTo>
                    <a:pt x="15517" y="76847"/>
                  </a:lnTo>
                  <a:lnTo>
                    <a:pt x="14482" y="78029"/>
                  </a:lnTo>
                  <a:lnTo>
                    <a:pt x="10344" y="81576"/>
                  </a:lnTo>
                  <a:lnTo>
                    <a:pt x="8275" y="82758"/>
                  </a:lnTo>
                  <a:lnTo>
                    <a:pt x="7241" y="86896"/>
                  </a:lnTo>
                  <a:lnTo>
                    <a:pt x="6206" y="88078"/>
                  </a:lnTo>
                  <a:lnTo>
                    <a:pt x="5172" y="88669"/>
                  </a:lnTo>
                  <a:lnTo>
                    <a:pt x="4137" y="90443"/>
                  </a:lnTo>
                  <a:lnTo>
                    <a:pt x="4137" y="91625"/>
                  </a:lnTo>
                  <a:lnTo>
                    <a:pt x="4137" y="94581"/>
                  </a:lnTo>
                  <a:lnTo>
                    <a:pt x="1034" y="95763"/>
                  </a:lnTo>
                  <a:lnTo>
                    <a:pt x="0" y="96945"/>
                  </a:lnTo>
                  <a:lnTo>
                    <a:pt x="0" y="98719"/>
                  </a:lnTo>
                  <a:lnTo>
                    <a:pt x="1034" y="101083"/>
                  </a:lnTo>
                  <a:lnTo>
                    <a:pt x="68275" y="99310"/>
                  </a:lnTo>
                  <a:lnTo>
                    <a:pt x="67241" y="108768"/>
                  </a:lnTo>
                  <a:lnTo>
                    <a:pt x="69310" y="111133"/>
                  </a:lnTo>
                  <a:lnTo>
                    <a:pt x="72413" y="113497"/>
                  </a:lnTo>
                  <a:lnTo>
                    <a:pt x="73448" y="117635"/>
                  </a:lnTo>
                  <a:lnTo>
                    <a:pt x="73448" y="120000"/>
                  </a:lnTo>
                  <a:lnTo>
                    <a:pt x="73448" y="120000"/>
                  </a:lnTo>
                  <a:lnTo>
                    <a:pt x="74482" y="120000"/>
                  </a:lnTo>
                  <a:lnTo>
                    <a:pt x="79655" y="118226"/>
                  </a:lnTo>
                  <a:lnTo>
                    <a:pt x="81724" y="117635"/>
                  </a:lnTo>
                  <a:lnTo>
                    <a:pt x="84827" y="116453"/>
                  </a:lnTo>
                  <a:lnTo>
                    <a:pt x="84827" y="114088"/>
                  </a:lnTo>
                  <a:lnTo>
                    <a:pt x="88965" y="114088"/>
                  </a:lnTo>
                  <a:lnTo>
                    <a:pt x="92068" y="114088"/>
                  </a:lnTo>
                  <a:lnTo>
                    <a:pt x="96206" y="113497"/>
                  </a:lnTo>
                  <a:lnTo>
                    <a:pt x="101379" y="112315"/>
                  </a:lnTo>
                  <a:lnTo>
                    <a:pt x="105517" y="112315"/>
                  </a:lnTo>
                  <a:lnTo>
                    <a:pt x="107586" y="112315"/>
                  </a:lnTo>
                  <a:lnTo>
                    <a:pt x="110689" y="112315"/>
                  </a:lnTo>
                  <a:lnTo>
                    <a:pt x="112758" y="112315"/>
                  </a:lnTo>
                  <a:lnTo>
                    <a:pt x="116896" y="113497"/>
                  </a:lnTo>
                  <a:lnTo>
                    <a:pt x="118965" y="112315"/>
                  </a:lnTo>
                  <a:lnTo>
                    <a:pt x="120000" y="111724"/>
                  </a:lnTo>
                  <a:lnTo>
                    <a:pt x="120000" y="111724"/>
                  </a:lnTo>
                  <a:lnTo>
                    <a:pt x="120000" y="111724"/>
                  </a:lnTo>
                  <a:lnTo>
                    <a:pt x="113793" y="87487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1" name="Shape 1423">
              <a:extLst>
                <a:ext uri="{FF2B5EF4-FFF2-40B4-BE49-F238E27FC236}">
                  <a16:creationId xmlns:a16="http://schemas.microsoft.com/office/drawing/2014/main" id="{B5D878CA-710F-ED6D-C2B6-48D9840D2740}"/>
                </a:ext>
              </a:extLst>
            </p:cNvPr>
            <p:cNvSpPr/>
            <p:nvPr/>
          </p:nvSpPr>
          <p:spPr>
            <a:xfrm>
              <a:off x="7559757" y="2387425"/>
              <a:ext cx="242848" cy="177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588" y="0"/>
                  </a:moveTo>
                  <a:cubicBezTo>
                    <a:pt x="0" y="23414"/>
                    <a:pt x="0" y="23414"/>
                    <a:pt x="0" y="23414"/>
                  </a:cubicBezTo>
                  <a:cubicBezTo>
                    <a:pt x="0" y="23414"/>
                    <a:pt x="0" y="23414"/>
                    <a:pt x="0" y="23414"/>
                  </a:cubicBezTo>
                  <a:cubicBezTo>
                    <a:pt x="2117" y="42926"/>
                    <a:pt x="2117" y="42926"/>
                    <a:pt x="2117" y="42926"/>
                  </a:cubicBezTo>
                  <a:cubicBezTo>
                    <a:pt x="4941" y="42926"/>
                    <a:pt x="4941" y="42926"/>
                    <a:pt x="4941" y="42926"/>
                  </a:cubicBezTo>
                  <a:cubicBezTo>
                    <a:pt x="11294" y="32195"/>
                    <a:pt x="11294" y="32195"/>
                    <a:pt x="11294" y="32195"/>
                  </a:cubicBezTo>
                  <a:cubicBezTo>
                    <a:pt x="15529" y="32195"/>
                    <a:pt x="15529" y="32195"/>
                    <a:pt x="15529" y="32195"/>
                  </a:cubicBezTo>
                  <a:cubicBezTo>
                    <a:pt x="19764" y="24390"/>
                    <a:pt x="19764" y="24390"/>
                    <a:pt x="19764" y="24390"/>
                  </a:cubicBezTo>
                  <a:cubicBezTo>
                    <a:pt x="21176" y="24390"/>
                    <a:pt x="21176" y="24390"/>
                    <a:pt x="21176" y="24390"/>
                  </a:cubicBezTo>
                  <a:cubicBezTo>
                    <a:pt x="21882" y="26341"/>
                    <a:pt x="21882" y="26341"/>
                    <a:pt x="21882" y="26341"/>
                  </a:cubicBezTo>
                  <a:cubicBezTo>
                    <a:pt x="26823" y="21463"/>
                    <a:pt x="26823" y="21463"/>
                    <a:pt x="26823" y="21463"/>
                  </a:cubicBezTo>
                  <a:cubicBezTo>
                    <a:pt x="28941" y="21463"/>
                    <a:pt x="28941" y="21463"/>
                    <a:pt x="28941" y="21463"/>
                  </a:cubicBezTo>
                  <a:cubicBezTo>
                    <a:pt x="34588" y="17560"/>
                    <a:pt x="34588" y="17560"/>
                    <a:pt x="34588" y="17560"/>
                  </a:cubicBezTo>
                  <a:cubicBezTo>
                    <a:pt x="44470" y="21463"/>
                    <a:pt x="44470" y="21463"/>
                    <a:pt x="44470" y="21463"/>
                  </a:cubicBezTo>
                  <a:cubicBezTo>
                    <a:pt x="47294" y="27317"/>
                    <a:pt x="47294" y="27317"/>
                    <a:pt x="47294" y="27317"/>
                  </a:cubicBezTo>
                  <a:cubicBezTo>
                    <a:pt x="49411" y="35121"/>
                    <a:pt x="49411" y="35121"/>
                    <a:pt x="49411" y="35121"/>
                  </a:cubicBezTo>
                  <a:cubicBezTo>
                    <a:pt x="50117" y="35121"/>
                    <a:pt x="50117" y="35121"/>
                    <a:pt x="50117" y="35121"/>
                  </a:cubicBezTo>
                  <a:cubicBezTo>
                    <a:pt x="58588" y="41951"/>
                    <a:pt x="58588" y="41951"/>
                    <a:pt x="58588" y="41951"/>
                  </a:cubicBezTo>
                  <a:cubicBezTo>
                    <a:pt x="62117" y="46829"/>
                    <a:pt x="62117" y="46829"/>
                    <a:pt x="62117" y="46829"/>
                  </a:cubicBezTo>
                  <a:cubicBezTo>
                    <a:pt x="65647" y="49756"/>
                    <a:pt x="65647" y="49756"/>
                    <a:pt x="65647" y="49756"/>
                  </a:cubicBezTo>
                  <a:cubicBezTo>
                    <a:pt x="66352" y="54634"/>
                    <a:pt x="66352" y="54634"/>
                    <a:pt x="66352" y="54634"/>
                  </a:cubicBezTo>
                  <a:cubicBezTo>
                    <a:pt x="64941" y="58536"/>
                    <a:pt x="64941" y="58536"/>
                    <a:pt x="64941" y="58536"/>
                  </a:cubicBezTo>
                  <a:cubicBezTo>
                    <a:pt x="62117" y="59512"/>
                    <a:pt x="62117" y="59512"/>
                    <a:pt x="62117" y="59512"/>
                  </a:cubicBezTo>
                  <a:cubicBezTo>
                    <a:pt x="62823" y="72195"/>
                    <a:pt x="62823" y="72195"/>
                    <a:pt x="62823" y="72195"/>
                  </a:cubicBezTo>
                  <a:cubicBezTo>
                    <a:pt x="64235" y="74146"/>
                    <a:pt x="64235" y="74146"/>
                    <a:pt x="64235" y="74146"/>
                  </a:cubicBezTo>
                  <a:cubicBezTo>
                    <a:pt x="66352" y="73170"/>
                    <a:pt x="66352" y="73170"/>
                    <a:pt x="66352" y="73170"/>
                  </a:cubicBezTo>
                  <a:cubicBezTo>
                    <a:pt x="68470" y="72195"/>
                    <a:pt x="68470" y="72195"/>
                    <a:pt x="68470" y="72195"/>
                  </a:cubicBezTo>
                  <a:cubicBezTo>
                    <a:pt x="71294" y="73170"/>
                    <a:pt x="71294" y="73170"/>
                    <a:pt x="71294" y="73170"/>
                  </a:cubicBezTo>
                  <a:cubicBezTo>
                    <a:pt x="72000" y="74146"/>
                    <a:pt x="72000" y="74146"/>
                    <a:pt x="72000" y="74146"/>
                  </a:cubicBezTo>
                  <a:cubicBezTo>
                    <a:pt x="74823" y="73170"/>
                    <a:pt x="74823" y="73170"/>
                    <a:pt x="74823" y="73170"/>
                  </a:cubicBezTo>
                  <a:cubicBezTo>
                    <a:pt x="84000" y="74146"/>
                    <a:pt x="84000" y="74146"/>
                    <a:pt x="84000" y="74146"/>
                  </a:cubicBezTo>
                  <a:cubicBezTo>
                    <a:pt x="86117" y="76097"/>
                    <a:pt x="86117" y="76097"/>
                    <a:pt x="86117" y="76097"/>
                  </a:cubicBezTo>
                  <a:cubicBezTo>
                    <a:pt x="88941" y="78048"/>
                    <a:pt x="88941" y="78048"/>
                    <a:pt x="88941" y="78048"/>
                  </a:cubicBezTo>
                  <a:cubicBezTo>
                    <a:pt x="91058" y="77073"/>
                    <a:pt x="91058" y="77073"/>
                    <a:pt x="91058" y="77073"/>
                  </a:cubicBezTo>
                  <a:cubicBezTo>
                    <a:pt x="89647" y="73170"/>
                    <a:pt x="89647" y="73170"/>
                    <a:pt x="89647" y="73170"/>
                  </a:cubicBezTo>
                  <a:cubicBezTo>
                    <a:pt x="87529" y="70243"/>
                    <a:pt x="87529" y="70243"/>
                    <a:pt x="87529" y="70243"/>
                  </a:cubicBezTo>
                  <a:cubicBezTo>
                    <a:pt x="87529" y="67317"/>
                    <a:pt x="87529" y="67317"/>
                    <a:pt x="87529" y="67317"/>
                  </a:cubicBezTo>
                  <a:cubicBezTo>
                    <a:pt x="87529" y="66341"/>
                    <a:pt x="87529" y="66341"/>
                    <a:pt x="87529" y="66341"/>
                  </a:cubicBezTo>
                  <a:cubicBezTo>
                    <a:pt x="83294" y="58536"/>
                    <a:pt x="83294" y="58536"/>
                    <a:pt x="83294" y="58536"/>
                  </a:cubicBezTo>
                  <a:cubicBezTo>
                    <a:pt x="81882" y="55609"/>
                    <a:pt x="81882" y="55609"/>
                    <a:pt x="81882" y="55609"/>
                  </a:cubicBezTo>
                  <a:cubicBezTo>
                    <a:pt x="81882" y="48780"/>
                    <a:pt x="81882" y="48780"/>
                    <a:pt x="81882" y="48780"/>
                  </a:cubicBezTo>
                  <a:cubicBezTo>
                    <a:pt x="81176" y="41951"/>
                    <a:pt x="81176" y="41951"/>
                    <a:pt x="81176" y="41951"/>
                  </a:cubicBezTo>
                  <a:cubicBezTo>
                    <a:pt x="81882" y="35121"/>
                    <a:pt x="81882" y="35121"/>
                    <a:pt x="81882" y="35121"/>
                  </a:cubicBezTo>
                  <a:cubicBezTo>
                    <a:pt x="79764" y="30243"/>
                    <a:pt x="79764" y="30243"/>
                    <a:pt x="79764" y="30243"/>
                  </a:cubicBezTo>
                  <a:cubicBezTo>
                    <a:pt x="78352" y="27317"/>
                    <a:pt x="78352" y="27317"/>
                    <a:pt x="78352" y="27317"/>
                  </a:cubicBezTo>
                  <a:cubicBezTo>
                    <a:pt x="81176" y="27317"/>
                    <a:pt x="81176" y="27317"/>
                    <a:pt x="81176" y="27317"/>
                  </a:cubicBezTo>
                  <a:cubicBezTo>
                    <a:pt x="83294" y="21463"/>
                    <a:pt x="83294" y="21463"/>
                    <a:pt x="83294" y="21463"/>
                  </a:cubicBezTo>
                  <a:cubicBezTo>
                    <a:pt x="87529" y="17560"/>
                    <a:pt x="87529" y="17560"/>
                    <a:pt x="87529" y="17560"/>
                  </a:cubicBezTo>
                  <a:cubicBezTo>
                    <a:pt x="89647" y="11707"/>
                    <a:pt x="89647" y="11707"/>
                    <a:pt x="89647" y="11707"/>
                  </a:cubicBezTo>
                  <a:cubicBezTo>
                    <a:pt x="91058" y="12682"/>
                    <a:pt x="91058" y="12682"/>
                    <a:pt x="91058" y="12682"/>
                  </a:cubicBezTo>
                  <a:cubicBezTo>
                    <a:pt x="90352" y="19512"/>
                    <a:pt x="90352" y="19512"/>
                    <a:pt x="90352" y="19512"/>
                  </a:cubicBezTo>
                  <a:cubicBezTo>
                    <a:pt x="88235" y="20487"/>
                    <a:pt x="88235" y="20487"/>
                    <a:pt x="88235" y="20487"/>
                  </a:cubicBezTo>
                  <a:cubicBezTo>
                    <a:pt x="86823" y="26341"/>
                    <a:pt x="86823" y="26341"/>
                    <a:pt x="86823" y="26341"/>
                  </a:cubicBezTo>
                  <a:cubicBezTo>
                    <a:pt x="86823" y="30243"/>
                    <a:pt x="86823" y="30243"/>
                    <a:pt x="86823" y="30243"/>
                  </a:cubicBezTo>
                  <a:cubicBezTo>
                    <a:pt x="89647" y="30243"/>
                    <a:pt x="89647" y="30243"/>
                    <a:pt x="89647" y="30243"/>
                  </a:cubicBezTo>
                  <a:cubicBezTo>
                    <a:pt x="86117" y="35121"/>
                    <a:pt x="86117" y="35121"/>
                    <a:pt x="86117" y="35121"/>
                  </a:cubicBezTo>
                  <a:cubicBezTo>
                    <a:pt x="84705" y="38048"/>
                    <a:pt x="84705" y="38048"/>
                    <a:pt x="84705" y="38048"/>
                  </a:cubicBezTo>
                  <a:cubicBezTo>
                    <a:pt x="88941" y="40000"/>
                    <a:pt x="88941" y="40000"/>
                    <a:pt x="88941" y="40000"/>
                  </a:cubicBezTo>
                  <a:cubicBezTo>
                    <a:pt x="90352" y="40975"/>
                    <a:pt x="90352" y="40975"/>
                    <a:pt x="90352" y="40975"/>
                  </a:cubicBezTo>
                  <a:cubicBezTo>
                    <a:pt x="92470" y="44878"/>
                    <a:pt x="92470" y="44878"/>
                    <a:pt x="92470" y="44878"/>
                  </a:cubicBezTo>
                  <a:cubicBezTo>
                    <a:pt x="91764" y="45853"/>
                    <a:pt x="91764" y="45853"/>
                    <a:pt x="91764" y="45853"/>
                  </a:cubicBezTo>
                  <a:cubicBezTo>
                    <a:pt x="94588" y="49756"/>
                    <a:pt x="94588" y="49756"/>
                    <a:pt x="94588" y="49756"/>
                  </a:cubicBezTo>
                  <a:cubicBezTo>
                    <a:pt x="94588" y="51707"/>
                    <a:pt x="94588" y="51707"/>
                    <a:pt x="94588" y="51707"/>
                  </a:cubicBezTo>
                  <a:cubicBezTo>
                    <a:pt x="91764" y="55609"/>
                    <a:pt x="91764" y="55609"/>
                    <a:pt x="91764" y="55609"/>
                  </a:cubicBezTo>
                  <a:cubicBezTo>
                    <a:pt x="89647" y="55609"/>
                    <a:pt x="89647" y="55609"/>
                    <a:pt x="89647" y="55609"/>
                  </a:cubicBezTo>
                  <a:cubicBezTo>
                    <a:pt x="90352" y="59512"/>
                    <a:pt x="90352" y="59512"/>
                    <a:pt x="90352" y="59512"/>
                  </a:cubicBezTo>
                  <a:cubicBezTo>
                    <a:pt x="89647" y="61463"/>
                    <a:pt x="89647" y="61463"/>
                    <a:pt x="89647" y="61463"/>
                  </a:cubicBezTo>
                  <a:cubicBezTo>
                    <a:pt x="91058" y="63414"/>
                    <a:pt x="91058" y="63414"/>
                    <a:pt x="91058" y="63414"/>
                  </a:cubicBezTo>
                  <a:cubicBezTo>
                    <a:pt x="93882" y="64390"/>
                    <a:pt x="93882" y="64390"/>
                    <a:pt x="93882" y="64390"/>
                  </a:cubicBezTo>
                  <a:cubicBezTo>
                    <a:pt x="98117" y="64390"/>
                    <a:pt x="98117" y="64390"/>
                    <a:pt x="98117" y="64390"/>
                  </a:cubicBezTo>
                  <a:cubicBezTo>
                    <a:pt x="100941" y="67317"/>
                    <a:pt x="100941" y="67317"/>
                    <a:pt x="100941" y="67317"/>
                  </a:cubicBezTo>
                  <a:cubicBezTo>
                    <a:pt x="103058" y="73170"/>
                    <a:pt x="103058" y="73170"/>
                    <a:pt x="103058" y="73170"/>
                  </a:cubicBezTo>
                  <a:cubicBezTo>
                    <a:pt x="104470" y="78048"/>
                    <a:pt x="104470" y="78048"/>
                    <a:pt x="104470" y="78048"/>
                  </a:cubicBezTo>
                  <a:cubicBezTo>
                    <a:pt x="103764" y="79024"/>
                    <a:pt x="103764" y="79024"/>
                    <a:pt x="103764" y="79024"/>
                  </a:cubicBezTo>
                  <a:cubicBezTo>
                    <a:pt x="105882" y="81951"/>
                    <a:pt x="105882" y="81951"/>
                    <a:pt x="105882" y="81951"/>
                  </a:cubicBezTo>
                  <a:cubicBezTo>
                    <a:pt x="107294" y="86829"/>
                    <a:pt x="107294" y="86829"/>
                    <a:pt x="107294" y="86829"/>
                  </a:cubicBezTo>
                  <a:cubicBezTo>
                    <a:pt x="105176" y="95609"/>
                    <a:pt x="105176" y="95609"/>
                    <a:pt x="105176" y="95609"/>
                  </a:cubicBezTo>
                  <a:cubicBezTo>
                    <a:pt x="104470" y="101463"/>
                    <a:pt x="104470" y="101463"/>
                    <a:pt x="104470" y="101463"/>
                  </a:cubicBezTo>
                  <a:cubicBezTo>
                    <a:pt x="104470" y="111219"/>
                    <a:pt x="104470" y="111219"/>
                    <a:pt x="104470" y="111219"/>
                  </a:cubicBezTo>
                  <a:cubicBezTo>
                    <a:pt x="105176" y="117073"/>
                    <a:pt x="105176" y="117073"/>
                    <a:pt x="105176" y="117073"/>
                  </a:cubicBezTo>
                  <a:cubicBezTo>
                    <a:pt x="106588" y="120000"/>
                    <a:pt x="106588" y="120000"/>
                    <a:pt x="106588" y="120000"/>
                  </a:cubicBezTo>
                  <a:cubicBezTo>
                    <a:pt x="108000" y="113170"/>
                    <a:pt x="108000" y="113170"/>
                    <a:pt x="108000" y="113170"/>
                  </a:cubicBezTo>
                  <a:cubicBezTo>
                    <a:pt x="108705" y="102439"/>
                    <a:pt x="108705" y="102439"/>
                    <a:pt x="108705" y="102439"/>
                  </a:cubicBezTo>
                  <a:cubicBezTo>
                    <a:pt x="110823" y="99512"/>
                    <a:pt x="110823" y="99512"/>
                    <a:pt x="110823" y="99512"/>
                  </a:cubicBezTo>
                  <a:cubicBezTo>
                    <a:pt x="110823" y="96585"/>
                    <a:pt x="110823" y="96585"/>
                    <a:pt x="110823" y="96585"/>
                  </a:cubicBezTo>
                  <a:cubicBezTo>
                    <a:pt x="110823" y="94634"/>
                    <a:pt x="110823" y="94634"/>
                    <a:pt x="110823" y="94634"/>
                  </a:cubicBezTo>
                  <a:cubicBezTo>
                    <a:pt x="112941" y="92682"/>
                    <a:pt x="112941" y="92682"/>
                    <a:pt x="112941" y="92682"/>
                  </a:cubicBezTo>
                  <a:cubicBezTo>
                    <a:pt x="115058" y="88780"/>
                    <a:pt x="115058" y="88780"/>
                    <a:pt x="115058" y="88780"/>
                  </a:cubicBezTo>
                  <a:cubicBezTo>
                    <a:pt x="115058" y="80000"/>
                    <a:pt x="115058" y="80000"/>
                    <a:pt x="115058" y="80000"/>
                  </a:cubicBezTo>
                  <a:cubicBezTo>
                    <a:pt x="115058" y="77073"/>
                    <a:pt x="115058" y="77073"/>
                    <a:pt x="115058" y="77073"/>
                  </a:cubicBezTo>
                  <a:cubicBezTo>
                    <a:pt x="115058" y="73170"/>
                    <a:pt x="115058" y="73170"/>
                    <a:pt x="115058" y="73170"/>
                  </a:cubicBezTo>
                  <a:cubicBezTo>
                    <a:pt x="117882" y="69268"/>
                    <a:pt x="117882" y="69268"/>
                    <a:pt x="117882" y="69268"/>
                  </a:cubicBezTo>
                  <a:cubicBezTo>
                    <a:pt x="118588" y="72195"/>
                    <a:pt x="118588" y="72195"/>
                    <a:pt x="118588" y="72195"/>
                  </a:cubicBezTo>
                  <a:cubicBezTo>
                    <a:pt x="117882" y="75121"/>
                    <a:pt x="117882" y="75121"/>
                    <a:pt x="117882" y="75121"/>
                  </a:cubicBezTo>
                  <a:cubicBezTo>
                    <a:pt x="117882" y="75121"/>
                    <a:pt x="116470" y="78048"/>
                    <a:pt x="116470" y="78048"/>
                  </a:cubicBezTo>
                  <a:cubicBezTo>
                    <a:pt x="117176" y="79024"/>
                    <a:pt x="118588" y="80000"/>
                    <a:pt x="118588" y="80000"/>
                  </a:cubicBezTo>
                  <a:cubicBezTo>
                    <a:pt x="120000" y="75121"/>
                    <a:pt x="120000" y="75121"/>
                    <a:pt x="120000" y="75121"/>
                  </a:cubicBezTo>
                  <a:cubicBezTo>
                    <a:pt x="120000" y="66341"/>
                    <a:pt x="120000" y="66341"/>
                    <a:pt x="120000" y="66341"/>
                  </a:cubicBezTo>
                  <a:cubicBezTo>
                    <a:pt x="119294" y="52682"/>
                    <a:pt x="119294" y="52682"/>
                    <a:pt x="119294" y="52682"/>
                  </a:cubicBezTo>
                  <a:cubicBezTo>
                    <a:pt x="119294" y="52682"/>
                    <a:pt x="119294" y="52682"/>
                    <a:pt x="119294" y="52682"/>
                  </a:cubicBezTo>
                  <a:cubicBezTo>
                    <a:pt x="104470" y="55609"/>
                    <a:pt x="104470" y="55609"/>
                    <a:pt x="104470" y="55609"/>
                  </a:cubicBezTo>
                  <a:lnTo>
                    <a:pt x="94588" y="0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2" name="Shape 1424">
              <a:extLst>
                <a:ext uri="{FF2B5EF4-FFF2-40B4-BE49-F238E27FC236}">
                  <a16:creationId xmlns:a16="http://schemas.microsoft.com/office/drawing/2014/main" id="{729D7720-DB65-634D-8386-C716CD370F77}"/>
                </a:ext>
              </a:extLst>
            </p:cNvPr>
            <p:cNvSpPr/>
            <p:nvPr/>
          </p:nvSpPr>
          <p:spPr>
            <a:xfrm>
              <a:off x="7411350" y="2367189"/>
              <a:ext cx="249594" cy="2462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027" y="111780"/>
                  </a:moveTo>
                  <a:lnTo>
                    <a:pt x="19459" y="111780"/>
                  </a:lnTo>
                  <a:lnTo>
                    <a:pt x="20270" y="114246"/>
                  </a:lnTo>
                  <a:lnTo>
                    <a:pt x="25135" y="118356"/>
                  </a:lnTo>
                  <a:lnTo>
                    <a:pt x="29189" y="119999"/>
                  </a:lnTo>
                  <a:lnTo>
                    <a:pt x="30810" y="119999"/>
                  </a:lnTo>
                  <a:lnTo>
                    <a:pt x="35675" y="114246"/>
                  </a:lnTo>
                  <a:lnTo>
                    <a:pt x="38918" y="116712"/>
                  </a:lnTo>
                  <a:lnTo>
                    <a:pt x="46216" y="115068"/>
                  </a:lnTo>
                  <a:lnTo>
                    <a:pt x="51891" y="110136"/>
                  </a:lnTo>
                  <a:lnTo>
                    <a:pt x="60810" y="105205"/>
                  </a:lnTo>
                  <a:lnTo>
                    <a:pt x="64054" y="102739"/>
                  </a:lnTo>
                  <a:lnTo>
                    <a:pt x="63243" y="96164"/>
                  </a:lnTo>
                  <a:lnTo>
                    <a:pt x="64054" y="92054"/>
                  </a:lnTo>
                  <a:lnTo>
                    <a:pt x="68108" y="87945"/>
                  </a:lnTo>
                  <a:lnTo>
                    <a:pt x="70540" y="81369"/>
                  </a:lnTo>
                  <a:lnTo>
                    <a:pt x="72972" y="71506"/>
                  </a:lnTo>
                  <a:lnTo>
                    <a:pt x="73783" y="65753"/>
                  </a:lnTo>
                  <a:lnTo>
                    <a:pt x="77027" y="67397"/>
                  </a:lnTo>
                  <a:lnTo>
                    <a:pt x="81081" y="69041"/>
                  </a:lnTo>
                  <a:lnTo>
                    <a:pt x="82702" y="69863"/>
                  </a:lnTo>
                  <a:lnTo>
                    <a:pt x="83513" y="68219"/>
                  </a:lnTo>
                  <a:lnTo>
                    <a:pt x="85945" y="61643"/>
                  </a:lnTo>
                  <a:lnTo>
                    <a:pt x="87567" y="58356"/>
                  </a:lnTo>
                  <a:lnTo>
                    <a:pt x="88378" y="55068"/>
                  </a:lnTo>
                  <a:lnTo>
                    <a:pt x="89189" y="55068"/>
                  </a:lnTo>
                  <a:lnTo>
                    <a:pt x="91621" y="55068"/>
                  </a:lnTo>
                  <a:lnTo>
                    <a:pt x="92432" y="56712"/>
                  </a:lnTo>
                  <a:lnTo>
                    <a:pt x="96486" y="49315"/>
                  </a:lnTo>
                  <a:lnTo>
                    <a:pt x="98918" y="46849"/>
                  </a:lnTo>
                  <a:lnTo>
                    <a:pt x="100540" y="44383"/>
                  </a:lnTo>
                  <a:lnTo>
                    <a:pt x="102162" y="38630"/>
                  </a:lnTo>
                  <a:lnTo>
                    <a:pt x="102162" y="32054"/>
                  </a:lnTo>
                  <a:lnTo>
                    <a:pt x="109459" y="36164"/>
                  </a:lnTo>
                  <a:lnTo>
                    <a:pt x="114324" y="38630"/>
                  </a:lnTo>
                  <a:lnTo>
                    <a:pt x="115945" y="38630"/>
                  </a:lnTo>
                  <a:lnTo>
                    <a:pt x="118378" y="36164"/>
                  </a:lnTo>
                  <a:lnTo>
                    <a:pt x="120000" y="35342"/>
                  </a:lnTo>
                  <a:lnTo>
                    <a:pt x="119189" y="35342"/>
                  </a:lnTo>
                  <a:lnTo>
                    <a:pt x="117567" y="29589"/>
                  </a:lnTo>
                  <a:lnTo>
                    <a:pt x="114324" y="25479"/>
                  </a:lnTo>
                  <a:lnTo>
                    <a:pt x="105405" y="23013"/>
                  </a:lnTo>
                  <a:lnTo>
                    <a:pt x="99729" y="25479"/>
                  </a:lnTo>
                  <a:lnTo>
                    <a:pt x="97297" y="25479"/>
                  </a:lnTo>
                  <a:lnTo>
                    <a:pt x="92432" y="28767"/>
                  </a:lnTo>
                  <a:lnTo>
                    <a:pt x="91621" y="27945"/>
                  </a:lnTo>
                  <a:lnTo>
                    <a:pt x="90810" y="27945"/>
                  </a:lnTo>
                  <a:lnTo>
                    <a:pt x="86756" y="32876"/>
                  </a:lnTo>
                  <a:lnTo>
                    <a:pt x="82702" y="32876"/>
                  </a:lnTo>
                  <a:lnTo>
                    <a:pt x="76216" y="41095"/>
                  </a:lnTo>
                  <a:lnTo>
                    <a:pt x="73783" y="41095"/>
                  </a:lnTo>
                  <a:lnTo>
                    <a:pt x="71351" y="27123"/>
                  </a:lnTo>
                  <a:lnTo>
                    <a:pt x="46216" y="32054"/>
                  </a:lnTo>
                  <a:lnTo>
                    <a:pt x="41351" y="0"/>
                  </a:lnTo>
                  <a:lnTo>
                    <a:pt x="38918" y="0"/>
                  </a:lnTo>
                  <a:lnTo>
                    <a:pt x="38108" y="2465"/>
                  </a:lnTo>
                  <a:lnTo>
                    <a:pt x="38918" y="4931"/>
                  </a:lnTo>
                  <a:lnTo>
                    <a:pt x="38918" y="5753"/>
                  </a:lnTo>
                  <a:lnTo>
                    <a:pt x="38918" y="12328"/>
                  </a:lnTo>
                  <a:lnTo>
                    <a:pt x="38918" y="15616"/>
                  </a:lnTo>
                  <a:lnTo>
                    <a:pt x="38108" y="18082"/>
                  </a:lnTo>
                  <a:lnTo>
                    <a:pt x="38108" y="23013"/>
                  </a:lnTo>
                  <a:lnTo>
                    <a:pt x="37297" y="29589"/>
                  </a:lnTo>
                  <a:lnTo>
                    <a:pt x="37297" y="32054"/>
                  </a:lnTo>
                  <a:lnTo>
                    <a:pt x="35675" y="36164"/>
                  </a:lnTo>
                  <a:lnTo>
                    <a:pt x="29189" y="41917"/>
                  </a:lnTo>
                  <a:lnTo>
                    <a:pt x="26756" y="45205"/>
                  </a:lnTo>
                  <a:lnTo>
                    <a:pt x="22702" y="45205"/>
                  </a:lnTo>
                  <a:lnTo>
                    <a:pt x="19459" y="50136"/>
                  </a:lnTo>
                  <a:lnTo>
                    <a:pt x="17027" y="53424"/>
                  </a:lnTo>
                  <a:lnTo>
                    <a:pt x="16216" y="61643"/>
                  </a:lnTo>
                  <a:lnTo>
                    <a:pt x="15405" y="62465"/>
                  </a:lnTo>
                  <a:lnTo>
                    <a:pt x="12162" y="59999"/>
                  </a:lnTo>
                  <a:lnTo>
                    <a:pt x="9729" y="62465"/>
                  </a:lnTo>
                  <a:lnTo>
                    <a:pt x="7297" y="71506"/>
                  </a:lnTo>
                  <a:lnTo>
                    <a:pt x="7297" y="74794"/>
                  </a:lnTo>
                  <a:lnTo>
                    <a:pt x="5675" y="77260"/>
                  </a:lnTo>
                  <a:lnTo>
                    <a:pt x="2432" y="80547"/>
                  </a:lnTo>
                  <a:lnTo>
                    <a:pt x="0" y="83013"/>
                  </a:lnTo>
                  <a:lnTo>
                    <a:pt x="2432" y="93698"/>
                  </a:lnTo>
                  <a:lnTo>
                    <a:pt x="4054" y="98630"/>
                  </a:lnTo>
                  <a:lnTo>
                    <a:pt x="8108" y="104383"/>
                  </a:lnTo>
                  <a:lnTo>
                    <a:pt x="12162" y="108493"/>
                  </a:lnTo>
                  <a:lnTo>
                    <a:pt x="15405" y="113424"/>
                  </a:lnTo>
                  <a:lnTo>
                    <a:pt x="16216" y="113424"/>
                  </a:lnTo>
                  <a:lnTo>
                    <a:pt x="17027" y="11178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3" name="Shape 1425">
              <a:extLst>
                <a:ext uri="{FF2B5EF4-FFF2-40B4-BE49-F238E27FC236}">
                  <a16:creationId xmlns:a16="http://schemas.microsoft.com/office/drawing/2014/main" id="{2EE5AC9A-6895-E33E-C287-2AE247FAC23A}"/>
                </a:ext>
              </a:extLst>
            </p:cNvPr>
            <p:cNvSpPr/>
            <p:nvPr/>
          </p:nvSpPr>
          <p:spPr>
            <a:xfrm>
              <a:off x="7045392" y="2498731"/>
              <a:ext cx="397999" cy="2057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711" y="92459"/>
                  </a:moveTo>
                  <a:lnTo>
                    <a:pt x="105254" y="89508"/>
                  </a:lnTo>
                  <a:lnTo>
                    <a:pt x="106779" y="87540"/>
                  </a:lnTo>
                  <a:lnTo>
                    <a:pt x="108813" y="86557"/>
                  </a:lnTo>
                  <a:lnTo>
                    <a:pt x="110338" y="77704"/>
                  </a:lnTo>
                  <a:lnTo>
                    <a:pt x="111864" y="72786"/>
                  </a:lnTo>
                  <a:lnTo>
                    <a:pt x="117457" y="68852"/>
                  </a:lnTo>
                  <a:lnTo>
                    <a:pt x="119491" y="62950"/>
                  </a:lnTo>
                  <a:lnTo>
                    <a:pt x="120000" y="59016"/>
                  </a:lnTo>
                  <a:lnTo>
                    <a:pt x="117966" y="53114"/>
                  </a:lnTo>
                  <a:lnTo>
                    <a:pt x="115423" y="48196"/>
                  </a:lnTo>
                  <a:lnTo>
                    <a:pt x="112881" y="41311"/>
                  </a:lnTo>
                  <a:lnTo>
                    <a:pt x="111864" y="35409"/>
                  </a:lnTo>
                  <a:lnTo>
                    <a:pt x="110338" y="22622"/>
                  </a:lnTo>
                  <a:lnTo>
                    <a:pt x="110847" y="21639"/>
                  </a:lnTo>
                  <a:lnTo>
                    <a:pt x="109322" y="21639"/>
                  </a:lnTo>
                  <a:lnTo>
                    <a:pt x="107288" y="17704"/>
                  </a:lnTo>
                  <a:lnTo>
                    <a:pt x="105254" y="12786"/>
                  </a:lnTo>
                  <a:lnTo>
                    <a:pt x="103728" y="9836"/>
                  </a:lnTo>
                  <a:lnTo>
                    <a:pt x="103220" y="10819"/>
                  </a:lnTo>
                  <a:lnTo>
                    <a:pt x="102203" y="11803"/>
                  </a:lnTo>
                  <a:lnTo>
                    <a:pt x="101186" y="14754"/>
                  </a:lnTo>
                  <a:lnTo>
                    <a:pt x="100677" y="15737"/>
                  </a:lnTo>
                  <a:lnTo>
                    <a:pt x="97627" y="16721"/>
                  </a:lnTo>
                  <a:lnTo>
                    <a:pt x="95084" y="14754"/>
                  </a:lnTo>
                  <a:lnTo>
                    <a:pt x="93559" y="12786"/>
                  </a:lnTo>
                  <a:lnTo>
                    <a:pt x="93050" y="13770"/>
                  </a:lnTo>
                  <a:lnTo>
                    <a:pt x="92033" y="15737"/>
                  </a:lnTo>
                  <a:lnTo>
                    <a:pt x="92033" y="16721"/>
                  </a:lnTo>
                  <a:lnTo>
                    <a:pt x="90508" y="17704"/>
                  </a:lnTo>
                  <a:lnTo>
                    <a:pt x="89491" y="15737"/>
                  </a:lnTo>
                  <a:lnTo>
                    <a:pt x="88474" y="14754"/>
                  </a:lnTo>
                  <a:lnTo>
                    <a:pt x="86949" y="13770"/>
                  </a:lnTo>
                  <a:lnTo>
                    <a:pt x="84406" y="12786"/>
                  </a:lnTo>
                  <a:lnTo>
                    <a:pt x="83898" y="10819"/>
                  </a:lnTo>
                  <a:lnTo>
                    <a:pt x="82881" y="6885"/>
                  </a:lnTo>
                  <a:lnTo>
                    <a:pt x="80847" y="3934"/>
                  </a:lnTo>
                  <a:lnTo>
                    <a:pt x="78305" y="0"/>
                  </a:lnTo>
                  <a:lnTo>
                    <a:pt x="77796" y="983"/>
                  </a:lnTo>
                  <a:lnTo>
                    <a:pt x="75254" y="2950"/>
                  </a:lnTo>
                  <a:lnTo>
                    <a:pt x="72711" y="983"/>
                  </a:lnTo>
                  <a:lnTo>
                    <a:pt x="71694" y="1967"/>
                  </a:lnTo>
                  <a:lnTo>
                    <a:pt x="72203" y="5901"/>
                  </a:lnTo>
                  <a:lnTo>
                    <a:pt x="73220" y="6885"/>
                  </a:lnTo>
                  <a:lnTo>
                    <a:pt x="72711" y="8852"/>
                  </a:lnTo>
                  <a:lnTo>
                    <a:pt x="73220" y="14754"/>
                  </a:lnTo>
                  <a:lnTo>
                    <a:pt x="72203" y="16721"/>
                  </a:lnTo>
                  <a:lnTo>
                    <a:pt x="70169" y="16721"/>
                  </a:lnTo>
                  <a:lnTo>
                    <a:pt x="68135" y="18688"/>
                  </a:lnTo>
                  <a:lnTo>
                    <a:pt x="64067" y="19672"/>
                  </a:lnTo>
                  <a:lnTo>
                    <a:pt x="63559" y="20655"/>
                  </a:lnTo>
                  <a:lnTo>
                    <a:pt x="63559" y="22622"/>
                  </a:lnTo>
                  <a:lnTo>
                    <a:pt x="63050" y="24590"/>
                  </a:lnTo>
                  <a:lnTo>
                    <a:pt x="63050" y="28524"/>
                  </a:lnTo>
                  <a:lnTo>
                    <a:pt x="62033" y="32459"/>
                  </a:lnTo>
                  <a:lnTo>
                    <a:pt x="61016" y="36393"/>
                  </a:lnTo>
                  <a:lnTo>
                    <a:pt x="60000" y="38360"/>
                  </a:lnTo>
                  <a:lnTo>
                    <a:pt x="58474" y="38360"/>
                  </a:lnTo>
                  <a:lnTo>
                    <a:pt x="56949" y="43278"/>
                  </a:lnTo>
                  <a:lnTo>
                    <a:pt x="56949" y="46229"/>
                  </a:lnTo>
                  <a:lnTo>
                    <a:pt x="55932" y="50163"/>
                  </a:lnTo>
                  <a:lnTo>
                    <a:pt x="52881" y="51147"/>
                  </a:lnTo>
                  <a:lnTo>
                    <a:pt x="52372" y="50163"/>
                  </a:lnTo>
                  <a:lnTo>
                    <a:pt x="50847" y="47213"/>
                  </a:lnTo>
                  <a:lnTo>
                    <a:pt x="50338" y="43278"/>
                  </a:lnTo>
                  <a:lnTo>
                    <a:pt x="49322" y="43278"/>
                  </a:lnTo>
                  <a:lnTo>
                    <a:pt x="48813" y="47213"/>
                  </a:lnTo>
                  <a:lnTo>
                    <a:pt x="47288" y="50163"/>
                  </a:lnTo>
                  <a:lnTo>
                    <a:pt x="47288" y="54098"/>
                  </a:lnTo>
                  <a:lnTo>
                    <a:pt x="46779" y="57049"/>
                  </a:lnTo>
                  <a:lnTo>
                    <a:pt x="44745" y="56065"/>
                  </a:lnTo>
                  <a:lnTo>
                    <a:pt x="43728" y="54098"/>
                  </a:lnTo>
                  <a:lnTo>
                    <a:pt x="41694" y="54098"/>
                  </a:lnTo>
                  <a:lnTo>
                    <a:pt x="40677" y="55081"/>
                  </a:lnTo>
                  <a:lnTo>
                    <a:pt x="38644" y="56065"/>
                  </a:lnTo>
                  <a:lnTo>
                    <a:pt x="38644" y="60000"/>
                  </a:lnTo>
                  <a:lnTo>
                    <a:pt x="38135" y="60983"/>
                  </a:lnTo>
                  <a:lnTo>
                    <a:pt x="36101" y="59016"/>
                  </a:lnTo>
                  <a:lnTo>
                    <a:pt x="34576" y="56065"/>
                  </a:lnTo>
                  <a:lnTo>
                    <a:pt x="32033" y="56065"/>
                  </a:lnTo>
                  <a:lnTo>
                    <a:pt x="30508" y="56065"/>
                  </a:lnTo>
                  <a:lnTo>
                    <a:pt x="28983" y="60000"/>
                  </a:lnTo>
                  <a:lnTo>
                    <a:pt x="24915" y="60000"/>
                  </a:lnTo>
                  <a:lnTo>
                    <a:pt x="24915" y="64918"/>
                  </a:lnTo>
                  <a:lnTo>
                    <a:pt x="23389" y="64918"/>
                  </a:lnTo>
                  <a:lnTo>
                    <a:pt x="21864" y="65901"/>
                  </a:lnTo>
                  <a:lnTo>
                    <a:pt x="21864" y="69836"/>
                  </a:lnTo>
                  <a:lnTo>
                    <a:pt x="21864" y="70819"/>
                  </a:lnTo>
                  <a:lnTo>
                    <a:pt x="21864" y="73770"/>
                  </a:lnTo>
                  <a:lnTo>
                    <a:pt x="22372" y="76721"/>
                  </a:lnTo>
                  <a:lnTo>
                    <a:pt x="21355" y="77704"/>
                  </a:lnTo>
                  <a:lnTo>
                    <a:pt x="18305" y="79672"/>
                  </a:lnTo>
                  <a:lnTo>
                    <a:pt x="16779" y="81639"/>
                  </a:lnTo>
                  <a:lnTo>
                    <a:pt x="16779" y="86557"/>
                  </a:lnTo>
                  <a:lnTo>
                    <a:pt x="17796" y="91475"/>
                  </a:lnTo>
                  <a:lnTo>
                    <a:pt x="16779" y="92459"/>
                  </a:lnTo>
                  <a:lnTo>
                    <a:pt x="15254" y="92459"/>
                  </a:lnTo>
                  <a:lnTo>
                    <a:pt x="13728" y="92459"/>
                  </a:lnTo>
                  <a:lnTo>
                    <a:pt x="11694" y="89508"/>
                  </a:lnTo>
                  <a:lnTo>
                    <a:pt x="9661" y="87540"/>
                  </a:lnTo>
                  <a:lnTo>
                    <a:pt x="8644" y="88524"/>
                  </a:lnTo>
                  <a:lnTo>
                    <a:pt x="7118" y="91475"/>
                  </a:lnTo>
                  <a:lnTo>
                    <a:pt x="5593" y="92459"/>
                  </a:lnTo>
                  <a:lnTo>
                    <a:pt x="5084" y="95409"/>
                  </a:lnTo>
                  <a:lnTo>
                    <a:pt x="5084" y="98360"/>
                  </a:lnTo>
                  <a:lnTo>
                    <a:pt x="7118" y="100327"/>
                  </a:lnTo>
                  <a:lnTo>
                    <a:pt x="7118" y="102295"/>
                  </a:lnTo>
                  <a:lnTo>
                    <a:pt x="7118" y="105245"/>
                  </a:lnTo>
                  <a:lnTo>
                    <a:pt x="7118" y="110163"/>
                  </a:lnTo>
                  <a:lnTo>
                    <a:pt x="6101" y="113114"/>
                  </a:lnTo>
                  <a:lnTo>
                    <a:pt x="5084" y="114098"/>
                  </a:lnTo>
                  <a:lnTo>
                    <a:pt x="3559" y="114098"/>
                  </a:lnTo>
                  <a:lnTo>
                    <a:pt x="2542" y="115081"/>
                  </a:lnTo>
                  <a:lnTo>
                    <a:pt x="2542" y="115081"/>
                  </a:lnTo>
                  <a:lnTo>
                    <a:pt x="2033" y="115081"/>
                  </a:lnTo>
                  <a:lnTo>
                    <a:pt x="0" y="115081"/>
                  </a:lnTo>
                  <a:lnTo>
                    <a:pt x="0" y="116065"/>
                  </a:lnTo>
                  <a:lnTo>
                    <a:pt x="0" y="119016"/>
                  </a:lnTo>
                  <a:lnTo>
                    <a:pt x="0" y="120000"/>
                  </a:lnTo>
                  <a:lnTo>
                    <a:pt x="1016" y="119016"/>
                  </a:lnTo>
                  <a:lnTo>
                    <a:pt x="26440" y="118032"/>
                  </a:lnTo>
                  <a:lnTo>
                    <a:pt x="25423" y="109180"/>
                  </a:lnTo>
                  <a:lnTo>
                    <a:pt x="72711" y="103278"/>
                  </a:lnTo>
                  <a:lnTo>
                    <a:pt x="97627" y="98360"/>
                  </a:lnTo>
                  <a:lnTo>
                    <a:pt x="100677" y="95409"/>
                  </a:lnTo>
                  <a:lnTo>
                    <a:pt x="102711" y="92459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4" name="Shape 1426">
              <a:extLst>
                <a:ext uri="{FF2B5EF4-FFF2-40B4-BE49-F238E27FC236}">
                  <a16:creationId xmlns:a16="http://schemas.microsoft.com/office/drawing/2014/main" id="{97F02794-2809-E539-8182-698299D4276E}"/>
                </a:ext>
              </a:extLst>
            </p:cNvPr>
            <p:cNvSpPr/>
            <p:nvPr/>
          </p:nvSpPr>
          <p:spPr>
            <a:xfrm>
              <a:off x="6706417" y="2426214"/>
              <a:ext cx="362584" cy="3153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440" y="104796"/>
                  </a:moveTo>
                  <a:cubicBezTo>
                    <a:pt x="112440" y="103167"/>
                    <a:pt x="112440" y="103167"/>
                    <a:pt x="112440" y="103167"/>
                  </a:cubicBezTo>
                  <a:cubicBezTo>
                    <a:pt x="112440" y="102624"/>
                    <a:pt x="112440" y="102624"/>
                    <a:pt x="112440" y="102624"/>
                  </a:cubicBezTo>
                  <a:cubicBezTo>
                    <a:pt x="114330" y="102624"/>
                    <a:pt x="114330" y="102624"/>
                    <a:pt x="114330" y="102624"/>
                  </a:cubicBezTo>
                  <a:cubicBezTo>
                    <a:pt x="114803" y="102624"/>
                    <a:pt x="114803" y="102624"/>
                    <a:pt x="114803" y="102624"/>
                  </a:cubicBezTo>
                  <a:cubicBezTo>
                    <a:pt x="115275" y="102081"/>
                    <a:pt x="115275" y="102081"/>
                    <a:pt x="115275" y="102081"/>
                  </a:cubicBezTo>
                  <a:cubicBezTo>
                    <a:pt x="116220" y="101538"/>
                    <a:pt x="116220" y="101538"/>
                    <a:pt x="116220" y="101538"/>
                  </a:cubicBezTo>
                  <a:cubicBezTo>
                    <a:pt x="117637" y="101538"/>
                    <a:pt x="117637" y="101538"/>
                    <a:pt x="117637" y="101538"/>
                  </a:cubicBezTo>
                  <a:cubicBezTo>
                    <a:pt x="119055" y="100995"/>
                    <a:pt x="119055" y="100995"/>
                    <a:pt x="119055" y="100995"/>
                  </a:cubicBezTo>
                  <a:cubicBezTo>
                    <a:pt x="120000" y="99366"/>
                    <a:pt x="120000" y="99366"/>
                    <a:pt x="120000" y="99366"/>
                  </a:cubicBezTo>
                  <a:cubicBezTo>
                    <a:pt x="120000" y="96108"/>
                    <a:pt x="120000" y="96108"/>
                    <a:pt x="120000" y="96108"/>
                  </a:cubicBezTo>
                  <a:cubicBezTo>
                    <a:pt x="120000" y="93936"/>
                    <a:pt x="120000" y="93936"/>
                    <a:pt x="120000" y="93936"/>
                  </a:cubicBezTo>
                  <a:cubicBezTo>
                    <a:pt x="120000" y="92850"/>
                    <a:pt x="120000" y="92850"/>
                    <a:pt x="120000" y="92850"/>
                  </a:cubicBezTo>
                  <a:cubicBezTo>
                    <a:pt x="118110" y="91221"/>
                    <a:pt x="118110" y="91221"/>
                    <a:pt x="118110" y="91221"/>
                  </a:cubicBezTo>
                  <a:cubicBezTo>
                    <a:pt x="118110" y="89592"/>
                    <a:pt x="118110" y="89592"/>
                    <a:pt x="118110" y="89592"/>
                  </a:cubicBezTo>
                  <a:cubicBezTo>
                    <a:pt x="118582" y="87420"/>
                    <a:pt x="118582" y="87420"/>
                    <a:pt x="118582" y="87420"/>
                  </a:cubicBezTo>
                  <a:cubicBezTo>
                    <a:pt x="116220" y="87420"/>
                    <a:pt x="116220" y="87420"/>
                    <a:pt x="116220" y="87420"/>
                  </a:cubicBezTo>
                  <a:cubicBezTo>
                    <a:pt x="114803" y="90135"/>
                    <a:pt x="114803" y="90135"/>
                    <a:pt x="114803" y="90135"/>
                  </a:cubicBezTo>
                  <a:cubicBezTo>
                    <a:pt x="114803" y="87420"/>
                    <a:pt x="114803" y="87420"/>
                    <a:pt x="114803" y="87420"/>
                  </a:cubicBezTo>
                  <a:cubicBezTo>
                    <a:pt x="112440" y="84705"/>
                    <a:pt x="112440" y="84705"/>
                    <a:pt x="112440" y="84705"/>
                  </a:cubicBezTo>
                  <a:cubicBezTo>
                    <a:pt x="112913" y="82533"/>
                    <a:pt x="112913" y="82533"/>
                    <a:pt x="112913" y="82533"/>
                  </a:cubicBezTo>
                  <a:cubicBezTo>
                    <a:pt x="113385" y="79276"/>
                    <a:pt x="113385" y="79276"/>
                    <a:pt x="113385" y="79276"/>
                  </a:cubicBezTo>
                  <a:cubicBezTo>
                    <a:pt x="111496" y="73303"/>
                    <a:pt x="111496" y="73303"/>
                    <a:pt x="111496" y="73303"/>
                  </a:cubicBezTo>
                  <a:cubicBezTo>
                    <a:pt x="109606" y="71131"/>
                    <a:pt x="109606" y="71131"/>
                    <a:pt x="109606" y="71131"/>
                  </a:cubicBezTo>
                  <a:cubicBezTo>
                    <a:pt x="103464" y="66244"/>
                    <a:pt x="103464" y="66244"/>
                    <a:pt x="103464" y="66244"/>
                  </a:cubicBezTo>
                  <a:cubicBezTo>
                    <a:pt x="102047" y="67330"/>
                    <a:pt x="102047" y="67330"/>
                    <a:pt x="102047" y="67330"/>
                  </a:cubicBezTo>
                  <a:cubicBezTo>
                    <a:pt x="98267" y="64072"/>
                    <a:pt x="98267" y="64072"/>
                    <a:pt x="98267" y="64072"/>
                  </a:cubicBezTo>
                  <a:cubicBezTo>
                    <a:pt x="95433" y="60814"/>
                    <a:pt x="95433" y="60814"/>
                    <a:pt x="95433" y="60814"/>
                  </a:cubicBezTo>
                  <a:cubicBezTo>
                    <a:pt x="95433" y="57556"/>
                    <a:pt x="95433" y="57556"/>
                    <a:pt x="95433" y="57556"/>
                  </a:cubicBezTo>
                  <a:cubicBezTo>
                    <a:pt x="96377" y="54298"/>
                    <a:pt x="96377" y="54298"/>
                    <a:pt x="96377" y="54298"/>
                  </a:cubicBezTo>
                  <a:cubicBezTo>
                    <a:pt x="96850" y="52126"/>
                    <a:pt x="96850" y="52126"/>
                    <a:pt x="96850" y="52126"/>
                  </a:cubicBezTo>
                  <a:cubicBezTo>
                    <a:pt x="97322" y="49411"/>
                    <a:pt x="97322" y="49411"/>
                    <a:pt x="97322" y="49411"/>
                  </a:cubicBezTo>
                  <a:cubicBezTo>
                    <a:pt x="98740" y="45610"/>
                    <a:pt x="98740" y="45610"/>
                    <a:pt x="98740" y="45610"/>
                  </a:cubicBezTo>
                  <a:cubicBezTo>
                    <a:pt x="97322" y="43438"/>
                    <a:pt x="97322" y="43438"/>
                    <a:pt x="97322" y="43438"/>
                  </a:cubicBezTo>
                  <a:cubicBezTo>
                    <a:pt x="95433" y="41266"/>
                    <a:pt x="95433" y="41266"/>
                    <a:pt x="95433" y="41266"/>
                  </a:cubicBezTo>
                  <a:cubicBezTo>
                    <a:pt x="92598" y="41266"/>
                    <a:pt x="92598" y="41266"/>
                    <a:pt x="92598" y="41266"/>
                  </a:cubicBezTo>
                  <a:cubicBezTo>
                    <a:pt x="91181" y="42352"/>
                    <a:pt x="91181" y="42352"/>
                    <a:pt x="91181" y="42352"/>
                  </a:cubicBezTo>
                  <a:cubicBezTo>
                    <a:pt x="90236" y="43981"/>
                    <a:pt x="90236" y="43981"/>
                    <a:pt x="90236" y="43981"/>
                  </a:cubicBezTo>
                  <a:cubicBezTo>
                    <a:pt x="87874" y="41266"/>
                    <a:pt x="87874" y="41266"/>
                    <a:pt x="87874" y="41266"/>
                  </a:cubicBezTo>
                  <a:cubicBezTo>
                    <a:pt x="87874" y="36380"/>
                    <a:pt x="87874" y="36380"/>
                    <a:pt x="87874" y="36380"/>
                  </a:cubicBezTo>
                  <a:cubicBezTo>
                    <a:pt x="85511" y="32579"/>
                    <a:pt x="85511" y="32579"/>
                    <a:pt x="85511" y="32579"/>
                  </a:cubicBezTo>
                  <a:cubicBezTo>
                    <a:pt x="77007" y="24434"/>
                    <a:pt x="77007" y="24434"/>
                    <a:pt x="77007" y="24434"/>
                  </a:cubicBezTo>
                  <a:cubicBezTo>
                    <a:pt x="73700" y="17918"/>
                    <a:pt x="73700" y="17918"/>
                    <a:pt x="73700" y="17918"/>
                  </a:cubicBezTo>
                  <a:cubicBezTo>
                    <a:pt x="73700" y="11945"/>
                    <a:pt x="73700" y="11945"/>
                    <a:pt x="73700" y="11945"/>
                  </a:cubicBezTo>
                  <a:cubicBezTo>
                    <a:pt x="73700" y="5972"/>
                    <a:pt x="73700" y="5972"/>
                    <a:pt x="73700" y="5972"/>
                  </a:cubicBezTo>
                  <a:cubicBezTo>
                    <a:pt x="74645" y="5429"/>
                    <a:pt x="74645" y="5429"/>
                    <a:pt x="74645" y="5429"/>
                  </a:cubicBezTo>
                  <a:cubicBezTo>
                    <a:pt x="68976" y="0"/>
                    <a:pt x="68976" y="0"/>
                    <a:pt x="68976" y="0"/>
                  </a:cubicBezTo>
                  <a:cubicBezTo>
                    <a:pt x="0" y="1085"/>
                    <a:pt x="0" y="1085"/>
                    <a:pt x="0" y="1085"/>
                  </a:cubicBezTo>
                  <a:cubicBezTo>
                    <a:pt x="472" y="2171"/>
                    <a:pt x="472" y="2171"/>
                    <a:pt x="472" y="2171"/>
                  </a:cubicBezTo>
                  <a:cubicBezTo>
                    <a:pt x="1889" y="3257"/>
                    <a:pt x="1889" y="3257"/>
                    <a:pt x="1889" y="3257"/>
                  </a:cubicBezTo>
                  <a:cubicBezTo>
                    <a:pt x="2362" y="5972"/>
                    <a:pt x="2362" y="5972"/>
                    <a:pt x="2362" y="5972"/>
                  </a:cubicBezTo>
                  <a:cubicBezTo>
                    <a:pt x="1417" y="7058"/>
                    <a:pt x="1417" y="7058"/>
                    <a:pt x="1417" y="7058"/>
                  </a:cubicBezTo>
                  <a:cubicBezTo>
                    <a:pt x="2362" y="8687"/>
                    <a:pt x="2362" y="8687"/>
                    <a:pt x="2362" y="8687"/>
                  </a:cubicBezTo>
                  <a:cubicBezTo>
                    <a:pt x="2362" y="8687"/>
                    <a:pt x="1889" y="8687"/>
                    <a:pt x="2362" y="9230"/>
                  </a:cubicBezTo>
                  <a:cubicBezTo>
                    <a:pt x="2834" y="9773"/>
                    <a:pt x="5196" y="10316"/>
                    <a:pt x="5196" y="10316"/>
                  </a:cubicBezTo>
                  <a:cubicBezTo>
                    <a:pt x="5669" y="13574"/>
                    <a:pt x="5669" y="13574"/>
                    <a:pt x="5669" y="13574"/>
                  </a:cubicBezTo>
                  <a:cubicBezTo>
                    <a:pt x="6614" y="15746"/>
                    <a:pt x="6614" y="15746"/>
                    <a:pt x="6614" y="15746"/>
                  </a:cubicBezTo>
                  <a:cubicBezTo>
                    <a:pt x="6614" y="15746"/>
                    <a:pt x="6614" y="15746"/>
                    <a:pt x="6614" y="15746"/>
                  </a:cubicBezTo>
                  <a:cubicBezTo>
                    <a:pt x="8503" y="19004"/>
                    <a:pt x="8503" y="19004"/>
                    <a:pt x="8503" y="19004"/>
                  </a:cubicBezTo>
                  <a:cubicBezTo>
                    <a:pt x="9448" y="21176"/>
                    <a:pt x="9448" y="21176"/>
                    <a:pt x="9448" y="21176"/>
                  </a:cubicBezTo>
                  <a:cubicBezTo>
                    <a:pt x="13700" y="21176"/>
                    <a:pt x="13700" y="21176"/>
                    <a:pt x="13700" y="21176"/>
                  </a:cubicBezTo>
                  <a:cubicBezTo>
                    <a:pt x="14645" y="21176"/>
                    <a:pt x="14645" y="21176"/>
                    <a:pt x="14645" y="21176"/>
                  </a:cubicBezTo>
                  <a:cubicBezTo>
                    <a:pt x="14645" y="23891"/>
                    <a:pt x="14645" y="23891"/>
                    <a:pt x="14645" y="23891"/>
                  </a:cubicBezTo>
                  <a:cubicBezTo>
                    <a:pt x="13228" y="27149"/>
                    <a:pt x="13228" y="27149"/>
                    <a:pt x="13228" y="27149"/>
                  </a:cubicBezTo>
                  <a:cubicBezTo>
                    <a:pt x="11811" y="29864"/>
                    <a:pt x="11811" y="29864"/>
                    <a:pt x="11811" y="29864"/>
                  </a:cubicBezTo>
                  <a:cubicBezTo>
                    <a:pt x="14645" y="33122"/>
                    <a:pt x="14645" y="33122"/>
                    <a:pt x="14645" y="33122"/>
                  </a:cubicBezTo>
                  <a:cubicBezTo>
                    <a:pt x="15590" y="36380"/>
                    <a:pt x="15590" y="36380"/>
                    <a:pt x="15590" y="36380"/>
                  </a:cubicBezTo>
                  <a:cubicBezTo>
                    <a:pt x="17007" y="37466"/>
                    <a:pt x="17007" y="37466"/>
                    <a:pt x="17007" y="37466"/>
                  </a:cubicBezTo>
                  <a:cubicBezTo>
                    <a:pt x="19842" y="39095"/>
                    <a:pt x="19842" y="39095"/>
                    <a:pt x="19842" y="39095"/>
                  </a:cubicBezTo>
                  <a:cubicBezTo>
                    <a:pt x="19842" y="95565"/>
                    <a:pt x="19842" y="95565"/>
                    <a:pt x="19842" y="95565"/>
                  </a:cubicBezTo>
                  <a:cubicBezTo>
                    <a:pt x="19842" y="109140"/>
                    <a:pt x="19842" y="109140"/>
                    <a:pt x="19842" y="109140"/>
                  </a:cubicBezTo>
                  <a:cubicBezTo>
                    <a:pt x="101574" y="106968"/>
                    <a:pt x="101574" y="106968"/>
                    <a:pt x="101574" y="106968"/>
                  </a:cubicBezTo>
                  <a:cubicBezTo>
                    <a:pt x="102047" y="110226"/>
                    <a:pt x="102047" y="110226"/>
                    <a:pt x="102047" y="110226"/>
                  </a:cubicBezTo>
                  <a:cubicBezTo>
                    <a:pt x="96850" y="120000"/>
                    <a:pt x="96850" y="120000"/>
                    <a:pt x="96850" y="120000"/>
                  </a:cubicBezTo>
                  <a:cubicBezTo>
                    <a:pt x="110078" y="118914"/>
                    <a:pt x="110078" y="118914"/>
                    <a:pt x="110078" y="118914"/>
                  </a:cubicBezTo>
                  <a:cubicBezTo>
                    <a:pt x="110551" y="117285"/>
                    <a:pt x="110551" y="117285"/>
                    <a:pt x="110551" y="117285"/>
                  </a:cubicBezTo>
                  <a:cubicBezTo>
                    <a:pt x="111496" y="115656"/>
                    <a:pt x="111496" y="115656"/>
                    <a:pt x="111496" y="115656"/>
                  </a:cubicBezTo>
                  <a:cubicBezTo>
                    <a:pt x="111496" y="115656"/>
                    <a:pt x="112440" y="115113"/>
                    <a:pt x="111968" y="114570"/>
                  </a:cubicBezTo>
                  <a:cubicBezTo>
                    <a:pt x="111968" y="114027"/>
                    <a:pt x="111023" y="112398"/>
                    <a:pt x="111023" y="112398"/>
                  </a:cubicBezTo>
                  <a:cubicBezTo>
                    <a:pt x="110551" y="111855"/>
                    <a:pt x="110551" y="111855"/>
                    <a:pt x="110551" y="111855"/>
                  </a:cubicBezTo>
                  <a:cubicBezTo>
                    <a:pt x="111023" y="110769"/>
                    <a:pt x="111023" y="110769"/>
                    <a:pt x="111023" y="110769"/>
                  </a:cubicBezTo>
                  <a:cubicBezTo>
                    <a:pt x="111968" y="110226"/>
                    <a:pt x="111968" y="110226"/>
                    <a:pt x="111968" y="110226"/>
                  </a:cubicBezTo>
                  <a:cubicBezTo>
                    <a:pt x="112440" y="108597"/>
                    <a:pt x="112440" y="108597"/>
                    <a:pt x="112440" y="108597"/>
                  </a:cubicBezTo>
                  <a:cubicBezTo>
                    <a:pt x="112440" y="106968"/>
                    <a:pt x="112440" y="106968"/>
                    <a:pt x="112440" y="106968"/>
                  </a:cubicBezTo>
                  <a:cubicBezTo>
                    <a:pt x="112440" y="105339"/>
                    <a:pt x="112440" y="105339"/>
                    <a:pt x="112440" y="105339"/>
                  </a:cubicBezTo>
                  <a:lnTo>
                    <a:pt x="112440" y="104796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5" name="Shape 1427">
              <a:extLst>
                <a:ext uri="{FF2B5EF4-FFF2-40B4-BE49-F238E27FC236}">
                  <a16:creationId xmlns:a16="http://schemas.microsoft.com/office/drawing/2014/main" id="{70D83F93-0937-CFBC-5417-205097C43258}"/>
                </a:ext>
              </a:extLst>
            </p:cNvPr>
            <p:cNvSpPr/>
            <p:nvPr/>
          </p:nvSpPr>
          <p:spPr>
            <a:xfrm>
              <a:off x="6642332" y="1820781"/>
              <a:ext cx="350780" cy="4081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846" y="69917"/>
                  </a:moveTo>
                  <a:lnTo>
                    <a:pt x="80192" y="66942"/>
                  </a:lnTo>
                  <a:lnTo>
                    <a:pt x="80192" y="55041"/>
                  </a:lnTo>
                  <a:lnTo>
                    <a:pt x="83076" y="53057"/>
                  </a:lnTo>
                  <a:lnTo>
                    <a:pt x="92884" y="45123"/>
                  </a:lnTo>
                  <a:lnTo>
                    <a:pt x="97500" y="39669"/>
                  </a:lnTo>
                  <a:lnTo>
                    <a:pt x="106730" y="34214"/>
                  </a:lnTo>
                  <a:lnTo>
                    <a:pt x="120000" y="27272"/>
                  </a:lnTo>
                  <a:lnTo>
                    <a:pt x="115384" y="26280"/>
                  </a:lnTo>
                  <a:lnTo>
                    <a:pt x="105576" y="25785"/>
                  </a:lnTo>
                  <a:lnTo>
                    <a:pt x="97500" y="24297"/>
                  </a:lnTo>
                  <a:lnTo>
                    <a:pt x="95769" y="25785"/>
                  </a:lnTo>
                  <a:lnTo>
                    <a:pt x="93461" y="27272"/>
                  </a:lnTo>
                  <a:lnTo>
                    <a:pt x="88846" y="27272"/>
                  </a:lnTo>
                  <a:lnTo>
                    <a:pt x="87115" y="25289"/>
                  </a:lnTo>
                  <a:lnTo>
                    <a:pt x="84807" y="23801"/>
                  </a:lnTo>
                  <a:lnTo>
                    <a:pt x="78461" y="22314"/>
                  </a:lnTo>
                  <a:lnTo>
                    <a:pt x="76730" y="22314"/>
                  </a:lnTo>
                  <a:lnTo>
                    <a:pt x="74423" y="21322"/>
                  </a:lnTo>
                  <a:lnTo>
                    <a:pt x="73846" y="20826"/>
                  </a:lnTo>
                  <a:lnTo>
                    <a:pt x="68653" y="20330"/>
                  </a:lnTo>
                  <a:lnTo>
                    <a:pt x="65769" y="17851"/>
                  </a:lnTo>
                  <a:lnTo>
                    <a:pt x="69230" y="19338"/>
                  </a:lnTo>
                  <a:lnTo>
                    <a:pt x="70961" y="17851"/>
                  </a:lnTo>
                  <a:lnTo>
                    <a:pt x="68653" y="17355"/>
                  </a:lnTo>
                  <a:lnTo>
                    <a:pt x="65769" y="17355"/>
                  </a:lnTo>
                  <a:lnTo>
                    <a:pt x="62884" y="17355"/>
                  </a:lnTo>
                  <a:lnTo>
                    <a:pt x="60576" y="17355"/>
                  </a:lnTo>
                  <a:lnTo>
                    <a:pt x="57692" y="17355"/>
                  </a:lnTo>
                  <a:lnTo>
                    <a:pt x="55961" y="19338"/>
                  </a:lnTo>
                  <a:lnTo>
                    <a:pt x="53653" y="19338"/>
                  </a:lnTo>
                  <a:lnTo>
                    <a:pt x="50192" y="16859"/>
                  </a:lnTo>
                  <a:lnTo>
                    <a:pt x="48461" y="16859"/>
                  </a:lnTo>
                  <a:lnTo>
                    <a:pt x="46153" y="16859"/>
                  </a:lnTo>
                  <a:lnTo>
                    <a:pt x="42115" y="15867"/>
                  </a:lnTo>
                  <a:lnTo>
                    <a:pt x="39230" y="11900"/>
                  </a:lnTo>
                  <a:lnTo>
                    <a:pt x="39230" y="11900"/>
                  </a:lnTo>
                  <a:lnTo>
                    <a:pt x="38076" y="9917"/>
                  </a:lnTo>
                  <a:lnTo>
                    <a:pt x="35769" y="9917"/>
                  </a:lnTo>
                  <a:lnTo>
                    <a:pt x="33461" y="9917"/>
                  </a:lnTo>
                  <a:lnTo>
                    <a:pt x="31730" y="9917"/>
                  </a:lnTo>
                  <a:lnTo>
                    <a:pt x="31153" y="7933"/>
                  </a:lnTo>
                  <a:lnTo>
                    <a:pt x="32884" y="5950"/>
                  </a:lnTo>
                  <a:lnTo>
                    <a:pt x="33461" y="3966"/>
                  </a:lnTo>
                  <a:lnTo>
                    <a:pt x="35769" y="2479"/>
                  </a:lnTo>
                  <a:lnTo>
                    <a:pt x="34615" y="991"/>
                  </a:lnTo>
                  <a:lnTo>
                    <a:pt x="34615" y="991"/>
                  </a:lnTo>
                  <a:lnTo>
                    <a:pt x="32307" y="0"/>
                  </a:lnTo>
                  <a:lnTo>
                    <a:pt x="32307" y="4958"/>
                  </a:lnTo>
                  <a:lnTo>
                    <a:pt x="31153" y="5950"/>
                  </a:lnTo>
                  <a:lnTo>
                    <a:pt x="30000" y="7933"/>
                  </a:lnTo>
                  <a:lnTo>
                    <a:pt x="0" y="7933"/>
                  </a:lnTo>
                  <a:lnTo>
                    <a:pt x="576" y="9917"/>
                  </a:lnTo>
                  <a:lnTo>
                    <a:pt x="576" y="11404"/>
                  </a:lnTo>
                  <a:lnTo>
                    <a:pt x="576" y="11900"/>
                  </a:lnTo>
                  <a:lnTo>
                    <a:pt x="2307" y="12892"/>
                  </a:lnTo>
                  <a:lnTo>
                    <a:pt x="2307" y="14876"/>
                  </a:lnTo>
                  <a:lnTo>
                    <a:pt x="1730" y="15371"/>
                  </a:lnTo>
                  <a:lnTo>
                    <a:pt x="576" y="16363"/>
                  </a:lnTo>
                  <a:lnTo>
                    <a:pt x="576" y="16859"/>
                  </a:lnTo>
                  <a:lnTo>
                    <a:pt x="576" y="18842"/>
                  </a:lnTo>
                  <a:lnTo>
                    <a:pt x="1153" y="19834"/>
                  </a:lnTo>
                  <a:lnTo>
                    <a:pt x="1730" y="22314"/>
                  </a:lnTo>
                  <a:lnTo>
                    <a:pt x="576" y="25289"/>
                  </a:lnTo>
                  <a:lnTo>
                    <a:pt x="1730" y="27768"/>
                  </a:lnTo>
                  <a:lnTo>
                    <a:pt x="3461" y="31735"/>
                  </a:lnTo>
                  <a:lnTo>
                    <a:pt x="5192" y="34710"/>
                  </a:lnTo>
                  <a:lnTo>
                    <a:pt x="5192" y="38677"/>
                  </a:lnTo>
                  <a:lnTo>
                    <a:pt x="5769" y="45619"/>
                  </a:lnTo>
                  <a:lnTo>
                    <a:pt x="5769" y="51570"/>
                  </a:lnTo>
                  <a:lnTo>
                    <a:pt x="5769" y="55537"/>
                  </a:lnTo>
                  <a:lnTo>
                    <a:pt x="6923" y="56528"/>
                  </a:lnTo>
                  <a:lnTo>
                    <a:pt x="6923" y="57520"/>
                  </a:lnTo>
                  <a:lnTo>
                    <a:pt x="6923" y="60495"/>
                  </a:lnTo>
                  <a:lnTo>
                    <a:pt x="8653" y="61487"/>
                  </a:lnTo>
                  <a:lnTo>
                    <a:pt x="9807" y="62975"/>
                  </a:lnTo>
                  <a:lnTo>
                    <a:pt x="10384" y="65454"/>
                  </a:lnTo>
                  <a:lnTo>
                    <a:pt x="10384" y="67438"/>
                  </a:lnTo>
                  <a:lnTo>
                    <a:pt x="10384" y="69917"/>
                  </a:lnTo>
                  <a:lnTo>
                    <a:pt x="9230" y="70413"/>
                  </a:lnTo>
                  <a:lnTo>
                    <a:pt x="9230" y="70413"/>
                  </a:lnTo>
                  <a:lnTo>
                    <a:pt x="9807" y="71404"/>
                  </a:lnTo>
                  <a:lnTo>
                    <a:pt x="7500" y="72892"/>
                  </a:lnTo>
                  <a:lnTo>
                    <a:pt x="6346" y="74380"/>
                  </a:lnTo>
                  <a:lnTo>
                    <a:pt x="4615" y="75371"/>
                  </a:lnTo>
                  <a:lnTo>
                    <a:pt x="4615" y="76363"/>
                  </a:lnTo>
                  <a:lnTo>
                    <a:pt x="4615" y="77355"/>
                  </a:lnTo>
                  <a:lnTo>
                    <a:pt x="5192" y="78347"/>
                  </a:lnTo>
                  <a:lnTo>
                    <a:pt x="6923" y="79338"/>
                  </a:lnTo>
                  <a:lnTo>
                    <a:pt x="6923" y="80826"/>
                  </a:lnTo>
                  <a:lnTo>
                    <a:pt x="9807" y="81322"/>
                  </a:lnTo>
                  <a:lnTo>
                    <a:pt x="10384" y="82809"/>
                  </a:lnTo>
                  <a:lnTo>
                    <a:pt x="12115" y="83801"/>
                  </a:lnTo>
                  <a:lnTo>
                    <a:pt x="10384" y="120000"/>
                  </a:lnTo>
                  <a:lnTo>
                    <a:pt x="99230" y="118512"/>
                  </a:lnTo>
                  <a:lnTo>
                    <a:pt x="99807" y="115537"/>
                  </a:lnTo>
                  <a:lnTo>
                    <a:pt x="99230" y="112561"/>
                  </a:lnTo>
                  <a:lnTo>
                    <a:pt x="95769" y="109090"/>
                  </a:lnTo>
                  <a:lnTo>
                    <a:pt x="92307" y="107107"/>
                  </a:lnTo>
                  <a:lnTo>
                    <a:pt x="90576" y="105619"/>
                  </a:lnTo>
                  <a:lnTo>
                    <a:pt x="86538" y="101157"/>
                  </a:lnTo>
                  <a:lnTo>
                    <a:pt x="79615" y="97685"/>
                  </a:lnTo>
                  <a:lnTo>
                    <a:pt x="75000" y="95702"/>
                  </a:lnTo>
                  <a:lnTo>
                    <a:pt x="72115" y="93719"/>
                  </a:lnTo>
                  <a:lnTo>
                    <a:pt x="72692" y="86280"/>
                  </a:lnTo>
                  <a:lnTo>
                    <a:pt x="73846" y="78842"/>
                  </a:lnTo>
                  <a:lnTo>
                    <a:pt x="72692" y="78842"/>
                  </a:lnTo>
                  <a:lnTo>
                    <a:pt x="70384" y="76363"/>
                  </a:lnTo>
                  <a:lnTo>
                    <a:pt x="72692" y="71900"/>
                  </a:lnTo>
                  <a:lnTo>
                    <a:pt x="73846" y="69917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cxnSp>
          <p:nvCxnSpPr>
            <p:cNvPr id="66" name="Shape 1428">
              <a:extLst>
                <a:ext uri="{FF2B5EF4-FFF2-40B4-BE49-F238E27FC236}">
                  <a16:creationId xmlns:a16="http://schemas.microsoft.com/office/drawing/2014/main" id="{76AAB9A3-B726-CDD4-FD5F-A83C5ABAC4C7}"/>
                </a:ext>
              </a:extLst>
            </p:cNvPr>
            <p:cNvCxnSpPr/>
            <p:nvPr/>
          </p:nvCxnSpPr>
          <p:spPr>
            <a:xfrm>
              <a:off x="6881807" y="2014722"/>
              <a:ext cx="0" cy="0"/>
            </a:xfrm>
            <a:prstGeom prst="straightConnector1">
              <a:avLst/>
            </a:prstGeom>
            <a:grpFill/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Shape 1429">
              <a:extLst>
                <a:ext uri="{FF2B5EF4-FFF2-40B4-BE49-F238E27FC236}">
                  <a16:creationId xmlns:a16="http://schemas.microsoft.com/office/drawing/2014/main" id="{047D4985-CABC-9539-88C8-06AE69D6978A}"/>
                </a:ext>
              </a:extLst>
            </p:cNvPr>
            <p:cNvCxnSpPr/>
            <p:nvPr/>
          </p:nvCxnSpPr>
          <p:spPr>
            <a:xfrm>
              <a:off x="6881807" y="2014722"/>
              <a:ext cx="0" cy="0"/>
            </a:xfrm>
            <a:prstGeom prst="straightConnector1">
              <a:avLst/>
            </a:pr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68" name="Shape 1430">
              <a:extLst>
                <a:ext uri="{FF2B5EF4-FFF2-40B4-BE49-F238E27FC236}">
                  <a16:creationId xmlns:a16="http://schemas.microsoft.com/office/drawing/2014/main" id="{678268F7-BCC4-7E45-C85E-E9B4B3B44FE0}"/>
                </a:ext>
              </a:extLst>
            </p:cNvPr>
            <p:cNvSpPr/>
            <p:nvPr/>
          </p:nvSpPr>
          <p:spPr>
            <a:xfrm>
              <a:off x="6964443" y="1940518"/>
              <a:ext cx="409805" cy="3861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2666"/>
                  </a:moveTo>
                  <a:cubicBezTo>
                    <a:pt x="836" y="21777"/>
                    <a:pt x="836" y="21777"/>
                    <a:pt x="836" y="21777"/>
                  </a:cubicBezTo>
                  <a:cubicBezTo>
                    <a:pt x="2508" y="21777"/>
                    <a:pt x="2508" y="21777"/>
                    <a:pt x="2508" y="21777"/>
                  </a:cubicBezTo>
                  <a:cubicBezTo>
                    <a:pt x="4599" y="20444"/>
                    <a:pt x="4599" y="20444"/>
                    <a:pt x="4599" y="20444"/>
                  </a:cubicBezTo>
                  <a:cubicBezTo>
                    <a:pt x="5017" y="19555"/>
                    <a:pt x="5017" y="19555"/>
                    <a:pt x="5017" y="19555"/>
                  </a:cubicBezTo>
                  <a:cubicBezTo>
                    <a:pt x="5853" y="17777"/>
                    <a:pt x="5853" y="17777"/>
                    <a:pt x="5853" y="17777"/>
                  </a:cubicBezTo>
                  <a:cubicBezTo>
                    <a:pt x="7108" y="16444"/>
                    <a:pt x="7108" y="16444"/>
                    <a:pt x="7108" y="16444"/>
                  </a:cubicBezTo>
                  <a:cubicBezTo>
                    <a:pt x="8362" y="16000"/>
                    <a:pt x="8362" y="16000"/>
                    <a:pt x="8362" y="16000"/>
                  </a:cubicBezTo>
                  <a:cubicBezTo>
                    <a:pt x="9616" y="16000"/>
                    <a:pt x="9616" y="16000"/>
                    <a:pt x="9616" y="16000"/>
                  </a:cubicBezTo>
                  <a:cubicBezTo>
                    <a:pt x="12125" y="16000"/>
                    <a:pt x="12125" y="16000"/>
                    <a:pt x="12125" y="16000"/>
                  </a:cubicBezTo>
                  <a:cubicBezTo>
                    <a:pt x="13379" y="15111"/>
                    <a:pt x="13379" y="15111"/>
                    <a:pt x="13379" y="15111"/>
                  </a:cubicBezTo>
                  <a:cubicBezTo>
                    <a:pt x="17560" y="12000"/>
                    <a:pt x="17560" y="12000"/>
                    <a:pt x="17560" y="12000"/>
                  </a:cubicBezTo>
                  <a:cubicBezTo>
                    <a:pt x="18815" y="11555"/>
                    <a:pt x="18815" y="11555"/>
                    <a:pt x="18815" y="11555"/>
                  </a:cubicBezTo>
                  <a:cubicBezTo>
                    <a:pt x="20487" y="9777"/>
                    <a:pt x="20487" y="9777"/>
                    <a:pt x="20487" y="9777"/>
                  </a:cubicBezTo>
                  <a:cubicBezTo>
                    <a:pt x="21742" y="7555"/>
                    <a:pt x="21742" y="7555"/>
                    <a:pt x="21742" y="7555"/>
                  </a:cubicBezTo>
                  <a:cubicBezTo>
                    <a:pt x="23414" y="6222"/>
                    <a:pt x="23414" y="6222"/>
                    <a:pt x="23414" y="6222"/>
                  </a:cubicBezTo>
                  <a:cubicBezTo>
                    <a:pt x="25505" y="4000"/>
                    <a:pt x="25505" y="4000"/>
                    <a:pt x="25505" y="4000"/>
                  </a:cubicBezTo>
                  <a:cubicBezTo>
                    <a:pt x="27177" y="1777"/>
                    <a:pt x="27177" y="1777"/>
                    <a:pt x="27177" y="1777"/>
                  </a:cubicBezTo>
                  <a:cubicBezTo>
                    <a:pt x="29268" y="444"/>
                    <a:pt x="29268" y="444"/>
                    <a:pt x="29268" y="444"/>
                  </a:cubicBezTo>
                  <a:cubicBezTo>
                    <a:pt x="32195" y="0"/>
                    <a:pt x="32195" y="0"/>
                    <a:pt x="32195" y="0"/>
                  </a:cubicBezTo>
                  <a:cubicBezTo>
                    <a:pt x="33449" y="0"/>
                    <a:pt x="33449" y="0"/>
                    <a:pt x="33449" y="0"/>
                  </a:cubicBezTo>
                  <a:cubicBezTo>
                    <a:pt x="35540" y="888"/>
                    <a:pt x="35540" y="888"/>
                    <a:pt x="35540" y="888"/>
                  </a:cubicBezTo>
                  <a:cubicBezTo>
                    <a:pt x="34703" y="1333"/>
                    <a:pt x="34703" y="1333"/>
                    <a:pt x="34703" y="1333"/>
                  </a:cubicBezTo>
                  <a:cubicBezTo>
                    <a:pt x="33031" y="2222"/>
                    <a:pt x="33031" y="2222"/>
                    <a:pt x="33031" y="2222"/>
                  </a:cubicBezTo>
                  <a:cubicBezTo>
                    <a:pt x="31358" y="2666"/>
                    <a:pt x="31358" y="2666"/>
                    <a:pt x="31358" y="2666"/>
                  </a:cubicBezTo>
                  <a:cubicBezTo>
                    <a:pt x="31777" y="3555"/>
                    <a:pt x="31777" y="3555"/>
                    <a:pt x="31777" y="3555"/>
                  </a:cubicBezTo>
                  <a:cubicBezTo>
                    <a:pt x="29268" y="6222"/>
                    <a:pt x="29268" y="6222"/>
                    <a:pt x="29268" y="6222"/>
                  </a:cubicBezTo>
                  <a:cubicBezTo>
                    <a:pt x="29268" y="6222"/>
                    <a:pt x="28432" y="6222"/>
                    <a:pt x="28432" y="6666"/>
                  </a:cubicBezTo>
                  <a:cubicBezTo>
                    <a:pt x="28432" y="7111"/>
                    <a:pt x="27177" y="10222"/>
                    <a:pt x="27177" y="10222"/>
                  </a:cubicBezTo>
                  <a:cubicBezTo>
                    <a:pt x="27177" y="8444"/>
                    <a:pt x="27177" y="8444"/>
                    <a:pt x="27177" y="8444"/>
                  </a:cubicBezTo>
                  <a:cubicBezTo>
                    <a:pt x="26341" y="7555"/>
                    <a:pt x="26341" y="7555"/>
                    <a:pt x="26341" y="7555"/>
                  </a:cubicBezTo>
                  <a:cubicBezTo>
                    <a:pt x="25923" y="12000"/>
                    <a:pt x="25923" y="12000"/>
                    <a:pt x="25923" y="12000"/>
                  </a:cubicBezTo>
                  <a:cubicBezTo>
                    <a:pt x="25923" y="14666"/>
                    <a:pt x="25923" y="14666"/>
                    <a:pt x="25923" y="14666"/>
                  </a:cubicBezTo>
                  <a:cubicBezTo>
                    <a:pt x="27177" y="13777"/>
                    <a:pt x="27177" y="13777"/>
                    <a:pt x="27177" y="13777"/>
                  </a:cubicBezTo>
                  <a:cubicBezTo>
                    <a:pt x="28013" y="12888"/>
                    <a:pt x="28013" y="12888"/>
                    <a:pt x="28013" y="12888"/>
                  </a:cubicBezTo>
                  <a:cubicBezTo>
                    <a:pt x="28432" y="12888"/>
                    <a:pt x="28432" y="12888"/>
                    <a:pt x="28432" y="12888"/>
                  </a:cubicBezTo>
                  <a:cubicBezTo>
                    <a:pt x="28850" y="13777"/>
                    <a:pt x="28850" y="13777"/>
                    <a:pt x="28850" y="13777"/>
                  </a:cubicBezTo>
                  <a:cubicBezTo>
                    <a:pt x="30104" y="13777"/>
                    <a:pt x="30104" y="13777"/>
                    <a:pt x="30104" y="13777"/>
                  </a:cubicBezTo>
                  <a:cubicBezTo>
                    <a:pt x="30940" y="13333"/>
                    <a:pt x="30940" y="13333"/>
                    <a:pt x="30940" y="13333"/>
                  </a:cubicBezTo>
                  <a:cubicBezTo>
                    <a:pt x="32195" y="12444"/>
                    <a:pt x="32195" y="12444"/>
                    <a:pt x="32195" y="12444"/>
                  </a:cubicBezTo>
                  <a:cubicBezTo>
                    <a:pt x="34285" y="12888"/>
                    <a:pt x="34285" y="12888"/>
                    <a:pt x="34285" y="12888"/>
                  </a:cubicBezTo>
                  <a:cubicBezTo>
                    <a:pt x="38466" y="15111"/>
                    <a:pt x="38466" y="15111"/>
                    <a:pt x="38466" y="15111"/>
                  </a:cubicBezTo>
                  <a:cubicBezTo>
                    <a:pt x="40975" y="18222"/>
                    <a:pt x="40975" y="18222"/>
                    <a:pt x="40975" y="18222"/>
                  </a:cubicBezTo>
                  <a:cubicBezTo>
                    <a:pt x="42648" y="19555"/>
                    <a:pt x="42648" y="19555"/>
                    <a:pt x="42648" y="19555"/>
                  </a:cubicBezTo>
                  <a:cubicBezTo>
                    <a:pt x="46411" y="20000"/>
                    <a:pt x="46411" y="20000"/>
                    <a:pt x="46411" y="20000"/>
                  </a:cubicBezTo>
                  <a:cubicBezTo>
                    <a:pt x="47665" y="19555"/>
                    <a:pt x="47665" y="19555"/>
                    <a:pt x="47665" y="19555"/>
                  </a:cubicBezTo>
                  <a:cubicBezTo>
                    <a:pt x="50592" y="20444"/>
                    <a:pt x="50592" y="20444"/>
                    <a:pt x="50592" y="20444"/>
                  </a:cubicBezTo>
                  <a:cubicBezTo>
                    <a:pt x="53101" y="21333"/>
                    <a:pt x="53101" y="21333"/>
                    <a:pt x="53101" y="21333"/>
                  </a:cubicBezTo>
                  <a:cubicBezTo>
                    <a:pt x="54355" y="19555"/>
                    <a:pt x="54355" y="19555"/>
                    <a:pt x="54355" y="19555"/>
                  </a:cubicBezTo>
                  <a:cubicBezTo>
                    <a:pt x="56445" y="17333"/>
                    <a:pt x="56445" y="17333"/>
                    <a:pt x="56445" y="17333"/>
                  </a:cubicBezTo>
                  <a:cubicBezTo>
                    <a:pt x="58118" y="15555"/>
                    <a:pt x="58118" y="15555"/>
                    <a:pt x="58118" y="15555"/>
                  </a:cubicBezTo>
                  <a:cubicBezTo>
                    <a:pt x="61881" y="14666"/>
                    <a:pt x="61881" y="14666"/>
                    <a:pt x="61881" y="14666"/>
                  </a:cubicBezTo>
                  <a:cubicBezTo>
                    <a:pt x="64390" y="13777"/>
                    <a:pt x="64390" y="13777"/>
                    <a:pt x="64390" y="13777"/>
                  </a:cubicBezTo>
                  <a:cubicBezTo>
                    <a:pt x="66898" y="13777"/>
                    <a:pt x="66898" y="13777"/>
                    <a:pt x="66898" y="13777"/>
                  </a:cubicBezTo>
                  <a:cubicBezTo>
                    <a:pt x="70662" y="12444"/>
                    <a:pt x="70662" y="12444"/>
                    <a:pt x="70662" y="12444"/>
                  </a:cubicBezTo>
                  <a:cubicBezTo>
                    <a:pt x="73170" y="11555"/>
                    <a:pt x="73170" y="11555"/>
                    <a:pt x="73170" y="11555"/>
                  </a:cubicBezTo>
                  <a:cubicBezTo>
                    <a:pt x="74425" y="12444"/>
                    <a:pt x="74425" y="12444"/>
                    <a:pt x="74425" y="12444"/>
                  </a:cubicBezTo>
                  <a:cubicBezTo>
                    <a:pt x="75261" y="16000"/>
                    <a:pt x="75261" y="16000"/>
                    <a:pt x="75261" y="16000"/>
                  </a:cubicBezTo>
                  <a:cubicBezTo>
                    <a:pt x="79860" y="16888"/>
                    <a:pt x="79860" y="16888"/>
                    <a:pt x="79860" y="16888"/>
                  </a:cubicBezTo>
                  <a:cubicBezTo>
                    <a:pt x="82787" y="16888"/>
                    <a:pt x="82787" y="16888"/>
                    <a:pt x="82787" y="16888"/>
                  </a:cubicBezTo>
                  <a:cubicBezTo>
                    <a:pt x="84878" y="17333"/>
                    <a:pt x="84878" y="17333"/>
                    <a:pt x="84878" y="17333"/>
                  </a:cubicBezTo>
                  <a:cubicBezTo>
                    <a:pt x="86550" y="19555"/>
                    <a:pt x="86550" y="19555"/>
                    <a:pt x="86550" y="19555"/>
                  </a:cubicBezTo>
                  <a:cubicBezTo>
                    <a:pt x="89059" y="22666"/>
                    <a:pt x="89059" y="22666"/>
                    <a:pt x="89059" y="22666"/>
                  </a:cubicBezTo>
                  <a:cubicBezTo>
                    <a:pt x="89895" y="23555"/>
                    <a:pt x="89895" y="23555"/>
                    <a:pt x="89895" y="23555"/>
                  </a:cubicBezTo>
                  <a:cubicBezTo>
                    <a:pt x="89895" y="23555"/>
                    <a:pt x="90313" y="24000"/>
                    <a:pt x="90731" y="24444"/>
                  </a:cubicBezTo>
                  <a:cubicBezTo>
                    <a:pt x="91149" y="24888"/>
                    <a:pt x="91567" y="25777"/>
                    <a:pt x="91567" y="25777"/>
                  </a:cubicBezTo>
                  <a:cubicBezTo>
                    <a:pt x="93658" y="26222"/>
                    <a:pt x="93658" y="26222"/>
                    <a:pt x="93658" y="26222"/>
                  </a:cubicBezTo>
                  <a:cubicBezTo>
                    <a:pt x="93658" y="26222"/>
                    <a:pt x="94494" y="25333"/>
                    <a:pt x="94494" y="25333"/>
                  </a:cubicBezTo>
                  <a:cubicBezTo>
                    <a:pt x="94494" y="24888"/>
                    <a:pt x="96167" y="24000"/>
                    <a:pt x="96167" y="24000"/>
                  </a:cubicBezTo>
                  <a:cubicBezTo>
                    <a:pt x="97003" y="24888"/>
                    <a:pt x="97003" y="24888"/>
                    <a:pt x="97003" y="24888"/>
                  </a:cubicBezTo>
                  <a:cubicBezTo>
                    <a:pt x="97003" y="24888"/>
                    <a:pt x="97839" y="25333"/>
                    <a:pt x="97003" y="25777"/>
                  </a:cubicBezTo>
                  <a:cubicBezTo>
                    <a:pt x="96585" y="25777"/>
                    <a:pt x="96167" y="26666"/>
                    <a:pt x="95749" y="26666"/>
                  </a:cubicBezTo>
                  <a:cubicBezTo>
                    <a:pt x="94912" y="26666"/>
                    <a:pt x="94076" y="26666"/>
                    <a:pt x="94076" y="26666"/>
                  </a:cubicBezTo>
                  <a:cubicBezTo>
                    <a:pt x="92404" y="26666"/>
                    <a:pt x="92404" y="26666"/>
                    <a:pt x="92404" y="26666"/>
                  </a:cubicBezTo>
                  <a:cubicBezTo>
                    <a:pt x="91567" y="27555"/>
                    <a:pt x="91567" y="27555"/>
                    <a:pt x="91567" y="27555"/>
                  </a:cubicBezTo>
                  <a:cubicBezTo>
                    <a:pt x="86968" y="27555"/>
                    <a:pt x="86968" y="27555"/>
                    <a:pt x="86968" y="27555"/>
                  </a:cubicBezTo>
                  <a:cubicBezTo>
                    <a:pt x="85714" y="28000"/>
                    <a:pt x="85714" y="28000"/>
                    <a:pt x="85714" y="28000"/>
                  </a:cubicBezTo>
                  <a:cubicBezTo>
                    <a:pt x="84041" y="27111"/>
                    <a:pt x="84041" y="27111"/>
                    <a:pt x="84041" y="27111"/>
                  </a:cubicBezTo>
                  <a:cubicBezTo>
                    <a:pt x="82369" y="26222"/>
                    <a:pt x="82369" y="26222"/>
                    <a:pt x="82369" y="26222"/>
                  </a:cubicBezTo>
                  <a:cubicBezTo>
                    <a:pt x="80696" y="28444"/>
                    <a:pt x="80696" y="28444"/>
                    <a:pt x="80696" y="28444"/>
                  </a:cubicBezTo>
                  <a:cubicBezTo>
                    <a:pt x="81114" y="29777"/>
                    <a:pt x="81114" y="29777"/>
                    <a:pt x="81114" y="29777"/>
                  </a:cubicBezTo>
                  <a:cubicBezTo>
                    <a:pt x="81114" y="30666"/>
                    <a:pt x="81114" y="30666"/>
                    <a:pt x="81114" y="30666"/>
                  </a:cubicBezTo>
                  <a:cubicBezTo>
                    <a:pt x="81114" y="30666"/>
                    <a:pt x="81114" y="31555"/>
                    <a:pt x="81533" y="31555"/>
                  </a:cubicBezTo>
                  <a:cubicBezTo>
                    <a:pt x="81533" y="31555"/>
                    <a:pt x="81951" y="32000"/>
                    <a:pt x="81951" y="32000"/>
                  </a:cubicBezTo>
                  <a:cubicBezTo>
                    <a:pt x="84041" y="32888"/>
                    <a:pt x="84041" y="32888"/>
                    <a:pt x="84041" y="32888"/>
                  </a:cubicBezTo>
                  <a:cubicBezTo>
                    <a:pt x="84878" y="32000"/>
                    <a:pt x="84878" y="32000"/>
                    <a:pt x="84878" y="32000"/>
                  </a:cubicBezTo>
                  <a:cubicBezTo>
                    <a:pt x="84878" y="32000"/>
                    <a:pt x="83623" y="31111"/>
                    <a:pt x="84041" y="31111"/>
                  </a:cubicBezTo>
                  <a:cubicBezTo>
                    <a:pt x="84459" y="31111"/>
                    <a:pt x="86132" y="32000"/>
                    <a:pt x="86132" y="32000"/>
                  </a:cubicBezTo>
                  <a:cubicBezTo>
                    <a:pt x="86132" y="32000"/>
                    <a:pt x="85714" y="32888"/>
                    <a:pt x="85714" y="32888"/>
                  </a:cubicBezTo>
                  <a:cubicBezTo>
                    <a:pt x="85296" y="33333"/>
                    <a:pt x="85296" y="33333"/>
                    <a:pt x="85296" y="33333"/>
                  </a:cubicBezTo>
                  <a:cubicBezTo>
                    <a:pt x="85714" y="33777"/>
                    <a:pt x="87804" y="34222"/>
                    <a:pt x="87804" y="34222"/>
                  </a:cubicBezTo>
                  <a:cubicBezTo>
                    <a:pt x="88222" y="34222"/>
                    <a:pt x="89477" y="35111"/>
                    <a:pt x="89477" y="35111"/>
                  </a:cubicBezTo>
                  <a:cubicBezTo>
                    <a:pt x="91567" y="36444"/>
                    <a:pt x="91567" y="36444"/>
                    <a:pt x="91567" y="36444"/>
                  </a:cubicBezTo>
                  <a:cubicBezTo>
                    <a:pt x="94494" y="37777"/>
                    <a:pt x="94494" y="37777"/>
                    <a:pt x="94494" y="37777"/>
                  </a:cubicBezTo>
                  <a:cubicBezTo>
                    <a:pt x="97839" y="39111"/>
                    <a:pt x="97839" y="39111"/>
                    <a:pt x="97839" y="39111"/>
                  </a:cubicBezTo>
                  <a:cubicBezTo>
                    <a:pt x="101184" y="42666"/>
                    <a:pt x="101184" y="42666"/>
                    <a:pt x="101184" y="42666"/>
                  </a:cubicBezTo>
                  <a:cubicBezTo>
                    <a:pt x="102857" y="44888"/>
                    <a:pt x="102857" y="44888"/>
                    <a:pt x="102857" y="44888"/>
                  </a:cubicBezTo>
                  <a:cubicBezTo>
                    <a:pt x="102020" y="45777"/>
                    <a:pt x="102020" y="45777"/>
                    <a:pt x="102020" y="45777"/>
                  </a:cubicBezTo>
                  <a:cubicBezTo>
                    <a:pt x="102020" y="45777"/>
                    <a:pt x="101602" y="45777"/>
                    <a:pt x="101602" y="46222"/>
                  </a:cubicBezTo>
                  <a:cubicBezTo>
                    <a:pt x="102020" y="46666"/>
                    <a:pt x="102857" y="48444"/>
                    <a:pt x="102857" y="48444"/>
                  </a:cubicBezTo>
                  <a:cubicBezTo>
                    <a:pt x="102439" y="48888"/>
                    <a:pt x="103275" y="50222"/>
                    <a:pt x="103275" y="50222"/>
                  </a:cubicBezTo>
                  <a:cubicBezTo>
                    <a:pt x="104111" y="55111"/>
                    <a:pt x="104111" y="55111"/>
                    <a:pt x="104111" y="55111"/>
                  </a:cubicBezTo>
                  <a:cubicBezTo>
                    <a:pt x="104529" y="57777"/>
                    <a:pt x="104529" y="57777"/>
                    <a:pt x="104529" y="57777"/>
                  </a:cubicBezTo>
                  <a:cubicBezTo>
                    <a:pt x="104111" y="60444"/>
                    <a:pt x="104111" y="60444"/>
                    <a:pt x="104111" y="60444"/>
                  </a:cubicBezTo>
                  <a:cubicBezTo>
                    <a:pt x="102439" y="62666"/>
                    <a:pt x="102439" y="62666"/>
                    <a:pt x="102439" y="62666"/>
                  </a:cubicBezTo>
                  <a:cubicBezTo>
                    <a:pt x="101184" y="65333"/>
                    <a:pt x="101184" y="65333"/>
                    <a:pt x="101184" y="65333"/>
                  </a:cubicBezTo>
                  <a:cubicBezTo>
                    <a:pt x="101184" y="65333"/>
                    <a:pt x="100348" y="67111"/>
                    <a:pt x="99930" y="67555"/>
                  </a:cubicBezTo>
                  <a:cubicBezTo>
                    <a:pt x="99930" y="67555"/>
                    <a:pt x="98257" y="68888"/>
                    <a:pt x="98257" y="69333"/>
                  </a:cubicBezTo>
                  <a:cubicBezTo>
                    <a:pt x="98257" y="69333"/>
                    <a:pt x="97421" y="71111"/>
                    <a:pt x="97421" y="71111"/>
                  </a:cubicBezTo>
                  <a:cubicBezTo>
                    <a:pt x="97421" y="74666"/>
                    <a:pt x="97421" y="74666"/>
                    <a:pt x="97421" y="74666"/>
                  </a:cubicBezTo>
                  <a:cubicBezTo>
                    <a:pt x="98257" y="75555"/>
                    <a:pt x="98257" y="75555"/>
                    <a:pt x="98257" y="75555"/>
                  </a:cubicBezTo>
                  <a:cubicBezTo>
                    <a:pt x="100348" y="76444"/>
                    <a:pt x="100348" y="76444"/>
                    <a:pt x="100348" y="76444"/>
                  </a:cubicBezTo>
                  <a:cubicBezTo>
                    <a:pt x="101184" y="75555"/>
                    <a:pt x="101184" y="75555"/>
                    <a:pt x="101184" y="75555"/>
                  </a:cubicBezTo>
                  <a:cubicBezTo>
                    <a:pt x="101184" y="75555"/>
                    <a:pt x="102020" y="75111"/>
                    <a:pt x="102020" y="74666"/>
                  </a:cubicBezTo>
                  <a:cubicBezTo>
                    <a:pt x="102439" y="74666"/>
                    <a:pt x="102857" y="73777"/>
                    <a:pt x="102857" y="73777"/>
                  </a:cubicBezTo>
                  <a:cubicBezTo>
                    <a:pt x="102857" y="73777"/>
                    <a:pt x="104111" y="72888"/>
                    <a:pt x="104111" y="72888"/>
                  </a:cubicBezTo>
                  <a:cubicBezTo>
                    <a:pt x="104111" y="72888"/>
                    <a:pt x="104111" y="71555"/>
                    <a:pt x="104111" y="71555"/>
                  </a:cubicBezTo>
                  <a:cubicBezTo>
                    <a:pt x="104111" y="71555"/>
                    <a:pt x="104529" y="69777"/>
                    <a:pt x="104529" y="69777"/>
                  </a:cubicBezTo>
                  <a:cubicBezTo>
                    <a:pt x="104529" y="69777"/>
                    <a:pt x="105365" y="69333"/>
                    <a:pt x="105365" y="69333"/>
                  </a:cubicBezTo>
                  <a:cubicBezTo>
                    <a:pt x="105365" y="68888"/>
                    <a:pt x="106620" y="68000"/>
                    <a:pt x="106620" y="68000"/>
                  </a:cubicBezTo>
                  <a:cubicBezTo>
                    <a:pt x="106620" y="68000"/>
                    <a:pt x="108292" y="66666"/>
                    <a:pt x="108292" y="66666"/>
                  </a:cubicBezTo>
                  <a:cubicBezTo>
                    <a:pt x="108710" y="66666"/>
                    <a:pt x="109547" y="65333"/>
                    <a:pt x="109547" y="65333"/>
                  </a:cubicBezTo>
                  <a:cubicBezTo>
                    <a:pt x="110801" y="65333"/>
                    <a:pt x="110801" y="65333"/>
                    <a:pt x="110801" y="65333"/>
                  </a:cubicBezTo>
                  <a:cubicBezTo>
                    <a:pt x="112473" y="65777"/>
                    <a:pt x="112473" y="65777"/>
                    <a:pt x="112473" y="65777"/>
                  </a:cubicBezTo>
                  <a:cubicBezTo>
                    <a:pt x="114982" y="68444"/>
                    <a:pt x="114982" y="68444"/>
                    <a:pt x="114982" y="68444"/>
                  </a:cubicBezTo>
                  <a:cubicBezTo>
                    <a:pt x="116655" y="72000"/>
                    <a:pt x="116655" y="72000"/>
                    <a:pt x="116655" y="72000"/>
                  </a:cubicBezTo>
                  <a:cubicBezTo>
                    <a:pt x="118327" y="81777"/>
                    <a:pt x="118327" y="81777"/>
                    <a:pt x="118327" y="81777"/>
                  </a:cubicBezTo>
                  <a:cubicBezTo>
                    <a:pt x="119581" y="84000"/>
                    <a:pt x="119581" y="84000"/>
                    <a:pt x="119581" y="84000"/>
                  </a:cubicBezTo>
                  <a:cubicBezTo>
                    <a:pt x="119581" y="85777"/>
                    <a:pt x="119581" y="85777"/>
                    <a:pt x="119581" y="85777"/>
                  </a:cubicBezTo>
                  <a:cubicBezTo>
                    <a:pt x="119581" y="85777"/>
                    <a:pt x="120000" y="87111"/>
                    <a:pt x="120000" y="87555"/>
                  </a:cubicBezTo>
                  <a:cubicBezTo>
                    <a:pt x="120000" y="88000"/>
                    <a:pt x="120000" y="94666"/>
                    <a:pt x="120000" y="94666"/>
                  </a:cubicBezTo>
                  <a:cubicBezTo>
                    <a:pt x="117073" y="94666"/>
                    <a:pt x="117073" y="94666"/>
                    <a:pt x="117073" y="94666"/>
                  </a:cubicBezTo>
                  <a:cubicBezTo>
                    <a:pt x="116236" y="94666"/>
                    <a:pt x="116236" y="94666"/>
                    <a:pt x="116236" y="94666"/>
                  </a:cubicBezTo>
                  <a:cubicBezTo>
                    <a:pt x="116236" y="96000"/>
                    <a:pt x="116236" y="96000"/>
                    <a:pt x="116236" y="96000"/>
                  </a:cubicBezTo>
                  <a:cubicBezTo>
                    <a:pt x="114982" y="97777"/>
                    <a:pt x="114982" y="97777"/>
                    <a:pt x="114982" y="97777"/>
                  </a:cubicBezTo>
                  <a:cubicBezTo>
                    <a:pt x="114564" y="100000"/>
                    <a:pt x="114564" y="100000"/>
                    <a:pt x="114564" y="100000"/>
                  </a:cubicBezTo>
                  <a:cubicBezTo>
                    <a:pt x="113728" y="101777"/>
                    <a:pt x="113728" y="101777"/>
                    <a:pt x="113728" y="101777"/>
                  </a:cubicBezTo>
                  <a:cubicBezTo>
                    <a:pt x="112473" y="103555"/>
                    <a:pt x="112473" y="103555"/>
                    <a:pt x="112473" y="103555"/>
                  </a:cubicBezTo>
                  <a:cubicBezTo>
                    <a:pt x="111219" y="108000"/>
                    <a:pt x="111219" y="108000"/>
                    <a:pt x="111219" y="108000"/>
                  </a:cubicBezTo>
                  <a:cubicBezTo>
                    <a:pt x="111219" y="110666"/>
                    <a:pt x="111219" y="110666"/>
                    <a:pt x="111219" y="110666"/>
                  </a:cubicBezTo>
                  <a:cubicBezTo>
                    <a:pt x="109547" y="112888"/>
                    <a:pt x="109547" y="112888"/>
                    <a:pt x="109547" y="112888"/>
                  </a:cubicBezTo>
                  <a:cubicBezTo>
                    <a:pt x="108292" y="115111"/>
                    <a:pt x="108292" y="115111"/>
                    <a:pt x="108292" y="115111"/>
                  </a:cubicBezTo>
                  <a:cubicBezTo>
                    <a:pt x="89059" y="118666"/>
                    <a:pt x="89059" y="118666"/>
                    <a:pt x="89059" y="118666"/>
                  </a:cubicBezTo>
                  <a:cubicBezTo>
                    <a:pt x="88641" y="117777"/>
                    <a:pt x="88641" y="117777"/>
                    <a:pt x="88641" y="117777"/>
                  </a:cubicBezTo>
                  <a:cubicBezTo>
                    <a:pt x="58954" y="120000"/>
                    <a:pt x="58954" y="120000"/>
                    <a:pt x="58954" y="120000"/>
                  </a:cubicBezTo>
                  <a:cubicBezTo>
                    <a:pt x="61045" y="117777"/>
                    <a:pt x="61045" y="117777"/>
                    <a:pt x="61045" y="117777"/>
                  </a:cubicBezTo>
                  <a:cubicBezTo>
                    <a:pt x="61881" y="116000"/>
                    <a:pt x="61881" y="116000"/>
                    <a:pt x="61881" y="116000"/>
                  </a:cubicBezTo>
                  <a:cubicBezTo>
                    <a:pt x="63554" y="112888"/>
                    <a:pt x="63554" y="112888"/>
                    <a:pt x="63554" y="112888"/>
                  </a:cubicBezTo>
                  <a:cubicBezTo>
                    <a:pt x="65226" y="108888"/>
                    <a:pt x="65226" y="108888"/>
                    <a:pt x="65226" y="108888"/>
                  </a:cubicBezTo>
                  <a:cubicBezTo>
                    <a:pt x="66062" y="104444"/>
                    <a:pt x="66062" y="104444"/>
                    <a:pt x="66062" y="104444"/>
                  </a:cubicBezTo>
                  <a:cubicBezTo>
                    <a:pt x="65644" y="96444"/>
                    <a:pt x="65644" y="96444"/>
                    <a:pt x="65644" y="96444"/>
                  </a:cubicBezTo>
                  <a:cubicBezTo>
                    <a:pt x="65644" y="92888"/>
                    <a:pt x="65644" y="92888"/>
                    <a:pt x="65644" y="92888"/>
                  </a:cubicBezTo>
                  <a:cubicBezTo>
                    <a:pt x="63972" y="90222"/>
                    <a:pt x="63972" y="90222"/>
                    <a:pt x="63972" y="90222"/>
                  </a:cubicBezTo>
                  <a:cubicBezTo>
                    <a:pt x="62299" y="86666"/>
                    <a:pt x="62299" y="86666"/>
                    <a:pt x="62299" y="86666"/>
                  </a:cubicBezTo>
                  <a:cubicBezTo>
                    <a:pt x="60627" y="84888"/>
                    <a:pt x="60627" y="84888"/>
                    <a:pt x="60627" y="84888"/>
                  </a:cubicBezTo>
                  <a:cubicBezTo>
                    <a:pt x="59372" y="81777"/>
                    <a:pt x="59372" y="81777"/>
                    <a:pt x="59372" y="81777"/>
                  </a:cubicBezTo>
                  <a:cubicBezTo>
                    <a:pt x="60209" y="79555"/>
                    <a:pt x="60209" y="79555"/>
                    <a:pt x="60209" y="79555"/>
                  </a:cubicBezTo>
                  <a:cubicBezTo>
                    <a:pt x="61045" y="78666"/>
                    <a:pt x="61045" y="78666"/>
                    <a:pt x="61045" y="78666"/>
                  </a:cubicBezTo>
                  <a:cubicBezTo>
                    <a:pt x="61045" y="76888"/>
                    <a:pt x="61045" y="76888"/>
                    <a:pt x="61045" y="76888"/>
                  </a:cubicBezTo>
                  <a:cubicBezTo>
                    <a:pt x="60209" y="73333"/>
                    <a:pt x="60209" y="73333"/>
                    <a:pt x="60209" y="73333"/>
                  </a:cubicBezTo>
                  <a:cubicBezTo>
                    <a:pt x="58954" y="72000"/>
                    <a:pt x="58954" y="72000"/>
                    <a:pt x="58954" y="72000"/>
                  </a:cubicBezTo>
                  <a:cubicBezTo>
                    <a:pt x="60209" y="71111"/>
                    <a:pt x="60209" y="71111"/>
                    <a:pt x="60209" y="71111"/>
                  </a:cubicBezTo>
                  <a:cubicBezTo>
                    <a:pt x="60627" y="68888"/>
                    <a:pt x="60627" y="68888"/>
                    <a:pt x="60627" y="68888"/>
                  </a:cubicBezTo>
                  <a:cubicBezTo>
                    <a:pt x="61045" y="66666"/>
                    <a:pt x="61045" y="66666"/>
                    <a:pt x="61045" y="66666"/>
                  </a:cubicBezTo>
                  <a:cubicBezTo>
                    <a:pt x="61881" y="65333"/>
                    <a:pt x="61881" y="65333"/>
                    <a:pt x="61881" y="65333"/>
                  </a:cubicBezTo>
                  <a:cubicBezTo>
                    <a:pt x="61881" y="61777"/>
                    <a:pt x="61881" y="61777"/>
                    <a:pt x="61881" y="61777"/>
                  </a:cubicBezTo>
                  <a:cubicBezTo>
                    <a:pt x="61463" y="60000"/>
                    <a:pt x="61463" y="60000"/>
                    <a:pt x="61463" y="60000"/>
                  </a:cubicBezTo>
                  <a:cubicBezTo>
                    <a:pt x="61881" y="57777"/>
                    <a:pt x="61881" y="57777"/>
                    <a:pt x="61881" y="57777"/>
                  </a:cubicBezTo>
                  <a:cubicBezTo>
                    <a:pt x="63135" y="56000"/>
                    <a:pt x="63135" y="56000"/>
                    <a:pt x="63135" y="56000"/>
                  </a:cubicBezTo>
                  <a:cubicBezTo>
                    <a:pt x="63972" y="54222"/>
                    <a:pt x="63972" y="54222"/>
                    <a:pt x="63972" y="54222"/>
                  </a:cubicBezTo>
                  <a:cubicBezTo>
                    <a:pt x="63972" y="52000"/>
                    <a:pt x="63972" y="52000"/>
                    <a:pt x="63972" y="52000"/>
                  </a:cubicBezTo>
                  <a:cubicBezTo>
                    <a:pt x="65644" y="51555"/>
                    <a:pt x="65644" y="51555"/>
                    <a:pt x="65644" y="51555"/>
                  </a:cubicBezTo>
                  <a:cubicBezTo>
                    <a:pt x="68153" y="51555"/>
                    <a:pt x="68153" y="51555"/>
                    <a:pt x="68153" y="51555"/>
                  </a:cubicBezTo>
                  <a:cubicBezTo>
                    <a:pt x="68989" y="48000"/>
                    <a:pt x="68989" y="48000"/>
                    <a:pt x="68989" y="48000"/>
                  </a:cubicBezTo>
                  <a:cubicBezTo>
                    <a:pt x="69407" y="47111"/>
                    <a:pt x="69407" y="47111"/>
                    <a:pt x="69407" y="47111"/>
                  </a:cubicBezTo>
                  <a:cubicBezTo>
                    <a:pt x="70243" y="46666"/>
                    <a:pt x="70243" y="46666"/>
                    <a:pt x="70243" y="46666"/>
                  </a:cubicBezTo>
                  <a:cubicBezTo>
                    <a:pt x="71498" y="50666"/>
                    <a:pt x="71498" y="50666"/>
                    <a:pt x="71498" y="50666"/>
                  </a:cubicBezTo>
                  <a:cubicBezTo>
                    <a:pt x="69825" y="52888"/>
                    <a:pt x="69825" y="52888"/>
                    <a:pt x="69825" y="52888"/>
                  </a:cubicBezTo>
                  <a:cubicBezTo>
                    <a:pt x="69825" y="53777"/>
                    <a:pt x="69825" y="53777"/>
                    <a:pt x="69825" y="53777"/>
                  </a:cubicBezTo>
                  <a:cubicBezTo>
                    <a:pt x="69825" y="53777"/>
                    <a:pt x="70243" y="54222"/>
                    <a:pt x="70662" y="54222"/>
                  </a:cubicBezTo>
                  <a:cubicBezTo>
                    <a:pt x="71080" y="54222"/>
                    <a:pt x="71080" y="54222"/>
                    <a:pt x="71080" y="54222"/>
                  </a:cubicBezTo>
                  <a:cubicBezTo>
                    <a:pt x="71080" y="54222"/>
                    <a:pt x="71916" y="53777"/>
                    <a:pt x="71916" y="53777"/>
                  </a:cubicBezTo>
                  <a:cubicBezTo>
                    <a:pt x="71916" y="53333"/>
                    <a:pt x="72334" y="52000"/>
                    <a:pt x="72334" y="52000"/>
                  </a:cubicBezTo>
                  <a:cubicBezTo>
                    <a:pt x="72752" y="51555"/>
                    <a:pt x="72752" y="51555"/>
                    <a:pt x="72752" y="51555"/>
                  </a:cubicBezTo>
                  <a:cubicBezTo>
                    <a:pt x="73170" y="49333"/>
                    <a:pt x="73170" y="49333"/>
                    <a:pt x="73170" y="49333"/>
                  </a:cubicBezTo>
                  <a:cubicBezTo>
                    <a:pt x="73170" y="48000"/>
                    <a:pt x="73170" y="48000"/>
                    <a:pt x="73170" y="48000"/>
                  </a:cubicBezTo>
                  <a:cubicBezTo>
                    <a:pt x="73170" y="46222"/>
                    <a:pt x="73170" y="46222"/>
                    <a:pt x="73170" y="46222"/>
                  </a:cubicBezTo>
                  <a:cubicBezTo>
                    <a:pt x="73170" y="44444"/>
                    <a:pt x="73170" y="44444"/>
                    <a:pt x="73170" y="44444"/>
                  </a:cubicBezTo>
                  <a:cubicBezTo>
                    <a:pt x="74425" y="42666"/>
                    <a:pt x="74425" y="42666"/>
                    <a:pt x="74425" y="42666"/>
                  </a:cubicBezTo>
                  <a:cubicBezTo>
                    <a:pt x="75261" y="41777"/>
                    <a:pt x="75261" y="41777"/>
                    <a:pt x="75261" y="41777"/>
                  </a:cubicBezTo>
                  <a:cubicBezTo>
                    <a:pt x="77351" y="41333"/>
                    <a:pt x="77351" y="41333"/>
                    <a:pt x="77351" y="41333"/>
                  </a:cubicBezTo>
                  <a:cubicBezTo>
                    <a:pt x="78188" y="40444"/>
                    <a:pt x="78188" y="40444"/>
                    <a:pt x="78188" y="40444"/>
                  </a:cubicBezTo>
                  <a:cubicBezTo>
                    <a:pt x="76515" y="38666"/>
                    <a:pt x="76515" y="38666"/>
                    <a:pt x="76515" y="38666"/>
                  </a:cubicBezTo>
                  <a:cubicBezTo>
                    <a:pt x="76097" y="37333"/>
                    <a:pt x="76097" y="37333"/>
                    <a:pt x="76097" y="37333"/>
                  </a:cubicBezTo>
                  <a:cubicBezTo>
                    <a:pt x="76933" y="36000"/>
                    <a:pt x="76933" y="36000"/>
                    <a:pt x="76933" y="36000"/>
                  </a:cubicBezTo>
                  <a:cubicBezTo>
                    <a:pt x="77770" y="34666"/>
                    <a:pt x="77770" y="34666"/>
                    <a:pt x="77770" y="34666"/>
                  </a:cubicBezTo>
                  <a:cubicBezTo>
                    <a:pt x="78188" y="34222"/>
                    <a:pt x="78188" y="34222"/>
                    <a:pt x="78188" y="34222"/>
                  </a:cubicBezTo>
                  <a:cubicBezTo>
                    <a:pt x="78188" y="33333"/>
                    <a:pt x="78188" y="33333"/>
                    <a:pt x="78188" y="33333"/>
                  </a:cubicBezTo>
                  <a:cubicBezTo>
                    <a:pt x="78606" y="32888"/>
                    <a:pt x="78606" y="32888"/>
                    <a:pt x="78606" y="32888"/>
                  </a:cubicBezTo>
                  <a:cubicBezTo>
                    <a:pt x="78606" y="32888"/>
                    <a:pt x="78606" y="32888"/>
                    <a:pt x="79024" y="32888"/>
                  </a:cubicBezTo>
                  <a:cubicBezTo>
                    <a:pt x="79024" y="32888"/>
                    <a:pt x="80696" y="32444"/>
                    <a:pt x="80696" y="32444"/>
                  </a:cubicBezTo>
                  <a:cubicBezTo>
                    <a:pt x="81533" y="32444"/>
                    <a:pt x="81533" y="32444"/>
                    <a:pt x="81533" y="32444"/>
                  </a:cubicBezTo>
                  <a:cubicBezTo>
                    <a:pt x="80696" y="31111"/>
                    <a:pt x="80696" y="31111"/>
                    <a:pt x="80696" y="31111"/>
                  </a:cubicBezTo>
                  <a:cubicBezTo>
                    <a:pt x="79024" y="29777"/>
                    <a:pt x="79024" y="29777"/>
                    <a:pt x="79024" y="29777"/>
                  </a:cubicBezTo>
                  <a:cubicBezTo>
                    <a:pt x="78188" y="28888"/>
                    <a:pt x="78188" y="28888"/>
                    <a:pt x="78188" y="28888"/>
                  </a:cubicBezTo>
                  <a:cubicBezTo>
                    <a:pt x="76933" y="28000"/>
                    <a:pt x="76933" y="28000"/>
                    <a:pt x="76933" y="28000"/>
                  </a:cubicBezTo>
                  <a:cubicBezTo>
                    <a:pt x="74843" y="27111"/>
                    <a:pt x="74843" y="27111"/>
                    <a:pt x="74843" y="27111"/>
                  </a:cubicBezTo>
                  <a:cubicBezTo>
                    <a:pt x="71080" y="26666"/>
                    <a:pt x="71080" y="26666"/>
                    <a:pt x="71080" y="26666"/>
                  </a:cubicBezTo>
                  <a:cubicBezTo>
                    <a:pt x="68153" y="28444"/>
                    <a:pt x="68153" y="28444"/>
                    <a:pt x="68153" y="28444"/>
                  </a:cubicBezTo>
                  <a:cubicBezTo>
                    <a:pt x="66480" y="30222"/>
                    <a:pt x="66480" y="30222"/>
                    <a:pt x="66480" y="30222"/>
                  </a:cubicBezTo>
                  <a:cubicBezTo>
                    <a:pt x="63554" y="30666"/>
                    <a:pt x="63554" y="30666"/>
                    <a:pt x="63554" y="30666"/>
                  </a:cubicBezTo>
                  <a:cubicBezTo>
                    <a:pt x="60209" y="30666"/>
                    <a:pt x="60209" y="30666"/>
                    <a:pt x="60209" y="30666"/>
                  </a:cubicBezTo>
                  <a:cubicBezTo>
                    <a:pt x="58536" y="32000"/>
                    <a:pt x="58536" y="32000"/>
                    <a:pt x="58536" y="32000"/>
                  </a:cubicBezTo>
                  <a:cubicBezTo>
                    <a:pt x="56445" y="36000"/>
                    <a:pt x="56445" y="36000"/>
                    <a:pt x="56445" y="36000"/>
                  </a:cubicBezTo>
                  <a:cubicBezTo>
                    <a:pt x="53937" y="37777"/>
                    <a:pt x="53937" y="37777"/>
                    <a:pt x="53937" y="37777"/>
                  </a:cubicBezTo>
                  <a:cubicBezTo>
                    <a:pt x="53519" y="37333"/>
                    <a:pt x="53519" y="37333"/>
                    <a:pt x="53519" y="37333"/>
                  </a:cubicBezTo>
                  <a:cubicBezTo>
                    <a:pt x="54355" y="35555"/>
                    <a:pt x="54355" y="35555"/>
                    <a:pt x="54355" y="35555"/>
                  </a:cubicBezTo>
                  <a:cubicBezTo>
                    <a:pt x="55609" y="34222"/>
                    <a:pt x="55609" y="34222"/>
                    <a:pt x="55609" y="34222"/>
                  </a:cubicBezTo>
                  <a:cubicBezTo>
                    <a:pt x="54773" y="32888"/>
                    <a:pt x="54773" y="32888"/>
                    <a:pt x="54773" y="32888"/>
                  </a:cubicBezTo>
                  <a:cubicBezTo>
                    <a:pt x="53101" y="33777"/>
                    <a:pt x="53101" y="33777"/>
                    <a:pt x="53101" y="33777"/>
                  </a:cubicBezTo>
                  <a:cubicBezTo>
                    <a:pt x="52264" y="34222"/>
                    <a:pt x="52264" y="34222"/>
                    <a:pt x="52264" y="34222"/>
                  </a:cubicBezTo>
                  <a:cubicBezTo>
                    <a:pt x="51428" y="36000"/>
                    <a:pt x="51428" y="36000"/>
                    <a:pt x="51428" y="36000"/>
                  </a:cubicBezTo>
                  <a:cubicBezTo>
                    <a:pt x="50592" y="36444"/>
                    <a:pt x="50592" y="36444"/>
                    <a:pt x="50592" y="36444"/>
                  </a:cubicBezTo>
                  <a:cubicBezTo>
                    <a:pt x="50174" y="36444"/>
                    <a:pt x="50174" y="36444"/>
                    <a:pt x="50174" y="36444"/>
                  </a:cubicBezTo>
                  <a:cubicBezTo>
                    <a:pt x="49337" y="33333"/>
                    <a:pt x="49337" y="33333"/>
                    <a:pt x="49337" y="33333"/>
                  </a:cubicBezTo>
                  <a:cubicBezTo>
                    <a:pt x="48919" y="33333"/>
                    <a:pt x="48919" y="33333"/>
                    <a:pt x="48919" y="33333"/>
                  </a:cubicBezTo>
                  <a:cubicBezTo>
                    <a:pt x="48083" y="36000"/>
                    <a:pt x="48083" y="36000"/>
                    <a:pt x="48083" y="36000"/>
                  </a:cubicBezTo>
                  <a:cubicBezTo>
                    <a:pt x="47665" y="37777"/>
                    <a:pt x="47665" y="37777"/>
                    <a:pt x="47665" y="37777"/>
                  </a:cubicBezTo>
                  <a:cubicBezTo>
                    <a:pt x="45993" y="40000"/>
                    <a:pt x="45993" y="40000"/>
                    <a:pt x="45993" y="40000"/>
                  </a:cubicBezTo>
                  <a:cubicBezTo>
                    <a:pt x="44738" y="44888"/>
                    <a:pt x="44738" y="44888"/>
                    <a:pt x="44738" y="44888"/>
                  </a:cubicBezTo>
                  <a:cubicBezTo>
                    <a:pt x="43902" y="47555"/>
                    <a:pt x="43902" y="47555"/>
                    <a:pt x="43902" y="47555"/>
                  </a:cubicBezTo>
                  <a:cubicBezTo>
                    <a:pt x="41393" y="49777"/>
                    <a:pt x="41393" y="49777"/>
                    <a:pt x="41393" y="49777"/>
                  </a:cubicBezTo>
                  <a:cubicBezTo>
                    <a:pt x="40557" y="48000"/>
                    <a:pt x="40557" y="48000"/>
                    <a:pt x="40557" y="48000"/>
                  </a:cubicBezTo>
                  <a:cubicBezTo>
                    <a:pt x="40139" y="44888"/>
                    <a:pt x="40139" y="44888"/>
                    <a:pt x="40139" y="44888"/>
                  </a:cubicBezTo>
                  <a:cubicBezTo>
                    <a:pt x="39721" y="44444"/>
                    <a:pt x="39721" y="44444"/>
                    <a:pt x="39721" y="44444"/>
                  </a:cubicBezTo>
                  <a:cubicBezTo>
                    <a:pt x="38885" y="43111"/>
                    <a:pt x="38885" y="43111"/>
                    <a:pt x="38885" y="43111"/>
                  </a:cubicBezTo>
                  <a:cubicBezTo>
                    <a:pt x="39303" y="41777"/>
                    <a:pt x="39303" y="41777"/>
                    <a:pt x="39303" y="41777"/>
                  </a:cubicBezTo>
                  <a:cubicBezTo>
                    <a:pt x="38885" y="39111"/>
                    <a:pt x="38885" y="39111"/>
                    <a:pt x="38885" y="39111"/>
                  </a:cubicBezTo>
                  <a:cubicBezTo>
                    <a:pt x="37630" y="37777"/>
                    <a:pt x="37630" y="37777"/>
                    <a:pt x="37630" y="37777"/>
                  </a:cubicBezTo>
                  <a:cubicBezTo>
                    <a:pt x="35121" y="36000"/>
                    <a:pt x="35121" y="36000"/>
                    <a:pt x="35121" y="36000"/>
                  </a:cubicBezTo>
                  <a:cubicBezTo>
                    <a:pt x="34285" y="34222"/>
                    <a:pt x="34285" y="34222"/>
                    <a:pt x="34285" y="34222"/>
                  </a:cubicBezTo>
                  <a:cubicBezTo>
                    <a:pt x="31358" y="33777"/>
                    <a:pt x="31358" y="33777"/>
                    <a:pt x="31358" y="33777"/>
                  </a:cubicBezTo>
                  <a:cubicBezTo>
                    <a:pt x="27595" y="33777"/>
                    <a:pt x="27595" y="33777"/>
                    <a:pt x="27595" y="33777"/>
                  </a:cubicBezTo>
                  <a:cubicBezTo>
                    <a:pt x="26759" y="32888"/>
                    <a:pt x="26759" y="32888"/>
                    <a:pt x="26759" y="32888"/>
                  </a:cubicBezTo>
                  <a:cubicBezTo>
                    <a:pt x="24250" y="32888"/>
                    <a:pt x="24250" y="32888"/>
                    <a:pt x="24250" y="32888"/>
                  </a:cubicBezTo>
                  <a:cubicBezTo>
                    <a:pt x="20905" y="32444"/>
                    <a:pt x="20905" y="32444"/>
                    <a:pt x="20905" y="32444"/>
                  </a:cubicBezTo>
                  <a:cubicBezTo>
                    <a:pt x="20487" y="31555"/>
                    <a:pt x="20487" y="31555"/>
                    <a:pt x="20487" y="31555"/>
                  </a:cubicBezTo>
                  <a:cubicBezTo>
                    <a:pt x="17979" y="30222"/>
                    <a:pt x="17979" y="30222"/>
                    <a:pt x="17979" y="30222"/>
                  </a:cubicBezTo>
                  <a:cubicBezTo>
                    <a:pt x="15052" y="29777"/>
                    <a:pt x="15052" y="29777"/>
                    <a:pt x="15052" y="29777"/>
                  </a:cubicBezTo>
                  <a:cubicBezTo>
                    <a:pt x="12125" y="28888"/>
                    <a:pt x="12125" y="28888"/>
                    <a:pt x="12125" y="28888"/>
                  </a:cubicBezTo>
                  <a:cubicBezTo>
                    <a:pt x="8780" y="27555"/>
                    <a:pt x="8780" y="27555"/>
                    <a:pt x="8780" y="27555"/>
                  </a:cubicBezTo>
                  <a:cubicBezTo>
                    <a:pt x="6689" y="26222"/>
                    <a:pt x="6689" y="26222"/>
                    <a:pt x="6689" y="26222"/>
                  </a:cubicBezTo>
                  <a:cubicBezTo>
                    <a:pt x="5017" y="26222"/>
                    <a:pt x="5017" y="26222"/>
                    <a:pt x="5017" y="26222"/>
                  </a:cubicBezTo>
                  <a:cubicBezTo>
                    <a:pt x="4599" y="26222"/>
                    <a:pt x="4599" y="26222"/>
                    <a:pt x="4599" y="26222"/>
                  </a:cubicBezTo>
                  <a:cubicBezTo>
                    <a:pt x="3763" y="25333"/>
                    <a:pt x="3763" y="25333"/>
                    <a:pt x="3763" y="25333"/>
                  </a:cubicBezTo>
                  <a:cubicBezTo>
                    <a:pt x="2926" y="24000"/>
                    <a:pt x="2926" y="24000"/>
                    <a:pt x="2926" y="24000"/>
                  </a:cubicBezTo>
                  <a:cubicBezTo>
                    <a:pt x="0" y="23111"/>
                    <a:pt x="0" y="23111"/>
                    <a:pt x="0" y="23111"/>
                  </a:cubicBezTo>
                  <a:lnTo>
                    <a:pt x="0" y="22666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9" name="Shape 1431">
              <a:extLst>
                <a:ext uri="{FF2B5EF4-FFF2-40B4-BE49-F238E27FC236}">
                  <a16:creationId xmlns:a16="http://schemas.microsoft.com/office/drawing/2014/main" id="{32964E78-6469-DB40-E2BC-BC3A37FB6DAF}"/>
                </a:ext>
              </a:extLst>
            </p:cNvPr>
            <p:cNvSpPr/>
            <p:nvPr/>
          </p:nvSpPr>
          <p:spPr>
            <a:xfrm>
              <a:off x="6848078" y="1986052"/>
              <a:ext cx="286694" cy="3052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268" y="38873"/>
                  </a:moveTo>
                  <a:cubicBezTo>
                    <a:pt x="105671" y="38309"/>
                    <a:pt x="105671" y="38309"/>
                    <a:pt x="105671" y="38309"/>
                  </a:cubicBezTo>
                  <a:cubicBezTo>
                    <a:pt x="104477" y="36619"/>
                    <a:pt x="104477" y="36619"/>
                    <a:pt x="104477" y="36619"/>
                  </a:cubicBezTo>
                  <a:cubicBezTo>
                    <a:pt x="105074" y="34929"/>
                    <a:pt x="105074" y="34929"/>
                    <a:pt x="105074" y="34929"/>
                  </a:cubicBezTo>
                  <a:cubicBezTo>
                    <a:pt x="104477" y="31549"/>
                    <a:pt x="104477" y="31549"/>
                    <a:pt x="104477" y="31549"/>
                  </a:cubicBezTo>
                  <a:cubicBezTo>
                    <a:pt x="102686" y="29859"/>
                    <a:pt x="102686" y="29859"/>
                    <a:pt x="102686" y="29859"/>
                  </a:cubicBezTo>
                  <a:cubicBezTo>
                    <a:pt x="99104" y="27605"/>
                    <a:pt x="99104" y="27605"/>
                    <a:pt x="99104" y="27605"/>
                  </a:cubicBezTo>
                  <a:cubicBezTo>
                    <a:pt x="97910" y="25352"/>
                    <a:pt x="97910" y="25352"/>
                    <a:pt x="97910" y="25352"/>
                  </a:cubicBezTo>
                  <a:cubicBezTo>
                    <a:pt x="93731" y="24788"/>
                    <a:pt x="93731" y="24788"/>
                    <a:pt x="93731" y="24788"/>
                  </a:cubicBezTo>
                  <a:cubicBezTo>
                    <a:pt x="88358" y="24788"/>
                    <a:pt x="88358" y="24788"/>
                    <a:pt x="88358" y="24788"/>
                  </a:cubicBezTo>
                  <a:cubicBezTo>
                    <a:pt x="87164" y="23661"/>
                    <a:pt x="87164" y="23661"/>
                    <a:pt x="87164" y="23661"/>
                  </a:cubicBezTo>
                  <a:cubicBezTo>
                    <a:pt x="83582" y="23661"/>
                    <a:pt x="83582" y="23661"/>
                    <a:pt x="83582" y="23661"/>
                  </a:cubicBezTo>
                  <a:cubicBezTo>
                    <a:pt x="78805" y="23098"/>
                    <a:pt x="78805" y="23098"/>
                    <a:pt x="78805" y="23098"/>
                  </a:cubicBezTo>
                  <a:cubicBezTo>
                    <a:pt x="78208" y="21971"/>
                    <a:pt x="78208" y="21971"/>
                    <a:pt x="78208" y="21971"/>
                  </a:cubicBezTo>
                  <a:cubicBezTo>
                    <a:pt x="74626" y="20281"/>
                    <a:pt x="74626" y="20281"/>
                    <a:pt x="74626" y="20281"/>
                  </a:cubicBezTo>
                  <a:cubicBezTo>
                    <a:pt x="70447" y="19718"/>
                    <a:pt x="70447" y="19718"/>
                    <a:pt x="70447" y="19718"/>
                  </a:cubicBezTo>
                  <a:cubicBezTo>
                    <a:pt x="66268" y="18591"/>
                    <a:pt x="66268" y="18591"/>
                    <a:pt x="66268" y="18591"/>
                  </a:cubicBezTo>
                  <a:cubicBezTo>
                    <a:pt x="61492" y="16901"/>
                    <a:pt x="61492" y="16901"/>
                    <a:pt x="61492" y="16901"/>
                  </a:cubicBezTo>
                  <a:cubicBezTo>
                    <a:pt x="58507" y="15211"/>
                    <a:pt x="58507" y="15211"/>
                    <a:pt x="58507" y="15211"/>
                  </a:cubicBezTo>
                  <a:cubicBezTo>
                    <a:pt x="56119" y="15211"/>
                    <a:pt x="56119" y="15211"/>
                    <a:pt x="56119" y="15211"/>
                  </a:cubicBezTo>
                  <a:cubicBezTo>
                    <a:pt x="55522" y="15211"/>
                    <a:pt x="55522" y="15211"/>
                    <a:pt x="55522" y="15211"/>
                  </a:cubicBezTo>
                  <a:cubicBezTo>
                    <a:pt x="54328" y="14084"/>
                    <a:pt x="54328" y="14084"/>
                    <a:pt x="54328" y="14084"/>
                  </a:cubicBezTo>
                  <a:cubicBezTo>
                    <a:pt x="53134" y="12394"/>
                    <a:pt x="53134" y="12394"/>
                    <a:pt x="53134" y="12394"/>
                  </a:cubicBezTo>
                  <a:cubicBezTo>
                    <a:pt x="48955" y="11267"/>
                    <a:pt x="48955" y="11267"/>
                    <a:pt x="48955" y="11267"/>
                  </a:cubicBezTo>
                  <a:cubicBezTo>
                    <a:pt x="48955" y="11267"/>
                    <a:pt x="48955" y="11267"/>
                    <a:pt x="48955" y="11267"/>
                  </a:cubicBezTo>
                  <a:cubicBezTo>
                    <a:pt x="48358" y="11267"/>
                    <a:pt x="48358" y="11267"/>
                    <a:pt x="48358" y="11267"/>
                  </a:cubicBezTo>
                  <a:cubicBezTo>
                    <a:pt x="46567" y="10140"/>
                    <a:pt x="46567" y="10140"/>
                    <a:pt x="46567" y="10140"/>
                  </a:cubicBezTo>
                  <a:cubicBezTo>
                    <a:pt x="44776" y="9014"/>
                    <a:pt x="44776" y="9014"/>
                    <a:pt x="44776" y="9014"/>
                  </a:cubicBezTo>
                  <a:cubicBezTo>
                    <a:pt x="42985" y="8450"/>
                    <a:pt x="42985" y="8450"/>
                    <a:pt x="42985" y="8450"/>
                  </a:cubicBezTo>
                  <a:cubicBezTo>
                    <a:pt x="41791" y="9577"/>
                    <a:pt x="41791" y="9577"/>
                    <a:pt x="41791" y="9577"/>
                  </a:cubicBezTo>
                  <a:cubicBezTo>
                    <a:pt x="40000" y="10140"/>
                    <a:pt x="40000" y="10140"/>
                    <a:pt x="40000" y="10140"/>
                  </a:cubicBezTo>
                  <a:cubicBezTo>
                    <a:pt x="39402" y="9577"/>
                    <a:pt x="39402" y="9577"/>
                    <a:pt x="39402" y="9577"/>
                  </a:cubicBezTo>
                  <a:cubicBezTo>
                    <a:pt x="40000" y="8450"/>
                    <a:pt x="40000" y="8450"/>
                    <a:pt x="40000" y="8450"/>
                  </a:cubicBezTo>
                  <a:cubicBezTo>
                    <a:pt x="40597" y="5070"/>
                    <a:pt x="40597" y="5070"/>
                    <a:pt x="40597" y="5070"/>
                  </a:cubicBezTo>
                  <a:cubicBezTo>
                    <a:pt x="41194" y="3943"/>
                    <a:pt x="41194" y="3943"/>
                    <a:pt x="41194" y="3943"/>
                  </a:cubicBezTo>
                  <a:cubicBezTo>
                    <a:pt x="41791" y="1126"/>
                    <a:pt x="41791" y="1126"/>
                    <a:pt x="41791" y="1126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38805" y="563"/>
                    <a:pt x="38805" y="563"/>
                    <a:pt x="38805" y="563"/>
                  </a:cubicBezTo>
                  <a:cubicBezTo>
                    <a:pt x="36417" y="1690"/>
                    <a:pt x="36417" y="1690"/>
                    <a:pt x="36417" y="1690"/>
                  </a:cubicBezTo>
                  <a:cubicBezTo>
                    <a:pt x="34029" y="2253"/>
                    <a:pt x="34029" y="2253"/>
                    <a:pt x="34029" y="2253"/>
                  </a:cubicBezTo>
                  <a:cubicBezTo>
                    <a:pt x="31044" y="3380"/>
                    <a:pt x="31044" y="3380"/>
                    <a:pt x="31044" y="3380"/>
                  </a:cubicBezTo>
                  <a:cubicBezTo>
                    <a:pt x="28059" y="5070"/>
                    <a:pt x="28059" y="5070"/>
                    <a:pt x="28059" y="5070"/>
                  </a:cubicBezTo>
                  <a:cubicBezTo>
                    <a:pt x="23283" y="7323"/>
                    <a:pt x="23283" y="7323"/>
                    <a:pt x="23283" y="7323"/>
                  </a:cubicBezTo>
                  <a:cubicBezTo>
                    <a:pt x="22089" y="9014"/>
                    <a:pt x="22089" y="9014"/>
                    <a:pt x="22089" y="9014"/>
                  </a:cubicBezTo>
                  <a:cubicBezTo>
                    <a:pt x="19701" y="9014"/>
                    <a:pt x="19701" y="9014"/>
                    <a:pt x="19701" y="9014"/>
                  </a:cubicBezTo>
                  <a:cubicBezTo>
                    <a:pt x="16716" y="7887"/>
                    <a:pt x="16716" y="7887"/>
                    <a:pt x="16716" y="7887"/>
                  </a:cubicBezTo>
                  <a:cubicBezTo>
                    <a:pt x="14925" y="6197"/>
                    <a:pt x="14925" y="6197"/>
                    <a:pt x="14925" y="6197"/>
                  </a:cubicBezTo>
                  <a:cubicBezTo>
                    <a:pt x="12537" y="8450"/>
                    <a:pt x="12537" y="8450"/>
                    <a:pt x="12537" y="8450"/>
                  </a:cubicBezTo>
                  <a:cubicBezTo>
                    <a:pt x="11940" y="24225"/>
                    <a:pt x="11940" y="24225"/>
                    <a:pt x="11940" y="24225"/>
                  </a:cubicBezTo>
                  <a:cubicBezTo>
                    <a:pt x="4179" y="28732"/>
                    <a:pt x="4179" y="28732"/>
                    <a:pt x="4179" y="28732"/>
                  </a:cubicBezTo>
                  <a:cubicBezTo>
                    <a:pt x="2985" y="30985"/>
                    <a:pt x="2985" y="30985"/>
                    <a:pt x="2985" y="30985"/>
                  </a:cubicBezTo>
                  <a:cubicBezTo>
                    <a:pt x="0" y="37183"/>
                    <a:pt x="0" y="37183"/>
                    <a:pt x="0" y="37183"/>
                  </a:cubicBezTo>
                  <a:cubicBezTo>
                    <a:pt x="2985" y="40563"/>
                    <a:pt x="2985" y="40563"/>
                    <a:pt x="2985" y="40563"/>
                  </a:cubicBezTo>
                  <a:cubicBezTo>
                    <a:pt x="4179" y="40563"/>
                    <a:pt x="4179" y="40563"/>
                    <a:pt x="4179" y="40563"/>
                  </a:cubicBezTo>
                  <a:cubicBezTo>
                    <a:pt x="2985" y="50140"/>
                    <a:pt x="2985" y="50140"/>
                    <a:pt x="2985" y="50140"/>
                  </a:cubicBezTo>
                  <a:cubicBezTo>
                    <a:pt x="2388" y="60281"/>
                    <a:pt x="2388" y="60281"/>
                    <a:pt x="2388" y="60281"/>
                  </a:cubicBezTo>
                  <a:cubicBezTo>
                    <a:pt x="5970" y="63098"/>
                    <a:pt x="5970" y="63098"/>
                    <a:pt x="5970" y="63098"/>
                  </a:cubicBezTo>
                  <a:cubicBezTo>
                    <a:pt x="11343" y="65915"/>
                    <a:pt x="11343" y="65915"/>
                    <a:pt x="11343" y="65915"/>
                  </a:cubicBezTo>
                  <a:cubicBezTo>
                    <a:pt x="19701" y="70422"/>
                    <a:pt x="19701" y="70422"/>
                    <a:pt x="19701" y="70422"/>
                  </a:cubicBezTo>
                  <a:cubicBezTo>
                    <a:pt x="25074" y="76056"/>
                    <a:pt x="25074" y="76056"/>
                    <a:pt x="25074" y="76056"/>
                  </a:cubicBezTo>
                  <a:cubicBezTo>
                    <a:pt x="26865" y="78309"/>
                    <a:pt x="26865" y="78309"/>
                    <a:pt x="26865" y="78309"/>
                  </a:cubicBezTo>
                  <a:cubicBezTo>
                    <a:pt x="31044" y="81126"/>
                    <a:pt x="31044" y="81126"/>
                    <a:pt x="31044" y="81126"/>
                  </a:cubicBezTo>
                  <a:cubicBezTo>
                    <a:pt x="35820" y="85633"/>
                    <a:pt x="35820" y="85633"/>
                    <a:pt x="35820" y="85633"/>
                  </a:cubicBezTo>
                  <a:cubicBezTo>
                    <a:pt x="36417" y="89577"/>
                    <a:pt x="36417" y="89577"/>
                    <a:pt x="36417" y="89577"/>
                  </a:cubicBezTo>
                  <a:cubicBezTo>
                    <a:pt x="35820" y="93521"/>
                    <a:pt x="35820" y="93521"/>
                    <a:pt x="35820" y="93521"/>
                  </a:cubicBezTo>
                  <a:cubicBezTo>
                    <a:pt x="37611" y="97464"/>
                    <a:pt x="37611" y="97464"/>
                    <a:pt x="37611" y="97464"/>
                  </a:cubicBezTo>
                  <a:cubicBezTo>
                    <a:pt x="38805" y="99154"/>
                    <a:pt x="38805" y="99154"/>
                    <a:pt x="38805" y="99154"/>
                  </a:cubicBezTo>
                  <a:cubicBezTo>
                    <a:pt x="38805" y="103098"/>
                    <a:pt x="38805" y="103098"/>
                    <a:pt x="38805" y="103098"/>
                  </a:cubicBezTo>
                  <a:cubicBezTo>
                    <a:pt x="38805" y="105352"/>
                    <a:pt x="38805" y="105352"/>
                    <a:pt x="38805" y="105352"/>
                  </a:cubicBezTo>
                  <a:cubicBezTo>
                    <a:pt x="38805" y="108732"/>
                    <a:pt x="38805" y="108732"/>
                    <a:pt x="38805" y="108732"/>
                  </a:cubicBezTo>
                  <a:cubicBezTo>
                    <a:pt x="40000" y="111549"/>
                    <a:pt x="40000" y="111549"/>
                    <a:pt x="40000" y="111549"/>
                  </a:cubicBezTo>
                  <a:cubicBezTo>
                    <a:pt x="40000" y="114366"/>
                    <a:pt x="40000" y="114366"/>
                    <a:pt x="40000" y="114366"/>
                  </a:cubicBezTo>
                  <a:cubicBezTo>
                    <a:pt x="42985" y="114366"/>
                    <a:pt x="42985" y="114366"/>
                    <a:pt x="42985" y="114366"/>
                  </a:cubicBezTo>
                  <a:cubicBezTo>
                    <a:pt x="42985" y="114366"/>
                    <a:pt x="45373" y="116619"/>
                    <a:pt x="45970" y="116619"/>
                  </a:cubicBezTo>
                  <a:cubicBezTo>
                    <a:pt x="46567" y="116619"/>
                    <a:pt x="48955" y="117746"/>
                    <a:pt x="48955" y="117746"/>
                  </a:cubicBezTo>
                  <a:cubicBezTo>
                    <a:pt x="50746" y="119999"/>
                    <a:pt x="50746" y="119999"/>
                    <a:pt x="50746" y="119999"/>
                  </a:cubicBezTo>
                  <a:cubicBezTo>
                    <a:pt x="109850" y="116619"/>
                    <a:pt x="109850" y="116619"/>
                    <a:pt x="109850" y="116619"/>
                  </a:cubicBezTo>
                  <a:cubicBezTo>
                    <a:pt x="109850" y="109859"/>
                    <a:pt x="109850" y="109859"/>
                    <a:pt x="109850" y="109859"/>
                  </a:cubicBezTo>
                  <a:cubicBezTo>
                    <a:pt x="109850" y="107605"/>
                    <a:pt x="109850" y="107605"/>
                    <a:pt x="109850" y="107605"/>
                  </a:cubicBezTo>
                  <a:cubicBezTo>
                    <a:pt x="106865" y="100845"/>
                    <a:pt x="106865" y="100845"/>
                    <a:pt x="106865" y="100845"/>
                  </a:cubicBezTo>
                  <a:cubicBezTo>
                    <a:pt x="106268" y="96901"/>
                    <a:pt x="106268" y="96901"/>
                    <a:pt x="106268" y="96901"/>
                  </a:cubicBezTo>
                  <a:cubicBezTo>
                    <a:pt x="106865" y="92394"/>
                    <a:pt x="106865" y="92394"/>
                    <a:pt x="106865" y="92394"/>
                  </a:cubicBezTo>
                  <a:cubicBezTo>
                    <a:pt x="108059" y="89014"/>
                    <a:pt x="108059" y="89014"/>
                    <a:pt x="108059" y="89014"/>
                  </a:cubicBezTo>
                  <a:cubicBezTo>
                    <a:pt x="108656" y="87323"/>
                    <a:pt x="108656" y="87323"/>
                    <a:pt x="108656" y="87323"/>
                  </a:cubicBezTo>
                  <a:cubicBezTo>
                    <a:pt x="109850" y="85633"/>
                    <a:pt x="109850" y="85633"/>
                    <a:pt x="109850" y="85633"/>
                  </a:cubicBezTo>
                  <a:cubicBezTo>
                    <a:pt x="108656" y="82816"/>
                    <a:pt x="108656" y="82816"/>
                    <a:pt x="108656" y="82816"/>
                  </a:cubicBezTo>
                  <a:cubicBezTo>
                    <a:pt x="108656" y="78873"/>
                    <a:pt x="108656" y="78873"/>
                    <a:pt x="108656" y="78873"/>
                  </a:cubicBezTo>
                  <a:cubicBezTo>
                    <a:pt x="108656" y="76619"/>
                    <a:pt x="108656" y="76619"/>
                    <a:pt x="108656" y="76619"/>
                  </a:cubicBezTo>
                  <a:cubicBezTo>
                    <a:pt x="109850" y="74929"/>
                    <a:pt x="109850" y="74929"/>
                    <a:pt x="109850" y="74929"/>
                  </a:cubicBezTo>
                  <a:cubicBezTo>
                    <a:pt x="109850" y="73802"/>
                    <a:pt x="109850" y="73802"/>
                    <a:pt x="109850" y="73802"/>
                  </a:cubicBezTo>
                  <a:cubicBezTo>
                    <a:pt x="112238" y="71549"/>
                    <a:pt x="112238" y="71549"/>
                    <a:pt x="112238" y="71549"/>
                  </a:cubicBezTo>
                  <a:cubicBezTo>
                    <a:pt x="112238" y="70422"/>
                    <a:pt x="112238" y="70422"/>
                    <a:pt x="112238" y="70422"/>
                  </a:cubicBezTo>
                  <a:cubicBezTo>
                    <a:pt x="111044" y="68169"/>
                    <a:pt x="111044" y="68169"/>
                    <a:pt x="111044" y="68169"/>
                  </a:cubicBezTo>
                  <a:cubicBezTo>
                    <a:pt x="111044" y="66478"/>
                    <a:pt x="111044" y="66478"/>
                    <a:pt x="111044" y="66478"/>
                  </a:cubicBezTo>
                  <a:cubicBezTo>
                    <a:pt x="111641" y="61971"/>
                    <a:pt x="111641" y="61971"/>
                    <a:pt x="111641" y="61971"/>
                  </a:cubicBezTo>
                  <a:cubicBezTo>
                    <a:pt x="112238" y="59154"/>
                    <a:pt x="112238" y="59154"/>
                    <a:pt x="112238" y="59154"/>
                  </a:cubicBezTo>
                  <a:cubicBezTo>
                    <a:pt x="114029" y="55774"/>
                    <a:pt x="114029" y="55774"/>
                    <a:pt x="114029" y="55774"/>
                  </a:cubicBezTo>
                  <a:cubicBezTo>
                    <a:pt x="117014" y="50140"/>
                    <a:pt x="117014" y="50140"/>
                    <a:pt x="117014" y="50140"/>
                  </a:cubicBezTo>
                  <a:cubicBezTo>
                    <a:pt x="117611" y="47887"/>
                    <a:pt x="117611" y="47887"/>
                    <a:pt x="117611" y="47887"/>
                  </a:cubicBezTo>
                  <a:cubicBezTo>
                    <a:pt x="117611" y="46197"/>
                    <a:pt x="117611" y="46197"/>
                    <a:pt x="117611" y="46197"/>
                  </a:cubicBezTo>
                  <a:cubicBezTo>
                    <a:pt x="120000" y="45633"/>
                    <a:pt x="120000" y="45633"/>
                    <a:pt x="120000" y="45633"/>
                  </a:cubicBezTo>
                  <a:cubicBezTo>
                    <a:pt x="120000" y="44507"/>
                    <a:pt x="120000" y="44507"/>
                    <a:pt x="120000" y="44507"/>
                  </a:cubicBezTo>
                  <a:cubicBezTo>
                    <a:pt x="120000" y="43380"/>
                    <a:pt x="120000" y="43380"/>
                    <a:pt x="120000" y="43380"/>
                  </a:cubicBezTo>
                  <a:cubicBezTo>
                    <a:pt x="120000" y="42253"/>
                    <a:pt x="120000" y="42253"/>
                    <a:pt x="120000" y="42253"/>
                  </a:cubicBezTo>
                  <a:cubicBezTo>
                    <a:pt x="120000" y="41126"/>
                    <a:pt x="120000" y="41126"/>
                    <a:pt x="120000" y="41126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17611" y="42253"/>
                    <a:pt x="117611" y="42253"/>
                    <a:pt x="117611" y="42253"/>
                  </a:cubicBezTo>
                  <a:cubicBezTo>
                    <a:pt x="115820" y="44507"/>
                    <a:pt x="115820" y="44507"/>
                    <a:pt x="115820" y="44507"/>
                  </a:cubicBezTo>
                  <a:cubicBezTo>
                    <a:pt x="115223" y="47323"/>
                    <a:pt x="115223" y="47323"/>
                    <a:pt x="115223" y="47323"/>
                  </a:cubicBezTo>
                  <a:cubicBezTo>
                    <a:pt x="113432" y="50704"/>
                    <a:pt x="113432" y="50704"/>
                    <a:pt x="113432" y="50704"/>
                  </a:cubicBezTo>
                  <a:cubicBezTo>
                    <a:pt x="111641" y="51830"/>
                    <a:pt x="111641" y="51830"/>
                    <a:pt x="111641" y="51830"/>
                  </a:cubicBezTo>
                  <a:cubicBezTo>
                    <a:pt x="108059" y="53521"/>
                    <a:pt x="108059" y="53521"/>
                    <a:pt x="108059" y="53521"/>
                  </a:cubicBezTo>
                  <a:cubicBezTo>
                    <a:pt x="106268" y="55774"/>
                    <a:pt x="106268" y="55774"/>
                    <a:pt x="106268" y="55774"/>
                  </a:cubicBezTo>
                  <a:cubicBezTo>
                    <a:pt x="105671" y="56901"/>
                    <a:pt x="105671" y="56901"/>
                    <a:pt x="105671" y="56901"/>
                  </a:cubicBezTo>
                  <a:cubicBezTo>
                    <a:pt x="104477" y="59154"/>
                    <a:pt x="104477" y="59154"/>
                    <a:pt x="104477" y="59154"/>
                  </a:cubicBezTo>
                  <a:cubicBezTo>
                    <a:pt x="102089" y="61971"/>
                    <a:pt x="102089" y="61971"/>
                    <a:pt x="102089" y="61971"/>
                  </a:cubicBezTo>
                  <a:cubicBezTo>
                    <a:pt x="100298" y="60281"/>
                    <a:pt x="100298" y="60281"/>
                    <a:pt x="100298" y="60281"/>
                  </a:cubicBezTo>
                  <a:cubicBezTo>
                    <a:pt x="102089" y="58028"/>
                    <a:pt x="102089" y="58028"/>
                    <a:pt x="102089" y="58028"/>
                  </a:cubicBezTo>
                  <a:cubicBezTo>
                    <a:pt x="103283" y="54084"/>
                    <a:pt x="103283" y="54084"/>
                    <a:pt x="103283" y="54084"/>
                  </a:cubicBezTo>
                  <a:cubicBezTo>
                    <a:pt x="103880" y="52394"/>
                    <a:pt x="103880" y="52394"/>
                    <a:pt x="103880" y="52394"/>
                  </a:cubicBezTo>
                  <a:cubicBezTo>
                    <a:pt x="104477" y="51267"/>
                    <a:pt x="104477" y="51267"/>
                    <a:pt x="104477" y="51267"/>
                  </a:cubicBezTo>
                  <a:cubicBezTo>
                    <a:pt x="105671" y="50140"/>
                    <a:pt x="105671" y="50140"/>
                    <a:pt x="105671" y="50140"/>
                  </a:cubicBezTo>
                  <a:cubicBezTo>
                    <a:pt x="106865" y="49014"/>
                    <a:pt x="106865" y="49014"/>
                    <a:pt x="106865" y="49014"/>
                  </a:cubicBezTo>
                  <a:cubicBezTo>
                    <a:pt x="107462" y="47887"/>
                    <a:pt x="107462" y="47887"/>
                    <a:pt x="107462" y="47887"/>
                  </a:cubicBezTo>
                  <a:cubicBezTo>
                    <a:pt x="106865" y="45070"/>
                    <a:pt x="106865" y="45070"/>
                    <a:pt x="106865" y="45070"/>
                  </a:cubicBezTo>
                  <a:cubicBezTo>
                    <a:pt x="107462" y="43943"/>
                    <a:pt x="107462" y="43943"/>
                    <a:pt x="107462" y="43943"/>
                  </a:cubicBezTo>
                  <a:cubicBezTo>
                    <a:pt x="106865" y="42816"/>
                    <a:pt x="106865" y="42816"/>
                    <a:pt x="106865" y="42816"/>
                  </a:cubicBezTo>
                  <a:lnTo>
                    <a:pt x="106268" y="38873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70" name="Shape 1432">
              <a:extLst>
                <a:ext uri="{FF2B5EF4-FFF2-40B4-BE49-F238E27FC236}">
                  <a16:creationId xmlns:a16="http://schemas.microsoft.com/office/drawing/2014/main" id="{0DA053D3-90D4-22AB-1B58-3569862A7432}"/>
                </a:ext>
              </a:extLst>
            </p:cNvPr>
            <p:cNvSpPr/>
            <p:nvPr/>
          </p:nvSpPr>
          <p:spPr>
            <a:xfrm>
              <a:off x="7268003" y="2274433"/>
              <a:ext cx="229356" cy="2630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764" y="3846"/>
                  </a:moveTo>
                  <a:lnTo>
                    <a:pt x="100588" y="6153"/>
                  </a:lnTo>
                  <a:lnTo>
                    <a:pt x="95294" y="10000"/>
                  </a:lnTo>
                  <a:lnTo>
                    <a:pt x="89117" y="13076"/>
                  </a:lnTo>
                  <a:lnTo>
                    <a:pt x="84705" y="16153"/>
                  </a:lnTo>
                  <a:lnTo>
                    <a:pt x="82058" y="16923"/>
                  </a:lnTo>
                  <a:lnTo>
                    <a:pt x="80294" y="18461"/>
                  </a:lnTo>
                  <a:lnTo>
                    <a:pt x="77647" y="20769"/>
                  </a:lnTo>
                  <a:lnTo>
                    <a:pt x="75000" y="20769"/>
                  </a:lnTo>
                  <a:lnTo>
                    <a:pt x="72352" y="20769"/>
                  </a:lnTo>
                  <a:lnTo>
                    <a:pt x="68823" y="22307"/>
                  </a:lnTo>
                  <a:lnTo>
                    <a:pt x="65294" y="25384"/>
                  </a:lnTo>
                  <a:lnTo>
                    <a:pt x="62647" y="25384"/>
                  </a:lnTo>
                  <a:lnTo>
                    <a:pt x="60882" y="25384"/>
                  </a:lnTo>
                  <a:lnTo>
                    <a:pt x="60000" y="25384"/>
                  </a:lnTo>
                  <a:lnTo>
                    <a:pt x="57352" y="23846"/>
                  </a:lnTo>
                  <a:lnTo>
                    <a:pt x="54705" y="21538"/>
                  </a:lnTo>
                  <a:lnTo>
                    <a:pt x="52941" y="22307"/>
                  </a:lnTo>
                  <a:lnTo>
                    <a:pt x="49411" y="21538"/>
                  </a:lnTo>
                  <a:lnTo>
                    <a:pt x="48529" y="20769"/>
                  </a:lnTo>
                  <a:lnTo>
                    <a:pt x="45000" y="18461"/>
                  </a:lnTo>
                  <a:lnTo>
                    <a:pt x="41470" y="17692"/>
                  </a:lnTo>
                  <a:lnTo>
                    <a:pt x="34411" y="16923"/>
                  </a:lnTo>
                  <a:lnTo>
                    <a:pt x="0" y="21538"/>
                  </a:lnTo>
                  <a:lnTo>
                    <a:pt x="9705" y="103076"/>
                  </a:lnTo>
                  <a:lnTo>
                    <a:pt x="14117" y="104615"/>
                  </a:lnTo>
                  <a:lnTo>
                    <a:pt x="18529" y="103076"/>
                  </a:lnTo>
                  <a:lnTo>
                    <a:pt x="19411" y="102307"/>
                  </a:lnTo>
                  <a:lnTo>
                    <a:pt x="23823" y="105384"/>
                  </a:lnTo>
                  <a:lnTo>
                    <a:pt x="27352" y="107692"/>
                  </a:lnTo>
                  <a:lnTo>
                    <a:pt x="29117" y="110769"/>
                  </a:lnTo>
                  <a:lnTo>
                    <a:pt x="30000" y="112307"/>
                  </a:lnTo>
                  <a:lnTo>
                    <a:pt x="34411" y="113076"/>
                  </a:lnTo>
                  <a:lnTo>
                    <a:pt x="37058" y="113846"/>
                  </a:lnTo>
                  <a:lnTo>
                    <a:pt x="38823" y="114615"/>
                  </a:lnTo>
                  <a:lnTo>
                    <a:pt x="40588" y="116153"/>
                  </a:lnTo>
                  <a:lnTo>
                    <a:pt x="43235" y="115384"/>
                  </a:lnTo>
                  <a:lnTo>
                    <a:pt x="43235" y="114615"/>
                  </a:lnTo>
                  <a:lnTo>
                    <a:pt x="45000" y="113076"/>
                  </a:lnTo>
                  <a:lnTo>
                    <a:pt x="45882" y="112307"/>
                  </a:lnTo>
                  <a:lnTo>
                    <a:pt x="48529" y="113846"/>
                  </a:lnTo>
                  <a:lnTo>
                    <a:pt x="52941" y="115384"/>
                  </a:lnTo>
                  <a:lnTo>
                    <a:pt x="58235" y="114615"/>
                  </a:lnTo>
                  <a:lnTo>
                    <a:pt x="59117" y="113846"/>
                  </a:lnTo>
                  <a:lnTo>
                    <a:pt x="60882" y="111538"/>
                  </a:lnTo>
                  <a:lnTo>
                    <a:pt x="62647" y="110769"/>
                  </a:lnTo>
                  <a:lnTo>
                    <a:pt x="63529" y="110000"/>
                  </a:lnTo>
                  <a:lnTo>
                    <a:pt x="66176" y="112307"/>
                  </a:lnTo>
                  <a:lnTo>
                    <a:pt x="69705" y="116153"/>
                  </a:lnTo>
                  <a:lnTo>
                    <a:pt x="73235" y="119230"/>
                  </a:lnTo>
                  <a:lnTo>
                    <a:pt x="75882" y="119230"/>
                  </a:lnTo>
                  <a:lnTo>
                    <a:pt x="75000" y="120000"/>
                  </a:lnTo>
                  <a:lnTo>
                    <a:pt x="77647" y="117692"/>
                  </a:lnTo>
                  <a:lnTo>
                    <a:pt x="81176" y="114615"/>
                  </a:lnTo>
                  <a:lnTo>
                    <a:pt x="82941" y="112307"/>
                  </a:lnTo>
                  <a:lnTo>
                    <a:pt x="82941" y="109230"/>
                  </a:lnTo>
                  <a:lnTo>
                    <a:pt x="85588" y="100769"/>
                  </a:lnTo>
                  <a:lnTo>
                    <a:pt x="88235" y="98461"/>
                  </a:lnTo>
                  <a:lnTo>
                    <a:pt x="91764" y="100769"/>
                  </a:lnTo>
                  <a:lnTo>
                    <a:pt x="92647" y="100000"/>
                  </a:lnTo>
                  <a:lnTo>
                    <a:pt x="93529" y="92307"/>
                  </a:lnTo>
                  <a:lnTo>
                    <a:pt x="96176" y="89230"/>
                  </a:lnTo>
                  <a:lnTo>
                    <a:pt x="99705" y="84615"/>
                  </a:lnTo>
                  <a:lnTo>
                    <a:pt x="104117" y="84615"/>
                  </a:lnTo>
                  <a:lnTo>
                    <a:pt x="106764" y="81538"/>
                  </a:lnTo>
                  <a:lnTo>
                    <a:pt x="113823" y="76153"/>
                  </a:lnTo>
                  <a:lnTo>
                    <a:pt x="115588" y="72307"/>
                  </a:lnTo>
                  <a:lnTo>
                    <a:pt x="115588" y="70000"/>
                  </a:lnTo>
                  <a:lnTo>
                    <a:pt x="116470" y="63846"/>
                  </a:lnTo>
                  <a:lnTo>
                    <a:pt x="116470" y="59230"/>
                  </a:lnTo>
                  <a:lnTo>
                    <a:pt x="117352" y="56923"/>
                  </a:lnTo>
                  <a:lnTo>
                    <a:pt x="117352" y="53846"/>
                  </a:lnTo>
                  <a:lnTo>
                    <a:pt x="117352" y="47692"/>
                  </a:lnTo>
                  <a:lnTo>
                    <a:pt x="117352" y="46923"/>
                  </a:lnTo>
                  <a:lnTo>
                    <a:pt x="116470" y="44615"/>
                  </a:lnTo>
                  <a:lnTo>
                    <a:pt x="117352" y="42307"/>
                  </a:lnTo>
                  <a:lnTo>
                    <a:pt x="120000" y="42307"/>
                  </a:lnTo>
                  <a:lnTo>
                    <a:pt x="111176" y="0"/>
                  </a:lnTo>
                  <a:lnTo>
                    <a:pt x="106764" y="3846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71" name="Shape 1433">
              <a:extLst>
                <a:ext uri="{FF2B5EF4-FFF2-40B4-BE49-F238E27FC236}">
                  <a16:creationId xmlns:a16="http://schemas.microsoft.com/office/drawing/2014/main" id="{CF63B151-D446-8EA2-69BE-3D2CF8F4EBC5}"/>
                </a:ext>
              </a:extLst>
            </p:cNvPr>
            <p:cNvSpPr/>
            <p:nvPr/>
          </p:nvSpPr>
          <p:spPr>
            <a:xfrm>
              <a:off x="7119596" y="2319968"/>
              <a:ext cx="168644" cy="2900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" y="120000"/>
                  </a:moveTo>
                  <a:lnTo>
                    <a:pt x="6000" y="116511"/>
                  </a:lnTo>
                  <a:lnTo>
                    <a:pt x="15600" y="116511"/>
                  </a:lnTo>
                  <a:lnTo>
                    <a:pt x="19200" y="113720"/>
                  </a:lnTo>
                  <a:lnTo>
                    <a:pt x="22800" y="113720"/>
                  </a:lnTo>
                  <a:lnTo>
                    <a:pt x="28800" y="113720"/>
                  </a:lnTo>
                  <a:lnTo>
                    <a:pt x="32400" y="115813"/>
                  </a:lnTo>
                  <a:lnTo>
                    <a:pt x="37200" y="117209"/>
                  </a:lnTo>
                  <a:lnTo>
                    <a:pt x="38400" y="116511"/>
                  </a:lnTo>
                  <a:lnTo>
                    <a:pt x="38400" y="113720"/>
                  </a:lnTo>
                  <a:lnTo>
                    <a:pt x="43200" y="113023"/>
                  </a:lnTo>
                  <a:lnTo>
                    <a:pt x="45600" y="112325"/>
                  </a:lnTo>
                  <a:lnTo>
                    <a:pt x="50400" y="112325"/>
                  </a:lnTo>
                  <a:lnTo>
                    <a:pt x="52800" y="113720"/>
                  </a:lnTo>
                  <a:lnTo>
                    <a:pt x="57600" y="114418"/>
                  </a:lnTo>
                  <a:lnTo>
                    <a:pt x="58800" y="112325"/>
                  </a:lnTo>
                  <a:lnTo>
                    <a:pt x="58800" y="109534"/>
                  </a:lnTo>
                  <a:lnTo>
                    <a:pt x="62400" y="107441"/>
                  </a:lnTo>
                  <a:lnTo>
                    <a:pt x="63600" y="104651"/>
                  </a:lnTo>
                  <a:lnTo>
                    <a:pt x="66000" y="104651"/>
                  </a:lnTo>
                  <a:lnTo>
                    <a:pt x="67200" y="107441"/>
                  </a:lnTo>
                  <a:lnTo>
                    <a:pt x="70800" y="109534"/>
                  </a:lnTo>
                  <a:lnTo>
                    <a:pt x="72000" y="110232"/>
                  </a:lnTo>
                  <a:lnTo>
                    <a:pt x="79200" y="109534"/>
                  </a:lnTo>
                  <a:lnTo>
                    <a:pt x="81600" y="106744"/>
                  </a:lnTo>
                  <a:lnTo>
                    <a:pt x="81600" y="104651"/>
                  </a:lnTo>
                  <a:lnTo>
                    <a:pt x="85200" y="101162"/>
                  </a:lnTo>
                  <a:lnTo>
                    <a:pt x="88800" y="101162"/>
                  </a:lnTo>
                  <a:lnTo>
                    <a:pt x="91200" y="99767"/>
                  </a:lnTo>
                  <a:lnTo>
                    <a:pt x="93600" y="96976"/>
                  </a:lnTo>
                  <a:lnTo>
                    <a:pt x="96000" y="94186"/>
                  </a:lnTo>
                  <a:lnTo>
                    <a:pt x="96000" y="91395"/>
                  </a:lnTo>
                  <a:lnTo>
                    <a:pt x="97200" y="90000"/>
                  </a:lnTo>
                  <a:lnTo>
                    <a:pt x="97200" y="88604"/>
                  </a:lnTo>
                  <a:lnTo>
                    <a:pt x="98400" y="87906"/>
                  </a:lnTo>
                  <a:lnTo>
                    <a:pt x="108000" y="87209"/>
                  </a:lnTo>
                  <a:lnTo>
                    <a:pt x="112800" y="85813"/>
                  </a:lnTo>
                  <a:lnTo>
                    <a:pt x="117600" y="85813"/>
                  </a:lnTo>
                  <a:lnTo>
                    <a:pt x="120000" y="84418"/>
                  </a:lnTo>
                  <a:lnTo>
                    <a:pt x="118800" y="80232"/>
                  </a:lnTo>
                  <a:lnTo>
                    <a:pt x="120000" y="78837"/>
                  </a:lnTo>
                  <a:lnTo>
                    <a:pt x="117600" y="78139"/>
                  </a:lnTo>
                  <a:lnTo>
                    <a:pt x="116400" y="75348"/>
                  </a:lnTo>
                  <a:lnTo>
                    <a:pt x="118800" y="74651"/>
                  </a:lnTo>
                  <a:lnTo>
                    <a:pt x="105600" y="697"/>
                  </a:lnTo>
                  <a:lnTo>
                    <a:pt x="105600" y="0"/>
                  </a:lnTo>
                  <a:lnTo>
                    <a:pt x="32400" y="2790"/>
                  </a:lnTo>
                  <a:lnTo>
                    <a:pt x="32400" y="3488"/>
                  </a:lnTo>
                  <a:lnTo>
                    <a:pt x="24000" y="6279"/>
                  </a:lnTo>
                  <a:lnTo>
                    <a:pt x="19200" y="8372"/>
                  </a:lnTo>
                  <a:lnTo>
                    <a:pt x="15600" y="9069"/>
                  </a:lnTo>
                  <a:lnTo>
                    <a:pt x="9600" y="8372"/>
                  </a:lnTo>
                  <a:lnTo>
                    <a:pt x="13200" y="71860"/>
                  </a:lnTo>
                  <a:lnTo>
                    <a:pt x="12000" y="73953"/>
                  </a:lnTo>
                  <a:lnTo>
                    <a:pt x="12000" y="76046"/>
                  </a:lnTo>
                  <a:lnTo>
                    <a:pt x="12000" y="78837"/>
                  </a:lnTo>
                  <a:lnTo>
                    <a:pt x="13200" y="81627"/>
                  </a:lnTo>
                  <a:lnTo>
                    <a:pt x="18000" y="86511"/>
                  </a:lnTo>
                  <a:lnTo>
                    <a:pt x="19200" y="90697"/>
                  </a:lnTo>
                  <a:lnTo>
                    <a:pt x="19200" y="93488"/>
                  </a:lnTo>
                  <a:lnTo>
                    <a:pt x="15600" y="94883"/>
                  </a:lnTo>
                  <a:lnTo>
                    <a:pt x="13200" y="97674"/>
                  </a:lnTo>
                  <a:lnTo>
                    <a:pt x="12000" y="101162"/>
                  </a:lnTo>
                  <a:lnTo>
                    <a:pt x="9600" y="102558"/>
                  </a:lnTo>
                  <a:lnTo>
                    <a:pt x="6000" y="104651"/>
                  </a:lnTo>
                  <a:lnTo>
                    <a:pt x="4800" y="108837"/>
                  </a:lnTo>
                  <a:lnTo>
                    <a:pt x="2400" y="109534"/>
                  </a:lnTo>
                  <a:lnTo>
                    <a:pt x="0" y="112325"/>
                  </a:lnTo>
                  <a:lnTo>
                    <a:pt x="0" y="116511"/>
                  </a:lnTo>
                  <a:lnTo>
                    <a:pt x="1200" y="119302"/>
                  </a:lnTo>
                  <a:lnTo>
                    <a:pt x="2400" y="120000"/>
                  </a:lnTo>
                  <a:lnTo>
                    <a:pt x="2400" y="120000"/>
                  </a:lnTo>
                  <a:lnTo>
                    <a:pt x="6000" y="1200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72" name="Shape 1434">
              <a:extLst>
                <a:ext uri="{FF2B5EF4-FFF2-40B4-BE49-F238E27FC236}">
                  <a16:creationId xmlns:a16="http://schemas.microsoft.com/office/drawing/2014/main" id="{BAA72C9F-6B98-6098-A7FA-CB8A664D7D39}"/>
                </a:ext>
              </a:extLst>
            </p:cNvPr>
            <p:cNvSpPr/>
            <p:nvPr/>
          </p:nvSpPr>
          <p:spPr>
            <a:xfrm>
              <a:off x="6929028" y="2282866"/>
              <a:ext cx="217551" cy="381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115752"/>
                  </a:moveTo>
                  <a:lnTo>
                    <a:pt x="81860" y="115221"/>
                  </a:lnTo>
                  <a:lnTo>
                    <a:pt x="85581" y="116283"/>
                  </a:lnTo>
                  <a:lnTo>
                    <a:pt x="89302" y="117876"/>
                  </a:lnTo>
                  <a:lnTo>
                    <a:pt x="92093" y="117876"/>
                  </a:lnTo>
                  <a:lnTo>
                    <a:pt x="94883" y="117876"/>
                  </a:lnTo>
                  <a:lnTo>
                    <a:pt x="96744" y="117345"/>
                  </a:lnTo>
                  <a:lnTo>
                    <a:pt x="94883" y="114690"/>
                  </a:lnTo>
                  <a:lnTo>
                    <a:pt x="94883" y="112035"/>
                  </a:lnTo>
                  <a:lnTo>
                    <a:pt x="97674" y="110973"/>
                  </a:lnTo>
                  <a:lnTo>
                    <a:pt x="103255" y="109911"/>
                  </a:lnTo>
                  <a:lnTo>
                    <a:pt x="105116" y="109380"/>
                  </a:lnTo>
                  <a:lnTo>
                    <a:pt x="104186" y="107787"/>
                  </a:lnTo>
                  <a:lnTo>
                    <a:pt x="104186" y="106194"/>
                  </a:lnTo>
                  <a:lnTo>
                    <a:pt x="104186" y="105663"/>
                  </a:lnTo>
                  <a:lnTo>
                    <a:pt x="104186" y="103539"/>
                  </a:lnTo>
                  <a:lnTo>
                    <a:pt x="106976" y="103008"/>
                  </a:lnTo>
                  <a:lnTo>
                    <a:pt x="106976" y="103008"/>
                  </a:lnTo>
                  <a:lnTo>
                    <a:pt x="106046" y="102477"/>
                  </a:lnTo>
                  <a:lnTo>
                    <a:pt x="105116" y="100353"/>
                  </a:lnTo>
                  <a:lnTo>
                    <a:pt x="105116" y="97168"/>
                  </a:lnTo>
                  <a:lnTo>
                    <a:pt x="106976" y="95044"/>
                  </a:lnTo>
                  <a:lnTo>
                    <a:pt x="108837" y="94513"/>
                  </a:lnTo>
                  <a:lnTo>
                    <a:pt x="109767" y="91327"/>
                  </a:lnTo>
                  <a:lnTo>
                    <a:pt x="112558" y="89734"/>
                  </a:lnTo>
                  <a:lnTo>
                    <a:pt x="114418" y="88672"/>
                  </a:lnTo>
                  <a:lnTo>
                    <a:pt x="115348" y="86017"/>
                  </a:lnTo>
                  <a:lnTo>
                    <a:pt x="117209" y="83893"/>
                  </a:lnTo>
                  <a:lnTo>
                    <a:pt x="120000" y="82831"/>
                  </a:lnTo>
                  <a:lnTo>
                    <a:pt x="120000" y="80707"/>
                  </a:lnTo>
                  <a:lnTo>
                    <a:pt x="119069" y="77522"/>
                  </a:lnTo>
                  <a:lnTo>
                    <a:pt x="115348" y="73805"/>
                  </a:lnTo>
                  <a:lnTo>
                    <a:pt x="114418" y="71681"/>
                  </a:lnTo>
                  <a:lnTo>
                    <a:pt x="114418" y="69557"/>
                  </a:lnTo>
                  <a:lnTo>
                    <a:pt x="114418" y="67964"/>
                  </a:lnTo>
                  <a:lnTo>
                    <a:pt x="115348" y="66371"/>
                  </a:lnTo>
                  <a:lnTo>
                    <a:pt x="112558" y="18053"/>
                  </a:lnTo>
                  <a:lnTo>
                    <a:pt x="113488" y="18053"/>
                  </a:lnTo>
                  <a:lnTo>
                    <a:pt x="109767" y="16460"/>
                  </a:lnTo>
                  <a:lnTo>
                    <a:pt x="107906" y="13805"/>
                  </a:lnTo>
                  <a:lnTo>
                    <a:pt x="106046" y="12212"/>
                  </a:lnTo>
                  <a:lnTo>
                    <a:pt x="105116" y="9026"/>
                  </a:lnTo>
                  <a:lnTo>
                    <a:pt x="101395" y="6902"/>
                  </a:lnTo>
                  <a:lnTo>
                    <a:pt x="99534" y="1592"/>
                  </a:lnTo>
                  <a:lnTo>
                    <a:pt x="99534" y="0"/>
                  </a:lnTo>
                  <a:lnTo>
                    <a:pt x="22325" y="2654"/>
                  </a:lnTo>
                  <a:lnTo>
                    <a:pt x="20465" y="1592"/>
                  </a:lnTo>
                  <a:lnTo>
                    <a:pt x="20465" y="1592"/>
                  </a:lnTo>
                  <a:lnTo>
                    <a:pt x="19534" y="3185"/>
                  </a:lnTo>
                  <a:lnTo>
                    <a:pt x="19534" y="4247"/>
                  </a:lnTo>
                  <a:lnTo>
                    <a:pt x="22325" y="5840"/>
                  </a:lnTo>
                  <a:lnTo>
                    <a:pt x="26046" y="7433"/>
                  </a:lnTo>
                  <a:lnTo>
                    <a:pt x="30697" y="9557"/>
                  </a:lnTo>
                  <a:lnTo>
                    <a:pt x="35348" y="12212"/>
                  </a:lnTo>
                  <a:lnTo>
                    <a:pt x="35348" y="13805"/>
                  </a:lnTo>
                  <a:lnTo>
                    <a:pt x="33488" y="16991"/>
                  </a:lnTo>
                  <a:lnTo>
                    <a:pt x="31627" y="18584"/>
                  </a:lnTo>
                  <a:lnTo>
                    <a:pt x="28837" y="22831"/>
                  </a:lnTo>
                  <a:lnTo>
                    <a:pt x="26976" y="23893"/>
                  </a:lnTo>
                  <a:lnTo>
                    <a:pt x="25116" y="24955"/>
                  </a:lnTo>
                  <a:lnTo>
                    <a:pt x="19534" y="26548"/>
                  </a:lnTo>
                  <a:lnTo>
                    <a:pt x="13953" y="26548"/>
                  </a:lnTo>
                  <a:lnTo>
                    <a:pt x="11162" y="27079"/>
                  </a:lnTo>
                  <a:lnTo>
                    <a:pt x="11162" y="29203"/>
                  </a:lnTo>
                  <a:lnTo>
                    <a:pt x="11162" y="30796"/>
                  </a:lnTo>
                  <a:lnTo>
                    <a:pt x="13953" y="34513"/>
                  </a:lnTo>
                  <a:lnTo>
                    <a:pt x="15813" y="35575"/>
                  </a:lnTo>
                  <a:lnTo>
                    <a:pt x="12093" y="37168"/>
                  </a:lnTo>
                  <a:lnTo>
                    <a:pt x="12093" y="40884"/>
                  </a:lnTo>
                  <a:lnTo>
                    <a:pt x="10232" y="40884"/>
                  </a:lnTo>
                  <a:lnTo>
                    <a:pt x="7441" y="42477"/>
                  </a:lnTo>
                  <a:lnTo>
                    <a:pt x="1860" y="45663"/>
                  </a:lnTo>
                  <a:lnTo>
                    <a:pt x="2790" y="48849"/>
                  </a:lnTo>
                  <a:lnTo>
                    <a:pt x="0" y="50442"/>
                  </a:lnTo>
                  <a:lnTo>
                    <a:pt x="0" y="55221"/>
                  </a:lnTo>
                  <a:lnTo>
                    <a:pt x="0" y="60000"/>
                  </a:lnTo>
                  <a:lnTo>
                    <a:pt x="5581" y="65309"/>
                  </a:lnTo>
                  <a:lnTo>
                    <a:pt x="19534" y="72212"/>
                  </a:lnTo>
                  <a:lnTo>
                    <a:pt x="23255" y="75398"/>
                  </a:lnTo>
                  <a:lnTo>
                    <a:pt x="23255" y="79646"/>
                  </a:lnTo>
                  <a:lnTo>
                    <a:pt x="27906" y="81769"/>
                  </a:lnTo>
                  <a:lnTo>
                    <a:pt x="28837" y="80176"/>
                  </a:lnTo>
                  <a:lnTo>
                    <a:pt x="31627" y="79646"/>
                  </a:lnTo>
                  <a:lnTo>
                    <a:pt x="36279" y="79646"/>
                  </a:lnTo>
                  <a:lnTo>
                    <a:pt x="39069" y="81238"/>
                  </a:lnTo>
                  <a:lnTo>
                    <a:pt x="41860" y="82831"/>
                  </a:lnTo>
                  <a:lnTo>
                    <a:pt x="39069" y="86017"/>
                  </a:lnTo>
                  <a:lnTo>
                    <a:pt x="38139" y="88672"/>
                  </a:lnTo>
                  <a:lnTo>
                    <a:pt x="38139" y="90265"/>
                  </a:lnTo>
                  <a:lnTo>
                    <a:pt x="36279" y="92920"/>
                  </a:lnTo>
                  <a:lnTo>
                    <a:pt x="36279" y="95575"/>
                  </a:lnTo>
                  <a:lnTo>
                    <a:pt x="40930" y="98230"/>
                  </a:lnTo>
                  <a:lnTo>
                    <a:pt x="47441" y="100884"/>
                  </a:lnTo>
                  <a:lnTo>
                    <a:pt x="49302" y="100353"/>
                  </a:lnTo>
                  <a:lnTo>
                    <a:pt x="59534" y="104070"/>
                  </a:lnTo>
                  <a:lnTo>
                    <a:pt x="63255" y="106194"/>
                  </a:lnTo>
                  <a:lnTo>
                    <a:pt x="66046" y="110973"/>
                  </a:lnTo>
                  <a:lnTo>
                    <a:pt x="65116" y="113628"/>
                  </a:lnTo>
                  <a:lnTo>
                    <a:pt x="64186" y="115221"/>
                  </a:lnTo>
                  <a:lnTo>
                    <a:pt x="68837" y="117876"/>
                  </a:lnTo>
                  <a:lnTo>
                    <a:pt x="68837" y="120000"/>
                  </a:lnTo>
                  <a:lnTo>
                    <a:pt x="70697" y="117876"/>
                  </a:lnTo>
                  <a:lnTo>
                    <a:pt x="74418" y="117876"/>
                  </a:lnTo>
                  <a:lnTo>
                    <a:pt x="77209" y="117345"/>
                  </a:lnTo>
                  <a:lnTo>
                    <a:pt x="80000" y="115752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73" name="Shape 1435">
              <a:extLst>
                <a:ext uri="{FF2B5EF4-FFF2-40B4-BE49-F238E27FC236}">
                  <a16:creationId xmlns:a16="http://schemas.microsoft.com/office/drawing/2014/main" id="{7E0E394A-324B-68CF-8E67-33AA94988AD1}"/>
                </a:ext>
              </a:extLst>
            </p:cNvPr>
            <p:cNvSpPr/>
            <p:nvPr/>
          </p:nvSpPr>
          <p:spPr>
            <a:xfrm>
              <a:off x="6662570" y="2198543"/>
              <a:ext cx="330542" cy="2428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181" y="113647"/>
                  </a:moveTo>
                  <a:cubicBezTo>
                    <a:pt x="101818" y="108705"/>
                    <a:pt x="101818" y="108705"/>
                    <a:pt x="101818" y="108705"/>
                  </a:cubicBezTo>
                  <a:cubicBezTo>
                    <a:pt x="103376" y="105882"/>
                    <a:pt x="103376" y="105882"/>
                    <a:pt x="103376" y="105882"/>
                  </a:cubicBezTo>
                  <a:cubicBezTo>
                    <a:pt x="104415" y="105882"/>
                    <a:pt x="104415" y="105882"/>
                    <a:pt x="104415" y="105882"/>
                  </a:cubicBezTo>
                  <a:cubicBezTo>
                    <a:pt x="104935" y="100235"/>
                    <a:pt x="104935" y="100235"/>
                    <a:pt x="104935" y="100235"/>
                  </a:cubicBezTo>
                  <a:cubicBezTo>
                    <a:pt x="107012" y="98117"/>
                    <a:pt x="107012" y="98117"/>
                    <a:pt x="107012" y="98117"/>
                  </a:cubicBezTo>
                  <a:cubicBezTo>
                    <a:pt x="105974" y="96000"/>
                    <a:pt x="105974" y="96000"/>
                    <a:pt x="105974" y="96000"/>
                  </a:cubicBezTo>
                  <a:cubicBezTo>
                    <a:pt x="103896" y="90352"/>
                    <a:pt x="103896" y="90352"/>
                    <a:pt x="103896" y="90352"/>
                  </a:cubicBezTo>
                  <a:cubicBezTo>
                    <a:pt x="103896" y="87529"/>
                    <a:pt x="103896" y="87529"/>
                    <a:pt x="103896" y="87529"/>
                  </a:cubicBezTo>
                  <a:cubicBezTo>
                    <a:pt x="103896" y="84705"/>
                    <a:pt x="103896" y="84705"/>
                    <a:pt x="103896" y="84705"/>
                  </a:cubicBezTo>
                  <a:cubicBezTo>
                    <a:pt x="105974" y="83294"/>
                    <a:pt x="105974" y="83294"/>
                    <a:pt x="105974" y="83294"/>
                  </a:cubicBezTo>
                  <a:cubicBezTo>
                    <a:pt x="109610" y="83294"/>
                    <a:pt x="109610" y="83294"/>
                    <a:pt x="109610" y="83294"/>
                  </a:cubicBezTo>
                  <a:cubicBezTo>
                    <a:pt x="113246" y="81176"/>
                    <a:pt x="113246" y="81176"/>
                    <a:pt x="113246" y="81176"/>
                  </a:cubicBezTo>
                  <a:cubicBezTo>
                    <a:pt x="114285" y="79764"/>
                    <a:pt x="114285" y="79764"/>
                    <a:pt x="114285" y="79764"/>
                  </a:cubicBezTo>
                  <a:cubicBezTo>
                    <a:pt x="115844" y="77647"/>
                    <a:pt x="115844" y="77647"/>
                    <a:pt x="115844" y="77647"/>
                  </a:cubicBezTo>
                  <a:cubicBezTo>
                    <a:pt x="117402" y="71294"/>
                    <a:pt x="117402" y="71294"/>
                    <a:pt x="117402" y="71294"/>
                  </a:cubicBezTo>
                  <a:cubicBezTo>
                    <a:pt x="118961" y="68470"/>
                    <a:pt x="118961" y="68470"/>
                    <a:pt x="118961" y="68470"/>
                  </a:cubicBezTo>
                  <a:cubicBezTo>
                    <a:pt x="119999" y="63529"/>
                    <a:pt x="119999" y="63529"/>
                    <a:pt x="119999" y="63529"/>
                  </a:cubicBezTo>
                  <a:cubicBezTo>
                    <a:pt x="119999" y="61411"/>
                    <a:pt x="119999" y="61411"/>
                    <a:pt x="119999" y="61411"/>
                  </a:cubicBezTo>
                  <a:cubicBezTo>
                    <a:pt x="116883" y="57176"/>
                    <a:pt x="116883" y="57176"/>
                    <a:pt x="116883" y="57176"/>
                  </a:cubicBezTo>
                  <a:cubicBezTo>
                    <a:pt x="113766" y="53647"/>
                    <a:pt x="113766" y="53647"/>
                    <a:pt x="113766" y="53647"/>
                  </a:cubicBezTo>
                  <a:cubicBezTo>
                    <a:pt x="111688" y="50823"/>
                    <a:pt x="111688" y="50823"/>
                    <a:pt x="111688" y="50823"/>
                  </a:cubicBezTo>
                  <a:cubicBezTo>
                    <a:pt x="109610" y="48705"/>
                    <a:pt x="109610" y="48705"/>
                    <a:pt x="109610" y="48705"/>
                  </a:cubicBezTo>
                  <a:cubicBezTo>
                    <a:pt x="109610" y="46588"/>
                    <a:pt x="109610" y="46588"/>
                    <a:pt x="109610" y="46588"/>
                  </a:cubicBezTo>
                  <a:cubicBezTo>
                    <a:pt x="110129" y="44470"/>
                    <a:pt x="110129" y="44470"/>
                    <a:pt x="110129" y="44470"/>
                  </a:cubicBezTo>
                  <a:cubicBezTo>
                    <a:pt x="111168" y="45882"/>
                    <a:pt x="111168" y="45882"/>
                    <a:pt x="111168" y="45882"/>
                  </a:cubicBezTo>
                  <a:cubicBezTo>
                    <a:pt x="109610" y="43058"/>
                    <a:pt x="109610" y="43058"/>
                    <a:pt x="109610" y="43058"/>
                  </a:cubicBezTo>
                  <a:cubicBezTo>
                    <a:pt x="109610" y="43058"/>
                    <a:pt x="107532" y="41647"/>
                    <a:pt x="107012" y="41647"/>
                  </a:cubicBezTo>
                  <a:cubicBezTo>
                    <a:pt x="106493" y="41647"/>
                    <a:pt x="104415" y="38823"/>
                    <a:pt x="104415" y="38823"/>
                  </a:cubicBezTo>
                  <a:cubicBezTo>
                    <a:pt x="101818" y="38823"/>
                    <a:pt x="101818" y="38823"/>
                    <a:pt x="101818" y="38823"/>
                  </a:cubicBezTo>
                  <a:cubicBezTo>
                    <a:pt x="101818" y="35294"/>
                    <a:pt x="101818" y="35294"/>
                    <a:pt x="101818" y="35294"/>
                  </a:cubicBezTo>
                  <a:cubicBezTo>
                    <a:pt x="100779" y="31764"/>
                    <a:pt x="100779" y="31764"/>
                    <a:pt x="100779" y="31764"/>
                  </a:cubicBezTo>
                  <a:cubicBezTo>
                    <a:pt x="100779" y="27529"/>
                    <a:pt x="100779" y="27529"/>
                    <a:pt x="100779" y="27529"/>
                  </a:cubicBezTo>
                  <a:cubicBezTo>
                    <a:pt x="100779" y="24705"/>
                    <a:pt x="100779" y="24705"/>
                    <a:pt x="100779" y="24705"/>
                  </a:cubicBezTo>
                  <a:cubicBezTo>
                    <a:pt x="100779" y="19764"/>
                    <a:pt x="100779" y="19764"/>
                    <a:pt x="100779" y="19764"/>
                  </a:cubicBezTo>
                  <a:cubicBezTo>
                    <a:pt x="99740" y="17647"/>
                    <a:pt x="99740" y="17647"/>
                    <a:pt x="99740" y="17647"/>
                  </a:cubicBezTo>
                  <a:cubicBezTo>
                    <a:pt x="98181" y="12705"/>
                    <a:pt x="98181" y="12705"/>
                    <a:pt x="98181" y="12705"/>
                  </a:cubicBezTo>
                  <a:cubicBezTo>
                    <a:pt x="3636" y="15529"/>
                    <a:pt x="3636" y="15529"/>
                    <a:pt x="3636" y="15529"/>
                  </a:cubicBezTo>
                  <a:cubicBezTo>
                    <a:pt x="4155" y="0"/>
                    <a:pt x="4155" y="0"/>
                    <a:pt x="4155" y="0"/>
                  </a:cubicBezTo>
                  <a:cubicBezTo>
                    <a:pt x="4155" y="0"/>
                    <a:pt x="4155" y="0"/>
                    <a:pt x="4155" y="0"/>
                  </a:cubicBezTo>
                  <a:cubicBezTo>
                    <a:pt x="3636" y="16235"/>
                    <a:pt x="3636" y="16235"/>
                    <a:pt x="3636" y="16235"/>
                  </a:cubicBezTo>
                  <a:cubicBezTo>
                    <a:pt x="2077" y="16235"/>
                    <a:pt x="2077" y="16235"/>
                    <a:pt x="2077" y="16235"/>
                  </a:cubicBezTo>
                  <a:cubicBezTo>
                    <a:pt x="2077" y="18352"/>
                    <a:pt x="2077" y="18352"/>
                    <a:pt x="2077" y="18352"/>
                  </a:cubicBezTo>
                  <a:cubicBezTo>
                    <a:pt x="1558" y="21882"/>
                    <a:pt x="1558" y="21882"/>
                    <a:pt x="1558" y="21882"/>
                  </a:cubicBezTo>
                  <a:cubicBezTo>
                    <a:pt x="2597" y="22588"/>
                    <a:pt x="2597" y="22588"/>
                    <a:pt x="2597" y="22588"/>
                  </a:cubicBezTo>
                  <a:cubicBezTo>
                    <a:pt x="3636" y="26117"/>
                    <a:pt x="3636" y="26117"/>
                    <a:pt x="3636" y="26117"/>
                  </a:cubicBezTo>
                  <a:cubicBezTo>
                    <a:pt x="3636" y="28941"/>
                    <a:pt x="3636" y="28941"/>
                    <a:pt x="3636" y="28941"/>
                  </a:cubicBezTo>
                  <a:cubicBezTo>
                    <a:pt x="2597" y="29647"/>
                    <a:pt x="2597" y="29647"/>
                    <a:pt x="2597" y="29647"/>
                  </a:cubicBezTo>
                  <a:cubicBezTo>
                    <a:pt x="2077" y="31764"/>
                    <a:pt x="2077" y="31764"/>
                    <a:pt x="2077" y="31764"/>
                  </a:cubicBezTo>
                  <a:cubicBezTo>
                    <a:pt x="2077" y="36705"/>
                    <a:pt x="2077" y="36705"/>
                    <a:pt x="2077" y="36705"/>
                  </a:cubicBezTo>
                  <a:cubicBezTo>
                    <a:pt x="519" y="37411"/>
                    <a:pt x="519" y="37411"/>
                    <a:pt x="519" y="37411"/>
                  </a:cubicBezTo>
                  <a:cubicBezTo>
                    <a:pt x="0" y="39529"/>
                    <a:pt x="0" y="39529"/>
                    <a:pt x="0" y="39529"/>
                  </a:cubicBezTo>
                  <a:cubicBezTo>
                    <a:pt x="0" y="41647"/>
                    <a:pt x="0" y="41647"/>
                    <a:pt x="0" y="41647"/>
                  </a:cubicBezTo>
                  <a:cubicBezTo>
                    <a:pt x="2077" y="43764"/>
                    <a:pt x="2077" y="43764"/>
                    <a:pt x="2077" y="43764"/>
                  </a:cubicBezTo>
                  <a:cubicBezTo>
                    <a:pt x="2077" y="46588"/>
                    <a:pt x="2077" y="46588"/>
                    <a:pt x="2077" y="46588"/>
                  </a:cubicBezTo>
                  <a:cubicBezTo>
                    <a:pt x="2077" y="48705"/>
                    <a:pt x="2077" y="48705"/>
                    <a:pt x="2077" y="48705"/>
                  </a:cubicBezTo>
                  <a:cubicBezTo>
                    <a:pt x="1558" y="47294"/>
                    <a:pt x="1558" y="47294"/>
                    <a:pt x="1558" y="47294"/>
                  </a:cubicBezTo>
                  <a:cubicBezTo>
                    <a:pt x="3116" y="50117"/>
                    <a:pt x="3116" y="50117"/>
                    <a:pt x="3116" y="50117"/>
                  </a:cubicBezTo>
                  <a:cubicBezTo>
                    <a:pt x="4675" y="56470"/>
                    <a:pt x="4675" y="56470"/>
                    <a:pt x="4675" y="56470"/>
                  </a:cubicBezTo>
                  <a:cubicBezTo>
                    <a:pt x="6233" y="60000"/>
                    <a:pt x="6233" y="60000"/>
                    <a:pt x="6233" y="60000"/>
                  </a:cubicBezTo>
                  <a:cubicBezTo>
                    <a:pt x="7272" y="64235"/>
                    <a:pt x="7272" y="64235"/>
                    <a:pt x="7272" y="64235"/>
                  </a:cubicBezTo>
                  <a:cubicBezTo>
                    <a:pt x="8311" y="67764"/>
                    <a:pt x="8311" y="67764"/>
                    <a:pt x="8311" y="67764"/>
                  </a:cubicBezTo>
                  <a:cubicBezTo>
                    <a:pt x="9350" y="69882"/>
                    <a:pt x="9350" y="69882"/>
                    <a:pt x="9350" y="69882"/>
                  </a:cubicBezTo>
                  <a:cubicBezTo>
                    <a:pt x="9870" y="72000"/>
                    <a:pt x="9870" y="72000"/>
                    <a:pt x="9870" y="72000"/>
                  </a:cubicBezTo>
                  <a:cubicBezTo>
                    <a:pt x="10389" y="72705"/>
                    <a:pt x="10389" y="72705"/>
                    <a:pt x="10389" y="72705"/>
                  </a:cubicBezTo>
                  <a:cubicBezTo>
                    <a:pt x="10389" y="73411"/>
                    <a:pt x="10389" y="73411"/>
                    <a:pt x="10389" y="73411"/>
                  </a:cubicBezTo>
                  <a:cubicBezTo>
                    <a:pt x="8831" y="74117"/>
                    <a:pt x="8831" y="74117"/>
                    <a:pt x="8831" y="74117"/>
                  </a:cubicBezTo>
                  <a:cubicBezTo>
                    <a:pt x="9350" y="76941"/>
                    <a:pt x="9350" y="76941"/>
                    <a:pt x="9350" y="76941"/>
                  </a:cubicBezTo>
                  <a:cubicBezTo>
                    <a:pt x="9870" y="80470"/>
                    <a:pt x="9870" y="80470"/>
                    <a:pt x="9870" y="80470"/>
                  </a:cubicBezTo>
                  <a:cubicBezTo>
                    <a:pt x="10389" y="81882"/>
                    <a:pt x="10389" y="81882"/>
                    <a:pt x="10389" y="81882"/>
                  </a:cubicBezTo>
                  <a:cubicBezTo>
                    <a:pt x="11428" y="81882"/>
                    <a:pt x="11428" y="81882"/>
                    <a:pt x="11428" y="81882"/>
                  </a:cubicBezTo>
                  <a:cubicBezTo>
                    <a:pt x="12467" y="83294"/>
                    <a:pt x="12467" y="83294"/>
                    <a:pt x="12467" y="83294"/>
                  </a:cubicBezTo>
                  <a:cubicBezTo>
                    <a:pt x="13506" y="88235"/>
                    <a:pt x="13506" y="88235"/>
                    <a:pt x="13506" y="88235"/>
                  </a:cubicBezTo>
                  <a:cubicBezTo>
                    <a:pt x="13506" y="95294"/>
                    <a:pt x="13506" y="95294"/>
                    <a:pt x="13506" y="95294"/>
                  </a:cubicBezTo>
                  <a:cubicBezTo>
                    <a:pt x="12987" y="98117"/>
                    <a:pt x="12987" y="98117"/>
                    <a:pt x="12987" y="98117"/>
                  </a:cubicBezTo>
                  <a:cubicBezTo>
                    <a:pt x="14025" y="100235"/>
                    <a:pt x="14025" y="100235"/>
                    <a:pt x="14025" y="100235"/>
                  </a:cubicBezTo>
                  <a:cubicBezTo>
                    <a:pt x="14545" y="101647"/>
                    <a:pt x="14545" y="101647"/>
                    <a:pt x="14545" y="101647"/>
                  </a:cubicBezTo>
                  <a:cubicBezTo>
                    <a:pt x="14545" y="108705"/>
                    <a:pt x="14545" y="108705"/>
                    <a:pt x="14545" y="108705"/>
                  </a:cubicBezTo>
                  <a:cubicBezTo>
                    <a:pt x="15584" y="113647"/>
                    <a:pt x="15584" y="113647"/>
                    <a:pt x="15584" y="113647"/>
                  </a:cubicBezTo>
                  <a:cubicBezTo>
                    <a:pt x="15584" y="114352"/>
                    <a:pt x="15584" y="114352"/>
                    <a:pt x="15584" y="114352"/>
                  </a:cubicBezTo>
                  <a:cubicBezTo>
                    <a:pt x="91428" y="112941"/>
                    <a:pt x="91428" y="112941"/>
                    <a:pt x="91428" y="112941"/>
                  </a:cubicBezTo>
                  <a:cubicBezTo>
                    <a:pt x="97662" y="120000"/>
                    <a:pt x="97662" y="120000"/>
                    <a:pt x="97662" y="120000"/>
                  </a:cubicBezTo>
                  <a:cubicBezTo>
                    <a:pt x="98701" y="118588"/>
                    <a:pt x="98701" y="118588"/>
                    <a:pt x="98701" y="118588"/>
                  </a:cubicBezTo>
                  <a:lnTo>
                    <a:pt x="98181" y="113647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74" name="Shape 1436">
              <a:extLst>
                <a:ext uri="{FF2B5EF4-FFF2-40B4-BE49-F238E27FC236}">
                  <a16:creationId xmlns:a16="http://schemas.microsoft.com/office/drawing/2014/main" id="{261E857A-4105-999C-D8FF-D172B3B1A9F9}"/>
                </a:ext>
              </a:extLst>
            </p:cNvPr>
            <p:cNvSpPr/>
            <p:nvPr/>
          </p:nvSpPr>
          <p:spPr>
            <a:xfrm>
              <a:off x="5157992" y="3013096"/>
              <a:ext cx="735560" cy="5717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091" y="96637"/>
                  </a:moveTo>
                  <a:lnTo>
                    <a:pt x="47916" y="97699"/>
                  </a:lnTo>
                  <a:lnTo>
                    <a:pt x="49567" y="99115"/>
                  </a:lnTo>
                  <a:lnTo>
                    <a:pt x="48466" y="99469"/>
                  </a:lnTo>
                  <a:lnTo>
                    <a:pt x="47916" y="99469"/>
                  </a:lnTo>
                  <a:lnTo>
                    <a:pt x="46816" y="100531"/>
                  </a:lnTo>
                  <a:lnTo>
                    <a:pt x="46816" y="100884"/>
                  </a:lnTo>
                  <a:lnTo>
                    <a:pt x="46816" y="101946"/>
                  </a:lnTo>
                  <a:lnTo>
                    <a:pt x="47366" y="101946"/>
                  </a:lnTo>
                  <a:lnTo>
                    <a:pt x="48466" y="103716"/>
                  </a:lnTo>
                  <a:lnTo>
                    <a:pt x="48466" y="104424"/>
                  </a:lnTo>
                  <a:lnTo>
                    <a:pt x="47641" y="104778"/>
                  </a:lnTo>
                  <a:lnTo>
                    <a:pt x="47091" y="104778"/>
                  </a:lnTo>
                  <a:lnTo>
                    <a:pt x="46540" y="105132"/>
                  </a:lnTo>
                  <a:lnTo>
                    <a:pt x="46265" y="105132"/>
                  </a:lnTo>
                  <a:lnTo>
                    <a:pt x="45440" y="105840"/>
                  </a:lnTo>
                  <a:lnTo>
                    <a:pt x="45440" y="106902"/>
                  </a:lnTo>
                  <a:lnTo>
                    <a:pt x="45440" y="107256"/>
                  </a:lnTo>
                  <a:lnTo>
                    <a:pt x="44890" y="108318"/>
                  </a:lnTo>
                  <a:lnTo>
                    <a:pt x="44064" y="106548"/>
                  </a:lnTo>
                  <a:lnTo>
                    <a:pt x="44064" y="106902"/>
                  </a:lnTo>
                  <a:lnTo>
                    <a:pt x="43789" y="107610"/>
                  </a:lnTo>
                  <a:lnTo>
                    <a:pt x="42964" y="108672"/>
                  </a:lnTo>
                  <a:lnTo>
                    <a:pt x="42413" y="110088"/>
                  </a:lnTo>
                  <a:lnTo>
                    <a:pt x="42413" y="110442"/>
                  </a:lnTo>
                  <a:lnTo>
                    <a:pt x="42413" y="111858"/>
                  </a:lnTo>
                  <a:lnTo>
                    <a:pt x="39937" y="111858"/>
                  </a:lnTo>
                  <a:lnTo>
                    <a:pt x="41863" y="111150"/>
                  </a:lnTo>
                  <a:lnTo>
                    <a:pt x="42138" y="110442"/>
                  </a:lnTo>
                  <a:lnTo>
                    <a:pt x="42413" y="109734"/>
                  </a:lnTo>
                  <a:lnTo>
                    <a:pt x="42138" y="108672"/>
                  </a:lnTo>
                  <a:lnTo>
                    <a:pt x="41588" y="108318"/>
                  </a:lnTo>
                  <a:lnTo>
                    <a:pt x="41313" y="108318"/>
                  </a:lnTo>
                  <a:lnTo>
                    <a:pt x="40763" y="107610"/>
                  </a:lnTo>
                  <a:lnTo>
                    <a:pt x="40763" y="107256"/>
                  </a:lnTo>
                  <a:lnTo>
                    <a:pt x="40488" y="105132"/>
                  </a:lnTo>
                  <a:lnTo>
                    <a:pt x="41038" y="104424"/>
                  </a:lnTo>
                  <a:lnTo>
                    <a:pt x="41313" y="103716"/>
                  </a:lnTo>
                  <a:lnTo>
                    <a:pt x="42138" y="103008"/>
                  </a:lnTo>
                  <a:lnTo>
                    <a:pt x="42413" y="103362"/>
                  </a:lnTo>
                  <a:lnTo>
                    <a:pt x="43239" y="104424"/>
                  </a:lnTo>
                  <a:lnTo>
                    <a:pt x="43789" y="105840"/>
                  </a:lnTo>
                  <a:lnTo>
                    <a:pt x="43789" y="104424"/>
                  </a:lnTo>
                  <a:lnTo>
                    <a:pt x="43514" y="103008"/>
                  </a:lnTo>
                  <a:lnTo>
                    <a:pt x="42964" y="101946"/>
                  </a:lnTo>
                  <a:lnTo>
                    <a:pt x="43789" y="101592"/>
                  </a:lnTo>
                  <a:lnTo>
                    <a:pt x="44890" y="102300"/>
                  </a:lnTo>
                  <a:lnTo>
                    <a:pt x="45440" y="102300"/>
                  </a:lnTo>
                  <a:lnTo>
                    <a:pt x="45440" y="101592"/>
                  </a:lnTo>
                  <a:lnTo>
                    <a:pt x="45440" y="101238"/>
                  </a:lnTo>
                  <a:lnTo>
                    <a:pt x="45440" y="100531"/>
                  </a:lnTo>
                  <a:lnTo>
                    <a:pt x="45440" y="99469"/>
                  </a:lnTo>
                  <a:lnTo>
                    <a:pt x="45165" y="98761"/>
                  </a:lnTo>
                  <a:lnTo>
                    <a:pt x="46265" y="97699"/>
                  </a:lnTo>
                  <a:close/>
                  <a:moveTo>
                    <a:pt x="8573" y="75044"/>
                  </a:moveTo>
                  <a:lnTo>
                    <a:pt x="9123" y="75044"/>
                  </a:lnTo>
                  <a:lnTo>
                    <a:pt x="9948" y="77168"/>
                  </a:lnTo>
                  <a:lnTo>
                    <a:pt x="9948" y="78230"/>
                  </a:lnTo>
                  <a:lnTo>
                    <a:pt x="9398" y="79291"/>
                  </a:lnTo>
                  <a:lnTo>
                    <a:pt x="8848" y="79291"/>
                  </a:lnTo>
                  <a:lnTo>
                    <a:pt x="8022" y="79291"/>
                  </a:lnTo>
                  <a:lnTo>
                    <a:pt x="6922" y="78230"/>
                  </a:lnTo>
                  <a:lnTo>
                    <a:pt x="5546" y="76814"/>
                  </a:lnTo>
                  <a:lnTo>
                    <a:pt x="6922" y="75752"/>
                  </a:lnTo>
                  <a:lnTo>
                    <a:pt x="7747" y="75752"/>
                  </a:lnTo>
                  <a:close/>
                  <a:moveTo>
                    <a:pt x="692" y="44955"/>
                  </a:moveTo>
                  <a:cubicBezTo>
                    <a:pt x="692" y="44955"/>
                    <a:pt x="692" y="44955"/>
                    <a:pt x="922" y="46162"/>
                  </a:cubicBezTo>
                  <a:cubicBezTo>
                    <a:pt x="922" y="46162"/>
                    <a:pt x="922" y="46162"/>
                    <a:pt x="1384" y="46765"/>
                  </a:cubicBezTo>
                  <a:cubicBezTo>
                    <a:pt x="1384" y="46765"/>
                    <a:pt x="1384" y="46765"/>
                    <a:pt x="2538" y="47066"/>
                  </a:cubicBezTo>
                  <a:cubicBezTo>
                    <a:pt x="2538" y="47066"/>
                    <a:pt x="2538" y="47066"/>
                    <a:pt x="3691" y="47066"/>
                  </a:cubicBezTo>
                  <a:cubicBezTo>
                    <a:pt x="3691" y="47066"/>
                    <a:pt x="3691" y="47066"/>
                    <a:pt x="4384" y="47669"/>
                  </a:cubicBezTo>
                  <a:cubicBezTo>
                    <a:pt x="4384" y="47669"/>
                    <a:pt x="4384" y="47669"/>
                    <a:pt x="4384" y="48574"/>
                  </a:cubicBezTo>
                  <a:cubicBezTo>
                    <a:pt x="4384" y="48574"/>
                    <a:pt x="4384" y="48574"/>
                    <a:pt x="4845" y="49177"/>
                  </a:cubicBezTo>
                  <a:cubicBezTo>
                    <a:pt x="4845" y="49177"/>
                    <a:pt x="4845" y="49177"/>
                    <a:pt x="5768" y="50383"/>
                  </a:cubicBezTo>
                  <a:cubicBezTo>
                    <a:pt x="5768" y="50383"/>
                    <a:pt x="5768" y="50383"/>
                    <a:pt x="6922" y="52494"/>
                  </a:cubicBezTo>
                  <a:cubicBezTo>
                    <a:pt x="6922" y="52494"/>
                    <a:pt x="6922" y="52494"/>
                    <a:pt x="6230" y="52494"/>
                  </a:cubicBezTo>
                  <a:cubicBezTo>
                    <a:pt x="6230" y="52494"/>
                    <a:pt x="6230" y="52494"/>
                    <a:pt x="4845" y="52494"/>
                  </a:cubicBezTo>
                  <a:lnTo>
                    <a:pt x="4614" y="53097"/>
                  </a:lnTo>
                  <a:cubicBezTo>
                    <a:pt x="4614" y="53097"/>
                    <a:pt x="4614" y="53097"/>
                    <a:pt x="3691" y="51891"/>
                  </a:cubicBezTo>
                  <a:cubicBezTo>
                    <a:pt x="3691" y="51891"/>
                    <a:pt x="3691" y="51891"/>
                    <a:pt x="3230" y="50082"/>
                  </a:cubicBezTo>
                  <a:cubicBezTo>
                    <a:pt x="3230" y="50082"/>
                    <a:pt x="3230" y="50082"/>
                    <a:pt x="2999" y="49479"/>
                  </a:cubicBezTo>
                  <a:cubicBezTo>
                    <a:pt x="2999" y="49479"/>
                    <a:pt x="2999" y="49479"/>
                    <a:pt x="2538" y="48875"/>
                  </a:cubicBezTo>
                  <a:cubicBezTo>
                    <a:pt x="2538" y="48875"/>
                    <a:pt x="2538" y="48875"/>
                    <a:pt x="2307" y="48875"/>
                  </a:cubicBezTo>
                  <a:cubicBezTo>
                    <a:pt x="2307" y="48875"/>
                    <a:pt x="2307" y="48875"/>
                    <a:pt x="2076" y="48875"/>
                  </a:cubicBezTo>
                  <a:cubicBezTo>
                    <a:pt x="2076" y="48875"/>
                    <a:pt x="1615" y="48875"/>
                    <a:pt x="1615" y="48875"/>
                  </a:cubicBezTo>
                  <a:cubicBezTo>
                    <a:pt x="1384" y="48574"/>
                    <a:pt x="1384" y="48875"/>
                    <a:pt x="1384" y="48875"/>
                  </a:cubicBezTo>
                  <a:cubicBezTo>
                    <a:pt x="1384" y="48875"/>
                    <a:pt x="1384" y="48875"/>
                    <a:pt x="692" y="48875"/>
                  </a:cubicBezTo>
                  <a:cubicBezTo>
                    <a:pt x="-230" y="48574"/>
                    <a:pt x="461" y="48574"/>
                    <a:pt x="461" y="48574"/>
                  </a:cubicBezTo>
                  <a:cubicBezTo>
                    <a:pt x="230" y="48272"/>
                    <a:pt x="230" y="48272"/>
                    <a:pt x="230" y="47971"/>
                  </a:cubicBezTo>
                  <a:cubicBezTo>
                    <a:pt x="230" y="47971"/>
                    <a:pt x="0" y="47368"/>
                    <a:pt x="0" y="47066"/>
                  </a:cubicBezTo>
                  <a:cubicBezTo>
                    <a:pt x="0" y="47066"/>
                    <a:pt x="0" y="46162"/>
                    <a:pt x="0" y="46162"/>
                  </a:cubicBezTo>
                  <a:cubicBezTo>
                    <a:pt x="0" y="46162"/>
                    <a:pt x="0" y="46162"/>
                    <a:pt x="692" y="44955"/>
                  </a:cubicBezTo>
                  <a:close/>
                  <a:moveTo>
                    <a:pt x="43147" y="0"/>
                  </a:moveTo>
                  <a:cubicBezTo>
                    <a:pt x="43147" y="0"/>
                    <a:pt x="43147" y="0"/>
                    <a:pt x="44079" y="1197"/>
                  </a:cubicBezTo>
                  <a:cubicBezTo>
                    <a:pt x="44079" y="1197"/>
                    <a:pt x="44079" y="1197"/>
                    <a:pt x="44545" y="2094"/>
                  </a:cubicBezTo>
                  <a:cubicBezTo>
                    <a:pt x="44545" y="2094"/>
                    <a:pt x="44545" y="2094"/>
                    <a:pt x="44079" y="2094"/>
                  </a:cubicBezTo>
                  <a:cubicBezTo>
                    <a:pt x="44079" y="2094"/>
                    <a:pt x="44079" y="2094"/>
                    <a:pt x="44079" y="2992"/>
                  </a:cubicBezTo>
                  <a:cubicBezTo>
                    <a:pt x="44079" y="2992"/>
                    <a:pt x="44079" y="2992"/>
                    <a:pt x="44777" y="3591"/>
                  </a:cubicBezTo>
                  <a:cubicBezTo>
                    <a:pt x="44777" y="3591"/>
                    <a:pt x="44777" y="3591"/>
                    <a:pt x="45709" y="3591"/>
                  </a:cubicBezTo>
                  <a:cubicBezTo>
                    <a:pt x="45709" y="3591"/>
                    <a:pt x="45709" y="3591"/>
                    <a:pt x="45709" y="2693"/>
                  </a:cubicBezTo>
                  <a:cubicBezTo>
                    <a:pt x="45709" y="2693"/>
                    <a:pt x="45709" y="2693"/>
                    <a:pt x="46175" y="2094"/>
                  </a:cubicBezTo>
                  <a:cubicBezTo>
                    <a:pt x="46175" y="2094"/>
                    <a:pt x="46175" y="2094"/>
                    <a:pt x="46640" y="2693"/>
                  </a:cubicBezTo>
                  <a:cubicBezTo>
                    <a:pt x="46640" y="2693"/>
                    <a:pt x="46640" y="2693"/>
                    <a:pt x="47339" y="3890"/>
                  </a:cubicBezTo>
                  <a:cubicBezTo>
                    <a:pt x="47339" y="3890"/>
                    <a:pt x="47339" y="3890"/>
                    <a:pt x="48736" y="3591"/>
                  </a:cubicBezTo>
                  <a:cubicBezTo>
                    <a:pt x="48736" y="3591"/>
                    <a:pt x="48736" y="3591"/>
                    <a:pt x="50600" y="4189"/>
                  </a:cubicBezTo>
                  <a:cubicBezTo>
                    <a:pt x="50600" y="4189"/>
                    <a:pt x="50600" y="4189"/>
                    <a:pt x="50600" y="5087"/>
                  </a:cubicBezTo>
                  <a:cubicBezTo>
                    <a:pt x="50600" y="5087"/>
                    <a:pt x="50600" y="5087"/>
                    <a:pt x="51065" y="6284"/>
                  </a:cubicBezTo>
                  <a:cubicBezTo>
                    <a:pt x="51065" y="6284"/>
                    <a:pt x="51065" y="6284"/>
                    <a:pt x="52230" y="7481"/>
                  </a:cubicBezTo>
                  <a:cubicBezTo>
                    <a:pt x="52230" y="7481"/>
                    <a:pt x="52230" y="7481"/>
                    <a:pt x="54791" y="7481"/>
                  </a:cubicBezTo>
                  <a:cubicBezTo>
                    <a:pt x="54791" y="7481"/>
                    <a:pt x="54791" y="7481"/>
                    <a:pt x="55490" y="7481"/>
                  </a:cubicBezTo>
                  <a:cubicBezTo>
                    <a:pt x="55490" y="7481"/>
                    <a:pt x="55490" y="7481"/>
                    <a:pt x="56189" y="6882"/>
                  </a:cubicBezTo>
                  <a:cubicBezTo>
                    <a:pt x="56189" y="6882"/>
                    <a:pt x="56189" y="6882"/>
                    <a:pt x="57120" y="6882"/>
                  </a:cubicBezTo>
                  <a:cubicBezTo>
                    <a:pt x="57120" y="6882"/>
                    <a:pt x="57120" y="6882"/>
                    <a:pt x="58285" y="7780"/>
                  </a:cubicBezTo>
                  <a:cubicBezTo>
                    <a:pt x="58285" y="7780"/>
                    <a:pt x="58285" y="7780"/>
                    <a:pt x="58518" y="8678"/>
                  </a:cubicBezTo>
                  <a:cubicBezTo>
                    <a:pt x="58518" y="8678"/>
                    <a:pt x="58518" y="8678"/>
                    <a:pt x="58518" y="9575"/>
                  </a:cubicBezTo>
                  <a:cubicBezTo>
                    <a:pt x="58518" y="9575"/>
                    <a:pt x="58518" y="9575"/>
                    <a:pt x="58518" y="9725"/>
                  </a:cubicBezTo>
                  <a:lnTo>
                    <a:pt x="58518" y="10174"/>
                  </a:lnTo>
                  <a:cubicBezTo>
                    <a:pt x="58518" y="10174"/>
                    <a:pt x="58518" y="10174"/>
                    <a:pt x="59682" y="9276"/>
                  </a:cubicBezTo>
                  <a:cubicBezTo>
                    <a:pt x="59682" y="9276"/>
                    <a:pt x="59682" y="9276"/>
                    <a:pt x="61079" y="8678"/>
                  </a:cubicBezTo>
                  <a:cubicBezTo>
                    <a:pt x="61079" y="8678"/>
                    <a:pt x="61079" y="8678"/>
                    <a:pt x="62011" y="8678"/>
                  </a:cubicBezTo>
                  <a:cubicBezTo>
                    <a:pt x="62011" y="8678"/>
                    <a:pt x="62011" y="8678"/>
                    <a:pt x="63874" y="9575"/>
                  </a:cubicBezTo>
                  <a:cubicBezTo>
                    <a:pt x="63874" y="9575"/>
                    <a:pt x="63874" y="9575"/>
                    <a:pt x="65504" y="10174"/>
                  </a:cubicBezTo>
                  <a:cubicBezTo>
                    <a:pt x="65504" y="10174"/>
                    <a:pt x="65504" y="10174"/>
                    <a:pt x="67367" y="9575"/>
                  </a:cubicBezTo>
                  <a:cubicBezTo>
                    <a:pt x="67367" y="9575"/>
                    <a:pt x="67367" y="9575"/>
                    <a:pt x="68299" y="8678"/>
                  </a:cubicBezTo>
                  <a:cubicBezTo>
                    <a:pt x="68299" y="8678"/>
                    <a:pt x="68299" y="8678"/>
                    <a:pt x="69230" y="8678"/>
                  </a:cubicBezTo>
                  <a:cubicBezTo>
                    <a:pt x="69230" y="8678"/>
                    <a:pt x="69230" y="8678"/>
                    <a:pt x="69696" y="8678"/>
                  </a:cubicBezTo>
                  <a:cubicBezTo>
                    <a:pt x="69696" y="8678"/>
                    <a:pt x="69696" y="8678"/>
                    <a:pt x="70861" y="10174"/>
                  </a:cubicBezTo>
                  <a:cubicBezTo>
                    <a:pt x="70861" y="10174"/>
                    <a:pt x="70861" y="10174"/>
                    <a:pt x="72025" y="11371"/>
                  </a:cubicBezTo>
                  <a:cubicBezTo>
                    <a:pt x="72025" y="11371"/>
                    <a:pt x="72025" y="11371"/>
                    <a:pt x="74121" y="11670"/>
                  </a:cubicBezTo>
                  <a:lnTo>
                    <a:pt x="75053" y="22144"/>
                  </a:lnTo>
                  <a:cubicBezTo>
                    <a:pt x="75053" y="22144"/>
                    <a:pt x="75053" y="22144"/>
                    <a:pt x="77847" y="48478"/>
                  </a:cubicBezTo>
                  <a:cubicBezTo>
                    <a:pt x="77847" y="48478"/>
                    <a:pt x="77847" y="48478"/>
                    <a:pt x="81108" y="80199"/>
                  </a:cubicBezTo>
                  <a:cubicBezTo>
                    <a:pt x="81108" y="80199"/>
                    <a:pt x="81108" y="80199"/>
                    <a:pt x="81806" y="81995"/>
                  </a:cubicBezTo>
                  <a:cubicBezTo>
                    <a:pt x="81806" y="81995"/>
                    <a:pt x="81806" y="81995"/>
                    <a:pt x="84135" y="81995"/>
                  </a:cubicBezTo>
                  <a:cubicBezTo>
                    <a:pt x="84135" y="81995"/>
                    <a:pt x="84135" y="81995"/>
                    <a:pt x="84601" y="80199"/>
                  </a:cubicBezTo>
                  <a:cubicBezTo>
                    <a:pt x="84601" y="80199"/>
                    <a:pt x="84601" y="80199"/>
                    <a:pt x="86464" y="80199"/>
                  </a:cubicBezTo>
                  <a:cubicBezTo>
                    <a:pt x="86464" y="80199"/>
                    <a:pt x="86464" y="80199"/>
                    <a:pt x="86464" y="81097"/>
                  </a:cubicBezTo>
                  <a:cubicBezTo>
                    <a:pt x="86464" y="81097"/>
                    <a:pt x="86464" y="81097"/>
                    <a:pt x="87163" y="82294"/>
                  </a:cubicBezTo>
                  <a:cubicBezTo>
                    <a:pt x="87163" y="82294"/>
                    <a:pt x="87163" y="82294"/>
                    <a:pt x="90190" y="84987"/>
                  </a:cubicBezTo>
                  <a:cubicBezTo>
                    <a:pt x="90190" y="84987"/>
                    <a:pt x="90190" y="84987"/>
                    <a:pt x="92752" y="88578"/>
                  </a:cubicBezTo>
                  <a:cubicBezTo>
                    <a:pt x="92752" y="88578"/>
                    <a:pt x="92752" y="88578"/>
                    <a:pt x="94149" y="87082"/>
                  </a:cubicBezTo>
                  <a:cubicBezTo>
                    <a:pt x="94149" y="87082"/>
                    <a:pt x="94149" y="87082"/>
                    <a:pt x="95081" y="84089"/>
                  </a:cubicBezTo>
                  <a:cubicBezTo>
                    <a:pt x="95081" y="84089"/>
                    <a:pt x="95081" y="84089"/>
                    <a:pt x="96245" y="82593"/>
                  </a:cubicBezTo>
                  <a:cubicBezTo>
                    <a:pt x="96245" y="82593"/>
                    <a:pt x="96245" y="82593"/>
                    <a:pt x="97410" y="81695"/>
                  </a:cubicBezTo>
                  <a:cubicBezTo>
                    <a:pt x="97410" y="81695"/>
                    <a:pt x="97410" y="81695"/>
                    <a:pt x="99506" y="82892"/>
                  </a:cubicBezTo>
                  <a:cubicBezTo>
                    <a:pt x="99506" y="82892"/>
                    <a:pt x="99506" y="82892"/>
                    <a:pt x="102067" y="85286"/>
                  </a:cubicBezTo>
                  <a:cubicBezTo>
                    <a:pt x="102067" y="85286"/>
                    <a:pt x="102067" y="85286"/>
                    <a:pt x="104629" y="88578"/>
                  </a:cubicBezTo>
                  <a:cubicBezTo>
                    <a:pt x="104629" y="88578"/>
                    <a:pt x="104629" y="88578"/>
                    <a:pt x="106492" y="91271"/>
                  </a:cubicBezTo>
                  <a:cubicBezTo>
                    <a:pt x="106492" y="91271"/>
                    <a:pt x="106492" y="91271"/>
                    <a:pt x="110218" y="96059"/>
                  </a:cubicBezTo>
                  <a:cubicBezTo>
                    <a:pt x="110218" y="96059"/>
                    <a:pt x="110218" y="96059"/>
                    <a:pt x="112547" y="100249"/>
                  </a:cubicBezTo>
                  <a:cubicBezTo>
                    <a:pt x="112547" y="100249"/>
                    <a:pt x="112547" y="100249"/>
                    <a:pt x="113944" y="100548"/>
                  </a:cubicBezTo>
                  <a:cubicBezTo>
                    <a:pt x="113944" y="100548"/>
                    <a:pt x="113944" y="100548"/>
                    <a:pt x="115575" y="100847"/>
                  </a:cubicBezTo>
                  <a:cubicBezTo>
                    <a:pt x="115575" y="100847"/>
                    <a:pt x="115575" y="100847"/>
                    <a:pt x="118369" y="102044"/>
                  </a:cubicBezTo>
                  <a:cubicBezTo>
                    <a:pt x="118369" y="102044"/>
                    <a:pt x="118369" y="102044"/>
                    <a:pt x="119534" y="102942"/>
                  </a:cubicBezTo>
                  <a:cubicBezTo>
                    <a:pt x="119534" y="102942"/>
                    <a:pt x="119534" y="102942"/>
                    <a:pt x="119534" y="104139"/>
                  </a:cubicBezTo>
                  <a:cubicBezTo>
                    <a:pt x="119534" y="104139"/>
                    <a:pt x="119534" y="104139"/>
                    <a:pt x="120000" y="106833"/>
                  </a:cubicBezTo>
                  <a:cubicBezTo>
                    <a:pt x="120000" y="106833"/>
                    <a:pt x="120000" y="106833"/>
                    <a:pt x="120000" y="108029"/>
                  </a:cubicBezTo>
                  <a:cubicBezTo>
                    <a:pt x="120000" y="108029"/>
                    <a:pt x="120000" y="108029"/>
                    <a:pt x="120000" y="109226"/>
                  </a:cubicBezTo>
                  <a:cubicBezTo>
                    <a:pt x="120000" y="109226"/>
                    <a:pt x="120000" y="109226"/>
                    <a:pt x="120000" y="111920"/>
                  </a:cubicBezTo>
                  <a:cubicBezTo>
                    <a:pt x="120000" y="111920"/>
                    <a:pt x="120000" y="111920"/>
                    <a:pt x="119068" y="112817"/>
                  </a:cubicBezTo>
                  <a:cubicBezTo>
                    <a:pt x="119068" y="112817"/>
                    <a:pt x="119068" y="112817"/>
                    <a:pt x="118369" y="111620"/>
                  </a:cubicBezTo>
                  <a:cubicBezTo>
                    <a:pt x="118369" y="111620"/>
                    <a:pt x="118369" y="111620"/>
                    <a:pt x="117671" y="110124"/>
                  </a:cubicBezTo>
                  <a:cubicBezTo>
                    <a:pt x="117671" y="110124"/>
                    <a:pt x="117671" y="110124"/>
                    <a:pt x="116972" y="110723"/>
                  </a:cubicBezTo>
                  <a:cubicBezTo>
                    <a:pt x="116972" y="110723"/>
                    <a:pt x="116972" y="110723"/>
                    <a:pt x="117671" y="112219"/>
                  </a:cubicBezTo>
                  <a:cubicBezTo>
                    <a:pt x="117671" y="112219"/>
                    <a:pt x="117671" y="112219"/>
                    <a:pt x="117205" y="112518"/>
                  </a:cubicBezTo>
                  <a:cubicBezTo>
                    <a:pt x="117205" y="112518"/>
                    <a:pt x="117205" y="112518"/>
                    <a:pt x="116506" y="111920"/>
                  </a:cubicBezTo>
                  <a:cubicBezTo>
                    <a:pt x="116506" y="111920"/>
                    <a:pt x="116506" y="111920"/>
                    <a:pt x="115109" y="111321"/>
                  </a:cubicBezTo>
                  <a:cubicBezTo>
                    <a:pt x="115109" y="111321"/>
                    <a:pt x="115109" y="111321"/>
                    <a:pt x="115109" y="110124"/>
                  </a:cubicBezTo>
                  <a:cubicBezTo>
                    <a:pt x="115109" y="110124"/>
                    <a:pt x="115109" y="110124"/>
                    <a:pt x="114643" y="108628"/>
                  </a:cubicBezTo>
                  <a:cubicBezTo>
                    <a:pt x="114643" y="108628"/>
                    <a:pt x="114643" y="108628"/>
                    <a:pt x="113944" y="108029"/>
                  </a:cubicBezTo>
                  <a:cubicBezTo>
                    <a:pt x="113944" y="108029"/>
                    <a:pt x="113944" y="108029"/>
                    <a:pt x="113479" y="106833"/>
                  </a:cubicBezTo>
                  <a:cubicBezTo>
                    <a:pt x="113479" y="106833"/>
                    <a:pt x="113479" y="106833"/>
                    <a:pt x="111616" y="105037"/>
                  </a:cubicBezTo>
                  <a:cubicBezTo>
                    <a:pt x="111616" y="105037"/>
                    <a:pt x="111616" y="105037"/>
                    <a:pt x="109985" y="105336"/>
                  </a:cubicBezTo>
                  <a:cubicBezTo>
                    <a:pt x="109985" y="105336"/>
                    <a:pt x="109985" y="105336"/>
                    <a:pt x="110451" y="106234"/>
                  </a:cubicBezTo>
                  <a:cubicBezTo>
                    <a:pt x="110451" y="106234"/>
                    <a:pt x="110451" y="106234"/>
                    <a:pt x="110917" y="106833"/>
                  </a:cubicBezTo>
                  <a:cubicBezTo>
                    <a:pt x="110917" y="106833"/>
                    <a:pt x="110917" y="106833"/>
                    <a:pt x="112547" y="108029"/>
                  </a:cubicBezTo>
                  <a:cubicBezTo>
                    <a:pt x="112547" y="108029"/>
                    <a:pt x="112547" y="108029"/>
                    <a:pt x="113479" y="109226"/>
                  </a:cubicBezTo>
                  <a:cubicBezTo>
                    <a:pt x="113479" y="109226"/>
                    <a:pt x="113479" y="109226"/>
                    <a:pt x="113479" y="110124"/>
                  </a:cubicBezTo>
                  <a:cubicBezTo>
                    <a:pt x="113479" y="110124"/>
                    <a:pt x="113479" y="110124"/>
                    <a:pt x="114177" y="111022"/>
                  </a:cubicBezTo>
                  <a:cubicBezTo>
                    <a:pt x="114177" y="111022"/>
                    <a:pt x="114177" y="111022"/>
                    <a:pt x="114643" y="111920"/>
                  </a:cubicBezTo>
                  <a:cubicBezTo>
                    <a:pt x="114643" y="111920"/>
                    <a:pt x="114643" y="111920"/>
                    <a:pt x="115109" y="114015"/>
                  </a:cubicBezTo>
                  <a:cubicBezTo>
                    <a:pt x="115109" y="114015"/>
                    <a:pt x="115109" y="114015"/>
                    <a:pt x="115109" y="114613"/>
                  </a:cubicBezTo>
                  <a:cubicBezTo>
                    <a:pt x="115109" y="114613"/>
                    <a:pt x="115109" y="114613"/>
                    <a:pt x="114410" y="114912"/>
                  </a:cubicBezTo>
                  <a:cubicBezTo>
                    <a:pt x="114410" y="114912"/>
                    <a:pt x="114410" y="114912"/>
                    <a:pt x="113944" y="113416"/>
                  </a:cubicBezTo>
                  <a:cubicBezTo>
                    <a:pt x="113944" y="113416"/>
                    <a:pt x="113944" y="113416"/>
                    <a:pt x="113944" y="114912"/>
                  </a:cubicBezTo>
                  <a:cubicBezTo>
                    <a:pt x="113944" y="114912"/>
                    <a:pt x="113944" y="114912"/>
                    <a:pt x="113479" y="116109"/>
                  </a:cubicBezTo>
                  <a:cubicBezTo>
                    <a:pt x="113479" y="116109"/>
                    <a:pt x="113479" y="116109"/>
                    <a:pt x="112780" y="115810"/>
                  </a:cubicBezTo>
                  <a:cubicBezTo>
                    <a:pt x="112780" y="115810"/>
                    <a:pt x="112780" y="115810"/>
                    <a:pt x="111616" y="114314"/>
                  </a:cubicBezTo>
                  <a:cubicBezTo>
                    <a:pt x="111616" y="114314"/>
                    <a:pt x="111616" y="114314"/>
                    <a:pt x="110451" y="112518"/>
                  </a:cubicBezTo>
                  <a:cubicBezTo>
                    <a:pt x="110451" y="112518"/>
                    <a:pt x="110451" y="112518"/>
                    <a:pt x="109520" y="113117"/>
                  </a:cubicBezTo>
                  <a:cubicBezTo>
                    <a:pt x="109520" y="113117"/>
                    <a:pt x="109520" y="113117"/>
                    <a:pt x="108821" y="113117"/>
                  </a:cubicBezTo>
                  <a:cubicBezTo>
                    <a:pt x="108821" y="113117"/>
                    <a:pt x="108821" y="113117"/>
                    <a:pt x="109287" y="111321"/>
                  </a:cubicBezTo>
                  <a:cubicBezTo>
                    <a:pt x="109287" y="111321"/>
                    <a:pt x="109287" y="111321"/>
                    <a:pt x="110451" y="111022"/>
                  </a:cubicBezTo>
                  <a:cubicBezTo>
                    <a:pt x="110451" y="111022"/>
                    <a:pt x="110451" y="111022"/>
                    <a:pt x="109985" y="109226"/>
                  </a:cubicBezTo>
                  <a:cubicBezTo>
                    <a:pt x="109985" y="109226"/>
                    <a:pt x="109985" y="109226"/>
                    <a:pt x="108588" y="110124"/>
                  </a:cubicBezTo>
                  <a:cubicBezTo>
                    <a:pt x="108588" y="110124"/>
                    <a:pt x="108588" y="110124"/>
                    <a:pt x="109054" y="108329"/>
                  </a:cubicBezTo>
                  <a:cubicBezTo>
                    <a:pt x="109054" y="108329"/>
                    <a:pt x="109054" y="108329"/>
                    <a:pt x="108355" y="107132"/>
                  </a:cubicBezTo>
                  <a:cubicBezTo>
                    <a:pt x="108355" y="107132"/>
                    <a:pt x="108355" y="107132"/>
                    <a:pt x="108122" y="106234"/>
                  </a:cubicBezTo>
                  <a:cubicBezTo>
                    <a:pt x="108122" y="106234"/>
                    <a:pt x="108122" y="106234"/>
                    <a:pt x="108122" y="105336"/>
                  </a:cubicBezTo>
                  <a:cubicBezTo>
                    <a:pt x="108122" y="105336"/>
                    <a:pt x="108122" y="105336"/>
                    <a:pt x="109054" y="103541"/>
                  </a:cubicBezTo>
                  <a:cubicBezTo>
                    <a:pt x="109054" y="103541"/>
                    <a:pt x="109054" y="103541"/>
                    <a:pt x="107889" y="103541"/>
                  </a:cubicBezTo>
                  <a:cubicBezTo>
                    <a:pt x="107889" y="103541"/>
                    <a:pt x="107889" y="103541"/>
                    <a:pt x="107424" y="104139"/>
                  </a:cubicBezTo>
                  <a:cubicBezTo>
                    <a:pt x="107424" y="104139"/>
                    <a:pt x="107424" y="104139"/>
                    <a:pt x="107424" y="104738"/>
                  </a:cubicBezTo>
                  <a:cubicBezTo>
                    <a:pt x="107424" y="104738"/>
                    <a:pt x="107424" y="104738"/>
                    <a:pt x="107424" y="106533"/>
                  </a:cubicBezTo>
                  <a:cubicBezTo>
                    <a:pt x="107424" y="106533"/>
                    <a:pt x="107424" y="106533"/>
                    <a:pt x="106725" y="107132"/>
                  </a:cubicBezTo>
                  <a:cubicBezTo>
                    <a:pt x="106725" y="107132"/>
                    <a:pt x="106725" y="107132"/>
                    <a:pt x="106259" y="107730"/>
                  </a:cubicBezTo>
                  <a:cubicBezTo>
                    <a:pt x="106259" y="107730"/>
                    <a:pt x="106259" y="107132"/>
                    <a:pt x="106259" y="106833"/>
                  </a:cubicBezTo>
                  <a:cubicBezTo>
                    <a:pt x="106259" y="106533"/>
                    <a:pt x="106026" y="105635"/>
                    <a:pt x="106026" y="105635"/>
                  </a:cubicBezTo>
                  <a:cubicBezTo>
                    <a:pt x="106026" y="105635"/>
                    <a:pt x="105794" y="104738"/>
                    <a:pt x="105794" y="104139"/>
                  </a:cubicBezTo>
                  <a:cubicBezTo>
                    <a:pt x="105794" y="103840"/>
                    <a:pt x="105561" y="103241"/>
                    <a:pt x="105561" y="103241"/>
                  </a:cubicBezTo>
                  <a:cubicBezTo>
                    <a:pt x="105561" y="103241"/>
                    <a:pt x="105328" y="102643"/>
                    <a:pt x="105328" y="102344"/>
                  </a:cubicBezTo>
                  <a:cubicBezTo>
                    <a:pt x="105328" y="101745"/>
                    <a:pt x="105328" y="101446"/>
                    <a:pt x="105328" y="101446"/>
                  </a:cubicBezTo>
                  <a:cubicBezTo>
                    <a:pt x="105328" y="101446"/>
                    <a:pt x="105561" y="100847"/>
                    <a:pt x="106026" y="100847"/>
                  </a:cubicBezTo>
                  <a:cubicBezTo>
                    <a:pt x="106259" y="100548"/>
                    <a:pt x="106492" y="99950"/>
                    <a:pt x="106492" y="99950"/>
                  </a:cubicBezTo>
                  <a:cubicBezTo>
                    <a:pt x="106492" y="99950"/>
                    <a:pt x="106492" y="99950"/>
                    <a:pt x="107424" y="98753"/>
                  </a:cubicBezTo>
                  <a:cubicBezTo>
                    <a:pt x="107424" y="98753"/>
                    <a:pt x="107424" y="98753"/>
                    <a:pt x="106492" y="96658"/>
                  </a:cubicBezTo>
                  <a:cubicBezTo>
                    <a:pt x="106492" y="96658"/>
                    <a:pt x="106492" y="96658"/>
                    <a:pt x="106026" y="96957"/>
                  </a:cubicBezTo>
                  <a:cubicBezTo>
                    <a:pt x="106026" y="96957"/>
                    <a:pt x="106026" y="96957"/>
                    <a:pt x="105561" y="98453"/>
                  </a:cubicBezTo>
                  <a:cubicBezTo>
                    <a:pt x="105561" y="98453"/>
                    <a:pt x="105561" y="98453"/>
                    <a:pt x="104629" y="99950"/>
                  </a:cubicBezTo>
                  <a:cubicBezTo>
                    <a:pt x="104629" y="99950"/>
                    <a:pt x="104629" y="99950"/>
                    <a:pt x="103930" y="100548"/>
                  </a:cubicBezTo>
                  <a:cubicBezTo>
                    <a:pt x="103930" y="100548"/>
                    <a:pt x="103930" y="100548"/>
                    <a:pt x="103697" y="101147"/>
                  </a:cubicBezTo>
                  <a:cubicBezTo>
                    <a:pt x="103697" y="101147"/>
                    <a:pt x="103697" y="101147"/>
                    <a:pt x="104163" y="103541"/>
                  </a:cubicBezTo>
                  <a:cubicBezTo>
                    <a:pt x="104163" y="103541"/>
                    <a:pt x="104163" y="103541"/>
                    <a:pt x="105095" y="106833"/>
                  </a:cubicBezTo>
                  <a:cubicBezTo>
                    <a:pt x="105095" y="106833"/>
                    <a:pt x="105095" y="106833"/>
                    <a:pt x="104163" y="106533"/>
                  </a:cubicBezTo>
                  <a:cubicBezTo>
                    <a:pt x="104163" y="106533"/>
                    <a:pt x="104163" y="106533"/>
                    <a:pt x="102766" y="102942"/>
                  </a:cubicBezTo>
                  <a:cubicBezTo>
                    <a:pt x="102766" y="102942"/>
                    <a:pt x="102766" y="102942"/>
                    <a:pt x="101136" y="99950"/>
                  </a:cubicBezTo>
                  <a:cubicBezTo>
                    <a:pt x="101136" y="99950"/>
                    <a:pt x="101136" y="99950"/>
                    <a:pt x="100670" y="101745"/>
                  </a:cubicBezTo>
                  <a:cubicBezTo>
                    <a:pt x="100670" y="101745"/>
                    <a:pt x="100670" y="101745"/>
                    <a:pt x="100204" y="101446"/>
                  </a:cubicBezTo>
                  <a:cubicBezTo>
                    <a:pt x="100204" y="101446"/>
                    <a:pt x="100204" y="101446"/>
                    <a:pt x="99506" y="99351"/>
                  </a:cubicBezTo>
                  <a:cubicBezTo>
                    <a:pt x="99506" y="99351"/>
                    <a:pt x="99506" y="99351"/>
                    <a:pt x="98574" y="98453"/>
                  </a:cubicBezTo>
                  <a:cubicBezTo>
                    <a:pt x="98574" y="98453"/>
                    <a:pt x="98574" y="98453"/>
                    <a:pt x="96245" y="95162"/>
                  </a:cubicBezTo>
                  <a:cubicBezTo>
                    <a:pt x="96245" y="95162"/>
                    <a:pt x="96245" y="95162"/>
                    <a:pt x="96245" y="93067"/>
                  </a:cubicBezTo>
                  <a:cubicBezTo>
                    <a:pt x="96245" y="93067"/>
                    <a:pt x="96245" y="93067"/>
                    <a:pt x="95779" y="94264"/>
                  </a:cubicBezTo>
                  <a:cubicBezTo>
                    <a:pt x="95779" y="94264"/>
                    <a:pt x="95779" y="94264"/>
                    <a:pt x="94615" y="93665"/>
                  </a:cubicBezTo>
                  <a:cubicBezTo>
                    <a:pt x="94615" y="93665"/>
                    <a:pt x="94615" y="93665"/>
                    <a:pt x="92053" y="90673"/>
                  </a:cubicBezTo>
                  <a:cubicBezTo>
                    <a:pt x="92053" y="90673"/>
                    <a:pt x="92053" y="90673"/>
                    <a:pt x="90423" y="88279"/>
                  </a:cubicBezTo>
                  <a:cubicBezTo>
                    <a:pt x="90423" y="88279"/>
                    <a:pt x="90423" y="88279"/>
                    <a:pt x="89492" y="88578"/>
                  </a:cubicBezTo>
                  <a:cubicBezTo>
                    <a:pt x="89492" y="88578"/>
                    <a:pt x="89492" y="88578"/>
                    <a:pt x="87395" y="87980"/>
                  </a:cubicBezTo>
                  <a:cubicBezTo>
                    <a:pt x="87395" y="87980"/>
                    <a:pt x="87395" y="87980"/>
                    <a:pt x="85998" y="86184"/>
                  </a:cubicBezTo>
                  <a:cubicBezTo>
                    <a:pt x="85998" y="86184"/>
                    <a:pt x="85998" y="86184"/>
                    <a:pt x="85998" y="84089"/>
                  </a:cubicBezTo>
                  <a:cubicBezTo>
                    <a:pt x="85998" y="84089"/>
                    <a:pt x="85998" y="84089"/>
                    <a:pt x="85299" y="84688"/>
                  </a:cubicBezTo>
                  <a:cubicBezTo>
                    <a:pt x="85299" y="84688"/>
                    <a:pt x="85299" y="84688"/>
                    <a:pt x="82505" y="84688"/>
                  </a:cubicBezTo>
                  <a:cubicBezTo>
                    <a:pt x="82505" y="84688"/>
                    <a:pt x="82505" y="84688"/>
                    <a:pt x="81108" y="84389"/>
                  </a:cubicBezTo>
                  <a:cubicBezTo>
                    <a:pt x="81108" y="84389"/>
                    <a:pt x="81108" y="84389"/>
                    <a:pt x="79477" y="83790"/>
                  </a:cubicBezTo>
                  <a:cubicBezTo>
                    <a:pt x="79477" y="83790"/>
                    <a:pt x="79477" y="83790"/>
                    <a:pt x="76450" y="83491"/>
                  </a:cubicBezTo>
                  <a:cubicBezTo>
                    <a:pt x="76450" y="83491"/>
                    <a:pt x="76450" y="83491"/>
                    <a:pt x="73422" y="84389"/>
                  </a:cubicBezTo>
                  <a:cubicBezTo>
                    <a:pt x="73422" y="84389"/>
                    <a:pt x="73422" y="84389"/>
                    <a:pt x="71326" y="84987"/>
                  </a:cubicBezTo>
                  <a:cubicBezTo>
                    <a:pt x="71326" y="84987"/>
                    <a:pt x="71326" y="84987"/>
                    <a:pt x="71792" y="82593"/>
                  </a:cubicBezTo>
                  <a:cubicBezTo>
                    <a:pt x="71792" y="82593"/>
                    <a:pt x="71792" y="82593"/>
                    <a:pt x="71093" y="83191"/>
                  </a:cubicBezTo>
                  <a:cubicBezTo>
                    <a:pt x="71093" y="83191"/>
                    <a:pt x="71093" y="83191"/>
                    <a:pt x="69929" y="82294"/>
                  </a:cubicBezTo>
                  <a:cubicBezTo>
                    <a:pt x="69929" y="82294"/>
                    <a:pt x="69929" y="82294"/>
                    <a:pt x="68997" y="81695"/>
                  </a:cubicBezTo>
                  <a:cubicBezTo>
                    <a:pt x="68997" y="81695"/>
                    <a:pt x="68997" y="81695"/>
                    <a:pt x="68066" y="81695"/>
                  </a:cubicBezTo>
                  <a:cubicBezTo>
                    <a:pt x="68066" y="81695"/>
                    <a:pt x="68066" y="81695"/>
                    <a:pt x="67367" y="81695"/>
                  </a:cubicBezTo>
                  <a:cubicBezTo>
                    <a:pt x="67367" y="81695"/>
                    <a:pt x="67367" y="81695"/>
                    <a:pt x="66203" y="82593"/>
                  </a:cubicBezTo>
                  <a:cubicBezTo>
                    <a:pt x="66203" y="82593"/>
                    <a:pt x="66203" y="82593"/>
                    <a:pt x="65271" y="83191"/>
                  </a:cubicBezTo>
                  <a:cubicBezTo>
                    <a:pt x="65271" y="83191"/>
                    <a:pt x="65271" y="83191"/>
                    <a:pt x="64340" y="84688"/>
                  </a:cubicBezTo>
                  <a:cubicBezTo>
                    <a:pt x="64340" y="84688"/>
                    <a:pt x="64340" y="84688"/>
                    <a:pt x="63874" y="85286"/>
                  </a:cubicBezTo>
                  <a:cubicBezTo>
                    <a:pt x="63874" y="85286"/>
                    <a:pt x="63874" y="85286"/>
                    <a:pt x="62710" y="84987"/>
                  </a:cubicBezTo>
                  <a:cubicBezTo>
                    <a:pt x="62710" y="84987"/>
                    <a:pt x="62710" y="84987"/>
                    <a:pt x="63874" y="83790"/>
                  </a:cubicBezTo>
                  <a:cubicBezTo>
                    <a:pt x="63874" y="83790"/>
                    <a:pt x="63874" y="83790"/>
                    <a:pt x="65271" y="81995"/>
                  </a:cubicBezTo>
                  <a:cubicBezTo>
                    <a:pt x="65271" y="81995"/>
                    <a:pt x="65271" y="81995"/>
                    <a:pt x="66203" y="80798"/>
                  </a:cubicBezTo>
                  <a:cubicBezTo>
                    <a:pt x="66203" y="80798"/>
                    <a:pt x="66203" y="80798"/>
                    <a:pt x="66902" y="79600"/>
                  </a:cubicBezTo>
                  <a:cubicBezTo>
                    <a:pt x="66902" y="79600"/>
                    <a:pt x="66902" y="79600"/>
                    <a:pt x="66436" y="79600"/>
                  </a:cubicBezTo>
                  <a:cubicBezTo>
                    <a:pt x="66436" y="79600"/>
                    <a:pt x="66436" y="79600"/>
                    <a:pt x="65504" y="79002"/>
                  </a:cubicBezTo>
                  <a:cubicBezTo>
                    <a:pt x="65504" y="79002"/>
                    <a:pt x="65504" y="79002"/>
                    <a:pt x="65504" y="76907"/>
                  </a:cubicBezTo>
                  <a:cubicBezTo>
                    <a:pt x="65504" y="76907"/>
                    <a:pt x="65504" y="76907"/>
                    <a:pt x="64573" y="77805"/>
                  </a:cubicBezTo>
                  <a:cubicBezTo>
                    <a:pt x="64573" y="77805"/>
                    <a:pt x="64573" y="77805"/>
                    <a:pt x="64340" y="78104"/>
                  </a:cubicBezTo>
                  <a:cubicBezTo>
                    <a:pt x="64340" y="78104"/>
                    <a:pt x="64340" y="78104"/>
                    <a:pt x="62710" y="78104"/>
                  </a:cubicBezTo>
                  <a:cubicBezTo>
                    <a:pt x="62710" y="78104"/>
                    <a:pt x="62710" y="78104"/>
                    <a:pt x="61312" y="77805"/>
                  </a:cubicBezTo>
                  <a:cubicBezTo>
                    <a:pt x="61312" y="77805"/>
                    <a:pt x="61312" y="77805"/>
                    <a:pt x="60614" y="78703"/>
                  </a:cubicBezTo>
                  <a:cubicBezTo>
                    <a:pt x="60614" y="78703"/>
                    <a:pt x="60614" y="78703"/>
                    <a:pt x="60148" y="80498"/>
                  </a:cubicBezTo>
                  <a:cubicBezTo>
                    <a:pt x="60148" y="80498"/>
                    <a:pt x="60148" y="80498"/>
                    <a:pt x="61079" y="81995"/>
                  </a:cubicBezTo>
                  <a:cubicBezTo>
                    <a:pt x="61079" y="81995"/>
                    <a:pt x="61079" y="81995"/>
                    <a:pt x="60614" y="84389"/>
                  </a:cubicBezTo>
                  <a:cubicBezTo>
                    <a:pt x="60614" y="84389"/>
                    <a:pt x="60614" y="84389"/>
                    <a:pt x="59449" y="85885"/>
                  </a:cubicBezTo>
                  <a:cubicBezTo>
                    <a:pt x="59449" y="85885"/>
                    <a:pt x="59449" y="85885"/>
                    <a:pt x="58285" y="85885"/>
                  </a:cubicBezTo>
                  <a:cubicBezTo>
                    <a:pt x="58285" y="85885"/>
                    <a:pt x="58285" y="85885"/>
                    <a:pt x="56888" y="85885"/>
                  </a:cubicBezTo>
                  <a:cubicBezTo>
                    <a:pt x="56888" y="85885"/>
                    <a:pt x="56888" y="85885"/>
                    <a:pt x="56422" y="87980"/>
                  </a:cubicBezTo>
                  <a:cubicBezTo>
                    <a:pt x="56422" y="87980"/>
                    <a:pt x="56422" y="87980"/>
                    <a:pt x="54559" y="88877"/>
                  </a:cubicBezTo>
                  <a:cubicBezTo>
                    <a:pt x="54559" y="88877"/>
                    <a:pt x="54559" y="88877"/>
                    <a:pt x="54326" y="89476"/>
                  </a:cubicBezTo>
                  <a:cubicBezTo>
                    <a:pt x="54326" y="89476"/>
                    <a:pt x="54326" y="89476"/>
                    <a:pt x="52695" y="90972"/>
                  </a:cubicBezTo>
                  <a:cubicBezTo>
                    <a:pt x="52695" y="90972"/>
                    <a:pt x="52695" y="90972"/>
                    <a:pt x="51065" y="91571"/>
                  </a:cubicBezTo>
                  <a:cubicBezTo>
                    <a:pt x="51065" y="91571"/>
                    <a:pt x="51065" y="91571"/>
                    <a:pt x="50134" y="91870"/>
                  </a:cubicBezTo>
                  <a:cubicBezTo>
                    <a:pt x="50134" y="91870"/>
                    <a:pt x="50134" y="91870"/>
                    <a:pt x="49668" y="90972"/>
                  </a:cubicBezTo>
                  <a:cubicBezTo>
                    <a:pt x="49668" y="90972"/>
                    <a:pt x="49668" y="90972"/>
                    <a:pt x="49435" y="90374"/>
                  </a:cubicBezTo>
                  <a:cubicBezTo>
                    <a:pt x="49435" y="90374"/>
                    <a:pt x="49435" y="90374"/>
                    <a:pt x="50600" y="89775"/>
                  </a:cubicBezTo>
                  <a:cubicBezTo>
                    <a:pt x="50600" y="89775"/>
                    <a:pt x="50600" y="89775"/>
                    <a:pt x="51531" y="88279"/>
                  </a:cubicBezTo>
                  <a:cubicBezTo>
                    <a:pt x="51531" y="88279"/>
                    <a:pt x="51531" y="88279"/>
                    <a:pt x="50367" y="88279"/>
                  </a:cubicBezTo>
                  <a:cubicBezTo>
                    <a:pt x="50367" y="88279"/>
                    <a:pt x="50367" y="88279"/>
                    <a:pt x="49901" y="87381"/>
                  </a:cubicBezTo>
                  <a:cubicBezTo>
                    <a:pt x="49901" y="87381"/>
                    <a:pt x="49901" y="87381"/>
                    <a:pt x="51065" y="85286"/>
                  </a:cubicBezTo>
                  <a:cubicBezTo>
                    <a:pt x="51065" y="85286"/>
                    <a:pt x="51065" y="85286"/>
                    <a:pt x="51531" y="83191"/>
                  </a:cubicBezTo>
                  <a:cubicBezTo>
                    <a:pt x="51531" y="83191"/>
                    <a:pt x="51531" y="83191"/>
                    <a:pt x="52230" y="80199"/>
                  </a:cubicBezTo>
                  <a:cubicBezTo>
                    <a:pt x="52230" y="80199"/>
                    <a:pt x="52230" y="80199"/>
                    <a:pt x="53394" y="78404"/>
                  </a:cubicBezTo>
                  <a:cubicBezTo>
                    <a:pt x="53394" y="78404"/>
                    <a:pt x="53394" y="78404"/>
                    <a:pt x="57586" y="79002"/>
                  </a:cubicBezTo>
                  <a:cubicBezTo>
                    <a:pt x="57586" y="79002"/>
                    <a:pt x="57586" y="79002"/>
                    <a:pt x="56888" y="77805"/>
                  </a:cubicBezTo>
                  <a:cubicBezTo>
                    <a:pt x="56888" y="77805"/>
                    <a:pt x="56888" y="77805"/>
                    <a:pt x="55723" y="77506"/>
                  </a:cubicBezTo>
                  <a:cubicBezTo>
                    <a:pt x="55723" y="77506"/>
                    <a:pt x="55723" y="77506"/>
                    <a:pt x="53627" y="76309"/>
                  </a:cubicBezTo>
                  <a:cubicBezTo>
                    <a:pt x="53627" y="76309"/>
                    <a:pt x="53627" y="76309"/>
                    <a:pt x="51997" y="77207"/>
                  </a:cubicBezTo>
                  <a:cubicBezTo>
                    <a:pt x="51997" y="77207"/>
                    <a:pt x="51997" y="77207"/>
                    <a:pt x="50600" y="78703"/>
                  </a:cubicBezTo>
                  <a:cubicBezTo>
                    <a:pt x="50600" y="78703"/>
                    <a:pt x="50600" y="78703"/>
                    <a:pt x="49202" y="80199"/>
                  </a:cubicBezTo>
                  <a:cubicBezTo>
                    <a:pt x="49202" y="80199"/>
                    <a:pt x="49202" y="80199"/>
                    <a:pt x="48504" y="81995"/>
                  </a:cubicBezTo>
                  <a:cubicBezTo>
                    <a:pt x="48504" y="81995"/>
                    <a:pt x="48504" y="81995"/>
                    <a:pt x="48271" y="83491"/>
                  </a:cubicBezTo>
                  <a:cubicBezTo>
                    <a:pt x="48271" y="83491"/>
                    <a:pt x="48271" y="83491"/>
                    <a:pt x="47339" y="83491"/>
                  </a:cubicBezTo>
                  <a:cubicBezTo>
                    <a:pt x="47339" y="83491"/>
                    <a:pt x="47339" y="83491"/>
                    <a:pt x="47339" y="84089"/>
                  </a:cubicBezTo>
                  <a:cubicBezTo>
                    <a:pt x="47339" y="84089"/>
                    <a:pt x="47339" y="84089"/>
                    <a:pt x="47805" y="85286"/>
                  </a:cubicBezTo>
                  <a:cubicBezTo>
                    <a:pt x="47805" y="85286"/>
                    <a:pt x="47805" y="85286"/>
                    <a:pt x="47572" y="86184"/>
                  </a:cubicBezTo>
                  <a:cubicBezTo>
                    <a:pt x="47572" y="86184"/>
                    <a:pt x="47572" y="86184"/>
                    <a:pt x="46873" y="87082"/>
                  </a:cubicBezTo>
                  <a:cubicBezTo>
                    <a:pt x="46873" y="87082"/>
                    <a:pt x="46873" y="87082"/>
                    <a:pt x="45243" y="88279"/>
                  </a:cubicBezTo>
                  <a:cubicBezTo>
                    <a:pt x="45243" y="88279"/>
                    <a:pt x="45243" y="88279"/>
                    <a:pt x="44312" y="89177"/>
                  </a:cubicBezTo>
                  <a:cubicBezTo>
                    <a:pt x="44312" y="89177"/>
                    <a:pt x="44312" y="89177"/>
                    <a:pt x="43147" y="90673"/>
                  </a:cubicBezTo>
                  <a:cubicBezTo>
                    <a:pt x="43147" y="90673"/>
                    <a:pt x="43147" y="90673"/>
                    <a:pt x="42914" y="92169"/>
                  </a:cubicBezTo>
                  <a:cubicBezTo>
                    <a:pt x="42914" y="92169"/>
                    <a:pt x="42914" y="92169"/>
                    <a:pt x="44545" y="92768"/>
                  </a:cubicBezTo>
                  <a:cubicBezTo>
                    <a:pt x="44545" y="92768"/>
                    <a:pt x="44545" y="92768"/>
                    <a:pt x="44777" y="94862"/>
                  </a:cubicBezTo>
                  <a:cubicBezTo>
                    <a:pt x="44777" y="94862"/>
                    <a:pt x="44777" y="94862"/>
                    <a:pt x="44079" y="96059"/>
                  </a:cubicBezTo>
                  <a:cubicBezTo>
                    <a:pt x="44079" y="96059"/>
                    <a:pt x="44079" y="96059"/>
                    <a:pt x="42914" y="96957"/>
                  </a:cubicBezTo>
                  <a:cubicBezTo>
                    <a:pt x="42914" y="96957"/>
                    <a:pt x="42914" y="96957"/>
                    <a:pt x="41517" y="99351"/>
                  </a:cubicBezTo>
                  <a:cubicBezTo>
                    <a:pt x="41517" y="99351"/>
                    <a:pt x="41517" y="99351"/>
                    <a:pt x="39421" y="101147"/>
                  </a:cubicBezTo>
                  <a:cubicBezTo>
                    <a:pt x="39421" y="101147"/>
                    <a:pt x="39421" y="101147"/>
                    <a:pt x="35229" y="103840"/>
                  </a:cubicBezTo>
                  <a:cubicBezTo>
                    <a:pt x="35229" y="103840"/>
                    <a:pt x="35229" y="103840"/>
                    <a:pt x="34996" y="106234"/>
                  </a:cubicBezTo>
                  <a:cubicBezTo>
                    <a:pt x="34996" y="106234"/>
                    <a:pt x="34996" y="106234"/>
                    <a:pt x="33366" y="107132"/>
                  </a:cubicBezTo>
                  <a:cubicBezTo>
                    <a:pt x="33366" y="107132"/>
                    <a:pt x="33366" y="107132"/>
                    <a:pt x="31736" y="108329"/>
                  </a:cubicBezTo>
                  <a:cubicBezTo>
                    <a:pt x="31736" y="108329"/>
                    <a:pt x="31736" y="108329"/>
                    <a:pt x="29640" y="109226"/>
                  </a:cubicBezTo>
                  <a:cubicBezTo>
                    <a:pt x="29640" y="109226"/>
                    <a:pt x="29640" y="109226"/>
                    <a:pt x="28941" y="109825"/>
                  </a:cubicBezTo>
                  <a:cubicBezTo>
                    <a:pt x="28941" y="109825"/>
                    <a:pt x="28941" y="109825"/>
                    <a:pt x="28010" y="110723"/>
                  </a:cubicBezTo>
                  <a:cubicBezTo>
                    <a:pt x="28010" y="110723"/>
                    <a:pt x="28010" y="110723"/>
                    <a:pt x="27311" y="111620"/>
                  </a:cubicBezTo>
                  <a:cubicBezTo>
                    <a:pt x="27311" y="111620"/>
                    <a:pt x="27311" y="111620"/>
                    <a:pt x="26845" y="113416"/>
                  </a:cubicBezTo>
                  <a:cubicBezTo>
                    <a:pt x="26845" y="113416"/>
                    <a:pt x="26845" y="113416"/>
                    <a:pt x="25681" y="113715"/>
                  </a:cubicBezTo>
                  <a:cubicBezTo>
                    <a:pt x="25681" y="113715"/>
                    <a:pt x="25681" y="113715"/>
                    <a:pt x="24050" y="114314"/>
                  </a:cubicBezTo>
                  <a:cubicBezTo>
                    <a:pt x="24050" y="114314"/>
                    <a:pt x="24050" y="114314"/>
                    <a:pt x="22886" y="114314"/>
                  </a:cubicBezTo>
                  <a:cubicBezTo>
                    <a:pt x="22886" y="114314"/>
                    <a:pt x="22886" y="114314"/>
                    <a:pt x="21722" y="114912"/>
                  </a:cubicBezTo>
                  <a:cubicBezTo>
                    <a:pt x="21722" y="114912"/>
                    <a:pt x="21722" y="114912"/>
                    <a:pt x="20091" y="116109"/>
                  </a:cubicBezTo>
                  <a:cubicBezTo>
                    <a:pt x="20091" y="116109"/>
                    <a:pt x="20091" y="116109"/>
                    <a:pt x="20557" y="117606"/>
                  </a:cubicBezTo>
                  <a:cubicBezTo>
                    <a:pt x="20557" y="117606"/>
                    <a:pt x="20557" y="117606"/>
                    <a:pt x="20091" y="117905"/>
                  </a:cubicBezTo>
                  <a:cubicBezTo>
                    <a:pt x="20091" y="117905"/>
                    <a:pt x="20091" y="117905"/>
                    <a:pt x="18927" y="117007"/>
                  </a:cubicBezTo>
                  <a:cubicBezTo>
                    <a:pt x="18927" y="117007"/>
                    <a:pt x="18927" y="117007"/>
                    <a:pt x="17763" y="116408"/>
                  </a:cubicBezTo>
                  <a:cubicBezTo>
                    <a:pt x="17763" y="116408"/>
                    <a:pt x="17763" y="116408"/>
                    <a:pt x="16831" y="114613"/>
                  </a:cubicBezTo>
                  <a:cubicBezTo>
                    <a:pt x="16831" y="114613"/>
                    <a:pt x="16831" y="114613"/>
                    <a:pt x="16598" y="115211"/>
                  </a:cubicBezTo>
                  <a:cubicBezTo>
                    <a:pt x="16598" y="115211"/>
                    <a:pt x="16598" y="115211"/>
                    <a:pt x="16598" y="117606"/>
                  </a:cubicBezTo>
                  <a:cubicBezTo>
                    <a:pt x="16598" y="117606"/>
                    <a:pt x="16598" y="117606"/>
                    <a:pt x="15201" y="117606"/>
                  </a:cubicBezTo>
                  <a:cubicBezTo>
                    <a:pt x="15201" y="117606"/>
                    <a:pt x="15201" y="117606"/>
                    <a:pt x="15201" y="118503"/>
                  </a:cubicBezTo>
                  <a:cubicBezTo>
                    <a:pt x="15201" y="118503"/>
                    <a:pt x="15201" y="118503"/>
                    <a:pt x="13804" y="118503"/>
                  </a:cubicBezTo>
                  <a:cubicBezTo>
                    <a:pt x="13804" y="118503"/>
                    <a:pt x="13804" y="118503"/>
                    <a:pt x="13804" y="118204"/>
                  </a:cubicBezTo>
                  <a:cubicBezTo>
                    <a:pt x="13804" y="117905"/>
                    <a:pt x="13105" y="117905"/>
                    <a:pt x="13105" y="117905"/>
                  </a:cubicBezTo>
                  <a:cubicBezTo>
                    <a:pt x="13105" y="117905"/>
                    <a:pt x="13105" y="117905"/>
                    <a:pt x="12173" y="117905"/>
                  </a:cubicBezTo>
                  <a:cubicBezTo>
                    <a:pt x="12173" y="117905"/>
                    <a:pt x="12173" y="117905"/>
                    <a:pt x="11009" y="118204"/>
                  </a:cubicBezTo>
                  <a:cubicBezTo>
                    <a:pt x="11009" y="118204"/>
                    <a:pt x="11009" y="118204"/>
                    <a:pt x="9612" y="120000"/>
                  </a:cubicBezTo>
                  <a:cubicBezTo>
                    <a:pt x="9612" y="120000"/>
                    <a:pt x="9612" y="120000"/>
                    <a:pt x="7050" y="120000"/>
                  </a:cubicBezTo>
                  <a:cubicBezTo>
                    <a:pt x="7050" y="120000"/>
                    <a:pt x="7050" y="120000"/>
                    <a:pt x="4721" y="120000"/>
                  </a:cubicBezTo>
                  <a:cubicBezTo>
                    <a:pt x="4721" y="120000"/>
                    <a:pt x="4721" y="120000"/>
                    <a:pt x="4721" y="118802"/>
                  </a:cubicBezTo>
                  <a:cubicBezTo>
                    <a:pt x="4721" y="118802"/>
                    <a:pt x="4721" y="118802"/>
                    <a:pt x="6351" y="116408"/>
                  </a:cubicBezTo>
                  <a:cubicBezTo>
                    <a:pt x="6351" y="116408"/>
                    <a:pt x="6351" y="116408"/>
                    <a:pt x="9146" y="116408"/>
                  </a:cubicBezTo>
                  <a:cubicBezTo>
                    <a:pt x="9146" y="116408"/>
                    <a:pt x="9146" y="116408"/>
                    <a:pt x="10310" y="116408"/>
                  </a:cubicBezTo>
                  <a:cubicBezTo>
                    <a:pt x="10310" y="116408"/>
                    <a:pt x="10310" y="116408"/>
                    <a:pt x="11475" y="115511"/>
                  </a:cubicBezTo>
                  <a:cubicBezTo>
                    <a:pt x="11475" y="115511"/>
                    <a:pt x="11475" y="115511"/>
                    <a:pt x="13105" y="114912"/>
                  </a:cubicBezTo>
                  <a:cubicBezTo>
                    <a:pt x="13105" y="114912"/>
                    <a:pt x="13105" y="114912"/>
                    <a:pt x="13804" y="114314"/>
                  </a:cubicBezTo>
                  <a:cubicBezTo>
                    <a:pt x="13804" y="114314"/>
                    <a:pt x="13804" y="114314"/>
                    <a:pt x="14502" y="112817"/>
                  </a:cubicBezTo>
                  <a:cubicBezTo>
                    <a:pt x="14502" y="112817"/>
                    <a:pt x="14502" y="112817"/>
                    <a:pt x="15900" y="111920"/>
                  </a:cubicBezTo>
                  <a:cubicBezTo>
                    <a:pt x="15900" y="111920"/>
                    <a:pt x="15900" y="111920"/>
                    <a:pt x="17995" y="111620"/>
                  </a:cubicBezTo>
                  <a:cubicBezTo>
                    <a:pt x="17995" y="111620"/>
                    <a:pt x="17995" y="111620"/>
                    <a:pt x="19160" y="111620"/>
                  </a:cubicBezTo>
                  <a:cubicBezTo>
                    <a:pt x="19160" y="111620"/>
                    <a:pt x="19160" y="111620"/>
                    <a:pt x="20091" y="112817"/>
                  </a:cubicBezTo>
                  <a:cubicBezTo>
                    <a:pt x="20091" y="112817"/>
                    <a:pt x="20091" y="112817"/>
                    <a:pt x="21023" y="111920"/>
                  </a:cubicBezTo>
                  <a:cubicBezTo>
                    <a:pt x="21023" y="111920"/>
                    <a:pt x="21023" y="111920"/>
                    <a:pt x="21955" y="110124"/>
                  </a:cubicBezTo>
                  <a:cubicBezTo>
                    <a:pt x="21955" y="110124"/>
                    <a:pt x="21955" y="110124"/>
                    <a:pt x="23119" y="108628"/>
                  </a:cubicBezTo>
                  <a:cubicBezTo>
                    <a:pt x="23119" y="108628"/>
                    <a:pt x="23119" y="108628"/>
                    <a:pt x="24283" y="107730"/>
                  </a:cubicBezTo>
                  <a:cubicBezTo>
                    <a:pt x="24283" y="107730"/>
                    <a:pt x="24283" y="107730"/>
                    <a:pt x="26612" y="107132"/>
                  </a:cubicBezTo>
                  <a:cubicBezTo>
                    <a:pt x="26612" y="107132"/>
                    <a:pt x="26612" y="107132"/>
                    <a:pt x="27544" y="105935"/>
                  </a:cubicBezTo>
                  <a:cubicBezTo>
                    <a:pt x="27544" y="105935"/>
                    <a:pt x="27544" y="105935"/>
                    <a:pt x="28708" y="104438"/>
                  </a:cubicBezTo>
                  <a:cubicBezTo>
                    <a:pt x="28708" y="104438"/>
                    <a:pt x="28708" y="104438"/>
                    <a:pt x="30106" y="102942"/>
                  </a:cubicBezTo>
                  <a:cubicBezTo>
                    <a:pt x="30106" y="102942"/>
                    <a:pt x="30106" y="102942"/>
                    <a:pt x="31270" y="102044"/>
                  </a:cubicBezTo>
                  <a:cubicBezTo>
                    <a:pt x="31270" y="102044"/>
                    <a:pt x="31270" y="102044"/>
                    <a:pt x="31736" y="100249"/>
                  </a:cubicBezTo>
                  <a:cubicBezTo>
                    <a:pt x="31736" y="100249"/>
                    <a:pt x="31736" y="100249"/>
                    <a:pt x="31969" y="97556"/>
                  </a:cubicBezTo>
                  <a:cubicBezTo>
                    <a:pt x="31969" y="97556"/>
                    <a:pt x="31969" y="97556"/>
                    <a:pt x="32434" y="95760"/>
                  </a:cubicBezTo>
                  <a:cubicBezTo>
                    <a:pt x="32434" y="95760"/>
                    <a:pt x="32434" y="95760"/>
                    <a:pt x="32667" y="95162"/>
                  </a:cubicBezTo>
                  <a:cubicBezTo>
                    <a:pt x="32667" y="95162"/>
                    <a:pt x="32667" y="95162"/>
                    <a:pt x="33832" y="93067"/>
                  </a:cubicBezTo>
                  <a:cubicBezTo>
                    <a:pt x="33832" y="93067"/>
                    <a:pt x="33832" y="93067"/>
                    <a:pt x="33133" y="93067"/>
                  </a:cubicBezTo>
                  <a:cubicBezTo>
                    <a:pt x="33133" y="93067"/>
                    <a:pt x="33133" y="93067"/>
                    <a:pt x="31969" y="93366"/>
                  </a:cubicBezTo>
                  <a:cubicBezTo>
                    <a:pt x="31969" y="93366"/>
                    <a:pt x="31969" y="93366"/>
                    <a:pt x="31270" y="93366"/>
                  </a:cubicBezTo>
                  <a:cubicBezTo>
                    <a:pt x="31270" y="93366"/>
                    <a:pt x="31270" y="93366"/>
                    <a:pt x="30106" y="93067"/>
                  </a:cubicBezTo>
                  <a:cubicBezTo>
                    <a:pt x="30106" y="93067"/>
                    <a:pt x="30106" y="93067"/>
                    <a:pt x="29640" y="92468"/>
                  </a:cubicBezTo>
                  <a:cubicBezTo>
                    <a:pt x="29640" y="92468"/>
                    <a:pt x="29640" y="92468"/>
                    <a:pt x="30804" y="90972"/>
                  </a:cubicBezTo>
                  <a:cubicBezTo>
                    <a:pt x="30804" y="90972"/>
                    <a:pt x="30804" y="90972"/>
                    <a:pt x="29640" y="91271"/>
                  </a:cubicBezTo>
                  <a:cubicBezTo>
                    <a:pt x="29640" y="91271"/>
                    <a:pt x="29640" y="91271"/>
                    <a:pt x="28941" y="92169"/>
                  </a:cubicBezTo>
                  <a:cubicBezTo>
                    <a:pt x="28941" y="92169"/>
                    <a:pt x="28941" y="92169"/>
                    <a:pt x="28475" y="94264"/>
                  </a:cubicBezTo>
                  <a:cubicBezTo>
                    <a:pt x="28475" y="94264"/>
                    <a:pt x="28475" y="94264"/>
                    <a:pt x="27777" y="95162"/>
                  </a:cubicBezTo>
                  <a:cubicBezTo>
                    <a:pt x="27777" y="95162"/>
                    <a:pt x="27777" y="95162"/>
                    <a:pt x="27544" y="94264"/>
                  </a:cubicBezTo>
                  <a:cubicBezTo>
                    <a:pt x="27544" y="94264"/>
                    <a:pt x="27544" y="94264"/>
                    <a:pt x="26845" y="93067"/>
                  </a:cubicBezTo>
                  <a:cubicBezTo>
                    <a:pt x="26845" y="93067"/>
                    <a:pt x="26845" y="93067"/>
                    <a:pt x="25681" y="91571"/>
                  </a:cubicBezTo>
                  <a:cubicBezTo>
                    <a:pt x="25681" y="91571"/>
                    <a:pt x="25681" y="91571"/>
                    <a:pt x="23818" y="90074"/>
                  </a:cubicBezTo>
                  <a:cubicBezTo>
                    <a:pt x="23818" y="90074"/>
                    <a:pt x="23818" y="90074"/>
                    <a:pt x="23352" y="90074"/>
                  </a:cubicBezTo>
                  <a:cubicBezTo>
                    <a:pt x="23352" y="90074"/>
                    <a:pt x="23352" y="90074"/>
                    <a:pt x="21722" y="91571"/>
                  </a:cubicBezTo>
                  <a:cubicBezTo>
                    <a:pt x="21722" y="91571"/>
                    <a:pt x="21722" y="91571"/>
                    <a:pt x="20790" y="91571"/>
                  </a:cubicBezTo>
                  <a:cubicBezTo>
                    <a:pt x="20790" y="91571"/>
                    <a:pt x="20790" y="91571"/>
                    <a:pt x="19393" y="91571"/>
                  </a:cubicBezTo>
                  <a:cubicBezTo>
                    <a:pt x="19393" y="91571"/>
                    <a:pt x="19393" y="91571"/>
                    <a:pt x="19626" y="87680"/>
                  </a:cubicBezTo>
                  <a:cubicBezTo>
                    <a:pt x="19626" y="87680"/>
                    <a:pt x="19626" y="87680"/>
                    <a:pt x="19859" y="86483"/>
                  </a:cubicBezTo>
                  <a:cubicBezTo>
                    <a:pt x="19859" y="86483"/>
                    <a:pt x="19859" y="86483"/>
                    <a:pt x="20557" y="85286"/>
                  </a:cubicBezTo>
                  <a:cubicBezTo>
                    <a:pt x="20557" y="85286"/>
                    <a:pt x="20557" y="85286"/>
                    <a:pt x="20557" y="83790"/>
                  </a:cubicBezTo>
                  <a:cubicBezTo>
                    <a:pt x="20557" y="83790"/>
                    <a:pt x="20557" y="83790"/>
                    <a:pt x="20324" y="81396"/>
                  </a:cubicBezTo>
                  <a:cubicBezTo>
                    <a:pt x="20324" y="81396"/>
                    <a:pt x="20324" y="81396"/>
                    <a:pt x="19859" y="79002"/>
                  </a:cubicBezTo>
                  <a:cubicBezTo>
                    <a:pt x="19859" y="79002"/>
                    <a:pt x="19859" y="79002"/>
                    <a:pt x="19393" y="79600"/>
                  </a:cubicBezTo>
                  <a:cubicBezTo>
                    <a:pt x="19393" y="79600"/>
                    <a:pt x="19393" y="79600"/>
                    <a:pt x="18461" y="80798"/>
                  </a:cubicBezTo>
                  <a:cubicBezTo>
                    <a:pt x="18461" y="80798"/>
                    <a:pt x="18461" y="80798"/>
                    <a:pt x="17763" y="81396"/>
                  </a:cubicBezTo>
                  <a:cubicBezTo>
                    <a:pt x="17763" y="81396"/>
                    <a:pt x="17763" y="81396"/>
                    <a:pt x="17064" y="81396"/>
                  </a:cubicBezTo>
                  <a:cubicBezTo>
                    <a:pt x="17064" y="81396"/>
                    <a:pt x="17064" y="81396"/>
                    <a:pt x="16365" y="80498"/>
                  </a:cubicBezTo>
                  <a:cubicBezTo>
                    <a:pt x="16365" y="80498"/>
                    <a:pt x="16365" y="80498"/>
                    <a:pt x="15900" y="80498"/>
                  </a:cubicBezTo>
                  <a:cubicBezTo>
                    <a:pt x="15900" y="80498"/>
                    <a:pt x="15900" y="80498"/>
                    <a:pt x="14968" y="79900"/>
                  </a:cubicBezTo>
                  <a:cubicBezTo>
                    <a:pt x="14968" y="79900"/>
                    <a:pt x="14968" y="79900"/>
                    <a:pt x="14269" y="79002"/>
                  </a:cubicBezTo>
                  <a:cubicBezTo>
                    <a:pt x="14269" y="79002"/>
                    <a:pt x="14269" y="79002"/>
                    <a:pt x="13571" y="78404"/>
                  </a:cubicBezTo>
                  <a:cubicBezTo>
                    <a:pt x="13571" y="78404"/>
                    <a:pt x="13571" y="78404"/>
                    <a:pt x="12872" y="77506"/>
                  </a:cubicBezTo>
                  <a:cubicBezTo>
                    <a:pt x="12872" y="77506"/>
                    <a:pt x="12872" y="77506"/>
                    <a:pt x="12639" y="76608"/>
                  </a:cubicBezTo>
                  <a:cubicBezTo>
                    <a:pt x="12639" y="76608"/>
                    <a:pt x="12639" y="76608"/>
                    <a:pt x="12406" y="74513"/>
                  </a:cubicBezTo>
                  <a:cubicBezTo>
                    <a:pt x="12406" y="74513"/>
                    <a:pt x="12406" y="74513"/>
                    <a:pt x="13338" y="73616"/>
                  </a:cubicBezTo>
                  <a:cubicBezTo>
                    <a:pt x="13338" y="73616"/>
                    <a:pt x="13338" y="73616"/>
                    <a:pt x="14269" y="73616"/>
                  </a:cubicBezTo>
                  <a:cubicBezTo>
                    <a:pt x="14269" y="73616"/>
                    <a:pt x="14269" y="73616"/>
                    <a:pt x="15434" y="73616"/>
                  </a:cubicBezTo>
                  <a:cubicBezTo>
                    <a:pt x="15434" y="73616"/>
                    <a:pt x="15434" y="73616"/>
                    <a:pt x="16598" y="74513"/>
                  </a:cubicBezTo>
                  <a:cubicBezTo>
                    <a:pt x="16598" y="74513"/>
                    <a:pt x="16598" y="74513"/>
                    <a:pt x="17064" y="73017"/>
                  </a:cubicBezTo>
                  <a:cubicBezTo>
                    <a:pt x="17064" y="73017"/>
                    <a:pt x="17064" y="73017"/>
                    <a:pt x="16365" y="72119"/>
                  </a:cubicBezTo>
                  <a:cubicBezTo>
                    <a:pt x="16365" y="72119"/>
                    <a:pt x="16365" y="72119"/>
                    <a:pt x="16132" y="72119"/>
                  </a:cubicBezTo>
                  <a:cubicBezTo>
                    <a:pt x="16132" y="72119"/>
                    <a:pt x="16132" y="72119"/>
                    <a:pt x="14968" y="72119"/>
                  </a:cubicBezTo>
                  <a:cubicBezTo>
                    <a:pt x="14968" y="72119"/>
                    <a:pt x="14968" y="72119"/>
                    <a:pt x="14269" y="72119"/>
                  </a:cubicBezTo>
                  <a:cubicBezTo>
                    <a:pt x="14269" y="72119"/>
                    <a:pt x="14269" y="72119"/>
                    <a:pt x="12872" y="70922"/>
                  </a:cubicBezTo>
                  <a:cubicBezTo>
                    <a:pt x="12872" y="70922"/>
                    <a:pt x="12872" y="70922"/>
                    <a:pt x="12406" y="69725"/>
                  </a:cubicBezTo>
                  <a:cubicBezTo>
                    <a:pt x="12406" y="69725"/>
                    <a:pt x="12406" y="69725"/>
                    <a:pt x="11941" y="68229"/>
                  </a:cubicBezTo>
                  <a:cubicBezTo>
                    <a:pt x="11941" y="68229"/>
                    <a:pt x="11941" y="68229"/>
                    <a:pt x="11475" y="66733"/>
                  </a:cubicBezTo>
                  <a:cubicBezTo>
                    <a:pt x="11475" y="66733"/>
                    <a:pt x="11475" y="66733"/>
                    <a:pt x="11475" y="66134"/>
                  </a:cubicBezTo>
                  <a:cubicBezTo>
                    <a:pt x="11475" y="66134"/>
                    <a:pt x="11475" y="66134"/>
                    <a:pt x="11941" y="65536"/>
                  </a:cubicBezTo>
                  <a:cubicBezTo>
                    <a:pt x="11941" y="65536"/>
                    <a:pt x="11941" y="65536"/>
                    <a:pt x="12639" y="64039"/>
                  </a:cubicBezTo>
                  <a:cubicBezTo>
                    <a:pt x="12639" y="64039"/>
                    <a:pt x="12639" y="64039"/>
                    <a:pt x="13804" y="62244"/>
                  </a:cubicBezTo>
                  <a:cubicBezTo>
                    <a:pt x="13804" y="62244"/>
                    <a:pt x="13804" y="62244"/>
                    <a:pt x="15201" y="61047"/>
                  </a:cubicBezTo>
                  <a:cubicBezTo>
                    <a:pt x="15201" y="61047"/>
                    <a:pt x="15201" y="61047"/>
                    <a:pt x="16132" y="59551"/>
                  </a:cubicBezTo>
                  <a:cubicBezTo>
                    <a:pt x="16132" y="59551"/>
                    <a:pt x="16132" y="59551"/>
                    <a:pt x="16365" y="58054"/>
                  </a:cubicBezTo>
                  <a:cubicBezTo>
                    <a:pt x="16365" y="58054"/>
                    <a:pt x="16365" y="58054"/>
                    <a:pt x="17530" y="56558"/>
                  </a:cubicBezTo>
                  <a:cubicBezTo>
                    <a:pt x="17530" y="56558"/>
                    <a:pt x="17530" y="56558"/>
                    <a:pt x="18461" y="56259"/>
                  </a:cubicBezTo>
                  <a:cubicBezTo>
                    <a:pt x="18461" y="56259"/>
                    <a:pt x="18461" y="56259"/>
                    <a:pt x="19160" y="56857"/>
                  </a:cubicBezTo>
                  <a:cubicBezTo>
                    <a:pt x="19160" y="56857"/>
                    <a:pt x="19160" y="56857"/>
                    <a:pt x="19859" y="58054"/>
                  </a:cubicBezTo>
                  <a:cubicBezTo>
                    <a:pt x="19859" y="58054"/>
                    <a:pt x="19859" y="58054"/>
                    <a:pt x="20324" y="58054"/>
                  </a:cubicBezTo>
                  <a:cubicBezTo>
                    <a:pt x="20324" y="58054"/>
                    <a:pt x="20324" y="58054"/>
                    <a:pt x="21256" y="58054"/>
                  </a:cubicBezTo>
                  <a:cubicBezTo>
                    <a:pt x="21256" y="58054"/>
                    <a:pt x="21256" y="58054"/>
                    <a:pt x="21722" y="58054"/>
                  </a:cubicBezTo>
                  <a:cubicBezTo>
                    <a:pt x="21722" y="58054"/>
                    <a:pt x="21722" y="58054"/>
                    <a:pt x="22420" y="56857"/>
                  </a:cubicBezTo>
                  <a:cubicBezTo>
                    <a:pt x="22420" y="56857"/>
                    <a:pt x="22420" y="56857"/>
                    <a:pt x="23119" y="56857"/>
                  </a:cubicBezTo>
                  <a:cubicBezTo>
                    <a:pt x="23119" y="56857"/>
                    <a:pt x="23119" y="56857"/>
                    <a:pt x="23352" y="56259"/>
                  </a:cubicBezTo>
                  <a:cubicBezTo>
                    <a:pt x="23352" y="56259"/>
                    <a:pt x="23352" y="56259"/>
                    <a:pt x="23818" y="55361"/>
                  </a:cubicBezTo>
                  <a:cubicBezTo>
                    <a:pt x="23818" y="55361"/>
                    <a:pt x="23818" y="55361"/>
                    <a:pt x="24050" y="56259"/>
                  </a:cubicBezTo>
                  <a:cubicBezTo>
                    <a:pt x="24050" y="56259"/>
                    <a:pt x="24050" y="56259"/>
                    <a:pt x="24749" y="56259"/>
                  </a:cubicBezTo>
                  <a:cubicBezTo>
                    <a:pt x="24749" y="56259"/>
                    <a:pt x="24749" y="56259"/>
                    <a:pt x="25215" y="56259"/>
                  </a:cubicBezTo>
                  <a:cubicBezTo>
                    <a:pt x="25215" y="56259"/>
                    <a:pt x="25215" y="56259"/>
                    <a:pt x="26147" y="56259"/>
                  </a:cubicBezTo>
                  <a:cubicBezTo>
                    <a:pt x="26147" y="56259"/>
                    <a:pt x="26147" y="56259"/>
                    <a:pt x="26845" y="55361"/>
                  </a:cubicBezTo>
                  <a:cubicBezTo>
                    <a:pt x="26845" y="55361"/>
                    <a:pt x="26845" y="55361"/>
                    <a:pt x="27544" y="55361"/>
                  </a:cubicBezTo>
                  <a:cubicBezTo>
                    <a:pt x="27544" y="55361"/>
                    <a:pt x="27544" y="55361"/>
                    <a:pt x="27777" y="53266"/>
                  </a:cubicBezTo>
                  <a:cubicBezTo>
                    <a:pt x="27777" y="53266"/>
                    <a:pt x="27777" y="53266"/>
                    <a:pt x="27311" y="51770"/>
                  </a:cubicBezTo>
                  <a:cubicBezTo>
                    <a:pt x="27311" y="51770"/>
                    <a:pt x="27311" y="51770"/>
                    <a:pt x="26845" y="49376"/>
                  </a:cubicBezTo>
                  <a:cubicBezTo>
                    <a:pt x="26845" y="49376"/>
                    <a:pt x="26845" y="49376"/>
                    <a:pt x="27777" y="49376"/>
                  </a:cubicBezTo>
                  <a:cubicBezTo>
                    <a:pt x="27777" y="49376"/>
                    <a:pt x="27777" y="49376"/>
                    <a:pt x="28708" y="48179"/>
                  </a:cubicBezTo>
                  <a:cubicBezTo>
                    <a:pt x="28708" y="48179"/>
                    <a:pt x="28708" y="48179"/>
                    <a:pt x="28475" y="46383"/>
                  </a:cubicBezTo>
                  <a:cubicBezTo>
                    <a:pt x="28475" y="46383"/>
                    <a:pt x="28475" y="46383"/>
                    <a:pt x="27078" y="46084"/>
                  </a:cubicBezTo>
                  <a:cubicBezTo>
                    <a:pt x="27078" y="46084"/>
                    <a:pt x="27078" y="46084"/>
                    <a:pt x="26379" y="46084"/>
                  </a:cubicBezTo>
                  <a:cubicBezTo>
                    <a:pt x="26379" y="46084"/>
                    <a:pt x="26379" y="46084"/>
                    <a:pt x="25681" y="46383"/>
                  </a:cubicBezTo>
                  <a:cubicBezTo>
                    <a:pt x="25681" y="46383"/>
                    <a:pt x="25681" y="46383"/>
                    <a:pt x="24982" y="46982"/>
                  </a:cubicBezTo>
                  <a:cubicBezTo>
                    <a:pt x="24982" y="46982"/>
                    <a:pt x="24982" y="46982"/>
                    <a:pt x="24516" y="48179"/>
                  </a:cubicBezTo>
                  <a:cubicBezTo>
                    <a:pt x="24516" y="48179"/>
                    <a:pt x="24516" y="48179"/>
                    <a:pt x="23818" y="48179"/>
                  </a:cubicBezTo>
                  <a:cubicBezTo>
                    <a:pt x="23818" y="48179"/>
                    <a:pt x="23818" y="48179"/>
                    <a:pt x="23119" y="46383"/>
                  </a:cubicBezTo>
                  <a:cubicBezTo>
                    <a:pt x="23119" y="46383"/>
                    <a:pt x="23119" y="46383"/>
                    <a:pt x="21256" y="46383"/>
                  </a:cubicBezTo>
                  <a:cubicBezTo>
                    <a:pt x="21256" y="46383"/>
                    <a:pt x="21256" y="46383"/>
                    <a:pt x="19160" y="46383"/>
                  </a:cubicBezTo>
                  <a:cubicBezTo>
                    <a:pt x="19160" y="46383"/>
                    <a:pt x="19160" y="46383"/>
                    <a:pt x="17530" y="45785"/>
                  </a:cubicBezTo>
                  <a:cubicBezTo>
                    <a:pt x="17530" y="45785"/>
                    <a:pt x="17530" y="45785"/>
                    <a:pt x="15900" y="44887"/>
                  </a:cubicBezTo>
                  <a:cubicBezTo>
                    <a:pt x="15900" y="44887"/>
                    <a:pt x="15900" y="44887"/>
                    <a:pt x="14968" y="43391"/>
                  </a:cubicBezTo>
                  <a:cubicBezTo>
                    <a:pt x="14968" y="43391"/>
                    <a:pt x="14968" y="43391"/>
                    <a:pt x="14735" y="40399"/>
                  </a:cubicBezTo>
                  <a:cubicBezTo>
                    <a:pt x="14735" y="40399"/>
                    <a:pt x="14735" y="40399"/>
                    <a:pt x="15900" y="39800"/>
                  </a:cubicBezTo>
                  <a:cubicBezTo>
                    <a:pt x="15900" y="39800"/>
                    <a:pt x="15900" y="39800"/>
                    <a:pt x="16598" y="39201"/>
                  </a:cubicBezTo>
                  <a:cubicBezTo>
                    <a:pt x="16598" y="39201"/>
                    <a:pt x="16598" y="39201"/>
                    <a:pt x="14968" y="38304"/>
                  </a:cubicBezTo>
                  <a:cubicBezTo>
                    <a:pt x="14968" y="38304"/>
                    <a:pt x="14968" y="38304"/>
                    <a:pt x="14036" y="37406"/>
                  </a:cubicBezTo>
                  <a:cubicBezTo>
                    <a:pt x="14036" y="37406"/>
                    <a:pt x="14036" y="37406"/>
                    <a:pt x="12872" y="36209"/>
                  </a:cubicBezTo>
                  <a:cubicBezTo>
                    <a:pt x="12872" y="36209"/>
                    <a:pt x="12872" y="36209"/>
                    <a:pt x="12639" y="35610"/>
                  </a:cubicBezTo>
                  <a:cubicBezTo>
                    <a:pt x="12639" y="35610"/>
                    <a:pt x="12639" y="35610"/>
                    <a:pt x="13571" y="34713"/>
                  </a:cubicBezTo>
                  <a:cubicBezTo>
                    <a:pt x="13571" y="34713"/>
                    <a:pt x="13571" y="34713"/>
                    <a:pt x="14269" y="34713"/>
                  </a:cubicBezTo>
                  <a:cubicBezTo>
                    <a:pt x="14269" y="34713"/>
                    <a:pt x="14269" y="34713"/>
                    <a:pt x="15667" y="34413"/>
                  </a:cubicBezTo>
                  <a:cubicBezTo>
                    <a:pt x="15667" y="34413"/>
                    <a:pt x="15667" y="34413"/>
                    <a:pt x="17530" y="32917"/>
                  </a:cubicBezTo>
                  <a:cubicBezTo>
                    <a:pt x="17530" y="32917"/>
                    <a:pt x="17530" y="32917"/>
                    <a:pt x="17763" y="33516"/>
                  </a:cubicBezTo>
                  <a:cubicBezTo>
                    <a:pt x="17763" y="33516"/>
                    <a:pt x="17763" y="33516"/>
                    <a:pt x="18927" y="32917"/>
                  </a:cubicBezTo>
                  <a:cubicBezTo>
                    <a:pt x="18927" y="32917"/>
                    <a:pt x="18927" y="32917"/>
                    <a:pt x="18927" y="32618"/>
                  </a:cubicBezTo>
                  <a:cubicBezTo>
                    <a:pt x="18927" y="32618"/>
                    <a:pt x="18927" y="32618"/>
                    <a:pt x="19626" y="32319"/>
                  </a:cubicBezTo>
                  <a:cubicBezTo>
                    <a:pt x="19626" y="32319"/>
                    <a:pt x="19626" y="32319"/>
                    <a:pt x="21023" y="32019"/>
                  </a:cubicBezTo>
                  <a:cubicBezTo>
                    <a:pt x="21023" y="32019"/>
                    <a:pt x="21023" y="32019"/>
                    <a:pt x="22653" y="32019"/>
                  </a:cubicBezTo>
                  <a:cubicBezTo>
                    <a:pt x="22653" y="32019"/>
                    <a:pt x="22653" y="32019"/>
                    <a:pt x="23352" y="32618"/>
                  </a:cubicBezTo>
                  <a:cubicBezTo>
                    <a:pt x="23352" y="32618"/>
                    <a:pt x="23352" y="32618"/>
                    <a:pt x="22886" y="34114"/>
                  </a:cubicBezTo>
                  <a:cubicBezTo>
                    <a:pt x="22886" y="34114"/>
                    <a:pt x="22886" y="34114"/>
                    <a:pt x="22886" y="34713"/>
                  </a:cubicBezTo>
                  <a:cubicBezTo>
                    <a:pt x="22886" y="34713"/>
                    <a:pt x="22886" y="34713"/>
                    <a:pt x="23585" y="35311"/>
                  </a:cubicBezTo>
                  <a:cubicBezTo>
                    <a:pt x="23585" y="35311"/>
                    <a:pt x="23585" y="35311"/>
                    <a:pt x="24283" y="36209"/>
                  </a:cubicBezTo>
                  <a:cubicBezTo>
                    <a:pt x="24283" y="36209"/>
                    <a:pt x="24283" y="36209"/>
                    <a:pt x="25681" y="36209"/>
                  </a:cubicBezTo>
                  <a:cubicBezTo>
                    <a:pt x="25681" y="36209"/>
                    <a:pt x="25681" y="36209"/>
                    <a:pt x="27544" y="36808"/>
                  </a:cubicBezTo>
                  <a:cubicBezTo>
                    <a:pt x="27544" y="36808"/>
                    <a:pt x="27544" y="36808"/>
                    <a:pt x="28941" y="35910"/>
                  </a:cubicBezTo>
                  <a:cubicBezTo>
                    <a:pt x="28941" y="35910"/>
                    <a:pt x="28941" y="35910"/>
                    <a:pt x="29873" y="34713"/>
                  </a:cubicBezTo>
                  <a:cubicBezTo>
                    <a:pt x="29873" y="34713"/>
                    <a:pt x="29873" y="34713"/>
                    <a:pt x="31037" y="33815"/>
                  </a:cubicBezTo>
                  <a:cubicBezTo>
                    <a:pt x="31037" y="33815"/>
                    <a:pt x="30106" y="33216"/>
                    <a:pt x="29873" y="33216"/>
                  </a:cubicBezTo>
                  <a:cubicBezTo>
                    <a:pt x="29407" y="33216"/>
                    <a:pt x="28941" y="32618"/>
                    <a:pt x="28941" y="32618"/>
                  </a:cubicBezTo>
                  <a:cubicBezTo>
                    <a:pt x="28941" y="32618"/>
                    <a:pt x="28941" y="32618"/>
                    <a:pt x="28243" y="32019"/>
                  </a:cubicBezTo>
                  <a:cubicBezTo>
                    <a:pt x="28243" y="32019"/>
                    <a:pt x="28243" y="32019"/>
                    <a:pt x="28243" y="30822"/>
                  </a:cubicBezTo>
                  <a:cubicBezTo>
                    <a:pt x="28243" y="30822"/>
                    <a:pt x="28243" y="30822"/>
                    <a:pt x="28010" y="29326"/>
                  </a:cubicBezTo>
                  <a:cubicBezTo>
                    <a:pt x="28010" y="29326"/>
                    <a:pt x="28010" y="29326"/>
                    <a:pt x="24516" y="28129"/>
                  </a:cubicBezTo>
                  <a:cubicBezTo>
                    <a:pt x="24516" y="28129"/>
                    <a:pt x="24516" y="28129"/>
                    <a:pt x="24516" y="23640"/>
                  </a:cubicBezTo>
                  <a:cubicBezTo>
                    <a:pt x="24516" y="23640"/>
                    <a:pt x="24516" y="23640"/>
                    <a:pt x="22886" y="21546"/>
                  </a:cubicBezTo>
                  <a:cubicBezTo>
                    <a:pt x="22886" y="21546"/>
                    <a:pt x="22886" y="21546"/>
                    <a:pt x="19626" y="17057"/>
                  </a:cubicBezTo>
                  <a:cubicBezTo>
                    <a:pt x="19626" y="17057"/>
                    <a:pt x="19626" y="17057"/>
                    <a:pt x="20091" y="17057"/>
                  </a:cubicBezTo>
                  <a:cubicBezTo>
                    <a:pt x="20091" y="17057"/>
                    <a:pt x="20091" y="17057"/>
                    <a:pt x="20091" y="16159"/>
                  </a:cubicBezTo>
                  <a:cubicBezTo>
                    <a:pt x="20091" y="16159"/>
                    <a:pt x="20091" y="16159"/>
                    <a:pt x="21256" y="16159"/>
                  </a:cubicBezTo>
                  <a:cubicBezTo>
                    <a:pt x="21256" y="16159"/>
                    <a:pt x="21256" y="16159"/>
                    <a:pt x="21256" y="14962"/>
                  </a:cubicBezTo>
                  <a:cubicBezTo>
                    <a:pt x="21256" y="14962"/>
                    <a:pt x="21256" y="14962"/>
                    <a:pt x="21489" y="13466"/>
                  </a:cubicBezTo>
                  <a:cubicBezTo>
                    <a:pt x="21489" y="13466"/>
                    <a:pt x="21489" y="13466"/>
                    <a:pt x="22187" y="13466"/>
                  </a:cubicBezTo>
                  <a:cubicBezTo>
                    <a:pt x="22187" y="13466"/>
                    <a:pt x="22187" y="13466"/>
                    <a:pt x="22886" y="14064"/>
                  </a:cubicBezTo>
                  <a:cubicBezTo>
                    <a:pt x="22886" y="14064"/>
                    <a:pt x="22886" y="14064"/>
                    <a:pt x="24050" y="14064"/>
                  </a:cubicBezTo>
                  <a:cubicBezTo>
                    <a:pt x="24050" y="14064"/>
                    <a:pt x="24050" y="14064"/>
                    <a:pt x="24516" y="14064"/>
                  </a:cubicBezTo>
                  <a:cubicBezTo>
                    <a:pt x="24516" y="14064"/>
                    <a:pt x="24516" y="14064"/>
                    <a:pt x="25681" y="14064"/>
                  </a:cubicBezTo>
                  <a:cubicBezTo>
                    <a:pt x="25681" y="14064"/>
                    <a:pt x="25681" y="14064"/>
                    <a:pt x="27777" y="13166"/>
                  </a:cubicBezTo>
                  <a:cubicBezTo>
                    <a:pt x="27777" y="13166"/>
                    <a:pt x="27777" y="13166"/>
                    <a:pt x="28475" y="12269"/>
                  </a:cubicBezTo>
                  <a:cubicBezTo>
                    <a:pt x="28475" y="12269"/>
                    <a:pt x="28475" y="12269"/>
                    <a:pt x="29174" y="10773"/>
                  </a:cubicBezTo>
                  <a:cubicBezTo>
                    <a:pt x="29174" y="10773"/>
                    <a:pt x="29174" y="10773"/>
                    <a:pt x="29174" y="8379"/>
                  </a:cubicBezTo>
                  <a:cubicBezTo>
                    <a:pt x="29174" y="8379"/>
                    <a:pt x="29174" y="8379"/>
                    <a:pt x="29873" y="8379"/>
                  </a:cubicBezTo>
                  <a:cubicBezTo>
                    <a:pt x="29873" y="8379"/>
                    <a:pt x="29873" y="8379"/>
                    <a:pt x="30571" y="7481"/>
                  </a:cubicBezTo>
                  <a:cubicBezTo>
                    <a:pt x="30571" y="7481"/>
                    <a:pt x="30571" y="7481"/>
                    <a:pt x="31969" y="5984"/>
                  </a:cubicBezTo>
                  <a:cubicBezTo>
                    <a:pt x="31969" y="5984"/>
                    <a:pt x="31969" y="5984"/>
                    <a:pt x="34530" y="5386"/>
                  </a:cubicBezTo>
                  <a:cubicBezTo>
                    <a:pt x="34530" y="5386"/>
                    <a:pt x="34530" y="5386"/>
                    <a:pt x="35462" y="3890"/>
                  </a:cubicBezTo>
                  <a:cubicBezTo>
                    <a:pt x="35462" y="3890"/>
                    <a:pt x="35462" y="3890"/>
                    <a:pt x="36393" y="3291"/>
                  </a:cubicBezTo>
                  <a:cubicBezTo>
                    <a:pt x="36393" y="3291"/>
                    <a:pt x="36393" y="3291"/>
                    <a:pt x="37092" y="2393"/>
                  </a:cubicBezTo>
                  <a:cubicBezTo>
                    <a:pt x="37092" y="2393"/>
                    <a:pt x="37092" y="2393"/>
                    <a:pt x="40818" y="2693"/>
                  </a:cubicBezTo>
                  <a:cubicBezTo>
                    <a:pt x="40818" y="2693"/>
                    <a:pt x="40818" y="2693"/>
                    <a:pt x="41284" y="1197"/>
                  </a:cubicBezTo>
                  <a:cubicBezTo>
                    <a:pt x="41284" y="1197"/>
                    <a:pt x="41284" y="1197"/>
                    <a:pt x="43147" y="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75" name="Shape 1437">
              <a:extLst>
                <a:ext uri="{FF2B5EF4-FFF2-40B4-BE49-F238E27FC236}">
                  <a16:creationId xmlns:a16="http://schemas.microsoft.com/office/drawing/2014/main" id="{0FB73860-607F-239C-CA4F-8BA65401CD55}"/>
                </a:ext>
              </a:extLst>
            </p:cNvPr>
            <p:cNvSpPr/>
            <p:nvPr/>
          </p:nvSpPr>
          <p:spPr>
            <a:xfrm>
              <a:off x="5957637" y="3282926"/>
              <a:ext cx="448593" cy="2850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419" y="71716"/>
                  </a:moveTo>
                  <a:cubicBezTo>
                    <a:pt x="96188" y="71716"/>
                    <a:pt x="96188" y="71716"/>
                    <a:pt x="96188" y="71716"/>
                  </a:cubicBezTo>
                  <a:cubicBezTo>
                    <a:pt x="97724" y="71716"/>
                    <a:pt x="97724" y="71716"/>
                    <a:pt x="97724" y="71716"/>
                  </a:cubicBezTo>
                  <a:cubicBezTo>
                    <a:pt x="100028" y="74100"/>
                    <a:pt x="100028" y="74100"/>
                    <a:pt x="100028" y="74100"/>
                  </a:cubicBezTo>
                  <a:cubicBezTo>
                    <a:pt x="101948" y="77080"/>
                    <a:pt x="101948" y="77080"/>
                    <a:pt x="101948" y="77080"/>
                  </a:cubicBezTo>
                  <a:cubicBezTo>
                    <a:pt x="101948" y="77080"/>
                    <a:pt x="103101" y="77677"/>
                    <a:pt x="103485" y="77677"/>
                  </a:cubicBezTo>
                  <a:cubicBezTo>
                    <a:pt x="103869" y="77677"/>
                    <a:pt x="104253" y="77677"/>
                    <a:pt x="104637" y="77677"/>
                  </a:cubicBezTo>
                  <a:cubicBezTo>
                    <a:pt x="105021" y="77677"/>
                    <a:pt x="106557" y="77677"/>
                    <a:pt x="106557" y="77677"/>
                  </a:cubicBezTo>
                  <a:cubicBezTo>
                    <a:pt x="110398" y="80061"/>
                    <a:pt x="110398" y="80061"/>
                    <a:pt x="110398" y="80061"/>
                  </a:cubicBezTo>
                  <a:cubicBezTo>
                    <a:pt x="112702" y="83042"/>
                    <a:pt x="112702" y="83042"/>
                    <a:pt x="112702" y="83042"/>
                  </a:cubicBezTo>
                  <a:cubicBezTo>
                    <a:pt x="112702" y="85426"/>
                    <a:pt x="112702" y="85426"/>
                    <a:pt x="112702" y="85426"/>
                  </a:cubicBezTo>
                  <a:cubicBezTo>
                    <a:pt x="113470" y="90791"/>
                    <a:pt x="113470" y="90791"/>
                    <a:pt x="113470" y="90791"/>
                  </a:cubicBezTo>
                  <a:cubicBezTo>
                    <a:pt x="114623" y="90791"/>
                    <a:pt x="114623" y="90791"/>
                    <a:pt x="114623" y="90791"/>
                  </a:cubicBezTo>
                  <a:cubicBezTo>
                    <a:pt x="115391" y="90791"/>
                    <a:pt x="115391" y="90791"/>
                    <a:pt x="115391" y="90791"/>
                  </a:cubicBezTo>
                  <a:cubicBezTo>
                    <a:pt x="115391" y="94367"/>
                    <a:pt x="115391" y="94367"/>
                    <a:pt x="115391" y="94367"/>
                  </a:cubicBezTo>
                  <a:cubicBezTo>
                    <a:pt x="116543" y="94367"/>
                    <a:pt x="116543" y="94367"/>
                    <a:pt x="116543" y="94367"/>
                  </a:cubicBezTo>
                  <a:cubicBezTo>
                    <a:pt x="118079" y="96752"/>
                    <a:pt x="118079" y="96752"/>
                    <a:pt x="118079" y="96752"/>
                  </a:cubicBezTo>
                  <a:cubicBezTo>
                    <a:pt x="120000" y="96752"/>
                    <a:pt x="120000" y="96752"/>
                    <a:pt x="120000" y="96752"/>
                  </a:cubicBezTo>
                  <a:cubicBezTo>
                    <a:pt x="118079" y="100924"/>
                    <a:pt x="118079" y="100924"/>
                    <a:pt x="118079" y="100924"/>
                  </a:cubicBezTo>
                  <a:cubicBezTo>
                    <a:pt x="116543" y="102117"/>
                    <a:pt x="116543" y="102117"/>
                    <a:pt x="116543" y="102117"/>
                  </a:cubicBezTo>
                  <a:cubicBezTo>
                    <a:pt x="114623" y="107482"/>
                    <a:pt x="114623" y="107482"/>
                    <a:pt x="114623" y="107482"/>
                  </a:cubicBezTo>
                  <a:cubicBezTo>
                    <a:pt x="112318" y="108674"/>
                    <a:pt x="112318" y="108674"/>
                    <a:pt x="112318" y="108674"/>
                  </a:cubicBezTo>
                  <a:cubicBezTo>
                    <a:pt x="107709" y="108674"/>
                    <a:pt x="107709" y="108674"/>
                    <a:pt x="107709" y="108674"/>
                  </a:cubicBezTo>
                  <a:cubicBezTo>
                    <a:pt x="106941" y="110462"/>
                    <a:pt x="106941" y="110462"/>
                    <a:pt x="106941" y="110462"/>
                  </a:cubicBezTo>
                  <a:cubicBezTo>
                    <a:pt x="103869" y="110462"/>
                    <a:pt x="103869" y="110462"/>
                    <a:pt x="103869" y="110462"/>
                  </a:cubicBezTo>
                  <a:cubicBezTo>
                    <a:pt x="103101" y="114635"/>
                    <a:pt x="103101" y="114635"/>
                    <a:pt x="103101" y="114635"/>
                  </a:cubicBezTo>
                  <a:cubicBezTo>
                    <a:pt x="102717" y="117615"/>
                    <a:pt x="102717" y="117615"/>
                    <a:pt x="102717" y="117615"/>
                  </a:cubicBezTo>
                  <a:cubicBezTo>
                    <a:pt x="101948" y="118808"/>
                    <a:pt x="101948" y="118808"/>
                    <a:pt x="101948" y="118808"/>
                  </a:cubicBezTo>
                  <a:cubicBezTo>
                    <a:pt x="101180" y="120000"/>
                    <a:pt x="101180" y="120000"/>
                    <a:pt x="101180" y="120000"/>
                  </a:cubicBezTo>
                  <a:cubicBezTo>
                    <a:pt x="100028" y="120000"/>
                    <a:pt x="100028" y="120000"/>
                    <a:pt x="100028" y="120000"/>
                  </a:cubicBezTo>
                  <a:cubicBezTo>
                    <a:pt x="98876" y="117019"/>
                    <a:pt x="98876" y="117019"/>
                    <a:pt x="98876" y="117019"/>
                  </a:cubicBezTo>
                  <a:cubicBezTo>
                    <a:pt x="96188" y="115231"/>
                    <a:pt x="96188" y="115231"/>
                    <a:pt x="96188" y="115231"/>
                  </a:cubicBezTo>
                  <a:cubicBezTo>
                    <a:pt x="94651" y="112846"/>
                    <a:pt x="94651" y="112846"/>
                    <a:pt x="94651" y="112846"/>
                  </a:cubicBezTo>
                  <a:cubicBezTo>
                    <a:pt x="94651" y="111654"/>
                    <a:pt x="94651" y="111654"/>
                    <a:pt x="94651" y="111654"/>
                  </a:cubicBezTo>
                  <a:cubicBezTo>
                    <a:pt x="94651" y="109866"/>
                    <a:pt x="94651" y="109866"/>
                    <a:pt x="94651" y="109866"/>
                  </a:cubicBezTo>
                  <a:cubicBezTo>
                    <a:pt x="94651" y="107482"/>
                    <a:pt x="94651" y="107482"/>
                    <a:pt x="94651" y="107482"/>
                  </a:cubicBezTo>
                  <a:cubicBezTo>
                    <a:pt x="94651" y="106289"/>
                    <a:pt x="94651" y="106289"/>
                    <a:pt x="94651" y="106289"/>
                  </a:cubicBezTo>
                  <a:cubicBezTo>
                    <a:pt x="94651" y="101521"/>
                    <a:pt x="94651" y="101521"/>
                    <a:pt x="94651" y="101521"/>
                  </a:cubicBezTo>
                  <a:cubicBezTo>
                    <a:pt x="94651" y="100328"/>
                    <a:pt x="94651" y="100328"/>
                    <a:pt x="94651" y="100328"/>
                  </a:cubicBezTo>
                  <a:cubicBezTo>
                    <a:pt x="94651" y="97348"/>
                    <a:pt x="94651" y="97348"/>
                    <a:pt x="94651" y="97348"/>
                  </a:cubicBezTo>
                  <a:cubicBezTo>
                    <a:pt x="92731" y="93175"/>
                    <a:pt x="92731" y="93175"/>
                    <a:pt x="92731" y="93175"/>
                  </a:cubicBezTo>
                  <a:cubicBezTo>
                    <a:pt x="91579" y="91387"/>
                    <a:pt x="91579" y="91387"/>
                    <a:pt x="91579" y="91387"/>
                  </a:cubicBezTo>
                  <a:cubicBezTo>
                    <a:pt x="91579" y="89598"/>
                    <a:pt x="91579" y="89598"/>
                    <a:pt x="91579" y="89598"/>
                  </a:cubicBezTo>
                  <a:cubicBezTo>
                    <a:pt x="91579" y="88406"/>
                    <a:pt x="91579" y="88406"/>
                    <a:pt x="91579" y="88406"/>
                  </a:cubicBezTo>
                  <a:cubicBezTo>
                    <a:pt x="92731" y="86022"/>
                    <a:pt x="92731" y="86022"/>
                    <a:pt x="92731" y="86022"/>
                  </a:cubicBezTo>
                  <a:cubicBezTo>
                    <a:pt x="94651" y="85426"/>
                    <a:pt x="94651" y="85426"/>
                    <a:pt x="94651" y="85426"/>
                  </a:cubicBezTo>
                  <a:cubicBezTo>
                    <a:pt x="96188" y="83042"/>
                    <a:pt x="96188" y="83042"/>
                    <a:pt x="96188" y="83042"/>
                  </a:cubicBezTo>
                  <a:lnTo>
                    <a:pt x="96188" y="80061"/>
                  </a:lnTo>
                  <a:cubicBezTo>
                    <a:pt x="95419" y="74696"/>
                    <a:pt x="95419" y="74696"/>
                    <a:pt x="95419" y="74696"/>
                  </a:cubicBezTo>
                  <a:cubicBezTo>
                    <a:pt x="95419" y="73504"/>
                    <a:pt x="95419" y="73504"/>
                    <a:pt x="95419" y="73504"/>
                  </a:cubicBezTo>
                  <a:cubicBezTo>
                    <a:pt x="95419" y="71716"/>
                    <a:pt x="95419" y="71716"/>
                    <a:pt x="95419" y="71716"/>
                  </a:cubicBezTo>
                  <a:close/>
                  <a:moveTo>
                    <a:pt x="70375" y="46863"/>
                  </a:moveTo>
                  <a:lnTo>
                    <a:pt x="71729" y="46863"/>
                  </a:lnTo>
                  <a:lnTo>
                    <a:pt x="72631" y="46863"/>
                  </a:lnTo>
                  <a:lnTo>
                    <a:pt x="73533" y="48283"/>
                  </a:lnTo>
                  <a:lnTo>
                    <a:pt x="74435" y="50413"/>
                  </a:lnTo>
                  <a:lnTo>
                    <a:pt x="74435" y="52544"/>
                  </a:lnTo>
                  <a:lnTo>
                    <a:pt x="72631" y="53964"/>
                  </a:lnTo>
                  <a:lnTo>
                    <a:pt x="71729" y="52544"/>
                  </a:lnTo>
                  <a:lnTo>
                    <a:pt x="71729" y="50413"/>
                  </a:lnTo>
                  <a:lnTo>
                    <a:pt x="70375" y="48993"/>
                  </a:lnTo>
                  <a:lnTo>
                    <a:pt x="70375" y="48283"/>
                  </a:lnTo>
                  <a:close/>
                  <a:moveTo>
                    <a:pt x="78947" y="43313"/>
                  </a:moveTo>
                  <a:lnTo>
                    <a:pt x="80300" y="43313"/>
                  </a:lnTo>
                  <a:lnTo>
                    <a:pt x="81654" y="45443"/>
                  </a:lnTo>
                  <a:lnTo>
                    <a:pt x="82556" y="46863"/>
                  </a:lnTo>
                  <a:lnTo>
                    <a:pt x="84361" y="48283"/>
                  </a:lnTo>
                  <a:lnTo>
                    <a:pt x="84361" y="46863"/>
                  </a:lnTo>
                  <a:lnTo>
                    <a:pt x="86616" y="46863"/>
                  </a:lnTo>
                  <a:lnTo>
                    <a:pt x="87969" y="46863"/>
                  </a:lnTo>
                  <a:lnTo>
                    <a:pt x="89774" y="48994"/>
                  </a:lnTo>
                  <a:lnTo>
                    <a:pt x="92932" y="52544"/>
                  </a:lnTo>
                  <a:lnTo>
                    <a:pt x="92932" y="56094"/>
                  </a:lnTo>
                  <a:lnTo>
                    <a:pt x="91578" y="58224"/>
                  </a:lnTo>
                  <a:lnTo>
                    <a:pt x="90225" y="58224"/>
                  </a:lnTo>
                  <a:lnTo>
                    <a:pt x="88872" y="58224"/>
                  </a:lnTo>
                  <a:lnTo>
                    <a:pt x="88872" y="58934"/>
                  </a:lnTo>
                  <a:lnTo>
                    <a:pt x="85714" y="58934"/>
                  </a:lnTo>
                  <a:lnTo>
                    <a:pt x="84361" y="58934"/>
                  </a:lnTo>
                  <a:lnTo>
                    <a:pt x="83909" y="58934"/>
                  </a:lnTo>
                  <a:lnTo>
                    <a:pt x="83007" y="56804"/>
                  </a:lnTo>
                  <a:lnTo>
                    <a:pt x="82556" y="53964"/>
                  </a:lnTo>
                  <a:lnTo>
                    <a:pt x="83007" y="51124"/>
                  </a:lnTo>
                  <a:lnTo>
                    <a:pt x="80751" y="51124"/>
                  </a:lnTo>
                  <a:lnTo>
                    <a:pt x="78947" y="50413"/>
                  </a:lnTo>
                  <a:lnTo>
                    <a:pt x="78947" y="48283"/>
                  </a:lnTo>
                  <a:lnTo>
                    <a:pt x="78947" y="46863"/>
                  </a:lnTo>
                  <a:lnTo>
                    <a:pt x="78947" y="44733"/>
                  </a:lnTo>
                  <a:close/>
                  <a:moveTo>
                    <a:pt x="65864" y="37633"/>
                  </a:moveTo>
                  <a:lnTo>
                    <a:pt x="66766" y="37633"/>
                  </a:lnTo>
                  <a:lnTo>
                    <a:pt x="69473" y="37633"/>
                  </a:lnTo>
                  <a:lnTo>
                    <a:pt x="71728" y="37633"/>
                  </a:lnTo>
                  <a:lnTo>
                    <a:pt x="72179" y="40473"/>
                  </a:lnTo>
                  <a:lnTo>
                    <a:pt x="77142" y="40473"/>
                  </a:lnTo>
                  <a:lnTo>
                    <a:pt x="74886" y="42603"/>
                  </a:lnTo>
                  <a:lnTo>
                    <a:pt x="74435" y="43313"/>
                  </a:lnTo>
                  <a:lnTo>
                    <a:pt x="74435" y="41893"/>
                  </a:lnTo>
                  <a:lnTo>
                    <a:pt x="73082" y="41893"/>
                  </a:lnTo>
                  <a:lnTo>
                    <a:pt x="72179" y="41893"/>
                  </a:lnTo>
                  <a:lnTo>
                    <a:pt x="70826" y="41893"/>
                  </a:lnTo>
                  <a:lnTo>
                    <a:pt x="69924" y="41893"/>
                  </a:lnTo>
                  <a:lnTo>
                    <a:pt x="69022" y="41893"/>
                  </a:lnTo>
                  <a:lnTo>
                    <a:pt x="67668" y="41893"/>
                  </a:lnTo>
                  <a:lnTo>
                    <a:pt x="65864" y="41183"/>
                  </a:lnTo>
                  <a:lnTo>
                    <a:pt x="65864" y="40473"/>
                  </a:lnTo>
                  <a:lnTo>
                    <a:pt x="65864" y="39053"/>
                  </a:lnTo>
                  <a:close/>
                  <a:moveTo>
                    <a:pt x="47819" y="20591"/>
                  </a:moveTo>
                  <a:lnTo>
                    <a:pt x="49623" y="20591"/>
                  </a:lnTo>
                  <a:lnTo>
                    <a:pt x="50526" y="20591"/>
                  </a:lnTo>
                  <a:lnTo>
                    <a:pt x="51428" y="21301"/>
                  </a:lnTo>
                  <a:lnTo>
                    <a:pt x="51879" y="22721"/>
                  </a:lnTo>
                  <a:lnTo>
                    <a:pt x="53232" y="26272"/>
                  </a:lnTo>
                  <a:lnTo>
                    <a:pt x="54586" y="26272"/>
                  </a:lnTo>
                  <a:lnTo>
                    <a:pt x="55488" y="29822"/>
                  </a:lnTo>
                  <a:lnTo>
                    <a:pt x="55488" y="32662"/>
                  </a:lnTo>
                  <a:lnTo>
                    <a:pt x="55488" y="34793"/>
                  </a:lnTo>
                  <a:lnTo>
                    <a:pt x="54135" y="34793"/>
                  </a:lnTo>
                  <a:lnTo>
                    <a:pt x="52781" y="32662"/>
                  </a:lnTo>
                  <a:lnTo>
                    <a:pt x="51879" y="31242"/>
                  </a:lnTo>
                  <a:lnTo>
                    <a:pt x="49623" y="32662"/>
                  </a:lnTo>
                  <a:lnTo>
                    <a:pt x="47819" y="33372"/>
                  </a:lnTo>
                  <a:lnTo>
                    <a:pt x="46466" y="31952"/>
                  </a:lnTo>
                  <a:lnTo>
                    <a:pt x="45563" y="29822"/>
                  </a:lnTo>
                  <a:lnTo>
                    <a:pt x="43308" y="27692"/>
                  </a:lnTo>
                  <a:lnTo>
                    <a:pt x="43308" y="25562"/>
                  </a:lnTo>
                  <a:lnTo>
                    <a:pt x="43308" y="22721"/>
                  </a:lnTo>
                  <a:lnTo>
                    <a:pt x="44661" y="22721"/>
                  </a:lnTo>
                  <a:lnTo>
                    <a:pt x="46014" y="22721"/>
                  </a:lnTo>
                  <a:lnTo>
                    <a:pt x="46014" y="21301"/>
                  </a:lnTo>
                  <a:close/>
                  <a:moveTo>
                    <a:pt x="3157" y="6390"/>
                  </a:moveTo>
                  <a:lnTo>
                    <a:pt x="3157" y="8520"/>
                  </a:lnTo>
                  <a:lnTo>
                    <a:pt x="3157" y="9941"/>
                  </a:lnTo>
                  <a:lnTo>
                    <a:pt x="2255" y="11361"/>
                  </a:lnTo>
                  <a:lnTo>
                    <a:pt x="1804" y="12781"/>
                  </a:lnTo>
                  <a:lnTo>
                    <a:pt x="1804" y="15621"/>
                  </a:lnTo>
                  <a:lnTo>
                    <a:pt x="0" y="14201"/>
                  </a:lnTo>
                  <a:lnTo>
                    <a:pt x="0" y="12781"/>
                  </a:lnTo>
                  <a:lnTo>
                    <a:pt x="0" y="11361"/>
                  </a:lnTo>
                  <a:lnTo>
                    <a:pt x="1804" y="8520"/>
                  </a:lnTo>
                  <a:close/>
                  <a:moveTo>
                    <a:pt x="14887" y="0"/>
                  </a:moveTo>
                  <a:lnTo>
                    <a:pt x="16240" y="0"/>
                  </a:lnTo>
                  <a:lnTo>
                    <a:pt x="19849" y="0"/>
                  </a:lnTo>
                  <a:lnTo>
                    <a:pt x="21202" y="0"/>
                  </a:lnTo>
                  <a:lnTo>
                    <a:pt x="22556" y="3550"/>
                  </a:lnTo>
                  <a:lnTo>
                    <a:pt x="22556" y="4260"/>
                  </a:lnTo>
                  <a:lnTo>
                    <a:pt x="22556" y="6390"/>
                  </a:lnTo>
                  <a:lnTo>
                    <a:pt x="22105" y="8520"/>
                  </a:lnTo>
                  <a:lnTo>
                    <a:pt x="22105" y="9230"/>
                  </a:lnTo>
                  <a:lnTo>
                    <a:pt x="20751" y="11360"/>
                  </a:lnTo>
                  <a:lnTo>
                    <a:pt x="19849" y="11360"/>
                  </a:lnTo>
                  <a:lnTo>
                    <a:pt x="18496" y="11360"/>
                  </a:lnTo>
                  <a:lnTo>
                    <a:pt x="17593" y="11360"/>
                  </a:lnTo>
                  <a:lnTo>
                    <a:pt x="15338" y="9230"/>
                  </a:lnTo>
                  <a:lnTo>
                    <a:pt x="14887" y="9230"/>
                  </a:lnTo>
                  <a:lnTo>
                    <a:pt x="12631" y="6390"/>
                  </a:lnTo>
                  <a:lnTo>
                    <a:pt x="12631" y="2840"/>
                  </a:lnTo>
                  <a:lnTo>
                    <a:pt x="12631" y="142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CA7CE9C-752D-6690-9BC2-EA7CA455B9F1}"/>
              </a:ext>
            </a:extLst>
          </p:cNvPr>
          <p:cNvGrpSpPr/>
          <p:nvPr/>
        </p:nvGrpSpPr>
        <p:grpSpPr>
          <a:xfrm>
            <a:off x="5646922" y="5290438"/>
            <a:ext cx="6481666" cy="882293"/>
            <a:chOff x="5829802" y="5299582"/>
            <a:chExt cx="6481666" cy="882293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10FAE07-C480-3AD3-D829-84592849531F}"/>
                </a:ext>
              </a:extLst>
            </p:cNvPr>
            <p:cNvSpPr txBox="1"/>
            <p:nvPr/>
          </p:nvSpPr>
          <p:spPr>
            <a:xfrm>
              <a:off x="5923159" y="5299582"/>
              <a:ext cx="6388309" cy="882293"/>
            </a:xfrm>
            <a:prstGeom prst="rect">
              <a:avLst/>
            </a:prstGeom>
            <a:noFill/>
          </p:spPr>
          <p:txBody>
            <a:bodyPr wrap="square" numCol="2" spcCol="27432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en-US" sz="1200"/>
                <a:t>State recommends caregiver/maternal </a:t>
              </a:r>
              <a:br>
                <a:rPr lang="en-US" sz="1200"/>
              </a:br>
              <a:r>
                <a:rPr lang="en-US" sz="1200"/>
                <a:t>depression screening as part of a well-child visit</a:t>
              </a:r>
            </a:p>
            <a:p>
              <a:pPr>
                <a:spcBef>
                  <a:spcPts val="400"/>
                </a:spcBef>
              </a:pPr>
              <a:r>
                <a:rPr lang="en-US" sz="1200"/>
                <a:t>State requires caregiver/maternal depression screening as part of a well-child visit</a:t>
              </a:r>
            </a:p>
            <a:p>
              <a:pPr>
                <a:spcBef>
                  <a:spcPts val="400"/>
                </a:spcBef>
              </a:pPr>
              <a:r>
                <a:rPr lang="en-US" sz="1200"/>
                <a:t>State allows caregiver/maternal depression </a:t>
              </a:r>
              <a:br>
                <a:rPr lang="en-US" sz="1200"/>
              </a:br>
              <a:r>
                <a:rPr lang="en-US" sz="1200"/>
                <a:t>screening as part of a well-child visit</a:t>
              </a:r>
            </a:p>
            <a:p>
              <a:pPr>
                <a:spcBef>
                  <a:spcPts val="400"/>
                </a:spcBef>
              </a:pPr>
              <a:r>
                <a:rPr lang="en-US" sz="1200"/>
                <a:t>Unknown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C9FC7BD-CA74-55C7-1D9E-5B12CF23700D}"/>
                </a:ext>
              </a:extLst>
            </p:cNvPr>
            <p:cNvSpPr/>
            <p:nvPr/>
          </p:nvSpPr>
          <p:spPr>
            <a:xfrm>
              <a:off x="5829802" y="5374960"/>
              <a:ext cx="118227" cy="118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60F2CDE-59DE-0A94-CE34-A530E93D6194}"/>
                </a:ext>
              </a:extLst>
            </p:cNvPr>
            <p:cNvSpPr/>
            <p:nvPr/>
          </p:nvSpPr>
          <p:spPr>
            <a:xfrm>
              <a:off x="5829802" y="5800080"/>
              <a:ext cx="118227" cy="1182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3230ADA-C1A2-C60A-EA64-3AC95EA08F0E}"/>
                </a:ext>
              </a:extLst>
            </p:cNvPr>
            <p:cNvSpPr/>
            <p:nvPr/>
          </p:nvSpPr>
          <p:spPr>
            <a:xfrm>
              <a:off x="9062424" y="5374960"/>
              <a:ext cx="118227" cy="118227"/>
            </a:xfrm>
            <a:prstGeom prst="ellipse">
              <a:avLst/>
            </a:prstGeom>
            <a:solidFill>
              <a:srgbClr val="A0BBC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E63146E-F78C-F083-9EE9-549C7C2F723D}"/>
                </a:ext>
              </a:extLst>
            </p:cNvPr>
            <p:cNvSpPr/>
            <p:nvPr/>
          </p:nvSpPr>
          <p:spPr>
            <a:xfrm>
              <a:off x="9062424" y="5800080"/>
              <a:ext cx="118227" cy="118227"/>
            </a:xfrm>
            <a:prstGeom prst="ellipse">
              <a:avLst/>
            </a:prstGeom>
            <a:solidFill>
              <a:srgbClr val="DBDC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pic>
        <p:nvPicPr>
          <p:cNvPr id="81" name="Picture 80" descr="The Commonwealth Fund logo">
            <a:extLst>
              <a:ext uri="{FF2B5EF4-FFF2-40B4-BE49-F238E27FC236}">
                <a16:creationId xmlns:a16="http://schemas.microsoft.com/office/drawing/2014/main" id="{DD00B246-44FC-A43C-93A3-A204DFFAC0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28"/>
          <a:stretch/>
        </p:blipFill>
        <p:spPr>
          <a:xfrm>
            <a:off x="167017" y="5477484"/>
            <a:ext cx="1989458" cy="639208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070C4EB-8346-9BCF-E985-D0CB5A5AACA8}"/>
              </a:ext>
            </a:extLst>
          </p:cNvPr>
          <p:cNvSpPr txBox="1">
            <a:spLocks/>
          </p:cNvSpPr>
          <p:nvPr/>
        </p:nvSpPr>
        <p:spPr>
          <a:xfrm>
            <a:off x="2487236" y="378620"/>
            <a:ext cx="8868152" cy="471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Perinatal Health Priorities</a:t>
            </a:r>
          </a:p>
        </p:txBody>
      </p:sp>
    </p:spTree>
    <p:extLst>
      <p:ext uri="{BB962C8B-B14F-4D97-AF65-F5344CB8AC3E}">
        <p14:creationId xmlns:p14="http://schemas.microsoft.com/office/powerpoint/2010/main" val="888319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8E5B9-48C2-587B-C84D-79FCA62A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/>
          <a:p>
            <a:fld id="{9643CB44-35A9-4DB7-BB40-9E56F059E53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AA6E4-2F86-4163-1B7F-35611838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392"/>
            <a:ext cx="10515600" cy="979007"/>
          </a:xfrm>
        </p:spPr>
        <p:txBody>
          <a:bodyPr>
            <a:normAutofit/>
          </a:bodyPr>
          <a:lstStyle/>
          <a:p>
            <a:r>
              <a:rPr lang="en-US"/>
              <a:t>Medicaid Coverage of Key Perinatal Health Services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A80BEA68-8042-0D0F-FDDA-CFF749DBE5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413" y="5908675"/>
            <a:ext cx="8416925" cy="617538"/>
          </a:xfrm>
        </p:spPr>
        <p:txBody>
          <a:bodyPr/>
          <a:lstStyle/>
          <a:p>
            <a:r>
              <a:rPr lang="en-US"/>
              <a:t>Johnson, R., Eldridge, G. N., Khanal, P., &amp; Zephyrin, L. C. (2023, November). </a:t>
            </a:r>
            <a:r>
              <a:rPr lang="en-US" i="1"/>
              <a:t>State policies to improve perinatal health outcomes</a:t>
            </a:r>
            <a:r>
              <a:rPr lang="en-US"/>
              <a:t>. Commonwealth Fund.  </a:t>
            </a:r>
            <a:r>
              <a:rPr lang="en-US">
                <a:hlinkClick r:id="rId3"/>
              </a:rPr>
              <a:t>https://doi.org/10.26099/x0x0-gt30</a:t>
            </a:r>
            <a:r>
              <a:rPr lang="en-US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0594B4-B8AF-7EB7-FADA-E64D51494FCA}"/>
              </a:ext>
            </a:extLst>
          </p:cNvPr>
          <p:cNvSpPr txBox="1">
            <a:spLocks/>
          </p:cNvSpPr>
          <p:nvPr/>
        </p:nvSpPr>
        <p:spPr>
          <a:xfrm>
            <a:off x="838200" y="4049122"/>
            <a:ext cx="9756992" cy="1689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baseline="30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4D0929-7405-94E0-2A06-79CAD9CCF92E}"/>
              </a:ext>
            </a:extLst>
          </p:cNvPr>
          <p:cNvSpPr txBox="1"/>
          <p:nvPr/>
        </p:nvSpPr>
        <p:spPr>
          <a:xfrm>
            <a:off x="838199" y="1777454"/>
            <a:ext cx="5101510" cy="385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200" b="1">
                <a:solidFill>
                  <a:srgbClr val="7CBD9D"/>
                </a:solidFill>
                <a:effectLst/>
              </a:rPr>
              <a:t>Midwives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750">
                <a:effectLst/>
              </a:rPr>
              <a:t>Midwifery services include a</a:t>
            </a:r>
            <a:r>
              <a:rPr lang="en-US" sz="1750" b="1">
                <a:effectLst/>
              </a:rPr>
              <a:t> full range of primary health care services </a:t>
            </a:r>
            <a:r>
              <a:rPr lang="en-US" sz="1750">
                <a:effectLst/>
              </a:rPr>
              <a:t>for </a:t>
            </a:r>
            <a:r>
              <a:rPr lang="en-US" sz="1750"/>
              <a:t>individuals</a:t>
            </a:r>
            <a:r>
              <a:rPr lang="en-US" sz="1750">
                <a:effectLst/>
              </a:rPr>
              <a:t> from adolescence beyond menopause, including primary care, gynecologic and family planning services, preconception care, and care during pregnancy, childbirth, and the postpartum period.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750">
                <a:effectLst/>
              </a:rPr>
              <a:t>Midwives also provide well-women care across the lifespan.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750" b="1"/>
              <a:t>26 states and D.C. reimburse midwives at 100% of the physician rate, while 5 states reimburse at 75%.</a:t>
            </a:r>
            <a:endParaRPr lang="en-US" sz="1750" b="1"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EFE95B-F272-C128-D279-02E48B9668AF}"/>
              </a:ext>
            </a:extLst>
          </p:cNvPr>
          <p:cNvGrpSpPr/>
          <p:nvPr/>
        </p:nvGrpSpPr>
        <p:grpSpPr>
          <a:xfrm>
            <a:off x="5829802" y="5281294"/>
            <a:ext cx="5920806" cy="512961"/>
            <a:chOff x="5829802" y="5281294"/>
            <a:chExt cx="5920806" cy="51296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C90B34-C525-D5B4-5653-E9B8C9B3C914}"/>
                </a:ext>
              </a:extLst>
            </p:cNvPr>
            <p:cNvSpPr txBox="1"/>
            <p:nvPr/>
          </p:nvSpPr>
          <p:spPr>
            <a:xfrm>
              <a:off x="5923159" y="5281294"/>
              <a:ext cx="5827449" cy="512961"/>
            </a:xfrm>
            <a:prstGeom prst="rect">
              <a:avLst/>
            </a:prstGeom>
            <a:noFill/>
          </p:spPr>
          <p:txBody>
            <a:bodyPr wrap="square" numCol="2" spcCol="27432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en-US" sz="1200"/>
                <a:t>State only covers certified nurse-midwives</a:t>
              </a:r>
            </a:p>
            <a:p>
              <a:pPr>
                <a:spcBef>
                  <a:spcPts val="400"/>
                </a:spcBef>
              </a:pPr>
              <a:endParaRPr lang="en-US" sz="1200"/>
            </a:p>
            <a:p>
              <a:pPr>
                <a:spcBef>
                  <a:spcPts val="400"/>
                </a:spcBef>
              </a:pPr>
              <a:r>
                <a:rPr lang="en-US" sz="1200"/>
                <a:t>State covers services from other midwives </a:t>
              </a:r>
              <a:br>
                <a:rPr lang="en-US" sz="1200"/>
              </a:br>
              <a:r>
                <a:rPr lang="en-US" sz="1200"/>
                <a:t>in addition to certified nurse-midwives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0C12CAE-3CDD-EDDC-4632-46DCB4AD3ABD}"/>
                </a:ext>
              </a:extLst>
            </p:cNvPr>
            <p:cNvSpPr/>
            <p:nvPr/>
          </p:nvSpPr>
          <p:spPr>
            <a:xfrm>
              <a:off x="5829802" y="5365816"/>
              <a:ext cx="118227" cy="118227"/>
            </a:xfrm>
            <a:prstGeom prst="ellipse">
              <a:avLst/>
            </a:prstGeom>
            <a:solidFill>
              <a:srgbClr val="3F66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7A90E04-E2F7-266C-D8F7-CB14F4E23F47}"/>
                </a:ext>
              </a:extLst>
            </p:cNvPr>
            <p:cNvSpPr/>
            <p:nvPr/>
          </p:nvSpPr>
          <p:spPr>
            <a:xfrm>
              <a:off x="8797248" y="5365816"/>
              <a:ext cx="118227" cy="118227"/>
            </a:xfrm>
            <a:prstGeom prst="ellipse">
              <a:avLst/>
            </a:prstGeom>
            <a:solidFill>
              <a:srgbClr val="152A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hape 1384">
            <a:extLst>
              <a:ext uri="{FF2B5EF4-FFF2-40B4-BE49-F238E27FC236}">
                <a16:creationId xmlns:a16="http://schemas.microsoft.com/office/drawing/2014/main" id="{67916C7B-3E76-2E23-EA7D-2E58ACFE22E4}"/>
              </a:ext>
            </a:extLst>
          </p:cNvPr>
          <p:cNvGrpSpPr/>
          <p:nvPr/>
        </p:nvGrpSpPr>
        <p:grpSpPr>
          <a:xfrm>
            <a:off x="6236208" y="1637789"/>
            <a:ext cx="5432355" cy="3551438"/>
            <a:chOff x="5157992" y="1665628"/>
            <a:chExt cx="2936367" cy="1919172"/>
          </a:xfrm>
          <a:solidFill>
            <a:schemeClr val="accent1"/>
          </a:solidFill>
        </p:grpSpPr>
        <p:sp>
          <p:nvSpPr>
            <p:cNvPr id="16" name="Shape 1385">
              <a:extLst>
                <a:ext uri="{FF2B5EF4-FFF2-40B4-BE49-F238E27FC236}">
                  <a16:creationId xmlns:a16="http://schemas.microsoft.com/office/drawing/2014/main" id="{11418AFB-0857-C7BB-36AF-8D1AF6ECD49A}"/>
                </a:ext>
              </a:extLst>
            </p:cNvPr>
            <p:cNvSpPr/>
            <p:nvPr/>
          </p:nvSpPr>
          <p:spPr>
            <a:xfrm>
              <a:off x="5379187" y="1665628"/>
              <a:ext cx="365958" cy="2715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29684"/>
                  </a:moveTo>
                  <a:cubicBezTo>
                    <a:pt x="120000" y="29684"/>
                    <a:pt x="108793" y="101684"/>
                    <a:pt x="106459" y="105473"/>
                  </a:cubicBezTo>
                  <a:cubicBezTo>
                    <a:pt x="104591" y="109894"/>
                    <a:pt x="106926" y="108631"/>
                    <a:pt x="106926" y="113052"/>
                  </a:cubicBezTo>
                  <a:cubicBezTo>
                    <a:pt x="106926" y="116842"/>
                    <a:pt x="105992" y="120000"/>
                    <a:pt x="105992" y="120000"/>
                  </a:cubicBezTo>
                  <a:cubicBezTo>
                    <a:pt x="75175" y="109263"/>
                    <a:pt x="75175" y="109263"/>
                    <a:pt x="75175" y="109263"/>
                  </a:cubicBezTo>
                  <a:cubicBezTo>
                    <a:pt x="70038" y="108631"/>
                    <a:pt x="70038" y="108631"/>
                    <a:pt x="70038" y="108631"/>
                  </a:cubicBezTo>
                  <a:cubicBezTo>
                    <a:pt x="68171" y="109263"/>
                    <a:pt x="68171" y="109263"/>
                    <a:pt x="68171" y="109263"/>
                  </a:cubicBezTo>
                  <a:cubicBezTo>
                    <a:pt x="65836" y="108631"/>
                    <a:pt x="65836" y="108631"/>
                    <a:pt x="65836" y="108631"/>
                  </a:cubicBezTo>
                  <a:cubicBezTo>
                    <a:pt x="63968" y="109263"/>
                    <a:pt x="63968" y="109263"/>
                    <a:pt x="63968" y="109263"/>
                  </a:cubicBezTo>
                  <a:cubicBezTo>
                    <a:pt x="50428" y="109894"/>
                    <a:pt x="50428" y="109894"/>
                    <a:pt x="50428" y="109894"/>
                  </a:cubicBezTo>
                  <a:cubicBezTo>
                    <a:pt x="49027" y="108631"/>
                    <a:pt x="49027" y="108631"/>
                    <a:pt x="49027" y="108631"/>
                  </a:cubicBezTo>
                  <a:cubicBezTo>
                    <a:pt x="47626" y="109263"/>
                    <a:pt x="47626" y="109263"/>
                    <a:pt x="47626" y="109263"/>
                  </a:cubicBezTo>
                  <a:cubicBezTo>
                    <a:pt x="46225" y="109894"/>
                    <a:pt x="46225" y="109894"/>
                    <a:pt x="46225" y="109894"/>
                  </a:cubicBezTo>
                  <a:cubicBezTo>
                    <a:pt x="45291" y="109894"/>
                    <a:pt x="45291" y="109894"/>
                    <a:pt x="45291" y="109894"/>
                  </a:cubicBezTo>
                  <a:cubicBezTo>
                    <a:pt x="43891" y="109263"/>
                    <a:pt x="43891" y="109263"/>
                    <a:pt x="43891" y="109263"/>
                  </a:cubicBezTo>
                  <a:cubicBezTo>
                    <a:pt x="43891" y="108631"/>
                    <a:pt x="43891" y="108631"/>
                    <a:pt x="43891" y="108631"/>
                  </a:cubicBezTo>
                  <a:cubicBezTo>
                    <a:pt x="41556" y="108631"/>
                    <a:pt x="41556" y="108631"/>
                    <a:pt x="41556" y="108631"/>
                  </a:cubicBezTo>
                  <a:cubicBezTo>
                    <a:pt x="40155" y="108000"/>
                    <a:pt x="40155" y="108000"/>
                    <a:pt x="40155" y="108000"/>
                  </a:cubicBezTo>
                  <a:cubicBezTo>
                    <a:pt x="39688" y="106736"/>
                    <a:pt x="39688" y="106736"/>
                    <a:pt x="39688" y="106736"/>
                  </a:cubicBezTo>
                  <a:cubicBezTo>
                    <a:pt x="39688" y="106105"/>
                    <a:pt x="39688" y="106105"/>
                    <a:pt x="39688" y="106105"/>
                  </a:cubicBezTo>
                  <a:cubicBezTo>
                    <a:pt x="37821" y="105473"/>
                    <a:pt x="37821" y="105473"/>
                    <a:pt x="37821" y="105473"/>
                  </a:cubicBezTo>
                  <a:cubicBezTo>
                    <a:pt x="34085" y="104210"/>
                    <a:pt x="34085" y="104210"/>
                    <a:pt x="34085" y="104210"/>
                  </a:cubicBezTo>
                  <a:cubicBezTo>
                    <a:pt x="31750" y="102947"/>
                    <a:pt x="31750" y="102947"/>
                    <a:pt x="31750" y="102947"/>
                  </a:cubicBezTo>
                  <a:cubicBezTo>
                    <a:pt x="30817" y="102315"/>
                    <a:pt x="30817" y="102315"/>
                    <a:pt x="30817" y="102315"/>
                  </a:cubicBezTo>
                  <a:cubicBezTo>
                    <a:pt x="28015" y="102947"/>
                    <a:pt x="28015" y="102947"/>
                    <a:pt x="28015" y="102947"/>
                  </a:cubicBezTo>
                  <a:cubicBezTo>
                    <a:pt x="23813" y="104210"/>
                    <a:pt x="23813" y="104210"/>
                    <a:pt x="23813" y="104210"/>
                  </a:cubicBezTo>
                  <a:cubicBezTo>
                    <a:pt x="18677" y="102315"/>
                    <a:pt x="18677" y="102315"/>
                    <a:pt x="18677" y="102315"/>
                  </a:cubicBezTo>
                  <a:cubicBezTo>
                    <a:pt x="15408" y="98526"/>
                    <a:pt x="15408" y="98526"/>
                    <a:pt x="15408" y="98526"/>
                  </a:cubicBezTo>
                  <a:cubicBezTo>
                    <a:pt x="15408" y="98526"/>
                    <a:pt x="16809" y="94105"/>
                    <a:pt x="16342" y="88421"/>
                  </a:cubicBezTo>
                  <a:cubicBezTo>
                    <a:pt x="15875" y="82105"/>
                    <a:pt x="13540" y="80842"/>
                    <a:pt x="13540" y="80842"/>
                  </a:cubicBezTo>
                  <a:cubicBezTo>
                    <a:pt x="11206" y="80842"/>
                    <a:pt x="11206" y="80842"/>
                    <a:pt x="11206" y="80842"/>
                  </a:cubicBezTo>
                  <a:cubicBezTo>
                    <a:pt x="9338" y="79578"/>
                    <a:pt x="9338" y="79578"/>
                    <a:pt x="9338" y="79578"/>
                  </a:cubicBezTo>
                  <a:cubicBezTo>
                    <a:pt x="9338" y="79578"/>
                    <a:pt x="9338" y="75789"/>
                    <a:pt x="7003" y="75789"/>
                  </a:cubicBezTo>
                  <a:cubicBezTo>
                    <a:pt x="4669" y="75789"/>
                    <a:pt x="4669" y="75789"/>
                    <a:pt x="4669" y="75789"/>
                  </a:cubicBezTo>
                  <a:cubicBezTo>
                    <a:pt x="1867" y="75157"/>
                    <a:pt x="1867" y="75157"/>
                    <a:pt x="1867" y="75157"/>
                  </a:cubicBezTo>
                  <a:cubicBezTo>
                    <a:pt x="0" y="73263"/>
                    <a:pt x="0" y="73263"/>
                    <a:pt x="0" y="73263"/>
                  </a:cubicBezTo>
                  <a:cubicBezTo>
                    <a:pt x="466" y="68842"/>
                    <a:pt x="466" y="68842"/>
                    <a:pt x="466" y="68842"/>
                  </a:cubicBezTo>
                  <a:cubicBezTo>
                    <a:pt x="1400" y="65052"/>
                    <a:pt x="1400" y="65052"/>
                    <a:pt x="1400" y="65052"/>
                  </a:cubicBezTo>
                  <a:cubicBezTo>
                    <a:pt x="1867" y="64421"/>
                    <a:pt x="1867" y="64421"/>
                    <a:pt x="1867" y="64421"/>
                  </a:cubicBezTo>
                  <a:cubicBezTo>
                    <a:pt x="2334" y="66315"/>
                    <a:pt x="2334" y="66315"/>
                    <a:pt x="2334" y="66315"/>
                  </a:cubicBezTo>
                  <a:cubicBezTo>
                    <a:pt x="2801" y="66947"/>
                    <a:pt x="2801" y="66947"/>
                    <a:pt x="2801" y="66947"/>
                  </a:cubicBezTo>
                  <a:cubicBezTo>
                    <a:pt x="3268" y="66315"/>
                    <a:pt x="3268" y="66315"/>
                    <a:pt x="3268" y="66315"/>
                  </a:cubicBezTo>
                  <a:cubicBezTo>
                    <a:pt x="3268" y="63789"/>
                    <a:pt x="3268" y="63789"/>
                    <a:pt x="3268" y="63789"/>
                  </a:cubicBezTo>
                  <a:cubicBezTo>
                    <a:pt x="5136" y="62526"/>
                    <a:pt x="5136" y="62526"/>
                    <a:pt x="5136" y="62526"/>
                  </a:cubicBezTo>
                  <a:cubicBezTo>
                    <a:pt x="5136" y="61894"/>
                    <a:pt x="5136" y="61894"/>
                    <a:pt x="5136" y="61894"/>
                  </a:cubicBezTo>
                  <a:cubicBezTo>
                    <a:pt x="4202" y="60631"/>
                    <a:pt x="4202" y="60631"/>
                    <a:pt x="4202" y="60631"/>
                  </a:cubicBezTo>
                  <a:cubicBezTo>
                    <a:pt x="3735" y="60000"/>
                    <a:pt x="3735" y="60000"/>
                    <a:pt x="3735" y="60000"/>
                  </a:cubicBezTo>
                  <a:cubicBezTo>
                    <a:pt x="3268" y="55578"/>
                    <a:pt x="3268" y="55578"/>
                    <a:pt x="3268" y="55578"/>
                  </a:cubicBezTo>
                  <a:cubicBezTo>
                    <a:pt x="6536" y="54947"/>
                    <a:pt x="6536" y="54947"/>
                    <a:pt x="6536" y="54947"/>
                  </a:cubicBezTo>
                  <a:cubicBezTo>
                    <a:pt x="7470" y="53684"/>
                    <a:pt x="7470" y="53684"/>
                    <a:pt x="7470" y="53684"/>
                  </a:cubicBezTo>
                  <a:cubicBezTo>
                    <a:pt x="4669" y="50526"/>
                    <a:pt x="4669" y="50526"/>
                    <a:pt x="4669" y="50526"/>
                  </a:cubicBezTo>
                  <a:cubicBezTo>
                    <a:pt x="3735" y="49263"/>
                    <a:pt x="3735" y="49263"/>
                    <a:pt x="3735" y="49263"/>
                  </a:cubicBezTo>
                  <a:cubicBezTo>
                    <a:pt x="2801" y="40421"/>
                    <a:pt x="2801" y="40421"/>
                    <a:pt x="2801" y="40421"/>
                  </a:cubicBezTo>
                  <a:cubicBezTo>
                    <a:pt x="2801" y="37894"/>
                    <a:pt x="2801" y="37894"/>
                    <a:pt x="2801" y="37894"/>
                  </a:cubicBezTo>
                  <a:cubicBezTo>
                    <a:pt x="3735" y="37263"/>
                    <a:pt x="3735" y="37263"/>
                    <a:pt x="3735" y="37263"/>
                  </a:cubicBezTo>
                  <a:cubicBezTo>
                    <a:pt x="3735" y="25894"/>
                    <a:pt x="3735" y="25894"/>
                    <a:pt x="3735" y="25894"/>
                  </a:cubicBezTo>
                  <a:cubicBezTo>
                    <a:pt x="1400" y="23368"/>
                    <a:pt x="1400" y="23368"/>
                    <a:pt x="1400" y="23368"/>
                  </a:cubicBezTo>
                  <a:cubicBezTo>
                    <a:pt x="1400" y="14526"/>
                    <a:pt x="1400" y="14526"/>
                    <a:pt x="1400" y="14526"/>
                  </a:cubicBezTo>
                  <a:cubicBezTo>
                    <a:pt x="3735" y="10736"/>
                    <a:pt x="3735" y="10736"/>
                    <a:pt x="3735" y="10736"/>
                  </a:cubicBezTo>
                  <a:cubicBezTo>
                    <a:pt x="4669" y="6315"/>
                    <a:pt x="4669" y="6315"/>
                    <a:pt x="4669" y="6315"/>
                  </a:cubicBezTo>
                  <a:cubicBezTo>
                    <a:pt x="9805" y="13263"/>
                    <a:pt x="9805" y="13263"/>
                    <a:pt x="9805" y="13263"/>
                  </a:cubicBezTo>
                  <a:cubicBezTo>
                    <a:pt x="15408" y="18947"/>
                    <a:pt x="15408" y="18947"/>
                    <a:pt x="15408" y="18947"/>
                  </a:cubicBezTo>
                  <a:cubicBezTo>
                    <a:pt x="19610" y="21473"/>
                    <a:pt x="19610" y="21473"/>
                    <a:pt x="19610" y="21473"/>
                  </a:cubicBezTo>
                  <a:cubicBezTo>
                    <a:pt x="22879" y="22736"/>
                    <a:pt x="22879" y="22736"/>
                    <a:pt x="22879" y="22736"/>
                  </a:cubicBezTo>
                  <a:cubicBezTo>
                    <a:pt x="24280" y="22736"/>
                    <a:pt x="24280" y="22736"/>
                    <a:pt x="24280" y="22736"/>
                  </a:cubicBezTo>
                  <a:cubicBezTo>
                    <a:pt x="25680" y="22736"/>
                    <a:pt x="25680" y="22736"/>
                    <a:pt x="25680" y="22736"/>
                  </a:cubicBezTo>
                  <a:cubicBezTo>
                    <a:pt x="26614" y="27157"/>
                    <a:pt x="26614" y="27157"/>
                    <a:pt x="26614" y="27157"/>
                  </a:cubicBezTo>
                  <a:cubicBezTo>
                    <a:pt x="30350" y="26526"/>
                    <a:pt x="30350" y="26526"/>
                    <a:pt x="30350" y="26526"/>
                  </a:cubicBezTo>
                  <a:cubicBezTo>
                    <a:pt x="30817" y="32842"/>
                    <a:pt x="30817" y="32842"/>
                    <a:pt x="30817" y="32842"/>
                  </a:cubicBezTo>
                  <a:cubicBezTo>
                    <a:pt x="29416" y="35368"/>
                    <a:pt x="29416" y="35368"/>
                    <a:pt x="29416" y="35368"/>
                  </a:cubicBezTo>
                  <a:cubicBezTo>
                    <a:pt x="25214" y="38526"/>
                    <a:pt x="25214" y="38526"/>
                    <a:pt x="25214" y="38526"/>
                  </a:cubicBezTo>
                  <a:cubicBezTo>
                    <a:pt x="22412" y="43578"/>
                    <a:pt x="22412" y="43578"/>
                    <a:pt x="22412" y="43578"/>
                  </a:cubicBezTo>
                  <a:cubicBezTo>
                    <a:pt x="21478" y="46105"/>
                    <a:pt x="21478" y="46105"/>
                    <a:pt x="21478" y="46105"/>
                  </a:cubicBezTo>
                  <a:cubicBezTo>
                    <a:pt x="22412" y="46736"/>
                    <a:pt x="22412" y="46736"/>
                    <a:pt x="22412" y="46736"/>
                  </a:cubicBezTo>
                  <a:cubicBezTo>
                    <a:pt x="24280" y="44210"/>
                    <a:pt x="24280" y="44210"/>
                    <a:pt x="24280" y="44210"/>
                  </a:cubicBezTo>
                  <a:cubicBezTo>
                    <a:pt x="25680" y="41684"/>
                    <a:pt x="25680" y="41684"/>
                    <a:pt x="25680" y="41684"/>
                  </a:cubicBezTo>
                  <a:cubicBezTo>
                    <a:pt x="29883" y="37894"/>
                    <a:pt x="29883" y="37894"/>
                    <a:pt x="29883" y="37894"/>
                  </a:cubicBezTo>
                  <a:cubicBezTo>
                    <a:pt x="32684" y="36000"/>
                    <a:pt x="32684" y="36000"/>
                    <a:pt x="32684" y="36000"/>
                  </a:cubicBezTo>
                  <a:cubicBezTo>
                    <a:pt x="32217" y="38526"/>
                    <a:pt x="32217" y="38526"/>
                    <a:pt x="32217" y="38526"/>
                  </a:cubicBezTo>
                  <a:cubicBezTo>
                    <a:pt x="30817" y="40421"/>
                    <a:pt x="30817" y="40421"/>
                    <a:pt x="30817" y="40421"/>
                  </a:cubicBezTo>
                  <a:cubicBezTo>
                    <a:pt x="28949" y="46736"/>
                    <a:pt x="28949" y="46736"/>
                    <a:pt x="28949" y="46736"/>
                  </a:cubicBezTo>
                  <a:cubicBezTo>
                    <a:pt x="24280" y="50526"/>
                    <a:pt x="24280" y="50526"/>
                    <a:pt x="24280" y="50526"/>
                  </a:cubicBezTo>
                  <a:cubicBezTo>
                    <a:pt x="21478" y="54315"/>
                    <a:pt x="21478" y="54315"/>
                    <a:pt x="21478" y="54315"/>
                  </a:cubicBezTo>
                  <a:cubicBezTo>
                    <a:pt x="21478" y="57473"/>
                    <a:pt x="21478" y="57473"/>
                    <a:pt x="21478" y="57473"/>
                  </a:cubicBezTo>
                  <a:cubicBezTo>
                    <a:pt x="23346" y="58105"/>
                    <a:pt x="23346" y="58105"/>
                    <a:pt x="23346" y="58105"/>
                  </a:cubicBezTo>
                  <a:cubicBezTo>
                    <a:pt x="25680" y="54947"/>
                    <a:pt x="25680" y="54947"/>
                    <a:pt x="25680" y="54947"/>
                  </a:cubicBezTo>
                  <a:cubicBezTo>
                    <a:pt x="28015" y="52421"/>
                    <a:pt x="28015" y="52421"/>
                    <a:pt x="28015" y="52421"/>
                  </a:cubicBezTo>
                  <a:cubicBezTo>
                    <a:pt x="30350" y="51789"/>
                    <a:pt x="30350" y="51789"/>
                    <a:pt x="30350" y="51789"/>
                  </a:cubicBezTo>
                  <a:cubicBezTo>
                    <a:pt x="32217" y="49263"/>
                    <a:pt x="32217" y="49263"/>
                    <a:pt x="32217" y="49263"/>
                  </a:cubicBezTo>
                  <a:cubicBezTo>
                    <a:pt x="33151" y="42947"/>
                    <a:pt x="33151" y="42947"/>
                    <a:pt x="33151" y="42947"/>
                  </a:cubicBezTo>
                  <a:cubicBezTo>
                    <a:pt x="35019" y="37894"/>
                    <a:pt x="35019" y="37894"/>
                    <a:pt x="35019" y="37894"/>
                  </a:cubicBezTo>
                  <a:cubicBezTo>
                    <a:pt x="37354" y="34105"/>
                    <a:pt x="37354" y="34105"/>
                    <a:pt x="37354" y="34105"/>
                  </a:cubicBezTo>
                  <a:cubicBezTo>
                    <a:pt x="37821" y="31578"/>
                    <a:pt x="37821" y="31578"/>
                    <a:pt x="37821" y="31578"/>
                  </a:cubicBezTo>
                  <a:cubicBezTo>
                    <a:pt x="36420" y="26526"/>
                    <a:pt x="36420" y="26526"/>
                    <a:pt x="36420" y="26526"/>
                  </a:cubicBezTo>
                  <a:cubicBezTo>
                    <a:pt x="36420" y="21473"/>
                    <a:pt x="36420" y="21473"/>
                    <a:pt x="36420" y="21473"/>
                  </a:cubicBezTo>
                  <a:cubicBezTo>
                    <a:pt x="35019" y="22105"/>
                    <a:pt x="35019" y="22105"/>
                    <a:pt x="35019" y="22105"/>
                  </a:cubicBezTo>
                  <a:cubicBezTo>
                    <a:pt x="34085" y="24000"/>
                    <a:pt x="34085" y="24000"/>
                    <a:pt x="34085" y="24000"/>
                  </a:cubicBezTo>
                  <a:cubicBezTo>
                    <a:pt x="34552" y="29052"/>
                    <a:pt x="34552" y="29052"/>
                    <a:pt x="34552" y="29052"/>
                  </a:cubicBezTo>
                  <a:cubicBezTo>
                    <a:pt x="35486" y="32842"/>
                    <a:pt x="35486" y="32842"/>
                    <a:pt x="35486" y="32842"/>
                  </a:cubicBezTo>
                  <a:cubicBezTo>
                    <a:pt x="35486" y="34105"/>
                    <a:pt x="35486" y="34105"/>
                    <a:pt x="35486" y="34105"/>
                  </a:cubicBezTo>
                  <a:cubicBezTo>
                    <a:pt x="34552" y="33473"/>
                    <a:pt x="34552" y="33473"/>
                    <a:pt x="34552" y="33473"/>
                  </a:cubicBezTo>
                  <a:cubicBezTo>
                    <a:pt x="33618" y="32210"/>
                    <a:pt x="33618" y="32210"/>
                    <a:pt x="33618" y="32210"/>
                  </a:cubicBezTo>
                  <a:cubicBezTo>
                    <a:pt x="32684" y="29052"/>
                    <a:pt x="32684" y="29052"/>
                    <a:pt x="32684" y="29052"/>
                  </a:cubicBezTo>
                  <a:cubicBezTo>
                    <a:pt x="31750" y="25894"/>
                    <a:pt x="31750" y="25894"/>
                    <a:pt x="31750" y="25894"/>
                  </a:cubicBezTo>
                  <a:cubicBezTo>
                    <a:pt x="31750" y="23368"/>
                    <a:pt x="31750" y="23368"/>
                    <a:pt x="31750" y="23368"/>
                  </a:cubicBezTo>
                  <a:cubicBezTo>
                    <a:pt x="34085" y="20210"/>
                    <a:pt x="34085" y="20210"/>
                    <a:pt x="34085" y="20210"/>
                  </a:cubicBezTo>
                  <a:cubicBezTo>
                    <a:pt x="35019" y="17684"/>
                    <a:pt x="35019" y="17684"/>
                    <a:pt x="35019" y="17684"/>
                  </a:cubicBezTo>
                  <a:cubicBezTo>
                    <a:pt x="34552" y="15157"/>
                    <a:pt x="34552" y="15157"/>
                    <a:pt x="34552" y="15157"/>
                  </a:cubicBezTo>
                  <a:cubicBezTo>
                    <a:pt x="36887" y="18315"/>
                    <a:pt x="36887" y="18315"/>
                    <a:pt x="36887" y="18315"/>
                  </a:cubicBezTo>
                  <a:cubicBezTo>
                    <a:pt x="37354" y="18947"/>
                    <a:pt x="37354" y="18947"/>
                    <a:pt x="37354" y="18947"/>
                  </a:cubicBezTo>
                  <a:cubicBezTo>
                    <a:pt x="37821" y="15157"/>
                    <a:pt x="37821" y="15157"/>
                    <a:pt x="37821" y="15157"/>
                  </a:cubicBezTo>
                  <a:cubicBezTo>
                    <a:pt x="36887" y="9473"/>
                    <a:pt x="36887" y="9473"/>
                    <a:pt x="36887" y="9473"/>
                  </a:cubicBezTo>
                  <a:cubicBezTo>
                    <a:pt x="37354" y="7578"/>
                    <a:pt x="37354" y="7578"/>
                    <a:pt x="37354" y="7578"/>
                  </a:cubicBezTo>
                  <a:cubicBezTo>
                    <a:pt x="35953" y="6947"/>
                    <a:pt x="35953" y="6947"/>
                    <a:pt x="35953" y="6947"/>
                  </a:cubicBezTo>
                  <a:cubicBezTo>
                    <a:pt x="35486" y="0"/>
                    <a:pt x="35486" y="0"/>
                    <a:pt x="35486" y="0"/>
                  </a:cubicBezTo>
                  <a:cubicBezTo>
                    <a:pt x="35486" y="0"/>
                    <a:pt x="62101" y="10105"/>
                    <a:pt x="67704" y="12000"/>
                  </a:cubicBezTo>
                  <a:cubicBezTo>
                    <a:pt x="72840" y="13894"/>
                    <a:pt x="107392" y="26526"/>
                    <a:pt x="109727" y="27157"/>
                  </a:cubicBezTo>
                  <a:cubicBezTo>
                    <a:pt x="112062" y="28421"/>
                    <a:pt x="114863" y="28421"/>
                    <a:pt x="114863" y="28421"/>
                  </a:cubicBezTo>
                  <a:lnTo>
                    <a:pt x="120000" y="29684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7" name="Shape 1386">
              <a:extLst>
                <a:ext uri="{FF2B5EF4-FFF2-40B4-BE49-F238E27FC236}">
                  <a16:creationId xmlns:a16="http://schemas.microsoft.com/office/drawing/2014/main" id="{DC2B1536-F6F1-4C1F-4F84-32FCD120810B}"/>
                </a:ext>
              </a:extLst>
            </p:cNvPr>
            <p:cNvSpPr/>
            <p:nvPr/>
          </p:nvSpPr>
          <p:spPr>
            <a:xfrm>
              <a:off x="5925594" y="2621841"/>
              <a:ext cx="384509" cy="3946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894" y="0"/>
                  </a:moveTo>
                  <a:lnTo>
                    <a:pt x="119999" y="11794"/>
                  </a:lnTo>
                  <a:lnTo>
                    <a:pt x="119473" y="22564"/>
                  </a:lnTo>
                  <a:lnTo>
                    <a:pt x="117894" y="22564"/>
                  </a:lnTo>
                  <a:lnTo>
                    <a:pt x="110526" y="115897"/>
                  </a:lnTo>
                  <a:lnTo>
                    <a:pt x="47894" y="110256"/>
                  </a:lnTo>
                  <a:lnTo>
                    <a:pt x="47368" y="114871"/>
                  </a:lnTo>
                  <a:lnTo>
                    <a:pt x="16842" y="111794"/>
                  </a:lnTo>
                  <a:lnTo>
                    <a:pt x="15263" y="120000"/>
                  </a:lnTo>
                  <a:lnTo>
                    <a:pt x="0" y="117948"/>
                  </a:lnTo>
                  <a:lnTo>
                    <a:pt x="17894" y="0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8" name="Shape 1387">
              <a:extLst>
                <a:ext uri="{FF2B5EF4-FFF2-40B4-BE49-F238E27FC236}">
                  <a16:creationId xmlns:a16="http://schemas.microsoft.com/office/drawing/2014/main" id="{F0563E7E-0FC2-58B5-B8C1-8F05395FFB76}"/>
                </a:ext>
              </a:extLst>
            </p:cNvPr>
            <p:cNvSpPr/>
            <p:nvPr/>
          </p:nvSpPr>
          <p:spPr>
            <a:xfrm>
              <a:off x="6068941" y="2696044"/>
              <a:ext cx="762272" cy="7521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407" y="68071"/>
                  </a:moveTo>
                  <a:lnTo>
                    <a:pt x="118938" y="65919"/>
                  </a:lnTo>
                  <a:lnTo>
                    <a:pt x="120000" y="64573"/>
                  </a:lnTo>
                  <a:lnTo>
                    <a:pt x="119469" y="62959"/>
                  </a:lnTo>
                  <a:lnTo>
                    <a:pt x="118938" y="60807"/>
                  </a:lnTo>
                  <a:lnTo>
                    <a:pt x="118672" y="59999"/>
                  </a:lnTo>
                  <a:lnTo>
                    <a:pt x="118672" y="58385"/>
                  </a:lnTo>
                  <a:lnTo>
                    <a:pt x="118407" y="57847"/>
                  </a:lnTo>
                  <a:lnTo>
                    <a:pt x="117345" y="55426"/>
                  </a:lnTo>
                  <a:lnTo>
                    <a:pt x="117345" y="54887"/>
                  </a:lnTo>
                  <a:lnTo>
                    <a:pt x="115486" y="53273"/>
                  </a:lnTo>
                  <a:lnTo>
                    <a:pt x="115486" y="35246"/>
                  </a:lnTo>
                  <a:lnTo>
                    <a:pt x="112831" y="34977"/>
                  </a:lnTo>
                  <a:lnTo>
                    <a:pt x="112300" y="35515"/>
                  </a:lnTo>
                  <a:lnTo>
                    <a:pt x="111504" y="35246"/>
                  </a:lnTo>
                  <a:lnTo>
                    <a:pt x="110707" y="34439"/>
                  </a:lnTo>
                  <a:lnTo>
                    <a:pt x="109646" y="33901"/>
                  </a:lnTo>
                  <a:lnTo>
                    <a:pt x="108318" y="33901"/>
                  </a:lnTo>
                  <a:lnTo>
                    <a:pt x="106725" y="32825"/>
                  </a:lnTo>
                  <a:lnTo>
                    <a:pt x="105663" y="31479"/>
                  </a:lnTo>
                  <a:lnTo>
                    <a:pt x="104336" y="31210"/>
                  </a:lnTo>
                  <a:lnTo>
                    <a:pt x="102212" y="31748"/>
                  </a:lnTo>
                  <a:lnTo>
                    <a:pt x="101681" y="31479"/>
                  </a:lnTo>
                  <a:lnTo>
                    <a:pt x="100353" y="31210"/>
                  </a:lnTo>
                  <a:lnTo>
                    <a:pt x="99292" y="32017"/>
                  </a:lnTo>
                  <a:lnTo>
                    <a:pt x="98761" y="32286"/>
                  </a:lnTo>
                  <a:lnTo>
                    <a:pt x="97964" y="31748"/>
                  </a:lnTo>
                  <a:lnTo>
                    <a:pt x="96902" y="31748"/>
                  </a:lnTo>
                  <a:lnTo>
                    <a:pt x="96371" y="32556"/>
                  </a:lnTo>
                  <a:lnTo>
                    <a:pt x="95044" y="33363"/>
                  </a:lnTo>
                  <a:lnTo>
                    <a:pt x="93982" y="33632"/>
                  </a:lnTo>
                  <a:lnTo>
                    <a:pt x="93451" y="32825"/>
                  </a:lnTo>
                  <a:lnTo>
                    <a:pt x="92654" y="32017"/>
                  </a:lnTo>
                  <a:lnTo>
                    <a:pt x="90530" y="32286"/>
                  </a:lnTo>
                  <a:lnTo>
                    <a:pt x="89203" y="31479"/>
                  </a:lnTo>
                  <a:lnTo>
                    <a:pt x="88141" y="31748"/>
                  </a:lnTo>
                  <a:lnTo>
                    <a:pt x="87610" y="32825"/>
                  </a:lnTo>
                  <a:lnTo>
                    <a:pt x="87079" y="33094"/>
                  </a:lnTo>
                  <a:lnTo>
                    <a:pt x="86814" y="31748"/>
                  </a:lnTo>
                  <a:lnTo>
                    <a:pt x="86283" y="31210"/>
                  </a:lnTo>
                  <a:lnTo>
                    <a:pt x="84690" y="32286"/>
                  </a:lnTo>
                  <a:lnTo>
                    <a:pt x="84424" y="31210"/>
                  </a:lnTo>
                  <a:lnTo>
                    <a:pt x="82831" y="30134"/>
                  </a:lnTo>
                  <a:lnTo>
                    <a:pt x="82300" y="30134"/>
                  </a:lnTo>
                  <a:lnTo>
                    <a:pt x="81769" y="30941"/>
                  </a:lnTo>
                  <a:lnTo>
                    <a:pt x="80973" y="31479"/>
                  </a:lnTo>
                  <a:lnTo>
                    <a:pt x="80176" y="31210"/>
                  </a:lnTo>
                  <a:lnTo>
                    <a:pt x="79911" y="29865"/>
                  </a:lnTo>
                  <a:lnTo>
                    <a:pt x="79115" y="29865"/>
                  </a:lnTo>
                  <a:lnTo>
                    <a:pt x="78318" y="28251"/>
                  </a:lnTo>
                  <a:lnTo>
                    <a:pt x="76194" y="28251"/>
                  </a:lnTo>
                  <a:lnTo>
                    <a:pt x="75398" y="28789"/>
                  </a:lnTo>
                  <a:lnTo>
                    <a:pt x="74601" y="27982"/>
                  </a:lnTo>
                  <a:lnTo>
                    <a:pt x="74336" y="27982"/>
                  </a:lnTo>
                  <a:lnTo>
                    <a:pt x="73008" y="28251"/>
                  </a:lnTo>
                  <a:lnTo>
                    <a:pt x="71415" y="27174"/>
                  </a:lnTo>
                  <a:lnTo>
                    <a:pt x="69292" y="27174"/>
                  </a:lnTo>
                  <a:lnTo>
                    <a:pt x="68761" y="25291"/>
                  </a:lnTo>
                  <a:lnTo>
                    <a:pt x="67699" y="24753"/>
                  </a:lnTo>
                  <a:lnTo>
                    <a:pt x="67168" y="25022"/>
                  </a:lnTo>
                  <a:lnTo>
                    <a:pt x="66371" y="24753"/>
                  </a:lnTo>
                  <a:lnTo>
                    <a:pt x="65575" y="25022"/>
                  </a:lnTo>
                  <a:lnTo>
                    <a:pt x="64778" y="25022"/>
                  </a:lnTo>
                  <a:lnTo>
                    <a:pt x="64247" y="24215"/>
                  </a:lnTo>
                  <a:lnTo>
                    <a:pt x="62389" y="22331"/>
                  </a:lnTo>
                  <a:lnTo>
                    <a:pt x="63451" y="1614"/>
                  </a:lnTo>
                  <a:lnTo>
                    <a:pt x="36902" y="0"/>
                  </a:lnTo>
                  <a:lnTo>
                    <a:pt x="33185" y="48968"/>
                  </a:lnTo>
                  <a:lnTo>
                    <a:pt x="1592" y="46008"/>
                  </a:lnTo>
                  <a:lnTo>
                    <a:pt x="1327" y="48430"/>
                  </a:lnTo>
                  <a:lnTo>
                    <a:pt x="0" y="48430"/>
                  </a:lnTo>
                  <a:lnTo>
                    <a:pt x="530" y="49237"/>
                  </a:lnTo>
                  <a:lnTo>
                    <a:pt x="1858" y="50044"/>
                  </a:lnTo>
                  <a:lnTo>
                    <a:pt x="2654" y="51121"/>
                  </a:lnTo>
                  <a:lnTo>
                    <a:pt x="2920" y="51928"/>
                  </a:lnTo>
                  <a:lnTo>
                    <a:pt x="3451" y="53004"/>
                  </a:lnTo>
                  <a:lnTo>
                    <a:pt x="3982" y="53273"/>
                  </a:lnTo>
                  <a:lnTo>
                    <a:pt x="4778" y="53811"/>
                  </a:lnTo>
                  <a:lnTo>
                    <a:pt x="5575" y="54349"/>
                  </a:lnTo>
                  <a:lnTo>
                    <a:pt x="5840" y="55156"/>
                  </a:lnTo>
                  <a:lnTo>
                    <a:pt x="6902" y="56502"/>
                  </a:lnTo>
                  <a:lnTo>
                    <a:pt x="7964" y="57309"/>
                  </a:lnTo>
                  <a:lnTo>
                    <a:pt x="10088" y="60269"/>
                  </a:lnTo>
                  <a:lnTo>
                    <a:pt x="10884" y="60269"/>
                  </a:lnTo>
                  <a:lnTo>
                    <a:pt x="11681" y="61076"/>
                  </a:lnTo>
                  <a:lnTo>
                    <a:pt x="12743" y="61883"/>
                  </a:lnTo>
                  <a:lnTo>
                    <a:pt x="14070" y="62959"/>
                  </a:lnTo>
                  <a:lnTo>
                    <a:pt x="14601" y="64035"/>
                  </a:lnTo>
                  <a:lnTo>
                    <a:pt x="14601" y="65919"/>
                  </a:lnTo>
                  <a:lnTo>
                    <a:pt x="15663" y="67533"/>
                  </a:lnTo>
                  <a:lnTo>
                    <a:pt x="15929" y="68609"/>
                  </a:lnTo>
                  <a:lnTo>
                    <a:pt x="15663" y="69686"/>
                  </a:lnTo>
                  <a:lnTo>
                    <a:pt x="15663" y="71031"/>
                  </a:lnTo>
                  <a:lnTo>
                    <a:pt x="15929" y="72645"/>
                  </a:lnTo>
                  <a:lnTo>
                    <a:pt x="17256" y="73991"/>
                  </a:lnTo>
                  <a:lnTo>
                    <a:pt x="17522" y="74798"/>
                  </a:lnTo>
                  <a:lnTo>
                    <a:pt x="17787" y="75067"/>
                  </a:lnTo>
                  <a:lnTo>
                    <a:pt x="18318" y="75605"/>
                  </a:lnTo>
                  <a:lnTo>
                    <a:pt x="18849" y="76143"/>
                  </a:lnTo>
                  <a:lnTo>
                    <a:pt x="19646" y="76950"/>
                  </a:lnTo>
                  <a:lnTo>
                    <a:pt x="20707" y="77757"/>
                  </a:lnTo>
                  <a:lnTo>
                    <a:pt x="21504" y="78565"/>
                  </a:lnTo>
                  <a:lnTo>
                    <a:pt x="22300" y="78834"/>
                  </a:lnTo>
                  <a:lnTo>
                    <a:pt x="23362" y="79641"/>
                  </a:lnTo>
                  <a:lnTo>
                    <a:pt x="24955" y="80448"/>
                  </a:lnTo>
                  <a:lnTo>
                    <a:pt x="26814" y="81793"/>
                  </a:lnTo>
                  <a:lnTo>
                    <a:pt x="27610" y="82062"/>
                  </a:lnTo>
                  <a:lnTo>
                    <a:pt x="28938" y="82600"/>
                  </a:lnTo>
                  <a:lnTo>
                    <a:pt x="30000" y="82600"/>
                  </a:lnTo>
                  <a:lnTo>
                    <a:pt x="30530" y="81524"/>
                  </a:lnTo>
                  <a:lnTo>
                    <a:pt x="31327" y="80717"/>
                  </a:lnTo>
                  <a:lnTo>
                    <a:pt x="31858" y="80179"/>
                  </a:lnTo>
                  <a:lnTo>
                    <a:pt x="32654" y="79910"/>
                  </a:lnTo>
                  <a:lnTo>
                    <a:pt x="32654" y="78565"/>
                  </a:lnTo>
                  <a:lnTo>
                    <a:pt x="33185" y="77488"/>
                  </a:lnTo>
                  <a:lnTo>
                    <a:pt x="33716" y="76143"/>
                  </a:lnTo>
                  <a:lnTo>
                    <a:pt x="35044" y="74529"/>
                  </a:lnTo>
                  <a:lnTo>
                    <a:pt x="36902" y="74260"/>
                  </a:lnTo>
                  <a:lnTo>
                    <a:pt x="37964" y="73991"/>
                  </a:lnTo>
                  <a:lnTo>
                    <a:pt x="39292" y="73991"/>
                  </a:lnTo>
                  <a:lnTo>
                    <a:pt x="40619" y="74529"/>
                  </a:lnTo>
                  <a:lnTo>
                    <a:pt x="42212" y="74798"/>
                  </a:lnTo>
                  <a:lnTo>
                    <a:pt x="43008" y="74798"/>
                  </a:lnTo>
                  <a:lnTo>
                    <a:pt x="45132" y="75067"/>
                  </a:lnTo>
                  <a:lnTo>
                    <a:pt x="45929" y="75605"/>
                  </a:lnTo>
                  <a:lnTo>
                    <a:pt x="46725" y="77219"/>
                  </a:lnTo>
                  <a:lnTo>
                    <a:pt x="47256" y="77219"/>
                  </a:lnTo>
                  <a:lnTo>
                    <a:pt x="48584" y="78565"/>
                  </a:lnTo>
                  <a:lnTo>
                    <a:pt x="49646" y="79103"/>
                  </a:lnTo>
                  <a:lnTo>
                    <a:pt x="50442" y="80717"/>
                  </a:lnTo>
                  <a:lnTo>
                    <a:pt x="52035" y="82869"/>
                  </a:lnTo>
                  <a:lnTo>
                    <a:pt x="53097" y="86098"/>
                  </a:lnTo>
                  <a:lnTo>
                    <a:pt x="53893" y="87174"/>
                  </a:lnTo>
                  <a:lnTo>
                    <a:pt x="54955" y="89327"/>
                  </a:lnTo>
                  <a:lnTo>
                    <a:pt x="54955" y="90134"/>
                  </a:lnTo>
                  <a:lnTo>
                    <a:pt x="55752" y="92286"/>
                  </a:lnTo>
                  <a:lnTo>
                    <a:pt x="57876" y="94170"/>
                  </a:lnTo>
                  <a:lnTo>
                    <a:pt x="58407" y="96322"/>
                  </a:lnTo>
                  <a:lnTo>
                    <a:pt x="61061" y="99551"/>
                  </a:lnTo>
                  <a:lnTo>
                    <a:pt x="62389" y="100089"/>
                  </a:lnTo>
                  <a:lnTo>
                    <a:pt x="62123" y="102511"/>
                  </a:lnTo>
                  <a:lnTo>
                    <a:pt x="61592" y="103049"/>
                  </a:lnTo>
                  <a:lnTo>
                    <a:pt x="62123" y="103587"/>
                  </a:lnTo>
                  <a:lnTo>
                    <a:pt x="62920" y="104394"/>
                  </a:lnTo>
                  <a:lnTo>
                    <a:pt x="62920" y="106008"/>
                  </a:lnTo>
                  <a:lnTo>
                    <a:pt x="64513" y="108968"/>
                  </a:lnTo>
                  <a:lnTo>
                    <a:pt x="65309" y="110582"/>
                  </a:lnTo>
                  <a:lnTo>
                    <a:pt x="66106" y="111928"/>
                  </a:lnTo>
                  <a:lnTo>
                    <a:pt x="66637" y="113273"/>
                  </a:lnTo>
                  <a:lnTo>
                    <a:pt x="68761" y="113542"/>
                  </a:lnTo>
                  <a:lnTo>
                    <a:pt x="70088" y="114887"/>
                  </a:lnTo>
                  <a:lnTo>
                    <a:pt x="72477" y="114887"/>
                  </a:lnTo>
                  <a:lnTo>
                    <a:pt x="74336" y="116771"/>
                  </a:lnTo>
                  <a:lnTo>
                    <a:pt x="75398" y="116771"/>
                  </a:lnTo>
                  <a:lnTo>
                    <a:pt x="75929" y="117578"/>
                  </a:lnTo>
                  <a:lnTo>
                    <a:pt x="77256" y="117847"/>
                  </a:lnTo>
                  <a:lnTo>
                    <a:pt x="77522" y="117309"/>
                  </a:lnTo>
                  <a:lnTo>
                    <a:pt x="80176" y="117847"/>
                  </a:lnTo>
                  <a:lnTo>
                    <a:pt x="80176" y="118116"/>
                  </a:lnTo>
                  <a:lnTo>
                    <a:pt x="80973" y="118923"/>
                  </a:lnTo>
                  <a:lnTo>
                    <a:pt x="82300" y="119999"/>
                  </a:lnTo>
                  <a:lnTo>
                    <a:pt x="83097" y="119461"/>
                  </a:lnTo>
                  <a:lnTo>
                    <a:pt x="83362" y="118923"/>
                  </a:lnTo>
                  <a:lnTo>
                    <a:pt x="85221" y="118654"/>
                  </a:lnTo>
                  <a:lnTo>
                    <a:pt x="84690" y="117309"/>
                  </a:lnTo>
                  <a:lnTo>
                    <a:pt x="84690" y="116502"/>
                  </a:lnTo>
                  <a:lnTo>
                    <a:pt x="84424" y="115426"/>
                  </a:lnTo>
                  <a:lnTo>
                    <a:pt x="84159" y="114349"/>
                  </a:lnTo>
                  <a:lnTo>
                    <a:pt x="83362" y="113811"/>
                  </a:lnTo>
                  <a:lnTo>
                    <a:pt x="82831" y="112197"/>
                  </a:lnTo>
                  <a:lnTo>
                    <a:pt x="82566" y="110582"/>
                  </a:lnTo>
                  <a:lnTo>
                    <a:pt x="81769" y="108699"/>
                  </a:lnTo>
                  <a:lnTo>
                    <a:pt x="81769" y="107085"/>
                  </a:lnTo>
                  <a:lnTo>
                    <a:pt x="82566" y="104663"/>
                  </a:lnTo>
                  <a:lnTo>
                    <a:pt x="83362" y="102242"/>
                  </a:lnTo>
                  <a:lnTo>
                    <a:pt x="84424" y="99551"/>
                  </a:lnTo>
                  <a:lnTo>
                    <a:pt x="84159" y="99013"/>
                  </a:lnTo>
                  <a:lnTo>
                    <a:pt x="83362" y="98475"/>
                  </a:lnTo>
                  <a:lnTo>
                    <a:pt x="82566" y="97668"/>
                  </a:lnTo>
                  <a:lnTo>
                    <a:pt x="82566" y="97130"/>
                  </a:lnTo>
                  <a:lnTo>
                    <a:pt x="83097" y="97399"/>
                  </a:lnTo>
                  <a:lnTo>
                    <a:pt x="85486" y="97130"/>
                  </a:lnTo>
                  <a:lnTo>
                    <a:pt x="85752" y="97130"/>
                  </a:lnTo>
                  <a:lnTo>
                    <a:pt x="86548" y="95515"/>
                  </a:lnTo>
                  <a:lnTo>
                    <a:pt x="85752" y="95515"/>
                  </a:lnTo>
                  <a:lnTo>
                    <a:pt x="85486" y="94977"/>
                  </a:lnTo>
                  <a:lnTo>
                    <a:pt x="85486" y="94439"/>
                  </a:lnTo>
                  <a:lnTo>
                    <a:pt x="86017" y="94170"/>
                  </a:lnTo>
                  <a:lnTo>
                    <a:pt x="87079" y="94170"/>
                  </a:lnTo>
                  <a:lnTo>
                    <a:pt x="88407" y="94170"/>
                  </a:lnTo>
                  <a:lnTo>
                    <a:pt x="88938" y="94439"/>
                  </a:lnTo>
                  <a:lnTo>
                    <a:pt x="89734" y="94170"/>
                  </a:lnTo>
                  <a:lnTo>
                    <a:pt x="91061" y="93094"/>
                  </a:lnTo>
                  <a:lnTo>
                    <a:pt x="90530" y="93094"/>
                  </a:lnTo>
                  <a:lnTo>
                    <a:pt x="89469" y="93901"/>
                  </a:lnTo>
                  <a:lnTo>
                    <a:pt x="89203" y="92825"/>
                  </a:lnTo>
                  <a:lnTo>
                    <a:pt x="89734" y="91210"/>
                  </a:lnTo>
                  <a:lnTo>
                    <a:pt x="90265" y="91748"/>
                  </a:lnTo>
                  <a:lnTo>
                    <a:pt x="90796" y="92017"/>
                  </a:lnTo>
                  <a:lnTo>
                    <a:pt x="92123" y="92017"/>
                  </a:lnTo>
                  <a:lnTo>
                    <a:pt x="92654" y="91479"/>
                  </a:lnTo>
                  <a:lnTo>
                    <a:pt x="92389" y="90403"/>
                  </a:lnTo>
                  <a:lnTo>
                    <a:pt x="91592" y="89327"/>
                  </a:lnTo>
                  <a:lnTo>
                    <a:pt x="91858" y="89058"/>
                  </a:lnTo>
                  <a:lnTo>
                    <a:pt x="92654" y="89058"/>
                  </a:lnTo>
                  <a:lnTo>
                    <a:pt x="93451" y="88520"/>
                  </a:lnTo>
                  <a:lnTo>
                    <a:pt x="93982" y="89058"/>
                  </a:lnTo>
                  <a:lnTo>
                    <a:pt x="94778" y="88520"/>
                  </a:lnTo>
                  <a:lnTo>
                    <a:pt x="95044" y="89058"/>
                  </a:lnTo>
                  <a:lnTo>
                    <a:pt x="95840" y="89596"/>
                  </a:lnTo>
                  <a:lnTo>
                    <a:pt x="96637" y="89058"/>
                  </a:lnTo>
                  <a:lnTo>
                    <a:pt x="97433" y="88520"/>
                  </a:lnTo>
                  <a:lnTo>
                    <a:pt x="99292" y="87982"/>
                  </a:lnTo>
                  <a:lnTo>
                    <a:pt x="101150" y="87713"/>
                  </a:lnTo>
                  <a:lnTo>
                    <a:pt x="104070" y="86098"/>
                  </a:lnTo>
                  <a:lnTo>
                    <a:pt x="104867" y="84484"/>
                  </a:lnTo>
                  <a:lnTo>
                    <a:pt x="105132" y="83139"/>
                  </a:lnTo>
                  <a:lnTo>
                    <a:pt x="105929" y="82600"/>
                  </a:lnTo>
                  <a:lnTo>
                    <a:pt x="106725" y="82331"/>
                  </a:lnTo>
                  <a:lnTo>
                    <a:pt x="106991" y="82062"/>
                  </a:lnTo>
                  <a:lnTo>
                    <a:pt x="107787" y="81524"/>
                  </a:lnTo>
                  <a:lnTo>
                    <a:pt x="107522" y="80717"/>
                  </a:lnTo>
                  <a:lnTo>
                    <a:pt x="107256" y="79910"/>
                  </a:lnTo>
                  <a:lnTo>
                    <a:pt x="106991" y="79641"/>
                  </a:lnTo>
                  <a:lnTo>
                    <a:pt x="106725" y="79103"/>
                  </a:lnTo>
                  <a:lnTo>
                    <a:pt x="106991" y="78295"/>
                  </a:lnTo>
                  <a:lnTo>
                    <a:pt x="108053" y="77488"/>
                  </a:lnTo>
                  <a:lnTo>
                    <a:pt x="108849" y="76950"/>
                  </a:lnTo>
                  <a:lnTo>
                    <a:pt x="109380" y="76950"/>
                  </a:lnTo>
                  <a:lnTo>
                    <a:pt x="109380" y="77757"/>
                  </a:lnTo>
                  <a:lnTo>
                    <a:pt x="109380" y="78834"/>
                  </a:lnTo>
                  <a:lnTo>
                    <a:pt x="109380" y="80448"/>
                  </a:lnTo>
                  <a:lnTo>
                    <a:pt x="109646" y="80717"/>
                  </a:lnTo>
                  <a:lnTo>
                    <a:pt x="111238" y="79372"/>
                  </a:lnTo>
                  <a:lnTo>
                    <a:pt x="112566" y="79103"/>
                  </a:lnTo>
                  <a:lnTo>
                    <a:pt x="116548" y="77488"/>
                  </a:lnTo>
                  <a:lnTo>
                    <a:pt x="117079" y="77219"/>
                  </a:lnTo>
                  <a:lnTo>
                    <a:pt x="117876" y="75874"/>
                  </a:lnTo>
                  <a:lnTo>
                    <a:pt x="118672" y="73183"/>
                  </a:lnTo>
                  <a:lnTo>
                    <a:pt x="118672" y="72107"/>
                  </a:lnTo>
                  <a:lnTo>
                    <a:pt x="117876" y="70224"/>
                  </a:lnTo>
                  <a:lnTo>
                    <a:pt x="118407" y="68878"/>
                  </a:lnTo>
                  <a:lnTo>
                    <a:pt x="118407" y="68071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9" name="Shape 1388">
              <a:extLst>
                <a:ext uri="{FF2B5EF4-FFF2-40B4-BE49-F238E27FC236}">
                  <a16:creationId xmlns:a16="http://schemas.microsoft.com/office/drawing/2014/main" id="{E4EA4A51-D39B-76FE-AC28-A56F19B1806A}"/>
                </a:ext>
              </a:extLst>
            </p:cNvPr>
            <p:cNvSpPr/>
            <p:nvPr/>
          </p:nvSpPr>
          <p:spPr>
            <a:xfrm>
              <a:off x="5613601" y="2574619"/>
              <a:ext cx="369329" cy="4351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22" y="0"/>
                  </a:moveTo>
                  <a:cubicBezTo>
                    <a:pt x="33822" y="0"/>
                    <a:pt x="31969" y="7500"/>
                    <a:pt x="31505" y="9868"/>
                  </a:cubicBezTo>
                  <a:cubicBezTo>
                    <a:pt x="30579" y="11447"/>
                    <a:pt x="28725" y="16973"/>
                    <a:pt x="28725" y="16973"/>
                  </a:cubicBezTo>
                  <a:cubicBezTo>
                    <a:pt x="27335" y="17763"/>
                    <a:pt x="27335" y="17763"/>
                    <a:pt x="27335" y="17763"/>
                  </a:cubicBezTo>
                  <a:cubicBezTo>
                    <a:pt x="25945" y="16973"/>
                    <a:pt x="25945" y="16973"/>
                    <a:pt x="25945" y="16973"/>
                  </a:cubicBezTo>
                  <a:cubicBezTo>
                    <a:pt x="23629" y="15394"/>
                    <a:pt x="23629" y="15394"/>
                    <a:pt x="23629" y="15394"/>
                  </a:cubicBezTo>
                  <a:cubicBezTo>
                    <a:pt x="21776" y="16184"/>
                    <a:pt x="21776" y="16184"/>
                    <a:pt x="21776" y="16184"/>
                  </a:cubicBezTo>
                  <a:cubicBezTo>
                    <a:pt x="20849" y="14605"/>
                    <a:pt x="20849" y="14605"/>
                    <a:pt x="20849" y="14605"/>
                  </a:cubicBezTo>
                  <a:cubicBezTo>
                    <a:pt x="17606" y="15394"/>
                    <a:pt x="17606" y="15394"/>
                    <a:pt x="17606" y="15394"/>
                  </a:cubicBezTo>
                  <a:cubicBezTo>
                    <a:pt x="16216" y="16578"/>
                    <a:pt x="16216" y="16578"/>
                    <a:pt x="16216" y="16578"/>
                  </a:cubicBezTo>
                  <a:cubicBezTo>
                    <a:pt x="16216" y="20921"/>
                    <a:pt x="16216" y="20921"/>
                    <a:pt x="16216" y="20921"/>
                  </a:cubicBezTo>
                  <a:cubicBezTo>
                    <a:pt x="16216" y="26447"/>
                    <a:pt x="16216" y="26447"/>
                    <a:pt x="16216" y="26447"/>
                  </a:cubicBezTo>
                  <a:cubicBezTo>
                    <a:pt x="16216" y="31578"/>
                    <a:pt x="16216" y="31578"/>
                    <a:pt x="16216" y="31578"/>
                  </a:cubicBezTo>
                  <a:cubicBezTo>
                    <a:pt x="15752" y="33157"/>
                    <a:pt x="15752" y="33157"/>
                    <a:pt x="15752" y="33157"/>
                  </a:cubicBezTo>
                  <a:cubicBezTo>
                    <a:pt x="14362" y="35131"/>
                    <a:pt x="14362" y="35131"/>
                    <a:pt x="14362" y="35131"/>
                  </a:cubicBezTo>
                  <a:cubicBezTo>
                    <a:pt x="13899" y="37105"/>
                    <a:pt x="13899" y="37105"/>
                    <a:pt x="13899" y="37105"/>
                  </a:cubicBezTo>
                  <a:cubicBezTo>
                    <a:pt x="13899" y="39868"/>
                    <a:pt x="13899" y="39868"/>
                    <a:pt x="13899" y="39868"/>
                  </a:cubicBezTo>
                  <a:cubicBezTo>
                    <a:pt x="15752" y="43421"/>
                    <a:pt x="15752" y="43421"/>
                    <a:pt x="15752" y="43421"/>
                  </a:cubicBezTo>
                  <a:cubicBezTo>
                    <a:pt x="16216" y="46973"/>
                    <a:pt x="16216" y="46973"/>
                    <a:pt x="16216" y="46973"/>
                  </a:cubicBezTo>
                  <a:cubicBezTo>
                    <a:pt x="17142" y="48157"/>
                    <a:pt x="17142" y="48157"/>
                    <a:pt x="17142" y="48157"/>
                  </a:cubicBezTo>
                  <a:cubicBezTo>
                    <a:pt x="19459" y="50526"/>
                    <a:pt x="19459" y="50526"/>
                    <a:pt x="19459" y="50526"/>
                  </a:cubicBezTo>
                  <a:cubicBezTo>
                    <a:pt x="18069" y="51315"/>
                    <a:pt x="18069" y="51315"/>
                    <a:pt x="18069" y="51315"/>
                  </a:cubicBezTo>
                  <a:cubicBezTo>
                    <a:pt x="15752" y="52894"/>
                    <a:pt x="15752" y="52894"/>
                    <a:pt x="15752" y="52894"/>
                  </a:cubicBezTo>
                  <a:cubicBezTo>
                    <a:pt x="11119" y="55657"/>
                    <a:pt x="11119" y="55657"/>
                    <a:pt x="11119" y="55657"/>
                  </a:cubicBezTo>
                  <a:cubicBezTo>
                    <a:pt x="9729" y="60789"/>
                    <a:pt x="9729" y="60789"/>
                    <a:pt x="9729" y="60789"/>
                  </a:cubicBezTo>
                  <a:cubicBezTo>
                    <a:pt x="7876" y="63947"/>
                    <a:pt x="7876" y="63947"/>
                    <a:pt x="7876" y="63947"/>
                  </a:cubicBezTo>
                  <a:cubicBezTo>
                    <a:pt x="6023" y="65526"/>
                    <a:pt x="6023" y="65526"/>
                    <a:pt x="6023" y="65526"/>
                  </a:cubicBezTo>
                  <a:cubicBezTo>
                    <a:pt x="5096" y="65921"/>
                    <a:pt x="5096" y="65921"/>
                    <a:pt x="5096" y="65921"/>
                  </a:cubicBezTo>
                  <a:cubicBezTo>
                    <a:pt x="4169" y="67500"/>
                    <a:pt x="4169" y="67500"/>
                    <a:pt x="4169" y="67500"/>
                  </a:cubicBezTo>
                  <a:cubicBezTo>
                    <a:pt x="4633" y="70263"/>
                    <a:pt x="4633" y="70263"/>
                    <a:pt x="4633" y="70263"/>
                  </a:cubicBezTo>
                  <a:cubicBezTo>
                    <a:pt x="4169" y="72236"/>
                    <a:pt x="4169" y="72236"/>
                    <a:pt x="4169" y="72236"/>
                  </a:cubicBezTo>
                  <a:cubicBezTo>
                    <a:pt x="6949" y="74210"/>
                    <a:pt x="6949" y="74210"/>
                    <a:pt x="6949" y="74210"/>
                  </a:cubicBezTo>
                  <a:cubicBezTo>
                    <a:pt x="6023" y="75789"/>
                    <a:pt x="6023" y="75789"/>
                    <a:pt x="6023" y="75789"/>
                  </a:cubicBezTo>
                  <a:cubicBezTo>
                    <a:pt x="2316" y="77368"/>
                    <a:pt x="2316" y="77368"/>
                    <a:pt x="2316" y="77368"/>
                  </a:cubicBezTo>
                  <a:cubicBezTo>
                    <a:pt x="1389" y="78947"/>
                    <a:pt x="1389" y="78947"/>
                    <a:pt x="1389" y="78947"/>
                  </a:cubicBezTo>
                  <a:cubicBezTo>
                    <a:pt x="0" y="81315"/>
                    <a:pt x="0" y="81315"/>
                    <a:pt x="0" y="81315"/>
                  </a:cubicBezTo>
                  <a:cubicBezTo>
                    <a:pt x="64401" y="114868"/>
                    <a:pt x="64401" y="114868"/>
                    <a:pt x="64401" y="114868"/>
                  </a:cubicBezTo>
                  <a:cubicBezTo>
                    <a:pt x="84324" y="118026"/>
                    <a:pt x="84324" y="118026"/>
                    <a:pt x="84324" y="118026"/>
                  </a:cubicBezTo>
                  <a:cubicBezTo>
                    <a:pt x="101003" y="120000"/>
                    <a:pt x="101003" y="120000"/>
                    <a:pt x="101003" y="120000"/>
                  </a:cubicBezTo>
                  <a:cubicBezTo>
                    <a:pt x="101467" y="120000"/>
                    <a:pt x="101467" y="120000"/>
                    <a:pt x="101467" y="120000"/>
                  </a:cubicBezTo>
                  <a:cubicBezTo>
                    <a:pt x="120000" y="13026"/>
                    <a:pt x="120000" y="13026"/>
                    <a:pt x="120000" y="13026"/>
                  </a:cubicBezTo>
                  <a:lnTo>
                    <a:pt x="33822" y="0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0" name="Shape 1389">
              <a:extLst>
                <a:ext uri="{FF2B5EF4-FFF2-40B4-BE49-F238E27FC236}">
                  <a16:creationId xmlns:a16="http://schemas.microsoft.com/office/drawing/2014/main" id="{3F4B0B75-4499-2522-5E4F-3B4C90DDCC23}"/>
                </a:ext>
              </a:extLst>
            </p:cNvPr>
            <p:cNvSpPr/>
            <p:nvPr/>
          </p:nvSpPr>
          <p:spPr>
            <a:xfrm>
              <a:off x="5239212" y="2105790"/>
              <a:ext cx="433414" cy="7504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793" y="118921"/>
                  </a:moveTo>
                  <a:lnTo>
                    <a:pt x="109260" y="118112"/>
                  </a:lnTo>
                  <a:lnTo>
                    <a:pt x="106926" y="116764"/>
                  </a:lnTo>
                  <a:lnTo>
                    <a:pt x="107392" y="115685"/>
                  </a:lnTo>
                  <a:lnTo>
                    <a:pt x="106926" y="114067"/>
                  </a:lnTo>
                  <a:lnTo>
                    <a:pt x="107859" y="113258"/>
                  </a:lnTo>
                  <a:lnTo>
                    <a:pt x="108793" y="112988"/>
                  </a:lnTo>
                  <a:lnTo>
                    <a:pt x="110194" y="112179"/>
                  </a:lnTo>
                  <a:lnTo>
                    <a:pt x="111595" y="110292"/>
                  </a:lnTo>
                  <a:lnTo>
                    <a:pt x="112996" y="107325"/>
                  </a:lnTo>
                  <a:lnTo>
                    <a:pt x="116731" y="105707"/>
                  </a:lnTo>
                  <a:lnTo>
                    <a:pt x="119066" y="104629"/>
                  </a:lnTo>
                  <a:lnTo>
                    <a:pt x="120000" y="104359"/>
                  </a:lnTo>
                  <a:lnTo>
                    <a:pt x="118132" y="103011"/>
                  </a:lnTo>
                  <a:lnTo>
                    <a:pt x="117198" y="102202"/>
                  </a:lnTo>
                  <a:lnTo>
                    <a:pt x="116731" y="100314"/>
                  </a:lnTo>
                  <a:lnTo>
                    <a:pt x="115330" y="98157"/>
                  </a:lnTo>
                  <a:lnTo>
                    <a:pt x="115330" y="96539"/>
                  </a:lnTo>
                  <a:lnTo>
                    <a:pt x="115797" y="95460"/>
                  </a:lnTo>
                  <a:lnTo>
                    <a:pt x="115797" y="95191"/>
                  </a:lnTo>
                  <a:lnTo>
                    <a:pt x="55097" y="42606"/>
                  </a:lnTo>
                  <a:lnTo>
                    <a:pt x="53696" y="42067"/>
                  </a:lnTo>
                  <a:lnTo>
                    <a:pt x="53229" y="41797"/>
                  </a:lnTo>
                  <a:lnTo>
                    <a:pt x="52762" y="41258"/>
                  </a:lnTo>
                  <a:lnTo>
                    <a:pt x="52295" y="40449"/>
                  </a:lnTo>
                  <a:lnTo>
                    <a:pt x="52762" y="39640"/>
                  </a:lnTo>
                  <a:lnTo>
                    <a:pt x="54630" y="39370"/>
                  </a:lnTo>
                  <a:lnTo>
                    <a:pt x="55564" y="39101"/>
                  </a:lnTo>
                  <a:lnTo>
                    <a:pt x="69105" y="9438"/>
                  </a:lnTo>
                  <a:lnTo>
                    <a:pt x="12140" y="0"/>
                  </a:lnTo>
                  <a:lnTo>
                    <a:pt x="11673" y="1078"/>
                  </a:lnTo>
                  <a:lnTo>
                    <a:pt x="10739" y="1348"/>
                  </a:lnTo>
                  <a:lnTo>
                    <a:pt x="10739" y="2426"/>
                  </a:lnTo>
                  <a:lnTo>
                    <a:pt x="10739" y="3235"/>
                  </a:lnTo>
                  <a:lnTo>
                    <a:pt x="10739" y="5662"/>
                  </a:lnTo>
                  <a:lnTo>
                    <a:pt x="10272" y="6741"/>
                  </a:lnTo>
                  <a:lnTo>
                    <a:pt x="8871" y="8089"/>
                  </a:lnTo>
                  <a:lnTo>
                    <a:pt x="7937" y="8898"/>
                  </a:lnTo>
                  <a:lnTo>
                    <a:pt x="7937" y="9168"/>
                  </a:lnTo>
                  <a:lnTo>
                    <a:pt x="7937" y="10786"/>
                  </a:lnTo>
                  <a:lnTo>
                    <a:pt x="6070" y="12134"/>
                  </a:lnTo>
                  <a:lnTo>
                    <a:pt x="3268" y="13483"/>
                  </a:lnTo>
                  <a:lnTo>
                    <a:pt x="933" y="14831"/>
                  </a:lnTo>
                  <a:lnTo>
                    <a:pt x="466" y="15370"/>
                  </a:lnTo>
                  <a:lnTo>
                    <a:pt x="0" y="16719"/>
                  </a:lnTo>
                  <a:lnTo>
                    <a:pt x="0" y="17797"/>
                  </a:lnTo>
                  <a:lnTo>
                    <a:pt x="466" y="19146"/>
                  </a:lnTo>
                  <a:lnTo>
                    <a:pt x="1400" y="20224"/>
                  </a:lnTo>
                  <a:lnTo>
                    <a:pt x="3268" y="21842"/>
                  </a:lnTo>
                  <a:lnTo>
                    <a:pt x="3735" y="22921"/>
                  </a:lnTo>
                  <a:lnTo>
                    <a:pt x="4202" y="24269"/>
                  </a:lnTo>
                  <a:lnTo>
                    <a:pt x="4202" y="26426"/>
                  </a:lnTo>
                  <a:lnTo>
                    <a:pt x="2801" y="28044"/>
                  </a:lnTo>
                  <a:lnTo>
                    <a:pt x="2334" y="29662"/>
                  </a:lnTo>
                  <a:lnTo>
                    <a:pt x="2334" y="31550"/>
                  </a:lnTo>
                  <a:lnTo>
                    <a:pt x="1867" y="32359"/>
                  </a:lnTo>
                  <a:lnTo>
                    <a:pt x="933" y="32898"/>
                  </a:lnTo>
                  <a:lnTo>
                    <a:pt x="1400" y="33977"/>
                  </a:lnTo>
                  <a:lnTo>
                    <a:pt x="3268" y="35865"/>
                  </a:lnTo>
                  <a:lnTo>
                    <a:pt x="5136" y="39101"/>
                  </a:lnTo>
                  <a:lnTo>
                    <a:pt x="7003" y="41258"/>
                  </a:lnTo>
                  <a:lnTo>
                    <a:pt x="7937" y="42067"/>
                  </a:lnTo>
                  <a:lnTo>
                    <a:pt x="7937" y="43415"/>
                  </a:lnTo>
                  <a:lnTo>
                    <a:pt x="7470" y="44224"/>
                  </a:lnTo>
                  <a:lnTo>
                    <a:pt x="6536" y="44764"/>
                  </a:lnTo>
                  <a:lnTo>
                    <a:pt x="6536" y="45573"/>
                  </a:lnTo>
                  <a:lnTo>
                    <a:pt x="8404" y="45573"/>
                  </a:lnTo>
                  <a:lnTo>
                    <a:pt x="9338" y="46382"/>
                  </a:lnTo>
                  <a:lnTo>
                    <a:pt x="10739" y="47460"/>
                  </a:lnTo>
                  <a:lnTo>
                    <a:pt x="11206" y="48000"/>
                  </a:lnTo>
                  <a:lnTo>
                    <a:pt x="12607" y="48269"/>
                  </a:lnTo>
                  <a:lnTo>
                    <a:pt x="13540" y="47191"/>
                  </a:lnTo>
                  <a:lnTo>
                    <a:pt x="13540" y="45842"/>
                  </a:lnTo>
                  <a:lnTo>
                    <a:pt x="15875" y="45573"/>
                  </a:lnTo>
                  <a:lnTo>
                    <a:pt x="17276" y="46382"/>
                  </a:lnTo>
                  <a:lnTo>
                    <a:pt x="20544" y="46382"/>
                  </a:lnTo>
                  <a:lnTo>
                    <a:pt x="22412" y="47460"/>
                  </a:lnTo>
                  <a:lnTo>
                    <a:pt x="23813" y="47730"/>
                  </a:lnTo>
                  <a:lnTo>
                    <a:pt x="24747" y="48000"/>
                  </a:lnTo>
                  <a:lnTo>
                    <a:pt x="23813" y="48539"/>
                  </a:lnTo>
                  <a:lnTo>
                    <a:pt x="22879" y="48269"/>
                  </a:lnTo>
                  <a:lnTo>
                    <a:pt x="21011" y="47730"/>
                  </a:lnTo>
                  <a:lnTo>
                    <a:pt x="20544" y="47730"/>
                  </a:lnTo>
                  <a:lnTo>
                    <a:pt x="18677" y="47460"/>
                  </a:lnTo>
                  <a:lnTo>
                    <a:pt x="17743" y="47191"/>
                  </a:lnTo>
                  <a:lnTo>
                    <a:pt x="16342" y="46921"/>
                  </a:lnTo>
                  <a:lnTo>
                    <a:pt x="15408" y="47191"/>
                  </a:lnTo>
                  <a:lnTo>
                    <a:pt x="15408" y="47730"/>
                  </a:lnTo>
                  <a:lnTo>
                    <a:pt x="15408" y="49617"/>
                  </a:lnTo>
                  <a:lnTo>
                    <a:pt x="16342" y="50426"/>
                  </a:lnTo>
                  <a:lnTo>
                    <a:pt x="15875" y="52314"/>
                  </a:lnTo>
                  <a:lnTo>
                    <a:pt x="15408" y="52314"/>
                  </a:lnTo>
                  <a:lnTo>
                    <a:pt x="14007" y="51775"/>
                  </a:lnTo>
                  <a:lnTo>
                    <a:pt x="13540" y="51235"/>
                  </a:lnTo>
                  <a:lnTo>
                    <a:pt x="13540" y="50157"/>
                  </a:lnTo>
                  <a:lnTo>
                    <a:pt x="13540" y="49887"/>
                  </a:lnTo>
                  <a:lnTo>
                    <a:pt x="13073" y="49617"/>
                  </a:lnTo>
                  <a:lnTo>
                    <a:pt x="11673" y="49348"/>
                  </a:lnTo>
                  <a:lnTo>
                    <a:pt x="11206" y="50426"/>
                  </a:lnTo>
                  <a:lnTo>
                    <a:pt x="10739" y="50966"/>
                  </a:lnTo>
                  <a:lnTo>
                    <a:pt x="10739" y="52584"/>
                  </a:lnTo>
                  <a:lnTo>
                    <a:pt x="10739" y="55011"/>
                  </a:lnTo>
                  <a:lnTo>
                    <a:pt x="10739" y="56359"/>
                  </a:lnTo>
                  <a:lnTo>
                    <a:pt x="12140" y="57707"/>
                  </a:lnTo>
                  <a:lnTo>
                    <a:pt x="14007" y="58516"/>
                  </a:lnTo>
                  <a:lnTo>
                    <a:pt x="15875" y="59325"/>
                  </a:lnTo>
                  <a:lnTo>
                    <a:pt x="16342" y="60674"/>
                  </a:lnTo>
                  <a:lnTo>
                    <a:pt x="16342" y="61752"/>
                  </a:lnTo>
                  <a:lnTo>
                    <a:pt x="15875" y="62831"/>
                  </a:lnTo>
                  <a:lnTo>
                    <a:pt x="14474" y="63101"/>
                  </a:lnTo>
                  <a:lnTo>
                    <a:pt x="13073" y="63101"/>
                  </a:lnTo>
                  <a:lnTo>
                    <a:pt x="13073" y="65797"/>
                  </a:lnTo>
                  <a:lnTo>
                    <a:pt x="13540" y="66606"/>
                  </a:lnTo>
                  <a:lnTo>
                    <a:pt x="15875" y="68764"/>
                  </a:lnTo>
                  <a:lnTo>
                    <a:pt x="16342" y="70382"/>
                  </a:lnTo>
                  <a:lnTo>
                    <a:pt x="18677" y="72269"/>
                  </a:lnTo>
                  <a:lnTo>
                    <a:pt x="19610" y="74157"/>
                  </a:lnTo>
                  <a:lnTo>
                    <a:pt x="21011" y="75505"/>
                  </a:lnTo>
                  <a:lnTo>
                    <a:pt x="22412" y="77393"/>
                  </a:lnTo>
                  <a:lnTo>
                    <a:pt x="23346" y="77662"/>
                  </a:lnTo>
                  <a:lnTo>
                    <a:pt x="23346" y="79011"/>
                  </a:lnTo>
                  <a:lnTo>
                    <a:pt x="23346" y="79820"/>
                  </a:lnTo>
                  <a:lnTo>
                    <a:pt x="23346" y="80359"/>
                  </a:lnTo>
                  <a:lnTo>
                    <a:pt x="24280" y="80898"/>
                  </a:lnTo>
                  <a:lnTo>
                    <a:pt x="24747" y="81707"/>
                  </a:lnTo>
                  <a:lnTo>
                    <a:pt x="24747" y="82786"/>
                  </a:lnTo>
                  <a:lnTo>
                    <a:pt x="24280" y="85213"/>
                  </a:lnTo>
                  <a:lnTo>
                    <a:pt x="23813" y="86831"/>
                  </a:lnTo>
                  <a:lnTo>
                    <a:pt x="23346" y="88179"/>
                  </a:lnTo>
                  <a:lnTo>
                    <a:pt x="27548" y="89528"/>
                  </a:lnTo>
                  <a:lnTo>
                    <a:pt x="31284" y="90337"/>
                  </a:lnTo>
                  <a:lnTo>
                    <a:pt x="34085" y="91415"/>
                  </a:lnTo>
                  <a:lnTo>
                    <a:pt x="38287" y="92224"/>
                  </a:lnTo>
                  <a:lnTo>
                    <a:pt x="39688" y="93033"/>
                  </a:lnTo>
                  <a:lnTo>
                    <a:pt x="42490" y="95730"/>
                  </a:lnTo>
                  <a:lnTo>
                    <a:pt x="46225" y="97617"/>
                  </a:lnTo>
                  <a:lnTo>
                    <a:pt x="51828" y="98426"/>
                  </a:lnTo>
                  <a:lnTo>
                    <a:pt x="52295" y="100853"/>
                  </a:lnTo>
                  <a:lnTo>
                    <a:pt x="53229" y="101932"/>
                  </a:lnTo>
                  <a:lnTo>
                    <a:pt x="56498" y="102471"/>
                  </a:lnTo>
                  <a:lnTo>
                    <a:pt x="59766" y="104629"/>
                  </a:lnTo>
                  <a:lnTo>
                    <a:pt x="63501" y="107865"/>
                  </a:lnTo>
                  <a:lnTo>
                    <a:pt x="65369" y="109213"/>
                  </a:lnTo>
                  <a:lnTo>
                    <a:pt x="66770" y="111640"/>
                  </a:lnTo>
                  <a:lnTo>
                    <a:pt x="65369" y="113797"/>
                  </a:lnTo>
                  <a:lnTo>
                    <a:pt x="65369" y="115146"/>
                  </a:lnTo>
                  <a:lnTo>
                    <a:pt x="66770" y="117033"/>
                  </a:lnTo>
                  <a:lnTo>
                    <a:pt x="68638" y="117303"/>
                  </a:lnTo>
                  <a:lnTo>
                    <a:pt x="105058" y="120000"/>
                  </a:lnTo>
                  <a:lnTo>
                    <a:pt x="105525" y="119730"/>
                  </a:lnTo>
                  <a:lnTo>
                    <a:pt x="108793" y="118921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1" name="Shape 1390">
              <a:extLst>
                <a:ext uri="{FF2B5EF4-FFF2-40B4-BE49-F238E27FC236}">
                  <a16:creationId xmlns:a16="http://schemas.microsoft.com/office/drawing/2014/main" id="{6C695E65-D733-B0C8-2D21-E030E44A572A}"/>
                </a:ext>
              </a:extLst>
            </p:cNvPr>
            <p:cNvSpPr/>
            <p:nvPr/>
          </p:nvSpPr>
          <p:spPr>
            <a:xfrm>
              <a:off x="6303357" y="2660630"/>
              <a:ext cx="473890" cy="2546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6853"/>
                  </a:moveTo>
                  <a:cubicBezTo>
                    <a:pt x="0" y="18876"/>
                    <a:pt x="0" y="18876"/>
                    <a:pt x="0" y="18876"/>
                  </a:cubicBezTo>
                  <a:cubicBezTo>
                    <a:pt x="0" y="16853"/>
                    <a:pt x="0" y="16853"/>
                    <a:pt x="0" y="16853"/>
                  </a:cubicBezTo>
                  <a:cubicBezTo>
                    <a:pt x="42650" y="21573"/>
                    <a:pt x="42650" y="21573"/>
                    <a:pt x="42650" y="21573"/>
                  </a:cubicBezTo>
                  <a:cubicBezTo>
                    <a:pt x="40843" y="82921"/>
                    <a:pt x="40843" y="82921"/>
                    <a:pt x="40843" y="82921"/>
                  </a:cubicBezTo>
                  <a:cubicBezTo>
                    <a:pt x="43734" y="88314"/>
                    <a:pt x="43734" y="88314"/>
                    <a:pt x="43734" y="88314"/>
                  </a:cubicBezTo>
                  <a:cubicBezTo>
                    <a:pt x="44819" y="90337"/>
                    <a:pt x="44819" y="90337"/>
                    <a:pt x="44819" y="90337"/>
                  </a:cubicBezTo>
                  <a:cubicBezTo>
                    <a:pt x="45903" y="90337"/>
                    <a:pt x="45903" y="90337"/>
                    <a:pt x="45903" y="90337"/>
                  </a:cubicBezTo>
                  <a:cubicBezTo>
                    <a:pt x="47349" y="89662"/>
                    <a:pt x="47349" y="89662"/>
                    <a:pt x="47349" y="89662"/>
                  </a:cubicBezTo>
                  <a:cubicBezTo>
                    <a:pt x="48433" y="90337"/>
                    <a:pt x="48433" y="90337"/>
                    <a:pt x="48433" y="90337"/>
                  </a:cubicBezTo>
                  <a:cubicBezTo>
                    <a:pt x="49518" y="89662"/>
                    <a:pt x="49518" y="89662"/>
                    <a:pt x="49518" y="89662"/>
                  </a:cubicBezTo>
                  <a:cubicBezTo>
                    <a:pt x="50963" y="91011"/>
                    <a:pt x="50963" y="91011"/>
                    <a:pt x="50963" y="91011"/>
                  </a:cubicBezTo>
                  <a:cubicBezTo>
                    <a:pt x="52048" y="97078"/>
                    <a:pt x="52048" y="97078"/>
                    <a:pt x="52048" y="97078"/>
                  </a:cubicBezTo>
                  <a:cubicBezTo>
                    <a:pt x="55301" y="97078"/>
                    <a:pt x="55301" y="97078"/>
                    <a:pt x="55301" y="97078"/>
                  </a:cubicBezTo>
                  <a:cubicBezTo>
                    <a:pt x="57831" y="99775"/>
                    <a:pt x="57831" y="99775"/>
                    <a:pt x="57831" y="99775"/>
                  </a:cubicBezTo>
                  <a:cubicBezTo>
                    <a:pt x="59999" y="99101"/>
                    <a:pt x="59999" y="99101"/>
                    <a:pt x="59999" y="99101"/>
                  </a:cubicBezTo>
                  <a:cubicBezTo>
                    <a:pt x="60361" y="99101"/>
                    <a:pt x="60361" y="99101"/>
                    <a:pt x="60361" y="99101"/>
                  </a:cubicBezTo>
                  <a:cubicBezTo>
                    <a:pt x="61807" y="101797"/>
                    <a:pt x="61807" y="101797"/>
                    <a:pt x="61807" y="101797"/>
                  </a:cubicBezTo>
                  <a:cubicBezTo>
                    <a:pt x="63253" y="99775"/>
                    <a:pt x="63253" y="99775"/>
                    <a:pt x="63253" y="99775"/>
                  </a:cubicBezTo>
                  <a:cubicBezTo>
                    <a:pt x="66506" y="100449"/>
                    <a:pt x="66506" y="100449"/>
                    <a:pt x="66506" y="100449"/>
                  </a:cubicBezTo>
                  <a:cubicBezTo>
                    <a:pt x="67951" y="105168"/>
                    <a:pt x="67951" y="105168"/>
                    <a:pt x="67951" y="105168"/>
                  </a:cubicBezTo>
                  <a:cubicBezTo>
                    <a:pt x="69036" y="105168"/>
                    <a:pt x="69036" y="105168"/>
                    <a:pt x="69036" y="105168"/>
                  </a:cubicBezTo>
                  <a:cubicBezTo>
                    <a:pt x="69397" y="109213"/>
                    <a:pt x="69397" y="109213"/>
                    <a:pt x="69397" y="109213"/>
                  </a:cubicBezTo>
                  <a:cubicBezTo>
                    <a:pt x="70843" y="109887"/>
                    <a:pt x="70843" y="109887"/>
                    <a:pt x="70843" y="109887"/>
                  </a:cubicBezTo>
                  <a:cubicBezTo>
                    <a:pt x="72289" y="107865"/>
                    <a:pt x="72289" y="107865"/>
                    <a:pt x="72289" y="107865"/>
                  </a:cubicBezTo>
                  <a:cubicBezTo>
                    <a:pt x="73012" y="105842"/>
                    <a:pt x="73012" y="105842"/>
                    <a:pt x="73012" y="105842"/>
                  </a:cubicBezTo>
                  <a:cubicBezTo>
                    <a:pt x="73734" y="105842"/>
                    <a:pt x="73734" y="105842"/>
                    <a:pt x="73734" y="105842"/>
                  </a:cubicBezTo>
                  <a:cubicBezTo>
                    <a:pt x="76265" y="109213"/>
                    <a:pt x="76265" y="109213"/>
                    <a:pt x="76265" y="109213"/>
                  </a:cubicBezTo>
                  <a:cubicBezTo>
                    <a:pt x="76987" y="111910"/>
                    <a:pt x="76987" y="111910"/>
                    <a:pt x="76987" y="111910"/>
                  </a:cubicBezTo>
                  <a:cubicBezTo>
                    <a:pt x="79518" y="109213"/>
                    <a:pt x="79518" y="109213"/>
                    <a:pt x="79518" y="109213"/>
                  </a:cubicBezTo>
                  <a:cubicBezTo>
                    <a:pt x="80240" y="110561"/>
                    <a:pt x="80240" y="110561"/>
                    <a:pt x="80240" y="110561"/>
                  </a:cubicBezTo>
                  <a:cubicBezTo>
                    <a:pt x="80602" y="114606"/>
                    <a:pt x="80602" y="114606"/>
                    <a:pt x="80602" y="114606"/>
                  </a:cubicBezTo>
                  <a:cubicBezTo>
                    <a:pt x="81325" y="113932"/>
                    <a:pt x="81325" y="113932"/>
                    <a:pt x="81325" y="113932"/>
                  </a:cubicBezTo>
                  <a:cubicBezTo>
                    <a:pt x="82409" y="110561"/>
                    <a:pt x="82409" y="110561"/>
                    <a:pt x="82409" y="110561"/>
                  </a:cubicBezTo>
                  <a:cubicBezTo>
                    <a:pt x="84216" y="109887"/>
                    <a:pt x="84216" y="109887"/>
                    <a:pt x="84216" y="109887"/>
                  </a:cubicBezTo>
                  <a:cubicBezTo>
                    <a:pt x="86385" y="111910"/>
                    <a:pt x="86385" y="111910"/>
                    <a:pt x="86385" y="111910"/>
                  </a:cubicBezTo>
                  <a:cubicBezTo>
                    <a:pt x="89638" y="111235"/>
                    <a:pt x="89638" y="111235"/>
                    <a:pt x="89638" y="111235"/>
                  </a:cubicBezTo>
                  <a:cubicBezTo>
                    <a:pt x="91084" y="113932"/>
                    <a:pt x="91084" y="113932"/>
                    <a:pt x="91084" y="113932"/>
                  </a:cubicBezTo>
                  <a:cubicBezTo>
                    <a:pt x="91807" y="115955"/>
                    <a:pt x="91807" y="115955"/>
                    <a:pt x="91807" y="115955"/>
                  </a:cubicBezTo>
                  <a:cubicBezTo>
                    <a:pt x="93614" y="115280"/>
                    <a:pt x="93614" y="115280"/>
                    <a:pt x="93614" y="115280"/>
                  </a:cubicBezTo>
                  <a:cubicBezTo>
                    <a:pt x="95421" y="112584"/>
                    <a:pt x="95421" y="112584"/>
                    <a:pt x="95421" y="112584"/>
                  </a:cubicBezTo>
                  <a:cubicBezTo>
                    <a:pt x="96506" y="110561"/>
                    <a:pt x="96506" y="110561"/>
                    <a:pt x="96506" y="110561"/>
                  </a:cubicBezTo>
                  <a:cubicBezTo>
                    <a:pt x="97951" y="110561"/>
                    <a:pt x="97951" y="110561"/>
                    <a:pt x="97951" y="110561"/>
                  </a:cubicBezTo>
                  <a:cubicBezTo>
                    <a:pt x="99397" y="111910"/>
                    <a:pt x="99397" y="111910"/>
                    <a:pt x="99397" y="111910"/>
                  </a:cubicBezTo>
                  <a:cubicBezTo>
                    <a:pt x="100481" y="111235"/>
                    <a:pt x="100481" y="111235"/>
                    <a:pt x="100481" y="111235"/>
                  </a:cubicBezTo>
                  <a:cubicBezTo>
                    <a:pt x="101927" y="109213"/>
                    <a:pt x="101927" y="109213"/>
                    <a:pt x="101927" y="109213"/>
                  </a:cubicBezTo>
                  <a:cubicBezTo>
                    <a:pt x="104096" y="109887"/>
                    <a:pt x="104096" y="109887"/>
                    <a:pt x="104096" y="109887"/>
                  </a:cubicBezTo>
                  <a:cubicBezTo>
                    <a:pt x="105180" y="110561"/>
                    <a:pt x="105180" y="110561"/>
                    <a:pt x="105180" y="110561"/>
                  </a:cubicBezTo>
                  <a:cubicBezTo>
                    <a:pt x="108433" y="108539"/>
                    <a:pt x="108433" y="108539"/>
                    <a:pt x="108433" y="108539"/>
                  </a:cubicBezTo>
                  <a:cubicBezTo>
                    <a:pt x="110602" y="109887"/>
                    <a:pt x="110602" y="109887"/>
                    <a:pt x="110602" y="109887"/>
                  </a:cubicBezTo>
                  <a:cubicBezTo>
                    <a:pt x="112409" y="113258"/>
                    <a:pt x="112409" y="113258"/>
                    <a:pt x="112409" y="113258"/>
                  </a:cubicBezTo>
                  <a:cubicBezTo>
                    <a:pt x="114939" y="116629"/>
                    <a:pt x="114939" y="116629"/>
                    <a:pt x="114939" y="116629"/>
                  </a:cubicBezTo>
                  <a:cubicBezTo>
                    <a:pt x="117108" y="116629"/>
                    <a:pt x="117108" y="116629"/>
                    <a:pt x="117108" y="116629"/>
                  </a:cubicBezTo>
                  <a:cubicBezTo>
                    <a:pt x="118554" y="118651"/>
                    <a:pt x="118554" y="118651"/>
                    <a:pt x="118554" y="118651"/>
                  </a:cubicBezTo>
                  <a:cubicBezTo>
                    <a:pt x="119638" y="120000"/>
                    <a:pt x="119638" y="120000"/>
                    <a:pt x="119638" y="120000"/>
                  </a:cubicBezTo>
                  <a:cubicBezTo>
                    <a:pt x="119999" y="59325"/>
                    <a:pt x="119999" y="59325"/>
                    <a:pt x="119999" y="59325"/>
                  </a:cubicBezTo>
                  <a:cubicBezTo>
                    <a:pt x="117108" y="24943"/>
                    <a:pt x="117108" y="24943"/>
                    <a:pt x="117108" y="24943"/>
                  </a:cubicBezTo>
                  <a:cubicBezTo>
                    <a:pt x="117108" y="8089"/>
                    <a:pt x="117108" y="8089"/>
                    <a:pt x="117108" y="8089"/>
                  </a:cubicBezTo>
                  <a:cubicBezTo>
                    <a:pt x="117108" y="8089"/>
                    <a:pt x="76265" y="6741"/>
                    <a:pt x="63253" y="6067"/>
                  </a:cubicBezTo>
                  <a:cubicBezTo>
                    <a:pt x="47349" y="4719"/>
                    <a:pt x="1445" y="0"/>
                    <a:pt x="1445" y="0"/>
                  </a:cubicBezTo>
                  <a:cubicBezTo>
                    <a:pt x="1084" y="16853"/>
                    <a:pt x="1084" y="16853"/>
                    <a:pt x="1084" y="16853"/>
                  </a:cubicBezTo>
                  <a:lnTo>
                    <a:pt x="0" y="1685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2" name="Shape 1391">
              <a:extLst>
                <a:ext uri="{FF2B5EF4-FFF2-40B4-BE49-F238E27FC236}">
                  <a16:creationId xmlns:a16="http://schemas.microsoft.com/office/drawing/2014/main" id="{08C69364-07F9-E096-3805-BB8A184ADEB8}"/>
                </a:ext>
              </a:extLst>
            </p:cNvPr>
            <p:cNvSpPr/>
            <p:nvPr/>
          </p:nvSpPr>
          <p:spPr>
            <a:xfrm>
              <a:off x="6364069" y="2454883"/>
              <a:ext cx="401372" cy="2226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17446" y="37692"/>
                    <a:pt x="117446" y="37692"/>
                    <a:pt x="117446" y="37692"/>
                  </a:cubicBezTo>
                  <a:cubicBezTo>
                    <a:pt x="116170" y="36153"/>
                    <a:pt x="116170" y="36153"/>
                    <a:pt x="116170" y="36153"/>
                  </a:cubicBezTo>
                  <a:cubicBezTo>
                    <a:pt x="115319" y="31538"/>
                    <a:pt x="115319" y="31538"/>
                    <a:pt x="115319" y="31538"/>
                  </a:cubicBezTo>
                  <a:cubicBezTo>
                    <a:pt x="112765" y="26923"/>
                    <a:pt x="112765" y="26923"/>
                    <a:pt x="112765" y="26923"/>
                  </a:cubicBezTo>
                  <a:cubicBezTo>
                    <a:pt x="114042" y="23076"/>
                    <a:pt x="114042" y="23076"/>
                    <a:pt x="114042" y="23076"/>
                  </a:cubicBezTo>
                  <a:cubicBezTo>
                    <a:pt x="115319" y="18461"/>
                    <a:pt x="115319" y="18461"/>
                    <a:pt x="115319" y="18461"/>
                  </a:cubicBezTo>
                  <a:cubicBezTo>
                    <a:pt x="115319" y="14615"/>
                    <a:pt x="115319" y="14615"/>
                    <a:pt x="115319" y="14615"/>
                  </a:cubicBezTo>
                  <a:cubicBezTo>
                    <a:pt x="114468" y="14615"/>
                    <a:pt x="114468" y="14615"/>
                    <a:pt x="114468" y="14615"/>
                  </a:cubicBezTo>
                  <a:cubicBezTo>
                    <a:pt x="110638" y="14615"/>
                    <a:pt x="110638" y="14615"/>
                    <a:pt x="110638" y="14615"/>
                  </a:cubicBezTo>
                  <a:cubicBezTo>
                    <a:pt x="109787" y="11538"/>
                    <a:pt x="109787" y="11538"/>
                    <a:pt x="109787" y="11538"/>
                  </a:cubicBezTo>
                  <a:cubicBezTo>
                    <a:pt x="108085" y="6923"/>
                    <a:pt x="108085" y="6923"/>
                    <a:pt x="108085" y="6923"/>
                  </a:cubicBezTo>
                  <a:cubicBezTo>
                    <a:pt x="108085" y="6923"/>
                    <a:pt x="79574" y="5384"/>
                    <a:pt x="70212" y="4615"/>
                  </a:cubicBezTo>
                  <a:cubicBezTo>
                    <a:pt x="53617" y="3846"/>
                    <a:pt x="4255" y="0"/>
                    <a:pt x="4255" y="0"/>
                  </a:cubicBezTo>
                  <a:cubicBezTo>
                    <a:pt x="0" y="112307"/>
                    <a:pt x="0" y="112307"/>
                    <a:pt x="0" y="112307"/>
                  </a:cubicBezTo>
                  <a:cubicBezTo>
                    <a:pt x="17446" y="113846"/>
                    <a:pt x="44255" y="116153"/>
                    <a:pt x="56595" y="117692"/>
                  </a:cubicBezTo>
                  <a:cubicBezTo>
                    <a:pt x="71914" y="118461"/>
                    <a:pt x="120000" y="120000"/>
                    <a:pt x="120000" y="12000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3" name="Shape 1392">
              <a:extLst>
                <a:ext uri="{FF2B5EF4-FFF2-40B4-BE49-F238E27FC236}">
                  <a16:creationId xmlns:a16="http://schemas.microsoft.com/office/drawing/2014/main" id="{B8B9193F-8989-D913-E73C-7AF61D5D5B8B}"/>
                </a:ext>
              </a:extLst>
            </p:cNvPr>
            <p:cNvSpPr/>
            <p:nvPr/>
          </p:nvSpPr>
          <p:spPr>
            <a:xfrm>
              <a:off x="6279748" y="2242391"/>
              <a:ext cx="446906" cy="2259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19233" y="116962"/>
                    <a:pt x="119233" y="116962"/>
                    <a:pt x="119233" y="116962"/>
                  </a:cubicBezTo>
                  <a:cubicBezTo>
                    <a:pt x="118849" y="112405"/>
                    <a:pt x="118849" y="112405"/>
                    <a:pt x="118849" y="112405"/>
                  </a:cubicBezTo>
                  <a:cubicBezTo>
                    <a:pt x="118849" y="112405"/>
                    <a:pt x="116932" y="111645"/>
                    <a:pt x="116549" y="110886"/>
                  </a:cubicBezTo>
                  <a:cubicBezTo>
                    <a:pt x="116166" y="110126"/>
                    <a:pt x="116549" y="110126"/>
                    <a:pt x="116549" y="110126"/>
                  </a:cubicBezTo>
                  <a:cubicBezTo>
                    <a:pt x="115782" y="107848"/>
                    <a:pt x="115782" y="107848"/>
                    <a:pt x="115782" y="107848"/>
                  </a:cubicBezTo>
                  <a:cubicBezTo>
                    <a:pt x="116549" y="106329"/>
                    <a:pt x="116549" y="106329"/>
                    <a:pt x="116549" y="106329"/>
                  </a:cubicBezTo>
                  <a:cubicBezTo>
                    <a:pt x="116166" y="102531"/>
                    <a:pt x="116166" y="102531"/>
                    <a:pt x="116166" y="102531"/>
                  </a:cubicBezTo>
                  <a:cubicBezTo>
                    <a:pt x="115015" y="101012"/>
                    <a:pt x="115015" y="101012"/>
                    <a:pt x="115015" y="101012"/>
                  </a:cubicBezTo>
                  <a:cubicBezTo>
                    <a:pt x="114632" y="98734"/>
                    <a:pt x="114632" y="98734"/>
                    <a:pt x="114632" y="98734"/>
                  </a:cubicBezTo>
                  <a:cubicBezTo>
                    <a:pt x="113865" y="93417"/>
                    <a:pt x="113865" y="93417"/>
                    <a:pt x="113865" y="93417"/>
                  </a:cubicBezTo>
                  <a:cubicBezTo>
                    <a:pt x="113865" y="85822"/>
                    <a:pt x="113865" y="85822"/>
                    <a:pt x="113865" y="85822"/>
                  </a:cubicBezTo>
                  <a:cubicBezTo>
                    <a:pt x="113482" y="84303"/>
                    <a:pt x="113482" y="84303"/>
                    <a:pt x="113482" y="84303"/>
                  </a:cubicBezTo>
                  <a:cubicBezTo>
                    <a:pt x="112715" y="82025"/>
                    <a:pt x="112715" y="82025"/>
                    <a:pt x="112715" y="82025"/>
                  </a:cubicBezTo>
                  <a:cubicBezTo>
                    <a:pt x="113099" y="78987"/>
                    <a:pt x="113099" y="78987"/>
                    <a:pt x="113099" y="78987"/>
                  </a:cubicBezTo>
                  <a:cubicBezTo>
                    <a:pt x="113099" y="71392"/>
                    <a:pt x="113099" y="71392"/>
                    <a:pt x="113099" y="71392"/>
                  </a:cubicBezTo>
                  <a:cubicBezTo>
                    <a:pt x="112332" y="66075"/>
                    <a:pt x="112332" y="66075"/>
                    <a:pt x="112332" y="66075"/>
                  </a:cubicBezTo>
                  <a:cubicBezTo>
                    <a:pt x="111565" y="64556"/>
                    <a:pt x="111565" y="64556"/>
                    <a:pt x="111565" y="64556"/>
                  </a:cubicBezTo>
                  <a:cubicBezTo>
                    <a:pt x="110798" y="64556"/>
                    <a:pt x="110798" y="64556"/>
                    <a:pt x="110798" y="64556"/>
                  </a:cubicBezTo>
                  <a:cubicBezTo>
                    <a:pt x="110415" y="63037"/>
                    <a:pt x="110415" y="63037"/>
                    <a:pt x="110415" y="63037"/>
                  </a:cubicBezTo>
                  <a:cubicBezTo>
                    <a:pt x="110031" y="59240"/>
                    <a:pt x="110031" y="59240"/>
                    <a:pt x="110031" y="59240"/>
                  </a:cubicBezTo>
                  <a:cubicBezTo>
                    <a:pt x="109648" y="56202"/>
                    <a:pt x="109648" y="56202"/>
                    <a:pt x="109648" y="56202"/>
                  </a:cubicBezTo>
                  <a:cubicBezTo>
                    <a:pt x="110798" y="55443"/>
                    <a:pt x="110798" y="55443"/>
                    <a:pt x="110798" y="55443"/>
                  </a:cubicBezTo>
                  <a:cubicBezTo>
                    <a:pt x="110798" y="54683"/>
                    <a:pt x="110798" y="54683"/>
                    <a:pt x="110798" y="54683"/>
                  </a:cubicBezTo>
                  <a:cubicBezTo>
                    <a:pt x="110415" y="53924"/>
                    <a:pt x="110415" y="53924"/>
                    <a:pt x="110415" y="53924"/>
                  </a:cubicBezTo>
                  <a:cubicBezTo>
                    <a:pt x="110031" y="51645"/>
                    <a:pt x="110031" y="51645"/>
                    <a:pt x="110031" y="51645"/>
                  </a:cubicBezTo>
                  <a:cubicBezTo>
                    <a:pt x="109265" y="49367"/>
                    <a:pt x="109265" y="49367"/>
                    <a:pt x="109265" y="49367"/>
                  </a:cubicBezTo>
                  <a:cubicBezTo>
                    <a:pt x="108498" y="45569"/>
                    <a:pt x="108498" y="45569"/>
                    <a:pt x="108498" y="45569"/>
                  </a:cubicBezTo>
                  <a:cubicBezTo>
                    <a:pt x="107731" y="41012"/>
                    <a:pt x="107731" y="41012"/>
                    <a:pt x="107731" y="41012"/>
                  </a:cubicBezTo>
                  <a:cubicBezTo>
                    <a:pt x="106581" y="37215"/>
                    <a:pt x="106581" y="37215"/>
                    <a:pt x="106581" y="37215"/>
                  </a:cubicBezTo>
                  <a:cubicBezTo>
                    <a:pt x="105431" y="30379"/>
                    <a:pt x="105431" y="30379"/>
                    <a:pt x="105431" y="30379"/>
                  </a:cubicBezTo>
                  <a:cubicBezTo>
                    <a:pt x="104281" y="27341"/>
                    <a:pt x="104281" y="27341"/>
                    <a:pt x="104281" y="27341"/>
                  </a:cubicBezTo>
                  <a:cubicBezTo>
                    <a:pt x="103897" y="26582"/>
                    <a:pt x="103897" y="26582"/>
                    <a:pt x="103897" y="26582"/>
                  </a:cubicBezTo>
                  <a:cubicBezTo>
                    <a:pt x="102364" y="24303"/>
                    <a:pt x="102364" y="24303"/>
                    <a:pt x="102364" y="24303"/>
                  </a:cubicBezTo>
                  <a:cubicBezTo>
                    <a:pt x="99680" y="20506"/>
                    <a:pt x="99680" y="20506"/>
                    <a:pt x="99680" y="20506"/>
                  </a:cubicBezTo>
                  <a:cubicBezTo>
                    <a:pt x="97763" y="18987"/>
                    <a:pt x="97763" y="18987"/>
                    <a:pt x="97763" y="18987"/>
                  </a:cubicBezTo>
                  <a:cubicBezTo>
                    <a:pt x="95846" y="17468"/>
                    <a:pt x="95846" y="17468"/>
                    <a:pt x="95846" y="17468"/>
                  </a:cubicBezTo>
                  <a:cubicBezTo>
                    <a:pt x="94313" y="14430"/>
                    <a:pt x="94313" y="14430"/>
                    <a:pt x="94313" y="14430"/>
                  </a:cubicBezTo>
                  <a:cubicBezTo>
                    <a:pt x="91629" y="13670"/>
                    <a:pt x="91629" y="13670"/>
                    <a:pt x="91629" y="13670"/>
                  </a:cubicBezTo>
                  <a:cubicBezTo>
                    <a:pt x="88178" y="14430"/>
                    <a:pt x="88178" y="14430"/>
                    <a:pt x="88178" y="14430"/>
                  </a:cubicBezTo>
                  <a:cubicBezTo>
                    <a:pt x="87028" y="14430"/>
                    <a:pt x="87028" y="14430"/>
                    <a:pt x="87028" y="14430"/>
                  </a:cubicBezTo>
                  <a:cubicBezTo>
                    <a:pt x="85878" y="15189"/>
                    <a:pt x="85878" y="15189"/>
                    <a:pt x="85878" y="15189"/>
                  </a:cubicBezTo>
                  <a:cubicBezTo>
                    <a:pt x="85111" y="16708"/>
                    <a:pt x="85111" y="16708"/>
                    <a:pt x="85111" y="16708"/>
                  </a:cubicBezTo>
                  <a:cubicBezTo>
                    <a:pt x="83961" y="15949"/>
                    <a:pt x="83961" y="15949"/>
                    <a:pt x="83961" y="15949"/>
                  </a:cubicBezTo>
                  <a:cubicBezTo>
                    <a:pt x="82811" y="14430"/>
                    <a:pt x="82811" y="14430"/>
                    <a:pt x="82811" y="14430"/>
                  </a:cubicBezTo>
                  <a:cubicBezTo>
                    <a:pt x="80511" y="12151"/>
                    <a:pt x="80511" y="12151"/>
                    <a:pt x="80511" y="12151"/>
                  </a:cubicBezTo>
                  <a:cubicBezTo>
                    <a:pt x="77444" y="9113"/>
                    <a:pt x="77444" y="9113"/>
                    <a:pt x="77444" y="9113"/>
                  </a:cubicBezTo>
                  <a:cubicBezTo>
                    <a:pt x="3833" y="0"/>
                    <a:pt x="3833" y="0"/>
                    <a:pt x="3833" y="0"/>
                  </a:cubicBezTo>
                  <a:cubicBezTo>
                    <a:pt x="0" y="72151"/>
                    <a:pt x="0" y="72151"/>
                    <a:pt x="0" y="72151"/>
                  </a:cubicBezTo>
                  <a:cubicBezTo>
                    <a:pt x="27987" y="77468"/>
                    <a:pt x="27987" y="77468"/>
                    <a:pt x="27987" y="77468"/>
                  </a:cubicBezTo>
                  <a:cubicBezTo>
                    <a:pt x="26453" y="113164"/>
                    <a:pt x="26453" y="113164"/>
                    <a:pt x="26453" y="113164"/>
                  </a:cubicBezTo>
                  <a:cubicBezTo>
                    <a:pt x="26453" y="113164"/>
                    <a:pt x="26453" y="113164"/>
                    <a:pt x="26453" y="113164"/>
                  </a:cubicBezTo>
                  <a:cubicBezTo>
                    <a:pt x="28753" y="113164"/>
                    <a:pt x="71309" y="116962"/>
                    <a:pt x="85878" y="117721"/>
                  </a:cubicBezTo>
                  <a:cubicBezTo>
                    <a:pt x="94313" y="118481"/>
                    <a:pt x="120000" y="120000"/>
                    <a:pt x="120000" y="12000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4" name="Shape 1393">
              <a:extLst>
                <a:ext uri="{FF2B5EF4-FFF2-40B4-BE49-F238E27FC236}">
                  <a16:creationId xmlns:a16="http://schemas.microsoft.com/office/drawing/2014/main" id="{B8C40AC7-AAE0-3D4B-CAAD-B80DAB0E348E}"/>
                </a:ext>
              </a:extLst>
            </p:cNvPr>
            <p:cNvSpPr/>
            <p:nvPr/>
          </p:nvSpPr>
          <p:spPr>
            <a:xfrm>
              <a:off x="6293239" y="2040018"/>
              <a:ext cx="384509" cy="2563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219" y="105333"/>
                  </a:moveTo>
                  <a:cubicBezTo>
                    <a:pt x="91895" y="107333"/>
                    <a:pt x="91895" y="107333"/>
                    <a:pt x="91895" y="107333"/>
                  </a:cubicBezTo>
                  <a:cubicBezTo>
                    <a:pt x="93234" y="108666"/>
                    <a:pt x="93234" y="108666"/>
                    <a:pt x="93234" y="108666"/>
                  </a:cubicBezTo>
                  <a:cubicBezTo>
                    <a:pt x="94572" y="109333"/>
                    <a:pt x="94572" y="109333"/>
                    <a:pt x="94572" y="109333"/>
                  </a:cubicBezTo>
                  <a:cubicBezTo>
                    <a:pt x="95464" y="108000"/>
                    <a:pt x="95464" y="108000"/>
                    <a:pt x="95464" y="108000"/>
                  </a:cubicBezTo>
                  <a:cubicBezTo>
                    <a:pt x="96802" y="107333"/>
                    <a:pt x="96802" y="107333"/>
                    <a:pt x="96802" y="107333"/>
                  </a:cubicBezTo>
                  <a:cubicBezTo>
                    <a:pt x="98141" y="107333"/>
                    <a:pt x="98141" y="107333"/>
                    <a:pt x="98141" y="107333"/>
                  </a:cubicBezTo>
                  <a:cubicBezTo>
                    <a:pt x="102156" y="106666"/>
                    <a:pt x="102156" y="106666"/>
                    <a:pt x="102156" y="106666"/>
                  </a:cubicBezTo>
                  <a:cubicBezTo>
                    <a:pt x="105278" y="107333"/>
                    <a:pt x="105278" y="107333"/>
                    <a:pt x="105278" y="107333"/>
                  </a:cubicBezTo>
                  <a:cubicBezTo>
                    <a:pt x="107063" y="110000"/>
                    <a:pt x="107063" y="110000"/>
                    <a:pt x="107063" y="110000"/>
                  </a:cubicBezTo>
                  <a:cubicBezTo>
                    <a:pt x="109293" y="111333"/>
                    <a:pt x="109293" y="111333"/>
                    <a:pt x="109293" y="111333"/>
                  </a:cubicBezTo>
                  <a:cubicBezTo>
                    <a:pt x="111524" y="112666"/>
                    <a:pt x="111524" y="112666"/>
                    <a:pt x="111524" y="112666"/>
                  </a:cubicBezTo>
                  <a:cubicBezTo>
                    <a:pt x="114646" y="116000"/>
                    <a:pt x="114646" y="116000"/>
                    <a:pt x="114646" y="116000"/>
                  </a:cubicBezTo>
                  <a:cubicBezTo>
                    <a:pt x="116431" y="118000"/>
                    <a:pt x="116431" y="118000"/>
                    <a:pt x="116431" y="118000"/>
                  </a:cubicBezTo>
                  <a:cubicBezTo>
                    <a:pt x="116877" y="118666"/>
                    <a:pt x="116877" y="118666"/>
                    <a:pt x="116877" y="118666"/>
                  </a:cubicBezTo>
                  <a:cubicBezTo>
                    <a:pt x="117323" y="120000"/>
                    <a:pt x="117323" y="120000"/>
                    <a:pt x="117323" y="120000"/>
                  </a:cubicBezTo>
                  <a:cubicBezTo>
                    <a:pt x="117323" y="120000"/>
                    <a:pt x="117323" y="120000"/>
                    <a:pt x="117323" y="120000"/>
                  </a:cubicBezTo>
                  <a:cubicBezTo>
                    <a:pt x="117323" y="118000"/>
                    <a:pt x="117323" y="118000"/>
                    <a:pt x="117323" y="118000"/>
                  </a:cubicBezTo>
                  <a:cubicBezTo>
                    <a:pt x="117323" y="115333"/>
                    <a:pt x="117323" y="115333"/>
                    <a:pt x="117323" y="115333"/>
                  </a:cubicBezTo>
                  <a:cubicBezTo>
                    <a:pt x="115539" y="113333"/>
                    <a:pt x="115539" y="113333"/>
                    <a:pt x="115539" y="113333"/>
                  </a:cubicBezTo>
                  <a:cubicBezTo>
                    <a:pt x="115539" y="111333"/>
                    <a:pt x="115539" y="111333"/>
                    <a:pt x="115539" y="111333"/>
                  </a:cubicBezTo>
                  <a:cubicBezTo>
                    <a:pt x="115985" y="109333"/>
                    <a:pt x="115985" y="109333"/>
                    <a:pt x="115985" y="109333"/>
                  </a:cubicBezTo>
                  <a:cubicBezTo>
                    <a:pt x="117323" y="108666"/>
                    <a:pt x="117323" y="108666"/>
                    <a:pt x="117323" y="108666"/>
                  </a:cubicBezTo>
                  <a:cubicBezTo>
                    <a:pt x="117323" y="104000"/>
                    <a:pt x="117323" y="104000"/>
                    <a:pt x="117323" y="104000"/>
                  </a:cubicBezTo>
                  <a:cubicBezTo>
                    <a:pt x="117769" y="102000"/>
                    <a:pt x="117769" y="102000"/>
                    <a:pt x="117769" y="102000"/>
                  </a:cubicBezTo>
                  <a:cubicBezTo>
                    <a:pt x="118661" y="101333"/>
                    <a:pt x="118661" y="101333"/>
                    <a:pt x="118661" y="101333"/>
                  </a:cubicBezTo>
                  <a:cubicBezTo>
                    <a:pt x="118661" y="98666"/>
                    <a:pt x="118661" y="98666"/>
                    <a:pt x="118661" y="98666"/>
                  </a:cubicBezTo>
                  <a:cubicBezTo>
                    <a:pt x="117769" y="95333"/>
                    <a:pt x="117769" y="95333"/>
                    <a:pt x="117769" y="95333"/>
                  </a:cubicBezTo>
                  <a:cubicBezTo>
                    <a:pt x="116877" y="94666"/>
                    <a:pt x="116877" y="94666"/>
                    <a:pt x="116877" y="94666"/>
                  </a:cubicBezTo>
                  <a:cubicBezTo>
                    <a:pt x="117323" y="91333"/>
                    <a:pt x="117323" y="91333"/>
                    <a:pt x="117323" y="91333"/>
                  </a:cubicBezTo>
                  <a:cubicBezTo>
                    <a:pt x="117323" y="89333"/>
                    <a:pt x="117323" y="89333"/>
                    <a:pt x="117323" y="89333"/>
                  </a:cubicBezTo>
                  <a:cubicBezTo>
                    <a:pt x="118661" y="89333"/>
                    <a:pt x="118661" y="89333"/>
                    <a:pt x="118661" y="89333"/>
                  </a:cubicBezTo>
                  <a:cubicBezTo>
                    <a:pt x="120000" y="31333"/>
                    <a:pt x="120000" y="31333"/>
                    <a:pt x="120000" y="31333"/>
                  </a:cubicBezTo>
                  <a:cubicBezTo>
                    <a:pt x="118661" y="29333"/>
                    <a:pt x="118661" y="29333"/>
                    <a:pt x="118661" y="29333"/>
                  </a:cubicBezTo>
                  <a:cubicBezTo>
                    <a:pt x="117769" y="27333"/>
                    <a:pt x="117769" y="27333"/>
                    <a:pt x="117769" y="27333"/>
                  </a:cubicBezTo>
                  <a:cubicBezTo>
                    <a:pt x="115539" y="26000"/>
                    <a:pt x="115539" y="26000"/>
                    <a:pt x="115539" y="26000"/>
                  </a:cubicBezTo>
                  <a:cubicBezTo>
                    <a:pt x="115092" y="24000"/>
                    <a:pt x="115092" y="24000"/>
                    <a:pt x="115092" y="24000"/>
                  </a:cubicBezTo>
                  <a:cubicBezTo>
                    <a:pt x="113754" y="22000"/>
                    <a:pt x="113754" y="22000"/>
                    <a:pt x="113754" y="22000"/>
                  </a:cubicBezTo>
                  <a:cubicBezTo>
                    <a:pt x="113308" y="20666"/>
                    <a:pt x="113308" y="20666"/>
                    <a:pt x="113308" y="20666"/>
                  </a:cubicBezTo>
                  <a:cubicBezTo>
                    <a:pt x="113308" y="19333"/>
                    <a:pt x="113308" y="19333"/>
                    <a:pt x="113308" y="19333"/>
                  </a:cubicBezTo>
                  <a:cubicBezTo>
                    <a:pt x="113308" y="18000"/>
                    <a:pt x="113308" y="18000"/>
                    <a:pt x="113308" y="18000"/>
                  </a:cubicBezTo>
                  <a:cubicBezTo>
                    <a:pt x="114646" y="16000"/>
                    <a:pt x="114646" y="16000"/>
                    <a:pt x="114646" y="16000"/>
                  </a:cubicBezTo>
                  <a:cubicBezTo>
                    <a:pt x="115985" y="14000"/>
                    <a:pt x="115985" y="14000"/>
                    <a:pt x="115985" y="14000"/>
                  </a:cubicBezTo>
                  <a:cubicBezTo>
                    <a:pt x="117769" y="11333"/>
                    <a:pt x="117769" y="11333"/>
                    <a:pt x="117769" y="11333"/>
                  </a:cubicBezTo>
                  <a:cubicBezTo>
                    <a:pt x="117323" y="10000"/>
                    <a:pt x="117323" y="10000"/>
                    <a:pt x="117323" y="10000"/>
                  </a:cubicBezTo>
                  <a:cubicBezTo>
                    <a:pt x="117323" y="9333"/>
                    <a:pt x="117323" y="9333"/>
                    <a:pt x="117323" y="9333"/>
                  </a:cubicBezTo>
                  <a:cubicBezTo>
                    <a:pt x="117323" y="9333"/>
                    <a:pt x="74498" y="6666"/>
                    <a:pt x="60669" y="5333"/>
                  </a:cubicBezTo>
                  <a:cubicBezTo>
                    <a:pt x="46840" y="4000"/>
                    <a:pt x="6245" y="0"/>
                    <a:pt x="6245" y="0"/>
                  </a:cubicBezTo>
                  <a:cubicBezTo>
                    <a:pt x="0" y="94666"/>
                    <a:pt x="0" y="94666"/>
                    <a:pt x="0" y="94666"/>
                  </a:cubicBezTo>
                  <a:cubicBezTo>
                    <a:pt x="85650" y="102666"/>
                    <a:pt x="85650" y="102666"/>
                    <a:pt x="85650" y="102666"/>
                  </a:cubicBezTo>
                  <a:lnTo>
                    <a:pt x="89219" y="10533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5" name="Shape 1394">
              <a:extLst>
                <a:ext uri="{FF2B5EF4-FFF2-40B4-BE49-F238E27FC236}">
                  <a16:creationId xmlns:a16="http://schemas.microsoft.com/office/drawing/2014/main" id="{FA5C108A-D140-AAAA-8D37-6A27BEF69CD8}"/>
                </a:ext>
              </a:extLst>
            </p:cNvPr>
            <p:cNvSpPr/>
            <p:nvPr/>
          </p:nvSpPr>
          <p:spPr>
            <a:xfrm>
              <a:off x="5922221" y="2058568"/>
              <a:ext cx="386195" cy="3187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17142"/>
                  </a:moveTo>
                  <a:lnTo>
                    <a:pt x="119475" y="17142"/>
                  </a:lnTo>
                  <a:lnTo>
                    <a:pt x="14672" y="0"/>
                  </a:lnTo>
                  <a:lnTo>
                    <a:pt x="12576" y="14603"/>
                  </a:lnTo>
                  <a:lnTo>
                    <a:pt x="3668" y="77460"/>
                  </a:lnTo>
                  <a:lnTo>
                    <a:pt x="0" y="102857"/>
                  </a:lnTo>
                  <a:lnTo>
                    <a:pt x="31965" y="109206"/>
                  </a:lnTo>
                  <a:lnTo>
                    <a:pt x="111091" y="120000"/>
                  </a:lnTo>
                  <a:lnTo>
                    <a:pt x="115283" y="69206"/>
                  </a:lnTo>
                  <a:lnTo>
                    <a:pt x="119999" y="17142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6" name="Shape 1395">
              <a:extLst>
                <a:ext uri="{FF2B5EF4-FFF2-40B4-BE49-F238E27FC236}">
                  <a16:creationId xmlns:a16="http://schemas.microsoft.com/office/drawing/2014/main" id="{B9B67E85-4662-0086-B2C8-D267F1D7D1EE}"/>
                </a:ext>
              </a:extLst>
            </p:cNvPr>
            <p:cNvSpPr/>
            <p:nvPr/>
          </p:nvSpPr>
          <p:spPr>
            <a:xfrm>
              <a:off x="6313476" y="1829213"/>
              <a:ext cx="359212" cy="2310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43" y="119259"/>
                  </a:moveTo>
                  <a:cubicBezTo>
                    <a:pt x="119043" y="120000"/>
                    <a:pt x="119043" y="120000"/>
                    <a:pt x="119043" y="120000"/>
                  </a:cubicBezTo>
                  <a:cubicBezTo>
                    <a:pt x="119043" y="120000"/>
                    <a:pt x="119043" y="120000"/>
                    <a:pt x="119043" y="120000"/>
                  </a:cubicBezTo>
                  <a:cubicBezTo>
                    <a:pt x="120000" y="118518"/>
                    <a:pt x="120000" y="118518"/>
                    <a:pt x="120000" y="118518"/>
                  </a:cubicBezTo>
                  <a:cubicBezTo>
                    <a:pt x="120000" y="114814"/>
                    <a:pt x="120000" y="114814"/>
                    <a:pt x="120000" y="114814"/>
                  </a:cubicBezTo>
                  <a:cubicBezTo>
                    <a:pt x="120000" y="111111"/>
                    <a:pt x="120000" y="111111"/>
                    <a:pt x="120000" y="111111"/>
                  </a:cubicBezTo>
                  <a:cubicBezTo>
                    <a:pt x="119521" y="106666"/>
                    <a:pt x="119521" y="106666"/>
                    <a:pt x="119521" y="106666"/>
                  </a:cubicBezTo>
                  <a:cubicBezTo>
                    <a:pt x="118565" y="104444"/>
                    <a:pt x="118565" y="104444"/>
                    <a:pt x="118565" y="104444"/>
                  </a:cubicBezTo>
                  <a:cubicBezTo>
                    <a:pt x="117131" y="102222"/>
                    <a:pt x="117131" y="102222"/>
                    <a:pt x="117131" y="102222"/>
                  </a:cubicBezTo>
                  <a:cubicBezTo>
                    <a:pt x="117131" y="97037"/>
                    <a:pt x="117131" y="97037"/>
                    <a:pt x="117131" y="97037"/>
                  </a:cubicBezTo>
                  <a:cubicBezTo>
                    <a:pt x="116653" y="95555"/>
                    <a:pt x="116653" y="95555"/>
                    <a:pt x="116653" y="95555"/>
                  </a:cubicBezTo>
                  <a:cubicBezTo>
                    <a:pt x="115697" y="93333"/>
                    <a:pt x="115697" y="93333"/>
                    <a:pt x="115697" y="93333"/>
                  </a:cubicBezTo>
                  <a:cubicBezTo>
                    <a:pt x="115697" y="86666"/>
                    <a:pt x="115697" y="86666"/>
                    <a:pt x="115697" y="86666"/>
                  </a:cubicBezTo>
                  <a:cubicBezTo>
                    <a:pt x="115697" y="76296"/>
                    <a:pt x="115697" y="76296"/>
                    <a:pt x="115697" y="76296"/>
                  </a:cubicBezTo>
                  <a:cubicBezTo>
                    <a:pt x="115219" y="63703"/>
                    <a:pt x="115219" y="63703"/>
                    <a:pt x="115219" y="63703"/>
                  </a:cubicBezTo>
                  <a:cubicBezTo>
                    <a:pt x="115219" y="57037"/>
                    <a:pt x="115219" y="57037"/>
                    <a:pt x="115219" y="57037"/>
                  </a:cubicBezTo>
                  <a:cubicBezTo>
                    <a:pt x="113306" y="51851"/>
                    <a:pt x="113306" y="51851"/>
                    <a:pt x="113306" y="51851"/>
                  </a:cubicBezTo>
                  <a:cubicBezTo>
                    <a:pt x="111872" y="44444"/>
                    <a:pt x="111872" y="44444"/>
                    <a:pt x="111872" y="44444"/>
                  </a:cubicBezTo>
                  <a:cubicBezTo>
                    <a:pt x="110916" y="40000"/>
                    <a:pt x="110916" y="40000"/>
                    <a:pt x="110916" y="40000"/>
                  </a:cubicBezTo>
                  <a:cubicBezTo>
                    <a:pt x="111872" y="34814"/>
                    <a:pt x="111872" y="34814"/>
                    <a:pt x="111872" y="34814"/>
                  </a:cubicBezTo>
                  <a:cubicBezTo>
                    <a:pt x="111394" y="30370"/>
                    <a:pt x="111394" y="30370"/>
                    <a:pt x="111394" y="30370"/>
                  </a:cubicBezTo>
                  <a:cubicBezTo>
                    <a:pt x="110916" y="28888"/>
                    <a:pt x="110916" y="28888"/>
                    <a:pt x="110916" y="28888"/>
                  </a:cubicBezTo>
                  <a:cubicBezTo>
                    <a:pt x="110916" y="25185"/>
                    <a:pt x="110916" y="25185"/>
                    <a:pt x="110916" y="25185"/>
                  </a:cubicBezTo>
                  <a:cubicBezTo>
                    <a:pt x="110916" y="24444"/>
                    <a:pt x="110916" y="24444"/>
                    <a:pt x="110916" y="24444"/>
                  </a:cubicBezTo>
                  <a:cubicBezTo>
                    <a:pt x="111872" y="22962"/>
                    <a:pt x="111872" y="22962"/>
                    <a:pt x="111872" y="22962"/>
                  </a:cubicBezTo>
                  <a:cubicBezTo>
                    <a:pt x="112350" y="21481"/>
                    <a:pt x="112350" y="21481"/>
                    <a:pt x="112350" y="21481"/>
                  </a:cubicBezTo>
                  <a:cubicBezTo>
                    <a:pt x="112350" y="18518"/>
                    <a:pt x="112350" y="18518"/>
                    <a:pt x="112350" y="18518"/>
                  </a:cubicBezTo>
                  <a:cubicBezTo>
                    <a:pt x="110916" y="16296"/>
                    <a:pt x="110916" y="16296"/>
                    <a:pt x="110916" y="16296"/>
                  </a:cubicBezTo>
                  <a:cubicBezTo>
                    <a:pt x="110916" y="15555"/>
                    <a:pt x="110916" y="15555"/>
                    <a:pt x="110916" y="15555"/>
                  </a:cubicBezTo>
                  <a:cubicBezTo>
                    <a:pt x="110438" y="13333"/>
                    <a:pt x="110438" y="13333"/>
                    <a:pt x="110438" y="13333"/>
                  </a:cubicBezTo>
                  <a:cubicBezTo>
                    <a:pt x="109960" y="9629"/>
                    <a:pt x="109960" y="9629"/>
                    <a:pt x="109960" y="9629"/>
                  </a:cubicBezTo>
                  <a:cubicBezTo>
                    <a:pt x="109960" y="9629"/>
                    <a:pt x="62151" y="6666"/>
                    <a:pt x="46374" y="5185"/>
                  </a:cubicBezTo>
                  <a:cubicBezTo>
                    <a:pt x="36334" y="4444"/>
                    <a:pt x="6693" y="0"/>
                    <a:pt x="6693" y="0"/>
                  </a:cubicBezTo>
                  <a:cubicBezTo>
                    <a:pt x="0" y="108888"/>
                    <a:pt x="0" y="108888"/>
                    <a:pt x="0" y="108888"/>
                  </a:cubicBezTo>
                  <a:cubicBezTo>
                    <a:pt x="0" y="108888"/>
                    <a:pt x="43505" y="113333"/>
                    <a:pt x="58326" y="114814"/>
                  </a:cubicBezTo>
                  <a:cubicBezTo>
                    <a:pt x="73147" y="116296"/>
                    <a:pt x="119043" y="119259"/>
                    <a:pt x="119043" y="11925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7" name="Shape 1396">
              <a:extLst>
                <a:ext uri="{FF2B5EF4-FFF2-40B4-BE49-F238E27FC236}">
                  <a16:creationId xmlns:a16="http://schemas.microsoft.com/office/drawing/2014/main" id="{328DD1FD-A371-CDCB-5D22-8923CAD5DA44}"/>
                </a:ext>
              </a:extLst>
            </p:cNvPr>
            <p:cNvSpPr/>
            <p:nvPr/>
          </p:nvSpPr>
          <p:spPr>
            <a:xfrm>
              <a:off x="5982933" y="2348638"/>
              <a:ext cx="401372" cy="3153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21" y="120000"/>
                  </a:moveTo>
                  <a:cubicBezTo>
                    <a:pt x="118291" y="40723"/>
                    <a:pt x="118291" y="40723"/>
                    <a:pt x="118291" y="40723"/>
                  </a:cubicBezTo>
                  <a:cubicBezTo>
                    <a:pt x="118291" y="40723"/>
                    <a:pt x="118291" y="40723"/>
                    <a:pt x="118291" y="40723"/>
                  </a:cubicBezTo>
                  <a:cubicBezTo>
                    <a:pt x="118291" y="40723"/>
                    <a:pt x="118291" y="40723"/>
                    <a:pt x="118291" y="40723"/>
                  </a:cubicBezTo>
                  <a:cubicBezTo>
                    <a:pt x="120000" y="15203"/>
                    <a:pt x="120000" y="15203"/>
                    <a:pt x="120000" y="15203"/>
                  </a:cubicBezTo>
                  <a:cubicBezTo>
                    <a:pt x="88825" y="11402"/>
                    <a:pt x="88825" y="11402"/>
                    <a:pt x="88825" y="11402"/>
                  </a:cubicBezTo>
                  <a:cubicBezTo>
                    <a:pt x="12811" y="0"/>
                    <a:pt x="12811" y="0"/>
                    <a:pt x="12811" y="0"/>
                  </a:cubicBezTo>
                  <a:cubicBezTo>
                    <a:pt x="0" y="104253"/>
                    <a:pt x="0" y="104253"/>
                    <a:pt x="0" y="104253"/>
                  </a:cubicBezTo>
                  <a:cubicBezTo>
                    <a:pt x="97793" y="118914"/>
                    <a:pt x="97793" y="118914"/>
                    <a:pt x="97793" y="118914"/>
                  </a:cubicBezTo>
                  <a:cubicBezTo>
                    <a:pt x="97793" y="118914"/>
                    <a:pt x="104626" y="119457"/>
                    <a:pt x="114021" y="12000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8" name="Shape 1397">
              <a:extLst>
                <a:ext uri="{FF2B5EF4-FFF2-40B4-BE49-F238E27FC236}">
                  <a16:creationId xmlns:a16="http://schemas.microsoft.com/office/drawing/2014/main" id="{CE88DDBA-5F4E-E091-C6C0-AFB8A71FC2E7}"/>
                </a:ext>
              </a:extLst>
            </p:cNvPr>
            <p:cNvSpPr/>
            <p:nvPr/>
          </p:nvSpPr>
          <p:spPr>
            <a:xfrm>
              <a:off x="5716476" y="2235646"/>
              <a:ext cx="308618" cy="3861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5109"/>
                  </a:moveTo>
                  <a:lnTo>
                    <a:pt x="80000" y="29868"/>
                  </a:lnTo>
                  <a:lnTo>
                    <a:pt x="84590" y="8908"/>
                  </a:lnTo>
                  <a:lnTo>
                    <a:pt x="25573" y="0"/>
                  </a:lnTo>
                  <a:lnTo>
                    <a:pt x="0" y="105327"/>
                  </a:lnTo>
                  <a:lnTo>
                    <a:pt x="103606" y="119999"/>
                  </a:lnTo>
                  <a:lnTo>
                    <a:pt x="120000" y="35109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9" name="Shape 1398">
              <a:extLst>
                <a:ext uri="{FF2B5EF4-FFF2-40B4-BE49-F238E27FC236}">
                  <a16:creationId xmlns:a16="http://schemas.microsoft.com/office/drawing/2014/main" id="{758104D3-3833-1825-5935-D224129F4AAC}"/>
                </a:ext>
              </a:extLst>
            </p:cNvPr>
            <p:cNvSpPr/>
            <p:nvPr/>
          </p:nvSpPr>
          <p:spPr>
            <a:xfrm>
              <a:off x="5428094" y="2164816"/>
              <a:ext cx="354152" cy="5362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19" y="41920"/>
                  </a:moveTo>
                  <a:cubicBezTo>
                    <a:pt x="483" y="42240"/>
                    <a:pt x="483" y="42240"/>
                    <a:pt x="483" y="42240"/>
                  </a:cubicBezTo>
                  <a:cubicBezTo>
                    <a:pt x="0" y="43200"/>
                    <a:pt x="0" y="43200"/>
                    <a:pt x="0" y="43200"/>
                  </a:cubicBezTo>
                  <a:cubicBezTo>
                    <a:pt x="483" y="44480"/>
                    <a:pt x="483" y="44480"/>
                    <a:pt x="483" y="44480"/>
                  </a:cubicBezTo>
                  <a:cubicBezTo>
                    <a:pt x="967" y="45440"/>
                    <a:pt x="967" y="45440"/>
                    <a:pt x="967" y="45440"/>
                  </a:cubicBezTo>
                  <a:cubicBezTo>
                    <a:pt x="1451" y="45760"/>
                    <a:pt x="1451" y="45760"/>
                    <a:pt x="1451" y="45760"/>
                  </a:cubicBezTo>
                  <a:cubicBezTo>
                    <a:pt x="3387" y="46400"/>
                    <a:pt x="3387" y="46400"/>
                    <a:pt x="3387" y="46400"/>
                  </a:cubicBezTo>
                  <a:cubicBezTo>
                    <a:pt x="77419" y="120000"/>
                    <a:pt x="77419" y="120000"/>
                    <a:pt x="77419" y="120000"/>
                  </a:cubicBezTo>
                  <a:cubicBezTo>
                    <a:pt x="78870" y="118720"/>
                    <a:pt x="78870" y="118720"/>
                    <a:pt x="78870" y="118720"/>
                  </a:cubicBezTo>
                  <a:cubicBezTo>
                    <a:pt x="79354" y="117440"/>
                    <a:pt x="79354" y="117440"/>
                    <a:pt x="79354" y="117440"/>
                  </a:cubicBezTo>
                  <a:cubicBezTo>
                    <a:pt x="79354" y="113280"/>
                    <a:pt x="79354" y="113280"/>
                    <a:pt x="79354" y="113280"/>
                  </a:cubicBezTo>
                  <a:cubicBezTo>
                    <a:pt x="79354" y="108800"/>
                    <a:pt x="79354" y="108800"/>
                    <a:pt x="79354" y="108800"/>
                  </a:cubicBezTo>
                  <a:cubicBezTo>
                    <a:pt x="79354" y="105280"/>
                    <a:pt x="79354" y="105280"/>
                    <a:pt x="79354" y="105280"/>
                  </a:cubicBezTo>
                  <a:cubicBezTo>
                    <a:pt x="80806" y="104320"/>
                    <a:pt x="80806" y="104320"/>
                    <a:pt x="80806" y="104320"/>
                  </a:cubicBezTo>
                  <a:cubicBezTo>
                    <a:pt x="84193" y="103680"/>
                    <a:pt x="84193" y="103680"/>
                    <a:pt x="84193" y="103680"/>
                  </a:cubicBezTo>
                  <a:cubicBezTo>
                    <a:pt x="85161" y="104960"/>
                    <a:pt x="85161" y="104960"/>
                    <a:pt x="85161" y="104960"/>
                  </a:cubicBezTo>
                  <a:cubicBezTo>
                    <a:pt x="87096" y="104320"/>
                    <a:pt x="87096" y="104320"/>
                    <a:pt x="87096" y="104320"/>
                  </a:cubicBezTo>
                  <a:cubicBezTo>
                    <a:pt x="89516" y="105600"/>
                    <a:pt x="89516" y="105600"/>
                    <a:pt x="89516" y="105600"/>
                  </a:cubicBezTo>
                  <a:cubicBezTo>
                    <a:pt x="90967" y="106240"/>
                    <a:pt x="90967" y="106240"/>
                    <a:pt x="90967" y="106240"/>
                  </a:cubicBezTo>
                  <a:cubicBezTo>
                    <a:pt x="92419" y="105600"/>
                    <a:pt x="92419" y="105600"/>
                    <a:pt x="92419" y="105600"/>
                  </a:cubicBezTo>
                  <a:cubicBezTo>
                    <a:pt x="92419" y="105600"/>
                    <a:pt x="94354" y="101120"/>
                    <a:pt x="95322" y="99840"/>
                  </a:cubicBezTo>
                  <a:cubicBezTo>
                    <a:pt x="95806" y="97920"/>
                    <a:pt x="97741" y="91840"/>
                    <a:pt x="97741" y="91840"/>
                  </a:cubicBezTo>
                  <a:cubicBezTo>
                    <a:pt x="120000" y="15680"/>
                    <a:pt x="120000" y="15680"/>
                    <a:pt x="120000" y="15680"/>
                  </a:cubicBezTo>
                  <a:cubicBezTo>
                    <a:pt x="120000" y="15680"/>
                    <a:pt x="78870" y="9920"/>
                    <a:pt x="64838" y="7680"/>
                  </a:cubicBezTo>
                  <a:cubicBezTo>
                    <a:pt x="53709" y="6080"/>
                    <a:pt x="20322" y="0"/>
                    <a:pt x="20322" y="0"/>
                  </a:cubicBezTo>
                  <a:cubicBezTo>
                    <a:pt x="3870" y="41600"/>
                    <a:pt x="3870" y="41600"/>
                    <a:pt x="3870" y="41600"/>
                  </a:cubicBezTo>
                  <a:lnTo>
                    <a:pt x="2419" y="4192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0" name="Shape 1399">
              <a:extLst>
                <a:ext uri="{FF2B5EF4-FFF2-40B4-BE49-F238E27FC236}">
                  <a16:creationId xmlns:a16="http://schemas.microsoft.com/office/drawing/2014/main" id="{3276D167-7CF6-ADBD-EB3A-8DAC5ECE28A7}"/>
                </a:ext>
              </a:extLst>
            </p:cNvPr>
            <p:cNvSpPr/>
            <p:nvPr/>
          </p:nvSpPr>
          <p:spPr>
            <a:xfrm>
              <a:off x="5278001" y="1830900"/>
              <a:ext cx="440161" cy="3727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792" y="120000"/>
                  </a:moveTo>
                  <a:cubicBezTo>
                    <a:pt x="104805" y="83678"/>
                    <a:pt x="104805" y="83678"/>
                    <a:pt x="104805" y="83678"/>
                  </a:cubicBezTo>
                  <a:cubicBezTo>
                    <a:pt x="104805" y="81379"/>
                    <a:pt x="104805" y="81379"/>
                    <a:pt x="104805" y="81379"/>
                  </a:cubicBezTo>
                  <a:cubicBezTo>
                    <a:pt x="105194" y="80459"/>
                    <a:pt x="105194" y="80459"/>
                    <a:pt x="105194" y="80459"/>
                  </a:cubicBezTo>
                  <a:cubicBezTo>
                    <a:pt x="107142" y="79540"/>
                    <a:pt x="107142" y="79540"/>
                    <a:pt x="107142" y="79540"/>
                  </a:cubicBezTo>
                  <a:cubicBezTo>
                    <a:pt x="107142" y="78620"/>
                    <a:pt x="107142" y="78620"/>
                    <a:pt x="107142" y="78620"/>
                  </a:cubicBezTo>
                  <a:cubicBezTo>
                    <a:pt x="107532" y="76781"/>
                    <a:pt x="107532" y="76781"/>
                    <a:pt x="107532" y="76781"/>
                  </a:cubicBezTo>
                  <a:cubicBezTo>
                    <a:pt x="107532" y="73103"/>
                    <a:pt x="107532" y="73103"/>
                    <a:pt x="107532" y="73103"/>
                  </a:cubicBezTo>
                  <a:cubicBezTo>
                    <a:pt x="107922" y="72183"/>
                    <a:pt x="107922" y="72183"/>
                    <a:pt x="107922" y="72183"/>
                  </a:cubicBezTo>
                  <a:cubicBezTo>
                    <a:pt x="106753" y="70804"/>
                    <a:pt x="106753" y="70804"/>
                    <a:pt x="106753" y="70804"/>
                  </a:cubicBezTo>
                  <a:cubicBezTo>
                    <a:pt x="106363" y="70804"/>
                    <a:pt x="106363" y="70804"/>
                    <a:pt x="106363" y="70804"/>
                  </a:cubicBezTo>
                  <a:cubicBezTo>
                    <a:pt x="105584" y="70344"/>
                    <a:pt x="105584" y="70344"/>
                    <a:pt x="105584" y="70344"/>
                  </a:cubicBezTo>
                  <a:cubicBezTo>
                    <a:pt x="104805" y="68965"/>
                    <a:pt x="104805" y="68965"/>
                    <a:pt x="104805" y="68965"/>
                  </a:cubicBezTo>
                  <a:cubicBezTo>
                    <a:pt x="105194" y="66666"/>
                    <a:pt x="105194" y="66666"/>
                    <a:pt x="105194" y="66666"/>
                  </a:cubicBezTo>
                  <a:cubicBezTo>
                    <a:pt x="105584" y="65287"/>
                    <a:pt x="105584" y="65287"/>
                    <a:pt x="105584" y="65287"/>
                  </a:cubicBezTo>
                  <a:cubicBezTo>
                    <a:pt x="107922" y="62988"/>
                    <a:pt x="107922" y="62988"/>
                    <a:pt x="107922" y="62988"/>
                  </a:cubicBezTo>
                  <a:cubicBezTo>
                    <a:pt x="111038" y="59310"/>
                    <a:pt x="111038" y="59310"/>
                    <a:pt x="111038" y="59310"/>
                  </a:cubicBezTo>
                  <a:cubicBezTo>
                    <a:pt x="112207" y="57471"/>
                    <a:pt x="112207" y="57471"/>
                    <a:pt x="112207" y="57471"/>
                  </a:cubicBezTo>
                  <a:cubicBezTo>
                    <a:pt x="112597" y="55632"/>
                    <a:pt x="112597" y="55632"/>
                    <a:pt x="112597" y="55632"/>
                  </a:cubicBezTo>
                  <a:cubicBezTo>
                    <a:pt x="113376" y="55172"/>
                    <a:pt x="113376" y="55172"/>
                    <a:pt x="113376" y="55172"/>
                  </a:cubicBezTo>
                  <a:cubicBezTo>
                    <a:pt x="114155" y="52873"/>
                    <a:pt x="114155" y="52873"/>
                    <a:pt x="114155" y="52873"/>
                  </a:cubicBezTo>
                  <a:cubicBezTo>
                    <a:pt x="115714" y="51034"/>
                    <a:pt x="115714" y="51034"/>
                    <a:pt x="115714" y="51034"/>
                  </a:cubicBezTo>
                  <a:cubicBezTo>
                    <a:pt x="116883" y="49195"/>
                    <a:pt x="116883" y="49195"/>
                    <a:pt x="116883" y="49195"/>
                  </a:cubicBezTo>
                  <a:cubicBezTo>
                    <a:pt x="118441" y="47816"/>
                    <a:pt x="118441" y="47816"/>
                    <a:pt x="118441" y="47816"/>
                  </a:cubicBezTo>
                  <a:cubicBezTo>
                    <a:pt x="118831" y="45517"/>
                    <a:pt x="118831" y="45517"/>
                    <a:pt x="118831" y="45517"/>
                  </a:cubicBezTo>
                  <a:cubicBezTo>
                    <a:pt x="120000" y="45057"/>
                    <a:pt x="120000" y="45057"/>
                    <a:pt x="120000" y="45057"/>
                  </a:cubicBezTo>
                  <a:cubicBezTo>
                    <a:pt x="120000" y="43218"/>
                    <a:pt x="120000" y="43218"/>
                    <a:pt x="120000" y="43218"/>
                  </a:cubicBezTo>
                  <a:cubicBezTo>
                    <a:pt x="119610" y="41379"/>
                    <a:pt x="119610" y="41379"/>
                    <a:pt x="119610" y="41379"/>
                  </a:cubicBezTo>
                  <a:cubicBezTo>
                    <a:pt x="118831" y="40000"/>
                    <a:pt x="118831" y="40000"/>
                    <a:pt x="118831" y="40000"/>
                  </a:cubicBezTo>
                  <a:cubicBezTo>
                    <a:pt x="116883" y="38160"/>
                    <a:pt x="116883" y="38160"/>
                    <a:pt x="116883" y="38160"/>
                  </a:cubicBezTo>
                  <a:cubicBezTo>
                    <a:pt x="115714" y="35862"/>
                    <a:pt x="115714" y="35862"/>
                    <a:pt x="115714" y="35862"/>
                  </a:cubicBezTo>
                  <a:cubicBezTo>
                    <a:pt x="115714" y="34022"/>
                    <a:pt x="115714" y="34022"/>
                    <a:pt x="115714" y="34022"/>
                  </a:cubicBezTo>
                  <a:cubicBezTo>
                    <a:pt x="90000" y="26206"/>
                    <a:pt x="90000" y="26206"/>
                    <a:pt x="90000" y="26206"/>
                  </a:cubicBezTo>
                  <a:cubicBezTo>
                    <a:pt x="85714" y="25747"/>
                    <a:pt x="85714" y="25747"/>
                    <a:pt x="85714" y="25747"/>
                  </a:cubicBezTo>
                  <a:cubicBezTo>
                    <a:pt x="84155" y="26206"/>
                    <a:pt x="84155" y="26206"/>
                    <a:pt x="84155" y="26206"/>
                  </a:cubicBezTo>
                  <a:cubicBezTo>
                    <a:pt x="82207" y="25747"/>
                    <a:pt x="82207" y="25747"/>
                    <a:pt x="82207" y="25747"/>
                  </a:cubicBezTo>
                  <a:cubicBezTo>
                    <a:pt x="80649" y="26206"/>
                    <a:pt x="80649" y="26206"/>
                    <a:pt x="80649" y="26206"/>
                  </a:cubicBezTo>
                  <a:cubicBezTo>
                    <a:pt x="69350" y="26666"/>
                    <a:pt x="69350" y="26666"/>
                    <a:pt x="69350" y="26666"/>
                  </a:cubicBezTo>
                  <a:cubicBezTo>
                    <a:pt x="68181" y="25747"/>
                    <a:pt x="68181" y="25747"/>
                    <a:pt x="68181" y="25747"/>
                  </a:cubicBezTo>
                  <a:cubicBezTo>
                    <a:pt x="67012" y="26206"/>
                    <a:pt x="67012" y="26206"/>
                    <a:pt x="67012" y="26206"/>
                  </a:cubicBezTo>
                  <a:cubicBezTo>
                    <a:pt x="65844" y="26666"/>
                    <a:pt x="65844" y="26666"/>
                    <a:pt x="65844" y="26666"/>
                  </a:cubicBezTo>
                  <a:cubicBezTo>
                    <a:pt x="65064" y="26666"/>
                    <a:pt x="65064" y="26666"/>
                    <a:pt x="65064" y="26666"/>
                  </a:cubicBezTo>
                  <a:cubicBezTo>
                    <a:pt x="63896" y="26206"/>
                    <a:pt x="63896" y="26206"/>
                    <a:pt x="63896" y="26206"/>
                  </a:cubicBezTo>
                  <a:cubicBezTo>
                    <a:pt x="63896" y="25747"/>
                    <a:pt x="63896" y="25747"/>
                    <a:pt x="63896" y="25747"/>
                  </a:cubicBezTo>
                  <a:cubicBezTo>
                    <a:pt x="61948" y="25747"/>
                    <a:pt x="61948" y="25747"/>
                    <a:pt x="61948" y="25747"/>
                  </a:cubicBezTo>
                  <a:cubicBezTo>
                    <a:pt x="60779" y="25287"/>
                    <a:pt x="60779" y="25287"/>
                    <a:pt x="60779" y="25287"/>
                  </a:cubicBezTo>
                  <a:cubicBezTo>
                    <a:pt x="60389" y="24367"/>
                    <a:pt x="60389" y="24367"/>
                    <a:pt x="60389" y="24367"/>
                  </a:cubicBezTo>
                  <a:cubicBezTo>
                    <a:pt x="60389" y="23908"/>
                    <a:pt x="60389" y="23908"/>
                    <a:pt x="60389" y="23908"/>
                  </a:cubicBezTo>
                  <a:cubicBezTo>
                    <a:pt x="58831" y="23448"/>
                    <a:pt x="58831" y="23448"/>
                    <a:pt x="58831" y="23448"/>
                  </a:cubicBezTo>
                  <a:cubicBezTo>
                    <a:pt x="55714" y="22528"/>
                    <a:pt x="55714" y="22528"/>
                    <a:pt x="55714" y="22528"/>
                  </a:cubicBezTo>
                  <a:cubicBezTo>
                    <a:pt x="53766" y="21609"/>
                    <a:pt x="53766" y="21609"/>
                    <a:pt x="53766" y="21609"/>
                  </a:cubicBezTo>
                  <a:cubicBezTo>
                    <a:pt x="52987" y="21149"/>
                    <a:pt x="52987" y="21149"/>
                    <a:pt x="52987" y="21149"/>
                  </a:cubicBezTo>
                  <a:cubicBezTo>
                    <a:pt x="50649" y="21609"/>
                    <a:pt x="50649" y="21609"/>
                    <a:pt x="50649" y="21609"/>
                  </a:cubicBezTo>
                  <a:cubicBezTo>
                    <a:pt x="47142" y="22528"/>
                    <a:pt x="47142" y="22528"/>
                    <a:pt x="47142" y="22528"/>
                  </a:cubicBezTo>
                  <a:cubicBezTo>
                    <a:pt x="42857" y="21149"/>
                    <a:pt x="42857" y="21149"/>
                    <a:pt x="42857" y="21149"/>
                  </a:cubicBezTo>
                  <a:cubicBezTo>
                    <a:pt x="40129" y="18390"/>
                    <a:pt x="40129" y="18390"/>
                    <a:pt x="40129" y="18390"/>
                  </a:cubicBezTo>
                  <a:cubicBezTo>
                    <a:pt x="40129" y="18390"/>
                    <a:pt x="41298" y="15172"/>
                    <a:pt x="40909" y="11034"/>
                  </a:cubicBezTo>
                  <a:cubicBezTo>
                    <a:pt x="40519" y="6436"/>
                    <a:pt x="38571" y="5517"/>
                    <a:pt x="38571" y="5517"/>
                  </a:cubicBezTo>
                  <a:cubicBezTo>
                    <a:pt x="36623" y="5517"/>
                    <a:pt x="36623" y="5517"/>
                    <a:pt x="36623" y="5517"/>
                  </a:cubicBezTo>
                  <a:cubicBezTo>
                    <a:pt x="35064" y="4597"/>
                    <a:pt x="35064" y="4597"/>
                    <a:pt x="35064" y="4597"/>
                  </a:cubicBezTo>
                  <a:cubicBezTo>
                    <a:pt x="35064" y="4597"/>
                    <a:pt x="35064" y="1839"/>
                    <a:pt x="33116" y="1839"/>
                  </a:cubicBezTo>
                  <a:cubicBezTo>
                    <a:pt x="31168" y="1839"/>
                    <a:pt x="31168" y="1839"/>
                    <a:pt x="31168" y="1839"/>
                  </a:cubicBezTo>
                  <a:cubicBezTo>
                    <a:pt x="28831" y="1379"/>
                    <a:pt x="28831" y="1379"/>
                    <a:pt x="28831" y="1379"/>
                  </a:cubicBezTo>
                  <a:cubicBezTo>
                    <a:pt x="27272" y="0"/>
                    <a:pt x="27272" y="0"/>
                    <a:pt x="27272" y="0"/>
                  </a:cubicBezTo>
                  <a:cubicBezTo>
                    <a:pt x="27272" y="3218"/>
                    <a:pt x="27272" y="3218"/>
                    <a:pt x="27272" y="3218"/>
                  </a:cubicBezTo>
                  <a:cubicBezTo>
                    <a:pt x="26493" y="5977"/>
                    <a:pt x="26493" y="5977"/>
                    <a:pt x="26493" y="5977"/>
                  </a:cubicBezTo>
                  <a:cubicBezTo>
                    <a:pt x="24545" y="10114"/>
                    <a:pt x="24545" y="10114"/>
                    <a:pt x="24545" y="10114"/>
                  </a:cubicBezTo>
                  <a:cubicBezTo>
                    <a:pt x="24935" y="12873"/>
                    <a:pt x="24935" y="12873"/>
                    <a:pt x="24935" y="12873"/>
                  </a:cubicBezTo>
                  <a:cubicBezTo>
                    <a:pt x="24545" y="15172"/>
                    <a:pt x="24545" y="15172"/>
                    <a:pt x="24545" y="15172"/>
                  </a:cubicBezTo>
                  <a:cubicBezTo>
                    <a:pt x="23376" y="17471"/>
                    <a:pt x="23376" y="17471"/>
                    <a:pt x="23376" y="17471"/>
                  </a:cubicBezTo>
                  <a:cubicBezTo>
                    <a:pt x="22597" y="19770"/>
                    <a:pt x="22597" y="19770"/>
                    <a:pt x="22597" y="19770"/>
                  </a:cubicBezTo>
                  <a:cubicBezTo>
                    <a:pt x="21428" y="22988"/>
                    <a:pt x="21428" y="22988"/>
                    <a:pt x="21428" y="22988"/>
                  </a:cubicBezTo>
                  <a:cubicBezTo>
                    <a:pt x="20649" y="25287"/>
                    <a:pt x="20649" y="25287"/>
                    <a:pt x="20649" y="25287"/>
                  </a:cubicBezTo>
                  <a:cubicBezTo>
                    <a:pt x="18311" y="30804"/>
                    <a:pt x="18311" y="30804"/>
                    <a:pt x="18311" y="30804"/>
                  </a:cubicBezTo>
                  <a:cubicBezTo>
                    <a:pt x="15584" y="39080"/>
                    <a:pt x="15584" y="39080"/>
                    <a:pt x="15584" y="39080"/>
                  </a:cubicBezTo>
                  <a:cubicBezTo>
                    <a:pt x="13636" y="45057"/>
                    <a:pt x="13636" y="45057"/>
                    <a:pt x="13636" y="45057"/>
                  </a:cubicBezTo>
                  <a:cubicBezTo>
                    <a:pt x="11688" y="51034"/>
                    <a:pt x="11688" y="51034"/>
                    <a:pt x="11688" y="51034"/>
                  </a:cubicBezTo>
                  <a:cubicBezTo>
                    <a:pt x="9350" y="55172"/>
                    <a:pt x="9350" y="55172"/>
                    <a:pt x="9350" y="55172"/>
                  </a:cubicBezTo>
                  <a:cubicBezTo>
                    <a:pt x="8571" y="57011"/>
                    <a:pt x="8571" y="57011"/>
                    <a:pt x="8571" y="57011"/>
                  </a:cubicBezTo>
                  <a:cubicBezTo>
                    <a:pt x="7012" y="59770"/>
                    <a:pt x="7012" y="59770"/>
                    <a:pt x="7012" y="59770"/>
                  </a:cubicBezTo>
                  <a:cubicBezTo>
                    <a:pt x="5844" y="61149"/>
                    <a:pt x="5844" y="61149"/>
                    <a:pt x="5844" y="61149"/>
                  </a:cubicBezTo>
                  <a:cubicBezTo>
                    <a:pt x="5454" y="62528"/>
                    <a:pt x="5454" y="62528"/>
                    <a:pt x="5454" y="62528"/>
                  </a:cubicBezTo>
                  <a:cubicBezTo>
                    <a:pt x="4285" y="64827"/>
                    <a:pt x="4285" y="64827"/>
                    <a:pt x="4285" y="64827"/>
                  </a:cubicBezTo>
                  <a:cubicBezTo>
                    <a:pt x="1948" y="68045"/>
                    <a:pt x="1948" y="68045"/>
                    <a:pt x="1948" y="68045"/>
                  </a:cubicBezTo>
                  <a:cubicBezTo>
                    <a:pt x="1168" y="69885"/>
                    <a:pt x="1168" y="69885"/>
                    <a:pt x="1168" y="69885"/>
                  </a:cubicBezTo>
                  <a:cubicBezTo>
                    <a:pt x="1948" y="73563"/>
                    <a:pt x="1948" y="73563"/>
                    <a:pt x="1948" y="73563"/>
                  </a:cubicBezTo>
                  <a:cubicBezTo>
                    <a:pt x="1948" y="74482"/>
                    <a:pt x="1948" y="74482"/>
                    <a:pt x="1948" y="74482"/>
                  </a:cubicBezTo>
                  <a:cubicBezTo>
                    <a:pt x="1948" y="75402"/>
                    <a:pt x="1948" y="75402"/>
                    <a:pt x="1948" y="75402"/>
                  </a:cubicBezTo>
                  <a:cubicBezTo>
                    <a:pt x="1558" y="75862"/>
                    <a:pt x="1558" y="75862"/>
                    <a:pt x="1558" y="75862"/>
                  </a:cubicBezTo>
                  <a:cubicBezTo>
                    <a:pt x="1168" y="77701"/>
                    <a:pt x="1168" y="77701"/>
                    <a:pt x="1168" y="77701"/>
                  </a:cubicBezTo>
                  <a:cubicBezTo>
                    <a:pt x="389" y="78160"/>
                    <a:pt x="389" y="78160"/>
                    <a:pt x="389" y="78160"/>
                  </a:cubicBezTo>
                  <a:cubicBezTo>
                    <a:pt x="389" y="80000"/>
                    <a:pt x="389" y="80000"/>
                    <a:pt x="389" y="80000"/>
                  </a:cubicBezTo>
                  <a:cubicBezTo>
                    <a:pt x="0" y="83678"/>
                    <a:pt x="0" y="83678"/>
                    <a:pt x="0" y="83678"/>
                  </a:cubicBezTo>
                  <a:cubicBezTo>
                    <a:pt x="0" y="85977"/>
                    <a:pt x="0" y="85977"/>
                    <a:pt x="0" y="85977"/>
                  </a:cubicBezTo>
                  <a:cubicBezTo>
                    <a:pt x="779" y="87356"/>
                    <a:pt x="779" y="87356"/>
                    <a:pt x="779" y="87356"/>
                  </a:cubicBezTo>
                  <a:cubicBezTo>
                    <a:pt x="1168" y="88735"/>
                    <a:pt x="1168" y="88735"/>
                    <a:pt x="1168" y="88735"/>
                  </a:cubicBezTo>
                  <a:cubicBezTo>
                    <a:pt x="57272" y="107586"/>
                    <a:pt x="57272" y="107586"/>
                    <a:pt x="57272" y="107586"/>
                  </a:cubicBezTo>
                  <a:cubicBezTo>
                    <a:pt x="57272" y="107586"/>
                    <a:pt x="84155" y="116321"/>
                    <a:pt x="93116" y="118620"/>
                  </a:cubicBezTo>
                  <a:cubicBezTo>
                    <a:pt x="94285" y="119080"/>
                    <a:pt x="95844" y="119540"/>
                    <a:pt x="97792" y="120000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1" name="Shape 1400">
              <a:extLst>
                <a:ext uri="{FF2B5EF4-FFF2-40B4-BE49-F238E27FC236}">
                  <a16:creationId xmlns:a16="http://schemas.microsoft.com/office/drawing/2014/main" id="{E81101C2-8C8B-E272-2B7C-7DC8CB88D286}"/>
                </a:ext>
              </a:extLst>
            </p:cNvPr>
            <p:cNvSpPr/>
            <p:nvPr/>
          </p:nvSpPr>
          <p:spPr>
            <a:xfrm>
              <a:off x="5637212" y="1731400"/>
              <a:ext cx="325483" cy="5329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3" y="42466"/>
                  </a:moveTo>
                  <a:cubicBezTo>
                    <a:pt x="25263" y="44396"/>
                    <a:pt x="24210" y="46005"/>
                    <a:pt x="24210" y="46005"/>
                  </a:cubicBezTo>
                  <a:cubicBezTo>
                    <a:pt x="24210" y="47292"/>
                    <a:pt x="24210" y="47292"/>
                    <a:pt x="24210" y="47292"/>
                  </a:cubicBezTo>
                  <a:cubicBezTo>
                    <a:pt x="25789" y="48900"/>
                    <a:pt x="25789" y="48900"/>
                    <a:pt x="25789" y="48900"/>
                  </a:cubicBezTo>
                  <a:cubicBezTo>
                    <a:pt x="28421" y="50187"/>
                    <a:pt x="28421" y="50187"/>
                    <a:pt x="28421" y="50187"/>
                  </a:cubicBezTo>
                  <a:cubicBezTo>
                    <a:pt x="29473" y="51152"/>
                    <a:pt x="29473" y="51152"/>
                    <a:pt x="29473" y="51152"/>
                  </a:cubicBezTo>
                  <a:cubicBezTo>
                    <a:pt x="29999" y="52439"/>
                    <a:pt x="29999" y="52439"/>
                    <a:pt x="29999" y="52439"/>
                  </a:cubicBezTo>
                  <a:cubicBezTo>
                    <a:pt x="29999" y="53726"/>
                    <a:pt x="29999" y="53726"/>
                    <a:pt x="29999" y="53726"/>
                  </a:cubicBezTo>
                  <a:cubicBezTo>
                    <a:pt x="28421" y="54048"/>
                    <a:pt x="28421" y="54048"/>
                    <a:pt x="28421" y="54048"/>
                  </a:cubicBezTo>
                  <a:cubicBezTo>
                    <a:pt x="27894" y="55656"/>
                    <a:pt x="27894" y="55656"/>
                    <a:pt x="27894" y="55656"/>
                  </a:cubicBezTo>
                  <a:cubicBezTo>
                    <a:pt x="25789" y="56621"/>
                    <a:pt x="25789" y="56621"/>
                    <a:pt x="25789" y="56621"/>
                  </a:cubicBezTo>
                  <a:cubicBezTo>
                    <a:pt x="24210" y="57908"/>
                    <a:pt x="24210" y="57908"/>
                    <a:pt x="24210" y="57908"/>
                  </a:cubicBezTo>
                  <a:cubicBezTo>
                    <a:pt x="22105" y="59195"/>
                    <a:pt x="22105" y="59195"/>
                    <a:pt x="22105" y="59195"/>
                  </a:cubicBezTo>
                  <a:cubicBezTo>
                    <a:pt x="21052" y="60804"/>
                    <a:pt x="21052" y="60804"/>
                    <a:pt x="21052" y="60804"/>
                  </a:cubicBezTo>
                  <a:cubicBezTo>
                    <a:pt x="20000" y="61126"/>
                    <a:pt x="20000" y="61126"/>
                    <a:pt x="20000" y="61126"/>
                  </a:cubicBezTo>
                  <a:cubicBezTo>
                    <a:pt x="19473" y="62412"/>
                    <a:pt x="19473" y="62412"/>
                    <a:pt x="19473" y="62412"/>
                  </a:cubicBezTo>
                  <a:cubicBezTo>
                    <a:pt x="17894" y="63699"/>
                    <a:pt x="17894" y="63699"/>
                    <a:pt x="17894" y="63699"/>
                  </a:cubicBezTo>
                  <a:cubicBezTo>
                    <a:pt x="13684" y="66273"/>
                    <a:pt x="13684" y="66273"/>
                    <a:pt x="13684" y="66273"/>
                  </a:cubicBezTo>
                  <a:cubicBezTo>
                    <a:pt x="10526" y="67882"/>
                    <a:pt x="10526" y="67882"/>
                    <a:pt x="10526" y="67882"/>
                  </a:cubicBezTo>
                  <a:cubicBezTo>
                    <a:pt x="10000" y="68847"/>
                    <a:pt x="10000" y="68847"/>
                    <a:pt x="10000" y="68847"/>
                  </a:cubicBezTo>
                  <a:cubicBezTo>
                    <a:pt x="9473" y="70455"/>
                    <a:pt x="9473" y="70455"/>
                    <a:pt x="9473" y="70455"/>
                  </a:cubicBezTo>
                  <a:cubicBezTo>
                    <a:pt x="10526" y="71420"/>
                    <a:pt x="10526" y="71420"/>
                    <a:pt x="10526" y="71420"/>
                  </a:cubicBezTo>
                  <a:cubicBezTo>
                    <a:pt x="11578" y="71742"/>
                    <a:pt x="11578" y="71742"/>
                    <a:pt x="11578" y="71742"/>
                  </a:cubicBezTo>
                  <a:cubicBezTo>
                    <a:pt x="12105" y="71742"/>
                    <a:pt x="12105" y="71742"/>
                    <a:pt x="12105" y="71742"/>
                  </a:cubicBezTo>
                  <a:cubicBezTo>
                    <a:pt x="13684" y="72707"/>
                    <a:pt x="13684" y="72707"/>
                    <a:pt x="13684" y="72707"/>
                  </a:cubicBezTo>
                  <a:cubicBezTo>
                    <a:pt x="13157" y="73351"/>
                    <a:pt x="13157" y="73351"/>
                    <a:pt x="13157" y="73351"/>
                  </a:cubicBezTo>
                  <a:cubicBezTo>
                    <a:pt x="13157" y="75924"/>
                    <a:pt x="13157" y="75924"/>
                    <a:pt x="13157" y="75924"/>
                  </a:cubicBezTo>
                  <a:cubicBezTo>
                    <a:pt x="12631" y="77211"/>
                    <a:pt x="12631" y="77211"/>
                    <a:pt x="12631" y="77211"/>
                  </a:cubicBezTo>
                  <a:cubicBezTo>
                    <a:pt x="12631" y="77855"/>
                    <a:pt x="12631" y="77855"/>
                    <a:pt x="12631" y="77855"/>
                  </a:cubicBezTo>
                  <a:cubicBezTo>
                    <a:pt x="10000" y="78498"/>
                    <a:pt x="10000" y="78498"/>
                    <a:pt x="10000" y="78498"/>
                  </a:cubicBezTo>
                  <a:cubicBezTo>
                    <a:pt x="9473" y="79142"/>
                    <a:pt x="9473" y="79142"/>
                    <a:pt x="9473" y="79142"/>
                  </a:cubicBezTo>
                  <a:cubicBezTo>
                    <a:pt x="9473" y="80750"/>
                    <a:pt x="9473" y="80750"/>
                    <a:pt x="9473" y="80750"/>
                  </a:cubicBezTo>
                  <a:cubicBezTo>
                    <a:pt x="0" y="106166"/>
                    <a:pt x="0" y="106166"/>
                    <a:pt x="0" y="106166"/>
                  </a:cubicBezTo>
                  <a:cubicBezTo>
                    <a:pt x="18421" y="108739"/>
                    <a:pt x="53684" y="113243"/>
                    <a:pt x="53684" y="113243"/>
                  </a:cubicBezTo>
                  <a:cubicBezTo>
                    <a:pt x="109473" y="119999"/>
                    <a:pt x="109473" y="119999"/>
                    <a:pt x="109473" y="119999"/>
                  </a:cubicBezTo>
                  <a:cubicBezTo>
                    <a:pt x="119999" y="82359"/>
                    <a:pt x="119999" y="82359"/>
                    <a:pt x="119999" y="82359"/>
                  </a:cubicBezTo>
                  <a:cubicBezTo>
                    <a:pt x="118947" y="81715"/>
                    <a:pt x="118947" y="81715"/>
                    <a:pt x="118947" y="81715"/>
                  </a:cubicBezTo>
                  <a:cubicBezTo>
                    <a:pt x="117894" y="81072"/>
                    <a:pt x="117894" y="81072"/>
                    <a:pt x="117894" y="81072"/>
                  </a:cubicBezTo>
                  <a:cubicBezTo>
                    <a:pt x="117894" y="80750"/>
                    <a:pt x="117894" y="80750"/>
                    <a:pt x="117894" y="80750"/>
                  </a:cubicBezTo>
                  <a:cubicBezTo>
                    <a:pt x="117368" y="79463"/>
                    <a:pt x="117368" y="79463"/>
                    <a:pt x="117368" y="79463"/>
                  </a:cubicBezTo>
                  <a:cubicBezTo>
                    <a:pt x="116315" y="78498"/>
                    <a:pt x="116315" y="78498"/>
                    <a:pt x="116315" y="78498"/>
                  </a:cubicBezTo>
                  <a:cubicBezTo>
                    <a:pt x="114736" y="77533"/>
                    <a:pt x="114736" y="77533"/>
                    <a:pt x="114736" y="77533"/>
                  </a:cubicBezTo>
                  <a:cubicBezTo>
                    <a:pt x="112631" y="77533"/>
                    <a:pt x="112631" y="77533"/>
                    <a:pt x="112631" y="77533"/>
                  </a:cubicBezTo>
                  <a:cubicBezTo>
                    <a:pt x="112105" y="79142"/>
                    <a:pt x="112105" y="79142"/>
                    <a:pt x="112105" y="79142"/>
                  </a:cubicBezTo>
                  <a:cubicBezTo>
                    <a:pt x="111578" y="80107"/>
                    <a:pt x="111578" y="80107"/>
                    <a:pt x="111578" y="80107"/>
                  </a:cubicBezTo>
                  <a:cubicBezTo>
                    <a:pt x="106315" y="79785"/>
                    <a:pt x="106315" y="79785"/>
                    <a:pt x="106315" y="79785"/>
                  </a:cubicBezTo>
                  <a:cubicBezTo>
                    <a:pt x="103684" y="79142"/>
                    <a:pt x="103684" y="79142"/>
                    <a:pt x="103684" y="79142"/>
                  </a:cubicBezTo>
                  <a:cubicBezTo>
                    <a:pt x="99473" y="78820"/>
                    <a:pt x="99473" y="78820"/>
                    <a:pt x="99473" y="78820"/>
                  </a:cubicBezTo>
                  <a:cubicBezTo>
                    <a:pt x="97368" y="78820"/>
                    <a:pt x="97368" y="78820"/>
                    <a:pt x="97368" y="78820"/>
                  </a:cubicBezTo>
                  <a:cubicBezTo>
                    <a:pt x="96842" y="79463"/>
                    <a:pt x="96842" y="79463"/>
                    <a:pt x="96842" y="79463"/>
                  </a:cubicBezTo>
                  <a:cubicBezTo>
                    <a:pt x="96842" y="80107"/>
                    <a:pt x="96842" y="80107"/>
                    <a:pt x="96842" y="80107"/>
                  </a:cubicBezTo>
                  <a:cubicBezTo>
                    <a:pt x="94210" y="79463"/>
                    <a:pt x="94210" y="79463"/>
                    <a:pt x="94210" y="79463"/>
                  </a:cubicBezTo>
                  <a:cubicBezTo>
                    <a:pt x="91578" y="78498"/>
                    <a:pt x="91578" y="78498"/>
                    <a:pt x="91578" y="78498"/>
                  </a:cubicBezTo>
                  <a:cubicBezTo>
                    <a:pt x="89999" y="78498"/>
                    <a:pt x="89999" y="78498"/>
                    <a:pt x="89999" y="78498"/>
                  </a:cubicBezTo>
                  <a:cubicBezTo>
                    <a:pt x="88947" y="78498"/>
                    <a:pt x="88947" y="78498"/>
                    <a:pt x="88947" y="78498"/>
                  </a:cubicBezTo>
                  <a:cubicBezTo>
                    <a:pt x="88421" y="79463"/>
                    <a:pt x="88421" y="79463"/>
                    <a:pt x="88421" y="79463"/>
                  </a:cubicBezTo>
                  <a:cubicBezTo>
                    <a:pt x="88421" y="80107"/>
                    <a:pt x="88421" y="80107"/>
                    <a:pt x="88421" y="80107"/>
                  </a:cubicBezTo>
                  <a:cubicBezTo>
                    <a:pt x="86315" y="80107"/>
                    <a:pt x="86315" y="80107"/>
                    <a:pt x="86315" y="80107"/>
                  </a:cubicBezTo>
                  <a:cubicBezTo>
                    <a:pt x="85263" y="78820"/>
                    <a:pt x="85263" y="78820"/>
                    <a:pt x="85263" y="78820"/>
                  </a:cubicBezTo>
                  <a:cubicBezTo>
                    <a:pt x="85263" y="77855"/>
                    <a:pt x="85263" y="77855"/>
                    <a:pt x="85263" y="77855"/>
                  </a:cubicBezTo>
                  <a:cubicBezTo>
                    <a:pt x="85263" y="76568"/>
                    <a:pt x="85263" y="76568"/>
                    <a:pt x="85263" y="76568"/>
                  </a:cubicBezTo>
                  <a:cubicBezTo>
                    <a:pt x="84210" y="74638"/>
                    <a:pt x="84210" y="74638"/>
                    <a:pt x="84210" y="74638"/>
                  </a:cubicBezTo>
                  <a:cubicBezTo>
                    <a:pt x="84210" y="72707"/>
                    <a:pt x="84210" y="72707"/>
                    <a:pt x="84210" y="72707"/>
                  </a:cubicBezTo>
                  <a:cubicBezTo>
                    <a:pt x="82105" y="72707"/>
                    <a:pt x="82105" y="72707"/>
                    <a:pt x="82105" y="72707"/>
                  </a:cubicBezTo>
                  <a:cubicBezTo>
                    <a:pt x="79473" y="71742"/>
                    <a:pt x="79473" y="71742"/>
                    <a:pt x="79473" y="71742"/>
                  </a:cubicBezTo>
                  <a:cubicBezTo>
                    <a:pt x="78421" y="70777"/>
                    <a:pt x="78421" y="70777"/>
                    <a:pt x="78421" y="70777"/>
                  </a:cubicBezTo>
                  <a:cubicBezTo>
                    <a:pt x="78421" y="70134"/>
                    <a:pt x="78421" y="70134"/>
                    <a:pt x="78421" y="70134"/>
                  </a:cubicBezTo>
                  <a:cubicBezTo>
                    <a:pt x="78421" y="68525"/>
                    <a:pt x="78421" y="68525"/>
                    <a:pt x="78421" y="68525"/>
                  </a:cubicBezTo>
                  <a:cubicBezTo>
                    <a:pt x="78421" y="66916"/>
                    <a:pt x="78421" y="66916"/>
                    <a:pt x="78421" y="66916"/>
                  </a:cubicBezTo>
                  <a:cubicBezTo>
                    <a:pt x="76315" y="65630"/>
                    <a:pt x="76315" y="65630"/>
                    <a:pt x="76315" y="65630"/>
                  </a:cubicBezTo>
                  <a:cubicBezTo>
                    <a:pt x="76315" y="64664"/>
                    <a:pt x="76315" y="64664"/>
                    <a:pt x="76315" y="64664"/>
                  </a:cubicBezTo>
                  <a:cubicBezTo>
                    <a:pt x="76315" y="62734"/>
                    <a:pt x="76315" y="62734"/>
                    <a:pt x="76315" y="62734"/>
                  </a:cubicBezTo>
                  <a:cubicBezTo>
                    <a:pt x="75789" y="60160"/>
                    <a:pt x="75789" y="60160"/>
                    <a:pt x="75789" y="60160"/>
                  </a:cubicBezTo>
                  <a:cubicBezTo>
                    <a:pt x="74736" y="58873"/>
                    <a:pt x="74736" y="58873"/>
                    <a:pt x="74736" y="58873"/>
                  </a:cubicBezTo>
                  <a:cubicBezTo>
                    <a:pt x="74210" y="57587"/>
                    <a:pt x="74210" y="57587"/>
                    <a:pt x="74210" y="57587"/>
                  </a:cubicBezTo>
                  <a:cubicBezTo>
                    <a:pt x="73157" y="57587"/>
                    <a:pt x="73157" y="57587"/>
                    <a:pt x="73157" y="57587"/>
                  </a:cubicBezTo>
                  <a:cubicBezTo>
                    <a:pt x="71052" y="58552"/>
                    <a:pt x="71052" y="58552"/>
                    <a:pt x="71052" y="58552"/>
                  </a:cubicBezTo>
                  <a:cubicBezTo>
                    <a:pt x="70000" y="58552"/>
                    <a:pt x="70000" y="58552"/>
                    <a:pt x="70000" y="58552"/>
                  </a:cubicBezTo>
                  <a:cubicBezTo>
                    <a:pt x="68421" y="58873"/>
                    <a:pt x="68421" y="58873"/>
                    <a:pt x="68421" y="58873"/>
                  </a:cubicBezTo>
                  <a:cubicBezTo>
                    <a:pt x="66842" y="59839"/>
                    <a:pt x="66842" y="59839"/>
                    <a:pt x="66842" y="59839"/>
                  </a:cubicBezTo>
                  <a:cubicBezTo>
                    <a:pt x="65789" y="59839"/>
                    <a:pt x="65789" y="59839"/>
                    <a:pt x="65789" y="59839"/>
                  </a:cubicBezTo>
                  <a:cubicBezTo>
                    <a:pt x="65789" y="58873"/>
                    <a:pt x="65789" y="58873"/>
                    <a:pt x="65789" y="58873"/>
                  </a:cubicBezTo>
                  <a:cubicBezTo>
                    <a:pt x="63684" y="58230"/>
                    <a:pt x="63684" y="58230"/>
                    <a:pt x="63684" y="58230"/>
                  </a:cubicBezTo>
                  <a:cubicBezTo>
                    <a:pt x="62631" y="57587"/>
                    <a:pt x="62631" y="57587"/>
                    <a:pt x="62631" y="57587"/>
                  </a:cubicBezTo>
                  <a:cubicBezTo>
                    <a:pt x="64210" y="55335"/>
                    <a:pt x="64210" y="55335"/>
                    <a:pt x="64210" y="55335"/>
                  </a:cubicBezTo>
                  <a:cubicBezTo>
                    <a:pt x="65789" y="54048"/>
                    <a:pt x="65789" y="54048"/>
                    <a:pt x="65789" y="54048"/>
                  </a:cubicBezTo>
                  <a:cubicBezTo>
                    <a:pt x="67368" y="54048"/>
                    <a:pt x="67368" y="54048"/>
                    <a:pt x="67368" y="54048"/>
                  </a:cubicBezTo>
                  <a:cubicBezTo>
                    <a:pt x="67894" y="53404"/>
                    <a:pt x="67894" y="53404"/>
                    <a:pt x="67894" y="53404"/>
                  </a:cubicBezTo>
                  <a:cubicBezTo>
                    <a:pt x="66842" y="51474"/>
                    <a:pt x="66842" y="51474"/>
                    <a:pt x="66842" y="51474"/>
                  </a:cubicBezTo>
                  <a:cubicBezTo>
                    <a:pt x="67368" y="49544"/>
                    <a:pt x="67368" y="49544"/>
                    <a:pt x="67368" y="49544"/>
                  </a:cubicBezTo>
                  <a:cubicBezTo>
                    <a:pt x="68947" y="47292"/>
                    <a:pt x="68947" y="47292"/>
                    <a:pt x="68947" y="47292"/>
                  </a:cubicBezTo>
                  <a:cubicBezTo>
                    <a:pt x="70526" y="45361"/>
                    <a:pt x="70526" y="45361"/>
                    <a:pt x="70526" y="45361"/>
                  </a:cubicBezTo>
                  <a:cubicBezTo>
                    <a:pt x="72105" y="43431"/>
                    <a:pt x="72105" y="43431"/>
                    <a:pt x="72105" y="43431"/>
                  </a:cubicBezTo>
                  <a:cubicBezTo>
                    <a:pt x="72105" y="42144"/>
                    <a:pt x="72105" y="42144"/>
                    <a:pt x="72105" y="42144"/>
                  </a:cubicBezTo>
                  <a:cubicBezTo>
                    <a:pt x="67368" y="41501"/>
                    <a:pt x="67368" y="41501"/>
                    <a:pt x="67368" y="41501"/>
                  </a:cubicBezTo>
                  <a:cubicBezTo>
                    <a:pt x="67368" y="41179"/>
                    <a:pt x="67368" y="41179"/>
                    <a:pt x="67368" y="41179"/>
                  </a:cubicBezTo>
                  <a:cubicBezTo>
                    <a:pt x="65789" y="39892"/>
                    <a:pt x="65789" y="39892"/>
                    <a:pt x="65789" y="39892"/>
                  </a:cubicBezTo>
                  <a:cubicBezTo>
                    <a:pt x="64736" y="37962"/>
                    <a:pt x="64736" y="37962"/>
                    <a:pt x="64736" y="37962"/>
                  </a:cubicBezTo>
                  <a:cubicBezTo>
                    <a:pt x="64210" y="35710"/>
                    <a:pt x="64210" y="35710"/>
                    <a:pt x="64210" y="35710"/>
                  </a:cubicBezTo>
                  <a:cubicBezTo>
                    <a:pt x="62631" y="34101"/>
                    <a:pt x="62631" y="34101"/>
                    <a:pt x="62631" y="34101"/>
                  </a:cubicBezTo>
                  <a:cubicBezTo>
                    <a:pt x="59999" y="32493"/>
                    <a:pt x="59999" y="32493"/>
                    <a:pt x="59999" y="32493"/>
                  </a:cubicBezTo>
                  <a:cubicBezTo>
                    <a:pt x="57368" y="29919"/>
                    <a:pt x="57368" y="29919"/>
                    <a:pt x="57368" y="29919"/>
                  </a:cubicBezTo>
                  <a:cubicBezTo>
                    <a:pt x="56842" y="28310"/>
                    <a:pt x="56842" y="28310"/>
                    <a:pt x="56842" y="28310"/>
                  </a:cubicBezTo>
                  <a:cubicBezTo>
                    <a:pt x="54736" y="26380"/>
                    <a:pt x="54736" y="26380"/>
                    <a:pt x="54736" y="26380"/>
                  </a:cubicBezTo>
                  <a:cubicBezTo>
                    <a:pt x="54736" y="25415"/>
                    <a:pt x="54736" y="25415"/>
                    <a:pt x="54736" y="25415"/>
                  </a:cubicBezTo>
                  <a:cubicBezTo>
                    <a:pt x="53157" y="24450"/>
                    <a:pt x="53157" y="24450"/>
                    <a:pt x="53157" y="24450"/>
                  </a:cubicBezTo>
                  <a:cubicBezTo>
                    <a:pt x="53157" y="23163"/>
                    <a:pt x="53157" y="23163"/>
                    <a:pt x="53157" y="23163"/>
                  </a:cubicBezTo>
                  <a:cubicBezTo>
                    <a:pt x="53157" y="22198"/>
                    <a:pt x="53157" y="22198"/>
                    <a:pt x="53157" y="22198"/>
                  </a:cubicBezTo>
                  <a:cubicBezTo>
                    <a:pt x="52105" y="20589"/>
                    <a:pt x="52105" y="20589"/>
                    <a:pt x="52105" y="20589"/>
                  </a:cubicBezTo>
                  <a:cubicBezTo>
                    <a:pt x="51052" y="19946"/>
                    <a:pt x="51052" y="19946"/>
                    <a:pt x="51052" y="19946"/>
                  </a:cubicBezTo>
                  <a:cubicBezTo>
                    <a:pt x="51052" y="18981"/>
                    <a:pt x="51052" y="18981"/>
                    <a:pt x="51052" y="18981"/>
                  </a:cubicBezTo>
                  <a:cubicBezTo>
                    <a:pt x="51578" y="15442"/>
                    <a:pt x="51578" y="15442"/>
                    <a:pt x="51578" y="15442"/>
                  </a:cubicBezTo>
                  <a:cubicBezTo>
                    <a:pt x="53157" y="11581"/>
                    <a:pt x="53157" y="11581"/>
                    <a:pt x="53157" y="11581"/>
                  </a:cubicBezTo>
                  <a:cubicBezTo>
                    <a:pt x="54736" y="8042"/>
                    <a:pt x="54736" y="8042"/>
                    <a:pt x="54736" y="8042"/>
                  </a:cubicBezTo>
                  <a:cubicBezTo>
                    <a:pt x="55789" y="5790"/>
                    <a:pt x="55789" y="5790"/>
                    <a:pt x="55789" y="5790"/>
                  </a:cubicBezTo>
                  <a:cubicBezTo>
                    <a:pt x="56842" y="2573"/>
                    <a:pt x="56842" y="2573"/>
                    <a:pt x="56842" y="2573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27368" y="36675"/>
                    <a:pt x="24736" y="38605"/>
                  </a:cubicBezTo>
                  <a:cubicBezTo>
                    <a:pt x="22631" y="40857"/>
                    <a:pt x="25263" y="40214"/>
                    <a:pt x="25263" y="42466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2" name="Shape 1401">
              <a:extLst>
                <a:ext uri="{FF2B5EF4-FFF2-40B4-BE49-F238E27FC236}">
                  <a16:creationId xmlns:a16="http://schemas.microsoft.com/office/drawing/2014/main" id="{B4D5BDCA-161D-9478-0C5B-066B4A6CA229}"/>
                </a:ext>
              </a:extLst>
            </p:cNvPr>
            <p:cNvSpPr/>
            <p:nvPr/>
          </p:nvSpPr>
          <p:spPr>
            <a:xfrm>
              <a:off x="5775501" y="1743205"/>
              <a:ext cx="558211" cy="360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28571"/>
                  </a:moveTo>
                  <a:cubicBezTo>
                    <a:pt x="120000" y="28571"/>
                    <a:pt x="74578" y="20000"/>
                    <a:pt x="56470" y="15714"/>
                  </a:cubicBezTo>
                  <a:cubicBezTo>
                    <a:pt x="34373" y="10476"/>
                    <a:pt x="3375" y="0"/>
                    <a:pt x="3375" y="0"/>
                  </a:cubicBezTo>
                  <a:cubicBezTo>
                    <a:pt x="2762" y="4761"/>
                    <a:pt x="2762" y="4761"/>
                    <a:pt x="2762" y="4761"/>
                  </a:cubicBezTo>
                  <a:cubicBezTo>
                    <a:pt x="2148" y="8095"/>
                    <a:pt x="2148" y="8095"/>
                    <a:pt x="2148" y="8095"/>
                  </a:cubicBezTo>
                  <a:cubicBezTo>
                    <a:pt x="1227" y="13333"/>
                    <a:pt x="1227" y="13333"/>
                    <a:pt x="1227" y="13333"/>
                  </a:cubicBezTo>
                  <a:cubicBezTo>
                    <a:pt x="306" y="19047"/>
                    <a:pt x="306" y="19047"/>
                    <a:pt x="306" y="19047"/>
                  </a:cubicBezTo>
                  <a:cubicBezTo>
                    <a:pt x="0" y="24285"/>
                    <a:pt x="0" y="24285"/>
                    <a:pt x="0" y="24285"/>
                  </a:cubicBezTo>
                  <a:cubicBezTo>
                    <a:pt x="0" y="25714"/>
                    <a:pt x="0" y="25714"/>
                    <a:pt x="0" y="25714"/>
                  </a:cubicBezTo>
                  <a:cubicBezTo>
                    <a:pt x="613" y="26666"/>
                    <a:pt x="613" y="26666"/>
                    <a:pt x="613" y="26666"/>
                  </a:cubicBezTo>
                  <a:cubicBezTo>
                    <a:pt x="1227" y="29047"/>
                    <a:pt x="1227" y="29047"/>
                    <a:pt x="1227" y="29047"/>
                  </a:cubicBezTo>
                  <a:cubicBezTo>
                    <a:pt x="1227" y="30476"/>
                    <a:pt x="1227" y="30476"/>
                    <a:pt x="1227" y="30476"/>
                  </a:cubicBezTo>
                  <a:cubicBezTo>
                    <a:pt x="1227" y="32380"/>
                    <a:pt x="1227" y="32380"/>
                    <a:pt x="1227" y="32380"/>
                  </a:cubicBezTo>
                  <a:cubicBezTo>
                    <a:pt x="2148" y="33809"/>
                    <a:pt x="2148" y="33809"/>
                    <a:pt x="2148" y="33809"/>
                  </a:cubicBezTo>
                  <a:cubicBezTo>
                    <a:pt x="2148" y="35238"/>
                    <a:pt x="2148" y="35238"/>
                    <a:pt x="2148" y="35238"/>
                  </a:cubicBezTo>
                  <a:cubicBezTo>
                    <a:pt x="3375" y="38095"/>
                    <a:pt x="3375" y="38095"/>
                    <a:pt x="3375" y="38095"/>
                  </a:cubicBezTo>
                  <a:cubicBezTo>
                    <a:pt x="3682" y="40476"/>
                    <a:pt x="3682" y="40476"/>
                    <a:pt x="3682" y="40476"/>
                  </a:cubicBezTo>
                  <a:cubicBezTo>
                    <a:pt x="5217" y="44285"/>
                    <a:pt x="5217" y="44285"/>
                    <a:pt x="5217" y="44285"/>
                  </a:cubicBezTo>
                  <a:cubicBezTo>
                    <a:pt x="6751" y="46666"/>
                    <a:pt x="6751" y="46666"/>
                    <a:pt x="6751" y="46666"/>
                  </a:cubicBezTo>
                  <a:cubicBezTo>
                    <a:pt x="7672" y="49047"/>
                    <a:pt x="7672" y="49047"/>
                    <a:pt x="7672" y="49047"/>
                  </a:cubicBezTo>
                  <a:cubicBezTo>
                    <a:pt x="7979" y="52380"/>
                    <a:pt x="7979" y="52380"/>
                    <a:pt x="7979" y="52380"/>
                  </a:cubicBezTo>
                  <a:cubicBezTo>
                    <a:pt x="8593" y="55238"/>
                    <a:pt x="8593" y="55238"/>
                    <a:pt x="8593" y="55238"/>
                  </a:cubicBezTo>
                  <a:cubicBezTo>
                    <a:pt x="9514" y="57142"/>
                    <a:pt x="9514" y="57142"/>
                    <a:pt x="9514" y="57142"/>
                  </a:cubicBezTo>
                  <a:cubicBezTo>
                    <a:pt x="9514" y="57619"/>
                    <a:pt x="9514" y="57619"/>
                    <a:pt x="9514" y="57619"/>
                  </a:cubicBezTo>
                  <a:cubicBezTo>
                    <a:pt x="12276" y="58571"/>
                    <a:pt x="12276" y="58571"/>
                    <a:pt x="12276" y="58571"/>
                  </a:cubicBezTo>
                  <a:cubicBezTo>
                    <a:pt x="12276" y="60476"/>
                    <a:pt x="12276" y="60476"/>
                    <a:pt x="12276" y="60476"/>
                  </a:cubicBezTo>
                  <a:cubicBezTo>
                    <a:pt x="11355" y="63333"/>
                    <a:pt x="11355" y="63333"/>
                    <a:pt x="11355" y="63333"/>
                  </a:cubicBezTo>
                  <a:cubicBezTo>
                    <a:pt x="10434" y="66190"/>
                    <a:pt x="10434" y="66190"/>
                    <a:pt x="10434" y="66190"/>
                  </a:cubicBezTo>
                  <a:cubicBezTo>
                    <a:pt x="9514" y="69523"/>
                    <a:pt x="9514" y="69523"/>
                    <a:pt x="9514" y="69523"/>
                  </a:cubicBezTo>
                  <a:cubicBezTo>
                    <a:pt x="9207" y="72380"/>
                    <a:pt x="9207" y="72380"/>
                    <a:pt x="9207" y="72380"/>
                  </a:cubicBezTo>
                  <a:cubicBezTo>
                    <a:pt x="9820" y="75238"/>
                    <a:pt x="9820" y="75238"/>
                    <a:pt x="9820" y="75238"/>
                  </a:cubicBezTo>
                  <a:cubicBezTo>
                    <a:pt x="9514" y="76190"/>
                    <a:pt x="9514" y="76190"/>
                    <a:pt x="9514" y="76190"/>
                  </a:cubicBezTo>
                  <a:cubicBezTo>
                    <a:pt x="8593" y="76190"/>
                    <a:pt x="8593" y="76190"/>
                    <a:pt x="8593" y="76190"/>
                  </a:cubicBezTo>
                  <a:cubicBezTo>
                    <a:pt x="7672" y="78095"/>
                    <a:pt x="7672" y="78095"/>
                    <a:pt x="7672" y="78095"/>
                  </a:cubicBezTo>
                  <a:cubicBezTo>
                    <a:pt x="6751" y="81428"/>
                    <a:pt x="6751" y="81428"/>
                    <a:pt x="6751" y="81428"/>
                  </a:cubicBezTo>
                  <a:cubicBezTo>
                    <a:pt x="7365" y="82380"/>
                    <a:pt x="7365" y="82380"/>
                    <a:pt x="7365" y="82380"/>
                  </a:cubicBezTo>
                  <a:cubicBezTo>
                    <a:pt x="8593" y="83333"/>
                    <a:pt x="8593" y="83333"/>
                    <a:pt x="8593" y="83333"/>
                  </a:cubicBezTo>
                  <a:cubicBezTo>
                    <a:pt x="8593" y="84761"/>
                    <a:pt x="8593" y="84761"/>
                    <a:pt x="8593" y="84761"/>
                  </a:cubicBezTo>
                  <a:cubicBezTo>
                    <a:pt x="9207" y="84761"/>
                    <a:pt x="9207" y="84761"/>
                    <a:pt x="9207" y="84761"/>
                  </a:cubicBezTo>
                  <a:cubicBezTo>
                    <a:pt x="10127" y="83333"/>
                    <a:pt x="10127" y="83333"/>
                    <a:pt x="10127" y="83333"/>
                  </a:cubicBezTo>
                  <a:cubicBezTo>
                    <a:pt x="11048" y="82857"/>
                    <a:pt x="11048" y="82857"/>
                    <a:pt x="11048" y="82857"/>
                  </a:cubicBezTo>
                  <a:cubicBezTo>
                    <a:pt x="11662" y="82857"/>
                    <a:pt x="11662" y="82857"/>
                    <a:pt x="11662" y="82857"/>
                  </a:cubicBezTo>
                  <a:cubicBezTo>
                    <a:pt x="12890" y="81428"/>
                    <a:pt x="12890" y="81428"/>
                    <a:pt x="12890" y="81428"/>
                  </a:cubicBezTo>
                  <a:cubicBezTo>
                    <a:pt x="13503" y="81428"/>
                    <a:pt x="13503" y="81428"/>
                    <a:pt x="13503" y="81428"/>
                  </a:cubicBezTo>
                  <a:cubicBezTo>
                    <a:pt x="13810" y="83333"/>
                    <a:pt x="13810" y="83333"/>
                    <a:pt x="13810" y="83333"/>
                  </a:cubicBezTo>
                  <a:cubicBezTo>
                    <a:pt x="14424" y="85238"/>
                    <a:pt x="14424" y="85238"/>
                    <a:pt x="14424" y="85238"/>
                  </a:cubicBezTo>
                  <a:cubicBezTo>
                    <a:pt x="14731" y="89047"/>
                    <a:pt x="14731" y="89047"/>
                    <a:pt x="14731" y="89047"/>
                  </a:cubicBezTo>
                  <a:cubicBezTo>
                    <a:pt x="14731" y="91904"/>
                    <a:pt x="14731" y="91904"/>
                    <a:pt x="14731" y="91904"/>
                  </a:cubicBezTo>
                  <a:cubicBezTo>
                    <a:pt x="14731" y="93333"/>
                    <a:pt x="14731" y="93333"/>
                    <a:pt x="14731" y="93333"/>
                  </a:cubicBezTo>
                  <a:cubicBezTo>
                    <a:pt x="15959" y="95238"/>
                    <a:pt x="15959" y="95238"/>
                    <a:pt x="15959" y="95238"/>
                  </a:cubicBezTo>
                  <a:cubicBezTo>
                    <a:pt x="15959" y="97619"/>
                    <a:pt x="15959" y="97619"/>
                    <a:pt x="15959" y="97619"/>
                  </a:cubicBezTo>
                  <a:cubicBezTo>
                    <a:pt x="15959" y="100000"/>
                    <a:pt x="15959" y="100000"/>
                    <a:pt x="15959" y="100000"/>
                  </a:cubicBezTo>
                  <a:cubicBezTo>
                    <a:pt x="15959" y="100952"/>
                    <a:pt x="15959" y="100952"/>
                    <a:pt x="15959" y="100952"/>
                  </a:cubicBezTo>
                  <a:cubicBezTo>
                    <a:pt x="16572" y="102380"/>
                    <a:pt x="16572" y="102380"/>
                    <a:pt x="16572" y="102380"/>
                  </a:cubicBezTo>
                  <a:cubicBezTo>
                    <a:pt x="18107" y="103809"/>
                    <a:pt x="18107" y="103809"/>
                    <a:pt x="18107" y="103809"/>
                  </a:cubicBezTo>
                  <a:cubicBezTo>
                    <a:pt x="19335" y="103809"/>
                    <a:pt x="19335" y="103809"/>
                    <a:pt x="19335" y="103809"/>
                  </a:cubicBezTo>
                  <a:cubicBezTo>
                    <a:pt x="19335" y="106666"/>
                    <a:pt x="19335" y="106666"/>
                    <a:pt x="19335" y="106666"/>
                  </a:cubicBezTo>
                  <a:cubicBezTo>
                    <a:pt x="19948" y="109523"/>
                    <a:pt x="19948" y="109523"/>
                    <a:pt x="19948" y="109523"/>
                  </a:cubicBezTo>
                  <a:cubicBezTo>
                    <a:pt x="19948" y="111428"/>
                    <a:pt x="19948" y="111428"/>
                    <a:pt x="19948" y="111428"/>
                  </a:cubicBezTo>
                  <a:cubicBezTo>
                    <a:pt x="19948" y="112857"/>
                    <a:pt x="19948" y="112857"/>
                    <a:pt x="19948" y="112857"/>
                  </a:cubicBezTo>
                  <a:cubicBezTo>
                    <a:pt x="20562" y="114761"/>
                    <a:pt x="20562" y="114761"/>
                    <a:pt x="20562" y="114761"/>
                  </a:cubicBezTo>
                  <a:cubicBezTo>
                    <a:pt x="21790" y="114761"/>
                    <a:pt x="21790" y="114761"/>
                    <a:pt x="21790" y="114761"/>
                  </a:cubicBezTo>
                  <a:cubicBezTo>
                    <a:pt x="21790" y="113809"/>
                    <a:pt x="21790" y="113809"/>
                    <a:pt x="21790" y="113809"/>
                  </a:cubicBezTo>
                  <a:cubicBezTo>
                    <a:pt x="22097" y="112380"/>
                    <a:pt x="22097" y="112380"/>
                    <a:pt x="22097" y="112380"/>
                  </a:cubicBezTo>
                  <a:cubicBezTo>
                    <a:pt x="22710" y="112380"/>
                    <a:pt x="22710" y="112380"/>
                    <a:pt x="22710" y="112380"/>
                  </a:cubicBezTo>
                  <a:cubicBezTo>
                    <a:pt x="23631" y="112380"/>
                    <a:pt x="23631" y="112380"/>
                    <a:pt x="23631" y="112380"/>
                  </a:cubicBezTo>
                  <a:cubicBezTo>
                    <a:pt x="25166" y="113809"/>
                    <a:pt x="25166" y="113809"/>
                    <a:pt x="25166" y="113809"/>
                  </a:cubicBezTo>
                  <a:cubicBezTo>
                    <a:pt x="26700" y="114761"/>
                    <a:pt x="26700" y="114761"/>
                    <a:pt x="26700" y="114761"/>
                  </a:cubicBezTo>
                  <a:cubicBezTo>
                    <a:pt x="26700" y="113809"/>
                    <a:pt x="26700" y="113809"/>
                    <a:pt x="26700" y="113809"/>
                  </a:cubicBezTo>
                  <a:cubicBezTo>
                    <a:pt x="27007" y="112857"/>
                    <a:pt x="27007" y="112857"/>
                    <a:pt x="27007" y="112857"/>
                  </a:cubicBezTo>
                  <a:cubicBezTo>
                    <a:pt x="28235" y="112857"/>
                    <a:pt x="28235" y="112857"/>
                    <a:pt x="28235" y="112857"/>
                  </a:cubicBezTo>
                  <a:cubicBezTo>
                    <a:pt x="30690" y="113333"/>
                    <a:pt x="30690" y="113333"/>
                    <a:pt x="30690" y="113333"/>
                  </a:cubicBezTo>
                  <a:cubicBezTo>
                    <a:pt x="32225" y="114285"/>
                    <a:pt x="32225" y="114285"/>
                    <a:pt x="32225" y="114285"/>
                  </a:cubicBezTo>
                  <a:cubicBezTo>
                    <a:pt x="35294" y="114761"/>
                    <a:pt x="35294" y="114761"/>
                    <a:pt x="35294" y="114761"/>
                  </a:cubicBezTo>
                  <a:cubicBezTo>
                    <a:pt x="35601" y="113333"/>
                    <a:pt x="35601" y="113333"/>
                    <a:pt x="35601" y="113333"/>
                  </a:cubicBezTo>
                  <a:cubicBezTo>
                    <a:pt x="35907" y="110952"/>
                    <a:pt x="35907" y="110952"/>
                    <a:pt x="35907" y="110952"/>
                  </a:cubicBezTo>
                  <a:cubicBezTo>
                    <a:pt x="37135" y="110952"/>
                    <a:pt x="37135" y="110952"/>
                    <a:pt x="37135" y="110952"/>
                  </a:cubicBezTo>
                  <a:cubicBezTo>
                    <a:pt x="38056" y="112380"/>
                    <a:pt x="38056" y="112380"/>
                    <a:pt x="38056" y="112380"/>
                  </a:cubicBezTo>
                  <a:cubicBezTo>
                    <a:pt x="38670" y="113809"/>
                    <a:pt x="38670" y="113809"/>
                    <a:pt x="38670" y="113809"/>
                  </a:cubicBezTo>
                  <a:cubicBezTo>
                    <a:pt x="38976" y="115714"/>
                    <a:pt x="38976" y="115714"/>
                    <a:pt x="38976" y="115714"/>
                  </a:cubicBezTo>
                  <a:cubicBezTo>
                    <a:pt x="38976" y="116190"/>
                    <a:pt x="38976" y="116190"/>
                    <a:pt x="38976" y="116190"/>
                  </a:cubicBezTo>
                  <a:cubicBezTo>
                    <a:pt x="39590" y="117142"/>
                    <a:pt x="39590" y="117142"/>
                    <a:pt x="39590" y="117142"/>
                  </a:cubicBezTo>
                  <a:cubicBezTo>
                    <a:pt x="40204" y="118095"/>
                    <a:pt x="40204" y="118095"/>
                    <a:pt x="40204" y="118095"/>
                  </a:cubicBezTo>
                  <a:cubicBezTo>
                    <a:pt x="41739" y="105238"/>
                    <a:pt x="41739" y="105238"/>
                    <a:pt x="41739" y="105238"/>
                  </a:cubicBezTo>
                  <a:cubicBezTo>
                    <a:pt x="114168" y="120000"/>
                    <a:pt x="114168" y="120000"/>
                    <a:pt x="114168" y="120000"/>
                  </a:cubicBezTo>
                  <a:cubicBezTo>
                    <a:pt x="114475" y="120000"/>
                    <a:pt x="114475" y="120000"/>
                    <a:pt x="114475" y="120000"/>
                  </a:cubicBezTo>
                  <a:cubicBezTo>
                    <a:pt x="115703" y="98571"/>
                    <a:pt x="115703" y="98571"/>
                    <a:pt x="115703" y="98571"/>
                  </a:cubicBezTo>
                  <a:lnTo>
                    <a:pt x="120000" y="28571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3" name="Shape 1402">
              <a:extLst>
                <a:ext uri="{FF2B5EF4-FFF2-40B4-BE49-F238E27FC236}">
                  <a16:creationId xmlns:a16="http://schemas.microsoft.com/office/drawing/2014/main" id="{E80DAE83-1CBF-2F4B-A3FB-253115A2460F}"/>
                </a:ext>
              </a:extLst>
            </p:cNvPr>
            <p:cNvSpPr/>
            <p:nvPr/>
          </p:nvSpPr>
          <p:spPr>
            <a:xfrm>
              <a:off x="7897045" y="1787052"/>
              <a:ext cx="197314" cy="3153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46" y="120000"/>
                  </a:moveTo>
                  <a:lnTo>
                    <a:pt x="33846" y="118716"/>
                  </a:lnTo>
                  <a:lnTo>
                    <a:pt x="34871" y="116791"/>
                  </a:lnTo>
                  <a:lnTo>
                    <a:pt x="34871" y="116149"/>
                  </a:lnTo>
                  <a:lnTo>
                    <a:pt x="34871" y="114224"/>
                  </a:lnTo>
                  <a:lnTo>
                    <a:pt x="34871" y="112941"/>
                  </a:lnTo>
                  <a:lnTo>
                    <a:pt x="35897" y="111657"/>
                  </a:lnTo>
                  <a:lnTo>
                    <a:pt x="37948" y="111657"/>
                  </a:lnTo>
                  <a:lnTo>
                    <a:pt x="37948" y="109732"/>
                  </a:lnTo>
                  <a:lnTo>
                    <a:pt x="38974" y="108449"/>
                  </a:lnTo>
                  <a:lnTo>
                    <a:pt x="38974" y="106524"/>
                  </a:lnTo>
                  <a:lnTo>
                    <a:pt x="41025" y="106524"/>
                  </a:lnTo>
                  <a:lnTo>
                    <a:pt x="42051" y="106524"/>
                  </a:lnTo>
                  <a:lnTo>
                    <a:pt x="45128" y="106524"/>
                  </a:lnTo>
                  <a:lnTo>
                    <a:pt x="45128" y="103315"/>
                  </a:lnTo>
                  <a:lnTo>
                    <a:pt x="42051" y="103315"/>
                  </a:lnTo>
                  <a:lnTo>
                    <a:pt x="41025" y="103315"/>
                  </a:lnTo>
                  <a:lnTo>
                    <a:pt x="41025" y="102032"/>
                  </a:lnTo>
                  <a:lnTo>
                    <a:pt x="41025" y="101390"/>
                  </a:lnTo>
                  <a:lnTo>
                    <a:pt x="43076" y="100106"/>
                  </a:lnTo>
                  <a:lnTo>
                    <a:pt x="43076" y="99465"/>
                  </a:lnTo>
                  <a:lnTo>
                    <a:pt x="45128" y="98181"/>
                  </a:lnTo>
                  <a:lnTo>
                    <a:pt x="46153" y="98823"/>
                  </a:lnTo>
                  <a:lnTo>
                    <a:pt x="46153" y="99465"/>
                  </a:lnTo>
                  <a:lnTo>
                    <a:pt x="48205" y="98823"/>
                  </a:lnTo>
                  <a:lnTo>
                    <a:pt x="49230" y="98181"/>
                  </a:lnTo>
                  <a:lnTo>
                    <a:pt x="49230" y="96256"/>
                  </a:lnTo>
                  <a:lnTo>
                    <a:pt x="51282" y="97540"/>
                  </a:lnTo>
                  <a:lnTo>
                    <a:pt x="52307" y="98181"/>
                  </a:lnTo>
                  <a:lnTo>
                    <a:pt x="53333" y="98181"/>
                  </a:lnTo>
                  <a:lnTo>
                    <a:pt x="53333" y="96256"/>
                  </a:lnTo>
                  <a:lnTo>
                    <a:pt x="53333" y="95614"/>
                  </a:lnTo>
                  <a:lnTo>
                    <a:pt x="52307" y="95614"/>
                  </a:lnTo>
                  <a:lnTo>
                    <a:pt x="51282" y="94331"/>
                  </a:lnTo>
                  <a:lnTo>
                    <a:pt x="55384" y="94331"/>
                  </a:lnTo>
                  <a:lnTo>
                    <a:pt x="57435" y="94973"/>
                  </a:lnTo>
                  <a:lnTo>
                    <a:pt x="60512" y="94331"/>
                  </a:lnTo>
                  <a:lnTo>
                    <a:pt x="61538" y="92406"/>
                  </a:lnTo>
                  <a:lnTo>
                    <a:pt x="60512" y="89197"/>
                  </a:lnTo>
                  <a:lnTo>
                    <a:pt x="62564" y="89197"/>
                  </a:lnTo>
                  <a:lnTo>
                    <a:pt x="65641" y="91122"/>
                  </a:lnTo>
                  <a:lnTo>
                    <a:pt x="68717" y="90481"/>
                  </a:lnTo>
                  <a:lnTo>
                    <a:pt x="69743" y="89197"/>
                  </a:lnTo>
                  <a:lnTo>
                    <a:pt x="70769" y="86631"/>
                  </a:lnTo>
                  <a:lnTo>
                    <a:pt x="69743" y="84705"/>
                  </a:lnTo>
                  <a:lnTo>
                    <a:pt x="70769" y="82139"/>
                  </a:lnTo>
                  <a:lnTo>
                    <a:pt x="70769" y="80855"/>
                  </a:lnTo>
                  <a:lnTo>
                    <a:pt x="69743" y="78930"/>
                  </a:lnTo>
                  <a:lnTo>
                    <a:pt x="69743" y="77647"/>
                  </a:lnTo>
                  <a:lnTo>
                    <a:pt x="70769" y="75721"/>
                  </a:lnTo>
                  <a:lnTo>
                    <a:pt x="70769" y="74438"/>
                  </a:lnTo>
                  <a:lnTo>
                    <a:pt x="74871" y="77005"/>
                  </a:lnTo>
                  <a:lnTo>
                    <a:pt x="75897" y="78288"/>
                  </a:lnTo>
                  <a:lnTo>
                    <a:pt x="81025" y="78288"/>
                  </a:lnTo>
                  <a:lnTo>
                    <a:pt x="81025" y="77005"/>
                  </a:lnTo>
                  <a:lnTo>
                    <a:pt x="81025" y="74438"/>
                  </a:lnTo>
                  <a:lnTo>
                    <a:pt x="83076" y="73796"/>
                  </a:lnTo>
                  <a:lnTo>
                    <a:pt x="86153" y="74438"/>
                  </a:lnTo>
                  <a:lnTo>
                    <a:pt x="86153" y="75721"/>
                  </a:lnTo>
                  <a:lnTo>
                    <a:pt x="86153" y="78288"/>
                  </a:lnTo>
                  <a:lnTo>
                    <a:pt x="89230" y="77647"/>
                  </a:lnTo>
                  <a:lnTo>
                    <a:pt x="92307" y="75721"/>
                  </a:lnTo>
                  <a:lnTo>
                    <a:pt x="90256" y="74438"/>
                  </a:lnTo>
                  <a:lnTo>
                    <a:pt x="88205" y="73155"/>
                  </a:lnTo>
                  <a:lnTo>
                    <a:pt x="88205" y="71871"/>
                  </a:lnTo>
                  <a:lnTo>
                    <a:pt x="89230" y="71229"/>
                  </a:lnTo>
                  <a:lnTo>
                    <a:pt x="92307" y="73155"/>
                  </a:lnTo>
                  <a:lnTo>
                    <a:pt x="95384" y="74438"/>
                  </a:lnTo>
                  <a:lnTo>
                    <a:pt x="97435" y="73796"/>
                  </a:lnTo>
                  <a:lnTo>
                    <a:pt x="96410" y="71229"/>
                  </a:lnTo>
                  <a:lnTo>
                    <a:pt x="97435" y="71229"/>
                  </a:lnTo>
                  <a:lnTo>
                    <a:pt x="99487" y="71229"/>
                  </a:lnTo>
                  <a:lnTo>
                    <a:pt x="99487" y="67379"/>
                  </a:lnTo>
                  <a:lnTo>
                    <a:pt x="103589" y="67379"/>
                  </a:lnTo>
                  <a:lnTo>
                    <a:pt x="105641" y="67379"/>
                  </a:lnTo>
                  <a:lnTo>
                    <a:pt x="106666" y="66737"/>
                  </a:lnTo>
                  <a:lnTo>
                    <a:pt x="106666" y="64812"/>
                  </a:lnTo>
                  <a:lnTo>
                    <a:pt x="108717" y="64812"/>
                  </a:lnTo>
                  <a:lnTo>
                    <a:pt x="109743" y="64171"/>
                  </a:lnTo>
                  <a:lnTo>
                    <a:pt x="112820" y="62245"/>
                  </a:lnTo>
                  <a:lnTo>
                    <a:pt x="116923" y="62245"/>
                  </a:lnTo>
                  <a:lnTo>
                    <a:pt x="118974" y="60962"/>
                  </a:lnTo>
                  <a:lnTo>
                    <a:pt x="120000" y="57112"/>
                  </a:lnTo>
                  <a:lnTo>
                    <a:pt x="118974" y="56470"/>
                  </a:lnTo>
                  <a:lnTo>
                    <a:pt x="117948" y="56470"/>
                  </a:lnTo>
                  <a:lnTo>
                    <a:pt x="115897" y="56470"/>
                  </a:lnTo>
                  <a:lnTo>
                    <a:pt x="114871" y="55187"/>
                  </a:lnTo>
                  <a:lnTo>
                    <a:pt x="116923" y="53903"/>
                  </a:lnTo>
                  <a:lnTo>
                    <a:pt x="116923" y="53262"/>
                  </a:lnTo>
                  <a:lnTo>
                    <a:pt x="114871" y="52620"/>
                  </a:lnTo>
                  <a:lnTo>
                    <a:pt x="112820" y="49411"/>
                  </a:lnTo>
                  <a:lnTo>
                    <a:pt x="108717" y="49411"/>
                  </a:lnTo>
                  <a:lnTo>
                    <a:pt x="106666" y="49411"/>
                  </a:lnTo>
                  <a:lnTo>
                    <a:pt x="104615" y="46844"/>
                  </a:lnTo>
                  <a:lnTo>
                    <a:pt x="103589" y="43636"/>
                  </a:lnTo>
                  <a:lnTo>
                    <a:pt x="103589" y="41069"/>
                  </a:lnTo>
                  <a:lnTo>
                    <a:pt x="102564" y="39144"/>
                  </a:lnTo>
                  <a:lnTo>
                    <a:pt x="99487" y="39786"/>
                  </a:lnTo>
                  <a:lnTo>
                    <a:pt x="97435" y="40427"/>
                  </a:lnTo>
                  <a:lnTo>
                    <a:pt x="93333" y="40427"/>
                  </a:lnTo>
                  <a:lnTo>
                    <a:pt x="89230" y="39144"/>
                  </a:lnTo>
                  <a:lnTo>
                    <a:pt x="86153" y="35935"/>
                  </a:lnTo>
                  <a:lnTo>
                    <a:pt x="85128" y="31443"/>
                  </a:lnTo>
                  <a:lnTo>
                    <a:pt x="81025" y="25668"/>
                  </a:lnTo>
                  <a:lnTo>
                    <a:pt x="78974" y="19893"/>
                  </a:lnTo>
                  <a:lnTo>
                    <a:pt x="76923" y="16684"/>
                  </a:lnTo>
                  <a:lnTo>
                    <a:pt x="74871" y="11550"/>
                  </a:lnTo>
                  <a:lnTo>
                    <a:pt x="72820" y="7058"/>
                  </a:lnTo>
                  <a:lnTo>
                    <a:pt x="70769" y="5133"/>
                  </a:lnTo>
                  <a:lnTo>
                    <a:pt x="57435" y="0"/>
                  </a:lnTo>
                  <a:lnTo>
                    <a:pt x="54358" y="1925"/>
                  </a:lnTo>
                  <a:lnTo>
                    <a:pt x="51282" y="4491"/>
                  </a:lnTo>
                  <a:lnTo>
                    <a:pt x="46153" y="7058"/>
                  </a:lnTo>
                  <a:lnTo>
                    <a:pt x="43076" y="7058"/>
                  </a:lnTo>
                  <a:lnTo>
                    <a:pt x="40000" y="5775"/>
                  </a:lnTo>
                  <a:lnTo>
                    <a:pt x="34871" y="3850"/>
                  </a:lnTo>
                  <a:lnTo>
                    <a:pt x="30769" y="3208"/>
                  </a:lnTo>
                  <a:lnTo>
                    <a:pt x="29743" y="3208"/>
                  </a:lnTo>
                  <a:lnTo>
                    <a:pt x="27692" y="4491"/>
                  </a:lnTo>
                  <a:lnTo>
                    <a:pt x="22564" y="14117"/>
                  </a:lnTo>
                  <a:lnTo>
                    <a:pt x="20512" y="21176"/>
                  </a:lnTo>
                  <a:lnTo>
                    <a:pt x="15384" y="28877"/>
                  </a:lnTo>
                  <a:lnTo>
                    <a:pt x="13333" y="34652"/>
                  </a:lnTo>
                  <a:lnTo>
                    <a:pt x="12307" y="41069"/>
                  </a:lnTo>
                  <a:lnTo>
                    <a:pt x="13333" y="44278"/>
                  </a:lnTo>
                  <a:lnTo>
                    <a:pt x="15384" y="45561"/>
                  </a:lnTo>
                  <a:lnTo>
                    <a:pt x="14358" y="46844"/>
                  </a:lnTo>
                  <a:lnTo>
                    <a:pt x="12307" y="48770"/>
                  </a:lnTo>
                  <a:lnTo>
                    <a:pt x="12307" y="52620"/>
                  </a:lnTo>
                  <a:lnTo>
                    <a:pt x="10256" y="55828"/>
                  </a:lnTo>
                  <a:lnTo>
                    <a:pt x="10256" y="60320"/>
                  </a:lnTo>
                  <a:lnTo>
                    <a:pt x="7179" y="60962"/>
                  </a:lnTo>
                  <a:lnTo>
                    <a:pt x="7179" y="64171"/>
                  </a:lnTo>
                  <a:lnTo>
                    <a:pt x="1025" y="64171"/>
                  </a:lnTo>
                  <a:lnTo>
                    <a:pt x="0" y="66096"/>
                  </a:lnTo>
                  <a:lnTo>
                    <a:pt x="23589" y="114224"/>
                  </a:lnTo>
                  <a:lnTo>
                    <a:pt x="33846" y="120000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4" name="Shape 1403">
              <a:extLst>
                <a:ext uri="{FF2B5EF4-FFF2-40B4-BE49-F238E27FC236}">
                  <a16:creationId xmlns:a16="http://schemas.microsoft.com/office/drawing/2014/main" id="{3CAC079C-8954-3287-C04E-7C0ECB4A8CED}"/>
                </a:ext>
              </a:extLst>
            </p:cNvPr>
            <p:cNvSpPr/>
            <p:nvPr/>
          </p:nvSpPr>
          <p:spPr>
            <a:xfrm>
              <a:off x="7517596" y="2002917"/>
              <a:ext cx="408118" cy="3001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8426"/>
                  </a:moveTo>
                  <a:lnTo>
                    <a:pt x="4958" y="91685"/>
                  </a:lnTo>
                  <a:lnTo>
                    <a:pt x="5950" y="89662"/>
                  </a:lnTo>
                  <a:lnTo>
                    <a:pt x="7933" y="86966"/>
                  </a:lnTo>
                  <a:lnTo>
                    <a:pt x="8925" y="85617"/>
                  </a:lnTo>
                  <a:lnTo>
                    <a:pt x="10909" y="83595"/>
                  </a:lnTo>
                  <a:lnTo>
                    <a:pt x="10909" y="81573"/>
                  </a:lnTo>
                  <a:lnTo>
                    <a:pt x="10909" y="80224"/>
                  </a:lnTo>
                  <a:lnTo>
                    <a:pt x="8429" y="73483"/>
                  </a:lnTo>
                  <a:lnTo>
                    <a:pt x="6942" y="68764"/>
                  </a:lnTo>
                  <a:lnTo>
                    <a:pt x="8925" y="66741"/>
                  </a:lnTo>
                  <a:lnTo>
                    <a:pt x="15371" y="64719"/>
                  </a:lnTo>
                  <a:lnTo>
                    <a:pt x="18842" y="64719"/>
                  </a:lnTo>
                  <a:lnTo>
                    <a:pt x="23305" y="64719"/>
                  </a:lnTo>
                  <a:lnTo>
                    <a:pt x="26280" y="64719"/>
                  </a:lnTo>
                  <a:lnTo>
                    <a:pt x="27768" y="64719"/>
                  </a:lnTo>
                  <a:lnTo>
                    <a:pt x="31239" y="62696"/>
                  </a:lnTo>
                  <a:lnTo>
                    <a:pt x="33223" y="62696"/>
                  </a:lnTo>
                  <a:lnTo>
                    <a:pt x="38181" y="60674"/>
                  </a:lnTo>
                  <a:lnTo>
                    <a:pt x="41157" y="55955"/>
                  </a:lnTo>
                  <a:lnTo>
                    <a:pt x="44132" y="53932"/>
                  </a:lnTo>
                  <a:lnTo>
                    <a:pt x="46115" y="51910"/>
                  </a:lnTo>
                  <a:lnTo>
                    <a:pt x="46115" y="50561"/>
                  </a:lnTo>
                  <a:lnTo>
                    <a:pt x="46115" y="47865"/>
                  </a:lnTo>
                  <a:lnTo>
                    <a:pt x="44132" y="44494"/>
                  </a:lnTo>
                  <a:lnTo>
                    <a:pt x="46115" y="42471"/>
                  </a:lnTo>
                  <a:lnTo>
                    <a:pt x="46611" y="39775"/>
                  </a:lnTo>
                  <a:lnTo>
                    <a:pt x="44132" y="41123"/>
                  </a:lnTo>
                  <a:lnTo>
                    <a:pt x="43140" y="39775"/>
                  </a:lnTo>
                  <a:lnTo>
                    <a:pt x="42148" y="37078"/>
                  </a:lnTo>
                  <a:lnTo>
                    <a:pt x="44628" y="34382"/>
                  </a:lnTo>
                  <a:lnTo>
                    <a:pt x="48595" y="29662"/>
                  </a:lnTo>
                  <a:lnTo>
                    <a:pt x="50082" y="25617"/>
                  </a:lnTo>
                  <a:lnTo>
                    <a:pt x="50578" y="22247"/>
                  </a:lnTo>
                  <a:lnTo>
                    <a:pt x="54545" y="15505"/>
                  </a:lnTo>
                  <a:lnTo>
                    <a:pt x="57520" y="10112"/>
                  </a:lnTo>
                  <a:lnTo>
                    <a:pt x="60991" y="6741"/>
                  </a:lnTo>
                  <a:lnTo>
                    <a:pt x="64462" y="5393"/>
                  </a:lnTo>
                  <a:lnTo>
                    <a:pt x="69917" y="3370"/>
                  </a:lnTo>
                  <a:lnTo>
                    <a:pt x="72892" y="1348"/>
                  </a:lnTo>
                  <a:lnTo>
                    <a:pt x="80826" y="0"/>
                  </a:lnTo>
                  <a:lnTo>
                    <a:pt x="80826" y="3370"/>
                  </a:lnTo>
                  <a:lnTo>
                    <a:pt x="80826" y="7415"/>
                  </a:lnTo>
                  <a:lnTo>
                    <a:pt x="81818" y="10786"/>
                  </a:lnTo>
                  <a:lnTo>
                    <a:pt x="83305" y="15505"/>
                  </a:lnTo>
                  <a:lnTo>
                    <a:pt x="84793" y="16179"/>
                  </a:lnTo>
                  <a:lnTo>
                    <a:pt x="86280" y="21573"/>
                  </a:lnTo>
                  <a:lnTo>
                    <a:pt x="84793" y="22921"/>
                  </a:lnTo>
                  <a:lnTo>
                    <a:pt x="84297" y="27640"/>
                  </a:lnTo>
                  <a:lnTo>
                    <a:pt x="86280" y="32359"/>
                  </a:lnTo>
                  <a:lnTo>
                    <a:pt x="87768" y="37752"/>
                  </a:lnTo>
                  <a:lnTo>
                    <a:pt x="89752" y="39775"/>
                  </a:lnTo>
                  <a:lnTo>
                    <a:pt x="90247" y="47191"/>
                  </a:lnTo>
                  <a:lnTo>
                    <a:pt x="91239" y="53258"/>
                  </a:lnTo>
                  <a:lnTo>
                    <a:pt x="93223" y="59325"/>
                  </a:lnTo>
                  <a:lnTo>
                    <a:pt x="93223" y="60000"/>
                  </a:lnTo>
                  <a:lnTo>
                    <a:pt x="93223" y="68764"/>
                  </a:lnTo>
                  <a:lnTo>
                    <a:pt x="93223" y="80898"/>
                  </a:lnTo>
                  <a:lnTo>
                    <a:pt x="95206" y="93707"/>
                  </a:lnTo>
                  <a:lnTo>
                    <a:pt x="95206" y="98426"/>
                  </a:lnTo>
                  <a:lnTo>
                    <a:pt x="97190" y="102471"/>
                  </a:lnTo>
                  <a:lnTo>
                    <a:pt x="95206" y="106516"/>
                  </a:lnTo>
                  <a:lnTo>
                    <a:pt x="95702" y="108539"/>
                  </a:lnTo>
                  <a:lnTo>
                    <a:pt x="92231" y="115280"/>
                  </a:lnTo>
                  <a:lnTo>
                    <a:pt x="95702" y="113258"/>
                  </a:lnTo>
                  <a:lnTo>
                    <a:pt x="98181" y="111910"/>
                  </a:lnTo>
                  <a:lnTo>
                    <a:pt x="101157" y="109213"/>
                  </a:lnTo>
                  <a:lnTo>
                    <a:pt x="102148" y="107865"/>
                  </a:lnTo>
                  <a:lnTo>
                    <a:pt x="105123" y="107191"/>
                  </a:lnTo>
                  <a:lnTo>
                    <a:pt x="107603" y="106516"/>
                  </a:lnTo>
                  <a:lnTo>
                    <a:pt x="108595" y="105168"/>
                  </a:lnTo>
                  <a:lnTo>
                    <a:pt x="111570" y="103146"/>
                  </a:lnTo>
                  <a:lnTo>
                    <a:pt x="114049" y="99101"/>
                  </a:lnTo>
                  <a:lnTo>
                    <a:pt x="111570" y="105842"/>
                  </a:lnTo>
                  <a:lnTo>
                    <a:pt x="114049" y="104494"/>
                  </a:lnTo>
                  <a:lnTo>
                    <a:pt x="115537" y="101797"/>
                  </a:lnTo>
                  <a:lnTo>
                    <a:pt x="117024" y="101123"/>
                  </a:lnTo>
                  <a:lnTo>
                    <a:pt x="119008" y="100449"/>
                  </a:lnTo>
                  <a:lnTo>
                    <a:pt x="120000" y="100449"/>
                  </a:lnTo>
                  <a:lnTo>
                    <a:pt x="115537" y="105842"/>
                  </a:lnTo>
                  <a:lnTo>
                    <a:pt x="111570" y="109887"/>
                  </a:lnTo>
                  <a:lnTo>
                    <a:pt x="108595" y="111910"/>
                  </a:lnTo>
                  <a:lnTo>
                    <a:pt x="106115" y="115280"/>
                  </a:lnTo>
                  <a:lnTo>
                    <a:pt x="102148" y="116629"/>
                  </a:lnTo>
                  <a:lnTo>
                    <a:pt x="97685" y="118651"/>
                  </a:lnTo>
                  <a:lnTo>
                    <a:pt x="93719" y="120000"/>
                  </a:lnTo>
                  <a:lnTo>
                    <a:pt x="91239" y="117977"/>
                  </a:lnTo>
                  <a:lnTo>
                    <a:pt x="90247" y="115280"/>
                  </a:lnTo>
                  <a:lnTo>
                    <a:pt x="90247" y="112584"/>
                  </a:lnTo>
                  <a:lnTo>
                    <a:pt x="89256" y="111235"/>
                  </a:lnTo>
                  <a:lnTo>
                    <a:pt x="82809" y="108539"/>
                  </a:lnTo>
                  <a:lnTo>
                    <a:pt x="76859" y="106516"/>
                  </a:lnTo>
                  <a:lnTo>
                    <a:pt x="77851" y="103146"/>
                  </a:lnTo>
                  <a:lnTo>
                    <a:pt x="76363" y="101797"/>
                  </a:lnTo>
                  <a:lnTo>
                    <a:pt x="74876" y="101797"/>
                  </a:lnTo>
                  <a:lnTo>
                    <a:pt x="73388" y="101123"/>
                  </a:lnTo>
                  <a:lnTo>
                    <a:pt x="71404" y="96404"/>
                  </a:lnTo>
                  <a:lnTo>
                    <a:pt x="69421" y="93033"/>
                  </a:lnTo>
                  <a:lnTo>
                    <a:pt x="65454" y="89662"/>
                  </a:lnTo>
                  <a:lnTo>
                    <a:pt x="991" y="105168"/>
                  </a:lnTo>
                  <a:lnTo>
                    <a:pt x="0" y="98426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5" name="Shape 1404">
              <a:extLst>
                <a:ext uri="{FF2B5EF4-FFF2-40B4-BE49-F238E27FC236}">
                  <a16:creationId xmlns:a16="http://schemas.microsoft.com/office/drawing/2014/main" id="{55128D5C-51B2-7F54-BFFB-3096B878EBC1}"/>
                </a:ext>
              </a:extLst>
            </p:cNvPr>
            <p:cNvSpPr/>
            <p:nvPr/>
          </p:nvSpPr>
          <p:spPr>
            <a:xfrm>
              <a:off x="7792485" y="1982680"/>
              <a:ext cx="94441" cy="1703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7326"/>
                  </a:moveTo>
                  <a:lnTo>
                    <a:pt x="4285" y="33267"/>
                  </a:lnTo>
                  <a:lnTo>
                    <a:pt x="10714" y="41584"/>
                  </a:lnTo>
                  <a:lnTo>
                    <a:pt x="17142" y="42772"/>
                  </a:lnTo>
                  <a:lnTo>
                    <a:pt x="23571" y="52277"/>
                  </a:lnTo>
                  <a:lnTo>
                    <a:pt x="17142" y="54653"/>
                  </a:lnTo>
                  <a:lnTo>
                    <a:pt x="14999" y="62970"/>
                  </a:lnTo>
                  <a:lnTo>
                    <a:pt x="23571" y="71287"/>
                  </a:lnTo>
                  <a:lnTo>
                    <a:pt x="29999" y="80792"/>
                  </a:lnTo>
                  <a:lnTo>
                    <a:pt x="38571" y="84356"/>
                  </a:lnTo>
                  <a:lnTo>
                    <a:pt x="40714" y="97425"/>
                  </a:lnTo>
                  <a:lnTo>
                    <a:pt x="44999" y="108118"/>
                  </a:lnTo>
                  <a:lnTo>
                    <a:pt x="53571" y="118811"/>
                  </a:lnTo>
                  <a:lnTo>
                    <a:pt x="53571" y="120000"/>
                  </a:lnTo>
                  <a:lnTo>
                    <a:pt x="100714" y="116435"/>
                  </a:lnTo>
                  <a:lnTo>
                    <a:pt x="96428" y="108118"/>
                  </a:lnTo>
                  <a:lnTo>
                    <a:pt x="98571" y="97425"/>
                  </a:lnTo>
                  <a:lnTo>
                    <a:pt x="96428" y="84356"/>
                  </a:lnTo>
                  <a:lnTo>
                    <a:pt x="94285" y="71287"/>
                  </a:lnTo>
                  <a:lnTo>
                    <a:pt x="100714" y="53465"/>
                  </a:lnTo>
                  <a:lnTo>
                    <a:pt x="100714" y="38019"/>
                  </a:lnTo>
                  <a:lnTo>
                    <a:pt x="119999" y="29702"/>
                  </a:lnTo>
                  <a:lnTo>
                    <a:pt x="119999" y="24950"/>
                  </a:lnTo>
                  <a:lnTo>
                    <a:pt x="113571" y="20198"/>
                  </a:lnTo>
                  <a:lnTo>
                    <a:pt x="113571" y="14257"/>
                  </a:lnTo>
                  <a:lnTo>
                    <a:pt x="113571" y="4752"/>
                  </a:lnTo>
                  <a:lnTo>
                    <a:pt x="107142" y="0"/>
                  </a:lnTo>
                  <a:lnTo>
                    <a:pt x="92142" y="2376"/>
                  </a:lnTo>
                  <a:lnTo>
                    <a:pt x="77142" y="4752"/>
                  </a:lnTo>
                  <a:lnTo>
                    <a:pt x="47142" y="7128"/>
                  </a:lnTo>
                  <a:lnTo>
                    <a:pt x="32142" y="9504"/>
                  </a:lnTo>
                  <a:lnTo>
                    <a:pt x="10714" y="14257"/>
                  </a:lnTo>
                  <a:lnTo>
                    <a:pt x="0" y="14257"/>
                  </a:lnTo>
                  <a:lnTo>
                    <a:pt x="0" y="20198"/>
                  </a:lnTo>
                  <a:lnTo>
                    <a:pt x="0" y="27326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6" name="Shape 1405">
              <a:extLst>
                <a:ext uri="{FF2B5EF4-FFF2-40B4-BE49-F238E27FC236}">
                  <a16:creationId xmlns:a16="http://schemas.microsoft.com/office/drawing/2014/main" id="{8E512306-C89A-C1BA-960F-A4B70FFB3C52}"/>
                </a:ext>
              </a:extLst>
            </p:cNvPr>
            <p:cNvSpPr/>
            <p:nvPr/>
          </p:nvSpPr>
          <p:spPr>
            <a:xfrm>
              <a:off x="7866689" y="1960756"/>
              <a:ext cx="84322" cy="1871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200" y="0"/>
                  </a:moveTo>
                  <a:lnTo>
                    <a:pt x="33600" y="1081"/>
                  </a:lnTo>
                  <a:lnTo>
                    <a:pt x="21600" y="1081"/>
                  </a:lnTo>
                  <a:lnTo>
                    <a:pt x="21600" y="6486"/>
                  </a:lnTo>
                  <a:lnTo>
                    <a:pt x="19200" y="9729"/>
                  </a:lnTo>
                  <a:lnTo>
                    <a:pt x="14400" y="14054"/>
                  </a:lnTo>
                  <a:lnTo>
                    <a:pt x="21600" y="18378"/>
                  </a:lnTo>
                  <a:lnTo>
                    <a:pt x="21600" y="27027"/>
                  </a:lnTo>
                  <a:lnTo>
                    <a:pt x="21600" y="32432"/>
                  </a:lnTo>
                  <a:lnTo>
                    <a:pt x="28800" y="36756"/>
                  </a:lnTo>
                  <a:lnTo>
                    <a:pt x="28800" y="41081"/>
                  </a:lnTo>
                  <a:lnTo>
                    <a:pt x="7200" y="48648"/>
                  </a:lnTo>
                  <a:lnTo>
                    <a:pt x="7200" y="62702"/>
                  </a:lnTo>
                  <a:lnTo>
                    <a:pt x="0" y="78918"/>
                  </a:lnTo>
                  <a:lnTo>
                    <a:pt x="2400" y="90810"/>
                  </a:lnTo>
                  <a:lnTo>
                    <a:pt x="4800" y="102702"/>
                  </a:lnTo>
                  <a:lnTo>
                    <a:pt x="2400" y="112432"/>
                  </a:lnTo>
                  <a:lnTo>
                    <a:pt x="7200" y="120000"/>
                  </a:lnTo>
                  <a:lnTo>
                    <a:pt x="96000" y="110270"/>
                  </a:lnTo>
                  <a:lnTo>
                    <a:pt x="98400" y="104864"/>
                  </a:lnTo>
                  <a:lnTo>
                    <a:pt x="117600" y="101621"/>
                  </a:lnTo>
                  <a:lnTo>
                    <a:pt x="115200" y="98378"/>
                  </a:lnTo>
                  <a:lnTo>
                    <a:pt x="120000" y="89729"/>
                  </a:lnTo>
                  <a:lnTo>
                    <a:pt x="120000" y="89729"/>
                  </a:lnTo>
                  <a:lnTo>
                    <a:pt x="98400" y="81081"/>
                  </a:lnTo>
                  <a:lnTo>
                    <a:pt x="43200" y="0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7" name="Shape 1406">
              <a:extLst>
                <a:ext uri="{FF2B5EF4-FFF2-40B4-BE49-F238E27FC236}">
                  <a16:creationId xmlns:a16="http://schemas.microsoft.com/office/drawing/2014/main" id="{D3180C57-B2CD-0892-DA46-EAE6ECB7F90C}"/>
                </a:ext>
              </a:extLst>
            </p:cNvPr>
            <p:cNvSpPr/>
            <p:nvPr/>
          </p:nvSpPr>
          <p:spPr>
            <a:xfrm>
              <a:off x="7834647" y="2188425"/>
              <a:ext cx="94441" cy="860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71" y="68235"/>
                  </a:moveTo>
                  <a:lnTo>
                    <a:pt x="8571" y="84705"/>
                  </a:lnTo>
                  <a:lnTo>
                    <a:pt x="17142" y="98823"/>
                  </a:lnTo>
                  <a:lnTo>
                    <a:pt x="8571" y="112941"/>
                  </a:lnTo>
                  <a:lnTo>
                    <a:pt x="10714" y="120000"/>
                  </a:lnTo>
                  <a:lnTo>
                    <a:pt x="19285" y="117647"/>
                  </a:lnTo>
                  <a:lnTo>
                    <a:pt x="27857" y="105882"/>
                  </a:lnTo>
                  <a:lnTo>
                    <a:pt x="32142" y="103529"/>
                  </a:lnTo>
                  <a:lnTo>
                    <a:pt x="42857" y="91764"/>
                  </a:lnTo>
                  <a:lnTo>
                    <a:pt x="53571" y="84705"/>
                  </a:lnTo>
                  <a:lnTo>
                    <a:pt x="70714" y="84705"/>
                  </a:lnTo>
                  <a:lnTo>
                    <a:pt x="79285" y="80000"/>
                  </a:lnTo>
                  <a:lnTo>
                    <a:pt x="83571" y="75294"/>
                  </a:lnTo>
                  <a:lnTo>
                    <a:pt x="94285" y="70588"/>
                  </a:lnTo>
                  <a:lnTo>
                    <a:pt x="104999" y="65882"/>
                  </a:lnTo>
                  <a:lnTo>
                    <a:pt x="117857" y="65882"/>
                  </a:lnTo>
                  <a:lnTo>
                    <a:pt x="119999" y="61176"/>
                  </a:lnTo>
                  <a:lnTo>
                    <a:pt x="107142" y="0"/>
                  </a:lnTo>
                  <a:lnTo>
                    <a:pt x="51428" y="11764"/>
                  </a:lnTo>
                  <a:lnTo>
                    <a:pt x="0" y="21176"/>
                  </a:lnTo>
                  <a:lnTo>
                    <a:pt x="0" y="23529"/>
                  </a:lnTo>
                  <a:lnTo>
                    <a:pt x="8571" y="68235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8" name="Shape 1407">
              <a:extLst>
                <a:ext uri="{FF2B5EF4-FFF2-40B4-BE49-F238E27FC236}">
                  <a16:creationId xmlns:a16="http://schemas.microsoft.com/office/drawing/2014/main" id="{45A1C556-FD26-F4A7-154A-D92897946A55}"/>
                </a:ext>
              </a:extLst>
            </p:cNvPr>
            <p:cNvSpPr/>
            <p:nvPr/>
          </p:nvSpPr>
          <p:spPr>
            <a:xfrm>
              <a:off x="7918970" y="2179992"/>
              <a:ext cx="40475" cy="522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000" y="58064"/>
                  </a:moveTo>
                  <a:lnTo>
                    <a:pt x="105000" y="50322"/>
                  </a:lnTo>
                  <a:lnTo>
                    <a:pt x="105000" y="46451"/>
                  </a:lnTo>
                  <a:lnTo>
                    <a:pt x="90000" y="42580"/>
                  </a:lnTo>
                  <a:lnTo>
                    <a:pt x="80000" y="38709"/>
                  </a:lnTo>
                  <a:lnTo>
                    <a:pt x="80000" y="27096"/>
                  </a:lnTo>
                  <a:lnTo>
                    <a:pt x="65000" y="19354"/>
                  </a:lnTo>
                  <a:lnTo>
                    <a:pt x="50000" y="0"/>
                  </a:lnTo>
                  <a:lnTo>
                    <a:pt x="0" y="19354"/>
                  </a:lnTo>
                  <a:lnTo>
                    <a:pt x="30000" y="120000"/>
                  </a:lnTo>
                  <a:lnTo>
                    <a:pt x="40000" y="112258"/>
                  </a:lnTo>
                  <a:lnTo>
                    <a:pt x="50000" y="108387"/>
                  </a:lnTo>
                  <a:lnTo>
                    <a:pt x="70000" y="100645"/>
                  </a:lnTo>
                  <a:lnTo>
                    <a:pt x="70000" y="89032"/>
                  </a:lnTo>
                  <a:lnTo>
                    <a:pt x="70000" y="85161"/>
                  </a:lnTo>
                  <a:lnTo>
                    <a:pt x="70000" y="77419"/>
                  </a:lnTo>
                  <a:lnTo>
                    <a:pt x="70000" y="65806"/>
                  </a:lnTo>
                  <a:lnTo>
                    <a:pt x="70000" y="58064"/>
                  </a:lnTo>
                  <a:lnTo>
                    <a:pt x="70000" y="54193"/>
                  </a:lnTo>
                  <a:lnTo>
                    <a:pt x="75000" y="50322"/>
                  </a:lnTo>
                  <a:lnTo>
                    <a:pt x="80000" y="50322"/>
                  </a:lnTo>
                  <a:lnTo>
                    <a:pt x="95000" y="54193"/>
                  </a:lnTo>
                  <a:lnTo>
                    <a:pt x="95000" y="61935"/>
                  </a:lnTo>
                  <a:lnTo>
                    <a:pt x="105000" y="77419"/>
                  </a:lnTo>
                  <a:lnTo>
                    <a:pt x="105000" y="81290"/>
                  </a:lnTo>
                  <a:lnTo>
                    <a:pt x="110000" y="85161"/>
                  </a:lnTo>
                  <a:lnTo>
                    <a:pt x="120000" y="81290"/>
                  </a:lnTo>
                  <a:lnTo>
                    <a:pt x="120000" y="77419"/>
                  </a:lnTo>
                  <a:lnTo>
                    <a:pt x="120000" y="73548"/>
                  </a:lnTo>
                  <a:lnTo>
                    <a:pt x="115000" y="58064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9" name="Shape 1408">
              <a:extLst>
                <a:ext uri="{FF2B5EF4-FFF2-40B4-BE49-F238E27FC236}">
                  <a16:creationId xmlns:a16="http://schemas.microsoft.com/office/drawing/2014/main" id="{EFEE659A-49FC-28FE-73F7-4B611ECDDFA8}"/>
                </a:ext>
              </a:extLst>
            </p:cNvPr>
            <p:cNvSpPr/>
            <p:nvPr/>
          </p:nvSpPr>
          <p:spPr>
            <a:xfrm>
              <a:off x="7834647" y="2119281"/>
              <a:ext cx="183821" cy="927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798" y="76363"/>
                  </a:moveTo>
                  <a:lnTo>
                    <a:pt x="115596" y="69818"/>
                  </a:lnTo>
                  <a:lnTo>
                    <a:pt x="114495" y="67636"/>
                  </a:lnTo>
                  <a:lnTo>
                    <a:pt x="111192" y="63272"/>
                  </a:lnTo>
                  <a:lnTo>
                    <a:pt x="107889" y="58909"/>
                  </a:lnTo>
                  <a:lnTo>
                    <a:pt x="106788" y="54545"/>
                  </a:lnTo>
                  <a:lnTo>
                    <a:pt x="105688" y="58909"/>
                  </a:lnTo>
                  <a:lnTo>
                    <a:pt x="106788" y="63272"/>
                  </a:lnTo>
                  <a:lnTo>
                    <a:pt x="110091" y="69818"/>
                  </a:lnTo>
                  <a:lnTo>
                    <a:pt x="112293" y="76363"/>
                  </a:lnTo>
                  <a:lnTo>
                    <a:pt x="108990" y="78545"/>
                  </a:lnTo>
                  <a:lnTo>
                    <a:pt x="104587" y="78545"/>
                  </a:lnTo>
                  <a:lnTo>
                    <a:pt x="97981" y="85090"/>
                  </a:lnTo>
                  <a:lnTo>
                    <a:pt x="96880" y="80727"/>
                  </a:lnTo>
                  <a:lnTo>
                    <a:pt x="95779" y="78545"/>
                  </a:lnTo>
                  <a:lnTo>
                    <a:pt x="93577" y="76363"/>
                  </a:lnTo>
                  <a:lnTo>
                    <a:pt x="90275" y="72000"/>
                  </a:lnTo>
                  <a:lnTo>
                    <a:pt x="89174" y="69818"/>
                  </a:lnTo>
                  <a:lnTo>
                    <a:pt x="90275" y="65454"/>
                  </a:lnTo>
                  <a:lnTo>
                    <a:pt x="89174" y="58909"/>
                  </a:lnTo>
                  <a:lnTo>
                    <a:pt x="84770" y="52363"/>
                  </a:lnTo>
                  <a:lnTo>
                    <a:pt x="80366" y="48000"/>
                  </a:lnTo>
                  <a:lnTo>
                    <a:pt x="78165" y="48000"/>
                  </a:lnTo>
                  <a:lnTo>
                    <a:pt x="75963" y="48000"/>
                  </a:lnTo>
                  <a:lnTo>
                    <a:pt x="74862" y="43636"/>
                  </a:lnTo>
                  <a:lnTo>
                    <a:pt x="74862" y="34909"/>
                  </a:lnTo>
                  <a:lnTo>
                    <a:pt x="77064" y="30545"/>
                  </a:lnTo>
                  <a:lnTo>
                    <a:pt x="78165" y="28363"/>
                  </a:lnTo>
                  <a:lnTo>
                    <a:pt x="80366" y="24000"/>
                  </a:lnTo>
                  <a:lnTo>
                    <a:pt x="84770" y="19636"/>
                  </a:lnTo>
                  <a:lnTo>
                    <a:pt x="84770" y="17454"/>
                  </a:lnTo>
                  <a:lnTo>
                    <a:pt x="83669" y="13090"/>
                  </a:lnTo>
                  <a:lnTo>
                    <a:pt x="80366" y="13090"/>
                  </a:lnTo>
                  <a:lnTo>
                    <a:pt x="78165" y="13090"/>
                  </a:lnTo>
                  <a:lnTo>
                    <a:pt x="77064" y="6545"/>
                  </a:lnTo>
                  <a:lnTo>
                    <a:pt x="74862" y="0"/>
                  </a:lnTo>
                  <a:lnTo>
                    <a:pt x="66055" y="6545"/>
                  </a:lnTo>
                  <a:lnTo>
                    <a:pt x="64954" y="17454"/>
                  </a:lnTo>
                  <a:lnTo>
                    <a:pt x="24220" y="37090"/>
                  </a:lnTo>
                  <a:lnTo>
                    <a:pt x="0" y="43636"/>
                  </a:lnTo>
                  <a:lnTo>
                    <a:pt x="0" y="72000"/>
                  </a:lnTo>
                  <a:lnTo>
                    <a:pt x="0" y="109090"/>
                  </a:lnTo>
                  <a:lnTo>
                    <a:pt x="26422" y="100363"/>
                  </a:lnTo>
                  <a:lnTo>
                    <a:pt x="55045" y="89454"/>
                  </a:lnTo>
                  <a:lnTo>
                    <a:pt x="66055" y="78545"/>
                  </a:lnTo>
                  <a:lnTo>
                    <a:pt x="69357" y="89454"/>
                  </a:lnTo>
                  <a:lnTo>
                    <a:pt x="72660" y="93818"/>
                  </a:lnTo>
                  <a:lnTo>
                    <a:pt x="72660" y="100363"/>
                  </a:lnTo>
                  <a:lnTo>
                    <a:pt x="74862" y="102545"/>
                  </a:lnTo>
                  <a:lnTo>
                    <a:pt x="78165" y="104727"/>
                  </a:lnTo>
                  <a:lnTo>
                    <a:pt x="78165" y="106909"/>
                  </a:lnTo>
                  <a:lnTo>
                    <a:pt x="80366" y="111272"/>
                  </a:lnTo>
                  <a:lnTo>
                    <a:pt x="81467" y="120000"/>
                  </a:lnTo>
                  <a:lnTo>
                    <a:pt x="81467" y="120000"/>
                  </a:lnTo>
                  <a:lnTo>
                    <a:pt x="83669" y="120000"/>
                  </a:lnTo>
                  <a:lnTo>
                    <a:pt x="84770" y="120000"/>
                  </a:lnTo>
                  <a:lnTo>
                    <a:pt x="86972" y="115636"/>
                  </a:lnTo>
                  <a:lnTo>
                    <a:pt x="86972" y="106909"/>
                  </a:lnTo>
                  <a:lnTo>
                    <a:pt x="90275" y="102545"/>
                  </a:lnTo>
                  <a:lnTo>
                    <a:pt x="90275" y="98181"/>
                  </a:lnTo>
                  <a:lnTo>
                    <a:pt x="93577" y="93818"/>
                  </a:lnTo>
                  <a:lnTo>
                    <a:pt x="94678" y="100363"/>
                  </a:lnTo>
                  <a:lnTo>
                    <a:pt x="95779" y="106909"/>
                  </a:lnTo>
                  <a:lnTo>
                    <a:pt x="95779" y="111272"/>
                  </a:lnTo>
                  <a:lnTo>
                    <a:pt x="99082" y="106909"/>
                  </a:lnTo>
                  <a:lnTo>
                    <a:pt x="101284" y="102545"/>
                  </a:lnTo>
                  <a:lnTo>
                    <a:pt x="101284" y="98181"/>
                  </a:lnTo>
                  <a:lnTo>
                    <a:pt x="103486" y="98181"/>
                  </a:lnTo>
                  <a:lnTo>
                    <a:pt x="106788" y="93818"/>
                  </a:lnTo>
                  <a:lnTo>
                    <a:pt x="111192" y="93818"/>
                  </a:lnTo>
                  <a:lnTo>
                    <a:pt x="113394" y="89454"/>
                  </a:lnTo>
                  <a:lnTo>
                    <a:pt x="116697" y="87272"/>
                  </a:lnTo>
                  <a:lnTo>
                    <a:pt x="118899" y="82909"/>
                  </a:lnTo>
                  <a:lnTo>
                    <a:pt x="120000" y="78545"/>
                  </a:lnTo>
                  <a:lnTo>
                    <a:pt x="117798" y="7636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0" name="Shape 1409">
              <a:extLst>
                <a:ext uri="{FF2B5EF4-FFF2-40B4-BE49-F238E27FC236}">
                  <a16:creationId xmlns:a16="http://schemas.microsoft.com/office/drawing/2014/main" id="{BF0F976E-3AED-0547-9ED9-A62B588D2F60}"/>
                </a:ext>
              </a:extLst>
            </p:cNvPr>
            <p:cNvSpPr/>
            <p:nvPr/>
          </p:nvSpPr>
          <p:spPr>
            <a:xfrm>
              <a:off x="7976309" y="2205290"/>
              <a:ext cx="16863" cy="118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120000"/>
                  </a:moveTo>
                  <a:cubicBezTo>
                    <a:pt x="70000" y="120000"/>
                    <a:pt x="70000" y="120000"/>
                    <a:pt x="70000" y="120000"/>
                  </a:cubicBezTo>
                  <a:cubicBezTo>
                    <a:pt x="100000" y="80000"/>
                    <a:pt x="100000" y="80000"/>
                    <a:pt x="100000" y="80000"/>
                  </a:cubicBezTo>
                  <a:cubicBezTo>
                    <a:pt x="120000" y="53333"/>
                    <a:pt x="120000" y="53333"/>
                    <a:pt x="120000" y="53333"/>
                  </a:cubicBezTo>
                  <a:cubicBezTo>
                    <a:pt x="80000" y="26666"/>
                    <a:pt x="80000" y="26666"/>
                    <a:pt x="80000" y="26666"/>
                  </a:cubicBezTo>
                  <a:cubicBezTo>
                    <a:pt x="80000" y="26666"/>
                    <a:pt x="50000" y="0"/>
                    <a:pt x="40000" y="13333"/>
                  </a:cubicBezTo>
                  <a:cubicBezTo>
                    <a:pt x="40000" y="26666"/>
                    <a:pt x="0" y="93333"/>
                    <a:pt x="0" y="93333"/>
                  </a:cubicBezTo>
                  <a:lnTo>
                    <a:pt x="30000" y="1200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1" name="Shape 1410">
              <a:extLst>
                <a:ext uri="{FF2B5EF4-FFF2-40B4-BE49-F238E27FC236}">
                  <a16:creationId xmlns:a16="http://schemas.microsoft.com/office/drawing/2014/main" id="{401F84DF-BD19-295D-0758-5C7DD1FB170A}"/>
                </a:ext>
              </a:extLst>
            </p:cNvPr>
            <p:cNvSpPr/>
            <p:nvPr/>
          </p:nvSpPr>
          <p:spPr>
            <a:xfrm>
              <a:off x="7763817" y="2269375"/>
              <a:ext cx="70829" cy="158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7" y="16595"/>
                  </a:moveTo>
                  <a:lnTo>
                    <a:pt x="102857" y="11489"/>
                  </a:lnTo>
                  <a:lnTo>
                    <a:pt x="97142" y="8936"/>
                  </a:lnTo>
                  <a:lnTo>
                    <a:pt x="60000" y="3829"/>
                  </a:lnTo>
                  <a:lnTo>
                    <a:pt x="25714" y="0"/>
                  </a:lnTo>
                  <a:lnTo>
                    <a:pt x="22857" y="3829"/>
                  </a:lnTo>
                  <a:lnTo>
                    <a:pt x="17142" y="8936"/>
                  </a:lnTo>
                  <a:lnTo>
                    <a:pt x="8571" y="11489"/>
                  </a:lnTo>
                  <a:lnTo>
                    <a:pt x="5714" y="17872"/>
                  </a:lnTo>
                  <a:lnTo>
                    <a:pt x="8571" y="25531"/>
                  </a:lnTo>
                  <a:lnTo>
                    <a:pt x="8571" y="31914"/>
                  </a:lnTo>
                  <a:lnTo>
                    <a:pt x="5714" y="38297"/>
                  </a:lnTo>
                  <a:lnTo>
                    <a:pt x="14285" y="40851"/>
                  </a:lnTo>
                  <a:lnTo>
                    <a:pt x="25714" y="43404"/>
                  </a:lnTo>
                  <a:lnTo>
                    <a:pt x="31428" y="48510"/>
                  </a:lnTo>
                  <a:lnTo>
                    <a:pt x="42857" y="53617"/>
                  </a:lnTo>
                  <a:lnTo>
                    <a:pt x="57142" y="58723"/>
                  </a:lnTo>
                  <a:lnTo>
                    <a:pt x="57142" y="60000"/>
                  </a:lnTo>
                  <a:lnTo>
                    <a:pt x="51428" y="67659"/>
                  </a:lnTo>
                  <a:lnTo>
                    <a:pt x="28571" y="74042"/>
                  </a:lnTo>
                  <a:lnTo>
                    <a:pt x="8571" y="81702"/>
                  </a:lnTo>
                  <a:lnTo>
                    <a:pt x="5714" y="85531"/>
                  </a:lnTo>
                  <a:lnTo>
                    <a:pt x="0" y="91914"/>
                  </a:lnTo>
                  <a:lnTo>
                    <a:pt x="2857" y="95744"/>
                  </a:lnTo>
                  <a:lnTo>
                    <a:pt x="8571" y="100851"/>
                  </a:lnTo>
                  <a:lnTo>
                    <a:pt x="22857" y="105957"/>
                  </a:lnTo>
                  <a:lnTo>
                    <a:pt x="34285" y="108510"/>
                  </a:lnTo>
                  <a:lnTo>
                    <a:pt x="42857" y="109787"/>
                  </a:lnTo>
                  <a:lnTo>
                    <a:pt x="57142" y="109787"/>
                  </a:lnTo>
                  <a:lnTo>
                    <a:pt x="68571" y="109787"/>
                  </a:lnTo>
                  <a:lnTo>
                    <a:pt x="71428" y="109787"/>
                  </a:lnTo>
                  <a:lnTo>
                    <a:pt x="68571" y="114893"/>
                  </a:lnTo>
                  <a:lnTo>
                    <a:pt x="68571" y="118723"/>
                  </a:lnTo>
                  <a:lnTo>
                    <a:pt x="71428" y="120000"/>
                  </a:lnTo>
                  <a:lnTo>
                    <a:pt x="74285" y="120000"/>
                  </a:lnTo>
                  <a:lnTo>
                    <a:pt x="77142" y="111063"/>
                  </a:lnTo>
                  <a:lnTo>
                    <a:pt x="80000" y="109787"/>
                  </a:lnTo>
                  <a:lnTo>
                    <a:pt x="88571" y="104680"/>
                  </a:lnTo>
                  <a:lnTo>
                    <a:pt x="102857" y="99574"/>
                  </a:lnTo>
                  <a:lnTo>
                    <a:pt x="102857" y="88085"/>
                  </a:lnTo>
                  <a:lnTo>
                    <a:pt x="102857" y="82978"/>
                  </a:lnTo>
                  <a:lnTo>
                    <a:pt x="114285" y="77872"/>
                  </a:lnTo>
                  <a:lnTo>
                    <a:pt x="117142" y="67659"/>
                  </a:lnTo>
                  <a:lnTo>
                    <a:pt x="120000" y="61276"/>
                  </a:lnTo>
                  <a:lnTo>
                    <a:pt x="120000" y="51063"/>
                  </a:lnTo>
                  <a:lnTo>
                    <a:pt x="120000" y="45957"/>
                  </a:lnTo>
                  <a:lnTo>
                    <a:pt x="114285" y="38297"/>
                  </a:lnTo>
                  <a:lnTo>
                    <a:pt x="102857" y="38297"/>
                  </a:lnTo>
                  <a:lnTo>
                    <a:pt x="97142" y="38297"/>
                  </a:lnTo>
                  <a:lnTo>
                    <a:pt x="100000" y="31914"/>
                  </a:lnTo>
                  <a:lnTo>
                    <a:pt x="105714" y="25531"/>
                  </a:lnTo>
                  <a:lnTo>
                    <a:pt x="111428" y="22978"/>
                  </a:lnTo>
                  <a:lnTo>
                    <a:pt x="108571" y="21702"/>
                  </a:lnTo>
                  <a:lnTo>
                    <a:pt x="102857" y="16595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2" name="Shape 1411">
              <a:extLst>
                <a:ext uri="{FF2B5EF4-FFF2-40B4-BE49-F238E27FC236}">
                  <a16:creationId xmlns:a16="http://schemas.microsoft.com/office/drawing/2014/main" id="{C2935EB8-D65B-0656-91AF-C4AE28659BE5}"/>
                </a:ext>
              </a:extLst>
            </p:cNvPr>
            <p:cNvSpPr/>
            <p:nvPr/>
          </p:nvSpPr>
          <p:spPr>
            <a:xfrm>
              <a:off x="7750325" y="2378993"/>
              <a:ext cx="55651" cy="910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727" y="22222"/>
                  </a:moveTo>
                  <a:lnTo>
                    <a:pt x="29090" y="15555"/>
                  </a:lnTo>
                  <a:lnTo>
                    <a:pt x="36363" y="4444"/>
                  </a:lnTo>
                  <a:lnTo>
                    <a:pt x="40000" y="2222"/>
                  </a:lnTo>
                  <a:lnTo>
                    <a:pt x="32727" y="0"/>
                  </a:lnTo>
                  <a:lnTo>
                    <a:pt x="21818" y="0"/>
                  </a:lnTo>
                  <a:lnTo>
                    <a:pt x="18181" y="0"/>
                  </a:lnTo>
                  <a:lnTo>
                    <a:pt x="7272" y="4444"/>
                  </a:lnTo>
                  <a:lnTo>
                    <a:pt x="0" y="11111"/>
                  </a:lnTo>
                  <a:lnTo>
                    <a:pt x="43636" y="120000"/>
                  </a:lnTo>
                  <a:lnTo>
                    <a:pt x="120000" y="113333"/>
                  </a:lnTo>
                  <a:lnTo>
                    <a:pt x="116363" y="95555"/>
                  </a:lnTo>
                  <a:lnTo>
                    <a:pt x="105454" y="88888"/>
                  </a:lnTo>
                  <a:lnTo>
                    <a:pt x="101818" y="84444"/>
                  </a:lnTo>
                  <a:lnTo>
                    <a:pt x="94545" y="82222"/>
                  </a:lnTo>
                  <a:lnTo>
                    <a:pt x="83636" y="75555"/>
                  </a:lnTo>
                  <a:lnTo>
                    <a:pt x="72727" y="71111"/>
                  </a:lnTo>
                  <a:lnTo>
                    <a:pt x="65454" y="62222"/>
                  </a:lnTo>
                  <a:lnTo>
                    <a:pt x="58181" y="53333"/>
                  </a:lnTo>
                  <a:lnTo>
                    <a:pt x="50909" y="44444"/>
                  </a:lnTo>
                  <a:lnTo>
                    <a:pt x="58181" y="37777"/>
                  </a:lnTo>
                  <a:lnTo>
                    <a:pt x="40000" y="31111"/>
                  </a:lnTo>
                  <a:lnTo>
                    <a:pt x="32727" y="22222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3" name="Shape 1412">
              <a:extLst>
                <a:ext uri="{FF2B5EF4-FFF2-40B4-BE49-F238E27FC236}">
                  <a16:creationId xmlns:a16="http://schemas.microsoft.com/office/drawing/2014/main" id="{771047DD-2E0D-7AC4-3EA8-E688E9BC8F97}"/>
                </a:ext>
              </a:extLst>
            </p:cNvPr>
            <p:cNvSpPr/>
            <p:nvPr/>
          </p:nvSpPr>
          <p:spPr>
            <a:xfrm>
              <a:off x="7480495" y="2227213"/>
              <a:ext cx="317051" cy="2057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319" y="88524"/>
                  </a:moveTo>
                  <a:lnTo>
                    <a:pt x="105957" y="88524"/>
                  </a:lnTo>
                  <a:lnTo>
                    <a:pt x="107872" y="88524"/>
                  </a:lnTo>
                  <a:lnTo>
                    <a:pt x="109148" y="89508"/>
                  </a:lnTo>
                  <a:lnTo>
                    <a:pt x="109148" y="87540"/>
                  </a:lnTo>
                  <a:lnTo>
                    <a:pt x="113617" y="81639"/>
                  </a:lnTo>
                  <a:lnTo>
                    <a:pt x="118723" y="76721"/>
                  </a:lnTo>
                  <a:lnTo>
                    <a:pt x="120000" y="70819"/>
                  </a:lnTo>
                  <a:lnTo>
                    <a:pt x="120000" y="69836"/>
                  </a:lnTo>
                  <a:lnTo>
                    <a:pt x="116808" y="65901"/>
                  </a:lnTo>
                  <a:lnTo>
                    <a:pt x="114255" y="61967"/>
                  </a:lnTo>
                  <a:lnTo>
                    <a:pt x="112978" y="58032"/>
                  </a:lnTo>
                  <a:lnTo>
                    <a:pt x="110425" y="56065"/>
                  </a:lnTo>
                  <a:lnTo>
                    <a:pt x="108510" y="54098"/>
                  </a:lnTo>
                  <a:lnTo>
                    <a:pt x="109148" y="49180"/>
                  </a:lnTo>
                  <a:lnTo>
                    <a:pt x="109148" y="44262"/>
                  </a:lnTo>
                  <a:lnTo>
                    <a:pt x="108510" y="38360"/>
                  </a:lnTo>
                  <a:lnTo>
                    <a:pt x="109148" y="33442"/>
                  </a:lnTo>
                  <a:lnTo>
                    <a:pt x="111063" y="31475"/>
                  </a:lnTo>
                  <a:lnTo>
                    <a:pt x="112340" y="27540"/>
                  </a:lnTo>
                  <a:lnTo>
                    <a:pt x="112978" y="24590"/>
                  </a:lnTo>
                  <a:lnTo>
                    <a:pt x="114255" y="19672"/>
                  </a:lnTo>
                  <a:lnTo>
                    <a:pt x="112340" y="17704"/>
                  </a:lnTo>
                  <a:lnTo>
                    <a:pt x="110425" y="17704"/>
                  </a:lnTo>
                  <a:lnTo>
                    <a:pt x="108510" y="16721"/>
                  </a:lnTo>
                  <a:lnTo>
                    <a:pt x="105957" y="9836"/>
                  </a:lnTo>
                  <a:lnTo>
                    <a:pt x="103404" y="4918"/>
                  </a:lnTo>
                  <a:lnTo>
                    <a:pt x="98297" y="0"/>
                  </a:lnTo>
                  <a:lnTo>
                    <a:pt x="15319" y="22622"/>
                  </a:lnTo>
                  <a:lnTo>
                    <a:pt x="14042" y="12786"/>
                  </a:lnTo>
                  <a:lnTo>
                    <a:pt x="10212" y="16721"/>
                  </a:lnTo>
                  <a:lnTo>
                    <a:pt x="7021" y="20655"/>
                  </a:lnTo>
                  <a:lnTo>
                    <a:pt x="3829" y="23606"/>
                  </a:lnTo>
                  <a:lnTo>
                    <a:pt x="0" y="27540"/>
                  </a:lnTo>
                  <a:lnTo>
                    <a:pt x="10212" y="120000"/>
                  </a:lnTo>
                  <a:lnTo>
                    <a:pt x="102127" y="93442"/>
                  </a:lnTo>
                  <a:lnTo>
                    <a:pt x="103404" y="90491"/>
                  </a:lnTo>
                  <a:lnTo>
                    <a:pt x="105319" y="88524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4" name="Shape 1413">
              <a:extLst>
                <a:ext uri="{FF2B5EF4-FFF2-40B4-BE49-F238E27FC236}">
                  <a16:creationId xmlns:a16="http://schemas.microsoft.com/office/drawing/2014/main" id="{F186F302-3912-297C-B8EC-452901E68D6A}"/>
                </a:ext>
              </a:extLst>
            </p:cNvPr>
            <p:cNvSpPr/>
            <p:nvPr/>
          </p:nvSpPr>
          <p:spPr>
            <a:xfrm>
              <a:off x="7183681" y="3051884"/>
              <a:ext cx="490753" cy="384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0"/>
                  </a:moveTo>
                  <a:lnTo>
                    <a:pt x="80000" y="0"/>
                  </a:lnTo>
                  <a:lnTo>
                    <a:pt x="82474" y="0"/>
                  </a:lnTo>
                  <a:lnTo>
                    <a:pt x="86185" y="1052"/>
                  </a:lnTo>
                  <a:lnTo>
                    <a:pt x="86597" y="3684"/>
                  </a:lnTo>
                  <a:lnTo>
                    <a:pt x="87010" y="5263"/>
                  </a:lnTo>
                  <a:lnTo>
                    <a:pt x="88659" y="6315"/>
                  </a:lnTo>
                  <a:lnTo>
                    <a:pt x="89896" y="8947"/>
                  </a:lnTo>
                  <a:lnTo>
                    <a:pt x="91958" y="15789"/>
                  </a:lnTo>
                  <a:lnTo>
                    <a:pt x="94432" y="21052"/>
                  </a:lnTo>
                  <a:lnTo>
                    <a:pt x="97731" y="28947"/>
                  </a:lnTo>
                  <a:lnTo>
                    <a:pt x="99381" y="32631"/>
                  </a:lnTo>
                  <a:lnTo>
                    <a:pt x="103505" y="40526"/>
                  </a:lnTo>
                  <a:lnTo>
                    <a:pt x="105567" y="42631"/>
                  </a:lnTo>
                  <a:lnTo>
                    <a:pt x="106804" y="44210"/>
                  </a:lnTo>
                  <a:lnTo>
                    <a:pt x="106804" y="45789"/>
                  </a:lnTo>
                  <a:lnTo>
                    <a:pt x="106804" y="50526"/>
                  </a:lnTo>
                  <a:lnTo>
                    <a:pt x="105567" y="45263"/>
                  </a:lnTo>
                  <a:lnTo>
                    <a:pt x="105154" y="50526"/>
                  </a:lnTo>
                  <a:lnTo>
                    <a:pt x="107628" y="55789"/>
                  </a:lnTo>
                  <a:lnTo>
                    <a:pt x="110515" y="61052"/>
                  </a:lnTo>
                  <a:lnTo>
                    <a:pt x="113402" y="67894"/>
                  </a:lnTo>
                  <a:lnTo>
                    <a:pt x="115463" y="72105"/>
                  </a:lnTo>
                  <a:lnTo>
                    <a:pt x="117938" y="75789"/>
                  </a:lnTo>
                  <a:lnTo>
                    <a:pt x="119175" y="80526"/>
                  </a:lnTo>
                  <a:lnTo>
                    <a:pt x="120000" y="88421"/>
                  </a:lnTo>
                  <a:lnTo>
                    <a:pt x="120000" y="92631"/>
                  </a:lnTo>
                  <a:lnTo>
                    <a:pt x="120000" y="97368"/>
                  </a:lnTo>
                  <a:lnTo>
                    <a:pt x="120000" y="101578"/>
                  </a:lnTo>
                  <a:lnTo>
                    <a:pt x="118762" y="103157"/>
                  </a:lnTo>
                  <a:lnTo>
                    <a:pt x="117938" y="105263"/>
                  </a:lnTo>
                  <a:lnTo>
                    <a:pt x="117938" y="107894"/>
                  </a:lnTo>
                  <a:lnTo>
                    <a:pt x="118350" y="111052"/>
                  </a:lnTo>
                  <a:lnTo>
                    <a:pt x="117938" y="114736"/>
                  </a:lnTo>
                  <a:lnTo>
                    <a:pt x="116701" y="118421"/>
                  </a:lnTo>
                  <a:lnTo>
                    <a:pt x="115463" y="119473"/>
                  </a:lnTo>
                  <a:lnTo>
                    <a:pt x="114226" y="119999"/>
                  </a:lnTo>
                  <a:lnTo>
                    <a:pt x="115051" y="117894"/>
                  </a:lnTo>
                  <a:lnTo>
                    <a:pt x="115876" y="116842"/>
                  </a:lnTo>
                  <a:lnTo>
                    <a:pt x="115876" y="114210"/>
                  </a:lnTo>
                  <a:lnTo>
                    <a:pt x="115463" y="114210"/>
                  </a:lnTo>
                  <a:lnTo>
                    <a:pt x="112989" y="116315"/>
                  </a:lnTo>
                  <a:lnTo>
                    <a:pt x="111340" y="116842"/>
                  </a:lnTo>
                  <a:lnTo>
                    <a:pt x="110103" y="116315"/>
                  </a:lnTo>
                  <a:lnTo>
                    <a:pt x="108865" y="116842"/>
                  </a:lnTo>
                  <a:lnTo>
                    <a:pt x="107628" y="117894"/>
                  </a:lnTo>
                  <a:lnTo>
                    <a:pt x="106804" y="117368"/>
                  </a:lnTo>
                  <a:lnTo>
                    <a:pt x="105154" y="116842"/>
                  </a:lnTo>
                  <a:lnTo>
                    <a:pt x="104329" y="115263"/>
                  </a:lnTo>
                  <a:lnTo>
                    <a:pt x="104742" y="114210"/>
                  </a:lnTo>
                  <a:lnTo>
                    <a:pt x="105154" y="114210"/>
                  </a:lnTo>
                  <a:lnTo>
                    <a:pt x="108041" y="114736"/>
                  </a:lnTo>
                  <a:lnTo>
                    <a:pt x="108865" y="114210"/>
                  </a:lnTo>
                  <a:lnTo>
                    <a:pt x="108453" y="113684"/>
                  </a:lnTo>
                  <a:lnTo>
                    <a:pt x="107216" y="112631"/>
                  </a:lnTo>
                  <a:lnTo>
                    <a:pt x="105567" y="113157"/>
                  </a:lnTo>
                  <a:lnTo>
                    <a:pt x="104329" y="111578"/>
                  </a:lnTo>
                  <a:lnTo>
                    <a:pt x="103092" y="108947"/>
                  </a:lnTo>
                  <a:lnTo>
                    <a:pt x="101443" y="106842"/>
                  </a:lnTo>
                  <a:lnTo>
                    <a:pt x="101030" y="105263"/>
                  </a:lnTo>
                  <a:lnTo>
                    <a:pt x="99793" y="103157"/>
                  </a:lnTo>
                  <a:lnTo>
                    <a:pt x="97731" y="102631"/>
                  </a:lnTo>
                  <a:lnTo>
                    <a:pt x="96082" y="101578"/>
                  </a:lnTo>
                  <a:lnTo>
                    <a:pt x="94432" y="101052"/>
                  </a:lnTo>
                  <a:lnTo>
                    <a:pt x="92783" y="95263"/>
                  </a:lnTo>
                  <a:lnTo>
                    <a:pt x="91958" y="93157"/>
                  </a:lnTo>
                  <a:lnTo>
                    <a:pt x="90721" y="91578"/>
                  </a:lnTo>
                  <a:lnTo>
                    <a:pt x="90309" y="90526"/>
                  </a:lnTo>
                  <a:lnTo>
                    <a:pt x="89072" y="88947"/>
                  </a:lnTo>
                  <a:lnTo>
                    <a:pt x="87835" y="87894"/>
                  </a:lnTo>
                  <a:lnTo>
                    <a:pt x="88247" y="85789"/>
                  </a:lnTo>
                  <a:lnTo>
                    <a:pt x="88659" y="84736"/>
                  </a:lnTo>
                  <a:lnTo>
                    <a:pt x="87422" y="81578"/>
                  </a:lnTo>
                  <a:lnTo>
                    <a:pt x="86185" y="82105"/>
                  </a:lnTo>
                  <a:lnTo>
                    <a:pt x="86185" y="83157"/>
                  </a:lnTo>
                  <a:lnTo>
                    <a:pt x="86185" y="85789"/>
                  </a:lnTo>
                  <a:lnTo>
                    <a:pt x="85360" y="85789"/>
                  </a:lnTo>
                  <a:lnTo>
                    <a:pt x="84536" y="84736"/>
                  </a:lnTo>
                  <a:lnTo>
                    <a:pt x="83298" y="83157"/>
                  </a:lnTo>
                  <a:lnTo>
                    <a:pt x="81237" y="78947"/>
                  </a:lnTo>
                  <a:lnTo>
                    <a:pt x="80000" y="77368"/>
                  </a:lnTo>
                  <a:lnTo>
                    <a:pt x="79587" y="76842"/>
                  </a:lnTo>
                  <a:lnTo>
                    <a:pt x="80000" y="75789"/>
                  </a:lnTo>
                  <a:lnTo>
                    <a:pt x="79175" y="73684"/>
                  </a:lnTo>
                  <a:lnTo>
                    <a:pt x="77938" y="73157"/>
                  </a:lnTo>
                  <a:lnTo>
                    <a:pt x="79175" y="70000"/>
                  </a:lnTo>
                  <a:lnTo>
                    <a:pt x="80000" y="68421"/>
                  </a:lnTo>
                  <a:lnTo>
                    <a:pt x="80412" y="66842"/>
                  </a:lnTo>
                  <a:lnTo>
                    <a:pt x="80824" y="65263"/>
                  </a:lnTo>
                  <a:lnTo>
                    <a:pt x="80000" y="63684"/>
                  </a:lnTo>
                  <a:lnTo>
                    <a:pt x="79587" y="65789"/>
                  </a:lnTo>
                  <a:lnTo>
                    <a:pt x="78762" y="65263"/>
                  </a:lnTo>
                  <a:lnTo>
                    <a:pt x="78762" y="64210"/>
                  </a:lnTo>
                  <a:lnTo>
                    <a:pt x="77525" y="62105"/>
                  </a:lnTo>
                  <a:lnTo>
                    <a:pt x="77113" y="62105"/>
                  </a:lnTo>
                  <a:lnTo>
                    <a:pt x="77113" y="62631"/>
                  </a:lnTo>
                  <a:lnTo>
                    <a:pt x="77525" y="63684"/>
                  </a:lnTo>
                  <a:lnTo>
                    <a:pt x="77938" y="65263"/>
                  </a:lnTo>
                  <a:lnTo>
                    <a:pt x="77938" y="66842"/>
                  </a:lnTo>
                  <a:lnTo>
                    <a:pt x="77938" y="67368"/>
                  </a:lnTo>
                  <a:lnTo>
                    <a:pt x="77113" y="68421"/>
                  </a:lnTo>
                  <a:lnTo>
                    <a:pt x="76701" y="67894"/>
                  </a:lnTo>
                  <a:lnTo>
                    <a:pt x="75876" y="66842"/>
                  </a:lnTo>
                  <a:lnTo>
                    <a:pt x="74639" y="64210"/>
                  </a:lnTo>
                  <a:lnTo>
                    <a:pt x="74226" y="63157"/>
                  </a:lnTo>
                  <a:lnTo>
                    <a:pt x="74226" y="61052"/>
                  </a:lnTo>
                  <a:lnTo>
                    <a:pt x="74226" y="57894"/>
                  </a:lnTo>
                  <a:lnTo>
                    <a:pt x="75051" y="55789"/>
                  </a:lnTo>
                  <a:lnTo>
                    <a:pt x="75463" y="51578"/>
                  </a:lnTo>
                  <a:lnTo>
                    <a:pt x="75463" y="48947"/>
                  </a:lnTo>
                  <a:lnTo>
                    <a:pt x="75051" y="45263"/>
                  </a:lnTo>
                  <a:lnTo>
                    <a:pt x="74226" y="41578"/>
                  </a:lnTo>
                  <a:lnTo>
                    <a:pt x="72989" y="40526"/>
                  </a:lnTo>
                  <a:lnTo>
                    <a:pt x="71752" y="37894"/>
                  </a:lnTo>
                  <a:lnTo>
                    <a:pt x="69278" y="37368"/>
                  </a:lnTo>
                  <a:lnTo>
                    <a:pt x="68041" y="37368"/>
                  </a:lnTo>
                  <a:lnTo>
                    <a:pt x="67216" y="35263"/>
                  </a:lnTo>
                  <a:lnTo>
                    <a:pt x="65979" y="34736"/>
                  </a:lnTo>
                  <a:lnTo>
                    <a:pt x="64329" y="32105"/>
                  </a:lnTo>
                  <a:lnTo>
                    <a:pt x="62680" y="31578"/>
                  </a:lnTo>
                  <a:lnTo>
                    <a:pt x="62268" y="28947"/>
                  </a:lnTo>
                  <a:lnTo>
                    <a:pt x="61443" y="27894"/>
                  </a:lnTo>
                  <a:lnTo>
                    <a:pt x="58969" y="25263"/>
                  </a:lnTo>
                  <a:lnTo>
                    <a:pt x="56907" y="23157"/>
                  </a:lnTo>
                  <a:lnTo>
                    <a:pt x="55257" y="22105"/>
                  </a:lnTo>
                  <a:lnTo>
                    <a:pt x="53608" y="20526"/>
                  </a:lnTo>
                  <a:lnTo>
                    <a:pt x="52371" y="20000"/>
                  </a:lnTo>
                  <a:lnTo>
                    <a:pt x="50309" y="20000"/>
                  </a:lnTo>
                  <a:lnTo>
                    <a:pt x="48247" y="20526"/>
                  </a:lnTo>
                  <a:lnTo>
                    <a:pt x="47835" y="22105"/>
                  </a:lnTo>
                  <a:lnTo>
                    <a:pt x="48247" y="23684"/>
                  </a:lnTo>
                  <a:lnTo>
                    <a:pt x="47835" y="24736"/>
                  </a:lnTo>
                  <a:lnTo>
                    <a:pt x="47010" y="24736"/>
                  </a:lnTo>
                  <a:lnTo>
                    <a:pt x="46185" y="23684"/>
                  </a:lnTo>
                  <a:lnTo>
                    <a:pt x="44123" y="25789"/>
                  </a:lnTo>
                  <a:lnTo>
                    <a:pt x="41649" y="28421"/>
                  </a:lnTo>
                  <a:lnTo>
                    <a:pt x="38762" y="29473"/>
                  </a:lnTo>
                  <a:lnTo>
                    <a:pt x="34226" y="31052"/>
                  </a:lnTo>
                  <a:lnTo>
                    <a:pt x="34226" y="27894"/>
                  </a:lnTo>
                  <a:lnTo>
                    <a:pt x="32989" y="26315"/>
                  </a:lnTo>
                  <a:lnTo>
                    <a:pt x="31752" y="25789"/>
                  </a:lnTo>
                  <a:lnTo>
                    <a:pt x="29690" y="24210"/>
                  </a:lnTo>
                  <a:lnTo>
                    <a:pt x="31340" y="23157"/>
                  </a:lnTo>
                  <a:lnTo>
                    <a:pt x="31752" y="22631"/>
                  </a:lnTo>
                  <a:lnTo>
                    <a:pt x="28865" y="22105"/>
                  </a:lnTo>
                  <a:lnTo>
                    <a:pt x="28865" y="20526"/>
                  </a:lnTo>
                  <a:lnTo>
                    <a:pt x="29690" y="20526"/>
                  </a:lnTo>
                  <a:lnTo>
                    <a:pt x="30103" y="19473"/>
                  </a:lnTo>
                  <a:lnTo>
                    <a:pt x="30103" y="18421"/>
                  </a:lnTo>
                  <a:lnTo>
                    <a:pt x="29690" y="18421"/>
                  </a:lnTo>
                  <a:lnTo>
                    <a:pt x="28865" y="18947"/>
                  </a:lnTo>
                  <a:lnTo>
                    <a:pt x="28865" y="19473"/>
                  </a:lnTo>
                  <a:lnTo>
                    <a:pt x="28453" y="20000"/>
                  </a:lnTo>
                  <a:lnTo>
                    <a:pt x="27628" y="18947"/>
                  </a:lnTo>
                  <a:lnTo>
                    <a:pt x="25567" y="18947"/>
                  </a:lnTo>
                  <a:lnTo>
                    <a:pt x="26391" y="20526"/>
                  </a:lnTo>
                  <a:lnTo>
                    <a:pt x="26804" y="20526"/>
                  </a:lnTo>
                  <a:lnTo>
                    <a:pt x="27216" y="22631"/>
                  </a:lnTo>
                  <a:lnTo>
                    <a:pt x="26804" y="22631"/>
                  </a:lnTo>
                  <a:lnTo>
                    <a:pt x="25154" y="21578"/>
                  </a:lnTo>
                  <a:lnTo>
                    <a:pt x="23505" y="20000"/>
                  </a:lnTo>
                  <a:lnTo>
                    <a:pt x="21855" y="19473"/>
                  </a:lnTo>
                  <a:lnTo>
                    <a:pt x="18144" y="19473"/>
                  </a:lnTo>
                  <a:lnTo>
                    <a:pt x="16907" y="18421"/>
                  </a:lnTo>
                  <a:lnTo>
                    <a:pt x="16082" y="17368"/>
                  </a:lnTo>
                  <a:lnTo>
                    <a:pt x="14845" y="17368"/>
                  </a:lnTo>
                  <a:lnTo>
                    <a:pt x="10721" y="18421"/>
                  </a:lnTo>
                  <a:lnTo>
                    <a:pt x="7835" y="18421"/>
                  </a:lnTo>
                  <a:lnTo>
                    <a:pt x="5773" y="20000"/>
                  </a:lnTo>
                  <a:lnTo>
                    <a:pt x="4536" y="20526"/>
                  </a:lnTo>
                  <a:lnTo>
                    <a:pt x="2886" y="16842"/>
                  </a:lnTo>
                  <a:lnTo>
                    <a:pt x="2474" y="14210"/>
                  </a:lnTo>
                  <a:lnTo>
                    <a:pt x="824" y="11578"/>
                  </a:lnTo>
                  <a:lnTo>
                    <a:pt x="0" y="10526"/>
                  </a:lnTo>
                  <a:lnTo>
                    <a:pt x="0" y="8947"/>
                  </a:lnTo>
                  <a:lnTo>
                    <a:pt x="1237" y="8421"/>
                  </a:lnTo>
                  <a:lnTo>
                    <a:pt x="4123" y="7368"/>
                  </a:lnTo>
                  <a:lnTo>
                    <a:pt x="7422" y="6315"/>
                  </a:lnTo>
                  <a:lnTo>
                    <a:pt x="38350" y="3157"/>
                  </a:lnTo>
                  <a:lnTo>
                    <a:pt x="40412" y="8421"/>
                  </a:lnTo>
                  <a:lnTo>
                    <a:pt x="77938" y="5789"/>
                  </a:lnTo>
                  <a:lnTo>
                    <a:pt x="78350" y="10000"/>
                  </a:lnTo>
                  <a:lnTo>
                    <a:pt x="81237" y="10000"/>
                  </a:lnTo>
                  <a:lnTo>
                    <a:pt x="80000" y="0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5" name="Shape 1414">
              <a:extLst>
                <a:ext uri="{FF2B5EF4-FFF2-40B4-BE49-F238E27FC236}">
                  <a16:creationId xmlns:a16="http://schemas.microsoft.com/office/drawing/2014/main" id="{48F74DE9-C44C-2627-66B1-D09DD0FA0480}"/>
                </a:ext>
              </a:extLst>
            </p:cNvPr>
            <p:cNvSpPr/>
            <p:nvPr/>
          </p:nvSpPr>
          <p:spPr>
            <a:xfrm>
              <a:off x="6802545" y="2950697"/>
              <a:ext cx="306933" cy="2715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40" y="111055"/>
                  </a:moveTo>
                  <a:lnTo>
                    <a:pt x="118021" y="111055"/>
                  </a:lnTo>
                  <a:lnTo>
                    <a:pt x="116043" y="109565"/>
                  </a:lnTo>
                  <a:lnTo>
                    <a:pt x="115384" y="109565"/>
                  </a:lnTo>
                  <a:lnTo>
                    <a:pt x="114065" y="109565"/>
                  </a:lnTo>
                  <a:lnTo>
                    <a:pt x="112747" y="108819"/>
                  </a:lnTo>
                  <a:lnTo>
                    <a:pt x="109450" y="106583"/>
                  </a:lnTo>
                  <a:lnTo>
                    <a:pt x="108791" y="106583"/>
                  </a:lnTo>
                  <a:lnTo>
                    <a:pt x="105494" y="103602"/>
                  </a:lnTo>
                  <a:lnTo>
                    <a:pt x="104175" y="102111"/>
                  </a:lnTo>
                  <a:lnTo>
                    <a:pt x="102197" y="101366"/>
                  </a:lnTo>
                  <a:lnTo>
                    <a:pt x="100219" y="99875"/>
                  </a:lnTo>
                  <a:lnTo>
                    <a:pt x="98901" y="98385"/>
                  </a:lnTo>
                  <a:lnTo>
                    <a:pt x="100879" y="98385"/>
                  </a:lnTo>
                  <a:lnTo>
                    <a:pt x="102197" y="96894"/>
                  </a:lnTo>
                  <a:lnTo>
                    <a:pt x="105494" y="96894"/>
                  </a:lnTo>
                  <a:lnTo>
                    <a:pt x="106153" y="95403"/>
                  </a:lnTo>
                  <a:lnTo>
                    <a:pt x="109450" y="95403"/>
                  </a:lnTo>
                  <a:lnTo>
                    <a:pt x="110769" y="93913"/>
                  </a:lnTo>
                  <a:lnTo>
                    <a:pt x="108791" y="90186"/>
                  </a:lnTo>
                  <a:lnTo>
                    <a:pt x="106813" y="87950"/>
                  </a:lnTo>
                  <a:lnTo>
                    <a:pt x="106153" y="87950"/>
                  </a:lnTo>
                  <a:lnTo>
                    <a:pt x="99560" y="90186"/>
                  </a:lnTo>
                  <a:lnTo>
                    <a:pt x="97582" y="90931"/>
                  </a:lnTo>
                  <a:lnTo>
                    <a:pt x="95604" y="90931"/>
                  </a:lnTo>
                  <a:lnTo>
                    <a:pt x="95604" y="90186"/>
                  </a:lnTo>
                  <a:lnTo>
                    <a:pt x="97582" y="88695"/>
                  </a:lnTo>
                  <a:lnTo>
                    <a:pt x="99560" y="87950"/>
                  </a:lnTo>
                  <a:lnTo>
                    <a:pt x="101538" y="86459"/>
                  </a:lnTo>
                  <a:lnTo>
                    <a:pt x="101538" y="84968"/>
                  </a:lnTo>
                  <a:lnTo>
                    <a:pt x="101538" y="81987"/>
                  </a:lnTo>
                  <a:lnTo>
                    <a:pt x="100879" y="76770"/>
                  </a:lnTo>
                  <a:lnTo>
                    <a:pt x="98901" y="73788"/>
                  </a:lnTo>
                  <a:lnTo>
                    <a:pt x="97582" y="70807"/>
                  </a:lnTo>
                  <a:lnTo>
                    <a:pt x="98241" y="58881"/>
                  </a:lnTo>
                  <a:lnTo>
                    <a:pt x="55384" y="61118"/>
                  </a:lnTo>
                  <a:lnTo>
                    <a:pt x="54725" y="58136"/>
                  </a:lnTo>
                  <a:lnTo>
                    <a:pt x="54725" y="55900"/>
                  </a:lnTo>
                  <a:lnTo>
                    <a:pt x="55384" y="54409"/>
                  </a:lnTo>
                  <a:lnTo>
                    <a:pt x="57362" y="52919"/>
                  </a:lnTo>
                  <a:lnTo>
                    <a:pt x="57362" y="49192"/>
                  </a:lnTo>
                  <a:lnTo>
                    <a:pt x="57362" y="47701"/>
                  </a:lnTo>
                  <a:lnTo>
                    <a:pt x="58021" y="45465"/>
                  </a:lnTo>
                  <a:lnTo>
                    <a:pt x="58681" y="44720"/>
                  </a:lnTo>
                  <a:lnTo>
                    <a:pt x="59340" y="43229"/>
                  </a:lnTo>
                  <a:lnTo>
                    <a:pt x="60000" y="38012"/>
                  </a:lnTo>
                  <a:lnTo>
                    <a:pt x="61318" y="36521"/>
                  </a:lnTo>
                  <a:lnTo>
                    <a:pt x="63956" y="32049"/>
                  </a:lnTo>
                  <a:lnTo>
                    <a:pt x="64615" y="30559"/>
                  </a:lnTo>
                  <a:lnTo>
                    <a:pt x="64615" y="27577"/>
                  </a:lnTo>
                  <a:lnTo>
                    <a:pt x="65274" y="27577"/>
                  </a:lnTo>
                  <a:lnTo>
                    <a:pt x="67252" y="25341"/>
                  </a:lnTo>
                  <a:lnTo>
                    <a:pt x="67912" y="19378"/>
                  </a:lnTo>
                  <a:lnTo>
                    <a:pt x="67252" y="17142"/>
                  </a:lnTo>
                  <a:lnTo>
                    <a:pt x="65274" y="15652"/>
                  </a:lnTo>
                  <a:lnTo>
                    <a:pt x="65274" y="14161"/>
                  </a:lnTo>
                  <a:lnTo>
                    <a:pt x="64615" y="10434"/>
                  </a:lnTo>
                  <a:lnTo>
                    <a:pt x="64615" y="9689"/>
                  </a:lnTo>
                  <a:lnTo>
                    <a:pt x="63956" y="8198"/>
                  </a:lnTo>
                  <a:lnTo>
                    <a:pt x="61978" y="6708"/>
                  </a:lnTo>
                  <a:lnTo>
                    <a:pt x="64615" y="5217"/>
                  </a:lnTo>
                  <a:lnTo>
                    <a:pt x="64615" y="3726"/>
                  </a:lnTo>
                  <a:lnTo>
                    <a:pt x="63956" y="1490"/>
                  </a:lnTo>
                  <a:lnTo>
                    <a:pt x="61978" y="0"/>
                  </a:lnTo>
                  <a:lnTo>
                    <a:pt x="0" y="2236"/>
                  </a:lnTo>
                  <a:lnTo>
                    <a:pt x="0" y="35031"/>
                  </a:lnTo>
                  <a:lnTo>
                    <a:pt x="4615" y="39503"/>
                  </a:lnTo>
                  <a:lnTo>
                    <a:pt x="4615" y="40993"/>
                  </a:lnTo>
                  <a:lnTo>
                    <a:pt x="7252" y="47701"/>
                  </a:lnTo>
                  <a:lnTo>
                    <a:pt x="7912" y="49192"/>
                  </a:lnTo>
                  <a:lnTo>
                    <a:pt x="7912" y="53664"/>
                  </a:lnTo>
                  <a:lnTo>
                    <a:pt x="8571" y="55900"/>
                  </a:lnTo>
                  <a:lnTo>
                    <a:pt x="9890" y="61863"/>
                  </a:lnTo>
                  <a:lnTo>
                    <a:pt x="11208" y="66335"/>
                  </a:lnTo>
                  <a:lnTo>
                    <a:pt x="8571" y="70062"/>
                  </a:lnTo>
                  <a:lnTo>
                    <a:pt x="7252" y="76024"/>
                  </a:lnTo>
                  <a:lnTo>
                    <a:pt x="7252" y="78260"/>
                  </a:lnTo>
                  <a:lnTo>
                    <a:pt x="5934" y="81987"/>
                  </a:lnTo>
                  <a:lnTo>
                    <a:pt x="7912" y="87204"/>
                  </a:lnTo>
                  <a:lnTo>
                    <a:pt x="7912" y="90186"/>
                  </a:lnTo>
                  <a:lnTo>
                    <a:pt x="5934" y="97639"/>
                  </a:lnTo>
                  <a:lnTo>
                    <a:pt x="3956" y="101366"/>
                  </a:lnTo>
                  <a:lnTo>
                    <a:pt x="6593" y="101366"/>
                  </a:lnTo>
                  <a:lnTo>
                    <a:pt x="9890" y="101366"/>
                  </a:lnTo>
                  <a:lnTo>
                    <a:pt x="11868" y="99875"/>
                  </a:lnTo>
                  <a:lnTo>
                    <a:pt x="14505" y="99875"/>
                  </a:lnTo>
                  <a:lnTo>
                    <a:pt x="16483" y="99875"/>
                  </a:lnTo>
                  <a:lnTo>
                    <a:pt x="22417" y="101366"/>
                  </a:lnTo>
                  <a:lnTo>
                    <a:pt x="25714" y="102111"/>
                  </a:lnTo>
                  <a:lnTo>
                    <a:pt x="29010" y="103602"/>
                  </a:lnTo>
                  <a:lnTo>
                    <a:pt x="33626" y="105838"/>
                  </a:lnTo>
                  <a:lnTo>
                    <a:pt x="42197" y="105838"/>
                  </a:lnTo>
                  <a:lnTo>
                    <a:pt x="47472" y="105838"/>
                  </a:lnTo>
                  <a:lnTo>
                    <a:pt x="52087" y="105838"/>
                  </a:lnTo>
                  <a:lnTo>
                    <a:pt x="52747" y="105093"/>
                  </a:lnTo>
                  <a:lnTo>
                    <a:pt x="51428" y="102857"/>
                  </a:lnTo>
                  <a:lnTo>
                    <a:pt x="48131" y="102857"/>
                  </a:lnTo>
                  <a:lnTo>
                    <a:pt x="47472" y="102857"/>
                  </a:lnTo>
                  <a:lnTo>
                    <a:pt x="46153" y="102111"/>
                  </a:lnTo>
                  <a:lnTo>
                    <a:pt x="46813" y="99875"/>
                  </a:lnTo>
                  <a:lnTo>
                    <a:pt x="47472" y="98385"/>
                  </a:lnTo>
                  <a:lnTo>
                    <a:pt x="50769" y="98385"/>
                  </a:lnTo>
                  <a:lnTo>
                    <a:pt x="55384" y="100621"/>
                  </a:lnTo>
                  <a:lnTo>
                    <a:pt x="60000" y="105093"/>
                  </a:lnTo>
                  <a:lnTo>
                    <a:pt x="63956" y="105838"/>
                  </a:lnTo>
                  <a:lnTo>
                    <a:pt x="66593" y="104347"/>
                  </a:lnTo>
                  <a:lnTo>
                    <a:pt x="65934" y="107329"/>
                  </a:lnTo>
                  <a:lnTo>
                    <a:pt x="64615" y="111801"/>
                  </a:lnTo>
                  <a:lnTo>
                    <a:pt x="65934" y="114037"/>
                  </a:lnTo>
                  <a:lnTo>
                    <a:pt x="69890" y="115527"/>
                  </a:lnTo>
                  <a:lnTo>
                    <a:pt x="73186" y="115527"/>
                  </a:lnTo>
                  <a:lnTo>
                    <a:pt x="75824" y="117763"/>
                  </a:lnTo>
                  <a:lnTo>
                    <a:pt x="78461" y="117763"/>
                  </a:lnTo>
                  <a:lnTo>
                    <a:pt x="79780" y="114782"/>
                  </a:lnTo>
                  <a:lnTo>
                    <a:pt x="82417" y="111801"/>
                  </a:lnTo>
                  <a:lnTo>
                    <a:pt x="84395" y="111055"/>
                  </a:lnTo>
                  <a:lnTo>
                    <a:pt x="87032" y="111801"/>
                  </a:lnTo>
                  <a:lnTo>
                    <a:pt x="89670" y="115527"/>
                  </a:lnTo>
                  <a:lnTo>
                    <a:pt x="92307" y="115527"/>
                  </a:lnTo>
                  <a:lnTo>
                    <a:pt x="93626" y="114037"/>
                  </a:lnTo>
                  <a:lnTo>
                    <a:pt x="92307" y="108074"/>
                  </a:lnTo>
                  <a:lnTo>
                    <a:pt x="92307" y="106583"/>
                  </a:lnTo>
                  <a:lnTo>
                    <a:pt x="93626" y="105093"/>
                  </a:lnTo>
                  <a:lnTo>
                    <a:pt x="96263" y="105093"/>
                  </a:lnTo>
                  <a:lnTo>
                    <a:pt x="98901" y="106583"/>
                  </a:lnTo>
                  <a:lnTo>
                    <a:pt x="98901" y="109565"/>
                  </a:lnTo>
                  <a:lnTo>
                    <a:pt x="104175" y="110310"/>
                  </a:lnTo>
                  <a:lnTo>
                    <a:pt x="108791" y="112546"/>
                  </a:lnTo>
                  <a:lnTo>
                    <a:pt x="110769" y="114782"/>
                  </a:lnTo>
                  <a:lnTo>
                    <a:pt x="109450" y="117018"/>
                  </a:lnTo>
                  <a:lnTo>
                    <a:pt x="108791" y="120000"/>
                  </a:lnTo>
                  <a:lnTo>
                    <a:pt x="111428" y="120000"/>
                  </a:lnTo>
                  <a:lnTo>
                    <a:pt x="112747" y="117763"/>
                  </a:lnTo>
                  <a:lnTo>
                    <a:pt x="114065" y="116273"/>
                  </a:lnTo>
                  <a:lnTo>
                    <a:pt x="116043" y="117763"/>
                  </a:lnTo>
                  <a:lnTo>
                    <a:pt x="116043" y="119254"/>
                  </a:lnTo>
                  <a:lnTo>
                    <a:pt x="117362" y="117018"/>
                  </a:lnTo>
                  <a:lnTo>
                    <a:pt x="119340" y="114782"/>
                  </a:lnTo>
                  <a:lnTo>
                    <a:pt x="120000" y="114037"/>
                  </a:lnTo>
                  <a:lnTo>
                    <a:pt x="119340" y="111055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6" name="Shape 1415">
              <a:extLst>
                <a:ext uri="{FF2B5EF4-FFF2-40B4-BE49-F238E27FC236}">
                  <a16:creationId xmlns:a16="http://schemas.microsoft.com/office/drawing/2014/main" id="{C04B8A96-6D6D-4A91-D529-0BD04DFAFFD2}"/>
                </a:ext>
              </a:extLst>
            </p:cNvPr>
            <p:cNvSpPr/>
            <p:nvPr/>
          </p:nvSpPr>
          <p:spPr>
            <a:xfrm>
              <a:off x="6765442" y="2707850"/>
              <a:ext cx="274889" cy="2479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17" y="100408"/>
                  </a:moveTo>
                  <a:lnTo>
                    <a:pt x="2944" y="98775"/>
                  </a:lnTo>
                  <a:lnTo>
                    <a:pt x="5153" y="101224"/>
                  </a:lnTo>
                  <a:lnTo>
                    <a:pt x="7361" y="102040"/>
                  </a:lnTo>
                  <a:lnTo>
                    <a:pt x="8834" y="100408"/>
                  </a:lnTo>
                  <a:lnTo>
                    <a:pt x="16196" y="101224"/>
                  </a:lnTo>
                  <a:lnTo>
                    <a:pt x="16196" y="120000"/>
                  </a:lnTo>
                  <a:lnTo>
                    <a:pt x="85398" y="117551"/>
                  </a:lnTo>
                  <a:lnTo>
                    <a:pt x="86134" y="117551"/>
                  </a:lnTo>
                  <a:lnTo>
                    <a:pt x="87607" y="113469"/>
                  </a:lnTo>
                  <a:lnTo>
                    <a:pt x="88343" y="111020"/>
                  </a:lnTo>
                  <a:lnTo>
                    <a:pt x="87607" y="108571"/>
                  </a:lnTo>
                  <a:lnTo>
                    <a:pt x="87607" y="103673"/>
                  </a:lnTo>
                  <a:lnTo>
                    <a:pt x="87607" y="102040"/>
                  </a:lnTo>
                  <a:lnTo>
                    <a:pt x="86134" y="99591"/>
                  </a:lnTo>
                  <a:lnTo>
                    <a:pt x="85398" y="98775"/>
                  </a:lnTo>
                  <a:lnTo>
                    <a:pt x="85398" y="97142"/>
                  </a:lnTo>
                  <a:lnTo>
                    <a:pt x="86134" y="95510"/>
                  </a:lnTo>
                  <a:lnTo>
                    <a:pt x="85398" y="94693"/>
                  </a:lnTo>
                  <a:lnTo>
                    <a:pt x="86871" y="92244"/>
                  </a:lnTo>
                  <a:lnTo>
                    <a:pt x="89079" y="88979"/>
                  </a:lnTo>
                  <a:lnTo>
                    <a:pt x="89815" y="88979"/>
                  </a:lnTo>
                  <a:lnTo>
                    <a:pt x="89079" y="87346"/>
                  </a:lnTo>
                  <a:lnTo>
                    <a:pt x="90552" y="84081"/>
                  </a:lnTo>
                  <a:lnTo>
                    <a:pt x="92024" y="81632"/>
                  </a:lnTo>
                  <a:lnTo>
                    <a:pt x="90552" y="80816"/>
                  </a:lnTo>
                  <a:lnTo>
                    <a:pt x="91288" y="77551"/>
                  </a:lnTo>
                  <a:lnTo>
                    <a:pt x="93496" y="75102"/>
                  </a:lnTo>
                  <a:lnTo>
                    <a:pt x="97177" y="70204"/>
                  </a:lnTo>
                  <a:lnTo>
                    <a:pt x="99386" y="66122"/>
                  </a:lnTo>
                  <a:lnTo>
                    <a:pt x="99386" y="62857"/>
                  </a:lnTo>
                  <a:lnTo>
                    <a:pt x="100858" y="58775"/>
                  </a:lnTo>
                  <a:lnTo>
                    <a:pt x="101595" y="58775"/>
                  </a:lnTo>
                  <a:lnTo>
                    <a:pt x="103067" y="57142"/>
                  </a:lnTo>
                  <a:lnTo>
                    <a:pt x="103803" y="54693"/>
                  </a:lnTo>
                  <a:lnTo>
                    <a:pt x="105276" y="53061"/>
                  </a:lnTo>
                  <a:lnTo>
                    <a:pt x="108220" y="51428"/>
                  </a:lnTo>
                  <a:lnTo>
                    <a:pt x="107484" y="48979"/>
                  </a:lnTo>
                  <a:lnTo>
                    <a:pt x="108957" y="47346"/>
                  </a:lnTo>
                  <a:lnTo>
                    <a:pt x="110429" y="44081"/>
                  </a:lnTo>
                  <a:lnTo>
                    <a:pt x="110429" y="39183"/>
                  </a:lnTo>
                  <a:lnTo>
                    <a:pt x="110429" y="35102"/>
                  </a:lnTo>
                  <a:lnTo>
                    <a:pt x="112638" y="31836"/>
                  </a:lnTo>
                  <a:lnTo>
                    <a:pt x="114846" y="30204"/>
                  </a:lnTo>
                  <a:lnTo>
                    <a:pt x="114846" y="28571"/>
                  </a:lnTo>
                  <a:lnTo>
                    <a:pt x="115582" y="26938"/>
                  </a:lnTo>
                  <a:lnTo>
                    <a:pt x="115582" y="23673"/>
                  </a:lnTo>
                  <a:lnTo>
                    <a:pt x="117791" y="22857"/>
                  </a:lnTo>
                  <a:lnTo>
                    <a:pt x="118527" y="21224"/>
                  </a:lnTo>
                  <a:lnTo>
                    <a:pt x="119263" y="19591"/>
                  </a:lnTo>
                  <a:lnTo>
                    <a:pt x="120000" y="17959"/>
                  </a:lnTo>
                  <a:lnTo>
                    <a:pt x="120000" y="15510"/>
                  </a:lnTo>
                  <a:lnTo>
                    <a:pt x="101595" y="16326"/>
                  </a:lnTo>
                  <a:lnTo>
                    <a:pt x="108957" y="4081"/>
                  </a:lnTo>
                  <a:lnTo>
                    <a:pt x="108220" y="0"/>
                  </a:lnTo>
                  <a:lnTo>
                    <a:pt x="0" y="3265"/>
                  </a:lnTo>
                  <a:lnTo>
                    <a:pt x="5153" y="38367"/>
                  </a:lnTo>
                  <a:lnTo>
                    <a:pt x="4417" y="100408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7" name="Shape 1416">
              <a:extLst>
                <a:ext uri="{FF2B5EF4-FFF2-40B4-BE49-F238E27FC236}">
                  <a16:creationId xmlns:a16="http://schemas.microsoft.com/office/drawing/2014/main" id="{2F5A0BE3-BF5E-22CE-588F-83D7D9BDD674}"/>
                </a:ext>
              </a:extLst>
            </p:cNvPr>
            <p:cNvSpPr/>
            <p:nvPr/>
          </p:nvSpPr>
          <p:spPr>
            <a:xfrm>
              <a:off x="7011664" y="2657257"/>
              <a:ext cx="465457" cy="1517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042" y="15700"/>
                  </a:moveTo>
                  <a:cubicBezTo>
                    <a:pt x="30552" y="23551"/>
                    <a:pt x="30552" y="23551"/>
                    <a:pt x="30552" y="23551"/>
                  </a:cubicBezTo>
                  <a:cubicBezTo>
                    <a:pt x="31288" y="34766"/>
                    <a:pt x="31288" y="34766"/>
                    <a:pt x="31288" y="34766"/>
                  </a:cubicBezTo>
                  <a:cubicBezTo>
                    <a:pt x="9570" y="35887"/>
                    <a:pt x="9570" y="35887"/>
                    <a:pt x="9570" y="35887"/>
                  </a:cubicBezTo>
                  <a:cubicBezTo>
                    <a:pt x="8834" y="37009"/>
                    <a:pt x="8834" y="37009"/>
                    <a:pt x="8834" y="37009"/>
                  </a:cubicBezTo>
                  <a:cubicBezTo>
                    <a:pt x="8834" y="40373"/>
                    <a:pt x="8834" y="40373"/>
                    <a:pt x="8834" y="40373"/>
                  </a:cubicBezTo>
                  <a:cubicBezTo>
                    <a:pt x="8834" y="43738"/>
                    <a:pt x="8834" y="43738"/>
                    <a:pt x="8834" y="43738"/>
                  </a:cubicBezTo>
                  <a:cubicBezTo>
                    <a:pt x="8466" y="47102"/>
                    <a:pt x="8466" y="47102"/>
                    <a:pt x="8466" y="47102"/>
                  </a:cubicBezTo>
                  <a:cubicBezTo>
                    <a:pt x="7730" y="48224"/>
                    <a:pt x="7730" y="48224"/>
                    <a:pt x="7730" y="48224"/>
                  </a:cubicBezTo>
                  <a:cubicBezTo>
                    <a:pt x="7361" y="50467"/>
                    <a:pt x="7361" y="50467"/>
                    <a:pt x="7361" y="50467"/>
                  </a:cubicBezTo>
                  <a:cubicBezTo>
                    <a:pt x="7730" y="51588"/>
                    <a:pt x="7730" y="51588"/>
                    <a:pt x="7730" y="51588"/>
                  </a:cubicBezTo>
                  <a:cubicBezTo>
                    <a:pt x="7730" y="51588"/>
                    <a:pt x="8466" y="54953"/>
                    <a:pt x="8466" y="56074"/>
                  </a:cubicBezTo>
                  <a:cubicBezTo>
                    <a:pt x="8834" y="57196"/>
                    <a:pt x="8098" y="58317"/>
                    <a:pt x="8098" y="58317"/>
                  </a:cubicBezTo>
                  <a:cubicBezTo>
                    <a:pt x="7361" y="61682"/>
                    <a:pt x="7361" y="61682"/>
                    <a:pt x="7361" y="61682"/>
                  </a:cubicBezTo>
                  <a:cubicBezTo>
                    <a:pt x="6993" y="65046"/>
                    <a:pt x="6993" y="65046"/>
                    <a:pt x="6993" y="65046"/>
                  </a:cubicBezTo>
                  <a:cubicBezTo>
                    <a:pt x="7361" y="65046"/>
                    <a:pt x="7361" y="65046"/>
                    <a:pt x="7361" y="65046"/>
                  </a:cubicBezTo>
                  <a:cubicBezTo>
                    <a:pt x="7361" y="69532"/>
                    <a:pt x="7361" y="69532"/>
                    <a:pt x="7361" y="69532"/>
                  </a:cubicBezTo>
                  <a:cubicBezTo>
                    <a:pt x="6993" y="71775"/>
                    <a:pt x="6993" y="71775"/>
                    <a:pt x="6993" y="71775"/>
                  </a:cubicBezTo>
                  <a:cubicBezTo>
                    <a:pt x="6625" y="74018"/>
                    <a:pt x="6625" y="74018"/>
                    <a:pt x="6625" y="74018"/>
                  </a:cubicBezTo>
                  <a:cubicBezTo>
                    <a:pt x="5889" y="77383"/>
                    <a:pt x="5889" y="77383"/>
                    <a:pt x="5889" y="77383"/>
                  </a:cubicBezTo>
                  <a:cubicBezTo>
                    <a:pt x="4785" y="78504"/>
                    <a:pt x="4785" y="78504"/>
                    <a:pt x="4785" y="78504"/>
                  </a:cubicBezTo>
                  <a:cubicBezTo>
                    <a:pt x="4785" y="84112"/>
                    <a:pt x="4785" y="84112"/>
                    <a:pt x="4785" y="84112"/>
                  </a:cubicBezTo>
                  <a:cubicBezTo>
                    <a:pt x="4417" y="86355"/>
                    <a:pt x="4417" y="86355"/>
                    <a:pt x="4417" y="86355"/>
                  </a:cubicBezTo>
                  <a:cubicBezTo>
                    <a:pt x="4417" y="88598"/>
                    <a:pt x="4417" y="88598"/>
                    <a:pt x="4417" y="88598"/>
                  </a:cubicBezTo>
                  <a:cubicBezTo>
                    <a:pt x="2944" y="91962"/>
                    <a:pt x="2944" y="91962"/>
                    <a:pt x="2944" y="91962"/>
                  </a:cubicBezTo>
                  <a:cubicBezTo>
                    <a:pt x="1840" y="97570"/>
                    <a:pt x="1840" y="97570"/>
                    <a:pt x="1840" y="97570"/>
                  </a:cubicBezTo>
                  <a:cubicBezTo>
                    <a:pt x="1840" y="103177"/>
                    <a:pt x="1840" y="103177"/>
                    <a:pt x="1840" y="103177"/>
                  </a:cubicBezTo>
                  <a:cubicBezTo>
                    <a:pt x="1840" y="111028"/>
                    <a:pt x="1840" y="111028"/>
                    <a:pt x="1840" y="111028"/>
                  </a:cubicBezTo>
                  <a:cubicBezTo>
                    <a:pt x="736" y="116635"/>
                    <a:pt x="736" y="116635"/>
                    <a:pt x="736" y="116635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85398" y="99813"/>
                    <a:pt x="85398" y="99813"/>
                    <a:pt x="85398" y="99813"/>
                  </a:cubicBezTo>
                  <a:cubicBezTo>
                    <a:pt x="85398" y="99813"/>
                    <a:pt x="85398" y="99813"/>
                    <a:pt x="85398" y="99813"/>
                  </a:cubicBezTo>
                  <a:cubicBezTo>
                    <a:pt x="85398" y="98691"/>
                    <a:pt x="85398" y="98691"/>
                    <a:pt x="85398" y="98691"/>
                  </a:cubicBezTo>
                  <a:cubicBezTo>
                    <a:pt x="85766" y="91962"/>
                    <a:pt x="85766" y="91962"/>
                    <a:pt x="85766" y="91962"/>
                  </a:cubicBezTo>
                  <a:cubicBezTo>
                    <a:pt x="85766" y="88598"/>
                    <a:pt x="85766" y="88598"/>
                    <a:pt x="85766" y="88598"/>
                  </a:cubicBezTo>
                  <a:cubicBezTo>
                    <a:pt x="87239" y="84112"/>
                    <a:pt x="87239" y="84112"/>
                    <a:pt x="87239" y="84112"/>
                  </a:cubicBezTo>
                  <a:cubicBezTo>
                    <a:pt x="88343" y="84112"/>
                    <a:pt x="88343" y="84112"/>
                    <a:pt x="88343" y="84112"/>
                  </a:cubicBezTo>
                  <a:cubicBezTo>
                    <a:pt x="89815" y="80747"/>
                    <a:pt x="89815" y="80747"/>
                    <a:pt x="89815" y="80747"/>
                  </a:cubicBezTo>
                  <a:cubicBezTo>
                    <a:pt x="89447" y="76261"/>
                    <a:pt x="89447" y="76261"/>
                    <a:pt x="89447" y="76261"/>
                  </a:cubicBezTo>
                  <a:cubicBezTo>
                    <a:pt x="90552" y="71775"/>
                    <a:pt x="90552" y="71775"/>
                    <a:pt x="90552" y="71775"/>
                  </a:cubicBezTo>
                  <a:cubicBezTo>
                    <a:pt x="103067" y="49345"/>
                    <a:pt x="103067" y="49345"/>
                    <a:pt x="103067" y="49345"/>
                  </a:cubicBezTo>
                  <a:cubicBezTo>
                    <a:pt x="104907" y="45981"/>
                    <a:pt x="104907" y="45981"/>
                    <a:pt x="104907" y="45981"/>
                  </a:cubicBezTo>
                  <a:cubicBezTo>
                    <a:pt x="105644" y="41495"/>
                    <a:pt x="105644" y="41495"/>
                    <a:pt x="105644" y="41495"/>
                  </a:cubicBezTo>
                  <a:cubicBezTo>
                    <a:pt x="107116" y="34766"/>
                    <a:pt x="107116" y="34766"/>
                    <a:pt x="107116" y="34766"/>
                  </a:cubicBezTo>
                  <a:cubicBezTo>
                    <a:pt x="108220" y="34766"/>
                    <a:pt x="108220" y="34766"/>
                    <a:pt x="108220" y="34766"/>
                  </a:cubicBezTo>
                  <a:cubicBezTo>
                    <a:pt x="109325" y="39252"/>
                    <a:pt x="109325" y="39252"/>
                    <a:pt x="109325" y="39252"/>
                  </a:cubicBezTo>
                  <a:cubicBezTo>
                    <a:pt x="110797" y="34766"/>
                    <a:pt x="110797" y="34766"/>
                    <a:pt x="110797" y="34766"/>
                  </a:cubicBezTo>
                  <a:cubicBezTo>
                    <a:pt x="112638" y="28037"/>
                    <a:pt x="112638" y="28037"/>
                    <a:pt x="112638" y="28037"/>
                  </a:cubicBezTo>
                  <a:cubicBezTo>
                    <a:pt x="116687" y="25794"/>
                    <a:pt x="116687" y="25794"/>
                    <a:pt x="116687" y="25794"/>
                  </a:cubicBezTo>
                  <a:cubicBezTo>
                    <a:pt x="117055" y="21308"/>
                    <a:pt x="117055" y="21308"/>
                    <a:pt x="117055" y="21308"/>
                  </a:cubicBezTo>
                  <a:cubicBezTo>
                    <a:pt x="118159" y="15700"/>
                    <a:pt x="118159" y="15700"/>
                    <a:pt x="118159" y="15700"/>
                  </a:cubicBezTo>
                  <a:cubicBezTo>
                    <a:pt x="119631" y="13457"/>
                    <a:pt x="119631" y="13457"/>
                    <a:pt x="119631" y="13457"/>
                  </a:cubicBezTo>
                  <a:cubicBezTo>
                    <a:pt x="120000" y="13457"/>
                    <a:pt x="120000" y="13457"/>
                    <a:pt x="120000" y="13457"/>
                  </a:cubicBezTo>
                  <a:cubicBezTo>
                    <a:pt x="120000" y="0"/>
                    <a:pt x="120000" y="0"/>
                    <a:pt x="120000" y="0"/>
                  </a:cubicBezTo>
                  <a:lnTo>
                    <a:pt x="71042" y="157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8" name="Shape 1417">
              <a:extLst>
                <a:ext uri="{FF2B5EF4-FFF2-40B4-BE49-F238E27FC236}">
                  <a16:creationId xmlns:a16="http://schemas.microsoft.com/office/drawing/2014/main" id="{EC43C2DD-AE31-10E0-84FB-0139B61BE3C7}"/>
                </a:ext>
              </a:extLst>
            </p:cNvPr>
            <p:cNvSpPr/>
            <p:nvPr/>
          </p:nvSpPr>
          <p:spPr>
            <a:xfrm>
              <a:off x="7342207" y="2606663"/>
              <a:ext cx="465457" cy="2057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63" y="28333"/>
                  </a:moveTo>
                  <a:cubicBezTo>
                    <a:pt x="118527" y="25833"/>
                    <a:pt x="118527" y="25833"/>
                    <a:pt x="118527" y="25833"/>
                  </a:cubicBezTo>
                  <a:cubicBezTo>
                    <a:pt x="117791" y="23333"/>
                    <a:pt x="117791" y="23333"/>
                    <a:pt x="117791" y="23333"/>
                  </a:cubicBezTo>
                  <a:cubicBezTo>
                    <a:pt x="116687" y="23333"/>
                    <a:pt x="116687" y="23333"/>
                    <a:pt x="116687" y="23333"/>
                  </a:cubicBezTo>
                  <a:cubicBezTo>
                    <a:pt x="116319" y="24166"/>
                    <a:pt x="116319" y="24166"/>
                    <a:pt x="116319" y="24166"/>
                  </a:cubicBezTo>
                  <a:cubicBezTo>
                    <a:pt x="115950" y="31666"/>
                    <a:pt x="115950" y="31666"/>
                    <a:pt x="115950" y="31666"/>
                  </a:cubicBezTo>
                  <a:cubicBezTo>
                    <a:pt x="115950" y="33333"/>
                    <a:pt x="115950" y="33333"/>
                    <a:pt x="115950" y="33333"/>
                  </a:cubicBezTo>
                  <a:cubicBezTo>
                    <a:pt x="114846" y="31666"/>
                    <a:pt x="114846" y="31666"/>
                    <a:pt x="114846" y="31666"/>
                  </a:cubicBezTo>
                  <a:cubicBezTo>
                    <a:pt x="114478" y="26666"/>
                    <a:pt x="114478" y="26666"/>
                    <a:pt x="114478" y="26666"/>
                  </a:cubicBezTo>
                  <a:cubicBezTo>
                    <a:pt x="113742" y="23333"/>
                    <a:pt x="113742" y="23333"/>
                    <a:pt x="113742" y="23333"/>
                  </a:cubicBezTo>
                  <a:cubicBezTo>
                    <a:pt x="112638" y="22500"/>
                    <a:pt x="112638" y="22500"/>
                    <a:pt x="112638" y="22500"/>
                  </a:cubicBezTo>
                  <a:cubicBezTo>
                    <a:pt x="110429" y="25000"/>
                    <a:pt x="110429" y="25000"/>
                    <a:pt x="110429" y="25000"/>
                  </a:cubicBezTo>
                  <a:cubicBezTo>
                    <a:pt x="109693" y="25000"/>
                    <a:pt x="109693" y="25000"/>
                    <a:pt x="109693" y="25000"/>
                  </a:cubicBezTo>
                  <a:cubicBezTo>
                    <a:pt x="107484" y="26666"/>
                    <a:pt x="107484" y="26666"/>
                    <a:pt x="107484" y="26666"/>
                  </a:cubicBezTo>
                  <a:cubicBezTo>
                    <a:pt x="106380" y="29166"/>
                    <a:pt x="106380" y="29166"/>
                    <a:pt x="106380" y="29166"/>
                  </a:cubicBezTo>
                  <a:cubicBezTo>
                    <a:pt x="105276" y="32500"/>
                    <a:pt x="105276" y="32500"/>
                    <a:pt x="105276" y="32500"/>
                  </a:cubicBezTo>
                  <a:cubicBezTo>
                    <a:pt x="104907" y="30833"/>
                    <a:pt x="104907" y="30833"/>
                    <a:pt x="104907" y="30833"/>
                  </a:cubicBezTo>
                  <a:cubicBezTo>
                    <a:pt x="104907" y="26666"/>
                    <a:pt x="104907" y="26666"/>
                    <a:pt x="104907" y="26666"/>
                  </a:cubicBezTo>
                  <a:cubicBezTo>
                    <a:pt x="104907" y="25000"/>
                    <a:pt x="104907" y="25000"/>
                    <a:pt x="104907" y="25000"/>
                  </a:cubicBezTo>
                  <a:cubicBezTo>
                    <a:pt x="104171" y="22500"/>
                    <a:pt x="104171" y="22500"/>
                    <a:pt x="104171" y="22500"/>
                  </a:cubicBezTo>
                  <a:cubicBezTo>
                    <a:pt x="103803" y="20833"/>
                    <a:pt x="103803" y="20833"/>
                    <a:pt x="103803" y="20833"/>
                  </a:cubicBezTo>
                  <a:cubicBezTo>
                    <a:pt x="103435" y="19166"/>
                    <a:pt x="103435" y="19166"/>
                    <a:pt x="103435" y="19166"/>
                  </a:cubicBezTo>
                  <a:cubicBezTo>
                    <a:pt x="103435" y="16666"/>
                    <a:pt x="103435" y="16666"/>
                    <a:pt x="103435" y="16666"/>
                  </a:cubicBezTo>
                  <a:cubicBezTo>
                    <a:pt x="103435" y="15000"/>
                    <a:pt x="103435" y="15000"/>
                    <a:pt x="103435" y="15000"/>
                  </a:cubicBezTo>
                  <a:cubicBezTo>
                    <a:pt x="104171" y="13333"/>
                    <a:pt x="104171" y="13333"/>
                    <a:pt x="104171" y="13333"/>
                  </a:cubicBezTo>
                  <a:cubicBezTo>
                    <a:pt x="104171" y="13333"/>
                    <a:pt x="104171" y="13333"/>
                    <a:pt x="104171" y="13333"/>
                  </a:cubicBezTo>
                  <a:cubicBezTo>
                    <a:pt x="104539" y="16666"/>
                    <a:pt x="104539" y="16666"/>
                    <a:pt x="104539" y="16666"/>
                  </a:cubicBezTo>
                  <a:cubicBezTo>
                    <a:pt x="104907" y="21666"/>
                    <a:pt x="104907" y="21666"/>
                    <a:pt x="104907" y="21666"/>
                  </a:cubicBezTo>
                  <a:cubicBezTo>
                    <a:pt x="105644" y="25833"/>
                    <a:pt x="105644" y="25833"/>
                    <a:pt x="105644" y="25833"/>
                  </a:cubicBezTo>
                  <a:cubicBezTo>
                    <a:pt x="106748" y="24166"/>
                    <a:pt x="106748" y="24166"/>
                    <a:pt x="106748" y="24166"/>
                  </a:cubicBezTo>
                  <a:cubicBezTo>
                    <a:pt x="107116" y="23333"/>
                    <a:pt x="107116" y="23333"/>
                    <a:pt x="107116" y="23333"/>
                  </a:cubicBezTo>
                  <a:cubicBezTo>
                    <a:pt x="108220" y="21666"/>
                    <a:pt x="108220" y="21666"/>
                    <a:pt x="108220" y="21666"/>
                  </a:cubicBezTo>
                  <a:cubicBezTo>
                    <a:pt x="108588" y="21666"/>
                    <a:pt x="108588" y="21666"/>
                    <a:pt x="108588" y="21666"/>
                  </a:cubicBezTo>
                  <a:cubicBezTo>
                    <a:pt x="110061" y="20000"/>
                    <a:pt x="110061" y="20000"/>
                    <a:pt x="110061" y="20000"/>
                  </a:cubicBezTo>
                  <a:cubicBezTo>
                    <a:pt x="110429" y="18333"/>
                    <a:pt x="110429" y="18333"/>
                    <a:pt x="110429" y="18333"/>
                  </a:cubicBezTo>
                  <a:cubicBezTo>
                    <a:pt x="112269" y="18333"/>
                    <a:pt x="112269" y="18333"/>
                    <a:pt x="112269" y="18333"/>
                  </a:cubicBezTo>
                  <a:cubicBezTo>
                    <a:pt x="112638" y="15833"/>
                    <a:pt x="112638" y="15833"/>
                    <a:pt x="112638" y="15833"/>
                  </a:cubicBezTo>
                  <a:cubicBezTo>
                    <a:pt x="113006" y="15000"/>
                    <a:pt x="113006" y="15000"/>
                    <a:pt x="113006" y="15000"/>
                  </a:cubicBezTo>
                  <a:cubicBezTo>
                    <a:pt x="113006" y="15000"/>
                    <a:pt x="112638" y="14166"/>
                    <a:pt x="112638" y="13333"/>
                  </a:cubicBezTo>
                  <a:cubicBezTo>
                    <a:pt x="112269" y="13333"/>
                    <a:pt x="112269" y="13333"/>
                    <a:pt x="112269" y="13333"/>
                  </a:cubicBezTo>
                  <a:cubicBezTo>
                    <a:pt x="111533" y="10833"/>
                    <a:pt x="111533" y="10833"/>
                    <a:pt x="111533" y="10833"/>
                  </a:cubicBezTo>
                  <a:cubicBezTo>
                    <a:pt x="111533" y="10000"/>
                    <a:pt x="111533" y="10000"/>
                    <a:pt x="111533" y="10000"/>
                  </a:cubicBezTo>
                  <a:cubicBezTo>
                    <a:pt x="111901" y="10000"/>
                    <a:pt x="111901" y="10000"/>
                    <a:pt x="111901" y="10000"/>
                  </a:cubicBezTo>
                  <a:cubicBezTo>
                    <a:pt x="113742" y="11666"/>
                    <a:pt x="113742" y="11666"/>
                    <a:pt x="113742" y="11666"/>
                  </a:cubicBezTo>
                  <a:cubicBezTo>
                    <a:pt x="114846" y="11666"/>
                    <a:pt x="114846" y="11666"/>
                    <a:pt x="114846" y="11666"/>
                  </a:cubicBezTo>
                  <a:cubicBezTo>
                    <a:pt x="114846" y="9166"/>
                    <a:pt x="114846" y="9166"/>
                    <a:pt x="114846" y="9166"/>
                  </a:cubicBezTo>
                  <a:cubicBezTo>
                    <a:pt x="113742" y="5833"/>
                    <a:pt x="113742" y="5833"/>
                    <a:pt x="113742" y="5833"/>
                  </a:cubicBezTo>
                  <a:cubicBezTo>
                    <a:pt x="113374" y="3333"/>
                    <a:pt x="113374" y="3333"/>
                    <a:pt x="113374" y="3333"/>
                  </a:cubicBezTo>
                  <a:cubicBezTo>
                    <a:pt x="112269" y="0"/>
                    <a:pt x="112269" y="0"/>
                    <a:pt x="112269" y="0"/>
                  </a:cubicBezTo>
                  <a:cubicBezTo>
                    <a:pt x="80245" y="15000"/>
                    <a:pt x="80245" y="15000"/>
                    <a:pt x="80245" y="15000"/>
                  </a:cubicBezTo>
                  <a:cubicBezTo>
                    <a:pt x="57055" y="23333"/>
                    <a:pt x="57055" y="23333"/>
                    <a:pt x="57055" y="23333"/>
                  </a:cubicBezTo>
                  <a:cubicBezTo>
                    <a:pt x="34601" y="29166"/>
                    <a:pt x="34601" y="29166"/>
                    <a:pt x="34601" y="29166"/>
                  </a:cubicBezTo>
                  <a:cubicBezTo>
                    <a:pt x="34601" y="39166"/>
                    <a:pt x="34601" y="39166"/>
                    <a:pt x="34601" y="39166"/>
                  </a:cubicBezTo>
                  <a:cubicBezTo>
                    <a:pt x="34233" y="39166"/>
                    <a:pt x="34233" y="39166"/>
                    <a:pt x="34233" y="39166"/>
                  </a:cubicBezTo>
                  <a:cubicBezTo>
                    <a:pt x="32760" y="40833"/>
                    <a:pt x="32760" y="40833"/>
                    <a:pt x="32760" y="40833"/>
                  </a:cubicBezTo>
                  <a:cubicBezTo>
                    <a:pt x="31656" y="45000"/>
                    <a:pt x="31656" y="45000"/>
                    <a:pt x="31656" y="45000"/>
                  </a:cubicBezTo>
                  <a:cubicBezTo>
                    <a:pt x="31288" y="48333"/>
                    <a:pt x="31288" y="48333"/>
                    <a:pt x="31288" y="48333"/>
                  </a:cubicBezTo>
                  <a:cubicBezTo>
                    <a:pt x="27239" y="50000"/>
                    <a:pt x="27239" y="50000"/>
                    <a:pt x="27239" y="50000"/>
                  </a:cubicBezTo>
                  <a:cubicBezTo>
                    <a:pt x="25398" y="55000"/>
                    <a:pt x="25398" y="55000"/>
                    <a:pt x="25398" y="55000"/>
                  </a:cubicBezTo>
                  <a:cubicBezTo>
                    <a:pt x="23926" y="58333"/>
                    <a:pt x="23926" y="58333"/>
                    <a:pt x="23926" y="58333"/>
                  </a:cubicBezTo>
                  <a:cubicBezTo>
                    <a:pt x="22822" y="55000"/>
                    <a:pt x="22822" y="55000"/>
                    <a:pt x="22822" y="55000"/>
                  </a:cubicBezTo>
                  <a:cubicBezTo>
                    <a:pt x="21717" y="55000"/>
                    <a:pt x="21717" y="55000"/>
                    <a:pt x="21717" y="55000"/>
                  </a:cubicBezTo>
                  <a:cubicBezTo>
                    <a:pt x="20245" y="60000"/>
                    <a:pt x="20245" y="60000"/>
                    <a:pt x="20245" y="60000"/>
                  </a:cubicBezTo>
                  <a:cubicBezTo>
                    <a:pt x="19509" y="63333"/>
                    <a:pt x="19509" y="63333"/>
                    <a:pt x="19509" y="63333"/>
                  </a:cubicBezTo>
                  <a:cubicBezTo>
                    <a:pt x="17668" y="65833"/>
                    <a:pt x="17668" y="65833"/>
                    <a:pt x="17668" y="65833"/>
                  </a:cubicBezTo>
                  <a:cubicBezTo>
                    <a:pt x="5153" y="82500"/>
                    <a:pt x="5153" y="82500"/>
                    <a:pt x="5153" y="82500"/>
                  </a:cubicBezTo>
                  <a:cubicBezTo>
                    <a:pt x="4049" y="85833"/>
                    <a:pt x="4049" y="85833"/>
                    <a:pt x="4049" y="85833"/>
                  </a:cubicBezTo>
                  <a:cubicBezTo>
                    <a:pt x="4417" y="89166"/>
                    <a:pt x="4417" y="89166"/>
                    <a:pt x="4417" y="89166"/>
                  </a:cubicBezTo>
                  <a:cubicBezTo>
                    <a:pt x="2944" y="91666"/>
                    <a:pt x="2944" y="91666"/>
                    <a:pt x="2944" y="91666"/>
                  </a:cubicBezTo>
                  <a:cubicBezTo>
                    <a:pt x="1840" y="91666"/>
                    <a:pt x="1840" y="91666"/>
                    <a:pt x="1840" y="91666"/>
                  </a:cubicBezTo>
                  <a:cubicBezTo>
                    <a:pt x="368" y="95000"/>
                    <a:pt x="368" y="95000"/>
                    <a:pt x="368" y="95000"/>
                  </a:cubicBezTo>
                  <a:cubicBezTo>
                    <a:pt x="368" y="97500"/>
                    <a:pt x="368" y="97500"/>
                    <a:pt x="368" y="97500"/>
                  </a:cubicBezTo>
                  <a:cubicBezTo>
                    <a:pt x="0" y="102500"/>
                    <a:pt x="0" y="102500"/>
                    <a:pt x="0" y="102500"/>
                  </a:cubicBezTo>
                  <a:cubicBezTo>
                    <a:pt x="0" y="103333"/>
                    <a:pt x="0" y="103333"/>
                    <a:pt x="0" y="103333"/>
                  </a:cubicBezTo>
                  <a:cubicBezTo>
                    <a:pt x="0" y="103333"/>
                    <a:pt x="0" y="103333"/>
                    <a:pt x="0" y="103333"/>
                  </a:cubicBezTo>
                  <a:cubicBezTo>
                    <a:pt x="20613" y="98333"/>
                    <a:pt x="20613" y="98333"/>
                    <a:pt x="20613" y="98333"/>
                  </a:cubicBezTo>
                  <a:cubicBezTo>
                    <a:pt x="26871" y="87500"/>
                    <a:pt x="26871" y="87500"/>
                    <a:pt x="26871" y="87500"/>
                  </a:cubicBezTo>
                  <a:cubicBezTo>
                    <a:pt x="30552" y="86666"/>
                    <a:pt x="30552" y="86666"/>
                    <a:pt x="30552" y="86666"/>
                  </a:cubicBezTo>
                  <a:cubicBezTo>
                    <a:pt x="33128" y="86666"/>
                    <a:pt x="33128" y="86666"/>
                    <a:pt x="33128" y="86666"/>
                  </a:cubicBezTo>
                  <a:cubicBezTo>
                    <a:pt x="37546" y="88333"/>
                    <a:pt x="37546" y="88333"/>
                    <a:pt x="37546" y="88333"/>
                  </a:cubicBezTo>
                  <a:cubicBezTo>
                    <a:pt x="39754" y="87500"/>
                    <a:pt x="39754" y="87500"/>
                    <a:pt x="39754" y="87500"/>
                  </a:cubicBezTo>
                  <a:cubicBezTo>
                    <a:pt x="40858" y="86666"/>
                    <a:pt x="40858" y="86666"/>
                    <a:pt x="40858" y="86666"/>
                  </a:cubicBezTo>
                  <a:cubicBezTo>
                    <a:pt x="42699" y="84166"/>
                    <a:pt x="42699" y="84166"/>
                    <a:pt x="42699" y="84166"/>
                  </a:cubicBezTo>
                  <a:cubicBezTo>
                    <a:pt x="45276" y="83333"/>
                    <a:pt x="45276" y="83333"/>
                    <a:pt x="45276" y="83333"/>
                  </a:cubicBezTo>
                  <a:cubicBezTo>
                    <a:pt x="48588" y="84166"/>
                    <a:pt x="48588" y="84166"/>
                    <a:pt x="48588" y="84166"/>
                  </a:cubicBezTo>
                  <a:cubicBezTo>
                    <a:pt x="50797" y="86666"/>
                    <a:pt x="50797" y="86666"/>
                    <a:pt x="50797" y="86666"/>
                  </a:cubicBezTo>
                  <a:cubicBezTo>
                    <a:pt x="52269" y="95000"/>
                    <a:pt x="52269" y="95000"/>
                    <a:pt x="52269" y="95000"/>
                  </a:cubicBezTo>
                  <a:cubicBezTo>
                    <a:pt x="66993" y="88333"/>
                    <a:pt x="66993" y="88333"/>
                    <a:pt x="66993" y="88333"/>
                  </a:cubicBezTo>
                  <a:cubicBezTo>
                    <a:pt x="86134" y="120000"/>
                    <a:pt x="86134" y="120000"/>
                    <a:pt x="86134" y="120000"/>
                  </a:cubicBezTo>
                  <a:cubicBezTo>
                    <a:pt x="89447" y="116666"/>
                    <a:pt x="89447" y="116666"/>
                    <a:pt x="89447" y="116666"/>
                  </a:cubicBezTo>
                  <a:cubicBezTo>
                    <a:pt x="90184" y="116666"/>
                    <a:pt x="90184" y="116666"/>
                    <a:pt x="90184" y="116666"/>
                  </a:cubicBezTo>
                  <a:cubicBezTo>
                    <a:pt x="93496" y="115833"/>
                    <a:pt x="93496" y="115833"/>
                    <a:pt x="93496" y="115833"/>
                  </a:cubicBezTo>
                  <a:cubicBezTo>
                    <a:pt x="94233" y="113333"/>
                    <a:pt x="94233" y="113333"/>
                    <a:pt x="94233" y="113333"/>
                  </a:cubicBezTo>
                  <a:cubicBezTo>
                    <a:pt x="95337" y="110833"/>
                    <a:pt x="95337" y="110833"/>
                    <a:pt x="95337" y="110833"/>
                  </a:cubicBezTo>
                  <a:cubicBezTo>
                    <a:pt x="95705" y="103333"/>
                    <a:pt x="95705" y="103333"/>
                    <a:pt x="95705" y="103333"/>
                  </a:cubicBezTo>
                  <a:cubicBezTo>
                    <a:pt x="96809" y="97500"/>
                    <a:pt x="96809" y="97500"/>
                    <a:pt x="96809" y="97500"/>
                  </a:cubicBezTo>
                  <a:cubicBezTo>
                    <a:pt x="98282" y="92500"/>
                    <a:pt x="98282" y="92500"/>
                    <a:pt x="98282" y="92500"/>
                  </a:cubicBezTo>
                  <a:cubicBezTo>
                    <a:pt x="99754" y="90000"/>
                    <a:pt x="99754" y="90000"/>
                    <a:pt x="99754" y="90000"/>
                  </a:cubicBezTo>
                  <a:cubicBezTo>
                    <a:pt x="99754" y="88333"/>
                    <a:pt x="99754" y="88333"/>
                    <a:pt x="99754" y="88333"/>
                  </a:cubicBezTo>
                  <a:cubicBezTo>
                    <a:pt x="99386" y="85833"/>
                    <a:pt x="99386" y="85833"/>
                    <a:pt x="99386" y="85833"/>
                  </a:cubicBezTo>
                  <a:cubicBezTo>
                    <a:pt x="99018" y="84166"/>
                    <a:pt x="99018" y="84166"/>
                    <a:pt x="99018" y="84166"/>
                  </a:cubicBezTo>
                  <a:cubicBezTo>
                    <a:pt x="99386" y="83333"/>
                    <a:pt x="99386" y="83333"/>
                    <a:pt x="99386" y="83333"/>
                  </a:cubicBezTo>
                  <a:cubicBezTo>
                    <a:pt x="99386" y="81666"/>
                    <a:pt x="99386" y="81666"/>
                    <a:pt x="99386" y="81666"/>
                  </a:cubicBezTo>
                  <a:cubicBezTo>
                    <a:pt x="99754" y="80833"/>
                    <a:pt x="99754" y="80833"/>
                    <a:pt x="99754" y="80833"/>
                  </a:cubicBezTo>
                  <a:cubicBezTo>
                    <a:pt x="100122" y="80833"/>
                    <a:pt x="100122" y="80833"/>
                    <a:pt x="100122" y="80833"/>
                  </a:cubicBezTo>
                  <a:cubicBezTo>
                    <a:pt x="100490" y="81666"/>
                    <a:pt x="100490" y="81666"/>
                    <a:pt x="100490" y="81666"/>
                  </a:cubicBezTo>
                  <a:cubicBezTo>
                    <a:pt x="100858" y="85000"/>
                    <a:pt x="100858" y="85000"/>
                    <a:pt x="100858" y="85000"/>
                  </a:cubicBezTo>
                  <a:cubicBezTo>
                    <a:pt x="102331" y="83333"/>
                    <a:pt x="102331" y="83333"/>
                    <a:pt x="102331" y="83333"/>
                  </a:cubicBezTo>
                  <a:cubicBezTo>
                    <a:pt x="103435" y="82500"/>
                    <a:pt x="103435" y="82500"/>
                    <a:pt x="103435" y="82500"/>
                  </a:cubicBezTo>
                  <a:cubicBezTo>
                    <a:pt x="103435" y="80833"/>
                    <a:pt x="103435" y="80833"/>
                    <a:pt x="103435" y="80833"/>
                  </a:cubicBezTo>
                  <a:cubicBezTo>
                    <a:pt x="103435" y="79166"/>
                    <a:pt x="103435" y="79166"/>
                    <a:pt x="103435" y="79166"/>
                  </a:cubicBezTo>
                  <a:cubicBezTo>
                    <a:pt x="104171" y="78333"/>
                    <a:pt x="104171" y="78333"/>
                    <a:pt x="104171" y="78333"/>
                  </a:cubicBezTo>
                  <a:cubicBezTo>
                    <a:pt x="104171" y="77500"/>
                    <a:pt x="104171" y="77500"/>
                    <a:pt x="104171" y="77500"/>
                  </a:cubicBezTo>
                  <a:cubicBezTo>
                    <a:pt x="104907" y="79166"/>
                    <a:pt x="104907" y="79166"/>
                    <a:pt x="104907" y="79166"/>
                  </a:cubicBezTo>
                  <a:cubicBezTo>
                    <a:pt x="106748" y="77500"/>
                    <a:pt x="106748" y="77500"/>
                    <a:pt x="106748" y="77500"/>
                  </a:cubicBezTo>
                  <a:cubicBezTo>
                    <a:pt x="108220" y="75833"/>
                    <a:pt x="108220" y="75833"/>
                    <a:pt x="108220" y="75833"/>
                  </a:cubicBezTo>
                  <a:cubicBezTo>
                    <a:pt x="108957" y="75833"/>
                    <a:pt x="108957" y="75833"/>
                    <a:pt x="108957" y="75833"/>
                  </a:cubicBezTo>
                  <a:cubicBezTo>
                    <a:pt x="110061" y="74166"/>
                    <a:pt x="110061" y="74166"/>
                    <a:pt x="110061" y="74166"/>
                  </a:cubicBezTo>
                  <a:cubicBezTo>
                    <a:pt x="110797" y="73333"/>
                    <a:pt x="110797" y="73333"/>
                    <a:pt x="110797" y="73333"/>
                  </a:cubicBezTo>
                  <a:cubicBezTo>
                    <a:pt x="110797" y="72500"/>
                    <a:pt x="110797" y="72500"/>
                    <a:pt x="110797" y="72500"/>
                  </a:cubicBezTo>
                  <a:cubicBezTo>
                    <a:pt x="112269" y="75000"/>
                    <a:pt x="112269" y="75000"/>
                    <a:pt x="112269" y="75000"/>
                  </a:cubicBezTo>
                  <a:cubicBezTo>
                    <a:pt x="113006" y="71666"/>
                    <a:pt x="113006" y="71666"/>
                    <a:pt x="113006" y="71666"/>
                  </a:cubicBezTo>
                  <a:cubicBezTo>
                    <a:pt x="113374" y="67500"/>
                    <a:pt x="113374" y="67500"/>
                    <a:pt x="113374" y="67500"/>
                  </a:cubicBezTo>
                  <a:cubicBezTo>
                    <a:pt x="113742" y="65833"/>
                    <a:pt x="113742" y="65833"/>
                    <a:pt x="113742" y="65833"/>
                  </a:cubicBezTo>
                  <a:cubicBezTo>
                    <a:pt x="114110" y="64166"/>
                    <a:pt x="114110" y="64166"/>
                    <a:pt x="114110" y="64166"/>
                  </a:cubicBezTo>
                  <a:cubicBezTo>
                    <a:pt x="114110" y="64166"/>
                    <a:pt x="113742" y="61666"/>
                    <a:pt x="113374" y="62500"/>
                  </a:cubicBezTo>
                  <a:cubicBezTo>
                    <a:pt x="113006" y="62500"/>
                    <a:pt x="111901" y="63333"/>
                    <a:pt x="111901" y="63333"/>
                  </a:cubicBezTo>
                  <a:cubicBezTo>
                    <a:pt x="111533" y="65000"/>
                    <a:pt x="111533" y="65000"/>
                    <a:pt x="111533" y="65000"/>
                  </a:cubicBezTo>
                  <a:cubicBezTo>
                    <a:pt x="110797" y="65000"/>
                    <a:pt x="110797" y="65000"/>
                    <a:pt x="110797" y="65000"/>
                  </a:cubicBezTo>
                  <a:cubicBezTo>
                    <a:pt x="110061" y="66666"/>
                    <a:pt x="110061" y="66666"/>
                    <a:pt x="110061" y="66666"/>
                  </a:cubicBezTo>
                  <a:cubicBezTo>
                    <a:pt x="108220" y="69166"/>
                    <a:pt x="108220" y="69166"/>
                    <a:pt x="108220" y="69166"/>
                  </a:cubicBezTo>
                  <a:cubicBezTo>
                    <a:pt x="107116" y="69166"/>
                    <a:pt x="107116" y="69166"/>
                    <a:pt x="107116" y="69166"/>
                  </a:cubicBezTo>
                  <a:cubicBezTo>
                    <a:pt x="104171" y="67500"/>
                    <a:pt x="104171" y="67500"/>
                    <a:pt x="104171" y="67500"/>
                  </a:cubicBezTo>
                  <a:cubicBezTo>
                    <a:pt x="104171" y="65833"/>
                    <a:pt x="104171" y="65833"/>
                    <a:pt x="104171" y="65833"/>
                  </a:cubicBezTo>
                  <a:cubicBezTo>
                    <a:pt x="104171" y="64166"/>
                    <a:pt x="104171" y="64166"/>
                    <a:pt x="104171" y="64166"/>
                  </a:cubicBezTo>
                  <a:cubicBezTo>
                    <a:pt x="104539" y="63333"/>
                    <a:pt x="104539" y="63333"/>
                    <a:pt x="104539" y="63333"/>
                  </a:cubicBezTo>
                  <a:cubicBezTo>
                    <a:pt x="105276" y="63333"/>
                    <a:pt x="105276" y="63333"/>
                    <a:pt x="105276" y="63333"/>
                  </a:cubicBezTo>
                  <a:cubicBezTo>
                    <a:pt x="106012" y="64166"/>
                    <a:pt x="106012" y="64166"/>
                    <a:pt x="106012" y="64166"/>
                  </a:cubicBezTo>
                  <a:cubicBezTo>
                    <a:pt x="107852" y="64166"/>
                    <a:pt x="107852" y="64166"/>
                    <a:pt x="107852" y="64166"/>
                  </a:cubicBezTo>
                  <a:cubicBezTo>
                    <a:pt x="108957" y="62500"/>
                    <a:pt x="108957" y="62500"/>
                    <a:pt x="108957" y="62500"/>
                  </a:cubicBezTo>
                  <a:cubicBezTo>
                    <a:pt x="108957" y="60833"/>
                    <a:pt x="108957" y="60833"/>
                    <a:pt x="108957" y="60833"/>
                  </a:cubicBezTo>
                  <a:cubicBezTo>
                    <a:pt x="108588" y="59166"/>
                    <a:pt x="108588" y="59166"/>
                    <a:pt x="108588" y="59166"/>
                  </a:cubicBezTo>
                  <a:cubicBezTo>
                    <a:pt x="108957" y="56666"/>
                    <a:pt x="108957" y="56666"/>
                    <a:pt x="108957" y="56666"/>
                  </a:cubicBezTo>
                  <a:cubicBezTo>
                    <a:pt x="109325" y="56666"/>
                    <a:pt x="109325" y="56666"/>
                    <a:pt x="109325" y="56666"/>
                  </a:cubicBezTo>
                  <a:cubicBezTo>
                    <a:pt x="110061" y="55000"/>
                    <a:pt x="110061" y="55000"/>
                    <a:pt x="110061" y="55000"/>
                  </a:cubicBezTo>
                  <a:cubicBezTo>
                    <a:pt x="110061" y="53333"/>
                    <a:pt x="110061" y="53333"/>
                    <a:pt x="110061" y="53333"/>
                  </a:cubicBezTo>
                  <a:cubicBezTo>
                    <a:pt x="108957" y="53333"/>
                    <a:pt x="108957" y="53333"/>
                    <a:pt x="108957" y="53333"/>
                  </a:cubicBezTo>
                  <a:cubicBezTo>
                    <a:pt x="106748" y="50833"/>
                    <a:pt x="106748" y="50833"/>
                    <a:pt x="106748" y="50833"/>
                  </a:cubicBezTo>
                  <a:cubicBezTo>
                    <a:pt x="104171" y="50000"/>
                    <a:pt x="104171" y="50000"/>
                    <a:pt x="104171" y="50000"/>
                  </a:cubicBezTo>
                  <a:cubicBezTo>
                    <a:pt x="103067" y="48333"/>
                    <a:pt x="103067" y="48333"/>
                    <a:pt x="103067" y="48333"/>
                  </a:cubicBezTo>
                  <a:cubicBezTo>
                    <a:pt x="103067" y="47500"/>
                    <a:pt x="103067" y="47500"/>
                    <a:pt x="103067" y="47500"/>
                  </a:cubicBezTo>
                  <a:cubicBezTo>
                    <a:pt x="104539" y="47500"/>
                    <a:pt x="104539" y="47500"/>
                    <a:pt x="104539" y="47500"/>
                  </a:cubicBezTo>
                  <a:cubicBezTo>
                    <a:pt x="106748" y="47500"/>
                    <a:pt x="106748" y="47500"/>
                    <a:pt x="106748" y="47500"/>
                  </a:cubicBezTo>
                  <a:cubicBezTo>
                    <a:pt x="108220" y="49166"/>
                    <a:pt x="108220" y="49166"/>
                    <a:pt x="108220" y="49166"/>
                  </a:cubicBezTo>
                  <a:cubicBezTo>
                    <a:pt x="108588" y="47500"/>
                    <a:pt x="108588" y="47500"/>
                    <a:pt x="108588" y="47500"/>
                  </a:cubicBezTo>
                  <a:cubicBezTo>
                    <a:pt x="108220" y="45833"/>
                    <a:pt x="108220" y="45833"/>
                    <a:pt x="108220" y="45833"/>
                  </a:cubicBezTo>
                  <a:cubicBezTo>
                    <a:pt x="107852" y="45000"/>
                    <a:pt x="107852" y="45000"/>
                    <a:pt x="107852" y="45000"/>
                  </a:cubicBezTo>
                  <a:cubicBezTo>
                    <a:pt x="107484" y="43333"/>
                    <a:pt x="107484" y="43333"/>
                    <a:pt x="107484" y="43333"/>
                  </a:cubicBezTo>
                  <a:cubicBezTo>
                    <a:pt x="108220" y="42500"/>
                    <a:pt x="108220" y="42500"/>
                    <a:pt x="108220" y="42500"/>
                  </a:cubicBezTo>
                  <a:cubicBezTo>
                    <a:pt x="109325" y="42500"/>
                    <a:pt x="109325" y="42500"/>
                    <a:pt x="109325" y="42500"/>
                  </a:cubicBezTo>
                  <a:cubicBezTo>
                    <a:pt x="109693" y="46666"/>
                    <a:pt x="109693" y="46666"/>
                    <a:pt x="109693" y="46666"/>
                  </a:cubicBezTo>
                  <a:cubicBezTo>
                    <a:pt x="110429" y="48333"/>
                    <a:pt x="110429" y="48333"/>
                    <a:pt x="110429" y="48333"/>
                  </a:cubicBezTo>
                  <a:cubicBezTo>
                    <a:pt x="111533" y="48333"/>
                    <a:pt x="111533" y="48333"/>
                    <a:pt x="111533" y="48333"/>
                  </a:cubicBezTo>
                  <a:cubicBezTo>
                    <a:pt x="111901" y="47500"/>
                    <a:pt x="111901" y="47500"/>
                    <a:pt x="111901" y="47500"/>
                  </a:cubicBezTo>
                  <a:cubicBezTo>
                    <a:pt x="112638" y="48333"/>
                    <a:pt x="112638" y="48333"/>
                    <a:pt x="112638" y="48333"/>
                  </a:cubicBezTo>
                  <a:cubicBezTo>
                    <a:pt x="114110" y="48333"/>
                    <a:pt x="114110" y="48333"/>
                    <a:pt x="114110" y="48333"/>
                  </a:cubicBezTo>
                  <a:cubicBezTo>
                    <a:pt x="116319" y="48333"/>
                    <a:pt x="116319" y="48333"/>
                    <a:pt x="116319" y="48333"/>
                  </a:cubicBezTo>
                  <a:cubicBezTo>
                    <a:pt x="116687" y="47500"/>
                    <a:pt x="116687" y="47500"/>
                    <a:pt x="116687" y="47500"/>
                  </a:cubicBezTo>
                  <a:cubicBezTo>
                    <a:pt x="116687" y="44166"/>
                    <a:pt x="116687" y="44166"/>
                    <a:pt x="116687" y="44166"/>
                  </a:cubicBezTo>
                  <a:cubicBezTo>
                    <a:pt x="117055" y="42500"/>
                    <a:pt x="117055" y="42500"/>
                    <a:pt x="117055" y="42500"/>
                  </a:cubicBezTo>
                  <a:cubicBezTo>
                    <a:pt x="117423" y="40000"/>
                    <a:pt x="117423" y="40000"/>
                    <a:pt x="117423" y="40000"/>
                  </a:cubicBezTo>
                  <a:cubicBezTo>
                    <a:pt x="117423" y="38333"/>
                    <a:pt x="117423" y="38333"/>
                    <a:pt x="117423" y="38333"/>
                  </a:cubicBezTo>
                  <a:cubicBezTo>
                    <a:pt x="117791" y="35000"/>
                    <a:pt x="117791" y="35000"/>
                    <a:pt x="117791" y="35000"/>
                  </a:cubicBezTo>
                  <a:cubicBezTo>
                    <a:pt x="118527" y="35000"/>
                    <a:pt x="118527" y="35000"/>
                    <a:pt x="118527" y="35000"/>
                  </a:cubicBezTo>
                  <a:cubicBezTo>
                    <a:pt x="118895" y="36666"/>
                    <a:pt x="118895" y="36666"/>
                    <a:pt x="118895" y="36666"/>
                  </a:cubicBezTo>
                  <a:cubicBezTo>
                    <a:pt x="119631" y="35000"/>
                    <a:pt x="119631" y="35000"/>
                    <a:pt x="119631" y="35000"/>
                  </a:cubicBezTo>
                  <a:cubicBezTo>
                    <a:pt x="119631" y="32500"/>
                    <a:pt x="119631" y="32500"/>
                    <a:pt x="119631" y="32500"/>
                  </a:cubicBezTo>
                  <a:cubicBezTo>
                    <a:pt x="120000" y="30833"/>
                    <a:pt x="120000" y="30833"/>
                    <a:pt x="120000" y="30833"/>
                  </a:cubicBezTo>
                  <a:lnTo>
                    <a:pt x="119263" y="2833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9" name="Shape 1418">
              <a:extLst>
                <a:ext uri="{FF2B5EF4-FFF2-40B4-BE49-F238E27FC236}">
                  <a16:creationId xmlns:a16="http://schemas.microsoft.com/office/drawing/2014/main" id="{53800353-8787-7E74-254F-F00B8442E2DE}"/>
                </a:ext>
              </a:extLst>
            </p:cNvPr>
            <p:cNvSpPr/>
            <p:nvPr/>
          </p:nvSpPr>
          <p:spPr>
            <a:xfrm>
              <a:off x="7274749" y="2775308"/>
              <a:ext cx="286694" cy="3086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208" y="71111"/>
                  </a:moveTo>
                  <a:cubicBezTo>
                    <a:pt x="117014" y="70555"/>
                    <a:pt x="117014" y="70555"/>
                    <a:pt x="117014" y="70555"/>
                  </a:cubicBezTo>
                  <a:cubicBezTo>
                    <a:pt x="116417" y="68888"/>
                    <a:pt x="116417" y="68888"/>
                    <a:pt x="116417" y="68888"/>
                  </a:cubicBezTo>
                  <a:cubicBezTo>
                    <a:pt x="116417" y="66666"/>
                    <a:pt x="116417" y="66666"/>
                    <a:pt x="116417" y="66666"/>
                  </a:cubicBezTo>
                  <a:cubicBezTo>
                    <a:pt x="116417" y="66111"/>
                    <a:pt x="116417" y="66111"/>
                    <a:pt x="116417" y="66111"/>
                  </a:cubicBezTo>
                  <a:cubicBezTo>
                    <a:pt x="114029" y="63888"/>
                    <a:pt x="114029" y="63888"/>
                    <a:pt x="114029" y="63888"/>
                  </a:cubicBezTo>
                  <a:cubicBezTo>
                    <a:pt x="113432" y="62222"/>
                    <a:pt x="113432" y="62222"/>
                    <a:pt x="113432" y="62222"/>
                  </a:cubicBezTo>
                  <a:cubicBezTo>
                    <a:pt x="113432" y="61111"/>
                    <a:pt x="113432" y="61111"/>
                    <a:pt x="113432" y="61111"/>
                  </a:cubicBezTo>
                  <a:cubicBezTo>
                    <a:pt x="113432" y="60555"/>
                    <a:pt x="113432" y="60555"/>
                    <a:pt x="113432" y="60555"/>
                  </a:cubicBezTo>
                  <a:cubicBezTo>
                    <a:pt x="111641" y="59444"/>
                    <a:pt x="111641" y="59444"/>
                    <a:pt x="111641" y="59444"/>
                  </a:cubicBezTo>
                  <a:cubicBezTo>
                    <a:pt x="109850" y="58888"/>
                    <a:pt x="109850" y="58888"/>
                    <a:pt x="109850" y="58888"/>
                  </a:cubicBezTo>
                  <a:cubicBezTo>
                    <a:pt x="109253" y="58888"/>
                    <a:pt x="109253" y="58888"/>
                    <a:pt x="109253" y="58888"/>
                  </a:cubicBezTo>
                  <a:cubicBezTo>
                    <a:pt x="108656" y="57777"/>
                    <a:pt x="108656" y="57777"/>
                    <a:pt x="108656" y="57777"/>
                  </a:cubicBezTo>
                  <a:cubicBezTo>
                    <a:pt x="108059" y="56111"/>
                    <a:pt x="108059" y="56111"/>
                    <a:pt x="108059" y="56111"/>
                  </a:cubicBezTo>
                  <a:cubicBezTo>
                    <a:pt x="108059" y="55000"/>
                    <a:pt x="108059" y="55000"/>
                    <a:pt x="108059" y="55000"/>
                  </a:cubicBezTo>
                  <a:cubicBezTo>
                    <a:pt x="106865" y="53333"/>
                    <a:pt x="106865" y="53333"/>
                    <a:pt x="106865" y="53333"/>
                  </a:cubicBezTo>
                  <a:cubicBezTo>
                    <a:pt x="105074" y="50555"/>
                    <a:pt x="105074" y="50555"/>
                    <a:pt x="105074" y="50555"/>
                  </a:cubicBezTo>
                  <a:cubicBezTo>
                    <a:pt x="103880" y="49444"/>
                    <a:pt x="103880" y="49444"/>
                    <a:pt x="103880" y="49444"/>
                  </a:cubicBezTo>
                  <a:cubicBezTo>
                    <a:pt x="102089" y="48333"/>
                    <a:pt x="102089" y="48333"/>
                    <a:pt x="102089" y="48333"/>
                  </a:cubicBezTo>
                  <a:cubicBezTo>
                    <a:pt x="100298" y="46666"/>
                    <a:pt x="100298" y="46666"/>
                    <a:pt x="100298" y="46666"/>
                  </a:cubicBezTo>
                  <a:cubicBezTo>
                    <a:pt x="98507" y="45000"/>
                    <a:pt x="98507" y="45000"/>
                    <a:pt x="98507" y="45000"/>
                  </a:cubicBezTo>
                  <a:cubicBezTo>
                    <a:pt x="94328" y="43333"/>
                    <a:pt x="94328" y="43333"/>
                    <a:pt x="94328" y="43333"/>
                  </a:cubicBezTo>
                  <a:cubicBezTo>
                    <a:pt x="91343" y="39444"/>
                    <a:pt x="91343" y="39444"/>
                    <a:pt x="91343" y="39444"/>
                  </a:cubicBezTo>
                  <a:cubicBezTo>
                    <a:pt x="87761" y="35000"/>
                    <a:pt x="87761" y="35000"/>
                    <a:pt x="87761" y="35000"/>
                  </a:cubicBezTo>
                  <a:cubicBezTo>
                    <a:pt x="84776" y="32777"/>
                    <a:pt x="84776" y="32777"/>
                    <a:pt x="84776" y="32777"/>
                  </a:cubicBezTo>
                  <a:cubicBezTo>
                    <a:pt x="75223" y="25555"/>
                    <a:pt x="75223" y="25555"/>
                    <a:pt x="75223" y="25555"/>
                  </a:cubicBezTo>
                  <a:cubicBezTo>
                    <a:pt x="72238" y="22222"/>
                    <a:pt x="72238" y="22222"/>
                    <a:pt x="72238" y="22222"/>
                  </a:cubicBezTo>
                  <a:cubicBezTo>
                    <a:pt x="69253" y="19444"/>
                    <a:pt x="69253" y="19444"/>
                    <a:pt x="69253" y="19444"/>
                  </a:cubicBezTo>
                  <a:cubicBezTo>
                    <a:pt x="68059" y="17222"/>
                    <a:pt x="68059" y="17222"/>
                    <a:pt x="68059" y="17222"/>
                  </a:cubicBezTo>
                  <a:cubicBezTo>
                    <a:pt x="66268" y="15000"/>
                    <a:pt x="66268" y="15000"/>
                    <a:pt x="66268" y="15000"/>
                  </a:cubicBezTo>
                  <a:cubicBezTo>
                    <a:pt x="64477" y="13333"/>
                    <a:pt x="64477" y="13333"/>
                    <a:pt x="64477" y="13333"/>
                  </a:cubicBezTo>
                  <a:cubicBezTo>
                    <a:pt x="57313" y="10555"/>
                    <a:pt x="57313" y="10555"/>
                    <a:pt x="57313" y="10555"/>
                  </a:cubicBezTo>
                  <a:cubicBezTo>
                    <a:pt x="56119" y="8888"/>
                    <a:pt x="56119" y="8888"/>
                    <a:pt x="56119" y="8888"/>
                  </a:cubicBezTo>
                  <a:cubicBezTo>
                    <a:pt x="54925" y="7777"/>
                    <a:pt x="54925" y="7777"/>
                    <a:pt x="54925" y="7777"/>
                  </a:cubicBezTo>
                  <a:cubicBezTo>
                    <a:pt x="54925" y="6111"/>
                    <a:pt x="54925" y="6111"/>
                    <a:pt x="54925" y="6111"/>
                  </a:cubicBezTo>
                  <a:cubicBezTo>
                    <a:pt x="57910" y="4444"/>
                    <a:pt x="57910" y="4444"/>
                    <a:pt x="57910" y="4444"/>
                  </a:cubicBezTo>
                  <a:cubicBezTo>
                    <a:pt x="60298" y="2777"/>
                    <a:pt x="60298" y="2777"/>
                    <a:pt x="60298" y="2777"/>
                  </a:cubicBezTo>
                  <a:cubicBezTo>
                    <a:pt x="61492" y="2222"/>
                    <a:pt x="61492" y="2222"/>
                    <a:pt x="61492" y="2222"/>
                  </a:cubicBezTo>
                  <a:cubicBezTo>
                    <a:pt x="61492" y="1111"/>
                    <a:pt x="61492" y="1111"/>
                    <a:pt x="61492" y="1111"/>
                  </a:cubicBezTo>
                  <a:cubicBezTo>
                    <a:pt x="62089" y="0"/>
                    <a:pt x="62089" y="0"/>
                    <a:pt x="62089" y="0"/>
                  </a:cubicBezTo>
                  <a:cubicBezTo>
                    <a:pt x="62089" y="0"/>
                    <a:pt x="62089" y="0"/>
                    <a:pt x="62089" y="0"/>
                  </a:cubicBezTo>
                  <a:cubicBezTo>
                    <a:pt x="28656" y="3333"/>
                    <a:pt x="28656" y="3333"/>
                    <a:pt x="28656" y="3333"/>
                  </a:cubicBezTo>
                  <a:cubicBezTo>
                    <a:pt x="28656" y="3333"/>
                    <a:pt x="28656" y="3333"/>
                    <a:pt x="28656" y="3333"/>
                  </a:cubicBezTo>
                  <a:cubicBezTo>
                    <a:pt x="0" y="5555"/>
                    <a:pt x="0" y="5555"/>
                    <a:pt x="0" y="5555"/>
                  </a:cubicBezTo>
                  <a:cubicBezTo>
                    <a:pt x="1791" y="13333"/>
                    <a:pt x="1791" y="13333"/>
                    <a:pt x="1791" y="13333"/>
                  </a:cubicBezTo>
                  <a:cubicBezTo>
                    <a:pt x="6567" y="32222"/>
                    <a:pt x="6567" y="32222"/>
                    <a:pt x="6567" y="32222"/>
                  </a:cubicBezTo>
                  <a:cubicBezTo>
                    <a:pt x="13731" y="54444"/>
                    <a:pt x="13731" y="54444"/>
                    <a:pt x="13731" y="54444"/>
                  </a:cubicBezTo>
                  <a:cubicBezTo>
                    <a:pt x="14925" y="59444"/>
                    <a:pt x="14925" y="59444"/>
                    <a:pt x="14925" y="59444"/>
                  </a:cubicBezTo>
                  <a:cubicBezTo>
                    <a:pt x="19701" y="67777"/>
                    <a:pt x="19701" y="67777"/>
                    <a:pt x="19701" y="67777"/>
                  </a:cubicBezTo>
                  <a:cubicBezTo>
                    <a:pt x="22686" y="71111"/>
                    <a:pt x="22686" y="71111"/>
                    <a:pt x="22686" y="71111"/>
                  </a:cubicBezTo>
                  <a:cubicBezTo>
                    <a:pt x="22686" y="73333"/>
                    <a:pt x="22686" y="73333"/>
                    <a:pt x="22686" y="73333"/>
                  </a:cubicBezTo>
                  <a:cubicBezTo>
                    <a:pt x="23283" y="76111"/>
                    <a:pt x="23283" y="76111"/>
                    <a:pt x="23283" y="76111"/>
                  </a:cubicBezTo>
                  <a:cubicBezTo>
                    <a:pt x="25074" y="77222"/>
                    <a:pt x="25074" y="77222"/>
                    <a:pt x="25074" y="77222"/>
                  </a:cubicBezTo>
                  <a:cubicBezTo>
                    <a:pt x="23880" y="80000"/>
                    <a:pt x="23880" y="80000"/>
                    <a:pt x="23880" y="80000"/>
                  </a:cubicBezTo>
                  <a:cubicBezTo>
                    <a:pt x="20895" y="81666"/>
                    <a:pt x="20895" y="81666"/>
                    <a:pt x="20895" y="81666"/>
                  </a:cubicBezTo>
                  <a:cubicBezTo>
                    <a:pt x="23283" y="83333"/>
                    <a:pt x="23283" y="83333"/>
                    <a:pt x="23283" y="83333"/>
                  </a:cubicBezTo>
                  <a:cubicBezTo>
                    <a:pt x="22686" y="86111"/>
                    <a:pt x="22686" y="86111"/>
                    <a:pt x="22686" y="86111"/>
                  </a:cubicBezTo>
                  <a:cubicBezTo>
                    <a:pt x="20895" y="87222"/>
                    <a:pt x="20895" y="87222"/>
                    <a:pt x="20895" y="87222"/>
                  </a:cubicBezTo>
                  <a:cubicBezTo>
                    <a:pt x="20895" y="90555"/>
                    <a:pt x="20895" y="90555"/>
                    <a:pt x="20895" y="90555"/>
                  </a:cubicBezTo>
                  <a:cubicBezTo>
                    <a:pt x="22089" y="95555"/>
                    <a:pt x="22089" y="95555"/>
                    <a:pt x="22089" y="95555"/>
                  </a:cubicBezTo>
                  <a:cubicBezTo>
                    <a:pt x="23283" y="97777"/>
                    <a:pt x="23283" y="97777"/>
                    <a:pt x="23283" y="97777"/>
                  </a:cubicBezTo>
                  <a:cubicBezTo>
                    <a:pt x="23880" y="101111"/>
                    <a:pt x="23880" y="101111"/>
                    <a:pt x="23880" y="101111"/>
                  </a:cubicBezTo>
                  <a:cubicBezTo>
                    <a:pt x="22686" y="102222"/>
                    <a:pt x="22686" y="102222"/>
                    <a:pt x="22686" y="102222"/>
                  </a:cubicBezTo>
                  <a:cubicBezTo>
                    <a:pt x="22089" y="103333"/>
                    <a:pt x="22089" y="103333"/>
                    <a:pt x="22089" y="103333"/>
                  </a:cubicBezTo>
                  <a:cubicBezTo>
                    <a:pt x="23283" y="105555"/>
                    <a:pt x="23283" y="105555"/>
                    <a:pt x="23283" y="105555"/>
                  </a:cubicBezTo>
                  <a:cubicBezTo>
                    <a:pt x="24477" y="107222"/>
                    <a:pt x="24477" y="107222"/>
                    <a:pt x="24477" y="107222"/>
                  </a:cubicBezTo>
                  <a:cubicBezTo>
                    <a:pt x="26865" y="110555"/>
                    <a:pt x="26865" y="110555"/>
                    <a:pt x="26865" y="110555"/>
                  </a:cubicBezTo>
                  <a:cubicBezTo>
                    <a:pt x="27462" y="111666"/>
                    <a:pt x="27462" y="111666"/>
                    <a:pt x="27462" y="111666"/>
                  </a:cubicBezTo>
                  <a:cubicBezTo>
                    <a:pt x="31044" y="118333"/>
                    <a:pt x="31044" y="118333"/>
                    <a:pt x="31044" y="118333"/>
                  </a:cubicBezTo>
                  <a:cubicBezTo>
                    <a:pt x="95522" y="115000"/>
                    <a:pt x="95522" y="115000"/>
                    <a:pt x="95522" y="115000"/>
                  </a:cubicBezTo>
                  <a:cubicBezTo>
                    <a:pt x="96119" y="120000"/>
                    <a:pt x="96119" y="120000"/>
                    <a:pt x="96119" y="120000"/>
                  </a:cubicBezTo>
                  <a:cubicBezTo>
                    <a:pt x="100895" y="120000"/>
                    <a:pt x="100895" y="120000"/>
                    <a:pt x="100895" y="120000"/>
                  </a:cubicBezTo>
                  <a:cubicBezTo>
                    <a:pt x="99104" y="107222"/>
                    <a:pt x="99104" y="107222"/>
                    <a:pt x="99104" y="107222"/>
                  </a:cubicBezTo>
                  <a:cubicBezTo>
                    <a:pt x="99104" y="107222"/>
                    <a:pt x="99104" y="107222"/>
                    <a:pt x="99104" y="107222"/>
                  </a:cubicBezTo>
                  <a:cubicBezTo>
                    <a:pt x="103283" y="107777"/>
                    <a:pt x="103283" y="107777"/>
                    <a:pt x="103283" y="107777"/>
                  </a:cubicBezTo>
                  <a:cubicBezTo>
                    <a:pt x="109253" y="108888"/>
                    <a:pt x="109253" y="108888"/>
                    <a:pt x="109253" y="108888"/>
                  </a:cubicBezTo>
                  <a:cubicBezTo>
                    <a:pt x="109850" y="107222"/>
                    <a:pt x="109850" y="107222"/>
                    <a:pt x="109850" y="107222"/>
                  </a:cubicBezTo>
                  <a:cubicBezTo>
                    <a:pt x="109850" y="107222"/>
                    <a:pt x="110447" y="105000"/>
                    <a:pt x="110447" y="105000"/>
                  </a:cubicBezTo>
                  <a:cubicBezTo>
                    <a:pt x="110447" y="104444"/>
                    <a:pt x="109850" y="104444"/>
                    <a:pt x="109850" y="104444"/>
                  </a:cubicBezTo>
                  <a:cubicBezTo>
                    <a:pt x="109850" y="104444"/>
                    <a:pt x="109253" y="103888"/>
                    <a:pt x="108656" y="103888"/>
                  </a:cubicBezTo>
                  <a:cubicBezTo>
                    <a:pt x="108059" y="103333"/>
                    <a:pt x="108059" y="102777"/>
                    <a:pt x="107462" y="102222"/>
                  </a:cubicBezTo>
                  <a:cubicBezTo>
                    <a:pt x="106865" y="101666"/>
                    <a:pt x="107462" y="101666"/>
                    <a:pt x="107462" y="101666"/>
                  </a:cubicBezTo>
                  <a:cubicBezTo>
                    <a:pt x="108656" y="101666"/>
                    <a:pt x="108656" y="101666"/>
                    <a:pt x="108656" y="101666"/>
                  </a:cubicBezTo>
                  <a:cubicBezTo>
                    <a:pt x="110447" y="101666"/>
                    <a:pt x="110447" y="101666"/>
                    <a:pt x="110447" y="101666"/>
                  </a:cubicBezTo>
                  <a:cubicBezTo>
                    <a:pt x="110447" y="101666"/>
                    <a:pt x="109850" y="100555"/>
                    <a:pt x="109850" y="99444"/>
                  </a:cubicBezTo>
                  <a:cubicBezTo>
                    <a:pt x="109253" y="98333"/>
                    <a:pt x="109253" y="98333"/>
                    <a:pt x="109253" y="98333"/>
                  </a:cubicBezTo>
                  <a:cubicBezTo>
                    <a:pt x="111044" y="97777"/>
                    <a:pt x="111044" y="97777"/>
                    <a:pt x="111044" y="97777"/>
                  </a:cubicBezTo>
                  <a:cubicBezTo>
                    <a:pt x="112238" y="96666"/>
                    <a:pt x="112238" y="96666"/>
                    <a:pt x="112238" y="96666"/>
                  </a:cubicBezTo>
                  <a:cubicBezTo>
                    <a:pt x="113432" y="93888"/>
                    <a:pt x="113432" y="93888"/>
                    <a:pt x="113432" y="93888"/>
                  </a:cubicBezTo>
                  <a:cubicBezTo>
                    <a:pt x="111641" y="93333"/>
                    <a:pt x="111641" y="93333"/>
                    <a:pt x="111641" y="93333"/>
                  </a:cubicBezTo>
                  <a:cubicBezTo>
                    <a:pt x="111641" y="93333"/>
                    <a:pt x="111641" y="92777"/>
                    <a:pt x="111641" y="92777"/>
                  </a:cubicBezTo>
                  <a:cubicBezTo>
                    <a:pt x="111641" y="92222"/>
                    <a:pt x="112238" y="92222"/>
                    <a:pt x="112238" y="91666"/>
                  </a:cubicBezTo>
                  <a:cubicBezTo>
                    <a:pt x="112238" y="91666"/>
                    <a:pt x="112835" y="91111"/>
                    <a:pt x="112835" y="91111"/>
                  </a:cubicBezTo>
                  <a:cubicBezTo>
                    <a:pt x="112835" y="89444"/>
                    <a:pt x="112835" y="89444"/>
                    <a:pt x="112835" y="89444"/>
                  </a:cubicBezTo>
                  <a:cubicBezTo>
                    <a:pt x="112835" y="85555"/>
                    <a:pt x="112835" y="85555"/>
                    <a:pt x="112835" y="85555"/>
                  </a:cubicBezTo>
                  <a:cubicBezTo>
                    <a:pt x="112835" y="83888"/>
                    <a:pt x="112835" y="83888"/>
                    <a:pt x="112835" y="83888"/>
                  </a:cubicBezTo>
                  <a:cubicBezTo>
                    <a:pt x="112835" y="83888"/>
                    <a:pt x="114029" y="83888"/>
                    <a:pt x="114626" y="83888"/>
                  </a:cubicBezTo>
                  <a:cubicBezTo>
                    <a:pt x="114626" y="83888"/>
                    <a:pt x="115820" y="84444"/>
                    <a:pt x="115820" y="84444"/>
                  </a:cubicBezTo>
                  <a:cubicBezTo>
                    <a:pt x="115820" y="84444"/>
                    <a:pt x="116417" y="83888"/>
                    <a:pt x="116417" y="83333"/>
                  </a:cubicBezTo>
                  <a:cubicBezTo>
                    <a:pt x="116417" y="83333"/>
                    <a:pt x="116417" y="83333"/>
                    <a:pt x="115223" y="82777"/>
                  </a:cubicBezTo>
                  <a:cubicBezTo>
                    <a:pt x="114626" y="82222"/>
                    <a:pt x="113432" y="81666"/>
                    <a:pt x="113432" y="81666"/>
                  </a:cubicBezTo>
                  <a:cubicBezTo>
                    <a:pt x="113432" y="81111"/>
                    <a:pt x="112835" y="80000"/>
                    <a:pt x="112835" y="80000"/>
                  </a:cubicBezTo>
                  <a:cubicBezTo>
                    <a:pt x="114029" y="80000"/>
                    <a:pt x="114029" y="80000"/>
                    <a:pt x="114029" y="80000"/>
                  </a:cubicBezTo>
                  <a:cubicBezTo>
                    <a:pt x="117014" y="80000"/>
                    <a:pt x="117014" y="80000"/>
                    <a:pt x="117014" y="80000"/>
                  </a:cubicBezTo>
                  <a:cubicBezTo>
                    <a:pt x="117611" y="78333"/>
                    <a:pt x="117611" y="78333"/>
                    <a:pt x="117611" y="78333"/>
                  </a:cubicBezTo>
                  <a:cubicBezTo>
                    <a:pt x="117611" y="78333"/>
                    <a:pt x="115223" y="78333"/>
                    <a:pt x="115223" y="78333"/>
                  </a:cubicBezTo>
                  <a:cubicBezTo>
                    <a:pt x="115223" y="78333"/>
                    <a:pt x="114029" y="77222"/>
                    <a:pt x="114029" y="77222"/>
                  </a:cubicBezTo>
                  <a:cubicBezTo>
                    <a:pt x="114626" y="76111"/>
                    <a:pt x="114626" y="76111"/>
                    <a:pt x="114626" y="76111"/>
                  </a:cubicBezTo>
                  <a:cubicBezTo>
                    <a:pt x="115223" y="76666"/>
                    <a:pt x="115223" y="76666"/>
                    <a:pt x="115223" y="76666"/>
                  </a:cubicBezTo>
                  <a:cubicBezTo>
                    <a:pt x="117611" y="76666"/>
                    <a:pt x="117611" y="76666"/>
                    <a:pt x="117611" y="76666"/>
                  </a:cubicBezTo>
                  <a:cubicBezTo>
                    <a:pt x="118805" y="76111"/>
                    <a:pt x="118805" y="76111"/>
                    <a:pt x="118805" y="76111"/>
                  </a:cubicBezTo>
                  <a:cubicBezTo>
                    <a:pt x="118805" y="74444"/>
                    <a:pt x="118805" y="74444"/>
                    <a:pt x="118805" y="74444"/>
                  </a:cubicBezTo>
                  <a:cubicBezTo>
                    <a:pt x="118805" y="73333"/>
                    <a:pt x="118805" y="73333"/>
                    <a:pt x="118805" y="73333"/>
                  </a:cubicBezTo>
                  <a:cubicBezTo>
                    <a:pt x="120000" y="72222"/>
                    <a:pt x="120000" y="72222"/>
                    <a:pt x="120000" y="72222"/>
                  </a:cubicBezTo>
                  <a:cubicBezTo>
                    <a:pt x="119402" y="71666"/>
                    <a:pt x="119402" y="71666"/>
                    <a:pt x="119402" y="71666"/>
                  </a:cubicBezTo>
                  <a:lnTo>
                    <a:pt x="118208" y="71111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9F9EA2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0" name="Shape 1419">
              <a:extLst>
                <a:ext uri="{FF2B5EF4-FFF2-40B4-BE49-F238E27FC236}">
                  <a16:creationId xmlns:a16="http://schemas.microsoft.com/office/drawing/2014/main" id="{4F8B72C7-CAD3-7D69-8F9E-0AB680142509}"/>
                </a:ext>
              </a:extLst>
            </p:cNvPr>
            <p:cNvSpPr/>
            <p:nvPr/>
          </p:nvSpPr>
          <p:spPr>
            <a:xfrm>
              <a:off x="7369189" y="2432959"/>
              <a:ext cx="418238" cy="2344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129" y="109640"/>
                  </a:moveTo>
                  <a:lnTo>
                    <a:pt x="81774" y="101870"/>
                  </a:lnTo>
                  <a:lnTo>
                    <a:pt x="117580" y="88920"/>
                  </a:lnTo>
                  <a:lnTo>
                    <a:pt x="120000" y="87194"/>
                  </a:lnTo>
                  <a:lnTo>
                    <a:pt x="120000" y="84604"/>
                  </a:lnTo>
                  <a:lnTo>
                    <a:pt x="119032" y="80287"/>
                  </a:lnTo>
                  <a:lnTo>
                    <a:pt x="117580" y="76834"/>
                  </a:lnTo>
                  <a:lnTo>
                    <a:pt x="115645" y="74244"/>
                  </a:lnTo>
                  <a:lnTo>
                    <a:pt x="114677" y="74244"/>
                  </a:lnTo>
                  <a:lnTo>
                    <a:pt x="112258" y="71654"/>
                  </a:lnTo>
                  <a:lnTo>
                    <a:pt x="111774" y="69064"/>
                  </a:lnTo>
                  <a:lnTo>
                    <a:pt x="110322" y="67338"/>
                  </a:lnTo>
                  <a:lnTo>
                    <a:pt x="109354" y="63884"/>
                  </a:lnTo>
                  <a:lnTo>
                    <a:pt x="108387" y="62158"/>
                  </a:lnTo>
                  <a:lnTo>
                    <a:pt x="108387" y="60431"/>
                  </a:lnTo>
                  <a:lnTo>
                    <a:pt x="109354" y="58705"/>
                  </a:lnTo>
                  <a:lnTo>
                    <a:pt x="111290" y="60431"/>
                  </a:lnTo>
                  <a:lnTo>
                    <a:pt x="110322" y="57841"/>
                  </a:lnTo>
                  <a:lnTo>
                    <a:pt x="109354" y="55251"/>
                  </a:lnTo>
                  <a:lnTo>
                    <a:pt x="108387" y="54388"/>
                  </a:lnTo>
                  <a:lnTo>
                    <a:pt x="104032" y="51798"/>
                  </a:lnTo>
                  <a:lnTo>
                    <a:pt x="102096" y="46618"/>
                  </a:lnTo>
                  <a:lnTo>
                    <a:pt x="102096" y="45755"/>
                  </a:lnTo>
                  <a:lnTo>
                    <a:pt x="104032" y="47482"/>
                  </a:lnTo>
                  <a:lnTo>
                    <a:pt x="106451" y="48345"/>
                  </a:lnTo>
                  <a:lnTo>
                    <a:pt x="106935" y="50935"/>
                  </a:lnTo>
                  <a:lnTo>
                    <a:pt x="109838" y="51798"/>
                  </a:lnTo>
                  <a:lnTo>
                    <a:pt x="108870" y="48345"/>
                  </a:lnTo>
                  <a:lnTo>
                    <a:pt x="108870" y="44028"/>
                  </a:lnTo>
                  <a:lnTo>
                    <a:pt x="108870" y="41438"/>
                  </a:lnTo>
                  <a:lnTo>
                    <a:pt x="106935" y="42302"/>
                  </a:lnTo>
                  <a:lnTo>
                    <a:pt x="104032" y="38848"/>
                  </a:lnTo>
                  <a:lnTo>
                    <a:pt x="102580" y="35395"/>
                  </a:lnTo>
                  <a:lnTo>
                    <a:pt x="102096" y="35395"/>
                  </a:lnTo>
                  <a:lnTo>
                    <a:pt x="101612" y="37122"/>
                  </a:lnTo>
                  <a:lnTo>
                    <a:pt x="100161" y="37122"/>
                  </a:lnTo>
                  <a:lnTo>
                    <a:pt x="98225" y="33669"/>
                  </a:lnTo>
                  <a:lnTo>
                    <a:pt x="96290" y="31942"/>
                  </a:lnTo>
                  <a:lnTo>
                    <a:pt x="94354" y="31079"/>
                  </a:lnTo>
                  <a:lnTo>
                    <a:pt x="93387" y="31942"/>
                  </a:lnTo>
                  <a:lnTo>
                    <a:pt x="91935" y="32805"/>
                  </a:lnTo>
                  <a:lnTo>
                    <a:pt x="90967" y="31079"/>
                  </a:lnTo>
                  <a:lnTo>
                    <a:pt x="90967" y="21582"/>
                  </a:lnTo>
                  <a:lnTo>
                    <a:pt x="92419" y="20719"/>
                  </a:lnTo>
                  <a:lnTo>
                    <a:pt x="93387" y="18129"/>
                  </a:lnTo>
                  <a:lnTo>
                    <a:pt x="92903" y="14676"/>
                  </a:lnTo>
                  <a:lnTo>
                    <a:pt x="90967" y="12086"/>
                  </a:lnTo>
                  <a:lnTo>
                    <a:pt x="88548" y="8633"/>
                  </a:lnTo>
                  <a:lnTo>
                    <a:pt x="83709" y="3453"/>
                  </a:lnTo>
                  <a:lnTo>
                    <a:pt x="82741" y="4316"/>
                  </a:lnTo>
                  <a:lnTo>
                    <a:pt x="81290" y="6906"/>
                  </a:lnTo>
                  <a:lnTo>
                    <a:pt x="80322" y="6906"/>
                  </a:lnTo>
                  <a:lnTo>
                    <a:pt x="77419" y="4316"/>
                  </a:lnTo>
                  <a:lnTo>
                    <a:pt x="73064" y="0"/>
                  </a:lnTo>
                  <a:lnTo>
                    <a:pt x="73064" y="6906"/>
                  </a:lnTo>
                  <a:lnTo>
                    <a:pt x="72096" y="12949"/>
                  </a:lnTo>
                  <a:lnTo>
                    <a:pt x="71129" y="15539"/>
                  </a:lnTo>
                  <a:lnTo>
                    <a:pt x="69677" y="18129"/>
                  </a:lnTo>
                  <a:lnTo>
                    <a:pt x="67258" y="25899"/>
                  </a:lnTo>
                  <a:lnTo>
                    <a:pt x="66774" y="24172"/>
                  </a:lnTo>
                  <a:lnTo>
                    <a:pt x="65322" y="24172"/>
                  </a:lnTo>
                  <a:lnTo>
                    <a:pt x="64838" y="24172"/>
                  </a:lnTo>
                  <a:lnTo>
                    <a:pt x="64354" y="27625"/>
                  </a:lnTo>
                  <a:lnTo>
                    <a:pt x="63387" y="31079"/>
                  </a:lnTo>
                  <a:lnTo>
                    <a:pt x="61935" y="37985"/>
                  </a:lnTo>
                  <a:lnTo>
                    <a:pt x="61451" y="39712"/>
                  </a:lnTo>
                  <a:lnTo>
                    <a:pt x="60483" y="38848"/>
                  </a:lnTo>
                  <a:lnTo>
                    <a:pt x="58064" y="37122"/>
                  </a:lnTo>
                  <a:lnTo>
                    <a:pt x="56129" y="35395"/>
                  </a:lnTo>
                  <a:lnTo>
                    <a:pt x="55645" y="41438"/>
                  </a:lnTo>
                  <a:lnTo>
                    <a:pt x="54193" y="51798"/>
                  </a:lnTo>
                  <a:lnTo>
                    <a:pt x="52741" y="58705"/>
                  </a:lnTo>
                  <a:lnTo>
                    <a:pt x="50322" y="63021"/>
                  </a:lnTo>
                  <a:lnTo>
                    <a:pt x="49838" y="67338"/>
                  </a:lnTo>
                  <a:lnTo>
                    <a:pt x="50322" y="74244"/>
                  </a:lnTo>
                  <a:lnTo>
                    <a:pt x="48387" y="76834"/>
                  </a:lnTo>
                  <a:lnTo>
                    <a:pt x="43064" y="82014"/>
                  </a:lnTo>
                  <a:lnTo>
                    <a:pt x="39677" y="87194"/>
                  </a:lnTo>
                  <a:lnTo>
                    <a:pt x="35322" y="88920"/>
                  </a:lnTo>
                  <a:lnTo>
                    <a:pt x="33387" y="86330"/>
                  </a:lnTo>
                  <a:lnTo>
                    <a:pt x="30483" y="92374"/>
                  </a:lnTo>
                  <a:lnTo>
                    <a:pt x="29516" y="92374"/>
                  </a:lnTo>
                  <a:lnTo>
                    <a:pt x="27096" y="90647"/>
                  </a:lnTo>
                  <a:lnTo>
                    <a:pt x="24193" y="86330"/>
                  </a:lnTo>
                  <a:lnTo>
                    <a:pt x="23709" y="83741"/>
                  </a:lnTo>
                  <a:lnTo>
                    <a:pt x="22258" y="83741"/>
                  </a:lnTo>
                  <a:lnTo>
                    <a:pt x="21774" y="85467"/>
                  </a:lnTo>
                  <a:lnTo>
                    <a:pt x="20806" y="88920"/>
                  </a:lnTo>
                  <a:lnTo>
                    <a:pt x="18870" y="94100"/>
                  </a:lnTo>
                  <a:lnTo>
                    <a:pt x="13548" y="97553"/>
                  </a:lnTo>
                  <a:lnTo>
                    <a:pt x="12096" y="101870"/>
                  </a:lnTo>
                  <a:lnTo>
                    <a:pt x="10645" y="109640"/>
                  </a:lnTo>
                  <a:lnTo>
                    <a:pt x="8709" y="110503"/>
                  </a:lnTo>
                  <a:lnTo>
                    <a:pt x="7258" y="112230"/>
                  </a:lnTo>
                  <a:lnTo>
                    <a:pt x="4838" y="114820"/>
                  </a:lnTo>
                  <a:lnTo>
                    <a:pt x="2903" y="117410"/>
                  </a:lnTo>
                  <a:lnTo>
                    <a:pt x="0" y="120000"/>
                  </a:lnTo>
                  <a:lnTo>
                    <a:pt x="30967" y="114820"/>
                  </a:lnTo>
                  <a:lnTo>
                    <a:pt x="56129" y="109640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1" name="Shape 1420">
              <a:extLst>
                <a:ext uri="{FF2B5EF4-FFF2-40B4-BE49-F238E27FC236}">
                  <a16:creationId xmlns:a16="http://schemas.microsoft.com/office/drawing/2014/main" id="{3EF93147-A6FA-5226-A2DD-B209FD81E21A}"/>
                </a:ext>
              </a:extLst>
            </p:cNvPr>
            <p:cNvSpPr/>
            <p:nvPr/>
          </p:nvSpPr>
          <p:spPr>
            <a:xfrm>
              <a:off x="7406290" y="2750010"/>
              <a:ext cx="269831" cy="2091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222" y="11428"/>
                  </a:moveTo>
                  <a:cubicBezTo>
                    <a:pt x="59682" y="3265"/>
                    <a:pt x="59682" y="3265"/>
                    <a:pt x="59682" y="3265"/>
                  </a:cubicBezTo>
                  <a:cubicBezTo>
                    <a:pt x="55873" y="816"/>
                    <a:pt x="55873" y="816"/>
                    <a:pt x="55873" y="816"/>
                  </a:cubicBezTo>
                  <a:cubicBezTo>
                    <a:pt x="50158" y="0"/>
                    <a:pt x="50158" y="0"/>
                    <a:pt x="50158" y="0"/>
                  </a:cubicBezTo>
                  <a:cubicBezTo>
                    <a:pt x="45714" y="816"/>
                    <a:pt x="45714" y="816"/>
                    <a:pt x="45714" y="816"/>
                  </a:cubicBezTo>
                  <a:cubicBezTo>
                    <a:pt x="42539" y="3265"/>
                    <a:pt x="42539" y="3265"/>
                    <a:pt x="42539" y="3265"/>
                  </a:cubicBezTo>
                  <a:cubicBezTo>
                    <a:pt x="40634" y="4081"/>
                    <a:pt x="40634" y="4081"/>
                    <a:pt x="40634" y="4081"/>
                  </a:cubicBezTo>
                  <a:cubicBezTo>
                    <a:pt x="36825" y="4897"/>
                    <a:pt x="36825" y="4897"/>
                    <a:pt x="36825" y="4897"/>
                  </a:cubicBezTo>
                  <a:cubicBezTo>
                    <a:pt x="29206" y="3265"/>
                    <a:pt x="29206" y="3265"/>
                    <a:pt x="29206" y="3265"/>
                  </a:cubicBezTo>
                  <a:cubicBezTo>
                    <a:pt x="24761" y="3265"/>
                    <a:pt x="24761" y="3265"/>
                    <a:pt x="24761" y="3265"/>
                  </a:cubicBezTo>
                  <a:cubicBezTo>
                    <a:pt x="19682" y="4081"/>
                    <a:pt x="19682" y="4081"/>
                    <a:pt x="19682" y="4081"/>
                  </a:cubicBezTo>
                  <a:cubicBezTo>
                    <a:pt x="16507" y="5714"/>
                    <a:pt x="16507" y="5714"/>
                    <a:pt x="16507" y="5714"/>
                  </a:cubicBezTo>
                  <a:cubicBezTo>
                    <a:pt x="7619" y="14693"/>
                    <a:pt x="7619" y="14693"/>
                    <a:pt x="7619" y="14693"/>
                  </a:cubicBezTo>
                  <a:cubicBezTo>
                    <a:pt x="7619" y="14693"/>
                    <a:pt x="7619" y="14693"/>
                    <a:pt x="7619" y="14693"/>
                  </a:cubicBezTo>
                  <a:cubicBezTo>
                    <a:pt x="6984" y="16326"/>
                    <a:pt x="6984" y="16326"/>
                    <a:pt x="6984" y="16326"/>
                  </a:cubicBezTo>
                  <a:cubicBezTo>
                    <a:pt x="6984" y="17959"/>
                    <a:pt x="6984" y="17959"/>
                    <a:pt x="6984" y="17959"/>
                  </a:cubicBezTo>
                  <a:cubicBezTo>
                    <a:pt x="5714" y="18775"/>
                    <a:pt x="5714" y="18775"/>
                    <a:pt x="5714" y="18775"/>
                  </a:cubicBezTo>
                  <a:cubicBezTo>
                    <a:pt x="3174" y="21224"/>
                    <a:pt x="3174" y="21224"/>
                    <a:pt x="3174" y="21224"/>
                  </a:cubicBezTo>
                  <a:cubicBezTo>
                    <a:pt x="0" y="23673"/>
                    <a:pt x="0" y="23673"/>
                    <a:pt x="0" y="23673"/>
                  </a:cubicBezTo>
                  <a:cubicBezTo>
                    <a:pt x="0" y="26122"/>
                    <a:pt x="0" y="26122"/>
                    <a:pt x="0" y="26122"/>
                  </a:cubicBezTo>
                  <a:cubicBezTo>
                    <a:pt x="1269" y="27755"/>
                    <a:pt x="1269" y="27755"/>
                    <a:pt x="1269" y="27755"/>
                  </a:cubicBezTo>
                  <a:cubicBezTo>
                    <a:pt x="2539" y="30204"/>
                    <a:pt x="2539" y="30204"/>
                    <a:pt x="2539" y="30204"/>
                  </a:cubicBezTo>
                  <a:cubicBezTo>
                    <a:pt x="10158" y="34285"/>
                    <a:pt x="10158" y="34285"/>
                    <a:pt x="10158" y="34285"/>
                  </a:cubicBezTo>
                  <a:cubicBezTo>
                    <a:pt x="12063" y="36734"/>
                    <a:pt x="12063" y="36734"/>
                    <a:pt x="12063" y="36734"/>
                  </a:cubicBezTo>
                  <a:cubicBezTo>
                    <a:pt x="13968" y="40000"/>
                    <a:pt x="13968" y="40000"/>
                    <a:pt x="13968" y="40000"/>
                  </a:cubicBezTo>
                  <a:cubicBezTo>
                    <a:pt x="15238" y="43265"/>
                    <a:pt x="15238" y="43265"/>
                    <a:pt x="15238" y="43265"/>
                  </a:cubicBezTo>
                  <a:cubicBezTo>
                    <a:pt x="18412" y="47346"/>
                    <a:pt x="18412" y="47346"/>
                    <a:pt x="18412" y="47346"/>
                  </a:cubicBezTo>
                  <a:cubicBezTo>
                    <a:pt x="21587" y="52244"/>
                    <a:pt x="21587" y="52244"/>
                    <a:pt x="21587" y="52244"/>
                  </a:cubicBezTo>
                  <a:cubicBezTo>
                    <a:pt x="31746" y="62857"/>
                    <a:pt x="31746" y="62857"/>
                    <a:pt x="31746" y="62857"/>
                  </a:cubicBezTo>
                  <a:cubicBezTo>
                    <a:pt x="34920" y="66122"/>
                    <a:pt x="34920" y="66122"/>
                    <a:pt x="34920" y="66122"/>
                  </a:cubicBezTo>
                  <a:cubicBezTo>
                    <a:pt x="38730" y="72653"/>
                    <a:pt x="38730" y="72653"/>
                    <a:pt x="38730" y="72653"/>
                  </a:cubicBezTo>
                  <a:cubicBezTo>
                    <a:pt x="41904" y="78367"/>
                    <a:pt x="41904" y="78367"/>
                    <a:pt x="41904" y="78367"/>
                  </a:cubicBezTo>
                  <a:cubicBezTo>
                    <a:pt x="46349" y="80816"/>
                    <a:pt x="46349" y="80816"/>
                    <a:pt x="46349" y="80816"/>
                  </a:cubicBezTo>
                  <a:cubicBezTo>
                    <a:pt x="48253" y="83265"/>
                    <a:pt x="48253" y="83265"/>
                    <a:pt x="48253" y="83265"/>
                  </a:cubicBezTo>
                  <a:cubicBezTo>
                    <a:pt x="50158" y="85714"/>
                    <a:pt x="50158" y="85714"/>
                    <a:pt x="50158" y="85714"/>
                  </a:cubicBezTo>
                  <a:cubicBezTo>
                    <a:pt x="52063" y="87346"/>
                    <a:pt x="52063" y="87346"/>
                    <a:pt x="52063" y="87346"/>
                  </a:cubicBezTo>
                  <a:cubicBezTo>
                    <a:pt x="53333" y="88979"/>
                    <a:pt x="53333" y="88979"/>
                    <a:pt x="53333" y="88979"/>
                  </a:cubicBezTo>
                  <a:cubicBezTo>
                    <a:pt x="55238" y="93061"/>
                    <a:pt x="55238" y="93061"/>
                    <a:pt x="55238" y="93061"/>
                  </a:cubicBezTo>
                  <a:cubicBezTo>
                    <a:pt x="56507" y="95510"/>
                    <a:pt x="56507" y="95510"/>
                    <a:pt x="56507" y="95510"/>
                  </a:cubicBezTo>
                  <a:cubicBezTo>
                    <a:pt x="56507" y="97142"/>
                    <a:pt x="56507" y="97142"/>
                    <a:pt x="56507" y="97142"/>
                  </a:cubicBezTo>
                  <a:cubicBezTo>
                    <a:pt x="57142" y="99591"/>
                    <a:pt x="57142" y="99591"/>
                    <a:pt x="57142" y="99591"/>
                  </a:cubicBezTo>
                  <a:cubicBezTo>
                    <a:pt x="57777" y="101224"/>
                    <a:pt x="57777" y="101224"/>
                    <a:pt x="57777" y="101224"/>
                  </a:cubicBezTo>
                  <a:cubicBezTo>
                    <a:pt x="58412" y="101224"/>
                    <a:pt x="58412" y="101224"/>
                    <a:pt x="58412" y="101224"/>
                  </a:cubicBezTo>
                  <a:cubicBezTo>
                    <a:pt x="60317" y="102040"/>
                    <a:pt x="60317" y="102040"/>
                    <a:pt x="60317" y="102040"/>
                  </a:cubicBezTo>
                  <a:cubicBezTo>
                    <a:pt x="62222" y="103673"/>
                    <a:pt x="62222" y="103673"/>
                    <a:pt x="62222" y="103673"/>
                  </a:cubicBezTo>
                  <a:cubicBezTo>
                    <a:pt x="62222" y="104489"/>
                    <a:pt x="62222" y="104489"/>
                    <a:pt x="62222" y="104489"/>
                  </a:cubicBezTo>
                  <a:cubicBezTo>
                    <a:pt x="62222" y="106122"/>
                    <a:pt x="62222" y="106122"/>
                    <a:pt x="62222" y="106122"/>
                  </a:cubicBezTo>
                  <a:cubicBezTo>
                    <a:pt x="62857" y="108571"/>
                    <a:pt x="62857" y="108571"/>
                    <a:pt x="62857" y="108571"/>
                  </a:cubicBezTo>
                  <a:cubicBezTo>
                    <a:pt x="65396" y="111836"/>
                    <a:pt x="65396" y="111836"/>
                    <a:pt x="65396" y="111836"/>
                  </a:cubicBezTo>
                  <a:cubicBezTo>
                    <a:pt x="65396" y="112653"/>
                    <a:pt x="65396" y="112653"/>
                    <a:pt x="65396" y="112653"/>
                  </a:cubicBezTo>
                  <a:cubicBezTo>
                    <a:pt x="65396" y="115918"/>
                    <a:pt x="65396" y="115918"/>
                    <a:pt x="65396" y="115918"/>
                  </a:cubicBezTo>
                  <a:cubicBezTo>
                    <a:pt x="66031" y="118367"/>
                    <a:pt x="66031" y="118367"/>
                    <a:pt x="66031" y="118367"/>
                  </a:cubicBezTo>
                  <a:cubicBezTo>
                    <a:pt x="67301" y="119183"/>
                    <a:pt x="67301" y="119183"/>
                    <a:pt x="67301" y="119183"/>
                  </a:cubicBezTo>
                  <a:cubicBezTo>
                    <a:pt x="68571" y="120000"/>
                    <a:pt x="68571" y="120000"/>
                    <a:pt x="68571" y="120000"/>
                  </a:cubicBezTo>
                  <a:cubicBezTo>
                    <a:pt x="68571" y="115102"/>
                    <a:pt x="68571" y="115102"/>
                    <a:pt x="68571" y="115102"/>
                  </a:cubicBezTo>
                  <a:cubicBezTo>
                    <a:pt x="69841" y="114285"/>
                    <a:pt x="69841" y="114285"/>
                    <a:pt x="69841" y="114285"/>
                  </a:cubicBezTo>
                  <a:cubicBezTo>
                    <a:pt x="73015" y="114285"/>
                    <a:pt x="73015" y="114285"/>
                    <a:pt x="73015" y="114285"/>
                  </a:cubicBezTo>
                  <a:cubicBezTo>
                    <a:pt x="73650" y="114285"/>
                    <a:pt x="73650" y="114285"/>
                    <a:pt x="73650" y="114285"/>
                  </a:cubicBezTo>
                  <a:cubicBezTo>
                    <a:pt x="73650" y="114285"/>
                    <a:pt x="74920" y="113469"/>
                    <a:pt x="74920" y="113469"/>
                  </a:cubicBezTo>
                  <a:cubicBezTo>
                    <a:pt x="74920" y="112653"/>
                    <a:pt x="74285" y="111836"/>
                    <a:pt x="74285" y="111836"/>
                  </a:cubicBezTo>
                  <a:cubicBezTo>
                    <a:pt x="73650" y="111836"/>
                    <a:pt x="73650" y="111836"/>
                    <a:pt x="73650" y="111836"/>
                  </a:cubicBezTo>
                  <a:cubicBezTo>
                    <a:pt x="73650" y="111836"/>
                    <a:pt x="71111" y="111020"/>
                    <a:pt x="71111" y="111020"/>
                  </a:cubicBezTo>
                  <a:cubicBezTo>
                    <a:pt x="70476" y="111020"/>
                    <a:pt x="69841" y="109387"/>
                    <a:pt x="69841" y="109387"/>
                  </a:cubicBezTo>
                  <a:cubicBezTo>
                    <a:pt x="69841" y="108571"/>
                    <a:pt x="69841" y="108571"/>
                    <a:pt x="69841" y="108571"/>
                  </a:cubicBezTo>
                  <a:cubicBezTo>
                    <a:pt x="70476" y="105306"/>
                    <a:pt x="70476" y="105306"/>
                    <a:pt x="70476" y="105306"/>
                  </a:cubicBezTo>
                  <a:cubicBezTo>
                    <a:pt x="73015" y="107755"/>
                    <a:pt x="73015" y="107755"/>
                    <a:pt x="73015" y="107755"/>
                  </a:cubicBezTo>
                  <a:cubicBezTo>
                    <a:pt x="73650" y="108571"/>
                    <a:pt x="73650" y="108571"/>
                    <a:pt x="73650" y="108571"/>
                  </a:cubicBezTo>
                  <a:cubicBezTo>
                    <a:pt x="75555" y="110204"/>
                    <a:pt x="75555" y="110204"/>
                    <a:pt x="75555" y="110204"/>
                  </a:cubicBezTo>
                  <a:cubicBezTo>
                    <a:pt x="78095" y="109387"/>
                    <a:pt x="78095" y="109387"/>
                    <a:pt x="78095" y="109387"/>
                  </a:cubicBezTo>
                  <a:cubicBezTo>
                    <a:pt x="78730" y="104489"/>
                    <a:pt x="78730" y="104489"/>
                    <a:pt x="78730" y="104489"/>
                  </a:cubicBezTo>
                  <a:cubicBezTo>
                    <a:pt x="78730" y="103673"/>
                    <a:pt x="78730" y="103673"/>
                    <a:pt x="78730" y="103673"/>
                  </a:cubicBezTo>
                  <a:cubicBezTo>
                    <a:pt x="78095" y="100408"/>
                    <a:pt x="78095" y="100408"/>
                    <a:pt x="78095" y="100408"/>
                  </a:cubicBezTo>
                  <a:cubicBezTo>
                    <a:pt x="80000" y="100408"/>
                    <a:pt x="80000" y="100408"/>
                    <a:pt x="80000" y="100408"/>
                  </a:cubicBezTo>
                  <a:cubicBezTo>
                    <a:pt x="82539" y="100408"/>
                    <a:pt x="82539" y="100408"/>
                    <a:pt x="82539" y="100408"/>
                  </a:cubicBezTo>
                  <a:cubicBezTo>
                    <a:pt x="85714" y="97959"/>
                    <a:pt x="85714" y="97959"/>
                    <a:pt x="85714" y="97959"/>
                  </a:cubicBezTo>
                  <a:cubicBezTo>
                    <a:pt x="85714" y="97142"/>
                    <a:pt x="85714" y="97142"/>
                    <a:pt x="85714" y="97142"/>
                  </a:cubicBezTo>
                  <a:cubicBezTo>
                    <a:pt x="84444" y="96326"/>
                    <a:pt x="84444" y="96326"/>
                    <a:pt x="84444" y="96326"/>
                  </a:cubicBezTo>
                  <a:cubicBezTo>
                    <a:pt x="83174" y="96326"/>
                    <a:pt x="83174" y="96326"/>
                    <a:pt x="83174" y="96326"/>
                  </a:cubicBezTo>
                  <a:cubicBezTo>
                    <a:pt x="81904" y="95510"/>
                    <a:pt x="81904" y="95510"/>
                    <a:pt x="81904" y="95510"/>
                  </a:cubicBezTo>
                  <a:cubicBezTo>
                    <a:pt x="81904" y="93877"/>
                    <a:pt x="81904" y="93877"/>
                    <a:pt x="81904" y="93877"/>
                  </a:cubicBezTo>
                  <a:cubicBezTo>
                    <a:pt x="83809" y="93061"/>
                    <a:pt x="83809" y="93061"/>
                    <a:pt x="83809" y="93061"/>
                  </a:cubicBezTo>
                  <a:cubicBezTo>
                    <a:pt x="84444" y="93877"/>
                    <a:pt x="84444" y="93877"/>
                    <a:pt x="84444" y="93877"/>
                  </a:cubicBezTo>
                  <a:cubicBezTo>
                    <a:pt x="86349" y="95510"/>
                    <a:pt x="86349" y="95510"/>
                    <a:pt x="86349" y="95510"/>
                  </a:cubicBezTo>
                  <a:cubicBezTo>
                    <a:pt x="87619" y="95510"/>
                    <a:pt x="87619" y="95510"/>
                    <a:pt x="87619" y="95510"/>
                  </a:cubicBezTo>
                  <a:cubicBezTo>
                    <a:pt x="90158" y="93061"/>
                    <a:pt x="90158" y="93061"/>
                    <a:pt x="90158" y="93061"/>
                  </a:cubicBezTo>
                  <a:cubicBezTo>
                    <a:pt x="92063" y="89795"/>
                    <a:pt x="92063" y="89795"/>
                    <a:pt x="92063" y="89795"/>
                  </a:cubicBezTo>
                  <a:cubicBezTo>
                    <a:pt x="91428" y="87346"/>
                    <a:pt x="91428" y="87346"/>
                    <a:pt x="91428" y="87346"/>
                  </a:cubicBezTo>
                  <a:cubicBezTo>
                    <a:pt x="89523" y="85714"/>
                    <a:pt x="89523" y="85714"/>
                    <a:pt x="89523" y="85714"/>
                  </a:cubicBezTo>
                  <a:cubicBezTo>
                    <a:pt x="89523" y="84897"/>
                    <a:pt x="89523" y="84897"/>
                    <a:pt x="89523" y="84897"/>
                  </a:cubicBezTo>
                  <a:cubicBezTo>
                    <a:pt x="90793" y="84081"/>
                    <a:pt x="90793" y="84081"/>
                    <a:pt x="90793" y="84081"/>
                  </a:cubicBezTo>
                  <a:cubicBezTo>
                    <a:pt x="93333" y="85714"/>
                    <a:pt x="93333" y="85714"/>
                    <a:pt x="93333" y="85714"/>
                  </a:cubicBezTo>
                  <a:cubicBezTo>
                    <a:pt x="94603" y="84081"/>
                    <a:pt x="94603" y="84081"/>
                    <a:pt x="94603" y="84081"/>
                  </a:cubicBezTo>
                  <a:cubicBezTo>
                    <a:pt x="95873" y="81632"/>
                    <a:pt x="95873" y="81632"/>
                    <a:pt x="95873" y="81632"/>
                  </a:cubicBezTo>
                  <a:cubicBezTo>
                    <a:pt x="98412" y="75918"/>
                    <a:pt x="98412" y="75918"/>
                    <a:pt x="98412" y="75918"/>
                  </a:cubicBezTo>
                  <a:cubicBezTo>
                    <a:pt x="100952" y="73469"/>
                    <a:pt x="100952" y="73469"/>
                    <a:pt x="100952" y="73469"/>
                  </a:cubicBezTo>
                  <a:cubicBezTo>
                    <a:pt x="104126" y="72653"/>
                    <a:pt x="104126" y="72653"/>
                    <a:pt x="104126" y="72653"/>
                  </a:cubicBezTo>
                  <a:cubicBezTo>
                    <a:pt x="106031" y="68571"/>
                    <a:pt x="106031" y="68571"/>
                    <a:pt x="106031" y="68571"/>
                  </a:cubicBezTo>
                  <a:cubicBezTo>
                    <a:pt x="107301" y="66122"/>
                    <a:pt x="107301" y="66122"/>
                    <a:pt x="107301" y="66122"/>
                  </a:cubicBezTo>
                  <a:cubicBezTo>
                    <a:pt x="106031" y="64489"/>
                    <a:pt x="106031" y="64489"/>
                    <a:pt x="106031" y="64489"/>
                  </a:cubicBezTo>
                  <a:cubicBezTo>
                    <a:pt x="104761" y="61224"/>
                    <a:pt x="104761" y="61224"/>
                    <a:pt x="104761" y="61224"/>
                  </a:cubicBezTo>
                  <a:cubicBezTo>
                    <a:pt x="106031" y="61224"/>
                    <a:pt x="106031" y="61224"/>
                    <a:pt x="106031" y="61224"/>
                  </a:cubicBezTo>
                  <a:cubicBezTo>
                    <a:pt x="107301" y="61224"/>
                    <a:pt x="107301" y="61224"/>
                    <a:pt x="107301" y="61224"/>
                  </a:cubicBezTo>
                  <a:cubicBezTo>
                    <a:pt x="107301" y="58775"/>
                    <a:pt x="107301" y="58775"/>
                    <a:pt x="107301" y="58775"/>
                  </a:cubicBezTo>
                  <a:cubicBezTo>
                    <a:pt x="107936" y="57142"/>
                    <a:pt x="107936" y="57142"/>
                    <a:pt x="107936" y="57142"/>
                  </a:cubicBezTo>
                  <a:cubicBezTo>
                    <a:pt x="109841" y="53877"/>
                    <a:pt x="109841" y="53877"/>
                    <a:pt x="109841" y="53877"/>
                  </a:cubicBezTo>
                  <a:cubicBezTo>
                    <a:pt x="111111" y="48979"/>
                    <a:pt x="111111" y="48979"/>
                    <a:pt x="111111" y="48979"/>
                  </a:cubicBezTo>
                  <a:cubicBezTo>
                    <a:pt x="112380" y="45714"/>
                    <a:pt x="112380" y="45714"/>
                    <a:pt x="112380" y="45714"/>
                  </a:cubicBezTo>
                  <a:cubicBezTo>
                    <a:pt x="113015" y="44081"/>
                    <a:pt x="113015" y="44081"/>
                    <a:pt x="113015" y="44081"/>
                  </a:cubicBezTo>
                  <a:cubicBezTo>
                    <a:pt x="114285" y="42448"/>
                    <a:pt x="114285" y="42448"/>
                    <a:pt x="114285" y="42448"/>
                  </a:cubicBezTo>
                  <a:cubicBezTo>
                    <a:pt x="118730" y="37551"/>
                    <a:pt x="118730" y="37551"/>
                    <a:pt x="118730" y="37551"/>
                  </a:cubicBezTo>
                  <a:cubicBezTo>
                    <a:pt x="120000" y="35918"/>
                    <a:pt x="120000" y="35918"/>
                    <a:pt x="120000" y="35918"/>
                  </a:cubicBezTo>
                  <a:cubicBezTo>
                    <a:pt x="87619" y="4897"/>
                    <a:pt x="87619" y="4897"/>
                    <a:pt x="87619" y="4897"/>
                  </a:cubicBezTo>
                  <a:lnTo>
                    <a:pt x="62222" y="11428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2" name="Shape 1421">
              <a:extLst>
                <a:ext uri="{FF2B5EF4-FFF2-40B4-BE49-F238E27FC236}">
                  <a16:creationId xmlns:a16="http://schemas.microsoft.com/office/drawing/2014/main" id="{B87D4B40-09E9-3CD8-C9C5-DDB3FF56EAE9}"/>
                </a:ext>
              </a:extLst>
            </p:cNvPr>
            <p:cNvSpPr/>
            <p:nvPr/>
          </p:nvSpPr>
          <p:spPr>
            <a:xfrm>
              <a:off x="7128028" y="2788799"/>
              <a:ext cx="212491" cy="3406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095" y="111683"/>
                  </a:moveTo>
                  <a:lnTo>
                    <a:pt x="37142" y="108712"/>
                  </a:lnTo>
                  <a:lnTo>
                    <a:pt x="33333" y="105742"/>
                  </a:lnTo>
                  <a:lnTo>
                    <a:pt x="31428" y="104554"/>
                  </a:lnTo>
                  <a:lnTo>
                    <a:pt x="31428" y="102772"/>
                  </a:lnTo>
                  <a:lnTo>
                    <a:pt x="34285" y="102178"/>
                  </a:lnTo>
                  <a:lnTo>
                    <a:pt x="40952" y="100990"/>
                  </a:lnTo>
                  <a:lnTo>
                    <a:pt x="48571" y="99801"/>
                  </a:lnTo>
                  <a:lnTo>
                    <a:pt x="120000" y="96237"/>
                  </a:lnTo>
                  <a:lnTo>
                    <a:pt x="119047" y="95643"/>
                  </a:lnTo>
                  <a:lnTo>
                    <a:pt x="115238" y="92673"/>
                  </a:lnTo>
                  <a:lnTo>
                    <a:pt x="114285" y="90891"/>
                  </a:lnTo>
                  <a:lnTo>
                    <a:pt x="112380" y="89108"/>
                  </a:lnTo>
                  <a:lnTo>
                    <a:pt x="113333" y="87920"/>
                  </a:lnTo>
                  <a:lnTo>
                    <a:pt x="115238" y="86732"/>
                  </a:lnTo>
                  <a:lnTo>
                    <a:pt x="114285" y="83762"/>
                  </a:lnTo>
                  <a:lnTo>
                    <a:pt x="112380" y="81980"/>
                  </a:lnTo>
                  <a:lnTo>
                    <a:pt x="110476" y="77227"/>
                  </a:lnTo>
                  <a:lnTo>
                    <a:pt x="110476" y="74257"/>
                  </a:lnTo>
                  <a:lnTo>
                    <a:pt x="113333" y="73069"/>
                  </a:lnTo>
                  <a:lnTo>
                    <a:pt x="114285" y="70693"/>
                  </a:lnTo>
                  <a:lnTo>
                    <a:pt x="110476" y="69504"/>
                  </a:lnTo>
                  <a:lnTo>
                    <a:pt x="115238" y="67722"/>
                  </a:lnTo>
                  <a:lnTo>
                    <a:pt x="116190" y="65346"/>
                  </a:lnTo>
                  <a:lnTo>
                    <a:pt x="114285" y="64158"/>
                  </a:lnTo>
                  <a:lnTo>
                    <a:pt x="113333" y="61782"/>
                  </a:lnTo>
                  <a:lnTo>
                    <a:pt x="113333" y="59405"/>
                  </a:lnTo>
                  <a:lnTo>
                    <a:pt x="109523" y="56435"/>
                  </a:lnTo>
                  <a:lnTo>
                    <a:pt x="102857" y="49306"/>
                  </a:lnTo>
                  <a:lnTo>
                    <a:pt x="100952" y="44554"/>
                  </a:lnTo>
                  <a:lnTo>
                    <a:pt x="91428" y="24356"/>
                  </a:lnTo>
                  <a:lnTo>
                    <a:pt x="84761" y="7128"/>
                  </a:lnTo>
                  <a:lnTo>
                    <a:pt x="82857" y="0"/>
                  </a:lnTo>
                  <a:lnTo>
                    <a:pt x="89523" y="0"/>
                  </a:lnTo>
                  <a:lnTo>
                    <a:pt x="89523" y="0"/>
                  </a:lnTo>
                  <a:lnTo>
                    <a:pt x="952" y="4158"/>
                  </a:lnTo>
                  <a:lnTo>
                    <a:pt x="952" y="8316"/>
                  </a:lnTo>
                  <a:lnTo>
                    <a:pt x="0" y="62970"/>
                  </a:lnTo>
                  <a:lnTo>
                    <a:pt x="0" y="92079"/>
                  </a:lnTo>
                  <a:lnTo>
                    <a:pt x="5714" y="116435"/>
                  </a:lnTo>
                  <a:lnTo>
                    <a:pt x="7619" y="116435"/>
                  </a:lnTo>
                  <a:lnTo>
                    <a:pt x="10476" y="117029"/>
                  </a:lnTo>
                  <a:lnTo>
                    <a:pt x="14285" y="117623"/>
                  </a:lnTo>
                  <a:lnTo>
                    <a:pt x="15238" y="115841"/>
                  </a:lnTo>
                  <a:lnTo>
                    <a:pt x="14285" y="113465"/>
                  </a:lnTo>
                  <a:lnTo>
                    <a:pt x="15238" y="111089"/>
                  </a:lnTo>
                  <a:lnTo>
                    <a:pt x="17142" y="109900"/>
                  </a:lnTo>
                  <a:lnTo>
                    <a:pt x="20000" y="109306"/>
                  </a:lnTo>
                  <a:lnTo>
                    <a:pt x="20952" y="110495"/>
                  </a:lnTo>
                  <a:lnTo>
                    <a:pt x="20952" y="112277"/>
                  </a:lnTo>
                  <a:lnTo>
                    <a:pt x="20000" y="113465"/>
                  </a:lnTo>
                  <a:lnTo>
                    <a:pt x="20952" y="114653"/>
                  </a:lnTo>
                  <a:lnTo>
                    <a:pt x="21904" y="115247"/>
                  </a:lnTo>
                  <a:lnTo>
                    <a:pt x="23809" y="115841"/>
                  </a:lnTo>
                  <a:lnTo>
                    <a:pt x="25714" y="117029"/>
                  </a:lnTo>
                  <a:lnTo>
                    <a:pt x="25714" y="118217"/>
                  </a:lnTo>
                  <a:lnTo>
                    <a:pt x="25714" y="118811"/>
                  </a:lnTo>
                  <a:lnTo>
                    <a:pt x="23809" y="120000"/>
                  </a:lnTo>
                  <a:lnTo>
                    <a:pt x="25714" y="119405"/>
                  </a:lnTo>
                  <a:lnTo>
                    <a:pt x="29523" y="118811"/>
                  </a:lnTo>
                  <a:lnTo>
                    <a:pt x="34285" y="118217"/>
                  </a:lnTo>
                  <a:lnTo>
                    <a:pt x="36190" y="117029"/>
                  </a:lnTo>
                  <a:lnTo>
                    <a:pt x="37142" y="117029"/>
                  </a:lnTo>
                  <a:lnTo>
                    <a:pt x="40952" y="116435"/>
                  </a:lnTo>
                  <a:lnTo>
                    <a:pt x="41904" y="115841"/>
                  </a:lnTo>
                  <a:lnTo>
                    <a:pt x="41904" y="115841"/>
                  </a:lnTo>
                  <a:lnTo>
                    <a:pt x="38095" y="11168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3" name="Shape 1422">
              <a:extLst>
                <a:ext uri="{FF2B5EF4-FFF2-40B4-BE49-F238E27FC236}">
                  <a16:creationId xmlns:a16="http://schemas.microsoft.com/office/drawing/2014/main" id="{EB9B51E1-2EF8-C206-2925-6F7F270E965D}"/>
                </a:ext>
              </a:extLst>
            </p:cNvPr>
            <p:cNvSpPr/>
            <p:nvPr/>
          </p:nvSpPr>
          <p:spPr>
            <a:xfrm>
              <a:off x="6942518" y="2800603"/>
              <a:ext cx="195628" cy="3423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793" y="87487"/>
                  </a:moveTo>
                  <a:lnTo>
                    <a:pt x="113793" y="58522"/>
                  </a:lnTo>
                  <a:lnTo>
                    <a:pt x="114827" y="4137"/>
                  </a:lnTo>
                  <a:lnTo>
                    <a:pt x="114827" y="0"/>
                  </a:lnTo>
                  <a:lnTo>
                    <a:pt x="42413" y="2955"/>
                  </a:lnTo>
                  <a:lnTo>
                    <a:pt x="42413" y="2955"/>
                  </a:lnTo>
                  <a:lnTo>
                    <a:pt x="43448" y="4729"/>
                  </a:lnTo>
                  <a:lnTo>
                    <a:pt x="39310" y="5911"/>
                  </a:lnTo>
                  <a:lnTo>
                    <a:pt x="37241" y="7093"/>
                  </a:lnTo>
                  <a:lnTo>
                    <a:pt x="36206" y="8866"/>
                  </a:lnTo>
                  <a:lnTo>
                    <a:pt x="34137" y="10049"/>
                  </a:lnTo>
                  <a:lnTo>
                    <a:pt x="33103" y="10049"/>
                  </a:lnTo>
                  <a:lnTo>
                    <a:pt x="31034" y="13004"/>
                  </a:lnTo>
                  <a:lnTo>
                    <a:pt x="31034" y="15369"/>
                  </a:lnTo>
                  <a:lnTo>
                    <a:pt x="27931" y="18325"/>
                  </a:lnTo>
                  <a:lnTo>
                    <a:pt x="22758" y="21871"/>
                  </a:lnTo>
                  <a:lnTo>
                    <a:pt x="19655" y="23645"/>
                  </a:lnTo>
                  <a:lnTo>
                    <a:pt x="18620" y="26009"/>
                  </a:lnTo>
                  <a:lnTo>
                    <a:pt x="20689" y="26600"/>
                  </a:lnTo>
                  <a:lnTo>
                    <a:pt x="18620" y="28374"/>
                  </a:lnTo>
                  <a:lnTo>
                    <a:pt x="16551" y="30738"/>
                  </a:lnTo>
                  <a:lnTo>
                    <a:pt x="17586" y="31921"/>
                  </a:lnTo>
                  <a:lnTo>
                    <a:pt x="16551" y="31921"/>
                  </a:lnTo>
                  <a:lnTo>
                    <a:pt x="13448" y="34285"/>
                  </a:lnTo>
                  <a:lnTo>
                    <a:pt x="11379" y="36059"/>
                  </a:lnTo>
                  <a:lnTo>
                    <a:pt x="12413" y="36650"/>
                  </a:lnTo>
                  <a:lnTo>
                    <a:pt x="11379" y="37832"/>
                  </a:lnTo>
                  <a:lnTo>
                    <a:pt x="11379" y="39014"/>
                  </a:lnTo>
                  <a:lnTo>
                    <a:pt x="12413" y="39605"/>
                  </a:lnTo>
                  <a:lnTo>
                    <a:pt x="14482" y="41379"/>
                  </a:lnTo>
                  <a:lnTo>
                    <a:pt x="14482" y="42561"/>
                  </a:lnTo>
                  <a:lnTo>
                    <a:pt x="14482" y="46108"/>
                  </a:lnTo>
                  <a:lnTo>
                    <a:pt x="15517" y="47881"/>
                  </a:lnTo>
                  <a:lnTo>
                    <a:pt x="14482" y="49655"/>
                  </a:lnTo>
                  <a:lnTo>
                    <a:pt x="12413" y="52610"/>
                  </a:lnTo>
                  <a:lnTo>
                    <a:pt x="11379" y="52610"/>
                  </a:lnTo>
                  <a:lnTo>
                    <a:pt x="14482" y="53793"/>
                  </a:lnTo>
                  <a:lnTo>
                    <a:pt x="15517" y="55566"/>
                  </a:lnTo>
                  <a:lnTo>
                    <a:pt x="15517" y="56748"/>
                  </a:lnTo>
                  <a:lnTo>
                    <a:pt x="11379" y="57931"/>
                  </a:lnTo>
                  <a:lnTo>
                    <a:pt x="14482" y="59113"/>
                  </a:lnTo>
                  <a:lnTo>
                    <a:pt x="15517" y="60295"/>
                  </a:lnTo>
                  <a:lnTo>
                    <a:pt x="15517" y="60886"/>
                  </a:lnTo>
                  <a:lnTo>
                    <a:pt x="16551" y="63842"/>
                  </a:lnTo>
                  <a:lnTo>
                    <a:pt x="16551" y="65024"/>
                  </a:lnTo>
                  <a:lnTo>
                    <a:pt x="19655" y="66206"/>
                  </a:lnTo>
                  <a:lnTo>
                    <a:pt x="20689" y="67980"/>
                  </a:lnTo>
                  <a:lnTo>
                    <a:pt x="19655" y="72709"/>
                  </a:lnTo>
                  <a:lnTo>
                    <a:pt x="16551" y="74482"/>
                  </a:lnTo>
                  <a:lnTo>
                    <a:pt x="15517" y="74482"/>
                  </a:lnTo>
                  <a:lnTo>
                    <a:pt x="15517" y="76847"/>
                  </a:lnTo>
                  <a:lnTo>
                    <a:pt x="14482" y="78029"/>
                  </a:lnTo>
                  <a:lnTo>
                    <a:pt x="10344" y="81576"/>
                  </a:lnTo>
                  <a:lnTo>
                    <a:pt x="8275" y="82758"/>
                  </a:lnTo>
                  <a:lnTo>
                    <a:pt x="7241" y="86896"/>
                  </a:lnTo>
                  <a:lnTo>
                    <a:pt x="6206" y="88078"/>
                  </a:lnTo>
                  <a:lnTo>
                    <a:pt x="5172" y="88669"/>
                  </a:lnTo>
                  <a:lnTo>
                    <a:pt x="4137" y="90443"/>
                  </a:lnTo>
                  <a:lnTo>
                    <a:pt x="4137" y="91625"/>
                  </a:lnTo>
                  <a:lnTo>
                    <a:pt x="4137" y="94581"/>
                  </a:lnTo>
                  <a:lnTo>
                    <a:pt x="1034" y="95763"/>
                  </a:lnTo>
                  <a:lnTo>
                    <a:pt x="0" y="96945"/>
                  </a:lnTo>
                  <a:lnTo>
                    <a:pt x="0" y="98719"/>
                  </a:lnTo>
                  <a:lnTo>
                    <a:pt x="1034" y="101083"/>
                  </a:lnTo>
                  <a:lnTo>
                    <a:pt x="68275" y="99310"/>
                  </a:lnTo>
                  <a:lnTo>
                    <a:pt x="67241" y="108768"/>
                  </a:lnTo>
                  <a:lnTo>
                    <a:pt x="69310" y="111133"/>
                  </a:lnTo>
                  <a:lnTo>
                    <a:pt x="72413" y="113497"/>
                  </a:lnTo>
                  <a:lnTo>
                    <a:pt x="73448" y="117635"/>
                  </a:lnTo>
                  <a:lnTo>
                    <a:pt x="73448" y="120000"/>
                  </a:lnTo>
                  <a:lnTo>
                    <a:pt x="73448" y="120000"/>
                  </a:lnTo>
                  <a:lnTo>
                    <a:pt x="74482" y="120000"/>
                  </a:lnTo>
                  <a:lnTo>
                    <a:pt x="79655" y="118226"/>
                  </a:lnTo>
                  <a:lnTo>
                    <a:pt x="81724" y="117635"/>
                  </a:lnTo>
                  <a:lnTo>
                    <a:pt x="84827" y="116453"/>
                  </a:lnTo>
                  <a:lnTo>
                    <a:pt x="84827" y="114088"/>
                  </a:lnTo>
                  <a:lnTo>
                    <a:pt x="88965" y="114088"/>
                  </a:lnTo>
                  <a:lnTo>
                    <a:pt x="92068" y="114088"/>
                  </a:lnTo>
                  <a:lnTo>
                    <a:pt x="96206" y="113497"/>
                  </a:lnTo>
                  <a:lnTo>
                    <a:pt x="101379" y="112315"/>
                  </a:lnTo>
                  <a:lnTo>
                    <a:pt x="105517" y="112315"/>
                  </a:lnTo>
                  <a:lnTo>
                    <a:pt x="107586" y="112315"/>
                  </a:lnTo>
                  <a:lnTo>
                    <a:pt x="110689" y="112315"/>
                  </a:lnTo>
                  <a:lnTo>
                    <a:pt x="112758" y="112315"/>
                  </a:lnTo>
                  <a:lnTo>
                    <a:pt x="116896" y="113497"/>
                  </a:lnTo>
                  <a:lnTo>
                    <a:pt x="118965" y="112315"/>
                  </a:lnTo>
                  <a:lnTo>
                    <a:pt x="120000" y="111724"/>
                  </a:lnTo>
                  <a:lnTo>
                    <a:pt x="120000" y="111724"/>
                  </a:lnTo>
                  <a:lnTo>
                    <a:pt x="120000" y="111724"/>
                  </a:lnTo>
                  <a:lnTo>
                    <a:pt x="113793" y="87487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4" name="Shape 1423">
              <a:extLst>
                <a:ext uri="{FF2B5EF4-FFF2-40B4-BE49-F238E27FC236}">
                  <a16:creationId xmlns:a16="http://schemas.microsoft.com/office/drawing/2014/main" id="{E3F2408C-B010-0C69-40AE-DDCC2E9CA8E2}"/>
                </a:ext>
              </a:extLst>
            </p:cNvPr>
            <p:cNvSpPr/>
            <p:nvPr/>
          </p:nvSpPr>
          <p:spPr>
            <a:xfrm>
              <a:off x="7559757" y="2387425"/>
              <a:ext cx="242848" cy="177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588" y="0"/>
                  </a:moveTo>
                  <a:cubicBezTo>
                    <a:pt x="0" y="23414"/>
                    <a:pt x="0" y="23414"/>
                    <a:pt x="0" y="23414"/>
                  </a:cubicBezTo>
                  <a:cubicBezTo>
                    <a:pt x="0" y="23414"/>
                    <a:pt x="0" y="23414"/>
                    <a:pt x="0" y="23414"/>
                  </a:cubicBezTo>
                  <a:cubicBezTo>
                    <a:pt x="2117" y="42926"/>
                    <a:pt x="2117" y="42926"/>
                    <a:pt x="2117" y="42926"/>
                  </a:cubicBezTo>
                  <a:cubicBezTo>
                    <a:pt x="4941" y="42926"/>
                    <a:pt x="4941" y="42926"/>
                    <a:pt x="4941" y="42926"/>
                  </a:cubicBezTo>
                  <a:cubicBezTo>
                    <a:pt x="11294" y="32195"/>
                    <a:pt x="11294" y="32195"/>
                    <a:pt x="11294" y="32195"/>
                  </a:cubicBezTo>
                  <a:cubicBezTo>
                    <a:pt x="15529" y="32195"/>
                    <a:pt x="15529" y="32195"/>
                    <a:pt x="15529" y="32195"/>
                  </a:cubicBezTo>
                  <a:cubicBezTo>
                    <a:pt x="19764" y="24390"/>
                    <a:pt x="19764" y="24390"/>
                    <a:pt x="19764" y="24390"/>
                  </a:cubicBezTo>
                  <a:cubicBezTo>
                    <a:pt x="21176" y="24390"/>
                    <a:pt x="21176" y="24390"/>
                    <a:pt x="21176" y="24390"/>
                  </a:cubicBezTo>
                  <a:cubicBezTo>
                    <a:pt x="21882" y="26341"/>
                    <a:pt x="21882" y="26341"/>
                    <a:pt x="21882" y="26341"/>
                  </a:cubicBezTo>
                  <a:cubicBezTo>
                    <a:pt x="26823" y="21463"/>
                    <a:pt x="26823" y="21463"/>
                    <a:pt x="26823" y="21463"/>
                  </a:cubicBezTo>
                  <a:cubicBezTo>
                    <a:pt x="28941" y="21463"/>
                    <a:pt x="28941" y="21463"/>
                    <a:pt x="28941" y="21463"/>
                  </a:cubicBezTo>
                  <a:cubicBezTo>
                    <a:pt x="34588" y="17560"/>
                    <a:pt x="34588" y="17560"/>
                    <a:pt x="34588" y="17560"/>
                  </a:cubicBezTo>
                  <a:cubicBezTo>
                    <a:pt x="44470" y="21463"/>
                    <a:pt x="44470" y="21463"/>
                    <a:pt x="44470" y="21463"/>
                  </a:cubicBezTo>
                  <a:cubicBezTo>
                    <a:pt x="47294" y="27317"/>
                    <a:pt x="47294" y="27317"/>
                    <a:pt x="47294" y="27317"/>
                  </a:cubicBezTo>
                  <a:cubicBezTo>
                    <a:pt x="49411" y="35121"/>
                    <a:pt x="49411" y="35121"/>
                    <a:pt x="49411" y="35121"/>
                  </a:cubicBezTo>
                  <a:cubicBezTo>
                    <a:pt x="50117" y="35121"/>
                    <a:pt x="50117" y="35121"/>
                    <a:pt x="50117" y="35121"/>
                  </a:cubicBezTo>
                  <a:cubicBezTo>
                    <a:pt x="58588" y="41951"/>
                    <a:pt x="58588" y="41951"/>
                    <a:pt x="58588" y="41951"/>
                  </a:cubicBezTo>
                  <a:cubicBezTo>
                    <a:pt x="62117" y="46829"/>
                    <a:pt x="62117" y="46829"/>
                    <a:pt x="62117" y="46829"/>
                  </a:cubicBezTo>
                  <a:cubicBezTo>
                    <a:pt x="65647" y="49756"/>
                    <a:pt x="65647" y="49756"/>
                    <a:pt x="65647" y="49756"/>
                  </a:cubicBezTo>
                  <a:cubicBezTo>
                    <a:pt x="66352" y="54634"/>
                    <a:pt x="66352" y="54634"/>
                    <a:pt x="66352" y="54634"/>
                  </a:cubicBezTo>
                  <a:cubicBezTo>
                    <a:pt x="64941" y="58536"/>
                    <a:pt x="64941" y="58536"/>
                    <a:pt x="64941" y="58536"/>
                  </a:cubicBezTo>
                  <a:cubicBezTo>
                    <a:pt x="62117" y="59512"/>
                    <a:pt x="62117" y="59512"/>
                    <a:pt x="62117" y="59512"/>
                  </a:cubicBezTo>
                  <a:cubicBezTo>
                    <a:pt x="62823" y="72195"/>
                    <a:pt x="62823" y="72195"/>
                    <a:pt x="62823" y="72195"/>
                  </a:cubicBezTo>
                  <a:cubicBezTo>
                    <a:pt x="64235" y="74146"/>
                    <a:pt x="64235" y="74146"/>
                    <a:pt x="64235" y="74146"/>
                  </a:cubicBezTo>
                  <a:cubicBezTo>
                    <a:pt x="66352" y="73170"/>
                    <a:pt x="66352" y="73170"/>
                    <a:pt x="66352" y="73170"/>
                  </a:cubicBezTo>
                  <a:cubicBezTo>
                    <a:pt x="68470" y="72195"/>
                    <a:pt x="68470" y="72195"/>
                    <a:pt x="68470" y="72195"/>
                  </a:cubicBezTo>
                  <a:cubicBezTo>
                    <a:pt x="71294" y="73170"/>
                    <a:pt x="71294" y="73170"/>
                    <a:pt x="71294" y="73170"/>
                  </a:cubicBezTo>
                  <a:cubicBezTo>
                    <a:pt x="72000" y="74146"/>
                    <a:pt x="72000" y="74146"/>
                    <a:pt x="72000" y="74146"/>
                  </a:cubicBezTo>
                  <a:cubicBezTo>
                    <a:pt x="74823" y="73170"/>
                    <a:pt x="74823" y="73170"/>
                    <a:pt x="74823" y="73170"/>
                  </a:cubicBezTo>
                  <a:cubicBezTo>
                    <a:pt x="84000" y="74146"/>
                    <a:pt x="84000" y="74146"/>
                    <a:pt x="84000" y="74146"/>
                  </a:cubicBezTo>
                  <a:cubicBezTo>
                    <a:pt x="86117" y="76097"/>
                    <a:pt x="86117" y="76097"/>
                    <a:pt x="86117" y="76097"/>
                  </a:cubicBezTo>
                  <a:cubicBezTo>
                    <a:pt x="88941" y="78048"/>
                    <a:pt x="88941" y="78048"/>
                    <a:pt x="88941" y="78048"/>
                  </a:cubicBezTo>
                  <a:cubicBezTo>
                    <a:pt x="91058" y="77073"/>
                    <a:pt x="91058" y="77073"/>
                    <a:pt x="91058" y="77073"/>
                  </a:cubicBezTo>
                  <a:cubicBezTo>
                    <a:pt x="89647" y="73170"/>
                    <a:pt x="89647" y="73170"/>
                    <a:pt x="89647" y="73170"/>
                  </a:cubicBezTo>
                  <a:cubicBezTo>
                    <a:pt x="87529" y="70243"/>
                    <a:pt x="87529" y="70243"/>
                    <a:pt x="87529" y="70243"/>
                  </a:cubicBezTo>
                  <a:cubicBezTo>
                    <a:pt x="87529" y="67317"/>
                    <a:pt x="87529" y="67317"/>
                    <a:pt x="87529" y="67317"/>
                  </a:cubicBezTo>
                  <a:cubicBezTo>
                    <a:pt x="87529" y="66341"/>
                    <a:pt x="87529" y="66341"/>
                    <a:pt x="87529" y="66341"/>
                  </a:cubicBezTo>
                  <a:cubicBezTo>
                    <a:pt x="83294" y="58536"/>
                    <a:pt x="83294" y="58536"/>
                    <a:pt x="83294" y="58536"/>
                  </a:cubicBezTo>
                  <a:cubicBezTo>
                    <a:pt x="81882" y="55609"/>
                    <a:pt x="81882" y="55609"/>
                    <a:pt x="81882" y="55609"/>
                  </a:cubicBezTo>
                  <a:cubicBezTo>
                    <a:pt x="81882" y="48780"/>
                    <a:pt x="81882" y="48780"/>
                    <a:pt x="81882" y="48780"/>
                  </a:cubicBezTo>
                  <a:cubicBezTo>
                    <a:pt x="81176" y="41951"/>
                    <a:pt x="81176" y="41951"/>
                    <a:pt x="81176" y="41951"/>
                  </a:cubicBezTo>
                  <a:cubicBezTo>
                    <a:pt x="81882" y="35121"/>
                    <a:pt x="81882" y="35121"/>
                    <a:pt x="81882" y="35121"/>
                  </a:cubicBezTo>
                  <a:cubicBezTo>
                    <a:pt x="79764" y="30243"/>
                    <a:pt x="79764" y="30243"/>
                    <a:pt x="79764" y="30243"/>
                  </a:cubicBezTo>
                  <a:cubicBezTo>
                    <a:pt x="78352" y="27317"/>
                    <a:pt x="78352" y="27317"/>
                    <a:pt x="78352" y="27317"/>
                  </a:cubicBezTo>
                  <a:cubicBezTo>
                    <a:pt x="81176" y="27317"/>
                    <a:pt x="81176" y="27317"/>
                    <a:pt x="81176" y="27317"/>
                  </a:cubicBezTo>
                  <a:cubicBezTo>
                    <a:pt x="83294" y="21463"/>
                    <a:pt x="83294" y="21463"/>
                    <a:pt x="83294" y="21463"/>
                  </a:cubicBezTo>
                  <a:cubicBezTo>
                    <a:pt x="87529" y="17560"/>
                    <a:pt x="87529" y="17560"/>
                    <a:pt x="87529" y="17560"/>
                  </a:cubicBezTo>
                  <a:cubicBezTo>
                    <a:pt x="89647" y="11707"/>
                    <a:pt x="89647" y="11707"/>
                    <a:pt x="89647" y="11707"/>
                  </a:cubicBezTo>
                  <a:cubicBezTo>
                    <a:pt x="91058" y="12682"/>
                    <a:pt x="91058" y="12682"/>
                    <a:pt x="91058" y="12682"/>
                  </a:cubicBezTo>
                  <a:cubicBezTo>
                    <a:pt x="90352" y="19512"/>
                    <a:pt x="90352" y="19512"/>
                    <a:pt x="90352" y="19512"/>
                  </a:cubicBezTo>
                  <a:cubicBezTo>
                    <a:pt x="88235" y="20487"/>
                    <a:pt x="88235" y="20487"/>
                    <a:pt x="88235" y="20487"/>
                  </a:cubicBezTo>
                  <a:cubicBezTo>
                    <a:pt x="86823" y="26341"/>
                    <a:pt x="86823" y="26341"/>
                    <a:pt x="86823" y="26341"/>
                  </a:cubicBezTo>
                  <a:cubicBezTo>
                    <a:pt x="86823" y="30243"/>
                    <a:pt x="86823" y="30243"/>
                    <a:pt x="86823" y="30243"/>
                  </a:cubicBezTo>
                  <a:cubicBezTo>
                    <a:pt x="89647" y="30243"/>
                    <a:pt x="89647" y="30243"/>
                    <a:pt x="89647" y="30243"/>
                  </a:cubicBezTo>
                  <a:cubicBezTo>
                    <a:pt x="86117" y="35121"/>
                    <a:pt x="86117" y="35121"/>
                    <a:pt x="86117" y="35121"/>
                  </a:cubicBezTo>
                  <a:cubicBezTo>
                    <a:pt x="84705" y="38048"/>
                    <a:pt x="84705" y="38048"/>
                    <a:pt x="84705" y="38048"/>
                  </a:cubicBezTo>
                  <a:cubicBezTo>
                    <a:pt x="88941" y="40000"/>
                    <a:pt x="88941" y="40000"/>
                    <a:pt x="88941" y="40000"/>
                  </a:cubicBezTo>
                  <a:cubicBezTo>
                    <a:pt x="90352" y="40975"/>
                    <a:pt x="90352" y="40975"/>
                    <a:pt x="90352" y="40975"/>
                  </a:cubicBezTo>
                  <a:cubicBezTo>
                    <a:pt x="92470" y="44878"/>
                    <a:pt x="92470" y="44878"/>
                    <a:pt x="92470" y="44878"/>
                  </a:cubicBezTo>
                  <a:cubicBezTo>
                    <a:pt x="91764" y="45853"/>
                    <a:pt x="91764" y="45853"/>
                    <a:pt x="91764" y="45853"/>
                  </a:cubicBezTo>
                  <a:cubicBezTo>
                    <a:pt x="94588" y="49756"/>
                    <a:pt x="94588" y="49756"/>
                    <a:pt x="94588" y="49756"/>
                  </a:cubicBezTo>
                  <a:cubicBezTo>
                    <a:pt x="94588" y="51707"/>
                    <a:pt x="94588" y="51707"/>
                    <a:pt x="94588" y="51707"/>
                  </a:cubicBezTo>
                  <a:cubicBezTo>
                    <a:pt x="91764" y="55609"/>
                    <a:pt x="91764" y="55609"/>
                    <a:pt x="91764" y="55609"/>
                  </a:cubicBezTo>
                  <a:cubicBezTo>
                    <a:pt x="89647" y="55609"/>
                    <a:pt x="89647" y="55609"/>
                    <a:pt x="89647" y="55609"/>
                  </a:cubicBezTo>
                  <a:cubicBezTo>
                    <a:pt x="90352" y="59512"/>
                    <a:pt x="90352" y="59512"/>
                    <a:pt x="90352" y="59512"/>
                  </a:cubicBezTo>
                  <a:cubicBezTo>
                    <a:pt x="89647" y="61463"/>
                    <a:pt x="89647" y="61463"/>
                    <a:pt x="89647" y="61463"/>
                  </a:cubicBezTo>
                  <a:cubicBezTo>
                    <a:pt x="91058" y="63414"/>
                    <a:pt x="91058" y="63414"/>
                    <a:pt x="91058" y="63414"/>
                  </a:cubicBezTo>
                  <a:cubicBezTo>
                    <a:pt x="93882" y="64390"/>
                    <a:pt x="93882" y="64390"/>
                    <a:pt x="93882" y="64390"/>
                  </a:cubicBezTo>
                  <a:cubicBezTo>
                    <a:pt x="98117" y="64390"/>
                    <a:pt x="98117" y="64390"/>
                    <a:pt x="98117" y="64390"/>
                  </a:cubicBezTo>
                  <a:cubicBezTo>
                    <a:pt x="100941" y="67317"/>
                    <a:pt x="100941" y="67317"/>
                    <a:pt x="100941" y="67317"/>
                  </a:cubicBezTo>
                  <a:cubicBezTo>
                    <a:pt x="103058" y="73170"/>
                    <a:pt x="103058" y="73170"/>
                    <a:pt x="103058" y="73170"/>
                  </a:cubicBezTo>
                  <a:cubicBezTo>
                    <a:pt x="104470" y="78048"/>
                    <a:pt x="104470" y="78048"/>
                    <a:pt x="104470" y="78048"/>
                  </a:cubicBezTo>
                  <a:cubicBezTo>
                    <a:pt x="103764" y="79024"/>
                    <a:pt x="103764" y="79024"/>
                    <a:pt x="103764" y="79024"/>
                  </a:cubicBezTo>
                  <a:cubicBezTo>
                    <a:pt x="105882" y="81951"/>
                    <a:pt x="105882" y="81951"/>
                    <a:pt x="105882" y="81951"/>
                  </a:cubicBezTo>
                  <a:cubicBezTo>
                    <a:pt x="107294" y="86829"/>
                    <a:pt x="107294" y="86829"/>
                    <a:pt x="107294" y="86829"/>
                  </a:cubicBezTo>
                  <a:cubicBezTo>
                    <a:pt x="105176" y="95609"/>
                    <a:pt x="105176" y="95609"/>
                    <a:pt x="105176" y="95609"/>
                  </a:cubicBezTo>
                  <a:cubicBezTo>
                    <a:pt x="104470" y="101463"/>
                    <a:pt x="104470" y="101463"/>
                    <a:pt x="104470" y="101463"/>
                  </a:cubicBezTo>
                  <a:cubicBezTo>
                    <a:pt x="104470" y="111219"/>
                    <a:pt x="104470" y="111219"/>
                    <a:pt x="104470" y="111219"/>
                  </a:cubicBezTo>
                  <a:cubicBezTo>
                    <a:pt x="105176" y="117073"/>
                    <a:pt x="105176" y="117073"/>
                    <a:pt x="105176" y="117073"/>
                  </a:cubicBezTo>
                  <a:cubicBezTo>
                    <a:pt x="106588" y="120000"/>
                    <a:pt x="106588" y="120000"/>
                    <a:pt x="106588" y="120000"/>
                  </a:cubicBezTo>
                  <a:cubicBezTo>
                    <a:pt x="108000" y="113170"/>
                    <a:pt x="108000" y="113170"/>
                    <a:pt x="108000" y="113170"/>
                  </a:cubicBezTo>
                  <a:cubicBezTo>
                    <a:pt x="108705" y="102439"/>
                    <a:pt x="108705" y="102439"/>
                    <a:pt x="108705" y="102439"/>
                  </a:cubicBezTo>
                  <a:cubicBezTo>
                    <a:pt x="110823" y="99512"/>
                    <a:pt x="110823" y="99512"/>
                    <a:pt x="110823" y="99512"/>
                  </a:cubicBezTo>
                  <a:cubicBezTo>
                    <a:pt x="110823" y="96585"/>
                    <a:pt x="110823" y="96585"/>
                    <a:pt x="110823" y="96585"/>
                  </a:cubicBezTo>
                  <a:cubicBezTo>
                    <a:pt x="110823" y="94634"/>
                    <a:pt x="110823" y="94634"/>
                    <a:pt x="110823" y="94634"/>
                  </a:cubicBezTo>
                  <a:cubicBezTo>
                    <a:pt x="112941" y="92682"/>
                    <a:pt x="112941" y="92682"/>
                    <a:pt x="112941" y="92682"/>
                  </a:cubicBezTo>
                  <a:cubicBezTo>
                    <a:pt x="115058" y="88780"/>
                    <a:pt x="115058" y="88780"/>
                    <a:pt x="115058" y="88780"/>
                  </a:cubicBezTo>
                  <a:cubicBezTo>
                    <a:pt x="115058" y="80000"/>
                    <a:pt x="115058" y="80000"/>
                    <a:pt x="115058" y="80000"/>
                  </a:cubicBezTo>
                  <a:cubicBezTo>
                    <a:pt x="115058" y="77073"/>
                    <a:pt x="115058" y="77073"/>
                    <a:pt x="115058" y="77073"/>
                  </a:cubicBezTo>
                  <a:cubicBezTo>
                    <a:pt x="115058" y="73170"/>
                    <a:pt x="115058" y="73170"/>
                    <a:pt x="115058" y="73170"/>
                  </a:cubicBezTo>
                  <a:cubicBezTo>
                    <a:pt x="117882" y="69268"/>
                    <a:pt x="117882" y="69268"/>
                    <a:pt x="117882" y="69268"/>
                  </a:cubicBezTo>
                  <a:cubicBezTo>
                    <a:pt x="118588" y="72195"/>
                    <a:pt x="118588" y="72195"/>
                    <a:pt x="118588" y="72195"/>
                  </a:cubicBezTo>
                  <a:cubicBezTo>
                    <a:pt x="117882" y="75121"/>
                    <a:pt x="117882" y="75121"/>
                    <a:pt x="117882" y="75121"/>
                  </a:cubicBezTo>
                  <a:cubicBezTo>
                    <a:pt x="117882" y="75121"/>
                    <a:pt x="116470" y="78048"/>
                    <a:pt x="116470" y="78048"/>
                  </a:cubicBezTo>
                  <a:cubicBezTo>
                    <a:pt x="117176" y="79024"/>
                    <a:pt x="118588" y="80000"/>
                    <a:pt x="118588" y="80000"/>
                  </a:cubicBezTo>
                  <a:cubicBezTo>
                    <a:pt x="120000" y="75121"/>
                    <a:pt x="120000" y="75121"/>
                    <a:pt x="120000" y="75121"/>
                  </a:cubicBezTo>
                  <a:cubicBezTo>
                    <a:pt x="120000" y="66341"/>
                    <a:pt x="120000" y="66341"/>
                    <a:pt x="120000" y="66341"/>
                  </a:cubicBezTo>
                  <a:cubicBezTo>
                    <a:pt x="119294" y="52682"/>
                    <a:pt x="119294" y="52682"/>
                    <a:pt x="119294" y="52682"/>
                  </a:cubicBezTo>
                  <a:cubicBezTo>
                    <a:pt x="119294" y="52682"/>
                    <a:pt x="119294" y="52682"/>
                    <a:pt x="119294" y="52682"/>
                  </a:cubicBezTo>
                  <a:cubicBezTo>
                    <a:pt x="104470" y="55609"/>
                    <a:pt x="104470" y="55609"/>
                    <a:pt x="104470" y="55609"/>
                  </a:cubicBezTo>
                  <a:lnTo>
                    <a:pt x="94588" y="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5" name="Shape 1424">
              <a:extLst>
                <a:ext uri="{FF2B5EF4-FFF2-40B4-BE49-F238E27FC236}">
                  <a16:creationId xmlns:a16="http://schemas.microsoft.com/office/drawing/2014/main" id="{E3744FBA-BED8-5235-6F69-9252A3D2BB2B}"/>
                </a:ext>
              </a:extLst>
            </p:cNvPr>
            <p:cNvSpPr/>
            <p:nvPr/>
          </p:nvSpPr>
          <p:spPr>
            <a:xfrm>
              <a:off x="7411350" y="2367189"/>
              <a:ext cx="249594" cy="2462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027" y="111780"/>
                  </a:moveTo>
                  <a:lnTo>
                    <a:pt x="19459" y="111780"/>
                  </a:lnTo>
                  <a:lnTo>
                    <a:pt x="20270" y="114246"/>
                  </a:lnTo>
                  <a:lnTo>
                    <a:pt x="25135" y="118356"/>
                  </a:lnTo>
                  <a:lnTo>
                    <a:pt x="29189" y="119999"/>
                  </a:lnTo>
                  <a:lnTo>
                    <a:pt x="30810" y="119999"/>
                  </a:lnTo>
                  <a:lnTo>
                    <a:pt x="35675" y="114246"/>
                  </a:lnTo>
                  <a:lnTo>
                    <a:pt x="38918" y="116712"/>
                  </a:lnTo>
                  <a:lnTo>
                    <a:pt x="46216" y="115068"/>
                  </a:lnTo>
                  <a:lnTo>
                    <a:pt x="51891" y="110136"/>
                  </a:lnTo>
                  <a:lnTo>
                    <a:pt x="60810" y="105205"/>
                  </a:lnTo>
                  <a:lnTo>
                    <a:pt x="64054" y="102739"/>
                  </a:lnTo>
                  <a:lnTo>
                    <a:pt x="63243" y="96164"/>
                  </a:lnTo>
                  <a:lnTo>
                    <a:pt x="64054" y="92054"/>
                  </a:lnTo>
                  <a:lnTo>
                    <a:pt x="68108" y="87945"/>
                  </a:lnTo>
                  <a:lnTo>
                    <a:pt x="70540" y="81369"/>
                  </a:lnTo>
                  <a:lnTo>
                    <a:pt x="72972" y="71506"/>
                  </a:lnTo>
                  <a:lnTo>
                    <a:pt x="73783" y="65753"/>
                  </a:lnTo>
                  <a:lnTo>
                    <a:pt x="77027" y="67397"/>
                  </a:lnTo>
                  <a:lnTo>
                    <a:pt x="81081" y="69041"/>
                  </a:lnTo>
                  <a:lnTo>
                    <a:pt x="82702" y="69863"/>
                  </a:lnTo>
                  <a:lnTo>
                    <a:pt x="83513" y="68219"/>
                  </a:lnTo>
                  <a:lnTo>
                    <a:pt x="85945" y="61643"/>
                  </a:lnTo>
                  <a:lnTo>
                    <a:pt x="87567" y="58356"/>
                  </a:lnTo>
                  <a:lnTo>
                    <a:pt x="88378" y="55068"/>
                  </a:lnTo>
                  <a:lnTo>
                    <a:pt x="89189" y="55068"/>
                  </a:lnTo>
                  <a:lnTo>
                    <a:pt x="91621" y="55068"/>
                  </a:lnTo>
                  <a:lnTo>
                    <a:pt x="92432" y="56712"/>
                  </a:lnTo>
                  <a:lnTo>
                    <a:pt x="96486" y="49315"/>
                  </a:lnTo>
                  <a:lnTo>
                    <a:pt x="98918" y="46849"/>
                  </a:lnTo>
                  <a:lnTo>
                    <a:pt x="100540" y="44383"/>
                  </a:lnTo>
                  <a:lnTo>
                    <a:pt x="102162" y="38630"/>
                  </a:lnTo>
                  <a:lnTo>
                    <a:pt x="102162" y="32054"/>
                  </a:lnTo>
                  <a:lnTo>
                    <a:pt x="109459" y="36164"/>
                  </a:lnTo>
                  <a:lnTo>
                    <a:pt x="114324" y="38630"/>
                  </a:lnTo>
                  <a:lnTo>
                    <a:pt x="115945" y="38630"/>
                  </a:lnTo>
                  <a:lnTo>
                    <a:pt x="118378" y="36164"/>
                  </a:lnTo>
                  <a:lnTo>
                    <a:pt x="120000" y="35342"/>
                  </a:lnTo>
                  <a:lnTo>
                    <a:pt x="119189" y="35342"/>
                  </a:lnTo>
                  <a:lnTo>
                    <a:pt x="117567" y="29589"/>
                  </a:lnTo>
                  <a:lnTo>
                    <a:pt x="114324" y="25479"/>
                  </a:lnTo>
                  <a:lnTo>
                    <a:pt x="105405" y="23013"/>
                  </a:lnTo>
                  <a:lnTo>
                    <a:pt x="99729" y="25479"/>
                  </a:lnTo>
                  <a:lnTo>
                    <a:pt x="97297" y="25479"/>
                  </a:lnTo>
                  <a:lnTo>
                    <a:pt x="92432" y="28767"/>
                  </a:lnTo>
                  <a:lnTo>
                    <a:pt x="91621" y="27945"/>
                  </a:lnTo>
                  <a:lnTo>
                    <a:pt x="90810" y="27945"/>
                  </a:lnTo>
                  <a:lnTo>
                    <a:pt x="86756" y="32876"/>
                  </a:lnTo>
                  <a:lnTo>
                    <a:pt x="82702" y="32876"/>
                  </a:lnTo>
                  <a:lnTo>
                    <a:pt x="76216" y="41095"/>
                  </a:lnTo>
                  <a:lnTo>
                    <a:pt x="73783" y="41095"/>
                  </a:lnTo>
                  <a:lnTo>
                    <a:pt x="71351" y="27123"/>
                  </a:lnTo>
                  <a:lnTo>
                    <a:pt x="46216" y="32054"/>
                  </a:lnTo>
                  <a:lnTo>
                    <a:pt x="41351" y="0"/>
                  </a:lnTo>
                  <a:lnTo>
                    <a:pt x="38918" y="0"/>
                  </a:lnTo>
                  <a:lnTo>
                    <a:pt x="38108" y="2465"/>
                  </a:lnTo>
                  <a:lnTo>
                    <a:pt x="38918" y="4931"/>
                  </a:lnTo>
                  <a:lnTo>
                    <a:pt x="38918" y="5753"/>
                  </a:lnTo>
                  <a:lnTo>
                    <a:pt x="38918" y="12328"/>
                  </a:lnTo>
                  <a:lnTo>
                    <a:pt x="38918" y="15616"/>
                  </a:lnTo>
                  <a:lnTo>
                    <a:pt x="38108" y="18082"/>
                  </a:lnTo>
                  <a:lnTo>
                    <a:pt x="38108" y="23013"/>
                  </a:lnTo>
                  <a:lnTo>
                    <a:pt x="37297" y="29589"/>
                  </a:lnTo>
                  <a:lnTo>
                    <a:pt x="37297" y="32054"/>
                  </a:lnTo>
                  <a:lnTo>
                    <a:pt x="35675" y="36164"/>
                  </a:lnTo>
                  <a:lnTo>
                    <a:pt x="29189" y="41917"/>
                  </a:lnTo>
                  <a:lnTo>
                    <a:pt x="26756" y="45205"/>
                  </a:lnTo>
                  <a:lnTo>
                    <a:pt x="22702" y="45205"/>
                  </a:lnTo>
                  <a:lnTo>
                    <a:pt x="19459" y="50136"/>
                  </a:lnTo>
                  <a:lnTo>
                    <a:pt x="17027" y="53424"/>
                  </a:lnTo>
                  <a:lnTo>
                    <a:pt x="16216" y="61643"/>
                  </a:lnTo>
                  <a:lnTo>
                    <a:pt x="15405" y="62465"/>
                  </a:lnTo>
                  <a:lnTo>
                    <a:pt x="12162" y="59999"/>
                  </a:lnTo>
                  <a:lnTo>
                    <a:pt x="9729" y="62465"/>
                  </a:lnTo>
                  <a:lnTo>
                    <a:pt x="7297" y="71506"/>
                  </a:lnTo>
                  <a:lnTo>
                    <a:pt x="7297" y="74794"/>
                  </a:lnTo>
                  <a:lnTo>
                    <a:pt x="5675" y="77260"/>
                  </a:lnTo>
                  <a:lnTo>
                    <a:pt x="2432" y="80547"/>
                  </a:lnTo>
                  <a:lnTo>
                    <a:pt x="0" y="83013"/>
                  </a:lnTo>
                  <a:lnTo>
                    <a:pt x="2432" y="93698"/>
                  </a:lnTo>
                  <a:lnTo>
                    <a:pt x="4054" y="98630"/>
                  </a:lnTo>
                  <a:lnTo>
                    <a:pt x="8108" y="104383"/>
                  </a:lnTo>
                  <a:lnTo>
                    <a:pt x="12162" y="108493"/>
                  </a:lnTo>
                  <a:lnTo>
                    <a:pt x="15405" y="113424"/>
                  </a:lnTo>
                  <a:lnTo>
                    <a:pt x="16216" y="113424"/>
                  </a:lnTo>
                  <a:lnTo>
                    <a:pt x="17027" y="11178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6" name="Shape 1425">
              <a:extLst>
                <a:ext uri="{FF2B5EF4-FFF2-40B4-BE49-F238E27FC236}">
                  <a16:creationId xmlns:a16="http://schemas.microsoft.com/office/drawing/2014/main" id="{ED7DDD5D-B036-C8B7-37C8-9F31A4EF2888}"/>
                </a:ext>
              </a:extLst>
            </p:cNvPr>
            <p:cNvSpPr/>
            <p:nvPr/>
          </p:nvSpPr>
          <p:spPr>
            <a:xfrm>
              <a:off x="7045392" y="2498731"/>
              <a:ext cx="397999" cy="2057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711" y="92459"/>
                  </a:moveTo>
                  <a:lnTo>
                    <a:pt x="105254" y="89508"/>
                  </a:lnTo>
                  <a:lnTo>
                    <a:pt x="106779" y="87540"/>
                  </a:lnTo>
                  <a:lnTo>
                    <a:pt x="108813" y="86557"/>
                  </a:lnTo>
                  <a:lnTo>
                    <a:pt x="110338" y="77704"/>
                  </a:lnTo>
                  <a:lnTo>
                    <a:pt x="111864" y="72786"/>
                  </a:lnTo>
                  <a:lnTo>
                    <a:pt x="117457" y="68852"/>
                  </a:lnTo>
                  <a:lnTo>
                    <a:pt x="119491" y="62950"/>
                  </a:lnTo>
                  <a:lnTo>
                    <a:pt x="120000" y="59016"/>
                  </a:lnTo>
                  <a:lnTo>
                    <a:pt x="117966" y="53114"/>
                  </a:lnTo>
                  <a:lnTo>
                    <a:pt x="115423" y="48196"/>
                  </a:lnTo>
                  <a:lnTo>
                    <a:pt x="112881" y="41311"/>
                  </a:lnTo>
                  <a:lnTo>
                    <a:pt x="111864" y="35409"/>
                  </a:lnTo>
                  <a:lnTo>
                    <a:pt x="110338" y="22622"/>
                  </a:lnTo>
                  <a:lnTo>
                    <a:pt x="110847" y="21639"/>
                  </a:lnTo>
                  <a:lnTo>
                    <a:pt x="109322" y="21639"/>
                  </a:lnTo>
                  <a:lnTo>
                    <a:pt x="107288" y="17704"/>
                  </a:lnTo>
                  <a:lnTo>
                    <a:pt x="105254" y="12786"/>
                  </a:lnTo>
                  <a:lnTo>
                    <a:pt x="103728" y="9836"/>
                  </a:lnTo>
                  <a:lnTo>
                    <a:pt x="103220" y="10819"/>
                  </a:lnTo>
                  <a:lnTo>
                    <a:pt x="102203" y="11803"/>
                  </a:lnTo>
                  <a:lnTo>
                    <a:pt x="101186" y="14754"/>
                  </a:lnTo>
                  <a:lnTo>
                    <a:pt x="100677" y="15737"/>
                  </a:lnTo>
                  <a:lnTo>
                    <a:pt x="97627" y="16721"/>
                  </a:lnTo>
                  <a:lnTo>
                    <a:pt x="95084" y="14754"/>
                  </a:lnTo>
                  <a:lnTo>
                    <a:pt x="93559" y="12786"/>
                  </a:lnTo>
                  <a:lnTo>
                    <a:pt x="93050" y="13770"/>
                  </a:lnTo>
                  <a:lnTo>
                    <a:pt x="92033" y="15737"/>
                  </a:lnTo>
                  <a:lnTo>
                    <a:pt x="92033" y="16721"/>
                  </a:lnTo>
                  <a:lnTo>
                    <a:pt x="90508" y="17704"/>
                  </a:lnTo>
                  <a:lnTo>
                    <a:pt x="89491" y="15737"/>
                  </a:lnTo>
                  <a:lnTo>
                    <a:pt x="88474" y="14754"/>
                  </a:lnTo>
                  <a:lnTo>
                    <a:pt x="86949" y="13770"/>
                  </a:lnTo>
                  <a:lnTo>
                    <a:pt x="84406" y="12786"/>
                  </a:lnTo>
                  <a:lnTo>
                    <a:pt x="83898" y="10819"/>
                  </a:lnTo>
                  <a:lnTo>
                    <a:pt x="82881" y="6885"/>
                  </a:lnTo>
                  <a:lnTo>
                    <a:pt x="80847" y="3934"/>
                  </a:lnTo>
                  <a:lnTo>
                    <a:pt x="78305" y="0"/>
                  </a:lnTo>
                  <a:lnTo>
                    <a:pt x="77796" y="983"/>
                  </a:lnTo>
                  <a:lnTo>
                    <a:pt x="75254" y="2950"/>
                  </a:lnTo>
                  <a:lnTo>
                    <a:pt x="72711" y="983"/>
                  </a:lnTo>
                  <a:lnTo>
                    <a:pt x="71694" y="1967"/>
                  </a:lnTo>
                  <a:lnTo>
                    <a:pt x="72203" y="5901"/>
                  </a:lnTo>
                  <a:lnTo>
                    <a:pt x="73220" y="6885"/>
                  </a:lnTo>
                  <a:lnTo>
                    <a:pt x="72711" y="8852"/>
                  </a:lnTo>
                  <a:lnTo>
                    <a:pt x="73220" y="14754"/>
                  </a:lnTo>
                  <a:lnTo>
                    <a:pt x="72203" y="16721"/>
                  </a:lnTo>
                  <a:lnTo>
                    <a:pt x="70169" y="16721"/>
                  </a:lnTo>
                  <a:lnTo>
                    <a:pt x="68135" y="18688"/>
                  </a:lnTo>
                  <a:lnTo>
                    <a:pt x="64067" y="19672"/>
                  </a:lnTo>
                  <a:lnTo>
                    <a:pt x="63559" y="20655"/>
                  </a:lnTo>
                  <a:lnTo>
                    <a:pt x="63559" y="22622"/>
                  </a:lnTo>
                  <a:lnTo>
                    <a:pt x="63050" y="24590"/>
                  </a:lnTo>
                  <a:lnTo>
                    <a:pt x="63050" y="28524"/>
                  </a:lnTo>
                  <a:lnTo>
                    <a:pt x="62033" y="32459"/>
                  </a:lnTo>
                  <a:lnTo>
                    <a:pt x="61016" y="36393"/>
                  </a:lnTo>
                  <a:lnTo>
                    <a:pt x="60000" y="38360"/>
                  </a:lnTo>
                  <a:lnTo>
                    <a:pt x="58474" y="38360"/>
                  </a:lnTo>
                  <a:lnTo>
                    <a:pt x="56949" y="43278"/>
                  </a:lnTo>
                  <a:lnTo>
                    <a:pt x="56949" y="46229"/>
                  </a:lnTo>
                  <a:lnTo>
                    <a:pt x="55932" y="50163"/>
                  </a:lnTo>
                  <a:lnTo>
                    <a:pt x="52881" y="51147"/>
                  </a:lnTo>
                  <a:lnTo>
                    <a:pt x="52372" y="50163"/>
                  </a:lnTo>
                  <a:lnTo>
                    <a:pt x="50847" y="47213"/>
                  </a:lnTo>
                  <a:lnTo>
                    <a:pt x="50338" y="43278"/>
                  </a:lnTo>
                  <a:lnTo>
                    <a:pt x="49322" y="43278"/>
                  </a:lnTo>
                  <a:lnTo>
                    <a:pt x="48813" y="47213"/>
                  </a:lnTo>
                  <a:lnTo>
                    <a:pt x="47288" y="50163"/>
                  </a:lnTo>
                  <a:lnTo>
                    <a:pt x="47288" y="54098"/>
                  </a:lnTo>
                  <a:lnTo>
                    <a:pt x="46779" y="57049"/>
                  </a:lnTo>
                  <a:lnTo>
                    <a:pt x="44745" y="56065"/>
                  </a:lnTo>
                  <a:lnTo>
                    <a:pt x="43728" y="54098"/>
                  </a:lnTo>
                  <a:lnTo>
                    <a:pt x="41694" y="54098"/>
                  </a:lnTo>
                  <a:lnTo>
                    <a:pt x="40677" y="55081"/>
                  </a:lnTo>
                  <a:lnTo>
                    <a:pt x="38644" y="56065"/>
                  </a:lnTo>
                  <a:lnTo>
                    <a:pt x="38644" y="60000"/>
                  </a:lnTo>
                  <a:lnTo>
                    <a:pt x="38135" y="60983"/>
                  </a:lnTo>
                  <a:lnTo>
                    <a:pt x="36101" y="59016"/>
                  </a:lnTo>
                  <a:lnTo>
                    <a:pt x="34576" y="56065"/>
                  </a:lnTo>
                  <a:lnTo>
                    <a:pt x="32033" y="56065"/>
                  </a:lnTo>
                  <a:lnTo>
                    <a:pt x="30508" y="56065"/>
                  </a:lnTo>
                  <a:lnTo>
                    <a:pt x="28983" y="60000"/>
                  </a:lnTo>
                  <a:lnTo>
                    <a:pt x="24915" y="60000"/>
                  </a:lnTo>
                  <a:lnTo>
                    <a:pt x="24915" y="64918"/>
                  </a:lnTo>
                  <a:lnTo>
                    <a:pt x="23389" y="64918"/>
                  </a:lnTo>
                  <a:lnTo>
                    <a:pt x="21864" y="65901"/>
                  </a:lnTo>
                  <a:lnTo>
                    <a:pt x="21864" y="69836"/>
                  </a:lnTo>
                  <a:lnTo>
                    <a:pt x="21864" y="70819"/>
                  </a:lnTo>
                  <a:lnTo>
                    <a:pt x="21864" y="73770"/>
                  </a:lnTo>
                  <a:lnTo>
                    <a:pt x="22372" y="76721"/>
                  </a:lnTo>
                  <a:lnTo>
                    <a:pt x="21355" y="77704"/>
                  </a:lnTo>
                  <a:lnTo>
                    <a:pt x="18305" y="79672"/>
                  </a:lnTo>
                  <a:lnTo>
                    <a:pt x="16779" y="81639"/>
                  </a:lnTo>
                  <a:lnTo>
                    <a:pt x="16779" y="86557"/>
                  </a:lnTo>
                  <a:lnTo>
                    <a:pt x="17796" y="91475"/>
                  </a:lnTo>
                  <a:lnTo>
                    <a:pt x="16779" y="92459"/>
                  </a:lnTo>
                  <a:lnTo>
                    <a:pt x="15254" y="92459"/>
                  </a:lnTo>
                  <a:lnTo>
                    <a:pt x="13728" y="92459"/>
                  </a:lnTo>
                  <a:lnTo>
                    <a:pt x="11694" y="89508"/>
                  </a:lnTo>
                  <a:lnTo>
                    <a:pt x="9661" y="87540"/>
                  </a:lnTo>
                  <a:lnTo>
                    <a:pt x="8644" y="88524"/>
                  </a:lnTo>
                  <a:lnTo>
                    <a:pt x="7118" y="91475"/>
                  </a:lnTo>
                  <a:lnTo>
                    <a:pt x="5593" y="92459"/>
                  </a:lnTo>
                  <a:lnTo>
                    <a:pt x="5084" y="95409"/>
                  </a:lnTo>
                  <a:lnTo>
                    <a:pt x="5084" y="98360"/>
                  </a:lnTo>
                  <a:lnTo>
                    <a:pt x="7118" y="100327"/>
                  </a:lnTo>
                  <a:lnTo>
                    <a:pt x="7118" y="102295"/>
                  </a:lnTo>
                  <a:lnTo>
                    <a:pt x="7118" y="105245"/>
                  </a:lnTo>
                  <a:lnTo>
                    <a:pt x="7118" y="110163"/>
                  </a:lnTo>
                  <a:lnTo>
                    <a:pt x="6101" y="113114"/>
                  </a:lnTo>
                  <a:lnTo>
                    <a:pt x="5084" y="114098"/>
                  </a:lnTo>
                  <a:lnTo>
                    <a:pt x="3559" y="114098"/>
                  </a:lnTo>
                  <a:lnTo>
                    <a:pt x="2542" y="115081"/>
                  </a:lnTo>
                  <a:lnTo>
                    <a:pt x="2542" y="115081"/>
                  </a:lnTo>
                  <a:lnTo>
                    <a:pt x="2033" y="115081"/>
                  </a:lnTo>
                  <a:lnTo>
                    <a:pt x="0" y="115081"/>
                  </a:lnTo>
                  <a:lnTo>
                    <a:pt x="0" y="116065"/>
                  </a:lnTo>
                  <a:lnTo>
                    <a:pt x="0" y="119016"/>
                  </a:lnTo>
                  <a:lnTo>
                    <a:pt x="0" y="120000"/>
                  </a:lnTo>
                  <a:lnTo>
                    <a:pt x="1016" y="119016"/>
                  </a:lnTo>
                  <a:lnTo>
                    <a:pt x="26440" y="118032"/>
                  </a:lnTo>
                  <a:lnTo>
                    <a:pt x="25423" y="109180"/>
                  </a:lnTo>
                  <a:lnTo>
                    <a:pt x="72711" y="103278"/>
                  </a:lnTo>
                  <a:lnTo>
                    <a:pt x="97627" y="98360"/>
                  </a:lnTo>
                  <a:lnTo>
                    <a:pt x="100677" y="95409"/>
                  </a:lnTo>
                  <a:lnTo>
                    <a:pt x="102711" y="92459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7" name="Shape 1426">
              <a:extLst>
                <a:ext uri="{FF2B5EF4-FFF2-40B4-BE49-F238E27FC236}">
                  <a16:creationId xmlns:a16="http://schemas.microsoft.com/office/drawing/2014/main" id="{6D8556DF-4DA2-F32B-43C9-8B93CF297DF9}"/>
                </a:ext>
              </a:extLst>
            </p:cNvPr>
            <p:cNvSpPr/>
            <p:nvPr/>
          </p:nvSpPr>
          <p:spPr>
            <a:xfrm>
              <a:off x="6706417" y="2426214"/>
              <a:ext cx="362584" cy="3153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440" y="104796"/>
                  </a:moveTo>
                  <a:cubicBezTo>
                    <a:pt x="112440" y="103167"/>
                    <a:pt x="112440" y="103167"/>
                    <a:pt x="112440" y="103167"/>
                  </a:cubicBezTo>
                  <a:cubicBezTo>
                    <a:pt x="112440" y="102624"/>
                    <a:pt x="112440" y="102624"/>
                    <a:pt x="112440" y="102624"/>
                  </a:cubicBezTo>
                  <a:cubicBezTo>
                    <a:pt x="114330" y="102624"/>
                    <a:pt x="114330" y="102624"/>
                    <a:pt x="114330" y="102624"/>
                  </a:cubicBezTo>
                  <a:cubicBezTo>
                    <a:pt x="114803" y="102624"/>
                    <a:pt x="114803" y="102624"/>
                    <a:pt x="114803" y="102624"/>
                  </a:cubicBezTo>
                  <a:cubicBezTo>
                    <a:pt x="115275" y="102081"/>
                    <a:pt x="115275" y="102081"/>
                    <a:pt x="115275" y="102081"/>
                  </a:cubicBezTo>
                  <a:cubicBezTo>
                    <a:pt x="116220" y="101538"/>
                    <a:pt x="116220" y="101538"/>
                    <a:pt x="116220" y="101538"/>
                  </a:cubicBezTo>
                  <a:cubicBezTo>
                    <a:pt x="117637" y="101538"/>
                    <a:pt x="117637" y="101538"/>
                    <a:pt x="117637" y="101538"/>
                  </a:cubicBezTo>
                  <a:cubicBezTo>
                    <a:pt x="119055" y="100995"/>
                    <a:pt x="119055" y="100995"/>
                    <a:pt x="119055" y="100995"/>
                  </a:cubicBezTo>
                  <a:cubicBezTo>
                    <a:pt x="120000" y="99366"/>
                    <a:pt x="120000" y="99366"/>
                    <a:pt x="120000" y="99366"/>
                  </a:cubicBezTo>
                  <a:cubicBezTo>
                    <a:pt x="120000" y="96108"/>
                    <a:pt x="120000" y="96108"/>
                    <a:pt x="120000" y="96108"/>
                  </a:cubicBezTo>
                  <a:cubicBezTo>
                    <a:pt x="120000" y="93936"/>
                    <a:pt x="120000" y="93936"/>
                    <a:pt x="120000" y="93936"/>
                  </a:cubicBezTo>
                  <a:cubicBezTo>
                    <a:pt x="120000" y="92850"/>
                    <a:pt x="120000" y="92850"/>
                    <a:pt x="120000" y="92850"/>
                  </a:cubicBezTo>
                  <a:cubicBezTo>
                    <a:pt x="118110" y="91221"/>
                    <a:pt x="118110" y="91221"/>
                    <a:pt x="118110" y="91221"/>
                  </a:cubicBezTo>
                  <a:cubicBezTo>
                    <a:pt x="118110" y="89592"/>
                    <a:pt x="118110" y="89592"/>
                    <a:pt x="118110" y="89592"/>
                  </a:cubicBezTo>
                  <a:cubicBezTo>
                    <a:pt x="118582" y="87420"/>
                    <a:pt x="118582" y="87420"/>
                    <a:pt x="118582" y="87420"/>
                  </a:cubicBezTo>
                  <a:cubicBezTo>
                    <a:pt x="116220" y="87420"/>
                    <a:pt x="116220" y="87420"/>
                    <a:pt x="116220" y="87420"/>
                  </a:cubicBezTo>
                  <a:cubicBezTo>
                    <a:pt x="114803" y="90135"/>
                    <a:pt x="114803" y="90135"/>
                    <a:pt x="114803" y="90135"/>
                  </a:cubicBezTo>
                  <a:cubicBezTo>
                    <a:pt x="114803" y="87420"/>
                    <a:pt x="114803" y="87420"/>
                    <a:pt x="114803" y="87420"/>
                  </a:cubicBezTo>
                  <a:cubicBezTo>
                    <a:pt x="112440" y="84705"/>
                    <a:pt x="112440" y="84705"/>
                    <a:pt x="112440" y="84705"/>
                  </a:cubicBezTo>
                  <a:cubicBezTo>
                    <a:pt x="112913" y="82533"/>
                    <a:pt x="112913" y="82533"/>
                    <a:pt x="112913" y="82533"/>
                  </a:cubicBezTo>
                  <a:cubicBezTo>
                    <a:pt x="113385" y="79276"/>
                    <a:pt x="113385" y="79276"/>
                    <a:pt x="113385" y="79276"/>
                  </a:cubicBezTo>
                  <a:cubicBezTo>
                    <a:pt x="111496" y="73303"/>
                    <a:pt x="111496" y="73303"/>
                    <a:pt x="111496" y="73303"/>
                  </a:cubicBezTo>
                  <a:cubicBezTo>
                    <a:pt x="109606" y="71131"/>
                    <a:pt x="109606" y="71131"/>
                    <a:pt x="109606" y="71131"/>
                  </a:cubicBezTo>
                  <a:cubicBezTo>
                    <a:pt x="103464" y="66244"/>
                    <a:pt x="103464" y="66244"/>
                    <a:pt x="103464" y="66244"/>
                  </a:cubicBezTo>
                  <a:cubicBezTo>
                    <a:pt x="102047" y="67330"/>
                    <a:pt x="102047" y="67330"/>
                    <a:pt x="102047" y="67330"/>
                  </a:cubicBezTo>
                  <a:cubicBezTo>
                    <a:pt x="98267" y="64072"/>
                    <a:pt x="98267" y="64072"/>
                    <a:pt x="98267" y="64072"/>
                  </a:cubicBezTo>
                  <a:cubicBezTo>
                    <a:pt x="95433" y="60814"/>
                    <a:pt x="95433" y="60814"/>
                    <a:pt x="95433" y="60814"/>
                  </a:cubicBezTo>
                  <a:cubicBezTo>
                    <a:pt x="95433" y="57556"/>
                    <a:pt x="95433" y="57556"/>
                    <a:pt x="95433" y="57556"/>
                  </a:cubicBezTo>
                  <a:cubicBezTo>
                    <a:pt x="96377" y="54298"/>
                    <a:pt x="96377" y="54298"/>
                    <a:pt x="96377" y="54298"/>
                  </a:cubicBezTo>
                  <a:cubicBezTo>
                    <a:pt x="96850" y="52126"/>
                    <a:pt x="96850" y="52126"/>
                    <a:pt x="96850" y="52126"/>
                  </a:cubicBezTo>
                  <a:cubicBezTo>
                    <a:pt x="97322" y="49411"/>
                    <a:pt x="97322" y="49411"/>
                    <a:pt x="97322" y="49411"/>
                  </a:cubicBezTo>
                  <a:cubicBezTo>
                    <a:pt x="98740" y="45610"/>
                    <a:pt x="98740" y="45610"/>
                    <a:pt x="98740" y="45610"/>
                  </a:cubicBezTo>
                  <a:cubicBezTo>
                    <a:pt x="97322" y="43438"/>
                    <a:pt x="97322" y="43438"/>
                    <a:pt x="97322" y="43438"/>
                  </a:cubicBezTo>
                  <a:cubicBezTo>
                    <a:pt x="95433" y="41266"/>
                    <a:pt x="95433" y="41266"/>
                    <a:pt x="95433" y="41266"/>
                  </a:cubicBezTo>
                  <a:cubicBezTo>
                    <a:pt x="92598" y="41266"/>
                    <a:pt x="92598" y="41266"/>
                    <a:pt x="92598" y="41266"/>
                  </a:cubicBezTo>
                  <a:cubicBezTo>
                    <a:pt x="91181" y="42352"/>
                    <a:pt x="91181" y="42352"/>
                    <a:pt x="91181" y="42352"/>
                  </a:cubicBezTo>
                  <a:cubicBezTo>
                    <a:pt x="90236" y="43981"/>
                    <a:pt x="90236" y="43981"/>
                    <a:pt x="90236" y="43981"/>
                  </a:cubicBezTo>
                  <a:cubicBezTo>
                    <a:pt x="87874" y="41266"/>
                    <a:pt x="87874" y="41266"/>
                    <a:pt x="87874" y="41266"/>
                  </a:cubicBezTo>
                  <a:cubicBezTo>
                    <a:pt x="87874" y="36380"/>
                    <a:pt x="87874" y="36380"/>
                    <a:pt x="87874" y="36380"/>
                  </a:cubicBezTo>
                  <a:cubicBezTo>
                    <a:pt x="85511" y="32579"/>
                    <a:pt x="85511" y="32579"/>
                    <a:pt x="85511" y="32579"/>
                  </a:cubicBezTo>
                  <a:cubicBezTo>
                    <a:pt x="77007" y="24434"/>
                    <a:pt x="77007" y="24434"/>
                    <a:pt x="77007" y="24434"/>
                  </a:cubicBezTo>
                  <a:cubicBezTo>
                    <a:pt x="73700" y="17918"/>
                    <a:pt x="73700" y="17918"/>
                    <a:pt x="73700" y="17918"/>
                  </a:cubicBezTo>
                  <a:cubicBezTo>
                    <a:pt x="73700" y="11945"/>
                    <a:pt x="73700" y="11945"/>
                    <a:pt x="73700" y="11945"/>
                  </a:cubicBezTo>
                  <a:cubicBezTo>
                    <a:pt x="73700" y="5972"/>
                    <a:pt x="73700" y="5972"/>
                    <a:pt x="73700" y="5972"/>
                  </a:cubicBezTo>
                  <a:cubicBezTo>
                    <a:pt x="74645" y="5429"/>
                    <a:pt x="74645" y="5429"/>
                    <a:pt x="74645" y="5429"/>
                  </a:cubicBezTo>
                  <a:cubicBezTo>
                    <a:pt x="68976" y="0"/>
                    <a:pt x="68976" y="0"/>
                    <a:pt x="68976" y="0"/>
                  </a:cubicBezTo>
                  <a:cubicBezTo>
                    <a:pt x="0" y="1085"/>
                    <a:pt x="0" y="1085"/>
                    <a:pt x="0" y="1085"/>
                  </a:cubicBezTo>
                  <a:cubicBezTo>
                    <a:pt x="472" y="2171"/>
                    <a:pt x="472" y="2171"/>
                    <a:pt x="472" y="2171"/>
                  </a:cubicBezTo>
                  <a:cubicBezTo>
                    <a:pt x="1889" y="3257"/>
                    <a:pt x="1889" y="3257"/>
                    <a:pt x="1889" y="3257"/>
                  </a:cubicBezTo>
                  <a:cubicBezTo>
                    <a:pt x="2362" y="5972"/>
                    <a:pt x="2362" y="5972"/>
                    <a:pt x="2362" y="5972"/>
                  </a:cubicBezTo>
                  <a:cubicBezTo>
                    <a:pt x="1417" y="7058"/>
                    <a:pt x="1417" y="7058"/>
                    <a:pt x="1417" y="7058"/>
                  </a:cubicBezTo>
                  <a:cubicBezTo>
                    <a:pt x="2362" y="8687"/>
                    <a:pt x="2362" y="8687"/>
                    <a:pt x="2362" y="8687"/>
                  </a:cubicBezTo>
                  <a:cubicBezTo>
                    <a:pt x="2362" y="8687"/>
                    <a:pt x="1889" y="8687"/>
                    <a:pt x="2362" y="9230"/>
                  </a:cubicBezTo>
                  <a:cubicBezTo>
                    <a:pt x="2834" y="9773"/>
                    <a:pt x="5196" y="10316"/>
                    <a:pt x="5196" y="10316"/>
                  </a:cubicBezTo>
                  <a:cubicBezTo>
                    <a:pt x="5669" y="13574"/>
                    <a:pt x="5669" y="13574"/>
                    <a:pt x="5669" y="13574"/>
                  </a:cubicBezTo>
                  <a:cubicBezTo>
                    <a:pt x="6614" y="15746"/>
                    <a:pt x="6614" y="15746"/>
                    <a:pt x="6614" y="15746"/>
                  </a:cubicBezTo>
                  <a:cubicBezTo>
                    <a:pt x="6614" y="15746"/>
                    <a:pt x="6614" y="15746"/>
                    <a:pt x="6614" y="15746"/>
                  </a:cubicBezTo>
                  <a:cubicBezTo>
                    <a:pt x="8503" y="19004"/>
                    <a:pt x="8503" y="19004"/>
                    <a:pt x="8503" y="19004"/>
                  </a:cubicBezTo>
                  <a:cubicBezTo>
                    <a:pt x="9448" y="21176"/>
                    <a:pt x="9448" y="21176"/>
                    <a:pt x="9448" y="21176"/>
                  </a:cubicBezTo>
                  <a:cubicBezTo>
                    <a:pt x="13700" y="21176"/>
                    <a:pt x="13700" y="21176"/>
                    <a:pt x="13700" y="21176"/>
                  </a:cubicBezTo>
                  <a:cubicBezTo>
                    <a:pt x="14645" y="21176"/>
                    <a:pt x="14645" y="21176"/>
                    <a:pt x="14645" y="21176"/>
                  </a:cubicBezTo>
                  <a:cubicBezTo>
                    <a:pt x="14645" y="23891"/>
                    <a:pt x="14645" y="23891"/>
                    <a:pt x="14645" y="23891"/>
                  </a:cubicBezTo>
                  <a:cubicBezTo>
                    <a:pt x="13228" y="27149"/>
                    <a:pt x="13228" y="27149"/>
                    <a:pt x="13228" y="27149"/>
                  </a:cubicBezTo>
                  <a:cubicBezTo>
                    <a:pt x="11811" y="29864"/>
                    <a:pt x="11811" y="29864"/>
                    <a:pt x="11811" y="29864"/>
                  </a:cubicBezTo>
                  <a:cubicBezTo>
                    <a:pt x="14645" y="33122"/>
                    <a:pt x="14645" y="33122"/>
                    <a:pt x="14645" y="33122"/>
                  </a:cubicBezTo>
                  <a:cubicBezTo>
                    <a:pt x="15590" y="36380"/>
                    <a:pt x="15590" y="36380"/>
                    <a:pt x="15590" y="36380"/>
                  </a:cubicBezTo>
                  <a:cubicBezTo>
                    <a:pt x="17007" y="37466"/>
                    <a:pt x="17007" y="37466"/>
                    <a:pt x="17007" y="37466"/>
                  </a:cubicBezTo>
                  <a:cubicBezTo>
                    <a:pt x="19842" y="39095"/>
                    <a:pt x="19842" y="39095"/>
                    <a:pt x="19842" y="39095"/>
                  </a:cubicBezTo>
                  <a:cubicBezTo>
                    <a:pt x="19842" y="95565"/>
                    <a:pt x="19842" y="95565"/>
                    <a:pt x="19842" y="95565"/>
                  </a:cubicBezTo>
                  <a:cubicBezTo>
                    <a:pt x="19842" y="109140"/>
                    <a:pt x="19842" y="109140"/>
                    <a:pt x="19842" y="109140"/>
                  </a:cubicBezTo>
                  <a:cubicBezTo>
                    <a:pt x="101574" y="106968"/>
                    <a:pt x="101574" y="106968"/>
                    <a:pt x="101574" y="106968"/>
                  </a:cubicBezTo>
                  <a:cubicBezTo>
                    <a:pt x="102047" y="110226"/>
                    <a:pt x="102047" y="110226"/>
                    <a:pt x="102047" y="110226"/>
                  </a:cubicBezTo>
                  <a:cubicBezTo>
                    <a:pt x="96850" y="120000"/>
                    <a:pt x="96850" y="120000"/>
                    <a:pt x="96850" y="120000"/>
                  </a:cubicBezTo>
                  <a:cubicBezTo>
                    <a:pt x="110078" y="118914"/>
                    <a:pt x="110078" y="118914"/>
                    <a:pt x="110078" y="118914"/>
                  </a:cubicBezTo>
                  <a:cubicBezTo>
                    <a:pt x="110551" y="117285"/>
                    <a:pt x="110551" y="117285"/>
                    <a:pt x="110551" y="117285"/>
                  </a:cubicBezTo>
                  <a:cubicBezTo>
                    <a:pt x="111496" y="115656"/>
                    <a:pt x="111496" y="115656"/>
                    <a:pt x="111496" y="115656"/>
                  </a:cubicBezTo>
                  <a:cubicBezTo>
                    <a:pt x="111496" y="115656"/>
                    <a:pt x="112440" y="115113"/>
                    <a:pt x="111968" y="114570"/>
                  </a:cubicBezTo>
                  <a:cubicBezTo>
                    <a:pt x="111968" y="114027"/>
                    <a:pt x="111023" y="112398"/>
                    <a:pt x="111023" y="112398"/>
                  </a:cubicBezTo>
                  <a:cubicBezTo>
                    <a:pt x="110551" y="111855"/>
                    <a:pt x="110551" y="111855"/>
                    <a:pt x="110551" y="111855"/>
                  </a:cubicBezTo>
                  <a:cubicBezTo>
                    <a:pt x="111023" y="110769"/>
                    <a:pt x="111023" y="110769"/>
                    <a:pt x="111023" y="110769"/>
                  </a:cubicBezTo>
                  <a:cubicBezTo>
                    <a:pt x="111968" y="110226"/>
                    <a:pt x="111968" y="110226"/>
                    <a:pt x="111968" y="110226"/>
                  </a:cubicBezTo>
                  <a:cubicBezTo>
                    <a:pt x="112440" y="108597"/>
                    <a:pt x="112440" y="108597"/>
                    <a:pt x="112440" y="108597"/>
                  </a:cubicBezTo>
                  <a:cubicBezTo>
                    <a:pt x="112440" y="106968"/>
                    <a:pt x="112440" y="106968"/>
                    <a:pt x="112440" y="106968"/>
                  </a:cubicBezTo>
                  <a:cubicBezTo>
                    <a:pt x="112440" y="105339"/>
                    <a:pt x="112440" y="105339"/>
                    <a:pt x="112440" y="105339"/>
                  </a:cubicBezTo>
                  <a:lnTo>
                    <a:pt x="112440" y="104796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8" name="Shape 1427">
              <a:extLst>
                <a:ext uri="{FF2B5EF4-FFF2-40B4-BE49-F238E27FC236}">
                  <a16:creationId xmlns:a16="http://schemas.microsoft.com/office/drawing/2014/main" id="{4F14A517-F244-971C-9DD7-05BD878588F2}"/>
                </a:ext>
              </a:extLst>
            </p:cNvPr>
            <p:cNvSpPr/>
            <p:nvPr/>
          </p:nvSpPr>
          <p:spPr>
            <a:xfrm>
              <a:off x="6642332" y="1820781"/>
              <a:ext cx="350780" cy="4081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846" y="69917"/>
                  </a:moveTo>
                  <a:lnTo>
                    <a:pt x="80192" y="66942"/>
                  </a:lnTo>
                  <a:lnTo>
                    <a:pt x="80192" y="55041"/>
                  </a:lnTo>
                  <a:lnTo>
                    <a:pt x="83076" y="53057"/>
                  </a:lnTo>
                  <a:lnTo>
                    <a:pt x="92884" y="45123"/>
                  </a:lnTo>
                  <a:lnTo>
                    <a:pt x="97500" y="39669"/>
                  </a:lnTo>
                  <a:lnTo>
                    <a:pt x="106730" y="34214"/>
                  </a:lnTo>
                  <a:lnTo>
                    <a:pt x="120000" y="27272"/>
                  </a:lnTo>
                  <a:lnTo>
                    <a:pt x="115384" y="26280"/>
                  </a:lnTo>
                  <a:lnTo>
                    <a:pt x="105576" y="25785"/>
                  </a:lnTo>
                  <a:lnTo>
                    <a:pt x="97500" y="24297"/>
                  </a:lnTo>
                  <a:lnTo>
                    <a:pt x="95769" y="25785"/>
                  </a:lnTo>
                  <a:lnTo>
                    <a:pt x="93461" y="27272"/>
                  </a:lnTo>
                  <a:lnTo>
                    <a:pt x="88846" y="27272"/>
                  </a:lnTo>
                  <a:lnTo>
                    <a:pt x="87115" y="25289"/>
                  </a:lnTo>
                  <a:lnTo>
                    <a:pt x="84807" y="23801"/>
                  </a:lnTo>
                  <a:lnTo>
                    <a:pt x="78461" y="22314"/>
                  </a:lnTo>
                  <a:lnTo>
                    <a:pt x="76730" y="22314"/>
                  </a:lnTo>
                  <a:lnTo>
                    <a:pt x="74423" y="21322"/>
                  </a:lnTo>
                  <a:lnTo>
                    <a:pt x="73846" y="20826"/>
                  </a:lnTo>
                  <a:lnTo>
                    <a:pt x="68653" y="20330"/>
                  </a:lnTo>
                  <a:lnTo>
                    <a:pt x="65769" y="17851"/>
                  </a:lnTo>
                  <a:lnTo>
                    <a:pt x="69230" y="19338"/>
                  </a:lnTo>
                  <a:lnTo>
                    <a:pt x="70961" y="17851"/>
                  </a:lnTo>
                  <a:lnTo>
                    <a:pt x="68653" y="17355"/>
                  </a:lnTo>
                  <a:lnTo>
                    <a:pt x="65769" y="17355"/>
                  </a:lnTo>
                  <a:lnTo>
                    <a:pt x="62884" y="17355"/>
                  </a:lnTo>
                  <a:lnTo>
                    <a:pt x="60576" y="17355"/>
                  </a:lnTo>
                  <a:lnTo>
                    <a:pt x="57692" y="17355"/>
                  </a:lnTo>
                  <a:lnTo>
                    <a:pt x="55961" y="19338"/>
                  </a:lnTo>
                  <a:lnTo>
                    <a:pt x="53653" y="19338"/>
                  </a:lnTo>
                  <a:lnTo>
                    <a:pt x="50192" y="16859"/>
                  </a:lnTo>
                  <a:lnTo>
                    <a:pt x="48461" y="16859"/>
                  </a:lnTo>
                  <a:lnTo>
                    <a:pt x="46153" y="16859"/>
                  </a:lnTo>
                  <a:lnTo>
                    <a:pt x="42115" y="15867"/>
                  </a:lnTo>
                  <a:lnTo>
                    <a:pt x="39230" y="11900"/>
                  </a:lnTo>
                  <a:lnTo>
                    <a:pt x="39230" y="11900"/>
                  </a:lnTo>
                  <a:lnTo>
                    <a:pt x="38076" y="9917"/>
                  </a:lnTo>
                  <a:lnTo>
                    <a:pt x="35769" y="9917"/>
                  </a:lnTo>
                  <a:lnTo>
                    <a:pt x="33461" y="9917"/>
                  </a:lnTo>
                  <a:lnTo>
                    <a:pt x="31730" y="9917"/>
                  </a:lnTo>
                  <a:lnTo>
                    <a:pt x="31153" y="7933"/>
                  </a:lnTo>
                  <a:lnTo>
                    <a:pt x="32884" y="5950"/>
                  </a:lnTo>
                  <a:lnTo>
                    <a:pt x="33461" y="3966"/>
                  </a:lnTo>
                  <a:lnTo>
                    <a:pt x="35769" y="2479"/>
                  </a:lnTo>
                  <a:lnTo>
                    <a:pt x="34615" y="991"/>
                  </a:lnTo>
                  <a:lnTo>
                    <a:pt x="34615" y="991"/>
                  </a:lnTo>
                  <a:lnTo>
                    <a:pt x="32307" y="0"/>
                  </a:lnTo>
                  <a:lnTo>
                    <a:pt x="32307" y="4958"/>
                  </a:lnTo>
                  <a:lnTo>
                    <a:pt x="31153" y="5950"/>
                  </a:lnTo>
                  <a:lnTo>
                    <a:pt x="30000" y="7933"/>
                  </a:lnTo>
                  <a:lnTo>
                    <a:pt x="0" y="7933"/>
                  </a:lnTo>
                  <a:lnTo>
                    <a:pt x="576" y="9917"/>
                  </a:lnTo>
                  <a:lnTo>
                    <a:pt x="576" y="11404"/>
                  </a:lnTo>
                  <a:lnTo>
                    <a:pt x="576" y="11900"/>
                  </a:lnTo>
                  <a:lnTo>
                    <a:pt x="2307" y="12892"/>
                  </a:lnTo>
                  <a:lnTo>
                    <a:pt x="2307" y="14876"/>
                  </a:lnTo>
                  <a:lnTo>
                    <a:pt x="1730" y="15371"/>
                  </a:lnTo>
                  <a:lnTo>
                    <a:pt x="576" y="16363"/>
                  </a:lnTo>
                  <a:lnTo>
                    <a:pt x="576" y="16859"/>
                  </a:lnTo>
                  <a:lnTo>
                    <a:pt x="576" y="18842"/>
                  </a:lnTo>
                  <a:lnTo>
                    <a:pt x="1153" y="19834"/>
                  </a:lnTo>
                  <a:lnTo>
                    <a:pt x="1730" y="22314"/>
                  </a:lnTo>
                  <a:lnTo>
                    <a:pt x="576" y="25289"/>
                  </a:lnTo>
                  <a:lnTo>
                    <a:pt x="1730" y="27768"/>
                  </a:lnTo>
                  <a:lnTo>
                    <a:pt x="3461" y="31735"/>
                  </a:lnTo>
                  <a:lnTo>
                    <a:pt x="5192" y="34710"/>
                  </a:lnTo>
                  <a:lnTo>
                    <a:pt x="5192" y="38677"/>
                  </a:lnTo>
                  <a:lnTo>
                    <a:pt x="5769" y="45619"/>
                  </a:lnTo>
                  <a:lnTo>
                    <a:pt x="5769" y="51570"/>
                  </a:lnTo>
                  <a:lnTo>
                    <a:pt x="5769" y="55537"/>
                  </a:lnTo>
                  <a:lnTo>
                    <a:pt x="6923" y="56528"/>
                  </a:lnTo>
                  <a:lnTo>
                    <a:pt x="6923" y="57520"/>
                  </a:lnTo>
                  <a:lnTo>
                    <a:pt x="6923" y="60495"/>
                  </a:lnTo>
                  <a:lnTo>
                    <a:pt x="8653" y="61487"/>
                  </a:lnTo>
                  <a:lnTo>
                    <a:pt x="9807" y="62975"/>
                  </a:lnTo>
                  <a:lnTo>
                    <a:pt x="10384" y="65454"/>
                  </a:lnTo>
                  <a:lnTo>
                    <a:pt x="10384" y="67438"/>
                  </a:lnTo>
                  <a:lnTo>
                    <a:pt x="10384" y="69917"/>
                  </a:lnTo>
                  <a:lnTo>
                    <a:pt x="9230" y="70413"/>
                  </a:lnTo>
                  <a:lnTo>
                    <a:pt x="9230" y="70413"/>
                  </a:lnTo>
                  <a:lnTo>
                    <a:pt x="9807" y="71404"/>
                  </a:lnTo>
                  <a:lnTo>
                    <a:pt x="7500" y="72892"/>
                  </a:lnTo>
                  <a:lnTo>
                    <a:pt x="6346" y="74380"/>
                  </a:lnTo>
                  <a:lnTo>
                    <a:pt x="4615" y="75371"/>
                  </a:lnTo>
                  <a:lnTo>
                    <a:pt x="4615" y="76363"/>
                  </a:lnTo>
                  <a:lnTo>
                    <a:pt x="4615" y="77355"/>
                  </a:lnTo>
                  <a:lnTo>
                    <a:pt x="5192" y="78347"/>
                  </a:lnTo>
                  <a:lnTo>
                    <a:pt x="6923" y="79338"/>
                  </a:lnTo>
                  <a:lnTo>
                    <a:pt x="6923" y="80826"/>
                  </a:lnTo>
                  <a:lnTo>
                    <a:pt x="9807" y="81322"/>
                  </a:lnTo>
                  <a:lnTo>
                    <a:pt x="10384" y="82809"/>
                  </a:lnTo>
                  <a:lnTo>
                    <a:pt x="12115" y="83801"/>
                  </a:lnTo>
                  <a:lnTo>
                    <a:pt x="10384" y="120000"/>
                  </a:lnTo>
                  <a:lnTo>
                    <a:pt x="99230" y="118512"/>
                  </a:lnTo>
                  <a:lnTo>
                    <a:pt x="99807" y="115537"/>
                  </a:lnTo>
                  <a:lnTo>
                    <a:pt x="99230" y="112561"/>
                  </a:lnTo>
                  <a:lnTo>
                    <a:pt x="95769" y="109090"/>
                  </a:lnTo>
                  <a:lnTo>
                    <a:pt x="92307" y="107107"/>
                  </a:lnTo>
                  <a:lnTo>
                    <a:pt x="90576" y="105619"/>
                  </a:lnTo>
                  <a:lnTo>
                    <a:pt x="86538" y="101157"/>
                  </a:lnTo>
                  <a:lnTo>
                    <a:pt x="79615" y="97685"/>
                  </a:lnTo>
                  <a:lnTo>
                    <a:pt x="75000" y="95702"/>
                  </a:lnTo>
                  <a:lnTo>
                    <a:pt x="72115" y="93719"/>
                  </a:lnTo>
                  <a:lnTo>
                    <a:pt x="72692" y="86280"/>
                  </a:lnTo>
                  <a:lnTo>
                    <a:pt x="73846" y="78842"/>
                  </a:lnTo>
                  <a:lnTo>
                    <a:pt x="72692" y="78842"/>
                  </a:lnTo>
                  <a:lnTo>
                    <a:pt x="70384" y="76363"/>
                  </a:lnTo>
                  <a:lnTo>
                    <a:pt x="72692" y="71900"/>
                  </a:lnTo>
                  <a:lnTo>
                    <a:pt x="73846" y="69917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cxnSp>
          <p:nvCxnSpPr>
            <p:cNvPr id="59" name="Shape 1428">
              <a:extLst>
                <a:ext uri="{FF2B5EF4-FFF2-40B4-BE49-F238E27FC236}">
                  <a16:creationId xmlns:a16="http://schemas.microsoft.com/office/drawing/2014/main" id="{42A6A2B0-008B-5FA1-B2EA-7EE09CC6ADF4}"/>
                </a:ext>
              </a:extLst>
            </p:cNvPr>
            <p:cNvCxnSpPr/>
            <p:nvPr/>
          </p:nvCxnSpPr>
          <p:spPr>
            <a:xfrm>
              <a:off x="6881807" y="2014722"/>
              <a:ext cx="0" cy="0"/>
            </a:xfrm>
            <a:prstGeom prst="straightConnector1">
              <a:avLst/>
            </a:prstGeom>
            <a:grpFill/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Shape 1429">
              <a:extLst>
                <a:ext uri="{FF2B5EF4-FFF2-40B4-BE49-F238E27FC236}">
                  <a16:creationId xmlns:a16="http://schemas.microsoft.com/office/drawing/2014/main" id="{DFCDE429-EA25-BFA5-0F69-81970EC0DE22}"/>
                </a:ext>
              </a:extLst>
            </p:cNvPr>
            <p:cNvCxnSpPr/>
            <p:nvPr/>
          </p:nvCxnSpPr>
          <p:spPr>
            <a:xfrm>
              <a:off x="6881807" y="2014722"/>
              <a:ext cx="0" cy="0"/>
            </a:xfrm>
            <a:prstGeom prst="straightConnector1">
              <a:avLst/>
            </a:pr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61" name="Shape 1430">
              <a:extLst>
                <a:ext uri="{FF2B5EF4-FFF2-40B4-BE49-F238E27FC236}">
                  <a16:creationId xmlns:a16="http://schemas.microsoft.com/office/drawing/2014/main" id="{EF1D4B92-7442-243B-8B46-6F46C8226EFB}"/>
                </a:ext>
              </a:extLst>
            </p:cNvPr>
            <p:cNvSpPr/>
            <p:nvPr/>
          </p:nvSpPr>
          <p:spPr>
            <a:xfrm>
              <a:off x="6964443" y="1940518"/>
              <a:ext cx="409805" cy="3861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2666"/>
                  </a:moveTo>
                  <a:cubicBezTo>
                    <a:pt x="836" y="21777"/>
                    <a:pt x="836" y="21777"/>
                    <a:pt x="836" y="21777"/>
                  </a:cubicBezTo>
                  <a:cubicBezTo>
                    <a:pt x="2508" y="21777"/>
                    <a:pt x="2508" y="21777"/>
                    <a:pt x="2508" y="21777"/>
                  </a:cubicBezTo>
                  <a:cubicBezTo>
                    <a:pt x="4599" y="20444"/>
                    <a:pt x="4599" y="20444"/>
                    <a:pt x="4599" y="20444"/>
                  </a:cubicBezTo>
                  <a:cubicBezTo>
                    <a:pt x="5017" y="19555"/>
                    <a:pt x="5017" y="19555"/>
                    <a:pt x="5017" y="19555"/>
                  </a:cubicBezTo>
                  <a:cubicBezTo>
                    <a:pt x="5853" y="17777"/>
                    <a:pt x="5853" y="17777"/>
                    <a:pt x="5853" y="17777"/>
                  </a:cubicBezTo>
                  <a:cubicBezTo>
                    <a:pt x="7108" y="16444"/>
                    <a:pt x="7108" y="16444"/>
                    <a:pt x="7108" y="16444"/>
                  </a:cubicBezTo>
                  <a:cubicBezTo>
                    <a:pt x="8362" y="16000"/>
                    <a:pt x="8362" y="16000"/>
                    <a:pt x="8362" y="16000"/>
                  </a:cubicBezTo>
                  <a:cubicBezTo>
                    <a:pt x="9616" y="16000"/>
                    <a:pt x="9616" y="16000"/>
                    <a:pt x="9616" y="16000"/>
                  </a:cubicBezTo>
                  <a:cubicBezTo>
                    <a:pt x="12125" y="16000"/>
                    <a:pt x="12125" y="16000"/>
                    <a:pt x="12125" y="16000"/>
                  </a:cubicBezTo>
                  <a:cubicBezTo>
                    <a:pt x="13379" y="15111"/>
                    <a:pt x="13379" y="15111"/>
                    <a:pt x="13379" y="15111"/>
                  </a:cubicBezTo>
                  <a:cubicBezTo>
                    <a:pt x="17560" y="12000"/>
                    <a:pt x="17560" y="12000"/>
                    <a:pt x="17560" y="12000"/>
                  </a:cubicBezTo>
                  <a:cubicBezTo>
                    <a:pt x="18815" y="11555"/>
                    <a:pt x="18815" y="11555"/>
                    <a:pt x="18815" y="11555"/>
                  </a:cubicBezTo>
                  <a:cubicBezTo>
                    <a:pt x="20487" y="9777"/>
                    <a:pt x="20487" y="9777"/>
                    <a:pt x="20487" y="9777"/>
                  </a:cubicBezTo>
                  <a:cubicBezTo>
                    <a:pt x="21742" y="7555"/>
                    <a:pt x="21742" y="7555"/>
                    <a:pt x="21742" y="7555"/>
                  </a:cubicBezTo>
                  <a:cubicBezTo>
                    <a:pt x="23414" y="6222"/>
                    <a:pt x="23414" y="6222"/>
                    <a:pt x="23414" y="6222"/>
                  </a:cubicBezTo>
                  <a:cubicBezTo>
                    <a:pt x="25505" y="4000"/>
                    <a:pt x="25505" y="4000"/>
                    <a:pt x="25505" y="4000"/>
                  </a:cubicBezTo>
                  <a:cubicBezTo>
                    <a:pt x="27177" y="1777"/>
                    <a:pt x="27177" y="1777"/>
                    <a:pt x="27177" y="1777"/>
                  </a:cubicBezTo>
                  <a:cubicBezTo>
                    <a:pt x="29268" y="444"/>
                    <a:pt x="29268" y="444"/>
                    <a:pt x="29268" y="444"/>
                  </a:cubicBezTo>
                  <a:cubicBezTo>
                    <a:pt x="32195" y="0"/>
                    <a:pt x="32195" y="0"/>
                    <a:pt x="32195" y="0"/>
                  </a:cubicBezTo>
                  <a:cubicBezTo>
                    <a:pt x="33449" y="0"/>
                    <a:pt x="33449" y="0"/>
                    <a:pt x="33449" y="0"/>
                  </a:cubicBezTo>
                  <a:cubicBezTo>
                    <a:pt x="35540" y="888"/>
                    <a:pt x="35540" y="888"/>
                    <a:pt x="35540" y="888"/>
                  </a:cubicBezTo>
                  <a:cubicBezTo>
                    <a:pt x="34703" y="1333"/>
                    <a:pt x="34703" y="1333"/>
                    <a:pt x="34703" y="1333"/>
                  </a:cubicBezTo>
                  <a:cubicBezTo>
                    <a:pt x="33031" y="2222"/>
                    <a:pt x="33031" y="2222"/>
                    <a:pt x="33031" y="2222"/>
                  </a:cubicBezTo>
                  <a:cubicBezTo>
                    <a:pt x="31358" y="2666"/>
                    <a:pt x="31358" y="2666"/>
                    <a:pt x="31358" y="2666"/>
                  </a:cubicBezTo>
                  <a:cubicBezTo>
                    <a:pt x="31777" y="3555"/>
                    <a:pt x="31777" y="3555"/>
                    <a:pt x="31777" y="3555"/>
                  </a:cubicBezTo>
                  <a:cubicBezTo>
                    <a:pt x="29268" y="6222"/>
                    <a:pt x="29268" y="6222"/>
                    <a:pt x="29268" y="6222"/>
                  </a:cubicBezTo>
                  <a:cubicBezTo>
                    <a:pt x="29268" y="6222"/>
                    <a:pt x="28432" y="6222"/>
                    <a:pt x="28432" y="6666"/>
                  </a:cubicBezTo>
                  <a:cubicBezTo>
                    <a:pt x="28432" y="7111"/>
                    <a:pt x="27177" y="10222"/>
                    <a:pt x="27177" y="10222"/>
                  </a:cubicBezTo>
                  <a:cubicBezTo>
                    <a:pt x="27177" y="8444"/>
                    <a:pt x="27177" y="8444"/>
                    <a:pt x="27177" y="8444"/>
                  </a:cubicBezTo>
                  <a:cubicBezTo>
                    <a:pt x="26341" y="7555"/>
                    <a:pt x="26341" y="7555"/>
                    <a:pt x="26341" y="7555"/>
                  </a:cubicBezTo>
                  <a:cubicBezTo>
                    <a:pt x="25923" y="12000"/>
                    <a:pt x="25923" y="12000"/>
                    <a:pt x="25923" y="12000"/>
                  </a:cubicBezTo>
                  <a:cubicBezTo>
                    <a:pt x="25923" y="14666"/>
                    <a:pt x="25923" y="14666"/>
                    <a:pt x="25923" y="14666"/>
                  </a:cubicBezTo>
                  <a:cubicBezTo>
                    <a:pt x="27177" y="13777"/>
                    <a:pt x="27177" y="13777"/>
                    <a:pt x="27177" y="13777"/>
                  </a:cubicBezTo>
                  <a:cubicBezTo>
                    <a:pt x="28013" y="12888"/>
                    <a:pt x="28013" y="12888"/>
                    <a:pt x="28013" y="12888"/>
                  </a:cubicBezTo>
                  <a:cubicBezTo>
                    <a:pt x="28432" y="12888"/>
                    <a:pt x="28432" y="12888"/>
                    <a:pt x="28432" y="12888"/>
                  </a:cubicBezTo>
                  <a:cubicBezTo>
                    <a:pt x="28850" y="13777"/>
                    <a:pt x="28850" y="13777"/>
                    <a:pt x="28850" y="13777"/>
                  </a:cubicBezTo>
                  <a:cubicBezTo>
                    <a:pt x="30104" y="13777"/>
                    <a:pt x="30104" y="13777"/>
                    <a:pt x="30104" y="13777"/>
                  </a:cubicBezTo>
                  <a:cubicBezTo>
                    <a:pt x="30940" y="13333"/>
                    <a:pt x="30940" y="13333"/>
                    <a:pt x="30940" y="13333"/>
                  </a:cubicBezTo>
                  <a:cubicBezTo>
                    <a:pt x="32195" y="12444"/>
                    <a:pt x="32195" y="12444"/>
                    <a:pt x="32195" y="12444"/>
                  </a:cubicBezTo>
                  <a:cubicBezTo>
                    <a:pt x="34285" y="12888"/>
                    <a:pt x="34285" y="12888"/>
                    <a:pt x="34285" y="12888"/>
                  </a:cubicBezTo>
                  <a:cubicBezTo>
                    <a:pt x="38466" y="15111"/>
                    <a:pt x="38466" y="15111"/>
                    <a:pt x="38466" y="15111"/>
                  </a:cubicBezTo>
                  <a:cubicBezTo>
                    <a:pt x="40975" y="18222"/>
                    <a:pt x="40975" y="18222"/>
                    <a:pt x="40975" y="18222"/>
                  </a:cubicBezTo>
                  <a:cubicBezTo>
                    <a:pt x="42648" y="19555"/>
                    <a:pt x="42648" y="19555"/>
                    <a:pt x="42648" y="19555"/>
                  </a:cubicBezTo>
                  <a:cubicBezTo>
                    <a:pt x="46411" y="20000"/>
                    <a:pt x="46411" y="20000"/>
                    <a:pt x="46411" y="20000"/>
                  </a:cubicBezTo>
                  <a:cubicBezTo>
                    <a:pt x="47665" y="19555"/>
                    <a:pt x="47665" y="19555"/>
                    <a:pt x="47665" y="19555"/>
                  </a:cubicBezTo>
                  <a:cubicBezTo>
                    <a:pt x="50592" y="20444"/>
                    <a:pt x="50592" y="20444"/>
                    <a:pt x="50592" y="20444"/>
                  </a:cubicBezTo>
                  <a:cubicBezTo>
                    <a:pt x="53101" y="21333"/>
                    <a:pt x="53101" y="21333"/>
                    <a:pt x="53101" y="21333"/>
                  </a:cubicBezTo>
                  <a:cubicBezTo>
                    <a:pt x="54355" y="19555"/>
                    <a:pt x="54355" y="19555"/>
                    <a:pt x="54355" y="19555"/>
                  </a:cubicBezTo>
                  <a:cubicBezTo>
                    <a:pt x="56445" y="17333"/>
                    <a:pt x="56445" y="17333"/>
                    <a:pt x="56445" y="17333"/>
                  </a:cubicBezTo>
                  <a:cubicBezTo>
                    <a:pt x="58118" y="15555"/>
                    <a:pt x="58118" y="15555"/>
                    <a:pt x="58118" y="15555"/>
                  </a:cubicBezTo>
                  <a:cubicBezTo>
                    <a:pt x="61881" y="14666"/>
                    <a:pt x="61881" y="14666"/>
                    <a:pt x="61881" y="14666"/>
                  </a:cubicBezTo>
                  <a:cubicBezTo>
                    <a:pt x="64390" y="13777"/>
                    <a:pt x="64390" y="13777"/>
                    <a:pt x="64390" y="13777"/>
                  </a:cubicBezTo>
                  <a:cubicBezTo>
                    <a:pt x="66898" y="13777"/>
                    <a:pt x="66898" y="13777"/>
                    <a:pt x="66898" y="13777"/>
                  </a:cubicBezTo>
                  <a:cubicBezTo>
                    <a:pt x="70662" y="12444"/>
                    <a:pt x="70662" y="12444"/>
                    <a:pt x="70662" y="12444"/>
                  </a:cubicBezTo>
                  <a:cubicBezTo>
                    <a:pt x="73170" y="11555"/>
                    <a:pt x="73170" y="11555"/>
                    <a:pt x="73170" y="11555"/>
                  </a:cubicBezTo>
                  <a:cubicBezTo>
                    <a:pt x="74425" y="12444"/>
                    <a:pt x="74425" y="12444"/>
                    <a:pt x="74425" y="12444"/>
                  </a:cubicBezTo>
                  <a:cubicBezTo>
                    <a:pt x="75261" y="16000"/>
                    <a:pt x="75261" y="16000"/>
                    <a:pt x="75261" y="16000"/>
                  </a:cubicBezTo>
                  <a:cubicBezTo>
                    <a:pt x="79860" y="16888"/>
                    <a:pt x="79860" y="16888"/>
                    <a:pt x="79860" y="16888"/>
                  </a:cubicBezTo>
                  <a:cubicBezTo>
                    <a:pt x="82787" y="16888"/>
                    <a:pt x="82787" y="16888"/>
                    <a:pt x="82787" y="16888"/>
                  </a:cubicBezTo>
                  <a:cubicBezTo>
                    <a:pt x="84878" y="17333"/>
                    <a:pt x="84878" y="17333"/>
                    <a:pt x="84878" y="17333"/>
                  </a:cubicBezTo>
                  <a:cubicBezTo>
                    <a:pt x="86550" y="19555"/>
                    <a:pt x="86550" y="19555"/>
                    <a:pt x="86550" y="19555"/>
                  </a:cubicBezTo>
                  <a:cubicBezTo>
                    <a:pt x="89059" y="22666"/>
                    <a:pt x="89059" y="22666"/>
                    <a:pt x="89059" y="22666"/>
                  </a:cubicBezTo>
                  <a:cubicBezTo>
                    <a:pt x="89895" y="23555"/>
                    <a:pt x="89895" y="23555"/>
                    <a:pt x="89895" y="23555"/>
                  </a:cubicBezTo>
                  <a:cubicBezTo>
                    <a:pt x="89895" y="23555"/>
                    <a:pt x="90313" y="24000"/>
                    <a:pt x="90731" y="24444"/>
                  </a:cubicBezTo>
                  <a:cubicBezTo>
                    <a:pt x="91149" y="24888"/>
                    <a:pt x="91567" y="25777"/>
                    <a:pt x="91567" y="25777"/>
                  </a:cubicBezTo>
                  <a:cubicBezTo>
                    <a:pt x="93658" y="26222"/>
                    <a:pt x="93658" y="26222"/>
                    <a:pt x="93658" y="26222"/>
                  </a:cubicBezTo>
                  <a:cubicBezTo>
                    <a:pt x="93658" y="26222"/>
                    <a:pt x="94494" y="25333"/>
                    <a:pt x="94494" y="25333"/>
                  </a:cubicBezTo>
                  <a:cubicBezTo>
                    <a:pt x="94494" y="24888"/>
                    <a:pt x="96167" y="24000"/>
                    <a:pt x="96167" y="24000"/>
                  </a:cubicBezTo>
                  <a:cubicBezTo>
                    <a:pt x="97003" y="24888"/>
                    <a:pt x="97003" y="24888"/>
                    <a:pt x="97003" y="24888"/>
                  </a:cubicBezTo>
                  <a:cubicBezTo>
                    <a:pt x="97003" y="24888"/>
                    <a:pt x="97839" y="25333"/>
                    <a:pt x="97003" y="25777"/>
                  </a:cubicBezTo>
                  <a:cubicBezTo>
                    <a:pt x="96585" y="25777"/>
                    <a:pt x="96167" y="26666"/>
                    <a:pt x="95749" y="26666"/>
                  </a:cubicBezTo>
                  <a:cubicBezTo>
                    <a:pt x="94912" y="26666"/>
                    <a:pt x="94076" y="26666"/>
                    <a:pt x="94076" y="26666"/>
                  </a:cubicBezTo>
                  <a:cubicBezTo>
                    <a:pt x="92404" y="26666"/>
                    <a:pt x="92404" y="26666"/>
                    <a:pt x="92404" y="26666"/>
                  </a:cubicBezTo>
                  <a:cubicBezTo>
                    <a:pt x="91567" y="27555"/>
                    <a:pt x="91567" y="27555"/>
                    <a:pt x="91567" y="27555"/>
                  </a:cubicBezTo>
                  <a:cubicBezTo>
                    <a:pt x="86968" y="27555"/>
                    <a:pt x="86968" y="27555"/>
                    <a:pt x="86968" y="27555"/>
                  </a:cubicBezTo>
                  <a:cubicBezTo>
                    <a:pt x="85714" y="28000"/>
                    <a:pt x="85714" y="28000"/>
                    <a:pt x="85714" y="28000"/>
                  </a:cubicBezTo>
                  <a:cubicBezTo>
                    <a:pt x="84041" y="27111"/>
                    <a:pt x="84041" y="27111"/>
                    <a:pt x="84041" y="27111"/>
                  </a:cubicBezTo>
                  <a:cubicBezTo>
                    <a:pt x="82369" y="26222"/>
                    <a:pt x="82369" y="26222"/>
                    <a:pt x="82369" y="26222"/>
                  </a:cubicBezTo>
                  <a:cubicBezTo>
                    <a:pt x="80696" y="28444"/>
                    <a:pt x="80696" y="28444"/>
                    <a:pt x="80696" y="28444"/>
                  </a:cubicBezTo>
                  <a:cubicBezTo>
                    <a:pt x="81114" y="29777"/>
                    <a:pt x="81114" y="29777"/>
                    <a:pt x="81114" y="29777"/>
                  </a:cubicBezTo>
                  <a:cubicBezTo>
                    <a:pt x="81114" y="30666"/>
                    <a:pt x="81114" y="30666"/>
                    <a:pt x="81114" y="30666"/>
                  </a:cubicBezTo>
                  <a:cubicBezTo>
                    <a:pt x="81114" y="30666"/>
                    <a:pt x="81114" y="31555"/>
                    <a:pt x="81533" y="31555"/>
                  </a:cubicBezTo>
                  <a:cubicBezTo>
                    <a:pt x="81533" y="31555"/>
                    <a:pt x="81951" y="32000"/>
                    <a:pt x="81951" y="32000"/>
                  </a:cubicBezTo>
                  <a:cubicBezTo>
                    <a:pt x="84041" y="32888"/>
                    <a:pt x="84041" y="32888"/>
                    <a:pt x="84041" y="32888"/>
                  </a:cubicBezTo>
                  <a:cubicBezTo>
                    <a:pt x="84878" y="32000"/>
                    <a:pt x="84878" y="32000"/>
                    <a:pt x="84878" y="32000"/>
                  </a:cubicBezTo>
                  <a:cubicBezTo>
                    <a:pt x="84878" y="32000"/>
                    <a:pt x="83623" y="31111"/>
                    <a:pt x="84041" y="31111"/>
                  </a:cubicBezTo>
                  <a:cubicBezTo>
                    <a:pt x="84459" y="31111"/>
                    <a:pt x="86132" y="32000"/>
                    <a:pt x="86132" y="32000"/>
                  </a:cubicBezTo>
                  <a:cubicBezTo>
                    <a:pt x="86132" y="32000"/>
                    <a:pt x="85714" y="32888"/>
                    <a:pt x="85714" y="32888"/>
                  </a:cubicBezTo>
                  <a:cubicBezTo>
                    <a:pt x="85296" y="33333"/>
                    <a:pt x="85296" y="33333"/>
                    <a:pt x="85296" y="33333"/>
                  </a:cubicBezTo>
                  <a:cubicBezTo>
                    <a:pt x="85714" y="33777"/>
                    <a:pt x="87804" y="34222"/>
                    <a:pt x="87804" y="34222"/>
                  </a:cubicBezTo>
                  <a:cubicBezTo>
                    <a:pt x="88222" y="34222"/>
                    <a:pt x="89477" y="35111"/>
                    <a:pt x="89477" y="35111"/>
                  </a:cubicBezTo>
                  <a:cubicBezTo>
                    <a:pt x="91567" y="36444"/>
                    <a:pt x="91567" y="36444"/>
                    <a:pt x="91567" y="36444"/>
                  </a:cubicBezTo>
                  <a:cubicBezTo>
                    <a:pt x="94494" y="37777"/>
                    <a:pt x="94494" y="37777"/>
                    <a:pt x="94494" y="37777"/>
                  </a:cubicBezTo>
                  <a:cubicBezTo>
                    <a:pt x="97839" y="39111"/>
                    <a:pt x="97839" y="39111"/>
                    <a:pt x="97839" y="39111"/>
                  </a:cubicBezTo>
                  <a:cubicBezTo>
                    <a:pt x="101184" y="42666"/>
                    <a:pt x="101184" y="42666"/>
                    <a:pt x="101184" y="42666"/>
                  </a:cubicBezTo>
                  <a:cubicBezTo>
                    <a:pt x="102857" y="44888"/>
                    <a:pt x="102857" y="44888"/>
                    <a:pt x="102857" y="44888"/>
                  </a:cubicBezTo>
                  <a:cubicBezTo>
                    <a:pt x="102020" y="45777"/>
                    <a:pt x="102020" y="45777"/>
                    <a:pt x="102020" y="45777"/>
                  </a:cubicBezTo>
                  <a:cubicBezTo>
                    <a:pt x="102020" y="45777"/>
                    <a:pt x="101602" y="45777"/>
                    <a:pt x="101602" y="46222"/>
                  </a:cubicBezTo>
                  <a:cubicBezTo>
                    <a:pt x="102020" y="46666"/>
                    <a:pt x="102857" y="48444"/>
                    <a:pt x="102857" y="48444"/>
                  </a:cubicBezTo>
                  <a:cubicBezTo>
                    <a:pt x="102439" y="48888"/>
                    <a:pt x="103275" y="50222"/>
                    <a:pt x="103275" y="50222"/>
                  </a:cubicBezTo>
                  <a:cubicBezTo>
                    <a:pt x="104111" y="55111"/>
                    <a:pt x="104111" y="55111"/>
                    <a:pt x="104111" y="55111"/>
                  </a:cubicBezTo>
                  <a:cubicBezTo>
                    <a:pt x="104529" y="57777"/>
                    <a:pt x="104529" y="57777"/>
                    <a:pt x="104529" y="57777"/>
                  </a:cubicBezTo>
                  <a:cubicBezTo>
                    <a:pt x="104111" y="60444"/>
                    <a:pt x="104111" y="60444"/>
                    <a:pt x="104111" y="60444"/>
                  </a:cubicBezTo>
                  <a:cubicBezTo>
                    <a:pt x="102439" y="62666"/>
                    <a:pt x="102439" y="62666"/>
                    <a:pt x="102439" y="62666"/>
                  </a:cubicBezTo>
                  <a:cubicBezTo>
                    <a:pt x="101184" y="65333"/>
                    <a:pt x="101184" y="65333"/>
                    <a:pt x="101184" y="65333"/>
                  </a:cubicBezTo>
                  <a:cubicBezTo>
                    <a:pt x="101184" y="65333"/>
                    <a:pt x="100348" y="67111"/>
                    <a:pt x="99930" y="67555"/>
                  </a:cubicBezTo>
                  <a:cubicBezTo>
                    <a:pt x="99930" y="67555"/>
                    <a:pt x="98257" y="68888"/>
                    <a:pt x="98257" y="69333"/>
                  </a:cubicBezTo>
                  <a:cubicBezTo>
                    <a:pt x="98257" y="69333"/>
                    <a:pt x="97421" y="71111"/>
                    <a:pt x="97421" y="71111"/>
                  </a:cubicBezTo>
                  <a:cubicBezTo>
                    <a:pt x="97421" y="74666"/>
                    <a:pt x="97421" y="74666"/>
                    <a:pt x="97421" y="74666"/>
                  </a:cubicBezTo>
                  <a:cubicBezTo>
                    <a:pt x="98257" y="75555"/>
                    <a:pt x="98257" y="75555"/>
                    <a:pt x="98257" y="75555"/>
                  </a:cubicBezTo>
                  <a:cubicBezTo>
                    <a:pt x="100348" y="76444"/>
                    <a:pt x="100348" y="76444"/>
                    <a:pt x="100348" y="76444"/>
                  </a:cubicBezTo>
                  <a:cubicBezTo>
                    <a:pt x="101184" y="75555"/>
                    <a:pt x="101184" y="75555"/>
                    <a:pt x="101184" y="75555"/>
                  </a:cubicBezTo>
                  <a:cubicBezTo>
                    <a:pt x="101184" y="75555"/>
                    <a:pt x="102020" y="75111"/>
                    <a:pt x="102020" y="74666"/>
                  </a:cubicBezTo>
                  <a:cubicBezTo>
                    <a:pt x="102439" y="74666"/>
                    <a:pt x="102857" y="73777"/>
                    <a:pt x="102857" y="73777"/>
                  </a:cubicBezTo>
                  <a:cubicBezTo>
                    <a:pt x="102857" y="73777"/>
                    <a:pt x="104111" y="72888"/>
                    <a:pt x="104111" y="72888"/>
                  </a:cubicBezTo>
                  <a:cubicBezTo>
                    <a:pt x="104111" y="72888"/>
                    <a:pt x="104111" y="71555"/>
                    <a:pt x="104111" y="71555"/>
                  </a:cubicBezTo>
                  <a:cubicBezTo>
                    <a:pt x="104111" y="71555"/>
                    <a:pt x="104529" y="69777"/>
                    <a:pt x="104529" y="69777"/>
                  </a:cubicBezTo>
                  <a:cubicBezTo>
                    <a:pt x="104529" y="69777"/>
                    <a:pt x="105365" y="69333"/>
                    <a:pt x="105365" y="69333"/>
                  </a:cubicBezTo>
                  <a:cubicBezTo>
                    <a:pt x="105365" y="68888"/>
                    <a:pt x="106620" y="68000"/>
                    <a:pt x="106620" y="68000"/>
                  </a:cubicBezTo>
                  <a:cubicBezTo>
                    <a:pt x="106620" y="68000"/>
                    <a:pt x="108292" y="66666"/>
                    <a:pt x="108292" y="66666"/>
                  </a:cubicBezTo>
                  <a:cubicBezTo>
                    <a:pt x="108710" y="66666"/>
                    <a:pt x="109547" y="65333"/>
                    <a:pt x="109547" y="65333"/>
                  </a:cubicBezTo>
                  <a:cubicBezTo>
                    <a:pt x="110801" y="65333"/>
                    <a:pt x="110801" y="65333"/>
                    <a:pt x="110801" y="65333"/>
                  </a:cubicBezTo>
                  <a:cubicBezTo>
                    <a:pt x="112473" y="65777"/>
                    <a:pt x="112473" y="65777"/>
                    <a:pt x="112473" y="65777"/>
                  </a:cubicBezTo>
                  <a:cubicBezTo>
                    <a:pt x="114982" y="68444"/>
                    <a:pt x="114982" y="68444"/>
                    <a:pt x="114982" y="68444"/>
                  </a:cubicBezTo>
                  <a:cubicBezTo>
                    <a:pt x="116655" y="72000"/>
                    <a:pt x="116655" y="72000"/>
                    <a:pt x="116655" y="72000"/>
                  </a:cubicBezTo>
                  <a:cubicBezTo>
                    <a:pt x="118327" y="81777"/>
                    <a:pt x="118327" y="81777"/>
                    <a:pt x="118327" y="81777"/>
                  </a:cubicBezTo>
                  <a:cubicBezTo>
                    <a:pt x="119581" y="84000"/>
                    <a:pt x="119581" y="84000"/>
                    <a:pt x="119581" y="84000"/>
                  </a:cubicBezTo>
                  <a:cubicBezTo>
                    <a:pt x="119581" y="85777"/>
                    <a:pt x="119581" y="85777"/>
                    <a:pt x="119581" y="85777"/>
                  </a:cubicBezTo>
                  <a:cubicBezTo>
                    <a:pt x="119581" y="85777"/>
                    <a:pt x="120000" y="87111"/>
                    <a:pt x="120000" y="87555"/>
                  </a:cubicBezTo>
                  <a:cubicBezTo>
                    <a:pt x="120000" y="88000"/>
                    <a:pt x="120000" y="94666"/>
                    <a:pt x="120000" y="94666"/>
                  </a:cubicBezTo>
                  <a:cubicBezTo>
                    <a:pt x="117073" y="94666"/>
                    <a:pt x="117073" y="94666"/>
                    <a:pt x="117073" y="94666"/>
                  </a:cubicBezTo>
                  <a:cubicBezTo>
                    <a:pt x="116236" y="94666"/>
                    <a:pt x="116236" y="94666"/>
                    <a:pt x="116236" y="94666"/>
                  </a:cubicBezTo>
                  <a:cubicBezTo>
                    <a:pt x="116236" y="96000"/>
                    <a:pt x="116236" y="96000"/>
                    <a:pt x="116236" y="96000"/>
                  </a:cubicBezTo>
                  <a:cubicBezTo>
                    <a:pt x="114982" y="97777"/>
                    <a:pt x="114982" y="97777"/>
                    <a:pt x="114982" y="97777"/>
                  </a:cubicBezTo>
                  <a:cubicBezTo>
                    <a:pt x="114564" y="100000"/>
                    <a:pt x="114564" y="100000"/>
                    <a:pt x="114564" y="100000"/>
                  </a:cubicBezTo>
                  <a:cubicBezTo>
                    <a:pt x="113728" y="101777"/>
                    <a:pt x="113728" y="101777"/>
                    <a:pt x="113728" y="101777"/>
                  </a:cubicBezTo>
                  <a:cubicBezTo>
                    <a:pt x="112473" y="103555"/>
                    <a:pt x="112473" y="103555"/>
                    <a:pt x="112473" y="103555"/>
                  </a:cubicBezTo>
                  <a:cubicBezTo>
                    <a:pt x="111219" y="108000"/>
                    <a:pt x="111219" y="108000"/>
                    <a:pt x="111219" y="108000"/>
                  </a:cubicBezTo>
                  <a:cubicBezTo>
                    <a:pt x="111219" y="110666"/>
                    <a:pt x="111219" y="110666"/>
                    <a:pt x="111219" y="110666"/>
                  </a:cubicBezTo>
                  <a:cubicBezTo>
                    <a:pt x="109547" y="112888"/>
                    <a:pt x="109547" y="112888"/>
                    <a:pt x="109547" y="112888"/>
                  </a:cubicBezTo>
                  <a:cubicBezTo>
                    <a:pt x="108292" y="115111"/>
                    <a:pt x="108292" y="115111"/>
                    <a:pt x="108292" y="115111"/>
                  </a:cubicBezTo>
                  <a:cubicBezTo>
                    <a:pt x="89059" y="118666"/>
                    <a:pt x="89059" y="118666"/>
                    <a:pt x="89059" y="118666"/>
                  </a:cubicBezTo>
                  <a:cubicBezTo>
                    <a:pt x="88641" y="117777"/>
                    <a:pt x="88641" y="117777"/>
                    <a:pt x="88641" y="117777"/>
                  </a:cubicBezTo>
                  <a:cubicBezTo>
                    <a:pt x="58954" y="120000"/>
                    <a:pt x="58954" y="120000"/>
                    <a:pt x="58954" y="120000"/>
                  </a:cubicBezTo>
                  <a:cubicBezTo>
                    <a:pt x="61045" y="117777"/>
                    <a:pt x="61045" y="117777"/>
                    <a:pt x="61045" y="117777"/>
                  </a:cubicBezTo>
                  <a:cubicBezTo>
                    <a:pt x="61881" y="116000"/>
                    <a:pt x="61881" y="116000"/>
                    <a:pt x="61881" y="116000"/>
                  </a:cubicBezTo>
                  <a:cubicBezTo>
                    <a:pt x="63554" y="112888"/>
                    <a:pt x="63554" y="112888"/>
                    <a:pt x="63554" y="112888"/>
                  </a:cubicBezTo>
                  <a:cubicBezTo>
                    <a:pt x="65226" y="108888"/>
                    <a:pt x="65226" y="108888"/>
                    <a:pt x="65226" y="108888"/>
                  </a:cubicBezTo>
                  <a:cubicBezTo>
                    <a:pt x="66062" y="104444"/>
                    <a:pt x="66062" y="104444"/>
                    <a:pt x="66062" y="104444"/>
                  </a:cubicBezTo>
                  <a:cubicBezTo>
                    <a:pt x="65644" y="96444"/>
                    <a:pt x="65644" y="96444"/>
                    <a:pt x="65644" y="96444"/>
                  </a:cubicBezTo>
                  <a:cubicBezTo>
                    <a:pt x="65644" y="92888"/>
                    <a:pt x="65644" y="92888"/>
                    <a:pt x="65644" y="92888"/>
                  </a:cubicBezTo>
                  <a:cubicBezTo>
                    <a:pt x="63972" y="90222"/>
                    <a:pt x="63972" y="90222"/>
                    <a:pt x="63972" y="90222"/>
                  </a:cubicBezTo>
                  <a:cubicBezTo>
                    <a:pt x="62299" y="86666"/>
                    <a:pt x="62299" y="86666"/>
                    <a:pt x="62299" y="86666"/>
                  </a:cubicBezTo>
                  <a:cubicBezTo>
                    <a:pt x="60627" y="84888"/>
                    <a:pt x="60627" y="84888"/>
                    <a:pt x="60627" y="84888"/>
                  </a:cubicBezTo>
                  <a:cubicBezTo>
                    <a:pt x="59372" y="81777"/>
                    <a:pt x="59372" y="81777"/>
                    <a:pt x="59372" y="81777"/>
                  </a:cubicBezTo>
                  <a:cubicBezTo>
                    <a:pt x="60209" y="79555"/>
                    <a:pt x="60209" y="79555"/>
                    <a:pt x="60209" y="79555"/>
                  </a:cubicBezTo>
                  <a:cubicBezTo>
                    <a:pt x="61045" y="78666"/>
                    <a:pt x="61045" y="78666"/>
                    <a:pt x="61045" y="78666"/>
                  </a:cubicBezTo>
                  <a:cubicBezTo>
                    <a:pt x="61045" y="76888"/>
                    <a:pt x="61045" y="76888"/>
                    <a:pt x="61045" y="76888"/>
                  </a:cubicBezTo>
                  <a:cubicBezTo>
                    <a:pt x="60209" y="73333"/>
                    <a:pt x="60209" y="73333"/>
                    <a:pt x="60209" y="73333"/>
                  </a:cubicBezTo>
                  <a:cubicBezTo>
                    <a:pt x="58954" y="72000"/>
                    <a:pt x="58954" y="72000"/>
                    <a:pt x="58954" y="72000"/>
                  </a:cubicBezTo>
                  <a:cubicBezTo>
                    <a:pt x="60209" y="71111"/>
                    <a:pt x="60209" y="71111"/>
                    <a:pt x="60209" y="71111"/>
                  </a:cubicBezTo>
                  <a:cubicBezTo>
                    <a:pt x="60627" y="68888"/>
                    <a:pt x="60627" y="68888"/>
                    <a:pt x="60627" y="68888"/>
                  </a:cubicBezTo>
                  <a:cubicBezTo>
                    <a:pt x="61045" y="66666"/>
                    <a:pt x="61045" y="66666"/>
                    <a:pt x="61045" y="66666"/>
                  </a:cubicBezTo>
                  <a:cubicBezTo>
                    <a:pt x="61881" y="65333"/>
                    <a:pt x="61881" y="65333"/>
                    <a:pt x="61881" y="65333"/>
                  </a:cubicBezTo>
                  <a:cubicBezTo>
                    <a:pt x="61881" y="61777"/>
                    <a:pt x="61881" y="61777"/>
                    <a:pt x="61881" y="61777"/>
                  </a:cubicBezTo>
                  <a:cubicBezTo>
                    <a:pt x="61463" y="60000"/>
                    <a:pt x="61463" y="60000"/>
                    <a:pt x="61463" y="60000"/>
                  </a:cubicBezTo>
                  <a:cubicBezTo>
                    <a:pt x="61881" y="57777"/>
                    <a:pt x="61881" y="57777"/>
                    <a:pt x="61881" y="57777"/>
                  </a:cubicBezTo>
                  <a:cubicBezTo>
                    <a:pt x="63135" y="56000"/>
                    <a:pt x="63135" y="56000"/>
                    <a:pt x="63135" y="56000"/>
                  </a:cubicBezTo>
                  <a:cubicBezTo>
                    <a:pt x="63972" y="54222"/>
                    <a:pt x="63972" y="54222"/>
                    <a:pt x="63972" y="54222"/>
                  </a:cubicBezTo>
                  <a:cubicBezTo>
                    <a:pt x="63972" y="52000"/>
                    <a:pt x="63972" y="52000"/>
                    <a:pt x="63972" y="52000"/>
                  </a:cubicBezTo>
                  <a:cubicBezTo>
                    <a:pt x="65644" y="51555"/>
                    <a:pt x="65644" y="51555"/>
                    <a:pt x="65644" y="51555"/>
                  </a:cubicBezTo>
                  <a:cubicBezTo>
                    <a:pt x="68153" y="51555"/>
                    <a:pt x="68153" y="51555"/>
                    <a:pt x="68153" y="51555"/>
                  </a:cubicBezTo>
                  <a:cubicBezTo>
                    <a:pt x="68989" y="48000"/>
                    <a:pt x="68989" y="48000"/>
                    <a:pt x="68989" y="48000"/>
                  </a:cubicBezTo>
                  <a:cubicBezTo>
                    <a:pt x="69407" y="47111"/>
                    <a:pt x="69407" y="47111"/>
                    <a:pt x="69407" y="47111"/>
                  </a:cubicBezTo>
                  <a:cubicBezTo>
                    <a:pt x="70243" y="46666"/>
                    <a:pt x="70243" y="46666"/>
                    <a:pt x="70243" y="46666"/>
                  </a:cubicBezTo>
                  <a:cubicBezTo>
                    <a:pt x="71498" y="50666"/>
                    <a:pt x="71498" y="50666"/>
                    <a:pt x="71498" y="50666"/>
                  </a:cubicBezTo>
                  <a:cubicBezTo>
                    <a:pt x="69825" y="52888"/>
                    <a:pt x="69825" y="52888"/>
                    <a:pt x="69825" y="52888"/>
                  </a:cubicBezTo>
                  <a:cubicBezTo>
                    <a:pt x="69825" y="53777"/>
                    <a:pt x="69825" y="53777"/>
                    <a:pt x="69825" y="53777"/>
                  </a:cubicBezTo>
                  <a:cubicBezTo>
                    <a:pt x="69825" y="53777"/>
                    <a:pt x="70243" y="54222"/>
                    <a:pt x="70662" y="54222"/>
                  </a:cubicBezTo>
                  <a:cubicBezTo>
                    <a:pt x="71080" y="54222"/>
                    <a:pt x="71080" y="54222"/>
                    <a:pt x="71080" y="54222"/>
                  </a:cubicBezTo>
                  <a:cubicBezTo>
                    <a:pt x="71080" y="54222"/>
                    <a:pt x="71916" y="53777"/>
                    <a:pt x="71916" y="53777"/>
                  </a:cubicBezTo>
                  <a:cubicBezTo>
                    <a:pt x="71916" y="53333"/>
                    <a:pt x="72334" y="52000"/>
                    <a:pt x="72334" y="52000"/>
                  </a:cubicBezTo>
                  <a:cubicBezTo>
                    <a:pt x="72752" y="51555"/>
                    <a:pt x="72752" y="51555"/>
                    <a:pt x="72752" y="51555"/>
                  </a:cubicBezTo>
                  <a:cubicBezTo>
                    <a:pt x="73170" y="49333"/>
                    <a:pt x="73170" y="49333"/>
                    <a:pt x="73170" y="49333"/>
                  </a:cubicBezTo>
                  <a:cubicBezTo>
                    <a:pt x="73170" y="48000"/>
                    <a:pt x="73170" y="48000"/>
                    <a:pt x="73170" y="48000"/>
                  </a:cubicBezTo>
                  <a:cubicBezTo>
                    <a:pt x="73170" y="46222"/>
                    <a:pt x="73170" y="46222"/>
                    <a:pt x="73170" y="46222"/>
                  </a:cubicBezTo>
                  <a:cubicBezTo>
                    <a:pt x="73170" y="44444"/>
                    <a:pt x="73170" y="44444"/>
                    <a:pt x="73170" y="44444"/>
                  </a:cubicBezTo>
                  <a:cubicBezTo>
                    <a:pt x="74425" y="42666"/>
                    <a:pt x="74425" y="42666"/>
                    <a:pt x="74425" y="42666"/>
                  </a:cubicBezTo>
                  <a:cubicBezTo>
                    <a:pt x="75261" y="41777"/>
                    <a:pt x="75261" y="41777"/>
                    <a:pt x="75261" y="41777"/>
                  </a:cubicBezTo>
                  <a:cubicBezTo>
                    <a:pt x="77351" y="41333"/>
                    <a:pt x="77351" y="41333"/>
                    <a:pt x="77351" y="41333"/>
                  </a:cubicBezTo>
                  <a:cubicBezTo>
                    <a:pt x="78188" y="40444"/>
                    <a:pt x="78188" y="40444"/>
                    <a:pt x="78188" y="40444"/>
                  </a:cubicBezTo>
                  <a:cubicBezTo>
                    <a:pt x="76515" y="38666"/>
                    <a:pt x="76515" y="38666"/>
                    <a:pt x="76515" y="38666"/>
                  </a:cubicBezTo>
                  <a:cubicBezTo>
                    <a:pt x="76097" y="37333"/>
                    <a:pt x="76097" y="37333"/>
                    <a:pt x="76097" y="37333"/>
                  </a:cubicBezTo>
                  <a:cubicBezTo>
                    <a:pt x="76933" y="36000"/>
                    <a:pt x="76933" y="36000"/>
                    <a:pt x="76933" y="36000"/>
                  </a:cubicBezTo>
                  <a:cubicBezTo>
                    <a:pt x="77770" y="34666"/>
                    <a:pt x="77770" y="34666"/>
                    <a:pt x="77770" y="34666"/>
                  </a:cubicBezTo>
                  <a:cubicBezTo>
                    <a:pt x="78188" y="34222"/>
                    <a:pt x="78188" y="34222"/>
                    <a:pt x="78188" y="34222"/>
                  </a:cubicBezTo>
                  <a:cubicBezTo>
                    <a:pt x="78188" y="33333"/>
                    <a:pt x="78188" y="33333"/>
                    <a:pt x="78188" y="33333"/>
                  </a:cubicBezTo>
                  <a:cubicBezTo>
                    <a:pt x="78606" y="32888"/>
                    <a:pt x="78606" y="32888"/>
                    <a:pt x="78606" y="32888"/>
                  </a:cubicBezTo>
                  <a:cubicBezTo>
                    <a:pt x="78606" y="32888"/>
                    <a:pt x="78606" y="32888"/>
                    <a:pt x="79024" y="32888"/>
                  </a:cubicBezTo>
                  <a:cubicBezTo>
                    <a:pt x="79024" y="32888"/>
                    <a:pt x="80696" y="32444"/>
                    <a:pt x="80696" y="32444"/>
                  </a:cubicBezTo>
                  <a:cubicBezTo>
                    <a:pt x="81533" y="32444"/>
                    <a:pt x="81533" y="32444"/>
                    <a:pt x="81533" y="32444"/>
                  </a:cubicBezTo>
                  <a:cubicBezTo>
                    <a:pt x="80696" y="31111"/>
                    <a:pt x="80696" y="31111"/>
                    <a:pt x="80696" y="31111"/>
                  </a:cubicBezTo>
                  <a:cubicBezTo>
                    <a:pt x="79024" y="29777"/>
                    <a:pt x="79024" y="29777"/>
                    <a:pt x="79024" y="29777"/>
                  </a:cubicBezTo>
                  <a:cubicBezTo>
                    <a:pt x="78188" y="28888"/>
                    <a:pt x="78188" y="28888"/>
                    <a:pt x="78188" y="28888"/>
                  </a:cubicBezTo>
                  <a:cubicBezTo>
                    <a:pt x="76933" y="28000"/>
                    <a:pt x="76933" y="28000"/>
                    <a:pt x="76933" y="28000"/>
                  </a:cubicBezTo>
                  <a:cubicBezTo>
                    <a:pt x="74843" y="27111"/>
                    <a:pt x="74843" y="27111"/>
                    <a:pt x="74843" y="27111"/>
                  </a:cubicBezTo>
                  <a:cubicBezTo>
                    <a:pt x="71080" y="26666"/>
                    <a:pt x="71080" y="26666"/>
                    <a:pt x="71080" y="26666"/>
                  </a:cubicBezTo>
                  <a:cubicBezTo>
                    <a:pt x="68153" y="28444"/>
                    <a:pt x="68153" y="28444"/>
                    <a:pt x="68153" y="28444"/>
                  </a:cubicBezTo>
                  <a:cubicBezTo>
                    <a:pt x="66480" y="30222"/>
                    <a:pt x="66480" y="30222"/>
                    <a:pt x="66480" y="30222"/>
                  </a:cubicBezTo>
                  <a:cubicBezTo>
                    <a:pt x="63554" y="30666"/>
                    <a:pt x="63554" y="30666"/>
                    <a:pt x="63554" y="30666"/>
                  </a:cubicBezTo>
                  <a:cubicBezTo>
                    <a:pt x="60209" y="30666"/>
                    <a:pt x="60209" y="30666"/>
                    <a:pt x="60209" y="30666"/>
                  </a:cubicBezTo>
                  <a:cubicBezTo>
                    <a:pt x="58536" y="32000"/>
                    <a:pt x="58536" y="32000"/>
                    <a:pt x="58536" y="32000"/>
                  </a:cubicBezTo>
                  <a:cubicBezTo>
                    <a:pt x="56445" y="36000"/>
                    <a:pt x="56445" y="36000"/>
                    <a:pt x="56445" y="36000"/>
                  </a:cubicBezTo>
                  <a:cubicBezTo>
                    <a:pt x="53937" y="37777"/>
                    <a:pt x="53937" y="37777"/>
                    <a:pt x="53937" y="37777"/>
                  </a:cubicBezTo>
                  <a:cubicBezTo>
                    <a:pt x="53519" y="37333"/>
                    <a:pt x="53519" y="37333"/>
                    <a:pt x="53519" y="37333"/>
                  </a:cubicBezTo>
                  <a:cubicBezTo>
                    <a:pt x="54355" y="35555"/>
                    <a:pt x="54355" y="35555"/>
                    <a:pt x="54355" y="35555"/>
                  </a:cubicBezTo>
                  <a:cubicBezTo>
                    <a:pt x="55609" y="34222"/>
                    <a:pt x="55609" y="34222"/>
                    <a:pt x="55609" y="34222"/>
                  </a:cubicBezTo>
                  <a:cubicBezTo>
                    <a:pt x="54773" y="32888"/>
                    <a:pt x="54773" y="32888"/>
                    <a:pt x="54773" y="32888"/>
                  </a:cubicBezTo>
                  <a:cubicBezTo>
                    <a:pt x="53101" y="33777"/>
                    <a:pt x="53101" y="33777"/>
                    <a:pt x="53101" y="33777"/>
                  </a:cubicBezTo>
                  <a:cubicBezTo>
                    <a:pt x="52264" y="34222"/>
                    <a:pt x="52264" y="34222"/>
                    <a:pt x="52264" y="34222"/>
                  </a:cubicBezTo>
                  <a:cubicBezTo>
                    <a:pt x="51428" y="36000"/>
                    <a:pt x="51428" y="36000"/>
                    <a:pt x="51428" y="36000"/>
                  </a:cubicBezTo>
                  <a:cubicBezTo>
                    <a:pt x="50592" y="36444"/>
                    <a:pt x="50592" y="36444"/>
                    <a:pt x="50592" y="36444"/>
                  </a:cubicBezTo>
                  <a:cubicBezTo>
                    <a:pt x="50174" y="36444"/>
                    <a:pt x="50174" y="36444"/>
                    <a:pt x="50174" y="36444"/>
                  </a:cubicBezTo>
                  <a:cubicBezTo>
                    <a:pt x="49337" y="33333"/>
                    <a:pt x="49337" y="33333"/>
                    <a:pt x="49337" y="33333"/>
                  </a:cubicBezTo>
                  <a:cubicBezTo>
                    <a:pt x="48919" y="33333"/>
                    <a:pt x="48919" y="33333"/>
                    <a:pt x="48919" y="33333"/>
                  </a:cubicBezTo>
                  <a:cubicBezTo>
                    <a:pt x="48083" y="36000"/>
                    <a:pt x="48083" y="36000"/>
                    <a:pt x="48083" y="36000"/>
                  </a:cubicBezTo>
                  <a:cubicBezTo>
                    <a:pt x="47665" y="37777"/>
                    <a:pt x="47665" y="37777"/>
                    <a:pt x="47665" y="37777"/>
                  </a:cubicBezTo>
                  <a:cubicBezTo>
                    <a:pt x="45993" y="40000"/>
                    <a:pt x="45993" y="40000"/>
                    <a:pt x="45993" y="40000"/>
                  </a:cubicBezTo>
                  <a:cubicBezTo>
                    <a:pt x="44738" y="44888"/>
                    <a:pt x="44738" y="44888"/>
                    <a:pt x="44738" y="44888"/>
                  </a:cubicBezTo>
                  <a:cubicBezTo>
                    <a:pt x="43902" y="47555"/>
                    <a:pt x="43902" y="47555"/>
                    <a:pt x="43902" y="47555"/>
                  </a:cubicBezTo>
                  <a:cubicBezTo>
                    <a:pt x="41393" y="49777"/>
                    <a:pt x="41393" y="49777"/>
                    <a:pt x="41393" y="49777"/>
                  </a:cubicBezTo>
                  <a:cubicBezTo>
                    <a:pt x="40557" y="48000"/>
                    <a:pt x="40557" y="48000"/>
                    <a:pt x="40557" y="48000"/>
                  </a:cubicBezTo>
                  <a:cubicBezTo>
                    <a:pt x="40139" y="44888"/>
                    <a:pt x="40139" y="44888"/>
                    <a:pt x="40139" y="44888"/>
                  </a:cubicBezTo>
                  <a:cubicBezTo>
                    <a:pt x="39721" y="44444"/>
                    <a:pt x="39721" y="44444"/>
                    <a:pt x="39721" y="44444"/>
                  </a:cubicBezTo>
                  <a:cubicBezTo>
                    <a:pt x="38885" y="43111"/>
                    <a:pt x="38885" y="43111"/>
                    <a:pt x="38885" y="43111"/>
                  </a:cubicBezTo>
                  <a:cubicBezTo>
                    <a:pt x="39303" y="41777"/>
                    <a:pt x="39303" y="41777"/>
                    <a:pt x="39303" y="41777"/>
                  </a:cubicBezTo>
                  <a:cubicBezTo>
                    <a:pt x="38885" y="39111"/>
                    <a:pt x="38885" y="39111"/>
                    <a:pt x="38885" y="39111"/>
                  </a:cubicBezTo>
                  <a:cubicBezTo>
                    <a:pt x="37630" y="37777"/>
                    <a:pt x="37630" y="37777"/>
                    <a:pt x="37630" y="37777"/>
                  </a:cubicBezTo>
                  <a:cubicBezTo>
                    <a:pt x="35121" y="36000"/>
                    <a:pt x="35121" y="36000"/>
                    <a:pt x="35121" y="36000"/>
                  </a:cubicBezTo>
                  <a:cubicBezTo>
                    <a:pt x="34285" y="34222"/>
                    <a:pt x="34285" y="34222"/>
                    <a:pt x="34285" y="34222"/>
                  </a:cubicBezTo>
                  <a:cubicBezTo>
                    <a:pt x="31358" y="33777"/>
                    <a:pt x="31358" y="33777"/>
                    <a:pt x="31358" y="33777"/>
                  </a:cubicBezTo>
                  <a:cubicBezTo>
                    <a:pt x="27595" y="33777"/>
                    <a:pt x="27595" y="33777"/>
                    <a:pt x="27595" y="33777"/>
                  </a:cubicBezTo>
                  <a:cubicBezTo>
                    <a:pt x="26759" y="32888"/>
                    <a:pt x="26759" y="32888"/>
                    <a:pt x="26759" y="32888"/>
                  </a:cubicBezTo>
                  <a:cubicBezTo>
                    <a:pt x="24250" y="32888"/>
                    <a:pt x="24250" y="32888"/>
                    <a:pt x="24250" y="32888"/>
                  </a:cubicBezTo>
                  <a:cubicBezTo>
                    <a:pt x="20905" y="32444"/>
                    <a:pt x="20905" y="32444"/>
                    <a:pt x="20905" y="32444"/>
                  </a:cubicBezTo>
                  <a:cubicBezTo>
                    <a:pt x="20487" y="31555"/>
                    <a:pt x="20487" y="31555"/>
                    <a:pt x="20487" y="31555"/>
                  </a:cubicBezTo>
                  <a:cubicBezTo>
                    <a:pt x="17979" y="30222"/>
                    <a:pt x="17979" y="30222"/>
                    <a:pt x="17979" y="30222"/>
                  </a:cubicBezTo>
                  <a:cubicBezTo>
                    <a:pt x="15052" y="29777"/>
                    <a:pt x="15052" y="29777"/>
                    <a:pt x="15052" y="29777"/>
                  </a:cubicBezTo>
                  <a:cubicBezTo>
                    <a:pt x="12125" y="28888"/>
                    <a:pt x="12125" y="28888"/>
                    <a:pt x="12125" y="28888"/>
                  </a:cubicBezTo>
                  <a:cubicBezTo>
                    <a:pt x="8780" y="27555"/>
                    <a:pt x="8780" y="27555"/>
                    <a:pt x="8780" y="27555"/>
                  </a:cubicBezTo>
                  <a:cubicBezTo>
                    <a:pt x="6689" y="26222"/>
                    <a:pt x="6689" y="26222"/>
                    <a:pt x="6689" y="26222"/>
                  </a:cubicBezTo>
                  <a:cubicBezTo>
                    <a:pt x="5017" y="26222"/>
                    <a:pt x="5017" y="26222"/>
                    <a:pt x="5017" y="26222"/>
                  </a:cubicBezTo>
                  <a:cubicBezTo>
                    <a:pt x="4599" y="26222"/>
                    <a:pt x="4599" y="26222"/>
                    <a:pt x="4599" y="26222"/>
                  </a:cubicBezTo>
                  <a:cubicBezTo>
                    <a:pt x="3763" y="25333"/>
                    <a:pt x="3763" y="25333"/>
                    <a:pt x="3763" y="25333"/>
                  </a:cubicBezTo>
                  <a:cubicBezTo>
                    <a:pt x="2926" y="24000"/>
                    <a:pt x="2926" y="24000"/>
                    <a:pt x="2926" y="24000"/>
                  </a:cubicBezTo>
                  <a:cubicBezTo>
                    <a:pt x="0" y="23111"/>
                    <a:pt x="0" y="23111"/>
                    <a:pt x="0" y="23111"/>
                  </a:cubicBezTo>
                  <a:lnTo>
                    <a:pt x="0" y="22666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2" name="Shape 1431">
              <a:extLst>
                <a:ext uri="{FF2B5EF4-FFF2-40B4-BE49-F238E27FC236}">
                  <a16:creationId xmlns:a16="http://schemas.microsoft.com/office/drawing/2014/main" id="{DB7EBD20-ABC2-CF03-B568-0F220595616C}"/>
                </a:ext>
              </a:extLst>
            </p:cNvPr>
            <p:cNvSpPr/>
            <p:nvPr/>
          </p:nvSpPr>
          <p:spPr>
            <a:xfrm>
              <a:off x="6848078" y="1986052"/>
              <a:ext cx="286694" cy="3052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268" y="38873"/>
                  </a:moveTo>
                  <a:cubicBezTo>
                    <a:pt x="105671" y="38309"/>
                    <a:pt x="105671" y="38309"/>
                    <a:pt x="105671" y="38309"/>
                  </a:cubicBezTo>
                  <a:cubicBezTo>
                    <a:pt x="104477" y="36619"/>
                    <a:pt x="104477" y="36619"/>
                    <a:pt x="104477" y="36619"/>
                  </a:cubicBezTo>
                  <a:cubicBezTo>
                    <a:pt x="105074" y="34929"/>
                    <a:pt x="105074" y="34929"/>
                    <a:pt x="105074" y="34929"/>
                  </a:cubicBezTo>
                  <a:cubicBezTo>
                    <a:pt x="104477" y="31549"/>
                    <a:pt x="104477" y="31549"/>
                    <a:pt x="104477" y="31549"/>
                  </a:cubicBezTo>
                  <a:cubicBezTo>
                    <a:pt x="102686" y="29859"/>
                    <a:pt x="102686" y="29859"/>
                    <a:pt x="102686" y="29859"/>
                  </a:cubicBezTo>
                  <a:cubicBezTo>
                    <a:pt x="99104" y="27605"/>
                    <a:pt x="99104" y="27605"/>
                    <a:pt x="99104" y="27605"/>
                  </a:cubicBezTo>
                  <a:cubicBezTo>
                    <a:pt x="97910" y="25352"/>
                    <a:pt x="97910" y="25352"/>
                    <a:pt x="97910" y="25352"/>
                  </a:cubicBezTo>
                  <a:cubicBezTo>
                    <a:pt x="93731" y="24788"/>
                    <a:pt x="93731" y="24788"/>
                    <a:pt x="93731" y="24788"/>
                  </a:cubicBezTo>
                  <a:cubicBezTo>
                    <a:pt x="88358" y="24788"/>
                    <a:pt x="88358" y="24788"/>
                    <a:pt x="88358" y="24788"/>
                  </a:cubicBezTo>
                  <a:cubicBezTo>
                    <a:pt x="87164" y="23661"/>
                    <a:pt x="87164" y="23661"/>
                    <a:pt x="87164" y="23661"/>
                  </a:cubicBezTo>
                  <a:cubicBezTo>
                    <a:pt x="83582" y="23661"/>
                    <a:pt x="83582" y="23661"/>
                    <a:pt x="83582" y="23661"/>
                  </a:cubicBezTo>
                  <a:cubicBezTo>
                    <a:pt x="78805" y="23098"/>
                    <a:pt x="78805" y="23098"/>
                    <a:pt x="78805" y="23098"/>
                  </a:cubicBezTo>
                  <a:cubicBezTo>
                    <a:pt x="78208" y="21971"/>
                    <a:pt x="78208" y="21971"/>
                    <a:pt x="78208" y="21971"/>
                  </a:cubicBezTo>
                  <a:cubicBezTo>
                    <a:pt x="74626" y="20281"/>
                    <a:pt x="74626" y="20281"/>
                    <a:pt x="74626" y="20281"/>
                  </a:cubicBezTo>
                  <a:cubicBezTo>
                    <a:pt x="70447" y="19718"/>
                    <a:pt x="70447" y="19718"/>
                    <a:pt x="70447" y="19718"/>
                  </a:cubicBezTo>
                  <a:cubicBezTo>
                    <a:pt x="66268" y="18591"/>
                    <a:pt x="66268" y="18591"/>
                    <a:pt x="66268" y="18591"/>
                  </a:cubicBezTo>
                  <a:cubicBezTo>
                    <a:pt x="61492" y="16901"/>
                    <a:pt x="61492" y="16901"/>
                    <a:pt x="61492" y="16901"/>
                  </a:cubicBezTo>
                  <a:cubicBezTo>
                    <a:pt x="58507" y="15211"/>
                    <a:pt x="58507" y="15211"/>
                    <a:pt x="58507" y="15211"/>
                  </a:cubicBezTo>
                  <a:cubicBezTo>
                    <a:pt x="56119" y="15211"/>
                    <a:pt x="56119" y="15211"/>
                    <a:pt x="56119" y="15211"/>
                  </a:cubicBezTo>
                  <a:cubicBezTo>
                    <a:pt x="55522" y="15211"/>
                    <a:pt x="55522" y="15211"/>
                    <a:pt x="55522" y="15211"/>
                  </a:cubicBezTo>
                  <a:cubicBezTo>
                    <a:pt x="54328" y="14084"/>
                    <a:pt x="54328" y="14084"/>
                    <a:pt x="54328" y="14084"/>
                  </a:cubicBezTo>
                  <a:cubicBezTo>
                    <a:pt x="53134" y="12394"/>
                    <a:pt x="53134" y="12394"/>
                    <a:pt x="53134" y="12394"/>
                  </a:cubicBezTo>
                  <a:cubicBezTo>
                    <a:pt x="48955" y="11267"/>
                    <a:pt x="48955" y="11267"/>
                    <a:pt x="48955" y="11267"/>
                  </a:cubicBezTo>
                  <a:cubicBezTo>
                    <a:pt x="48955" y="11267"/>
                    <a:pt x="48955" y="11267"/>
                    <a:pt x="48955" y="11267"/>
                  </a:cubicBezTo>
                  <a:cubicBezTo>
                    <a:pt x="48358" y="11267"/>
                    <a:pt x="48358" y="11267"/>
                    <a:pt x="48358" y="11267"/>
                  </a:cubicBezTo>
                  <a:cubicBezTo>
                    <a:pt x="46567" y="10140"/>
                    <a:pt x="46567" y="10140"/>
                    <a:pt x="46567" y="10140"/>
                  </a:cubicBezTo>
                  <a:cubicBezTo>
                    <a:pt x="44776" y="9014"/>
                    <a:pt x="44776" y="9014"/>
                    <a:pt x="44776" y="9014"/>
                  </a:cubicBezTo>
                  <a:cubicBezTo>
                    <a:pt x="42985" y="8450"/>
                    <a:pt x="42985" y="8450"/>
                    <a:pt x="42985" y="8450"/>
                  </a:cubicBezTo>
                  <a:cubicBezTo>
                    <a:pt x="41791" y="9577"/>
                    <a:pt x="41791" y="9577"/>
                    <a:pt x="41791" y="9577"/>
                  </a:cubicBezTo>
                  <a:cubicBezTo>
                    <a:pt x="40000" y="10140"/>
                    <a:pt x="40000" y="10140"/>
                    <a:pt x="40000" y="10140"/>
                  </a:cubicBezTo>
                  <a:cubicBezTo>
                    <a:pt x="39402" y="9577"/>
                    <a:pt x="39402" y="9577"/>
                    <a:pt x="39402" y="9577"/>
                  </a:cubicBezTo>
                  <a:cubicBezTo>
                    <a:pt x="40000" y="8450"/>
                    <a:pt x="40000" y="8450"/>
                    <a:pt x="40000" y="8450"/>
                  </a:cubicBezTo>
                  <a:cubicBezTo>
                    <a:pt x="40597" y="5070"/>
                    <a:pt x="40597" y="5070"/>
                    <a:pt x="40597" y="5070"/>
                  </a:cubicBezTo>
                  <a:cubicBezTo>
                    <a:pt x="41194" y="3943"/>
                    <a:pt x="41194" y="3943"/>
                    <a:pt x="41194" y="3943"/>
                  </a:cubicBezTo>
                  <a:cubicBezTo>
                    <a:pt x="41791" y="1126"/>
                    <a:pt x="41791" y="1126"/>
                    <a:pt x="41791" y="1126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38805" y="563"/>
                    <a:pt x="38805" y="563"/>
                    <a:pt x="38805" y="563"/>
                  </a:cubicBezTo>
                  <a:cubicBezTo>
                    <a:pt x="36417" y="1690"/>
                    <a:pt x="36417" y="1690"/>
                    <a:pt x="36417" y="1690"/>
                  </a:cubicBezTo>
                  <a:cubicBezTo>
                    <a:pt x="34029" y="2253"/>
                    <a:pt x="34029" y="2253"/>
                    <a:pt x="34029" y="2253"/>
                  </a:cubicBezTo>
                  <a:cubicBezTo>
                    <a:pt x="31044" y="3380"/>
                    <a:pt x="31044" y="3380"/>
                    <a:pt x="31044" y="3380"/>
                  </a:cubicBezTo>
                  <a:cubicBezTo>
                    <a:pt x="28059" y="5070"/>
                    <a:pt x="28059" y="5070"/>
                    <a:pt x="28059" y="5070"/>
                  </a:cubicBezTo>
                  <a:cubicBezTo>
                    <a:pt x="23283" y="7323"/>
                    <a:pt x="23283" y="7323"/>
                    <a:pt x="23283" y="7323"/>
                  </a:cubicBezTo>
                  <a:cubicBezTo>
                    <a:pt x="22089" y="9014"/>
                    <a:pt x="22089" y="9014"/>
                    <a:pt x="22089" y="9014"/>
                  </a:cubicBezTo>
                  <a:cubicBezTo>
                    <a:pt x="19701" y="9014"/>
                    <a:pt x="19701" y="9014"/>
                    <a:pt x="19701" y="9014"/>
                  </a:cubicBezTo>
                  <a:cubicBezTo>
                    <a:pt x="16716" y="7887"/>
                    <a:pt x="16716" y="7887"/>
                    <a:pt x="16716" y="7887"/>
                  </a:cubicBezTo>
                  <a:cubicBezTo>
                    <a:pt x="14925" y="6197"/>
                    <a:pt x="14925" y="6197"/>
                    <a:pt x="14925" y="6197"/>
                  </a:cubicBezTo>
                  <a:cubicBezTo>
                    <a:pt x="12537" y="8450"/>
                    <a:pt x="12537" y="8450"/>
                    <a:pt x="12537" y="8450"/>
                  </a:cubicBezTo>
                  <a:cubicBezTo>
                    <a:pt x="11940" y="24225"/>
                    <a:pt x="11940" y="24225"/>
                    <a:pt x="11940" y="24225"/>
                  </a:cubicBezTo>
                  <a:cubicBezTo>
                    <a:pt x="4179" y="28732"/>
                    <a:pt x="4179" y="28732"/>
                    <a:pt x="4179" y="28732"/>
                  </a:cubicBezTo>
                  <a:cubicBezTo>
                    <a:pt x="2985" y="30985"/>
                    <a:pt x="2985" y="30985"/>
                    <a:pt x="2985" y="30985"/>
                  </a:cubicBezTo>
                  <a:cubicBezTo>
                    <a:pt x="0" y="37183"/>
                    <a:pt x="0" y="37183"/>
                    <a:pt x="0" y="37183"/>
                  </a:cubicBezTo>
                  <a:cubicBezTo>
                    <a:pt x="2985" y="40563"/>
                    <a:pt x="2985" y="40563"/>
                    <a:pt x="2985" y="40563"/>
                  </a:cubicBezTo>
                  <a:cubicBezTo>
                    <a:pt x="4179" y="40563"/>
                    <a:pt x="4179" y="40563"/>
                    <a:pt x="4179" y="40563"/>
                  </a:cubicBezTo>
                  <a:cubicBezTo>
                    <a:pt x="2985" y="50140"/>
                    <a:pt x="2985" y="50140"/>
                    <a:pt x="2985" y="50140"/>
                  </a:cubicBezTo>
                  <a:cubicBezTo>
                    <a:pt x="2388" y="60281"/>
                    <a:pt x="2388" y="60281"/>
                    <a:pt x="2388" y="60281"/>
                  </a:cubicBezTo>
                  <a:cubicBezTo>
                    <a:pt x="5970" y="63098"/>
                    <a:pt x="5970" y="63098"/>
                    <a:pt x="5970" y="63098"/>
                  </a:cubicBezTo>
                  <a:cubicBezTo>
                    <a:pt x="11343" y="65915"/>
                    <a:pt x="11343" y="65915"/>
                    <a:pt x="11343" y="65915"/>
                  </a:cubicBezTo>
                  <a:cubicBezTo>
                    <a:pt x="19701" y="70422"/>
                    <a:pt x="19701" y="70422"/>
                    <a:pt x="19701" y="70422"/>
                  </a:cubicBezTo>
                  <a:cubicBezTo>
                    <a:pt x="25074" y="76056"/>
                    <a:pt x="25074" y="76056"/>
                    <a:pt x="25074" y="76056"/>
                  </a:cubicBezTo>
                  <a:cubicBezTo>
                    <a:pt x="26865" y="78309"/>
                    <a:pt x="26865" y="78309"/>
                    <a:pt x="26865" y="78309"/>
                  </a:cubicBezTo>
                  <a:cubicBezTo>
                    <a:pt x="31044" y="81126"/>
                    <a:pt x="31044" y="81126"/>
                    <a:pt x="31044" y="81126"/>
                  </a:cubicBezTo>
                  <a:cubicBezTo>
                    <a:pt x="35820" y="85633"/>
                    <a:pt x="35820" y="85633"/>
                    <a:pt x="35820" y="85633"/>
                  </a:cubicBezTo>
                  <a:cubicBezTo>
                    <a:pt x="36417" y="89577"/>
                    <a:pt x="36417" y="89577"/>
                    <a:pt x="36417" y="89577"/>
                  </a:cubicBezTo>
                  <a:cubicBezTo>
                    <a:pt x="35820" y="93521"/>
                    <a:pt x="35820" y="93521"/>
                    <a:pt x="35820" y="93521"/>
                  </a:cubicBezTo>
                  <a:cubicBezTo>
                    <a:pt x="37611" y="97464"/>
                    <a:pt x="37611" y="97464"/>
                    <a:pt x="37611" y="97464"/>
                  </a:cubicBezTo>
                  <a:cubicBezTo>
                    <a:pt x="38805" y="99154"/>
                    <a:pt x="38805" y="99154"/>
                    <a:pt x="38805" y="99154"/>
                  </a:cubicBezTo>
                  <a:cubicBezTo>
                    <a:pt x="38805" y="103098"/>
                    <a:pt x="38805" y="103098"/>
                    <a:pt x="38805" y="103098"/>
                  </a:cubicBezTo>
                  <a:cubicBezTo>
                    <a:pt x="38805" y="105352"/>
                    <a:pt x="38805" y="105352"/>
                    <a:pt x="38805" y="105352"/>
                  </a:cubicBezTo>
                  <a:cubicBezTo>
                    <a:pt x="38805" y="108732"/>
                    <a:pt x="38805" y="108732"/>
                    <a:pt x="38805" y="108732"/>
                  </a:cubicBezTo>
                  <a:cubicBezTo>
                    <a:pt x="40000" y="111549"/>
                    <a:pt x="40000" y="111549"/>
                    <a:pt x="40000" y="111549"/>
                  </a:cubicBezTo>
                  <a:cubicBezTo>
                    <a:pt x="40000" y="114366"/>
                    <a:pt x="40000" y="114366"/>
                    <a:pt x="40000" y="114366"/>
                  </a:cubicBezTo>
                  <a:cubicBezTo>
                    <a:pt x="42985" y="114366"/>
                    <a:pt x="42985" y="114366"/>
                    <a:pt x="42985" y="114366"/>
                  </a:cubicBezTo>
                  <a:cubicBezTo>
                    <a:pt x="42985" y="114366"/>
                    <a:pt x="45373" y="116619"/>
                    <a:pt x="45970" y="116619"/>
                  </a:cubicBezTo>
                  <a:cubicBezTo>
                    <a:pt x="46567" y="116619"/>
                    <a:pt x="48955" y="117746"/>
                    <a:pt x="48955" y="117746"/>
                  </a:cubicBezTo>
                  <a:cubicBezTo>
                    <a:pt x="50746" y="119999"/>
                    <a:pt x="50746" y="119999"/>
                    <a:pt x="50746" y="119999"/>
                  </a:cubicBezTo>
                  <a:cubicBezTo>
                    <a:pt x="109850" y="116619"/>
                    <a:pt x="109850" y="116619"/>
                    <a:pt x="109850" y="116619"/>
                  </a:cubicBezTo>
                  <a:cubicBezTo>
                    <a:pt x="109850" y="109859"/>
                    <a:pt x="109850" y="109859"/>
                    <a:pt x="109850" y="109859"/>
                  </a:cubicBezTo>
                  <a:cubicBezTo>
                    <a:pt x="109850" y="107605"/>
                    <a:pt x="109850" y="107605"/>
                    <a:pt x="109850" y="107605"/>
                  </a:cubicBezTo>
                  <a:cubicBezTo>
                    <a:pt x="106865" y="100845"/>
                    <a:pt x="106865" y="100845"/>
                    <a:pt x="106865" y="100845"/>
                  </a:cubicBezTo>
                  <a:cubicBezTo>
                    <a:pt x="106268" y="96901"/>
                    <a:pt x="106268" y="96901"/>
                    <a:pt x="106268" y="96901"/>
                  </a:cubicBezTo>
                  <a:cubicBezTo>
                    <a:pt x="106865" y="92394"/>
                    <a:pt x="106865" y="92394"/>
                    <a:pt x="106865" y="92394"/>
                  </a:cubicBezTo>
                  <a:cubicBezTo>
                    <a:pt x="108059" y="89014"/>
                    <a:pt x="108059" y="89014"/>
                    <a:pt x="108059" y="89014"/>
                  </a:cubicBezTo>
                  <a:cubicBezTo>
                    <a:pt x="108656" y="87323"/>
                    <a:pt x="108656" y="87323"/>
                    <a:pt x="108656" y="87323"/>
                  </a:cubicBezTo>
                  <a:cubicBezTo>
                    <a:pt x="109850" y="85633"/>
                    <a:pt x="109850" y="85633"/>
                    <a:pt x="109850" y="85633"/>
                  </a:cubicBezTo>
                  <a:cubicBezTo>
                    <a:pt x="108656" y="82816"/>
                    <a:pt x="108656" y="82816"/>
                    <a:pt x="108656" y="82816"/>
                  </a:cubicBezTo>
                  <a:cubicBezTo>
                    <a:pt x="108656" y="78873"/>
                    <a:pt x="108656" y="78873"/>
                    <a:pt x="108656" y="78873"/>
                  </a:cubicBezTo>
                  <a:cubicBezTo>
                    <a:pt x="108656" y="76619"/>
                    <a:pt x="108656" y="76619"/>
                    <a:pt x="108656" y="76619"/>
                  </a:cubicBezTo>
                  <a:cubicBezTo>
                    <a:pt x="109850" y="74929"/>
                    <a:pt x="109850" y="74929"/>
                    <a:pt x="109850" y="74929"/>
                  </a:cubicBezTo>
                  <a:cubicBezTo>
                    <a:pt x="109850" y="73802"/>
                    <a:pt x="109850" y="73802"/>
                    <a:pt x="109850" y="73802"/>
                  </a:cubicBezTo>
                  <a:cubicBezTo>
                    <a:pt x="112238" y="71549"/>
                    <a:pt x="112238" y="71549"/>
                    <a:pt x="112238" y="71549"/>
                  </a:cubicBezTo>
                  <a:cubicBezTo>
                    <a:pt x="112238" y="70422"/>
                    <a:pt x="112238" y="70422"/>
                    <a:pt x="112238" y="70422"/>
                  </a:cubicBezTo>
                  <a:cubicBezTo>
                    <a:pt x="111044" y="68169"/>
                    <a:pt x="111044" y="68169"/>
                    <a:pt x="111044" y="68169"/>
                  </a:cubicBezTo>
                  <a:cubicBezTo>
                    <a:pt x="111044" y="66478"/>
                    <a:pt x="111044" y="66478"/>
                    <a:pt x="111044" y="66478"/>
                  </a:cubicBezTo>
                  <a:cubicBezTo>
                    <a:pt x="111641" y="61971"/>
                    <a:pt x="111641" y="61971"/>
                    <a:pt x="111641" y="61971"/>
                  </a:cubicBezTo>
                  <a:cubicBezTo>
                    <a:pt x="112238" y="59154"/>
                    <a:pt x="112238" y="59154"/>
                    <a:pt x="112238" y="59154"/>
                  </a:cubicBezTo>
                  <a:cubicBezTo>
                    <a:pt x="114029" y="55774"/>
                    <a:pt x="114029" y="55774"/>
                    <a:pt x="114029" y="55774"/>
                  </a:cubicBezTo>
                  <a:cubicBezTo>
                    <a:pt x="117014" y="50140"/>
                    <a:pt x="117014" y="50140"/>
                    <a:pt x="117014" y="50140"/>
                  </a:cubicBezTo>
                  <a:cubicBezTo>
                    <a:pt x="117611" y="47887"/>
                    <a:pt x="117611" y="47887"/>
                    <a:pt x="117611" y="47887"/>
                  </a:cubicBezTo>
                  <a:cubicBezTo>
                    <a:pt x="117611" y="46197"/>
                    <a:pt x="117611" y="46197"/>
                    <a:pt x="117611" y="46197"/>
                  </a:cubicBezTo>
                  <a:cubicBezTo>
                    <a:pt x="120000" y="45633"/>
                    <a:pt x="120000" y="45633"/>
                    <a:pt x="120000" y="45633"/>
                  </a:cubicBezTo>
                  <a:cubicBezTo>
                    <a:pt x="120000" y="44507"/>
                    <a:pt x="120000" y="44507"/>
                    <a:pt x="120000" y="44507"/>
                  </a:cubicBezTo>
                  <a:cubicBezTo>
                    <a:pt x="120000" y="43380"/>
                    <a:pt x="120000" y="43380"/>
                    <a:pt x="120000" y="43380"/>
                  </a:cubicBezTo>
                  <a:cubicBezTo>
                    <a:pt x="120000" y="42253"/>
                    <a:pt x="120000" y="42253"/>
                    <a:pt x="120000" y="42253"/>
                  </a:cubicBezTo>
                  <a:cubicBezTo>
                    <a:pt x="120000" y="41126"/>
                    <a:pt x="120000" y="41126"/>
                    <a:pt x="120000" y="41126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17611" y="42253"/>
                    <a:pt x="117611" y="42253"/>
                    <a:pt x="117611" y="42253"/>
                  </a:cubicBezTo>
                  <a:cubicBezTo>
                    <a:pt x="115820" y="44507"/>
                    <a:pt x="115820" y="44507"/>
                    <a:pt x="115820" y="44507"/>
                  </a:cubicBezTo>
                  <a:cubicBezTo>
                    <a:pt x="115223" y="47323"/>
                    <a:pt x="115223" y="47323"/>
                    <a:pt x="115223" y="47323"/>
                  </a:cubicBezTo>
                  <a:cubicBezTo>
                    <a:pt x="113432" y="50704"/>
                    <a:pt x="113432" y="50704"/>
                    <a:pt x="113432" y="50704"/>
                  </a:cubicBezTo>
                  <a:cubicBezTo>
                    <a:pt x="111641" y="51830"/>
                    <a:pt x="111641" y="51830"/>
                    <a:pt x="111641" y="51830"/>
                  </a:cubicBezTo>
                  <a:cubicBezTo>
                    <a:pt x="108059" y="53521"/>
                    <a:pt x="108059" y="53521"/>
                    <a:pt x="108059" y="53521"/>
                  </a:cubicBezTo>
                  <a:cubicBezTo>
                    <a:pt x="106268" y="55774"/>
                    <a:pt x="106268" y="55774"/>
                    <a:pt x="106268" y="55774"/>
                  </a:cubicBezTo>
                  <a:cubicBezTo>
                    <a:pt x="105671" y="56901"/>
                    <a:pt x="105671" y="56901"/>
                    <a:pt x="105671" y="56901"/>
                  </a:cubicBezTo>
                  <a:cubicBezTo>
                    <a:pt x="104477" y="59154"/>
                    <a:pt x="104477" y="59154"/>
                    <a:pt x="104477" y="59154"/>
                  </a:cubicBezTo>
                  <a:cubicBezTo>
                    <a:pt x="102089" y="61971"/>
                    <a:pt x="102089" y="61971"/>
                    <a:pt x="102089" y="61971"/>
                  </a:cubicBezTo>
                  <a:cubicBezTo>
                    <a:pt x="100298" y="60281"/>
                    <a:pt x="100298" y="60281"/>
                    <a:pt x="100298" y="60281"/>
                  </a:cubicBezTo>
                  <a:cubicBezTo>
                    <a:pt x="102089" y="58028"/>
                    <a:pt x="102089" y="58028"/>
                    <a:pt x="102089" y="58028"/>
                  </a:cubicBezTo>
                  <a:cubicBezTo>
                    <a:pt x="103283" y="54084"/>
                    <a:pt x="103283" y="54084"/>
                    <a:pt x="103283" y="54084"/>
                  </a:cubicBezTo>
                  <a:cubicBezTo>
                    <a:pt x="103880" y="52394"/>
                    <a:pt x="103880" y="52394"/>
                    <a:pt x="103880" y="52394"/>
                  </a:cubicBezTo>
                  <a:cubicBezTo>
                    <a:pt x="104477" y="51267"/>
                    <a:pt x="104477" y="51267"/>
                    <a:pt x="104477" y="51267"/>
                  </a:cubicBezTo>
                  <a:cubicBezTo>
                    <a:pt x="105671" y="50140"/>
                    <a:pt x="105671" y="50140"/>
                    <a:pt x="105671" y="50140"/>
                  </a:cubicBezTo>
                  <a:cubicBezTo>
                    <a:pt x="106865" y="49014"/>
                    <a:pt x="106865" y="49014"/>
                    <a:pt x="106865" y="49014"/>
                  </a:cubicBezTo>
                  <a:cubicBezTo>
                    <a:pt x="107462" y="47887"/>
                    <a:pt x="107462" y="47887"/>
                    <a:pt x="107462" y="47887"/>
                  </a:cubicBezTo>
                  <a:cubicBezTo>
                    <a:pt x="106865" y="45070"/>
                    <a:pt x="106865" y="45070"/>
                    <a:pt x="106865" y="45070"/>
                  </a:cubicBezTo>
                  <a:cubicBezTo>
                    <a:pt x="107462" y="43943"/>
                    <a:pt x="107462" y="43943"/>
                    <a:pt x="107462" y="43943"/>
                  </a:cubicBezTo>
                  <a:cubicBezTo>
                    <a:pt x="106865" y="42816"/>
                    <a:pt x="106865" y="42816"/>
                    <a:pt x="106865" y="42816"/>
                  </a:cubicBezTo>
                  <a:lnTo>
                    <a:pt x="106268" y="3887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3" name="Shape 1432">
              <a:extLst>
                <a:ext uri="{FF2B5EF4-FFF2-40B4-BE49-F238E27FC236}">
                  <a16:creationId xmlns:a16="http://schemas.microsoft.com/office/drawing/2014/main" id="{4B52C4BE-C986-BEBE-554D-30E3E2403D16}"/>
                </a:ext>
              </a:extLst>
            </p:cNvPr>
            <p:cNvSpPr/>
            <p:nvPr/>
          </p:nvSpPr>
          <p:spPr>
            <a:xfrm>
              <a:off x="7268003" y="2274433"/>
              <a:ext cx="229356" cy="2630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764" y="3846"/>
                  </a:moveTo>
                  <a:lnTo>
                    <a:pt x="100588" y="6153"/>
                  </a:lnTo>
                  <a:lnTo>
                    <a:pt x="95294" y="10000"/>
                  </a:lnTo>
                  <a:lnTo>
                    <a:pt x="89117" y="13076"/>
                  </a:lnTo>
                  <a:lnTo>
                    <a:pt x="84705" y="16153"/>
                  </a:lnTo>
                  <a:lnTo>
                    <a:pt x="82058" y="16923"/>
                  </a:lnTo>
                  <a:lnTo>
                    <a:pt x="80294" y="18461"/>
                  </a:lnTo>
                  <a:lnTo>
                    <a:pt x="77647" y="20769"/>
                  </a:lnTo>
                  <a:lnTo>
                    <a:pt x="75000" y="20769"/>
                  </a:lnTo>
                  <a:lnTo>
                    <a:pt x="72352" y="20769"/>
                  </a:lnTo>
                  <a:lnTo>
                    <a:pt x="68823" y="22307"/>
                  </a:lnTo>
                  <a:lnTo>
                    <a:pt x="65294" y="25384"/>
                  </a:lnTo>
                  <a:lnTo>
                    <a:pt x="62647" y="25384"/>
                  </a:lnTo>
                  <a:lnTo>
                    <a:pt x="60882" y="25384"/>
                  </a:lnTo>
                  <a:lnTo>
                    <a:pt x="60000" y="25384"/>
                  </a:lnTo>
                  <a:lnTo>
                    <a:pt x="57352" y="23846"/>
                  </a:lnTo>
                  <a:lnTo>
                    <a:pt x="54705" y="21538"/>
                  </a:lnTo>
                  <a:lnTo>
                    <a:pt x="52941" y="22307"/>
                  </a:lnTo>
                  <a:lnTo>
                    <a:pt x="49411" y="21538"/>
                  </a:lnTo>
                  <a:lnTo>
                    <a:pt x="48529" y="20769"/>
                  </a:lnTo>
                  <a:lnTo>
                    <a:pt x="45000" y="18461"/>
                  </a:lnTo>
                  <a:lnTo>
                    <a:pt x="41470" y="17692"/>
                  </a:lnTo>
                  <a:lnTo>
                    <a:pt x="34411" y="16923"/>
                  </a:lnTo>
                  <a:lnTo>
                    <a:pt x="0" y="21538"/>
                  </a:lnTo>
                  <a:lnTo>
                    <a:pt x="9705" y="103076"/>
                  </a:lnTo>
                  <a:lnTo>
                    <a:pt x="14117" y="104615"/>
                  </a:lnTo>
                  <a:lnTo>
                    <a:pt x="18529" y="103076"/>
                  </a:lnTo>
                  <a:lnTo>
                    <a:pt x="19411" y="102307"/>
                  </a:lnTo>
                  <a:lnTo>
                    <a:pt x="23823" y="105384"/>
                  </a:lnTo>
                  <a:lnTo>
                    <a:pt x="27352" y="107692"/>
                  </a:lnTo>
                  <a:lnTo>
                    <a:pt x="29117" y="110769"/>
                  </a:lnTo>
                  <a:lnTo>
                    <a:pt x="30000" y="112307"/>
                  </a:lnTo>
                  <a:lnTo>
                    <a:pt x="34411" y="113076"/>
                  </a:lnTo>
                  <a:lnTo>
                    <a:pt x="37058" y="113846"/>
                  </a:lnTo>
                  <a:lnTo>
                    <a:pt x="38823" y="114615"/>
                  </a:lnTo>
                  <a:lnTo>
                    <a:pt x="40588" y="116153"/>
                  </a:lnTo>
                  <a:lnTo>
                    <a:pt x="43235" y="115384"/>
                  </a:lnTo>
                  <a:lnTo>
                    <a:pt x="43235" y="114615"/>
                  </a:lnTo>
                  <a:lnTo>
                    <a:pt x="45000" y="113076"/>
                  </a:lnTo>
                  <a:lnTo>
                    <a:pt x="45882" y="112307"/>
                  </a:lnTo>
                  <a:lnTo>
                    <a:pt x="48529" y="113846"/>
                  </a:lnTo>
                  <a:lnTo>
                    <a:pt x="52941" y="115384"/>
                  </a:lnTo>
                  <a:lnTo>
                    <a:pt x="58235" y="114615"/>
                  </a:lnTo>
                  <a:lnTo>
                    <a:pt x="59117" y="113846"/>
                  </a:lnTo>
                  <a:lnTo>
                    <a:pt x="60882" y="111538"/>
                  </a:lnTo>
                  <a:lnTo>
                    <a:pt x="62647" y="110769"/>
                  </a:lnTo>
                  <a:lnTo>
                    <a:pt x="63529" y="110000"/>
                  </a:lnTo>
                  <a:lnTo>
                    <a:pt x="66176" y="112307"/>
                  </a:lnTo>
                  <a:lnTo>
                    <a:pt x="69705" y="116153"/>
                  </a:lnTo>
                  <a:lnTo>
                    <a:pt x="73235" y="119230"/>
                  </a:lnTo>
                  <a:lnTo>
                    <a:pt x="75882" y="119230"/>
                  </a:lnTo>
                  <a:lnTo>
                    <a:pt x="75000" y="120000"/>
                  </a:lnTo>
                  <a:lnTo>
                    <a:pt x="77647" y="117692"/>
                  </a:lnTo>
                  <a:lnTo>
                    <a:pt x="81176" y="114615"/>
                  </a:lnTo>
                  <a:lnTo>
                    <a:pt x="82941" y="112307"/>
                  </a:lnTo>
                  <a:lnTo>
                    <a:pt x="82941" y="109230"/>
                  </a:lnTo>
                  <a:lnTo>
                    <a:pt x="85588" y="100769"/>
                  </a:lnTo>
                  <a:lnTo>
                    <a:pt x="88235" y="98461"/>
                  </a:lnTo>
                  <a:lnTo>
                    <a:pt x="91764" y="100769"/>
                  </a:lnTo>
                  <a:lnTo>
                    <a:pt x="92647" y="100000"/>
                  </a:lnTo>
                  <a:lnTo>
                    <a:pt x="93529" y="92307"/>
                  </a:lnTo>
                  <a:lnTo>
                    <a:pt x="96176" y="89230"/>
                  </a:lnTo>
                  <a:lnTo>
                    <a:pt x="99705" y="84615"/>
                  </a:lnTo>
                  <a:lnTo>
                    <a:pt x="104117" y="84615"/>
                  </a:lnTo>
                  <a:lnTo>
                    <a:pt x="106764" y="81538"/>
                  </a:lnTo>
                  <a:lnTo>
                    <a:pt x="113823" y="76153"/>
                  </a:lnTo>
                  <a:lnTo>
                    <a:pt x="115588" y="72307"/>
                  </a:lnTo>
                  <a:lnTo>
                    <a:pt x="115588" y="70000"/>
                  </a:lnTo>
                  <a:lnTo>
                    <a:pt x="116470" y="63846"/>
                  </a:lnTo>
                  <a:lnTo>
                    <a:pt x="116470" y="59230"/>
                  </a:lnTo>
                  <a:lnTo>
                    <a:pt x="117352" y="56923"/>
                  </a:lnTo>
                  <a:lnTo>
                    <a:pt x="117352" y="53846"/>
                  </a:lnTo>
                  <a:lnTo>
                    <a:pt x="117352" y="47692"/>
                  </a:lnTo>
                  <a:lnTo>
                    <a:pt x="117352" y="46923"/>
                  </a:lnTo>
                  <a:lnTo>
                    <a:pt x="116470" y="44615"/>
                  </a:lnTo>
                  <a:lnTo>
                    <a:pt x="117352" y="42307"/>
                  </a:lnTo>
                  <a:lnTo>
                    <a:pt x="120000" y="42307"/>
                  </a:lnTo>
                  <a:lnTo>
                    <a:pt x="111176" y="0"/>
                  </a:lnTo>
                  <a:lnTo>
                    <a:pt x="106764" y="3846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4" name="Shape 1433">
              <a:extLst>
                <a:ext uri="{FF2B5EF4-FFF2-40B4-BE49-F238E27FC236}">
                  <a16:creationId xmlns:a16="http://schemas.microsoft.com/office/drawing/2014/main" id="{61E2CB51-21F5-DD5E-E4DA-C31BEE750683}"/>
                </a:ext>
              </a:extLst>
            </p:cNvPr>
            <p:cNvSpPr/>
            <p:nvPr/>
          </p:nvSpPr>
          <p:spPr>
            <a:xfrm>
              <a:off x="7119596" y="2319968"/>
              <a:ext cx="168644" cy="2900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" y="120000"/>
                  </a:moveTo>
                  <a:lnTo>
                    <a:pt x="6000" y="116511"/>
                  </a:lnTo>
                  <a:lnTo>
                    <a:pt x="15600" y="116511"/>
                  </a:lnTo>
                  <a:lnTo>
                    <a:pt x="19200" y="113720"/>
                  </a:lnTo>
                  <a:lnTo>
                    <a:pt x="22800" y="113720"/>
                  </a:lnTo>
                  <a:lnTo>
                    <a:pt x="28800" y="113720"/>
                  </a:lnTo>
                  <a:lnTo>
                    <a:pt x="32400" y="115813"/>
                  </a:lnTo>
                  <a:lnTo>
                    <a:pt x="37200" y="117209"/>
                  </a:lnTo>
                  <a:lnTo>
                    <a:pt x="38400" y="116511"/>
                  </a:lnTo>
                  <a:lnTo>
                    <a:pt x="38400" y="113720"/>
                  </a:lnTo>
                  <a:lnTo>
                    <a:pt x="43200" y="113023"/>
                  </a:lnTo>
                  <a:lnTo>
                    <a:pt x="45600" y="112325"/>
                  </a:lnTo>
                  <a:lnTo>
                    <a:pt x="50400" y="112325"/>
                  </a:lnTo>
                  <a:lnTo>
                    <a:pt x="52800" y="113720"/>
                  </a:lnTo>
                  <a:lnTo>
                    <a:pt x="57600" y="114418"/>
                  </a:lnTo>
                  <a:lnTo>
                    <a:pt x="58800" y="112325"/>
                  </a:lnTo>
                  <a:lnTo>
                    <a:pt x="58800" y="109534"/>
                  </a:lnTo>
                  <a:lnTo>
                    <a:pt x="62400" y="107441"/>
                  </a:lnTo>
                  <a:lnTo>
                    <a:pt x="63600" y="104651"/>
                  </a:lnTo>
                  <a:lnTo>
                    <a:pt x="66000" y="104651"/>
                  </a:lnTo>
                  <a:lnTo>
                    <a:pt x="67200" y="107441"/>
                  </a:lnTo>
                  <a:lnTo>
                    <a:pt x="70800" y="109534"/>
                  </a:lnTo>
                  <a:lnTo>
                    <a:pt x="72000" y="110232"/>
                  </a:lnTo>
                  <a:lnTo>
                    <a:pt x="79200" y="109534"/>
                  </a:lnTo>
                  <a:lnTo>
                    <a:pt x="81600" y="106744"/>
                  </a:lnTo>
                  <a:lnTo>
                    <a:pt x="81600" y="104651"/>
                  </a:lnTo>
                  <a:lnTo>
                    <a:pt x="85200" y="101162"/>
                  </a:lnTo>
                  <a:lnTo>
                    <a:pt x="88800" y="101162"/>
                  </a:lnTo>
                  <a:lnTo>
                    <a:pt x="91200" y="99767"/>
                  </a:lnTo>
                  <a:lnTo>
                    <a:pt x="93600" y="96976"/>
                  </a:lnTo>
                  <a:lnTo>
                    <a:pt x="96000" y="94186"/>
                  </a:lnTo>
                  <a:lnTo>
                    <a:pt x="96000" y="91395"/>
                  </a:lnTo>
                  <a:lnTo>
                    <a:pt x="97200" y="90000"/>
                  </a:lnTo>
                  <a:lnTo>
                    <a:pt x="97200" y="88604"/>
                  </a:lnTo>
                  <a:lnTo>
                    <a:pt x="98400" y="87906"/>
                  </a:lnTo>
                  <a:lnTo>
                    <a:pt x="108000" y="87209"/>
                  </a:lnTo>
                  <a:lnTo>
                    <a:pt x="112800" y="85813"/>
                  </a:lnTo>
                  <a:lnTo>
                    <a:pt x="117600" y="85813"/>
                  </a:lnTo>
                  <a:lnTo>
                    <a:pt x="120000" y="84418"/>
                  </a:lnTo>
                  <a:lnTo>
                    <a:pt x="118800" y="80232"/>
                  </a:lnTo>
                  <a:lnTo>
                    <a:pt x="120000" y="78837"/>
                  </a:lnTo>
                  <a:lnTo>
                    <a:pt x="117600" y="78139"/>
                  </a:lnTo>
                  <a:lnTo>
                    <a:pt x="116400" y="75348"/>
                  </a:lnTo>
                  <a:lnTo>
                    <a:pt x="118800" y="74651"/>
                  </a:lnTo>
                  <a:lnTo>
                    <a:pt x="105600" y="697"/>
                  </a:lnTo>
                  <a:lnTo>
                    <a:pt x="105600" y="0"/>
                  </a:lnTo>
                  <a:lnTo>
                    <a:pt x="32400" y="2790"/>
                  </a:lnTo>
                  <a:lnTo>
                    <a:pt x="32400" y="3488"/>
                  </a:lnTo>
                  <a:lnTo>
                    <a:pt x="24000" y="6279"/>
                  </a:lnTo>
                  <a:lnTo>
                    <a:pt x="19200" y="8372"/>
                  </a:lnTo>
                  <a:lnTo>
                    <a:pt x="15600" y="9069"/>
                  </a:lnTo>
                  <a:lnTo>
                    <a:pt x="9600" y="8372"/>
                  </a:lnTo>
                  <a:lnTo>
                    <a:pt x="13200" y="71860"/>
                  </a:lnTo>
                  <a:lnTo>
                    <a:pt x="12000" y="73953"/>
                  </a:lnTo>
                  <a:lnTo>
                    <a:pt x="12000" y="76046"/>
                  </a:lnTo>
                  <a:lnTo>
                    <a:pt x="12000" y="78837"/>
                  </a:lnTo>
                  <a:lnTo>
                    <a:pt x="13200" y="81627"/>
                  </a:lnTo>
                  <a:lnTo>
                    <a:pt x="18000" y="86511"/>
                  </a:lnTo>
                  <a:lnTo>
                    <a:pt x="19200" y="90697"/>
                  </a:lnTo>
                  <a:lnTo>
                    <a:pt x="19200" y="93488"/>
                  </a:lnTo>
                  <a:lnTo>
                    <a:pt x="15600" y="94883"/>
                  </a:lnTo>
                  <a:lnTo>
                    <a:pt x="13200" y="97674"/>
                  </a:lnTo>
                  <a:lnTo>
                    <a:pt x="12000" y="101162"/>
                  </a:lnTo>
                  <a:lnTo>
                    <a:pt x="9600" y="102558"/>
                  </a:lnTo>
                  <a:lnTo>
                    <a:pt x="6000" y="104651"/>
                  </a:lnTo>
                  <a:lnTo>
                    <a:pt x="4800" y="108837"/>
                  </a:lnTo>
                  <a:lnTo>
                    <a:pt x="2400" y="109534"/>
                  </a:lnTo>
                  <a:lnTo>
                    <a:pt x="0" y="112325"/>
                  </a:lnTo>
                  <a:lnTo>
                    <a:pt x="0" y="116511"/>
                  </a:lnTo>
                  <a:lnTo>
                    <a:pt x="1200" y="119302"/>
                  </a:lnTo>
                  <a:lnTo>
                    <a:pt x="2400" y="120000"/>
                  </a:lnTo>
                  <a:lnTo>
                    <a:pt x="2400" y="120000"/>
                  </a:lnTo>
                  <a:lnTo>
                    <a:pt x="6000" y="1200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5" name="Shape 1434">
              <a:extLst>
                <a:ext uri="{FF2B5EF4-FFF2-40B4-BE49-F238E27FC236}">
                  <a16:creationId xmlns:a16="http://schemas.microsoft.com/office/drawing/2014/main" id="{CD81130F-C324-F3ED-F766-84A5E3432994}"/>
                </a:ext>
              </a:extLst>
            </p:cNvPr>
            <p:cNvSpPr/>
            <p:nvPr/>
          </p:nvSpPr>
          <p:spPr>
            <a:xfrm>
              <a:off x="6929028" y="2282866"/>
              <a:ext cx="217551" cy="381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115752"/>
                  </a:moveTo>
                  <a:lnTo>
                    <a:pt x="81860" y="115221"/>
                  </a:lnTo>
                  <a:lnTo>
                    <a:pt x="85581" y="116283"/>
                  </a:lnTo>
                  <a:lnTo>
                    <a:pt x="89302" y="117876"/>
                  </a:lnTo>
                  <a:lnTo>
                    <a:pt x="92093" y="117876"/>
                  </a:lnTo>
                  <a:lnTo>
                    <a:pt x="94883" y="117876"/>
                  </a:lnTo>
                  <a:lnTo>
                    <a:pt x="96744" y="117345"/>
                  </a:lnTo>
                  <a:lnTo>
                    <a:pt x="94883" y="114690"/>
                  </a:lnTo>
                  <a:lnTo>
                    <a:pt x="94883" y="112035"/>
                  </a:lnTo>
                  <a:lnTo>
                    <a:pt x="97674" y="110973"/>
                  </a:lnTo>
                  <a:lnTo>
                    <a:pt x="103255" y="109911"/>
                  </a:lnTo>
                  <a:lnTo>
                    <a:pt x="105116" y="109380"/>
                  </a:lnTo>
                  <a:lnTo>
                    <a:pt x="104186" y="107787"/>
                  </a:lnTo>
                  <a:lnTo>
                    <a:pt x="104186" y="106194"/>
                  </a:lnTo>
                  <a:lnTo>
                    <a:pt x="104186" y="105663"/>
                  </a:lnTo>
                  <a:lnTo>
                    <a:pt x="104186" y="103539"/>
                  </a:lnTo>
                  <a:lnTo>
                    <a:pt x="106976" y="103008"/>
                  </a:lnTo>
                  <a:lnTo>
                    <a:pt x="106976" y="103008"/>
                  </a:lnTo>
                  <a:lnTo>
                    <a:pt x="106046" y="102477"/>
                  </a:lnTo>
                  <a:lnTo>
                    <a:pt x="105116" y="100353"/>
                  </a:lnTo>
                  <a:lnTo>
                    <a:pt x="105116" y="97168"/>
                  </a:lnTo>
                  <a:lnTo>
                    <a:pt x="106976" y="95044"/>
                  </a:lnTo>
                  <a:lnTo>
                    <a:pt x="108837" y="94513"/>
                  </a:lnTo>
                  <a:lnTo>
                    <a:pt x="109767" y="91327"/>
                  </a:lnTo>
                  <a:lnTo>
                    <a:pt x="112558" y="89734"/>
                  </a:lnTo>
                  <a:lnTo>
                    <a:pt x="114418" y="88672"/>
                  </a:lnTo>
                  <a:lnTo>
                    <a:pt x="115348" y="86017"/>
                  </a:lnTo>
                  <a:lnTo>
                    <a:pt x="117209" y="83893"/>
                  </a:lnTo>
                  <a:lnTo>
                    <a:pt x="120000" y="82831"/>
                  </a:lnTo>
                  <a:lnTo>
                    <a:pt x="120000" y="80707"/>
                  </a:lnTo>
                  <a:lnTo>
                    <a:pt x="119069" y="77522"/>
                  </a:lnTo>
                  <a:lnTo>
                    <a:pt x="115348" y="73805"/>
                  </a:lnTo>
                  <a:lnTo>
                    <a:pt x="114418" y="71681"/>
                  </a:lnTo>
                  <a:lnTo>
                    <a:pt x="114418" y="69557"/>
                  </a:lnTo>
                  <a:lnTo>
                    <a:pt x="114418" y="67964"/>
                  </a:lnTo>
                  <a:lnTo>
                    <a:pt x="115348" y="66371"/>
                  </a:lnTo>
                  <a:lnTo>
                    <a:pt x="112558" y="18053"/>
                  </a:lnTo>
                  <a:lnTo>
                    <a:pt x="113488" y="18053"/>
                  </a:lnTo>
                  <a:lnTo>
                    <a:pt x="109767" y="16460"/>
                  </a:lnTo>
                  <a:lnTo>
                    <a:pt x="107906" y="13805"/>
                  </a:lnTo>
                  <a:lnTo>
                    <a:pt x="106046" y="12212"/>
                  </a:lnTo>
                  <a:lnTo>
                    <a:pt x="105116" y="9026"/>
                  </a:lnTo>
                  <a:lnTo>
                    <a:pt x="101395" y="6902"/>
                  </a:lnTo>
                  <a:lnTo>
                    <a:pt x="99534" y="1592"/>
                  </a:lnTo>
                  <a:lnTo>
                    <a:pt x="99534" y="0"/>
                  </a:lnTo>
                  <a:lnTo>
                    <a:pt x="22325" y="2654"/>
                  </a:lnTo>
                  <a:lnTo>
                    <a:pt x="20465" y="1592"/>
                  </a:lnTo>
                  <a:lnTo>
                    <a:pt x="20465" y="1592"/>
                  </a:lnTo>
                  <a:lnTo>
                    <a:pt x="19534" y="3185"/>
                  </a:lnTo>
                  <a:lnTo>
                    <a:pt x="19534" y="4247"/>
                  </a:lnTo>
                  <a:lnTo>
                    <a:pt x="22325" y="5840"/>
                  </a:lnTo>
                  <a:lnTo>
                    <a:pt x="26046" y="7433"/>
                  </a:lnTo>
                  <a:lnTo>
                    <a:pt x="30697" y="9557"/>
                  </a:lnTo>
                  <a:lnTo>
                    <a:pt x="35348" y="12212"/>
                  </a:lnTo>
                  <a:lnTo>
                    <a:pt x="35348" y="13805"/>
                  </a:lnTo>
                  <a:lnTo>
                    <a:pt x="33488" y="16991"/>
                  </a:lnTo>
                  <a:lnTo>
                    <a:pt x="31627" y="18584"/>
                  </a:lnTo>
                  <a:lnTo>
                    <a:pt x="28837" y="22831"/>
                  </a:lnTo>
                  <a:lnTo>
                    <a:pt x="26976" y="23893"/>
                  </a:lnTo>
                  <a:lnTo>
                    <a:pt x="25116" y="24955"/>
                  </a:lnTo>
                  <a:lnTo>
                    <a:pt x="19534" y="26548"/>
                  </a:lnTo>
                  <a:lnTo>
                    <a:pt x="13953" y="26548"/>
                  </a:lnTo>
                  <a:lnTo>
                    <a:pt x="11162" y="27079"/>
                  </a:lnTo>
                  <a:lnTo>
                    <a:pt x="11162" y="29203"/>
                  </a:lnTo>
                  <a:lnTo>
                    <a:pt x="11162" y="30796"/>
                  </a:lnTo>
                  <a:lnTo>
                    <a:pt x="13953" y="34513"/>
                  </a:lnTo>
                  <a:lnTo>
                    <a:pt x="15813" y="35575"/>
                  </a:lnTo>
                  <a:lnTo>
                    <a:pt x="12093" y="37168"/>
                  </a:lnTo>
                  <a:lnTo>
                    <a:pt x="12093" y="40884"/>
                  </a:lnTo>
                  <a:lnTo>
                    <a:pt x="10232" y="40884"/>
                  </a:lnTo>
                  <a:lnTo>
                    <a:pt x="7441" y="42477"/>
                  </a:lnTo>
                  <a:lnTo>
                    <a:pt x="1860" y="45663"/>
                  </a:lnTo>
                  <a:lnTo>
                    <a:pt x="2790" y="48849"/>
                  </a:lnTo>
                  <a:lnTo>
                    <a:pt x="0" y="50442"/>
                  </a:lnTo>
                  <a:lnTo>
                    <a:pt x="0" y="55221"/>
                  </a:lnTo>
                  <a:lnTo>
                    <a:pt x="0" y="60000"/>
                  </a:lnTo>
                  <a:lnTo>
                    <a:pt x="5581" y="65309"/>
                  </a:lnTo>
                  <a:lnTo>
                    <a:pt x="19534" y="72212"/>
                  </a:lnTo>
                  <a:lnTo>
                    <a:pt x="23255" y="75398"/>
                  </a:lnTo>
                  <a:lnTo>
                    <a:pt x="23255" y="79646"/>
                  </a:lnTo>
                  <a:lnTo>
                    <a:pt x="27906" y="81769"/>
                  </a:lnTo>
                  <a:lnTo>
                    <a:pt x="28837" y="80176"/>
                  </a:lnTo>
                  <a:lnTo>
                    <a:pt x="31627" y="79646"/>
                  </a:lnTo>
                  <a:lnTo>
                    <a:pt x="36279" y="79646"/>
                  </a:lnTo>
                  <a:lnTo>
                    <a:pt x="39069" y="81238"/>
                  </a:lnTo>
                  <a:lnTo>
                    <a:pt x="41860" y="82831"/>
                  </a:lnTo>
                  <a:lnTo>
                    <a:pt x="39069" y="86017"/>
                  </a:lnTo>
                  <a:lnTo>
                    <a:pt x="38139" y="88672"/>
                  </a:lnTo>
                  <a:lnTo>
                    <a:pt x="38139" y="90265"/>
                  </a:lnTo>
                  <a:lnTo>
                    <a:pt x="36279" y="92920"/>
                  </a:lnTo>
                  <a:lnTo>
                    <a:pt x="36279" y="95575"/>
                  </a:lnTo>
                  <a:lnTo>
                    <a:pt x="40930" y="98230"/>
                  </a:lnTo>
                  <a:lnTo>
                    <a:pt x="47441" y="100884"/>
                  </a:lnTo>
                  <a:lnTo>
                    <a:pt x="49302" y="100353"/>
                  </a:lnTo>
                  <a:lnTo>
                    <a:pt x="59534" y="104070"/>
                  </a:lnTo>
                  <a:lnTo>
                    <a:pt x="63255" y="106194"/>
                  </a:lnTo>
                  <a:lnTo>
                    <a:pt x="66046" y="110973"/>
                  </a:lnTo>
                  <a:lnTo>
                    <a:pt x="65116" y="113628"/>
                  </a:lnTo>
                  <a:lnTo>
                    <a:pt x="64186" y="115221"/>
                  </a:lnTo>
                  <a:lnTo>
                    <a:pt x="68837" y="117876"/>
                  </a:lnTo>
                  <a:lnTo>
                    <a:pt x="68837" y="120000"/>
                  </a:lnTo>
                  <a:lnTo>
                    <a:pt x="70697" y="117876"/>
                  </a:lnTo>
                  <a:lnTo>
                    <a:pt x="74418" y="117876"/>
                  </a:lnTo>
                  <a:lnTo>
                    <a:pt x="77209" y="117345"/>
                  </a:lnTo>
                  <a:lnTo>
                    <a:pt x="80000" y="115752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6" name="Shape 1435">
              <a:extLst>
                <a:ext uri="{FF2B5EF4-FFF2-40B4-BE49-F238E27FC236}">
                  <a16:creationId xmlns:a16="http://schemas.microsoft.com/office/drawing/2014/main" id="{6B87E0A5-C85D-2652-4B67-D3E14936A475}"/>
                </a:ext>
              </a:extLst>
            </p:cNvPr>
            <p:cNvSpPr/>
            <p:nvPr/>
          </p:nvSpPr>
          <p:spPr>
            <a:xfrm>
              <a:off x="6662570" y="2198543"/>
              <a:ext cx="330542" cy="2428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181" y="113647"/>
                  </a:moveTo>
                  <a:cubicBezTo>
                    <a:pt x="101818" y="108705"/>
                    <a:pt x="101818" y="108705"/>
                    <a:pt x="101818" y="108705"/>
                  </a:cubicBezTo>
                  <a:cubicBezTo>
                    <a:pt x="103376" y="105882"/>
                    <a:pt x="103376" y="105882"/>
                    <a:pt x="103376" y="105882"/>
                  </a:cubicBezTo>
                  <a:cubicBezTo>
                    <a:pt x="104415" y="105882"/>
                    <a:pt x="104415" y="105882"/>
                    <a:pt x="104415" y="105882"/>
                  </a:cubicBezTo>
                  <a:cubicBezTo>
                    <a:pt x="104935" y="100235"/>
                    <a:pt x="104935" y="100235"/>
                    <a:pt x="104935" y="100235"/>
                  </a:cubicBezTo>
                  <a:cubicBezTo>
                    <a:pt x="107012" y="98117"/>
                    <a:pt x="107012" y="98117"/>
                    <a:pt x="107012" y="98117"/>
                  </a:cubicBezTo>
                  <a:cubicBezTo>
                    <a:pt x="105974" y="96000"/>
                    <a:pt x="105974" y="96000"/>
                    <a:pt x="105974" y="96000"/>
                  </a:cubicBezTo>
                  <a:cubicBezTo>
                    <a:pt x="103896" y="90352"/>
                    <a:pt x="103896" y="90352"/>
                    <a:pt x="103896" y="90352"/>
                  </a:cubicBezTo>
                  <a:cubicBezTo>
                    <a:pt x="103896" y="87529"/>
                    <a:pt x="103896" y="87529"/>
                    <a:pt x="103896" y="87529"/>
                  </a:cubicBezTo>
                  <a:cubicBezTo>
                    <a:pt x="103896" y="84705"/>
                    <a:pt x="103896" y="84705"/>
                    <a:pt x="103896" y="84705"/>
                  </a:cubicBezTo>
                  <a:cubicBezTo>
                    <a:pt x="105974" y="83294"/>
                    <a:pt x="105974" y="83294"/>
                    <a:pt x="105974" y="83294"/>
                  </a:cubicBezTo>
                  <a:cubicBezTo>
                    <a:pt x="109610" y="83294"/>
                    <a:pt x="109610" y="83294"/>
                    <a:pt x="109610" y="83294"/>
                  </a:cubicBezTo>
                  <a:cubicBezTo>
                    <a:pt x="113246" y="81176"/>
                    <a:pt x="113246" y="81176"/>
                    <a:pt x="113246" y="81176"/>
                  </a:cubicBezTo>
                  <a:cubicBezTo>
                    <a:pt x="114285" y="79764"/>
                    <a:pt x="114285" y="79764"/>
                    <a:pt x="114285" y="79764"/>
                  </a:cubicBezTo>
                  <a:cubicBezTo>
                    <a:pt x="115844" y="77647"/>
                    <a:pt x="115844" y="77647"/>
                    <a:pt x="115844" y="77647"/>
                  </a:cubicBezTo>
                  <a:cubicBezTo>
                    <a:pt x="117402" y="71294"/>
                    <a:pt x="117402" y="71294"/>
                    <a:pt x="117402" y="71294"/>
                  </a:cubicBezTo>
                  <a:cubicBezTo>
                    <a:pt x="118961" y="68470"/>
                    <a:pt x="118961" y="68470"/>
                    <a:pt x="118961" y="68470"/>
                  </a:cubicBezTo>
                  <a:cubicBezTo>
                    <a:pt x="119999" y="63529"/>
                    <a:pt x="119999" y="63529"/>
                    <a:pt x="119999" y="63529"/>
                  </a:cubicBezTo>
                  <a:cubicBezTo>
                    <a:pt x="119999" y="61411"/>
                    <a:pt x="119999" y="61411"/>
                    <a:pt x="119999" y="61411"/>
                  </a:cubicBezTo>
                  <a:cubicBezTo>
                    <a:pt x="116883" y="57176"/>
                    <a:pt x="116883" y="57176"/>
                    <a:pt x="116883" y="57176"/>
                  </a:cubicBezTo>
                  <a:cubicBezTo>
                    <a:pt x="113766" y="53647"/>
                    <a:pt x="113766" y="53647"/>
                    <a:pt x="113766" y="53647"/>
                  </a:cubicBezTo>
                  <a:cubicBezTo>
                    <a:pt x="111688" y="50823"/>
                    <a:pt x="111688" y="50823"/>
                    <a:pt x="111688" y="50823"/>
                  </a:cubicBezTo>
                  <a:cubicBezTo>
                    <a:pt x="109610" y="48705"/>
                    <a:pt x="109610" y="48705"/>
                    <a:pt x="109610" y="48705"/>
                  </a:cubicBezTo>
                  <a:cubicBezTo>
                    <a:pt x="109610" y="46588"/>
                    <a:pt x="109610" y="46588"/>
                    <a:pt x="109610" y="46588"/>
                  </a:cubicBezTo>
                  <a:cubicBezTo>
                    <a:pt x="110129" y="44470"/>
                    <a:pt x="110129" y="44470"/>
                    <a:pt x="110129" y="44470"/>
                  </a:cubicBezTo>
                  <a:cubicBezTo>
                    <a:pt x="111168" y="45882"/>
                    <a:pt x="111168" y="45882"/>
                    <a:pt x="111168" y="45882"/>
                  </a:cubicBezTo>
                  <a:cubicBezTo>
                    <a:pt x="109610" y="43058"/>
                    <a:pt x="109610" y="43058"/>
                    <a:pt x="109610" y="43058"/>
                  </a:cubicBezTo>
                  <a:cubicBezTo>
                    <a:pt x="109610" y="43058"/>
                    <a:pt x="107532" y="41647"/>
                    <a:pt x="107012" y="41647"/>
                  </a:cubicBezTo>
                  <a:cubicBezTo>
                    <a:pt x="106493" y="41647"/>
                    <a:pt x="104415" y="38823"/>
                    <a:pt x="104415" y="38823"/>
                  </a:cubicBezTo>
                  <a:cubicBezTo>
                    <a:pt x="101818" y="38823"/>
                    <a:pt x="101818" y="38823"/>
                    <a:pt x="101818" y="38823"/>
                  </a:cubicBezTo>
                  <a:cubicBezTo>
                    <a:pt x="101818" y="35294"/>
                    <a:pt x="101818" y="35294"/>
                    <a:pt x="101818" y="35294"/>
                  </a:cubicBezTo>
                  <a:cubicBezTo>
                    <a:pt x="100779" y="31764"/>
                    <a:pt x="100779" y="31764"/>
                    <a:pt x="100779" y="31764"/>
                  </a:cubicBezTo>
                  <a:cubicBezTo>
                    <a:pt x="100779" y="27529"/>
                    <a:pt x="100779" y="27529"/>
                    <a:pt x="100779" y="27529"/>
                  </a:cubicBezTo>
                  <a:cubicBezTo>
                    <a:pt x="100779" y="24705"/>
                    <a:pt x="100779" y="24705"/>
                    <a:pt x="100779" y="24705"/>
                  </a:cubicBezTo>
                  <a:cubicBezTo>
                    <a:pt x="100779" y="19764"/>
                    <a:pt x="100779" y="19764"/>
                    <a:pt x="100779" y="19764"/>
                  </a:cubicBezTo>
                  <a:cubicBezTo>
                    <a:pt x="99740" y="17647"/>
                    <a:pt x="99740" y="17647"/>
                    <a:pt x="99740" y="17647"/>
                  </a:cubicBezTo>
                  <a:cubicBezTo>
                    <a:pt x="98181" y="12705"/>
                    <a:pt x="98181" y="12705"/>
                    <a:pt x="98181" y="12705"/>
                  </a:cubicBezTo>
                  <a:cubicBezTo>
                    <a:pt x="3636" y="15529"/>
                    <a:pt x="3636" y="15529"/>
                    <a:pt x="3636" y="15529"/>
                  </a:cubicBezTo>
                  <a:cubicBezTo>
                    <a:pt x="4155" y="0"/>
                    <a:pt x="4155" y="0"/>
                    <a:pt x="4155" y="0"/>
                  </a:cubicBezTo>
                  <a:cubicBezTo>
                    <a:pt x="4155" y="0"/>
                    <a:pt x="4155" y="0"/>
                    <a:pt x="4155" y="0"/>
                  </a:cubicBezTo>
                  <a:cubicBezTo>
                    <a:pt x="3636" y="16235"/>
                    <a:pt x="3636" y="16235"/>
                    <a:pt x="3636" y="16235"/>
                  </a:cubicBezTo>
                  <a:cubicBezTo>
                    <a:pt x="2077" y="16235"/>
                    <a:pt x="2077" y="16235"/>
                    <a:pt x="2077" y="16235"/>
                  </a:cubicBezTo>
                  <a:cubicBezTo>
                    <a:pt x="2077" y="18352"/>
                    <a:pt x="2077" y="18352"/>
                    <a:pt x="2077" y="18352"/>
                  </a:cubicBezTo>
                  <a:cubicBezTo>
                    <a:pt x="1558" y="21882"/>
                    <a:pt x="1558" y="21882"/>
                    <a:pt x="1558" y="21882"/>
                  </a:cubicBezTo>
                  <a:cubicBezTo>
                    <a:pt x="2597" y="22588"/>
                    <a:pt x="2597" y="22588"/>
                    <a:pt x="2597" y="22588"/>
                  </a:cubicBezTo>
                  <a:cubicBezTo>
                    <a:pt x="3636" y="26117"/>
                    <a:pt x="3636" y="26117"/>
                    <a:pt x="3636" y="26117"/>
                  </a:cubicBezTo>
                  <a:cubicBezTo>
                    <a:pt x="3636" y="28941"/>
                    <a:pt x="3636" y="28941"/>
                    <a:pt x="3636" y="28941"/>
                  </a:cubicBezTo>
                  <a:cubicBezTo>
                    <a:pt x="2597" y="29647"/>
                    <a:pt x="2597" y="29647"/>
                    <a:pt x="2597" y="29647"/>
                  </a:cubicBezTo>
                  <a:cubicBezTo>
                    <a:pt x="2077" y="31764"/>
                    <a:pt x="2077" y="31764"/>
                    <a:pt x="2077" y="31764"/>
                  </a:cubicBezTo>
                  <a:cubicBezTo>
                    <a:pt x="2077" y="36705"/>
                    <a:pt x="2077" y="36705"/>
                    <a:pt x="2077" y="36705"/>
                  </a:cubicBezTo>
                  <a:cubicBezTo>
                    <a:pt x="519" y="37411"/>
                    <a:pt x="519" y="37411"/>
                    <a:pt x="519" y="37411"/>
                  </a:cubicBezTo>
                  <a:cubicBezTo>
                    <a:pt x="0" y="39529"/>
                    <a:pt x="0" y="39529"/>
                    <a:pt x="0" y="39529"/>
                  </a:cubicBezTo>
                  <a:cubicBezTo>
                    <a:pt x="0" y="41647"/>
                    <a:pt x="0" y="41647"/>
                    <a:pt x="0" y="41647"/>
                  </a:cubicBezTo>
                  <a:cubicBezTo>
                    <a:pt x="2077" y="43764"/>
                    <a:pt x="2077" y="43764"/>
                    <a:pt x="2077" y="43764"/>
                  </a:cubicBezTo>
                  <a:cubicBezTo>
                    <a:pt x="2077" y="46588"/>
                    <a:pt x="2077" y="46588"/>
                    <a:pt x="2077" y="46588"/>
                  </a:cubicBezTo>
                  <a:cubicBezTo>
                    <a:pt x="2077" y="48705"/>
                    <a:pt x="2077" y="48705"/>
                    <a:pt x="2077" y="48705"/>
                  </a:cubicBezTo>
                  <a:cubicBezTo>
                    <a:pt x="1558" y="47294"/>
                    <a:pt x="1558" y="47294"/>
                    <a:pt x="1558" y="47294"/>
                  </a:cubicBezTo>
                  <a:cubicBezTo>
                    <a:pt x="3116" y="50117"/>
                    <a:pt x="3116" y="50117"/>
                    <a:pt x="3116" y="50117"/>
                  </a:cubicBezTo>
                  <a:cubicBezTo>
                    <a:pt x="4675" y="56470"/>
                    <a:pt x="4675" y="56470"/>
                    <a:pt x="4675" y="56470"/>
                  </a:cubicBezTo>
                  <a:cubicBezTo>
                    <a:pt x="6233" y="60000"/>
                    <a:pt x="6233" y="60000"/>
                    <a:pt x="6233" y="60000"/>
                  </a:cubicBezTo>
                  <a:cubicBezTo>
                    <a:pt x="7272" y="64235"/>
                    <a:pt x="7272" y="64235"/>
                    <a:pt x="7272" y="64235"/>
                  </a:cubicBezTo>
                  <a:cubicBezTo>
                    <a:pt x="8311" y="67764"/>
                    <a:pt x="8311" y="67764"/>
                    <a:pt x="8311" y="67764"/>
                  </a:cubicBezTo>
                  <a:cubicBezTo>
                    <a:pt x="9350" y="69882"/>
                    <a:pt x="9350" y="69882"/>
                    <a:pt x="9350" y="69882"/>
                  </a:cubicBezTo>
                  <a:cubicBezTo>
                    <a:pt x="9870" y="72000"/>
                    <a:pt x="9870" y="72000"/>
                    <a:pt x="9870" y="72000"/>
                  </a:cubicBezTo>
                  <a:cubicBezTo>
                    <a:pt x="10389" y="72705"/>
                    <a:pt x="10389" y="72705"/>
                    <a:pt x="10389" y="72705"/>
                  </a:cubicBezTo>
                  <a:cubicBezTo>
                    <a:pt x="10389" y="73411"/>
                    <a:pt x="10389" y="73411"/>
                    <a:pt x="10389" y="73411"/>
                  </a:cubicBezTo>
                  <a:cubicBezTo>
                    <a:pt x="8831" y="74117"/>
                    <a:pt x="8831" y="74117"/>
                    <a:pt x="8831" y="74117"/>
                  </a:cubicBezTo>
                  <a:cubicBezTo>
                    <a:pt x="9350" y="76941"/>
                    <a:pt x="9350" y="76941"/>
                    <a:pt x="9350" y="76941"/>
                  </a:cubicBezTo>
                  <a:cubicBezTo>
                    <a:pt x="9870" y="80470"/>
                    <a:pt x="9870" y="80470"/>
                    <a:pt x="9870" y="80470"/>
                  </a:cubicBezTo>
                  <a:cubicBezTo>
                    <a:pt x="10389" y="81882"/>
                    <a:pt x="10389" y="81882"/>
                    <a:pt x="10389" y="81882"/>
                  </a:cubicBezTo>
                  <a:cubicBezTo>
                    <a:pt x="11428" y="81882"/>
                    <a:pt x="11428" y="81882"/>
                    <a:pt x="11428" y="81882"/>
                  </a:cubicBezTo>
                  <a:cubicBezTo>
                    <a:pt x="12467" y="83294"/>
                    <a:pt x="12467" y="83294"/>
                    <a:pt x="12467" y="83294"/>
                  </a:cubicBezTo>
                  <a:cubicBezTo>
                    <a:pt x="13506" y="88235"/>
                    <a:pt x="13506" y="88235"/>
                    <a:pt x="13506" y="88235"/>
                  </a:cubicBezTo>
                  <a:cubicBezTo>
                    <a:pt x="13506" y="95294"/>
                    <a:pt x="13506" y="95294"/>
                    <a:pt x="13506" y="95294"/>
                  </a:cubicBezTo>
                  <a:cubicBezTo>
                    <a:pt x="12987" y="98117"/>
                    <a:pt x="12987" y="98117"/>
                    <a:pt x="12987" y="98117"/>
                  </a:cubicBezTo>
                  <a:cubicBezTo>
                    <a:pt x="14025" y="100235"/>
                    <a:pt x="14025" y="100235"/>
                    <a:pt x="14025" y="100235"/>
                  </a:cubicBezTo>
                  <a:cubicBezTo>
                    <a:pt x="14545" y="101647"/>
                    <a:pt x="14545" y="101647"/>
                    <a:pt x="14545" y="101647"/>
                  </a:cubicBezTo>
                  <a:cubicBezTo>
                    <a:pt x="14545" y="108705"/>
                    <a:pt x="14545" y="108705"/>
                    <a:pt x="14545" y="108705"/>
                  </a:cubicBezTo>
                  <a:cubicBezTo>
                    <a:pt x="15584" y="113647"/>
                    <a:pt x="15584" y="113647"/>
                    <a:pt x="15584" y="113647"/>
                  </a:cubicBezTo>
                  <a:cubicBezTo>
                    <a:pt x="15584" y="114352"/>
                    <a:pt x="15584" y="114352"/>
                    <a:pt x="15584" y="114352"/>
                  </a:cubicBezTo>
                  <a:cubicBezTo>
                    <a:pt x="91428" y="112941"/>
                    <a:pt x="91428" y="112941"/>
                    <a:pt x="91428" y="112941"/>
                  </a:cubicBezTo>
                  <a:cubicBezTo>
                    <a:pt x="97662" y="120000"/>
                    <a:pt x="97662" y="120000"/>
                    <a:pt x="97662" y="120000"/>
                  </a:cubicBezTo>
                  <a:cubicBezTo>
                    <a:pt x="98701" y="118588"/>
                    <a:pt x="98701" y="118588"/>
                    <a:pt x="98701" y="118588"/>
                  </a:cubicBezTo>
                  <a:lnTo>
                    <a:pt x="98181" y="113647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7" name="Shape 1436">
              <a:extLst>
                <a:ext uri="{FF2B5EF4-FFF2-40B4-BE49-F238E27FC236}">
                  <a16:creationId xmlns:a16="http://schemas.microsoft.com/office/drawing/2014/main" id="{368707E3-1373-AE04-6B6F-07788CB34E31}"/>
                </a:ext>
              </a:extLst>
            </p:cNvPr>
            <p:cNvSpPr/>
            <p:nvPr/>
          </p:nvSpPr>
          <p:spPr>
            <a:xfrm>
              <a:off x="5157992" y="3013096"/>
              <a:ext cx="735560" cy="5717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091" y="96637"/>
                  </a:moveTo>
                  <a:lnTo>
                    <a:pt x="47916" y="97699"/>
                  </a:lnTo>
                  <a:lnTo>
                    <a:pt x="49567" y="99115"/>
                  </a:lnTo>
                  <a:lnTo>
                    <a:pt x="48466" y="99469"/>
                  </a:lnTo>
                  <a:lnTo>
                    <a:pt x="47916" y="99469"/>
                  </a:lnTo>
                  <a:lnTo>
                    <a:pt x="46816" y="100531"/>
                  </a:lnTo>
                  <a:lnTo>
                    <a:pt x="46816" y="100884"/>
                  </a:lnTo>
                  <a:lnTo>
                    <a:pt x="46816" y="101946"/>
                  </a:lnTo>
                  <a:lnTo>
                    <a:pt x="47366" y="101946"/>
                  </a:lnTo>
                  <a:lnTo>
                    <a:pt x="48466" y="103716"/>
                  </a:lnTo>
                  <a:lnTo>
                    <a:pt x="48466" y="104424"/>
                  </a:lnTo>
                  <a:lnTo>
                    <a:pt x="47641" y="104778"/>
                  </a:lnTo>
                  <a:lnTo>
                    <a:pt x="47091" y="104778"/>
                  </a:lnTo>
                  <a:lnTo>
                    <a:pt x="46540" y="105132"/>
                  </a:lnTo>
                  <a:lnTo>
                    <a:pt x="46265" y="105132"/>
                  </a:lnTo>
                  <a:lnTo>
                    <a:pt x="45440" y="105840"/>
                  </a:lnTo>
                  <a:lnTo>
                    <a:pt x="45440" y="106902"/>
                  </a:lnTo>
                  <a:lnTo>
                    <a:pt x="45440" y="107256"/>
                  </a:lnTo>
                  <a:lnTo>
                    <a:pt x="44890" y="108318"/>
                  </a:lnTo>
                  <a:lnTo>
                    <a:pt x="44064" y="106548"/>
                  </a:lnTo>
                  <a:lnTo>
                    <a:pt x="44064" y="106902"/>
                  </a:lnTo>
                  <a:lnTo>
                    <a:pt x="43789" y="107610"/>
                  </a:lnTo>
                  <a:lnTo>
                    <a:pt x="42964" y="108672"/>
                  </a:lnTo>
                  <a:lnTo>
                    <a:pt x="42413" y="110088"/>
                  </a:lnTo>
                  <a:lnTo>
                    <a:pt x="42413" y="110442"/>
                  </a:lnTo>
                  <a:lnTo>
                    <a:pt x="42413" y="111858"/>
                  </a:lnTo>
                  <a:lnTo>
                    <a:pt x="39937" y="111858"/>
                  </a:lnTo>
                  <a:lnTo>
                    <a:pt x="41863" y="111150"/>
                  </a:lnTo>
                  <a:lnTo>
                    <a:pt x="42138" y="110442"/>
                  </a:lnTo>
                  <a:lnTo>
                    <a:pt x="42413" y="109734"/>
                  </a:lnTo>
                  <a:lnTo>
                    <a:pt x="42138" y="108672"/>
                  </a:lnTo>
                  <a:lnTo>
                    <a:pt x="41588" y="108318"/>
                  </a:lnTo>
                  <a:lnTo>
                    <a:pt x="41313" y="108318"/>
                  </a:lnTo>
                  <a:lnTo>
                    <a:pt x="40763" y="107610"/>
                  </a:lnTo>
                  <a:lnTo>
                    <a:pt x="40763" y="107256"/>
                  </a:lnTo>
                  <a:lnTo>
                    <a:pt x="40488" y="105132"/>
                  </a:lnTo>
                  <a:lnTo>
                    <a:pt x="41038" y="104424"/>
                  </a:lnTo>
                  <a:lnTo>
                    <a:pt x="41313" y="103716"/>
                  </a:lnTo>
                  <a:lnTo>
                    <a:pt x="42138" y="103008"/>
                  </a:lnTo>
                  <a:lnTo>
                    <a:pt x="42413" y="103362"/>
                  </a:lnTo>
                  <a:lnTo>
                    <a:pt x="43239" y="104424"/>
                  </a:lnTo>
                  <a:lnTo>
                    <a:pt x="43789" y="105840"/>
                  </a:lnTo>
                  <a:lnTo>
                    <a:pt x="43789" y="104424"/>
                  </a:lnTo>
                  <a:lnTo>
                    <a:pt x="43514" y="103008"/>
                  </a:lnTo>
                  <a:lnTo>
                    <a:pt x="42964" y="101946"/>
                  </a:lnTo>
                  <a:lnTo>
                    <a:pt x="43789" y="101592"/>
                  </a:lnTo>
                  <a:lnTo>
                    <a:pt x="44890" y="102300"/>
                  </a:lnTo>
                  <a:lnTo>
                    <a:pt x="45440" y="102300"/>
                  </a:lnTo>
                  <a:lnTo>
                    <a:pt x="45440" y="101592"/>
                  </a:lnTo>
                  <a:lnTo>
                    <a:pt x="45440" y="101238"/>
                  </a:lnTo>
                  <a:lnTo>
                    <a:pt x="45440" y="100531"/>
                  </a:lnTo>
                  <a:lnTo>
                    <a:pt x="45440" y="99469"/>
                  </a:lnTo>
                  <a:lnTo>
                    <a:pt x="45165" y="98761"/>
                  </a:lnTo>
                  <a:lnTo>
                    <a:pt x="46265" y="97699"/>
                  </a:lnTo>
                  <a:close/>
                  <a:moveTo>
                    <a:pt x="8573" y="75044"/>
                  </a:moveTo>
                  <a:lnTo>
                    <a:pt x="9123" y="75044"/>
                  </a:lnTo>
                  <a:lnTo>
                    <a:pt x="9948" y="77168"/>
                  </a:lnTo>
                  <a:lnTo>
                    <a:pt x="9948" y="78230"/>
                  </a:lnTo>
                  <a:lnTo>
                    <a:pt x="9398" y="79291"/>
                  </a:lnTo>
                  <a:lnTo>
                    <a:pt x="8848" y="79291"/>
                  </a:lnTo>
                  <a:lnTo>
                    <a:pt x="8022" y="79291"/>
                  </a:lnTo>
                  <a:lnTo>
                    <a:pt x="6922" y="78230"/>
                  </a:lnTo>
                  <a:lnTo>
                    <a:pt x="5546" y="76814"/>
                  </a:lnTo>
                  <a:lnTo>
                    <a:pt x="6922" y="75752"/>
                  </a:lnTo>
                  <a:lnTo>
                    <a:pt x="7747" y="75752"/>
                  </a:lnTo>
                  <a:close/>
                  <a:moveTo>
                    <a:pt x="692" y="44955"/>
                  </a:moveTo>
                  <a:cubicBezTo>
                    <a:pt x="692" y="44955"/>
                    <a:pt x="692" y="44955"/>
                    <a:pt x="922" y="46162"/>
                  </a:cubicBezTo>
                  <a:cubicBezTo>
                    <a:pt x="922" y="46162"/>
                    <a:pt x="922" y="46162"/>
                    <a:pt x="1384" y="46765"/>
                  </a:cubicBezTo>
                  <a:cubicBezTo>
                    <a:pt x="1384" y="46765"/>
                    <a:pt x="1384" y="46765"/>
                    <a:pt x="2538" y="47066"/>
                  </a:cubicBezTo>
                  <a:cubicBezTo>
                    <a:pt x="2538" y="47066"/>
                    <a:pt x="2538" y="47066"/>
                    <a:pt x="3691" y="47066"/>
                  </a:cubicBezTo>
                  <a:cubicBezTo>
                    <a:pt x="3691" y="47066"/>
                    <a:pt x="3691" y="47066"/>
                    <a:pt x="4384" y="47669"/>
                  </a:cubicBezTo>
                  <a:cubicBezTo>
                    <a:pt x="4384" y="47669"/>
                    <a:pt x="4384" y="47669"/>
                    <a:pt x="4384" y="48574"/>
                  </a:cubicBezTo>
                  <a:cubicBezTo>
                    <a:pt x="4384" y="48574"/>
                    <a:pt x="4384" y="48574"/>
                    <a:pt x="4845" y="49177"/>
                  </a:cubicBezTo>
                  <a:cubicBezTo>
                    <a:pt x="4845" y="49177"/>
                    <a:pt x="4845" y="49177"/>
                    <a:pt x="5768" y="50383"/>
                  </a:cubicBezTo>
                  <a:cubicBezTo>
                    <a:pt x="5768" y="50383"/>
                    <a:pt x="5768" y="50383"/>
                    <a:pt x="6922" y="52494"/>
                  </a:cubicBezTo>
                  <a:cubicBezTo>
                    <a:pt x="6922" y="52494"/>
                    <a:pt x="6922" y="52494"/>
                    <a:pt x="6230" y="52494"/>
                  </a:cubicBezTo>
                  <a:cubicBezTo>
                    <a:pt x="6230" y="52494"/>
                    <a:pt x="6230" y="52494"/>
                    <a:pt x="4845" y="52494"/>
                  </a:cubicBezTo>
                  <a:lnTo>
                    <a:pt x="4614" y="53097"/>
                  </a:lnTo>
                  <a:cubicBezTo>
                    <a:pt x="4614" y="53097"/>
                    <a:pt x="4614" y="53097"/>
                    <a:pt x="3691" y="51891"/>
                  </a:cubicBezTo>
                  <a:cubicBezTo>
                    <a:pt x="3691" y="51891"/>
                    <a:pt x="3691" y="51891"/>
                    <a:pt x="3230" y="50082"/>
                  </a:cubicBezTo>
                  <a:cubicBezTo>
                    <a:pt x="3230" y="50082"/>
                    <a:pt x="3230" y="50082"/>
                    <a:pt x="2999" y="49479"/>
                  </a:cubicBezTo>
                  <a:cubicBezTo>
                    <a:pt x="2999" y="49479"/>
                    <a:pt x="2999" y="49479"/>
                    <a:pt x="2538" y="48875"/>
                  </a:cubicBezTo>
                  <a:cubicBezTo>
                    <a:pt x="2538" y="48875"/>
                    <a:pt x="2538" y="48875"/>
                    <a:pt x="2307" y="48875"/>
                  </a:cubicBezTo>
                  <a:cubicBezTo>
                    <a:pt x="2307" y="48875"/>
                    <a:pt x="2307" y="48875"/>
                    <a:pt x="2076" y="48875"/>
                  </a:cubicBezTo>
                  <a:cubicBezTo>
                    <a:pt x="2076" y="48875"/>
                    <a:pt x="1615" y="48875"/>
                    <a:pt x="1615" y="48875"/>
                  </a:cubicBezTo>
                  <a:cubicBezTo>
                    <a:pt x="1384" y="48574"/>
                    <a:pt x="1384" y="48875"/>
                    <a:pt x="1384" y="48875"/>
                  </a:cubicBezTo>
                  <a:cubicBezTo>
                    <a:pt x="1384" y="48875"/>
                    <a:pt x="1384" y="48875"/>
                    <a:pt x="692" y="48875"/>
                  </a:cubicBezTo>
                  <a:cubicBezTo>
                    <a:pt x="-230" y="48574"/>
                    <a:pt x="461" y="48574"/>
                    <a:pt x="461" y="48574"/>
                  </a:cubicBezTo>
                  <a:cubicBezTo>
                    <a:pt x="230" y="48272"/>
                    <a:pt x="230" y="48272"/>
                    <a:pt x="230" y="47971"/>
                  </a:cubicBezTo>
                  <a:cubicBezTo>
                    <a:pt x="230" y="47971"/>
                    <a:pt x="0" y="47368"/>
                    <a:pt x="0" y="47066"/>
                  </a:cubicBezTo>
                  <a:cubicBezTo>
                    <a:pt x="0" y="47066"/>
                    <a:pt x="0" y="46162"/>
                    <a:pt x="0" y="46162"/>
                  </a:cubicBezTo>
                  <a:cubicBezTo>
                    <a:pt x="0" y="46162"/>
                    <a:pt x="0" y="46162"/>
                    <a:pt x="692" y="44955"/>
                  </a:cubicBezTo>
                  <a:close/>
                  <a:moveTo>
                    <a:pt x="43147" y="0"/>
                  </a:moveTo>
                  <a:cubicBezTo>
                    <a:pt x="43147" y="0"/>
                    <a:pt x="43147" y="0"/>
                    <a:pt x="44079" y="1197"/>
                  </a:cubicBezTo>
                  <a:cubicBezTo>
                    <a:pt x="44079" y="1197"/>
                    <a:pt x="44079" y="1197"/>
                    <a:pt x="44545" y="2094"/>
                  </a:cubicBezTo>
                  <a:cubicBezTo>
                    <a:pt x="44545" y="2094"/>
                    <a:pt x="44545" y="2094"/>
                    <a:pt x="44079" y="2094"/>
                  </a:cubicBezTo>
                  <a:cubicBezTo>
                    <a:pt x="44079" y="2094"/>
                    <a:pt x="44079" y="2094"/>
                    <a:pt x="44079" y="2992"/>
                  </a:cubicBezTo>
                  <a:cubicBezTo>
                    <a:pt x="44079" y="2992"/>
                    <a:pt x="44079" y="2992"/>
                    <a:pt x="44777" y="3591"/>
                  </a:cubicBezTo>
                  <a:cubicBezTo>
                    <a:pt x="44777" y="3591"/>
                    <a:pt x="44777" y="3591"/>
                    <a:pt x="45709" y="3591"/>
                  </a:cubicBezTo>
                  <a:cubicBezTo>
                    <a:pt x="45709" y="3591"/>
                    <a:pt x="45709" y="3591"/>
                    <a:pt x="45709" y="2693"/>
                  </a:cubicBezTo>
                  <a:cubicBezTo>
                    <a:pt x="45709" y="2693"/>
                    <a:pt x="45709" y="2693"/>
                    <a:pt x="46175" y="2094"/>
                  </a:cubicBezTo>
                  <a:cubicBezTo>
                    <a:pt x="46175" y="2094"/>
                    <a:pt x="46175" y="2094"/>
                    <a:pt x="46640" y="2693"/>
                  </a:cubicBezTo>
                  <a:cubicBezTo>
                    <a:pt x="46640" y="2693"/>
                    <a:pt x="46640" y="2693"/>
                    <a:pt x="47339" y="3890"/>
                  </a:cubicBezTo>
                  <a:cubicBezTo>
                    <a:pt x="47339" y="3890"/>
                    <a:pt x="47339" y="3890"/>
                    <a:pt x="48736" y="3591"/>
                  </a:cubicBezTo>
                  <a:cubicBezTo>
                    <a:pt x="48736" y="3591"/>
                    <a:pt x="48736" y="3591"/>
                    <a:pt x="50600" y="4189"/>
                  </a:cubicBezTo>
                  <a:cubicBezTo>
                    <a:pt x="50600" y="4189"/>
                    <a:pt x="50600" y="4189"/>
                    <a:pt x="50600" y="5087"/>
                  </a:cubicBezTo>
                  <a:cubicBezTo>
                    <a:pt x="50600" y="5087"/>
                    <a:pt x="50600" y="5087"/>
                    <a:pt x="51065" y="6284"/>
                  </a:cubicBezTo>
                  <a:cubicBezTo>
                    <a:pt x="51065" y="6284"/>
                    <a:pt x="51065" y="6284"/>
                    <a:pt x="52230" y="7481"/>
                  </a:cubicBezTo>
                  <a:cubicBezTo>
                    <a:pt x="52230" y="7481"/>
                    <a:pt x="52230" y="7481"/>
                    <a:pt x="54791" y="7481"/>
                  </a:cubicBezTo>
                  <a:cubicBezTo>
                    <a:pt x="54791" y="7481"/>
                    <a:pt x="54791" y="7481"/>
                    <a:pt x="55490" y="7481"/>
                  </a:cubicBezTo>
                  <a:cubicBezTo>
                    <a:pt x="55490" y="7481"/>
                    <a:pt x="55490" y="7481"/>
                    <a:pt x="56189" y="6882"/>
                  </a:cubicBezTo>
                  <a:cubicBezTo>
                    <a:pt x="56189" y="6882"/>
                    <a:pt x="56189" y="6882"/>
                    <a:pt x="57120" y="6882"/>
                  </a:cubicBezTo>
                  <a:cubicBezTo>
                    <a:pt x="57120" y="6882"/>
                    <a:pt x="57120" y="6882"/>
                    <a:pt x="58285" y="7780"/>
                  </a:cubicBezTo>
                  <a:cubicBezTo>
                    <a:pt x="58285" y="7780"/>
                    <a:pt x="58285" y="7780"/>
                    <a:pt x="58518" y="8678"/>
                  </a:cubicBezTo>
                  <a:cubicBezTo>
                    <a:pt x="58518" y="8678"/>
                    <a:pt x="58518" y="8678"/>
                    <a:pt x="58518" y="9575"/>
                  </a:cubicBezTo>
                  <a:cubicBezTo>
                    <a:pt x="58518" y="9575"/>
                    <a:pt x="58518" y="9575"/>
                    <a:pt x="58518" y="9725"/>
                  </a:cubicBezTo>
                  <a:lnTo>
                    <a:pt x="58518" y="10174"/>
                  </a:lnTo>
                  <a:cubicBezTo>
                    <a:pt x="58518" y="10174"/>
                    <a:pt x="58518" y="10174"/>
                    <a:pt x="59682" y="9276"/>
                  </a:cubicBezTo>
                  <a:cubicBezTo>
                    <a:pt x="59682" y="9276"/>
                    <a:pt x="59682" y="9276"/>
                    <a:pt x="61079" y="8678"/>
                  </a:cubicBezTo>
                  <a:cubicBezTo>
                    <a:pt x="61079" y="8678"/>
                    <a:pt x="61079" y="8678"/>
                    <a:pt x="62011" y="8678"/>
                  </a:cubicBezTo>
                  <a:cubicBezTo>
                    <a:pt x="62011" y="8678"/>
                    <a:pt x="62011" y="8678"/>
                    <a:pt x="63874" y="9575"/>
                  </a:cubicBezTo>
                  <a:cubicBezTo>
                    <a:pt x="63874" y="9575"/>
                    <a:pt x="63874" y="9575"/>
                    <a:pt x="65504" y="10174"/>
                  </a:cubicBezTo>
                  <a:cubicBezTo>
                    <a:pt x="65504" y="10174"/>
                    <a:pt x="65504" y="10174"/>
                    <a:pt x="67367" y="9575"/>
                  </a:cubicBezTo>
                  <a:cubicBezTo>
                    <a:pt x="67367" y="9575"/>
                    <a:pt x="67367" y="9575"/>
                    <a:pt x="68299" y="8678"/>
                  </a:cubicBezTo>
                  <a:cubicBezTo>
                    <a:pt x="68299" y="8678"/>
                    <a:pt x="68299" y="8678"/>
                    <a:pt x="69230" y="8678"/>
                  </a:cubicBezTo>
                  <a:cubicBezTo>
                    <a:pt x="69230" y="8678"/>
                    <a:pt x="69230" y="8678"/>
                    <a:pt x="69696" y="8678"/>
                  </a:cubicBezTo>
                  <a:cubicBezTo>
                    <a:pt x="69696" y="8678"/>
                    <a:pt x="69696" y="8678"/>
                    <a:pt x="70861" y="10174"/>
                  </a:cubicBezTo>
                  <a:cubicBezTo>
                    <a:pt x="70861" y="10174"/>
                    <a:pt x="70861" y="10174"/>
                    <a:pt x="72025" y="11371"/>
                  </a:cubicBezTo>
                  <a:cubicBezTo>
                    <a:pt x="72025" y="11371"/>
                    <a:pt x="72025" y="11371"/>
                    <a:pt x="74121" y="11670"/>
                  </a:cubicBezTo>
                  <a:lnTo>
                    <a:pt x="75053" y="22144"/>
                  </a:lnTo>
                  <a:cubicBezTo>
                    <a:pt x="75053" y="22144"/>
                    <a:pt x="75053" y="22144"/>
                    <a:pt x="77847" y="48478"/>
                  </a:cubicBezTo>
                  <a:cubicBezTo>
                    <a:pt x="77847" y="48478"/>
                    <a:pt x="77847" y="48478"/>
                    <a:pt x="81108" y="80199"/>
                  </a:cubicBezTo>
                  <a:cubicBezTo>
                    <a:pt x="81108" y="80199"/>
                    <a:pt x="81108" y="80199"/>
                    <a:pt x="81806" y="81995"/>
                  </a:cubicBezTo>
                  <a:cubicBezTo>
                    <a:pt x="81806" y="81995"/>
                    <a:pt x="81806" y="81995"/>
                    <a:pt x="84135" y="81995"/>
                  </a:cubicBezTo>
                  <a:cubicBezTo>
                    <a:pt x="84135" y="81995"/>
                    <a:pt x="84135" y="81995"/>
                    <a:pt x="84601" y="80199"/>
                  </a:cubicBezTo>
                  <a:cubicBezTo>
                    <a:pt x="84601" y="80199"/>
                    <a:pt x="84601" y="80199"/>
                    <a:pt x="86464" y="80199"/>
                  </a:cubicBezTo>
                  <a:cubicBezTo>
                    <a:pt x="86464" y="80199"/>
                    <a:pt x="86464" y="80199"/>
                    <a:pt x="86464" y="81097"/>
                  </a:cubicBezTo>
                  <a:cubicBezTo>
                    <a:pt x="86464" y="81097"/>
                    <a:pt x="86464" y="81097"/>
                    <a:pt x="87163" y="82294"/>
                  </a:cubicBezTo>
                  <a:cubicBezTo>
                    <a:pt x="87163" y="82294"/>
                    <a:pt x="87163" y="82294"/>
                    <a:pt x="90190" y="84987"/>
                  </a:cubicBezTo>
                  <a:cubicBezTo>
                    <a:pt x="90190" y="84987"/>
                    <a:pt x="90190" y="84987"/>
                    <a:pt x="92752" y="88578"/>
                  </a:cubicBezTo>
                  <a:cubicBezTo>
                    <a:pt x="92752" y="88578"/>
                    <a:pt x="92752" y="88578"/>
                    <a:pt x="94149" y="87082"/>
                  </a:cubicBezTo>
                  <a:cubicBezTo>
                    <a:pt x="94149" y="87082"/>
                    <a:pt x="94149" y="87082"/>
                    <a:pt x="95081" y="84089"/>
                  </a:cubicBezTo>
                  <a:cubicBezTo>
                    <a:pt x="95081" y="84089"/>
                    <a:pt x="95081" y="84089"/>
                    <a:pt x="96245" y="82593"/>
                  </a:cubicBezTo>
                  <a:cubicBezTo>
                    <a:pt x="96245" y="82593"/>
                    <a:pt x="96245" y="82593"/>
                    <a:pt x="97410" y="81695"/>
                  </a:cubicBezTo>
                  <a:cubicBezTo>
                    <a:pt x="97410" y="81695"/>
                    <a:pt x="97410" y="81695"/>
                    <a:pt x="99506" y="82892"/>
                  </a:cubicBezTo>
                  <a:cubicBezTo>
                    <a:pt x="99506" y="82892"/>
                    <a:pt x="99506" y="82892"/>
                    <a:pt x="102067" y="85286"/>
                  </a:cubicBezTo>
                  <a:cubicBezTo>
                    <a:pt x="102067" y="85286"/>
                    <a:pt x="102067" y="85286"/>
                    <a:pt x="104629" y="88578"/>
                  </a:cubicBezTo>
                  <a:cubicBezTo>
                    <a:pt x="104629" y="88578"/>
                    <a:pt x="104629" y="88578"/>
                    <a:pt x="106492" y="91271"/>
                  </a:cubicBezTo>
                  <a:cubicBezTo>
                    <a:pt x="106492" y="91271"/>
                    <a:pt x="106492" y="91271"/>
                    <a:pt x="110218" y="96059"/>
                  </a:cubicBezTo>
                  <a:cubicBezTo>
                    <a:pt x="110218" y="96059"/>
                    <a:pt x="110218" y="96059"/>
                    <a:pt x="112547" y="100249"/>
                  </a:cubicBezTo>
                  <a:cubicBezTo>
                    <a:pt x="112547" y="100249"/>
                    <a:pt x="112547" y="100249"/>
                    <a:pt x="113944" y="100548"/>
                  </a:cubicBezTo>
                  <a:cubicBezTo>
                    <a:pt x="113944" y="100548"/>
                    <a:pt x="113944" y="100548"/>
                    <a:pt x="115575" y="100847"/>
                  </a:cubicBezTo>
                  <a:cubicBezTo>
                    <a:pt x="115575" y="100847"/>
                    <a:pt x="115575" y="100847"/>
                    <a:pt x="118369" y="102044"/>
                  </a:cubicBezTo>
                  <a:cubicBezTo>
                    <a:pt x="118369" y="102044"/>
                    <a:pt x="118369" y="102044"/>
                    <a:pt x="119534" y="102942"/>
                  </a:cubicBezTo>
                  <a:cubicBezTo>
                    <a:pt x="119534" y="102942"/>
                    <a:pt x="119534" y="102942"/>
                    <a:pt x="119534" y="104139"/>
                  </a:cubicBezTo>
                  <a:cubicBezTo>
                    <a:pt x="119534" y="104139"/>
                    <a:pt x="119534" y="104139"/>
                    <a:pt x="120000" y="106833"/>
                  </a:cubicBezTo>
                  <a:cubicBezTo>
                    <a:pt x="120000" y="106833"/>
                    <a:pt x="120000" y="106833"/>
                    <a:pt x="120000" y="108029"/>
                  </a:cubicBezTo>
                  <a:cubicBezTo>
                    <a:pt x="120000" y="108029"/>
                    <a:pt x="120000" y="108029"/>
                    <a:pt x="120000" y="109226"/>
                  </a:cubicBezTo>
                  <a:cubicBezTo>
                    <a:pt x="120000" y="109226"/>
                    <a:pt x="120000" y="109226"/>
                    <a:pt x="120000" y="111920"/>
                  </a:cubicBezTo>
                  <a:cubicBezTo>
                    <a:pt x="120000" y="111920"/>
                    <a:pt x="120000" y="111920"/>
                    <a:pt x="119068" y="112817"/>
                  </a:cubicBezTo>
                  <a:cubicBezTo>
                    <a:pt x="119068" y="112817"/>
                    <a:pt x="119068" y="112817"/>
                    <a:pt x="118369" y="111620"/>
                  </a:cubicBezTo>
                  <a:cubicBezTo>
                    <a:pt x="118369" y="111620"/>
                    <a:pt x="118369" y="111620"/>
                    <a:pt x="117671" y="110124"/>
                  </a:cubicBezTo>
                  <a:cubicBezTo>
                    <a:pt x="117671" y="110124"/>
                    <a:pt x="117671" y="110124"/>
                    <a:pt x="116972" y="110723"/>
                  </a:cubicBezTo>
                  <a:cubicBezTo>
                    <a:pt x="116972" y="110723"/>
                    <a:pt x="116972" y="110723"/>
                    <a:pt x="117671" y="112219"/>
                  </a:cubicBezTo>
                  <a:cubicBezTo>
                    <a:pt x="117671" y="112219"/>
                    <a:pt x="117671" y="112219"/>
                    <a:pt x="117205" y="112518"/>
                  </a:cubicBezTo>
                  <a:cubicBezTo>
                    <a:pt x="117205" y="112518"/>
                    <a:pt x="117205" y="112518"/>
                    <a:pt x="116506" y="111920"/>
                  </a:cubicBezTo>
                  <a:cubicBezTo>
                    <a:pt x="116506" y="111920"/>
                    <a:pt x="116506" y="111920"/>
                    <a:pt x="115109" y="111321"/>
                  </a:cubicBezTo>
                  <a:cubicBezTo>
                    <a:pt x="115109" y="111321"/>
                    <a:pt x="115109" y="111321"/>
                    <a:pt x="115109" y="110124"/>
                  </a:cubicBezTo>
                  <a:cubicBezTo>
                    <a:pt x="115109" y="110124"/>
                    <a:pt x="115109" y="110124"/>
                    <a:pt x="114643" y="108628"/>
                  </a:cubicBezTo>
                  <a:cubicBezTo>
                    <a:pt x="114643" y="108628"/>
                    <a:pt x="114643" y="108628"/>
                    <a:pt x="113944" y="108029"/>
                  </a:cubicBezTo>
                  <a:cubicBezTo>
                    <a:pt x="113944" y="108029"/>
                    <a:pt x="113944" y="108029"/>
                    <a:pt x="113479" y="106833"/>
                  </a:cubicBezTo>
                  <a:cubicBezTo>
                    <a:pt x="113479" y="106833"/>
                    <a:pt x="113479" y="106833"/>
                    <a:pt x="111616" y="105037"/>
                  </a:cubicBezTo>
                  <a:cubicBezTo>
                    <a:pt x="111616" y="105037"/>
                    <a:pt x="111616" y="105037"/>
                    <a:pt x="109985" y="105336"/>
                  </a:cubicBezTo>
                  <a:cubicBezTo>
                    <a:pt x="109985" y="105336"/>
                    <a:pt x="109985" y="105336"/>
                    <a:pt x="110451" y="106234"/>
                  </a:cubicBezTo>
                  <a:cubicBezTo>
                    <a:pt x="110451" y="106234"/>
                    <a:pt x="110451" y="106234"/>
                    <a:pt x="110917" y="106833"/>
                  </a:cubicBezTo>
                  <a:cubicBezTo>
                    <a:pt x="110917" y="106833"/>
                    <a:pt x="110917" y="106833"/>
                    <a:pt x="112547" y="108029"/>
                  </a:cubicBezTo>
                  <a:cubicBezTo>
                    <a:pt x="112547" y="108029"/>
                    <a:pt x="112547" y="108029"/>
                    <a:pt x="113479" y="109226"/>
                  </a:cubicBezTo>
                  <a:cubicBezTo>
                    <a:pt x="113479" y="109226"/>
                    <a:pt x="113479" y="109226"/>
                    <a:pt x="113479" y="110124"/>
                  </a:cubicBezTo>
                  <a:cubicBezTo>
                    <a:pt x="113479" y="110124"/>
                    <a:pt x="113479" y="110124"/>
                    <a:pt x="114177" y="111022"/>
                  </a:cubicBezTo>
                  <a:cubicBezTo>
                    <a:pt x="114177" y="111022"/>
                    <a:pt x="114177" y="111022"/>
                    <a:pt x="114643" y="111920"/>
                  </a:cubicBezTo>
                  <a:cubicBezTo>
                    <a:pt x="114643" y="111920"/>
                    <a:pt x="114643" y="111920"/>
                    <a:pt x="115109" y="114015"/>
                  </a:cubicBezTo>
                  <a:cubicBezTo>
                    <a:pt x="115109" y="114015"/>
                    <a:pt x="115109" y="114015"/>
                    <a:pt x="115109" y="114613"/>
                  </a:cubicBezTo>
                  <a:cubicBezTo>
                    <a:pt x="115109" y="114613"/>
                    <a:pt x="115109" y="114613"/>
                    <a:pt x="114410" y="114912"/>
                  </a:cubicBezTo>
                  <a:cubicBezTo>
                    <a:pt x="114410" y="114912"/>
                    <a:pt x="114410" y="114912"/>
                    <a:pt x="113944" y="113416"/>
                  </a:cubicBezTo>
                  <a:cubicBezTo>
                    <a:pt x="113944" y="113416"/>
                    <a:pt x="113944" y="113416"/>
                    <a:pt x="113944" y="114912"/>
                  </a:cubicBezTo>
                  <a:cubicBezTo>
                    <a:pt x="113944" y="114912"/>
                    <a:pt x="113944" y="114912"/>
                    <a:pt x="113479" y="116109"/>
                  </a:cubicBezTo>
                  <a:cubicBezTo>
                    <a:pt x="113479" y="116109"/>
                    <a:pt x="113479" y="116109"/>
                    <a:pt x="112780" y="115810"/>
                  </a:cubicBezTo>
                  <a:cubicBezTo>
                    <a:pt x="112780" y="115810"/>
                    <a:pt x="112780" y="115810"/>
                    <a:pt x="111616" y="114314"/>
                  </a:cubicBezTo>
                  <a:cubicBezTo>
                    <a:pt x="111616" y="114314"/>
                    <a:pt x="111616" y="114314"/>
                    <a:pt x="110451" y="112518"/>
                  </a:cubicBezTo>
                  <a:cubicBezTo>
                    <a:pt x="110451" y="112518"/>
                    <a:pt x="110451" y="112518"/>
                    <a:pt x="109520" y="113117"/>
                  </a:cubicBezTo>
                  <a:cubicBezTo>
                    <a:pt x="109520" y="113117"/>
                    <a:pt x="109520" y="113117"/>
                    <a:pt x="108821" y="113117"/>
                  </a:cubicBezTo>
                  <a:cubicBezTo>
                    <a:pt x="108821" y="113117"/>
                    <a:pt x="108821" y="113117"/>
                    <a:pt x="109287" y="111321"/>
                  </a:cubicBezTo>
                  <a:cubicBezTo>
                    <a:pt x="109287" y="111321"/>
                    <a:pt x="109287" y="111321"/>
                    <a:pt x="110451" y="111022"/>
                  </a:cubicBezTo>
                  <a:cubicBezTo>
                    <a:pt x="110451" y="111022"/>
                    <a:pt x="110451" y="111022"/>
                    <a:pt x="109985" y="109226"/>
                  </a:cubicBezTo>
                  <a:cubicBezTo>
                    <a:pt x="109985" y="109226"/>
                    <a:pt x="109985" y="109226"/>
                    <a:pt x="108588" y="110124"/>
                  </a:cubicBezTo>
                  <a:cubicBezTo>
                    <a:pt x="108588" y="110124"/>
                    <a:pt x="108588" y="110124"/>
                    <a:pt x="109054" y="108329"/>
                  </a:cubicBezTo>
                  <a:cubicBezTo>
                    <a:pt x="109054" y="108329"/>
                    <a:pt x="109054" y="108329"/>
                    <a:pt x="108355" y="107132"/>
                  </a:cubicBezTo>
                  <a:cubicBezTo>
                    <a:pt x="108355" y="107132"/>
                    <a:pt x="108355" y="107132"/>
                    <a:pt x="108122" y="106234"/>
                  </a:cubicBezTo>
                  <a:cubicBezTo>
                    <a:pt x="108122" y="106234"/>
                    <a:pt x="108122" y="106234"/>
                    <a:pt x="108122" y="105336"/>
                  </a:cubicBezTo>
                  <a:cubicBezTo>
                    <a:pt x="108122" y="105336"/>
                    <a:pt x="108122" y="105336"/>
                    <a:pt x="109054" y="103541"/>
                  </a:cubicBezTo>
                  <a:cubicBezTo>
                    <a:pt x="109054" y="103541"/>
                    <a:pt x="109054" y="103541"/>
                    <a:pt x="107889" y="103541"/>
                  </a:cubicBezTo>
                  <a:cubicBezTo>
                    <a:pt x="107889" y="103541"/>
                    <a:pt x="107889" y="103541"/>
                    <a:pt x="107424" y="104139"/>
                  </a:cubicBezTo>
                  <a:cubicBezTo>
                    <a:pt x="107424" y="104139"/>
                    <a:pt x="107424" y="104139"/>
                    <a:pt x="107424" y="104738"/>
                  </a:cubicBezTo>
                  <a:cubicBezTo>
                    <a:pt x="107424" y="104738"/>
                    <a:pt x="107424" y="104738"/>
                    <a:pt x="107424" y="106533"/>
                  </a:cubicBezTo>
                  <a:cubicBezTo>
                    <a:pt x="107424" y="106533"/>
                    <a:pt x="107424" y="106533"/>
                    <a:pt x="106725" y="107132"/>
                  </a:cubicBezTo>
                  <a:cubicBezTo>
                    <a:pt x="106725" y="107132"/>
                    <a:pt x="106725" y="107132"/>
                    <a:pt x="106259" y="107730"/>
                  </a:cubicBezTo>
                  <a:cubicBezTo>
                    <a:pt x="106259" y="107730"/>
                    <a:pt x="106259" y="107132"/>
                    <a:pt x="106259" y="106833"/>
                  </a:cubicBezTo>
                  <a:cubicBezTo>
                    <a:pt x="106259" y="106533"/>
                    <a:pt x="106026" y="105635"/>
                    <a:pt x="106026" y="105635"/>
                  </a:cubicBezTo>
                  <a:cubicBezTo>
                    <a:pt x="106026" y="105635"/>
                    <a:pt x="105794" y="104738"/>
                    <a:pt x="105794" y="104139"/>
                  </a:cubicBezTo>
                  <a:cubicBezTo>
                    <a:pt x="105794" y="103840"/>
                    <a:pt x="105561" y="103241"/>
                    <a:pt x="105561" y="103241"/>
                  </a:cubicBezTo>
                  <a:cubicBezTo>
                    <a:pt x="105561" y="103241"/>
                    <a:pt x="105328" y="102643"/>
                    <a:pt x="105328" y="102344"/>
                  </a:cubicBezTo>
                  <a:cubicBezTo>
                    <a:pt x="105328" y="101745"/>
                    <a:pt x="105328" y="101446"/>
                    <a:pt x="105328" y="101446"/>
                  </a:cubicBezTo>
                  <a:cubicBezTo>
                    <a:pt x="105328" y="101446"/>
                    <a:pt x="105561" y="100847"/>
                    <a:pt x="106026" y="100847"/>
                  </a:cubicBezTo>
                  <a:cubicBezTo>
                    <a:pt x="106259" y="100548"/>
                    <a:pt x="106492" y="99950"/>
                    <a:pt x="106492" y="99950"/>
                  </a:cubicBezTo>
                  <a:cubicBezTo>
                    <a:pt x="106492" y="99950"/>
                    <a:pt x="106492" y="99950"/>
                    <a:pt x="107424" y="98753"/>
                  </a:cubicBezTo>
                  <a:cubicBezTo>
                    <a:pt x="107424" y="98753"/>
                    <a:pt x="107424" y="98753"/>
                    <a:pt x="106492" y="96658"/>
                  </a:cubicBezTo>
                  <a:cubicBezTo>
                    <a:pt x="106492" y="96658"/>
                    <a:pt x="106492" y="96658"/>
                    <a:pt x="106026" y="96957"/>
                  </a:cubicBezTo>
                  <a:cubicBezTo>
                    <a:pt x="106026" y="96957"/>
                    <a:pt x="106026" y="96957"/>
                    <a:pt x="105561" y="98453"/>
                  </a:cubicBezTo>
                  <a:cubicBezTo>
                    <a:pt x="105561" y="98453"/>
                    <a:pt x="105561" y="98453"/>
                    <a:pt x="104629" y="99950"/>
                  </a:cubicBezTo>
                  <a:cubicBezTo>
                    <a:pt x="104629" y="99950"/>
                    <a:pt x="104629" y="99950"/>
                    <a:pt x="103930" y="100548"/>
                  </a:cubicBezTo>
                  <a:cubicBezTo>
                    <a:pt x="103930" y="100548"/>
                    <a:pt x="103930" y="100548"/>
                    <a:pt x="103697" y="101147"/>
                  </a:cubicBezTo>
                  <a:cubicBezTo>
                    <a:pt x="103697" y="101147"/>
                    <a:pt x="103697" y="101147"/>
                    <a:pt x="104163" y="103541"/>
                  </a:cubicBezTo>
                  <a:cubicBezTo>
                    <a:pt x="104163" y="103541"/>
                    <a:pt x="104163" y="103541"/>
                    <a:pt x="105095" y="106833"/>
                  </a:cubicBezTo>
                  <a:cubicBezTo>
                    <a:pt x="105095" y="106833"/>
                    <a:pt x="105095" y="106833"/>
                    <a:pt x="104163" y="106533"/>
                  </a:cubicBezTo>
                  <a:cubicBezTo>
                    <a:pt x="104163" y="106533"/>
                    <a:pt x="104163" y="106533"/>
                    <a:pt x="102766" y="102942"/>
                  </a:cubicBezTo>
                  <a:cubicBezTo>
                    <a:pt x="102766" y="102942"/>
                    <a:pt x="102766" y="102942"/>
                    <a:pt x="101136" y="99950"/>
                  </a:cubicBezTo>
                  <a:cubicBezTo>
                    <a:pt x="101136" y="99950"/>
                    <a:pt x="101136" y="99950"/>
                    <a:pt x="100670" y="101745"/>
                  </a:cubicBezTo>
                  <a:cubicBezTo>
                    <a:pt x="100670" y="101745"/>
                    <a:pt x="100670" y="101745"/>
                    <a:pt x="100204" y="101446"/>
                  </a:cubicBezTo>
                  <a:cubicBezTo>
                    <a:pt x="100204" y="101446"/>
                    <a:pt x="100204" y="101446"/>
                    <a:pt x="99506" y="99351"/>
                  </a:cubicBezTo>
                  <a:cubicBezTo>
                    <a:pt x="99506" y="99351"/>
                    <a:pt x="99506" y="99351"/>
                    <a:pt x="98574" y="98453"/>
                  </a:cubicBezTo>
                  <a:cubicBezTo>
                    <a:pt x="98574" y="98453"/>
                    <a:pt x="98574" y="98453"/>
                    <a:pt x="96245" y="95162"/>
                  </a:cubicBezTo>
                  <a:cubicBezTo>
                    <a:pt x="96245" y="95162"/>
                    <a:pt x="96245" y="95162"/>
                    <a:pt x="96245" y="93067"/>
                  </a:cubicBezTo>
                  <a:cubicBezTo>
                    <a:pt x="96245" y="93067"/>
                    <a:pt x="96245" y="93067"/>
                    <a:pt x="95779" y="94264"/>
                  </a:cubicBezTo>
                  <a:cubicBezTo>
                    <a:pt x="95779" y="94264"/>
                    <a:pt x="95779" y="94264"/>
                    <a:pt x="94615" y="93665"/>
                  </a:cubicBezTo>
                  <a:cubicBezTo>
                    <a:pt x="94615" y="93665"/>
                    <a:pt x="94615" y="93665"/>
                    <a:pt x="92053" y="90673"/>
                  </a:cubicBezTo>
                  <a:cubicBezTo>
                    <a:pt x="92053" y="90673"/>
                    <a:pt x="92053" y="90673"/>
                    <a:pt x="90423" y="88279"/>
                  </a:cubicBezTo>
                  <a:cubicBezTo>
                    <a:pt x="90423" y="88279"/>
                    <a:pt x="90423" y="88279"/>
                    <a:pt x="89492" y="88578"/>
                  </a:cubicBezTo>
                  <a:cubicBezTo>
                    <a:pt x="89492" y="88578"/>
                    <a:pt x="89492" y="88578"/>
                    <a:pt x="87395" y="87980"/>
                  </a:cubicBezTo>
                  <a:cubicBezTo>
                    <a:pt x="87395" y="87980"/>
                    <a:pt x="87395" y="87980"/>
                    <a:pt x="85998" y="86184"/>
                  </a:cubicBezTo>
                  <a:cubicBezTo>
                    <a:pt x="85998" y="86184"/>
                    <a:pt x="85998" y="86184"/>
                    <a:pt x="85998" y="84089"/>
                  </a:cubicBezTo>
                  <a:cubicBezTo>
                    <a:pt x="85998" y="84089"/>
                    <a:pt x="85998" y="84089"/>
                    <a:pt x="85299" y="84688"/>
                  </a:cubicBezTo>
                  <a:cubicBezTo>
                    <a:pt x="85299" y="84688"/>
                    <a:pt x="85299" y="84688"/>
                    <a:pt x="82505" y="84688"/>
                  </a:cubicBezTo>
                  <a:cubicBezTo>
                    <a:pt x="82505" y="84688"/>
                    <a:pt x="82505" y="84688"/>
                    <a:pt x="81108" y="84389"/>
                  </a:cubicBezTo>
                  <a:cubicBezTo>
                    <a:pt x="81108" y="84389"/>
                    <a:pt x="81108" y="84389"/>
                    <a:pt x="79477" y="83790"/>
                  </a:cubicBezTo>
                  <a:cubicBezTo>
                    <a:pt x="79477" y="83790"/>
                    <a:pt x="79477" y="83790"/>
                    <a:pt x="76450" y="83491"/>
                  </a:cubicBezTo>
                  <a:cubicBezTo>
                    <a:pt x="76450" y="83491"/>
                    <a:pt x="76450" y="83491"/>
                    <a:pt x="73422" y="84389"/>
                  </a:cubicBezTo>
                  <a:cubicBezTo>
                    <a:pt x="73422" y="84389"/>
                    <a:pt x="73422" y="84389"/>
                    <a:pt x="71326" y="84987"/>
                  </a:cubicBezTo>
                  <a:cubicBezTo>
                    <a:pt x="71326" y="84987"/>
                    <a:pt x="71326" y="84987"/>
                    <a:pt x="71792" y="82593"/>
                  </a:cubicBezTo>
                  <a:cubicBezTo>
                    <a:pt x="71792" y="82593"/>
                    <a:pt x="71792" y="82593"/>
                    <a:pt x="71093" y="83191"/>
                  </a:cubicBezTo>
                  <a:cubicBezTo>
                    <a:pt x="71093" y="83191"/>
                    <a:pt x="71093" y="83191"/>
                    <a:pt x="69929" y="82294"/>
                  </a:cubicBezTo>
                  <a:cubicBezTo>
                    <a:pt x="69929" y="82294"/>
                    <a:pt x="69929" y="82294"/>
                    <a:pt x="68997" y="81695"/>
                  </a:cubicBezTo>
                  <a:cubicBezTo>
                    <a:pt x="68997" y="81695"/>
                    <a:pt x="68997" y="81695"/>
                    <a:pt x="68066" y="81695"/>
                  </a:cubicBezTo>
                  <a:cubicBezTo>
                    <a:pt x="68066" y="81695"/>
                    <a:pt x="68066" y="81695"/>
                    <a:pt x="67367" y="81695"/>
                  </a:cubicBezTo>
                  <a:cubicBezTo>
                    <a:pt x="67367" y="81695"/>
                    <a:pt x="67367" y="81695"/>
                    <a:pt x="66203" y="82593"/>
                  </a:cubicBezTo>
                  <a:cubicBezTo>
                    <a:pt x="66203" y="82593"/>
                    <a:pt x="66203" y="82593"/>
                    <a:pt x="65271" y="83191"/>
                  </a:cubicBezTo>
                  <a:cubicBezTo>
                    <a:pt x="65271" y="83191"/>
                    <a:pt x="65271" y="83191"/>
                    <a:pt x="64340" y="84688"/>
                  </a:cubicBezTo>
                  <a:cubicBezTo>
                    <a:pt x="64340" y="84688"/>
                    <a:pt x="64340" y="84688"/>
                    <a:pt x="63874" y="85286"/>
                  </a:cubicBezTo>
                  <a:cubicBezTo>
                    <a:pt x="63874" y="85286"/>
                    <a:pt x="63874" y="85286"/>
                    <a:pt x="62710" y="84987"/>
                  </a:cubicBezTo>
                  <a:cubicBezTo>
                    <a:pt x="62710" y="84987"/>
                    <a:pt x="62710" y="84987"/>
                    <a:pt x="63874" y="83790"/>
                  </a:cubicBezTo>
                  <a:cubicBezTo>
                    <a:pt x="63874" y="83790"/>
                    <a:pt x="63874" y="83790"/>
                    <a:pt x="65271" y="81995"/>
                  </a:cubicBezTo>
                  <a:cubicBezTo>
                    <a:pt x="65271" y="81995"/>
                    <a:pt x="65271" y="81995"/>
                    <a:pt x="66203" y="80798"/>
                  </a:cubicBezTo>
                  <a:cubicBezTo>
                    <a:pt x="66203" y="80798"/>
                    <a:pt x="66203" y="80798"/>
                    <a:pt x="66902" y="79600"/>
                  </a:cubicBezTo>
                  <a:cubicBezTo>
                    <a:pt x="66902" y="79600"/>
                    <a:pt x="66902" y="79600"/>
                    <a:pt x="66436" y="79600"/>
                  </a:cubicBezTo>
                  <a:cubicBezTo>
                    <a:pt x="66436" y="79600"/>
                    <a:pt x="66436" y="79600"/>
                    <a:pt x="65504" y="79002"/>
                  </a:cubicBezTo>
                  <a:cubicBezTo>
                    <a:pt x="65504" y="79002"/>
                    <a:pt x="65504" y="79002"/>
                    <a:pt x="65504" y="76907"/>
                  </a:cubicBezTo>
                  <a:cubicBezTo>
                    <a:pt x="65504" y="76907"/>
                    <a:pt x="65504" y="76907"/>
                    <a:pt x="64573" y="77805"/>
                  </a:cubicBezTo>
                  <a:cubicBezTo>
                    <a:pt x="64573" y="77805"/>
                    <a:pt x="64573" y="77805"/>
                    <a:pt x="64340" y="78104"/>
                  </a:cubicBezTo>
                  <a:cubicBezTo>
                    <a:pt x="64340" y="78104"/>
                    <a:pt x="64340" y="78104"/>
                    <a:pt x="62710" y="78104"/>
                  </a:cubicBezTo>
                  <a:cubicBezTo>
                    <a:pt x="62710" y="78104"/>
                    <a:pt x="62710" y="78104"/>
                    <a:pt x="61312" y="77805"/>
                  </a:cubicBezTo>
                  <a:cubicBezTo>
                    <a:pt x="61312" y="77805"/>
                    <a:pt x="61312" y="77805"/>
                    <a:pt x="60614" y="78703"/>
                  </a:cubicBezTo>
                  <a:cubicBezTo>
                    <a:pt x="60614" y="78703"/>
                    <a:pt x="60614" y="78703"/>
                    <a:pt x="60148" y="80498"/>
                  </a:cubicBezTo>
                  <a:cubicBezTo>
                    <a:pt x="60148" y="80498"/>
                    <a:pt x="60148" y="80498"/>
                    <a:pt x="61079" y="81995"/>
                  </a:cubicBezTo>
                  <a:cubicBezTo>
                    <a:pt x="61079" y="81995"/>
                    <a:pt x="61079" y="81995"/>
                    <a:pt x="60614" y="84389"/>
                  </a:cubicBezTo>
                  <a:cubicBezTo>
                    <a:pt x="60614" y="84389"/>
                    <a:pt x="60614" y="84389"/>
                    <a:pt x="59449" y="85885"/>
                  </a:cubicBezTo>
                  <a:cubicBezTo>
                    <a:pt x="59449" y="85885"/>
                    <a:pt x="59449" y="85885"/>
                    <a:pt x="58285" y="85885"/>
                  </a:cubicBezTo>
                  <a:cubicBezTo>
                    <a:pt x="58285" y="85885"/>
                    <a:pt x="58285" y="85885"/>
                    <a:pt x="56888" y="85885"/>
                  </a:cubicBezTo>
                  <a:cubicBezTo>
                    <a:pt x="56888" y="85885"/>
                    <a:pt x="56888" y="85885"/>
                    <a:pt x="56422" y="87980"/>
                  </a:cubicBezTo>
                  <a:cubicBezTo>
                    <a:pt x="56422" y="87980"/>
                    <a:pt x="56422" y="87980"/>
                    <a:pt x="54559" y="88877"/>
                  </a:cubicBezTo>
                  <a:cubicBezTo>
                    <a:pt x="54559" y="88877"/>
                    <a:pt x="54559" y="88877"/>
                    <a:pt x="54326" y="89476"/>
                  </a:cubicBezTo>
                  <a:cubicBezTo>
                    <a:pt x="54326" y="89476"/>
                    <a:pt x="54326" y="89476"/>
                    <a:pt x="52695" y="90972"/>
                  </a:cubicBezTo>
                  <a:cubicBezTo>
                    <a:pt x="52695" y="90972"/>
                    <a:pt x="52695" y="90972"/>
                    <a:pt x="51065" y="91571"/>
                  </a:cubicBezTo>
                  <a:cubicBezTo>
                    <a:pt x="51065" y="91571"/>
                    <a:pt x="51065" y="91571"/>
                    <a:pt x="50134" y="91870"/>
                  </a:cubicBezTo>
                  <a:cubicBezTo>
                    <a:pt x="50134" y="91870"/>
                    <a:pt x="50134" y="91870"/>
                    <a:pt x="49668" y="90972"/>
                  </a:cubicBezTo>
                  <a:cubicBezTo>
                    <a:pt x="49668" y="90972"/>
                    <a:pt x="49668" y="90972"/>
                    <a:pt x="49435" y="90374"/>
                  </a:cubicBezTo>
                  <a:cubicBezTo>
                    <a:pt x="49435" y="90374"/>
                    <a:pt x="49435" y="90374"/>
                    <a:pt x="50600" y="89775"/>
                  </a:cubicBezTo>
                  <a:cubicBezTo>
                    <a:pt x="50600" y="89775"/>
                    <a:pt x="50600" y="89775"/>
                    <a:pt x="51531" y="88279"/>
                  </a:cubicBezTo>
                  <a:cubicBezTo>
                    <a:pt x="51531" y="88279"/>
                    <a:pt x="51531" y="88279"/>
                    <a:pt x="50367" y="88279"/>
                  </a:cubicBezTo>
                  <a:cubicBezTo>
                    <a:pt x="50367" y="88279"/>
                    <a:pt x="50367" y="88279"/>
                    <a:pt x="49901" y="87381"/>
                  </a:cubicBezTo>
                  <a:cubicBezTo>
                    <a:pt x="49901" y="87381"/>
                    <a:pt x="49901" y="87381"/>
                    <a:pt x="51065" y="85286"/>
                  </a:cubicBezTo>
                  <a:cubicBezTo>
                    <a:pt x="51065" y="85286"/>
                    <a:pt x="51065" y="85286"/>
                    <a:pt x="51531" y="83191"/>
                  </a:cubicBezTo>
                  <a:cubicBezTo>
                    <a:pt x="51531" y="83191"/>
                    <a:pt x="51531" y="83191"/>
                    <a:pt x="52230" y="80199"/>
                  </a:cubicBezTo>
                  <a:cubicBezTo>
                    <a:pt x="52230" y="80199"/>
                    <a:pt x="52230" y="80199"/>
                    <a:pt x="53394" y="78404"/>
                  </a:cubicBezTo>
                  <a:cubicBezTo>
                    <a:pt x="53394" y="78404"/>
                    <a:pt x="53394" y="78404"/>
                    <a:pt x="57586" y="79002"/>
                  </a:cubicBezTo>
                  <a:cubicBezTo>
                    <a:pt x="57586" y="79002"/>
                    <a:pt x="57586" y="79002"/>
                    <a:pt x="56888" y="77805"/>
                  </a:cubicBezTo>
                  <a:cubicBezTo>
                    <a:pt x="56888" y="77805"/>
                    <a:pt x="56888" y="77805"/>
                    <a:pt x="55723" y="77506"/>
                  </a:cubicBezTo>
                  <a:cubicBezTo>
                    <a:pt x="55723" y="77506"/>
                    <a:pt x="55723" y="77506"/>
                    <a:pt x="53627" y="76309"/>
                  </a:cubicBezTo>
                  <a:cubicBezTo>
                    <a:pt x="53627" y="76309"/>
                    <a:pt x="53627" y="76309"/>
                    <a:pt x="51997" y="77207"/>
                  </a:cubicBezTo>
                  <a:cubicBezTo>
                    <a:pt x="51997" y="77207"/>
                    <a:pt x="51997" y="77207"/>
                    <a:pt x="50600" y="78703"/>
                  </a:cubicBezTo>
                  <a:cubicBezTo>
                    <a:pt x="50600" y="78703"/>
                    <a:pt x="50600" y="78703"/>
                    <a:pt x="49202" y="80199"/>
                  </a:cubicBezTo>
                  <a:cubicBezTo>
                    <a:pt x="49202" y="80199"/>
                    <a:pt x="49202" y="80199"/>
                    <a:pt x="48504" y="81995"/>
                  </a:cubicBezTo>
                  <a:cubicBezTo>
                    <a:pt x="48504" y="81995"/>
                    <a:pt x="48504" y="81995"/>
                    <a:pt x="48271" y="83491"/>
                  </a:cubicBezTo>
                  <a:cubicBezTo>
                    <a:pt x="48271" y="83491"/>
                    <a:pt x="48271" y="83491"/>
                    <a:pt x="47339" y="83491"/>
                  </a:cubicBezTo>
                  <a:cubicBezTo>
                    <a:pt x="47339" y="83491"/>
                    <a:pt x="47339" y="83491"/>
                    <a:pt x="47339" y="84089"/>
                  </a:cubicBezTo>
                  <a:cubicBezTo>
                    <a:pt x="47339" y="84089"/>
                    <a:pt x="47339" y="84089"/>
                    <a:pt x="47805" y="85286"/>
                  </a:cubicBezTo>
                  <a:cubicBezTo>
                    <a:pt x="47805" y="85286"/>
                    <a:pt x="47805" y="85286"/>
                    <a:pt x="47572" y="86184"/>
                  </a:cubicBezTo>
                  <a:cubicBezTo>
                    <a:pt x="47572" y="86184"/>
                    <a:pt x="47572" y="86184"/>
                    <a:pt x="46873" y="87082"/>
                  </a:cubicBezTo>
                  <a:cubicBezTo>
                    <a:pt x="46873" y="87082"/>
                    <a:pt x="46873" y="87082"/>
                    <a:pt x="45243" y="88279"/>
                  </a:cubicBezTo>
                  <a:cubicBezTo>
                    <a:pt x="45243" y="88279"/>
                    <a:pt x="45243" y="88279"/>
                    <a:pt x="44312" y="89177"/>
                  </a:cubicBezTo>
                  <a:cubicBezTo>
                    <a:pt x="44312" y="89177"/>
                    <a:pt x="44312" y="89177"/>
                    <a:pt x="43147" y="90673"/>
                  </a:cubicBezTo>
                  <a:cubicBezTo>
                    <a:pt x="43147" y="90673"/>
                    <a:pt x="43147" y="90673"/>
                    <a:pt x="42914" y="92169"/>
                  </a:cubicBezTo>
                  <a:cubicBezTo>
                    <a:pt x="42914" y="92169"/>
                    <a:pt x="42914" y="92169"/>
                    <a:pt x="44545" y="92768"/>
                  </a:cubicBezTo>
                  <a:cubicBezTo>
                    <a:pt x="44545" y="92768"/>
                    <a:pt x="44545" y="92768"/>
                    <a:pt x="44777" y="94862"/>
                  </a:cubicBezTo>
                  <a:cubicBezTo>
                    <a:pt x="44777" y="94862"/>
                    <a:pt x="44777" y="94862"/>
                    <a:pt x="44079" y="96059"/>
                  </a:cubicBezTo>
                  <a:cubicBezTo>
                    <a:pt x="44079" y="96059"/>
                    <a:pt x="44079" y="96059"/>
                    <a:pt x="42914" y="96957"/>
                  </a:cubicBezTo>
                  <a:cubicBezTo>
                    <a:pt x="42914" y="96957"/>
                    <a:pt x="42914" y="96957"/>
                    <a:pt x="41517" y="99351"/>
                  </a:cubicBezTo>
                  <a:cubicBezTo>
                    <a:pt x="41517" y="99351"/>
                    <a:pt x="41517" y="99351"/>
                    <a:pt x="39421" y="101147"/>
                  </a:cubicBezTo>
                  <a:cubicBezTo>
                    <a:pt x="39421" y="101147"/>
                    <a:pt x="39421" y="101147"/>
                    <a:pt x="35229" y="103840"/>
                  </a:cubicBezTo>
                  <a:cubicBezTo>
                    <a:pt x="35229" y="103840"/>
                    <a:pt x="35229" y="103840"/>
                    <a:pt x="34996" y="106234"/>
                  </a:cubicBezTo>
                  <a:cubicBezTo>
                    <a:pt x="34996" y="106234"/>
                    <a:pt x="34996" y="106234"/>
                    <a:pt x="33366" y="107132"/>
                  </a:cubicBezTo>
                  <a:cubicBezTo>
                    <a:pt x="33366" y="107132"/>
                    <a:pt x="33366" y="107132"/>
                    <a:pt x="31736" y="108329"/>
                  </a:cubicBezTo>
                  <a:cubicBezTo>
                    <a:pt x="31736" y="108329"/>
                    <a:pt x="31736" y="108329"/>
                    <a:pt x="29640" y="109226"/>
                  </a:cubicBezTo>
                  <a:cubicBezTo>
                    <a:pt x="29640" y="109226"/>
                    <a:pt x="29640" y="109226"/>
                    <a:pt x="28941" y="109825"/>
                  </a:cubicBezTo>
                  <a:cubicBezTo>
                    <a:pt x="28941" y="109825"/>
                    <a:pt x="28941" y="109825"/>
                    <a:pt x="28010" y="110723"/>
                  </a:cubicBezTo>
                  <a:cubicBezTo>
                    <a:pt x="28010" y="110723"/>
                    <a:pt x="28010" y="110723"/>
                    <a:pt x="27311" y="111620"/>
                  </a:cubicBezTo>
                  <a:cubicBezTo>
                    <a:pt x="27311" y="111620"/>
                    <a:pt x="27311" y="111620"/>
                    <a:pt x="26845" y="113416"/>
                  </a:cubicBezTo>
                  <a:cubicBezTo>
                    <a:pt x="26845" y="113416"/>
                    <a:pt x="26845" y="113416"/>
                    <a:pt x="25681" y="113715"/>
                  </a:cubicBezTo>
                  <a:cubicBezTo>
                    <a:pt x="25681" y="113715"/>
                    <a:pt x="25681" y="113715"/>
                    <a:pt x="24050" y="114314"/>
                  </a:cubicBezTo>
                  <a:cubicBezTo>
                    <a:pt x="24050" y="114314"/>
                    <a:pt x="24050" y="114314"/>
                    <a:pt x="22886" y="114314"/>
                  </a:cubicBezTo>
                  <a:cubicBezTo>
                    <a:pt x="22886" y="114314"/>
                    <a:pt x="22886" y="114314"/>
                    <a:pt x="21722" y="114912"/>
                  </a:cubicBezTo>
                  <a:cubicBezTo>
                    <a:pt x="21722" y="114912"/>
                    <a:pt x="21722" y="114912"/>
                    <a:pt x="20091" y="116109"/>
                  </a:cubicBezTo>
                  <a:cubicBezTo>
                    <a:pt x="20091" y="116109"/>
                    <a:pt x="20091" y="116109"/>
                    <a:pt x="20557" y="117606"/>
                  </a:cubicBezTo>
                  <a:cubicBezTo>
                    <a:pt x="20557" y="117606"/>
                    <a:pt x="20557" y="117606"/>
                    <a:pt x="20091" y="117905"/>
                  </a:cubicBezTo>
                  <a:cubicBezTo>
                    <a:pt x="20091" y="117905"/>
                    <a:pt x="20091" y="117905"/>
                    <a:pt x="18927" y="117007"/>
                  </a:cubicBezTo>
                  <a:cubicBezTo>
                    <a:pt x="18927" y="117007"/>
                    <a:pt x="18927" y="117007"/>
                    <a:pt x="17763" y="116408"/>
                  </a:cubicBezTo>
                  <a:cubicBezTo>
                    <a:pt x="17763" y="116408"/>
                    <a:pt x="17763" y="116408"/>
                    <a:pt x="16831" y="114613"/>
                  </a:cubicBezTo>
                  <a:cubicBezTo>
                    <a:pt x="16831" y="114613"/>
                    <a:pt x="16831" y="114613"/>
                    <a:pt x="16598" y="115211"/>
                  </a:cubicBezTo>
                  <a:cubicBezTo>
                    <a:pt x="16598" y="115211"/>
                    <a:pt x="16598" y="115211"/>
                    <a:pt x="16598" y="117606"/>
                  </a:cubicBezTo>
                  <a:cubicBezTo>
                    <a:pt x="16598" y="117606"/>
                    <a:pt x="16598" y="117606"/>
                    <a:pt x="15201" y="117606"/>
                  </a:cubicBezTo>
                  <a:cubicBezTo>
                    <a:pt x="15201" y="117606"/>
                    <a:pt x="15201" y="117606"/>
                    <a:pt x="15201" y="118503"/>
                  </a:cubicBezTo>
                  <a:cubicBezTo>
                    <a:pt x="15201" y="118503"/>
                    <a:pt x="15201" y="118503"/>
                    <a:pt x="13804" y="118503"/>
                  </a:cubicBezTo>
                  <a:cubicBezTo>
                    <a:pt x="13804" y="118503"/>
                    <a:pt x="13804" y="118503"/>
                    <a:pt x="13804" y="118204"/>
                  </a:cubicBezTo>
                  <a:cubicBezTo>
                    <a:pt x="13804" y="117905"/>
                    <a:pt x="13105" y="117905"/>
                    <a:pt x="13105" y="117905"/>
                  </a:cubicBezTo>
                  <a:cubicBezTo>
                    <a:pt x="13105" y="117905"/>
                    <a:pt x="13105" y="117905"/>
                    <a:pt x="12173" y="117905"/>
                  </a:cubicBezTo>
                  <a:cubicBezTo>
                    <a:pt x="12173" y="117905"/>
                    <a:pt x="12173" y="117905"/>
                    <a:pt x="11009" y="118204"/>
                  </a:cubicBezTo>
                  <a:cubicBezTo>
                    <a:pt x="11009" y="118204"/>
                    <a:pt x="11009" y="118204"/>
                    <a:pt x="9612" y="120000"/>
                  </a:cubicBezTo>
                  <a:cubicBezTo>
                    <a:pt x="9612" y="120000"/>
                    <a:pt x="9612" y="120000"/>
                    <a:pt x="7050" y="120000"/>
                  </a:cubicBezTo>
                  <a:cubicBezTo>
                    <a:pt x="7050" y="120000"/>
                    <a:pt x="7050" y="120000"/>
                    <a:pt x="4721" y="120000"/>
                  </a:cubicBezTo>
                  <a:cubicBezTo>
                    <a:pt x="4721" y="120000"/>
                    <a:pt x="4721" y="120000"/>
                    <a:pt x="4721" y="118802"/>
                  </a:cubicBezTo>
                  <a:cubicBezTo>
                    <a:pt x="4721" y="118802"/>
                    <a:pt x="4721" y="118802"/>
                    <a:pt x="6351" y="116408"/>
                  </a:cubicBezTo>
                  <a:cubicBezTo>
                    <a:pt x="6351" y="116408"/>
                    <a:pt x="6351" y="116408"/>
                    <a:pt x="9146" y="116408"/>
                  </a:cubicBezTo>
                  <a:cubicBezTo>
                    <a:pt x="9146" y="116408"/>
                    <a:pt x="9146" y="116408"/>
                    <a:pt x="10310" y="116408"/>
                  </a:cubicBezTo>
                  <a:cubicBezTo>
                    <a:pt x="10310" y="116408"/>
                    <a:pt x="10310" y="116408"/>
                    <a:pt x="11475" y="115511"/>
                  </a:cubicBezTo>
                  <a:cubicBezTo>
                    <a:pt x="11475" y="115511"/>
                    <a:pt x="11475" y="115511"/>
                    <a:pt x="13105" y="114912"/>
                  </a:cubicBezTo>
                  <a:cubicBezTo>
                    <a:pt x="13105" y="114912"/>
                    <a:pt x="13105" y="114912"/>
                    <a:pt x="13804" y="114314"/>
                  </a:cubicBezTo>
                  <a:cubicBezTo>
                    <a:pt x="13804" y="114314"/>
                    <a:pt x="13804" y="114314"/>
                    <a:pt x="14502" y="112817"/>
                  </a:cubicBezTo>
                  <a:cubicBezTo>
                    <a:pt x="14502" y="112817"/>
                    <a:pt x="14502" y="112817"/>
                    <a:pt x="15900" y="111920"/>
                  </a:cubicBezTo>
                  <a:cubicBezTo>
                    <a:pt x="15900" y="111920"/>
                    <a:pt x="15900" y="111920"/>
                    <a:pt x="17995" y="111620"/>
                  </a:cubicBezTo>
                  <a:cubicBezTo>
                    <a:pt x="17995" y="111620"/>
                    <a:pt x="17995" y="111620"/>
                    <a:pt x="19160" y="111620"/>
                  </a:cubicBezTo>
                  <a:cubicBezTo>
                    <a:pt x="19160" y="111620"/>
                    <a:pt x="19160" y="111620"/>
                    <a:pt x="20091" y="112817"/>
                  </a:cubicBezTo>
                  <a:cubicBezTo>
                    <a:pt x="20091" y="112817"/>
                    <a:pt x="20091" y="112817"/>
                    <a:pt x="21023" y="111920"/>
                  </a:cubicBezTo>
                  <a:cubicBezTo>
                    <a:pt x="21023" y="111920"/>
                    <a:pt x="21023" y="111920"/>
                    <a:pt x="21955" y="110124"/>
                  </a:cubicBezTo>
                  <a:cubicBezTo>
                    <a:pt x="21955" y="110124"/>
                    <a:pt x="21955" y="110124"/>
                    <a:pt x="23119" y="108628"/>
                  </a:cubicBezTo>
                  <a:cubicBezTo>
                    <a:pt x="23119" y="108628"/>
                    <a:pt x="23119" y="108628"/>
                    <a:pt x="24283" y="107730"/>
                  </a:cubicBezTo>
                  <a:cubicBezTo>
                    <a:pt x="24283" y="107730"/>
                    <a:pt x="24283" y="107730"/>
                    <a:pt x="26612" y="107132"/>
                  </a:cubicBezTo>
                  <a:cubicBezTo>
                    <a:pt x="26612" y="107132"/>
                    <a:pt x="26612" y="107132"/>
                    <a:pt x="27544" y="105935"/>
                  </a:cubicBezTo>
                  <a:cubicBezTo>
                    <a:pt x="27544" y="105935"/>
                    <a:pt x="27544" y="105935"/>
                    <a:pt x="28708" y="104438"/>
                  </a:cubicBezTo>
                  <a:cubicBezTo>
                    <a:pt x="28708" y="104438"/>
                    <a:pt x="28708" y="104438"/>
                    <a:pt x="30106" y="102942"/>
                  </a:cubicBezTo>
                  <a:cubicBezTo>
                    <a:pt x="30106" y="102942"/>
                    <a:pt x="30106" y="102942"/>
                    <a:pt x="31270" y="102044"/>
                  </a:cubicBezTo>
                  <a:cubicBezTo>
                    <a:pt x="31270" y="102044"/>
                    <a:pt x="31270" y="102044"/>
                    <a:pt x="31736" y="100249"/>
                  </a:cubicBezTo>
                  <a:cubicBezTo>
                    <a:pt x="31736" y="100249"/>
                    <a:pt x="31736" y="100249"/>
                    <a:pt x="31969" y="97556"/>
                  </a:cubicBezTo>
                  <a:cubicBezTo>
                    <a:pt x="31969" y="97556"/>
                    <a:pt x="31969" y="97556"/>
                    <a:pt x="32434" y="95760"/>
                  </a:cubicBezTo>
                  <a:cubicBezTo>
                    <a:pt x="32434" y="95760"/>
                    <a:pt x="32434" y="95760"/>
                    <a:pt x="32667" y="95162"/>
                  </a:cubicBezTo>
                  <a:cubicBezTo>
                    <a:pt x="32667" y="95162"/>
                    <a:pt x="32667" y="95162"/>
                    <a:pt x="33832" y="93067"/>
                  </a:cubicBezTo>
                  <a:cubicBezTo>
                    <a:pt x="33832" y="93067"/>
                    <a:pt x="33832" y="93067"/>
                    <a:pt x="33133" y="93067"/>
                  </a:cubicBezTo>
                  <a:cubicBezTo>
                    <a:pt x="33133" y="93067"/>
                    <a:pt x="33133" y="93067"/>
                    <a:pt x="31969" y="93366"/>
                  </a:cubicBezTo>
                  <a:cubicBezTo>
                    <a:pt x="31969" y="93366"/>
                    <a:pt x="31969" y="93366"/>
                    <a:pt x="31270" y="93366"/>
                  </a:cubicBezTo>
                  <a:cubicBezTo>
                    <a:pt x="31270" y="93366"/>
                    <a:pt x="31270" y="93366"/>
                    <a:pt x="30106" y="93067"/>
                  </a:cubicBezTo>
                  <a:cubicBezTo>
                    <a:pt x="30106" y="93067"/>
                    <a:pt x="30106" y="93067"/>
                    <a:pt x="29640" y="92468"/>
                  </a:cubicBezTo>
                  <a:cubicBezTo>
                    <a:pt x="29640" y="92468"/>
                    <a:pt x="29640" y="92468"/>
                    <a:pt x="30804" y="90972"/>
                  </a:cubicBezTo>
                  <a:cubicBezTo>
                    <a:pt x="30804" y="90972"/>
                    <a:pt x="30804" y="90972"/>
                    <a:pt x="29640" y="91271"/>
                  </a:cubicBezTo>
                  <a:cubicBezTo>
                    <a:pt x="29640" y="91271"/>
                    <a:pt x="29640" y="91271"/>
                    <a:pt x="28941" y="92169"/>
                  </a:cubicBezTo>
                  <a:cubicBezTo>
                    <a:pt x="28941" y="92169"/>
                    <a:pt x="28941" y="92169"/>
                    <a:pt x="28475" y="94264"/>
                  </a:cubicBezTo>
                  <a:cubicBezTo>
                    <a:pt x="28475" y="94264"/>
                    <a:pt x="28475" y="94264"/>
                    <a:pt x="27777" y="95162"/>
                  </a:cubicBezTo>
                  <a:cubicBezTo>
                    <a:pt x="27777" y="95162"/>
                    <a:pt x="27777" y="95162"/>
                    <a:pt x="27544" y="94264"/>
                  </a:cubicBezTo>
                  <a:cubicBezTo>
                    <a:pt x="27544" y="94264"/>
                    <a:pt x="27544" y="94264"/>
                    <a:pt x="26845" y="93067"/>
                  </a:cubicBezTo>
                  <a:cubicBezTo>
                    <a:pt x="26845" y="93067"/>
                    <a:pt x="26845" y="93067"/>
                    <a:pt x="25681" y="91571"/>
                  </a:cubicBezTo>
                  <a:cubicBezTo>
                    <a:pt x="25681" y="91571"/>
                    <a:pt x="25681" y="91571"/>
                    <a:pt x="23818" y="90074"/>
                  </a:cubicBezTo>
                  <a:cubicBezTo>
                    <a:pt x="23818" y="90074"/>
                    <a:pt x="23818" y="90074"/>
                    <a:pt x="23352" y="90074"/>
                  </a:cubicBezTo>
                  <a:cubicBezTo>
                    <a:pt x="23352" y="90074"/>
                    <a:pt x="23352" y="90074"/>
                    <a:pt x="21722" y="91571"/>
                  </a:cubicBezTo>
                  <a:cubicBezTo>
                    <a:pt x="21722" y="91571"/>
                    <a:pt x="21722" y="91571"/>
                    <a:pt x="20790" y="91571"/>
                  </a:cubicBezTo>
                  <a:cubicBezTo>
                    <a:pt x="20790" y="91571"/>
                    <a:pt x="20790" y="91571"/>
                    <a:pt x="19393" y="91571"/>
                  </a:cubicBezTo>
                  <a:cubicBezTo>
                    <a:pt x="19393" y="91571"/>
                    <a:pt x="19393" y="91571"/>
                    <a:pt x="19626" y="87680"/>
                  </a:cubicBezTo>
                  <a:cubicBezTo>
                    <a:pt x="19626" y="87680"/>
                    <a:pt x="19626" y="87680"/>
                    <a:pt x="19859" y="86483"/>
                  </a:cubicBezTo>
                  <a:cubicBezTo>
                    <a:pt x="19859" y="86483"/>
                    <a:pt x="19859" y="86483"/>
                    <a:pt x="20557" y="85286"/>
                  </a:cubicBezTo>
                  <a:cubicBezTo>
                    <a:pt x="20557" y="85286"/>
                    <a:pt x="20557" y="85286"/>
                    <a:pt x="20557" y="83790"/>
                  </a:cubicBezTo>
                  <a:cubicBezTo>
                    <a:pt x="20557" y="83790"/>
                    <a:pt x="20557" y="83790"/>
                    <a:pt x="20324" y="81396"/>
                  </a:cubicBezTo>
                  <a:cubicBezTo>
                    <a:pt x="20324" y="81396"/>
                    <a:pt x="20324" y="81396"/>
                    <a:pt x="19859" y="79002"/>
                  </a:cubicBezTo>
                  <a:cubicBezTo>
                    <a:pt x="19859" y="79002"/>
                    <a:pt x="19859" y="79002"/>
                    <a:pt x="19393" y="79600"/>
                  </a:cubicBezTo>
                  <a:cubicBezTo>
                    <a:pt x="19393" y="79600"/>
                    <a:pt x="19393" y="79600"/>
                    <a:pt x="18461" y="80798"/>
                  </a:cubicBezTo>
                  <a:cubicBezTo>
                    <a:pt x="18461" y="80798"/>
                    <a:pt x="18461" y="80798"/>
                    <a:pt x="17763" y="81396"/>
                  </a:cubicBezTo>
                  <a:cubicBezTo>
                    <a:pt x="17763" y="81396"/>
                    <a:pt x="17763" y="81396"/>
                    <a:pt x="17064" y="81396"/>
                  </a:cubicBezTo>
                  <a:cubicBezTo>
                    <a:pt x="17064" y="81396"/>
                    <a:pt x="17064" y="81396"/>
                    <a:pt x="16365" y="80498"/>
                  </a:cubicBezTo>
                  <a:cubicBezTo>
                    <a:pt x="16365" y="80498"/>
                    <a:pt x="16365" y="80498"/>
                    <a:pt x="15900" y="80498"/>
                  </a:cubicBezTo>
                  <a:cubicBezTo>
                    <a:pt x="15900" y="80498"/>
                    <a:pt x="15900" y="80498"/>
                    <a:pt x="14968" y="79900"/>
                  </a:cubicBezTo>
                  <a:cubicBezTo>
                    <a:pt x="14968" y="79900"/>
                    <a:pt x="14968" y="79900"/>
                    <a:pt x="14269" y="79002"/>
                  </a:cubicBezTo>
                  <a:cubicBezTo>
                    <a:pt x="14269" y="79002"/>
                    <a:pt x="14269" y="79002"/>
                    <a:pt x="13571" y="78404"/>
                  </a:cubicBezTo>
                  <a:cubicBezTo>
                    <a:pt x="13571" y="78404"/>
                    <a:pt x="13571" y="78404"/>
                    <a:pt x="12872" y="77506"/>
                  </a:cubicBezTo>
                  <a:cubicBezTo>
                    <a:pt x="12872" y="77506"/>
                    <a:pt x="12872" y="77506"/>
                    <a:pt x="12639" y="76608"/>
                  </a:cubicBezTo>
                  <a:cubicBezTo>
                    <a:pt x="12639" y="76608"/>
                    <a:pt x="12639" y="76608"/>
                    <a:pt x="12406" y="74513"/>
                  </a:cubicBezTo>
                  <a:cubicBezTo>
                    <a:pt x="12406" y="74513"/>
                    <a:pt x="12406" y="74513"/>
                    <a:pt x="13338" y="73616"/>
                  </a:cubicBezTo>
                  <a:cubicBezTo>
                    <a:pt x="13338" y="73616"/>
                    <a:pt x="13338" y="73616"/>
                    <a:pt x="14269" y="73616"/>
                  </a:cubicBezTo>
                  <a:cubicBezTo>
                    <a:pt x="14269" y="73616"/>
                    <a:pt x="14269" y="73616"/>
                    <a:pt x="15434" y="73616"/>
                  </a:cubicBezTo>
                  <a:cubicBezTo>
                    <a:pt x="15434" y="73616"/>
                    <a:pt x="15434" y="73616"/>
                    <a:pt x="16598" y="74513"/>
                  </a:cubicBezTo>
                  <a:cubicBezTo>
                    <a:pt x="16598" y="74513"/>
                    <a:pt x="16598" y="74513"/>
                    <a:pt x="17064" y="73017"/>
                  </a:cubicBezTo>
                  <a:cubicBezTo>
                    <a:pt x="17064" y="73017"/>
                    <a:pt x="17064" y="73017"/>
                    <a:pt x="16365" y="72119"/>
                  </a:cubicBezTo>
                  <a:cubicBezTo>
                    <a:pt x="16365" y="72119"/>
                    <a:pt x="16365" y="72119"/>
                    <a:pt x="16132" y="72119"/>
                  </a:cubicBezTo>
                  <a:cubicBezTo>
                    <a:pt x="16132" y="72119"/>
                    <a:pt x="16132" y="72119"/>
                    <a:pt x="14968" y="72119"/>
                  </a:cubicBezTo>
                  <a:cubicBezTo>
                    <a:pt x="14968" y="72119"/>
                    <a:pt x="14968" y="72119"/>
                    <a:pt x="14269" y="72119"/>
                  </a:cubicBezTo>
                  <a:cubicBezTo>
                    <a:pt x="14269" y="72119"/>
                    <a:pt x="14269" y="72119"/>
                    <a:pt x="12872" y="70922"/>
                  </a:cubicBezTo>
                  <a:cubicBezTo>
                    <a:pt x="12872" y="70922"/>
                    <a:pt x="12872" y="70922"/>
                    <a:pt x="12406" y="69725"/>
                  </a:cubicBezTo>
                  <a:cubicBezTo>
                    <a:pt x="12406" y="69725"/>
                    <a:pt x="12406" y="69725"/>
                    <a:pt x="11941" y="68229"/>
                  </a:cubicBezTo>
                  <a:cubicBezTo>
                    <a:pt x="11941" y="68229"/>
                    <a:pt x="11941" y="68229"/>
                    <a:pt x="11475" y="66733"/>
                  </a:cubicBezTo>
                  <a:cubicBezTo>
                    <a:pt x="11475" y="66733"/>
                    <a:pt x="11475" y="66733"/>
                    <a:pt x="11475" y="66134"/>
                  </a:cubicBezTo>
                  <a:cubicBezTo>
                    <a:pt x="11475" y="66134"/>
                    <a:pt x="11475" y="66134"/>
                    <a:pt x="11941" y="65536"/>
                  </a:cubicBezTo>
                  <a:cubicBezTo>
                    <a:pt x="11941" y="65536"/>
                    <a:pt x="11941" y="65536"/>
                    <a:pt x="12639" y="64039"/>
                  </a:cubicBezTo>
                  <a:cubicBezTo>
                    <a:pt x="12639" y="64039"/>
                    <a:pt x="12639" y="64039"/>
                    <a:pt x="13804" y="62244"/>
                  </a:cubicBezTo>
                  <a:cubicBezTo>
                    <a:pt x="13804" y="62244"/>
                    <a:pt x="13804" y="62244"/>
                    <a:pt x="15201" y="61047"/>
                  </a:cubicBezTo>
                  <a:cubicBezTo>
                    <a:pt x="15201" y="61047"/>
                    <a:pt x="15201" y="61047"/>
                    <a:pt x="16132" y="59551"/>
                  </a:cubicBezTo>
                  <a:cubicBezTo>
                    <a:pt x="16132" y="59551"/>
                    <a:pt x="16132" y="59551"/>
                    <a:pt x="16365" y="58054"/>
                  </a:cubicBezTo>
                  <a:cubicBezTo>
                    <a:pt x="16365" y="58054"/>
                    <a:pt x="16365" y="58054"/>
                    <a:pt x="17530" y="56558"/>
                  </a:cubicBezTo>
                  <a:cubicBezTo>
                    <a:pt x="17530" y="56558"/>
                    <a:pt x="17530" y="56558"/>
                    <a:pt x="18461" y="56259"/>
                  </a:cubicBezTo>
                  <a:cubicBezTo>
                    <a:pt x="18461" y="56259"/>
                    <a:pt x="18461" y="56259"/>
                    <a:pt x="19160" y="56857"/>
                  </a:cubicBezTo>
                  <a:cubicBezTo>
                    <a:pt x="19160" y="56857"/>
                    <a:pt x="19160" y="56857"/>
                    <a:pt x="19859" y="58054"/>
                  </a:cubicBezTo>
                  <a:cubicBezTo>
                    <a:pt x="19859" y="58054"/>
                    <a:pt x="19859" y="58054"/>
                    <a:pt x="20324" y="58054"/>
                  </a:cubicBezTo>
                  <a:cubicBezTo>
                    <a:pt x="20324" y="58054"/>
                    <a:pt x="20324" y="58054"/>
                    <a:pt x="21256" y="58054"/>
                  </a:cubicBezTo>
                  <a:cubicBezTo>
                    <a:pt x="21256" y="58054"/>
                    <a:pt x="21256" y="58054"/>
                    <a:pt x="21722" y="58054"/>
                  </a:cubicBezTo>
                  <a:cubicBezTo>
                    <a:pt x="21722" y="58054"/>
                    <a:pt x="21722" y="58054"/>
                    <a:pt x="22420" y="56857"/>
                  </a:cubicBezTo>
                  <a:cubicBezTo>
                    <a:pt x="22420" y="56857"/>
                    <a:pt x="22420" y="56857"/>
                    <a:pt x="23119" y="56857"/>
                  </a:cubicBezTo>
                  <a:cubicBezTo>
                    <a:pt x="23119" y="56857"/>
                    <a:pt x="23119" y="56857"/>
                    <a:pt x="23352" y="56259"/>
                  </a:cubicBezTo>
                  <a:cubicBezTo>
                    <a:pt x="23352" y="56259"/>
                    <a:pt x="23352" y="56259"/>
                    <a:pt x="23818" y="55361"/>
                  </a:cubicBezTo>
                  <a:cubicBezTo>
                    <a:pt x="23818" y="55361"/>
                    <a:pt x="23818" y="55361"/>
                    <a:pt x="24050" y="56259"/>
                  </a:cubicBezTo>
                  <a:cubicBezTo>
                    <a:pt x="24050" y="56259"/>
                    <a:pt x="24050" y="56259"/>
                    <a:pt x="24749" y="56259"/>
                  </a:cubicBezTo>
                  <a:cubicBezTo>
                    <a:pt x="24749" y="56259"/>
                    <a:pt x="24749" y="56259"/>
                    <a:pt x="25215" y="56259"/>
                  </a:cubicBezTo>
                  <a:cubicBezTo>
                    <a:pt x="25215" y="56259"/>
                    <a:pt x="25215" y="56259"/>
                    <a:pt x="26147" y="56259"/>
                  </a:cubicBezTo>
                  <a:cubicBezTo>
                    <a:pt x="26147" y="56259"/>
                    <a:pt x="26147" y="56259"/>
                    <a:pt x="26845" y="55361"/>
                  </a:cubicBezTo>
                  <a:cubicBezTo>
                    <a:pt x="26845" y="55361"/>
                    <a:pt x="26845" y="55361"/>
                    <a:pt x="27544" y="55361"/>
                  </a:cubicBezTo>
                  <a:cubicBezTo>
                    <a:pt x="27544" y="55361"/>
                    <a:pt x="27544" y="55361"/>
                    <a:pt x="27777" y="53266"/>
                  </a:cubicBezTo>
                  <a:cubicBezTo>
                    <a:pt x="27777" y="53266"/>
                    <a:pt x="27777" y="53266"/>
                    <a:pt x="27311" y="51770"/>
                  </a:cubicBezTo>
                  <a:cubicBezTo>
                    <a:pt x="27311" y="51770"/>
                    <a:pt x="27311" y="51770"/>
                    <a:pt x="26845" y="49376"/>
                  </a:cubicBezTo>
                  <a:cubicBezTo>
                    <a:pt x="26845" y="49376"/>
                    <a:pt x="26845" y="49376"/>
                    <a:pt x="27777" y="49376"/>
                  </a:cubicBezTo>
                  <a:cubicBezTo>
                    <a:pt x="27777" y="49376"/>
                    <a:pt x="27777" y="49376"/>
                    <a:pt x="28708" y="48179"/>
                  </a:cubicBezTo>
                  <a:cubicBezTo>
                    <a:pt x="28708" y="48179"/>
                    <a:pt x="28708" y="48179"/>
                    <a:pt x="28475" y="46383"/>
                  </a:cubicBezTo>
                  <a:cubicBezTo>
                    <a:pt x="28475" y="46383"/>
                    <a:pt x="28475" y="46383"/>
                    <a:pt x="27078" y="46084"/>
                  </a:cubicBezTo>
                  <a:cubicBezTo>
                    <a:pt x="27078" y="46084"/>
                    <a:pt x="27078" y="46084"/>
                    <a:pt x="26379" y="46084"/>
                  </a:cubicBezTo>
                  <a:cubicBezTo>
                    <a:pt x="26379" y="46084"/>
                    <a:pt x="26379" y="46084"/>
                    <a:pt x="25681" y="46383"/>
                  </a:cubicBezTo>
                  <a:cubicBezTo>
                    <a:pt x="25681" y="46383"/>
                    <a:pt x="25681" y="46383"/>
                    <a:pt x="24982" y="46982"/>
                  </a:cubicBezTo>
                  <a:cubicBezTo>
                    <a:pt x="24982" y="46982"/>
                    <a:pt x="24982" y="46982"/>
                    <a:pt x="24516" y="48179"/>
                  </a:cubicBezTo>
                  <a:cubicBezTo>
                    <a:pt x="24516" y="48179"/>
                    <a:pt x="24516" y="48179"/>
                    <a:pt x="23818" y="48179"/>
                  </a:cubicBezTo>
                  <a:cubicBezTo>
                    <a:pt x="23818" y="48179"/>
                    <a:pt x="23818" y="48179"/>
                    <a:pt x="23119" y="46383"/>
                  </a:cubicBezTo>
                  <a:cubicBezTo>
                    <a:pt x="23119" y="46383"/>
                    <a:pt x="23119" y="46383"/>
                    <a:pt x="21256" y="46383"/>
                  </a:cubicBezTo>
                  <a:cubicBezTo>
                    <a:pt x="21256" y="46383"/>
                    <a:pt x="21256" y="46383"/>
                    <a:pt x="19160" y="46383"/>
                  </a:cubicBezTo>
                  <a:cubicBezTo>
                    <a:pt x="19160" y="46383"/>
                    <a:pt x="19160" y="46383"/>
                    <a:pt x="17530" y="45785"/>
                  </a:cubicBezTo>
                  <a:cubicBezTo>
                    <a:pt x="17530" y="45785"/>
                    <a:pt x="17530" y="45785"/>
                    <a:pt x="15900" y="44887"/>
                  </a:cubicBezTo>
                  <a:cubicBezTo>
                    <a:pt x="15900" y="44887"/>
                    <a:pt x="15900" y="44887"/>
                    <a:pt x="14968" y="43391"/>
                  </a:cubicBezTo>
                  <a:cubicBezTo>
                    <a:pt x="14968" y="43391"/>
                    <a:pt x="14968" y="43391"/>
                    <a:pt x="14735" y="40399"/>
                  </a:cubicBezTo>
                  <a:cubicBezTo>
                    <a:pt x="14735" y="40399"/>
                    <a:pt x="14735" y="40399"/>
                    <a:pt x="15900" y="39800"/>
                  </a:cubicBezTo>
                  <a:cubicBezTo>
                    <a:pt x="15900" y="39800"/>
                    <a:pt x="15900" y="39800"/>
                    <a:pt x="16598" y="39201"/>
                  </a:cubicBezTo>
                  <a:cubicBezTo>
                    <a:pt x="16598" y="39201"/>
                    <a:pt x="16598" y="39201"/>
                    <a:pt x="14968" y="38304"/>
                  </a:cubicBezTo>
                  <a:cubicBezTo>
                    <a:pt x="14968" y="38304"/>
                    <a:pt x="14968" y="38304"/>
                    <a:pt x="14036" y="37406"/>
                  </a:cubicBezTo>
                  <a:cubicBezTo>
                    <a:pt x="14036" y="37406"/>
                    <a:pt x="14036" y="37406"/>
                    <a:pt x="12872" y="36209"/>
                  </a:cubicBezTo>
                  <a:cubicBezTo>
                    <a:pt x="12872" y="36209"/>
                    <a:pt x="12872" y="36209"/>
                    <a:pt x="12639" y="35610"/>
                  </a:cubicBezTo>
                  <a:cubicBezTo>
                    <a:pt x="12639" y="35610"/>
                    <a:pt x="12639" y="35610"/>
                    <a:pt x="13571" y="34713"/>
                  </a:cubicBezTo>
                  <a:cubicBezTo>
                    <a:pt x="13571" y="34713"/>
                    <a:pt x="13571" y="34713"/>
                    <a:pt x="14269" y="34713"/>
                  </a:cubicBezTo>
                  <a:cubicBezTo>
                    <a:pt x="14269" y="34713"/>
                    <a:pt x="14269" y="34713"/>
                    <a:pt x="15667" y="34413"/>
                  </a:cubicBezTo>
                  <a:cubicBezTo>
                    <a:pt x="15667" y="34413"/>
                    <a:pt x="15667" y="34413"/>
                    <a:pt x="17530" y="32917"/>
                  </a:cubicBezTo>
                  <a:cubicBezTo>
                    <a:pt x="17530" y="32917"/>
                    <a:pt x="17530" y="32917"/>
                    <a:pt x="17763" y="33516"/>
                  </a:cubicBezTo>
                  <a:cubicBezTo>
                    <a:pt x="17763" y="33516"/>
                    <a:pt x="17763" y="33516"/>
                    <a:pt x="18927" y="32917"/>
                  </a:cubicBezTo>
                  <a:cubicBezTo>
                    <a:pt x="18927" y="32917"/>
                    <a:pt x="18927" y="32917"/>
                    <a:pt x="18927" y="32618"/>
                  </a:cubicBezTo>
                  <a:cubicBezTo>
                    <a:pt x="18927" y="32618"/>
                    <a:pt x="18927" y="32618"/>
                    <a:pt x="19626" y="32319"/>
                  </a:cubicBezTo>
                  <a:cubicBezTo>
                    <a:pt x="19626" y="32319"/>
                    <a:pt x="19626" y="32319"/>
                    <a:pt x="21023" y="32019"/>
                  </a:cubicBezTo>
                  <a:cubicBezTo>
                    <a:pt x="21023" y="32019"/>
                    <a:pt x="21023" y="32019"/>
                    <a:pt x="22653" y="32019"/>
                  </a:cubicBezTo>
                  <a:cubicBezTo>
                    <a:pt x="22653" y="32019"/>
                    <a:pt x="22653" y="32019"/>
                    <a:pt x="23352" y="32618"/>
                  </a:cubicBezTo>
                  <a:cubicBezTo>
                    <a:pt x="23352" y="32618"/>
                    <a:pt x="23352" y="32618"/>
                    <a:pt x="22886" y="34114"/>
                  </a:cubicBezTo>
                  <a:cubicBezTo>
                    <a:pt x="22886" y="34114"/>
                    <a:pt x="22886" y="34114"/>
                    <a:pt x="22886" y="34713"/>
                  </a:cubicBezTo>
                  <a:cubicBezTo>
                    <a:pt x="22886" y="34713"/>
                    <a:pt x="22886" y="34713"/>
                    <a:pt x="23585" y="35311"/>
                  </a:cubicBezTo>
                  <a:cubicBezTo>
                    <a:pt x="23585" y="35311"/>
                    <a:pt x="23585" y="35311"/>
                    <a:pt x="24283" y="36209"/>
                  </a:cubicBezTo>
                  <a:cubicBezTo>
                    <a:pt x="24283" y="36209"/>
                    <a:pt x="24283" y="36209"/>
                    <a:pt x="25681" y="36209"/>
                  </a:cubicBezTo>
                  <a:cubicBezTo>
                    <a:pt x="25681" y="36209"/>
                    <a:pt x="25681" y="36209"/>
                    <a:pt x="27544" y="36808"/>
                  </a:cubicBezTo>
                  <a:cubicBezTo>
                    <a:pt x="27544" y="36808"/>
                    <a:pt x="27544" y="36808"/>
                    <a:pt x="28941" y="35910"/>
                  </a:cubicBezTo>
                  <a:cubicBezTo>
                    <a:pt x="28941" y="35910"/>
                    <a:pt x="28941" y="35910"/>
                    <a:pt x="29873" y="34713"/>
                  </a:cubicBezTo>
                  <a:cubicBezTo>
                    <a:pt x="29873" y="34713"/>
                    <a:pt x="29873" y="34713"/>
                    <a:pt x="31037" y="33815"/>
                  </a:cubicBezTo>
                  <a:cubicBezTo>
                    <a:pt x="31037" y="33815"/>
                    <a:pt x="30106" y="33216"/>
                    <a:pt x="29873" y="33216"/>
                  </a:cubicBezTo>
                  <a:cubicBezTo>
                    <a:pt x="29407" y="33216"/>
                    <a:pt x="28941" y="32618"/>
                    <a:pt x="28941" y="32618"/>
                  </a:cubicBezTo>
                  <a:cubicBezTo>
                    <a:pt x="28941" y="32618"/>
                    <a:pt x="28941" y="32618"/>
                    <a:pt x="28243" y="32019"/>
                  </a:cubicBezTo>
                  <a:cubicBezTo>
                    <a:pt x="28243" y="32019"/>
                    <a:pt x="28243" y="32019"/>
                    <a:pt x="28243" y="30822"/>
                  </a:cubicBezTo>
                  <a:cubicBezTo>
                    <a:pt x="28243" y="30822"/>
                    <a:pt x="28243" y="30822"/>
                    <a:pt x="28010" y="29326"/>
                  </a:cubicBezTo>
                  <a:cubicBezTo>
                    <a:pt x="28010" y="29326"/>
                    <a:pt x="28010" y="29326"/>
                    <a:pt x="24516" y="28129"/>
                  </a:cubicBezTo>
                  <a:cubicBezTo>
                    <a:pt x="24516" y="28129"/>
                    <a:pt x="24516" y="28129"/>
                    <a:pt x="24516" y="23640"/>
                  </a:cubicBezTo>
                  <a:cubicBezTo>
                    <a:pt x="24516" y="23640"/>
                    <a:pt x="24516" y="23640"/>
                    <a:pt x="22886" y="21546"/>
                  </a:cubicBezTo>
                  <a:cubicBezTo>
                    <a:pt x="22886" y="21546"/>
                    <a:pt x="22886" y="21546"/>
                    <a:pt x="19626" y="17057"/>
                  </a:cubicBezTo>
                  <a:cubicBezTo>
                    <a:pt x="19626" y="17057"/>
                    <a:pt x="19626" y="17057"/>
                    <a:pt x="20091" y="17057"/>
                  </a:cubicBezTo>
                  <a:cubicBezTo>
                    <a:pt x="20091" y="17057"/>
                    <a:pt x="20091" y="17057"/>
                    <a:pt x="20091" y="16159"/>
                  </a:cubicBezTo>
                  <a:cubicBezTo>
                    <a:pt x="20091" y="16159"/>
                    <a:pt x="20091" y="16159"/>
                    <a:pt x="21256" y="16159"/>
                  </a:cubicBezTo>
                  <a:cubicBezTo>
                    <a:pt x="21256" y="16159"/>
                    <a:pt x="21256" y="16159"/>
                    <a:pt x="21256" y="14962"/>
                  </a:cubicBezTo>
                  <a:cubicBezTo>
                    <a:pt x="21256" y="14962"/>
                    <a:pt x="21256" y="14962"/>
                    <a:pt x="21489" y="13466"/>
                  </a:cubicBezTo>
                  <a:cubicBezTo>
                    <a:pt x="21489" y="13466"/>
                    <a:pt x="21489" y="13466"/>
                    <a:pt x="22187" y="13466"/>
                  </a:cubicBezTo>
                  <a:cubicBezTo>
                    <a:pt x="22187" y="13466"/>
                    <a:pt x="22187" y="13466"/>
                    <a:pt x="22886" y="14064"/>
                  </a:cubicBezTo>
                  <a:cubicBezTo>
                    <a:pt x="22886" y="14064"/>
                    <a:pt x="22886" y="14064"/>
                    <a:pt x="24050" y="14064"/>
                  </a:cubicBezTo>
                  <a:cubicBezTo>
                    <a:pt x="24050" y="14064"/>
                    <a:pt x="24050" y="14064"/>
                    <a:pt x="24516" y="14064"/>
                  </a:cubicBezTo>
                  <a:cubicBezTo>
                    <a:pt x="24516" y="14064"/>
                    <a:pt x="24516" y="14064"/>
                    <a:pt x="25681" y="14064"/>
                  </a:cubicBezTo>
                  <a:cubicBezTo>
                    <a:pt x="25681" y="14064"/>
                    <a:pt x="25681" y="14064"/>
                    <a:pt x="27777" y="13166"/>
                  </a:cubicBezTo>
                  <a:cubicBezTo>
                    <a:pt x="27777" y="13166"/>
                    <a:pt x="27777" y="13166"/>
                    <a:pt x="28475" y="12269"/>
                  </a:cubicBezTo>
                  <a:cubicBezTo>
                    <a:pt x="28475" y="12269"/>
                    <a:pt x="28475" y="12269"/>
                    <a:pt x="29174" y="10773"/>
                  </a:cubicBezTo>
                  <a:cubicBezTo>
                    <a:pt x="29174" y="10773"/>
                    <a:pt x="29174" y="10773"/>
                    <a:pt x="29174" y="8379"/>
                  </a:cubicBezTo>
                  <a:cubicBezTo>
                    <a:pt x="29174" y="8379"/>
                    <a:pt x="29174" y="8379"/>
                    <a:pt x="29873" y="8379"/>
                  </a:cubicBezTo>
                  <a:cubicBezTo>
                    <a:pt x="29873" y="8379"/>
                    <a:pt x="29873" y="8379"/>
                    <a:pt x="30571" y="7481"/>
                  </a:cubicBezTo>
                  <a:cubicBezTo>
                    <a:pt x="30571" y="7481"/>
                    <a:pt x="30571" y="7481"/>
                    <a:pt x="31969" y="5984"/>
                  </a:cubicBezTo>
                  <a:cubicBezTo>
                    <a:pt x="31969" y="5984"/>
                    <a:pt x="31969" y="5984"/>
                    <a:pt x="34530" y="5386"/>
                  </a:cubicBezTo>
                  <a:cubicBezTo>
                    <a:pt x="34530" y="5386"/>
                    <a:pt x="34530" y="5386"/>
                    <a:pt x="35462" y="3890"/>
                  </a:cubicBezTo>
                  <a:cubicBezTo>
                    <a:pt x="35462" y="3890"/>
                    <a:pt x="35462" y="3890"/>
                    <a:pt x="36393" y="3291"/>
                  </a:cubicBezTo>
                  <a:cubicBezTo>
                    <a:pt x="36393" y="3291"/>
                    <a:pt x="36393" y="3291"/>
                    <a:pt x="37092" y="2393"/>
                  </a:cubicBezTo>
                  <a:cubicBezTo>
                    <a:pt x="37092" y="2393"/>
                    <a:pt x="37092" y="2393"/>
                    <a:pt x="40818" y="2693"/>
                  </a:cubicBezTo>
                  <a:cubicBezTo>
                    <a:pt x="40818" y="2693"/>
                    <a:pt x="40818" y="2693"/>
                    <a:pt x="41284" y="1197"/>
                  </a:cubicBezTo>
                  <a:cubicBezTo>
                    <a:pt x="41284" y="1197"/>
                    <a:pt x="41284" y="1197"/>
                    <a:pt x="43147" y="0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8" name="Shape 1437">
              <a:extLst>
                <a:ext uri="{FF2B5EF4-FFF2-40B4-BE49-F238E27FC236}">
                  <a16:creationId xmlns:a16="http://schemas.microsoft.com/office/drawing/2014/main" id="{846CCBE4-0D61-2ECE-B8F4-D72FF6E1E0BA}"/>
                </a:ext>
              </a:extLst>
            </p:cNvPr>
            <p:cNvSpPr/>
            <p:nvPr/>
          </p:nvSpPr>
          <p:spPr>
            <a:xfrm>
              <a:off x="5957637" y="3282926"/>
              <a:ext cx="448593" cy="2850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419" y="71716"/>
                  </a:moveTo>
                  <a:cubicBezTo>
                    <a:pt x="96188" y="71716"/>
                    <a:pt x="96188" y="71716"/>
                    <a:pt x="96188" y="71716"/>
                  </a:cubicBezTo>
                  <a:cubicBezTo>
                    <a:pt x="97724" y="71716"/>
                    <a:pt x="97724" y="71716"/>
                    <a:pt x="97724" y="71716"/>
                  </a:cubicBezTo>
                  <a:cubicBezTo>
                    <a:pt x="100028" y="74100"/>
                    <a:pt x="100028" y="74100"/>
                    <a:pt x="100028" y="74100"/>
                  </a:cubicBezTo>
                  <a:cubicBezTo>
                    <a:pt x="101948" y="77080"/>
                    <a:pt x="101948" y="77080"/>
                    <a:pt x="101948" y="77080"/>
                  </a:cubicBezTo>
                  <a:cubicBezTo>
                    <a:pt x="101948" y="77080"/>
                    <a:pt x="103101" y="77677"/>
                    <a:pt x="103485" y="77677"/>
                  </a:cubicBezTo>
                  <a:cubicBezTo>
                    <a:pt x="103869" y="77677"/>
                    <a:pt x="104253" y="77677"/>
                    <a:pt x="104637" y="77677"/>
                  </a:cubicBezTo>
                  <a:cubicBezTo>
                    <a:pt x="105021" y="77677"/>
                    <a:pt x="106557" y="77677"/>
                    <a:pt x="106557" y="77677"/>
                  </a:cubicBezTo>
                  <a:cubicBezTo>
                    <a:pt x="110398" y="80061"/>
                    <a:pt x="110398" y="80061"/>
                    <a:pt x="110398" y="80061"/>
                  </a:cubicBezTo>
                  <a:cubicBezTo>
                    <a:pt x="112702" y="83042"/>
                    <a:pt x="112702" y="83042"/>
                    <a:pt x="112702" y="83042"/>
                  </a:cubicBezTo>
                  <a:cubicBezTo>
                    <a:pt x="112702" y="85426"/>
                    <a:pt x="112702" y="85426"/>
                    <a:pt x="112702" y="85426"/>
                  </a:cubicBezTo>
                  <a:cubicBezTo>
                    <a:pt x="113470" y="90791"/>
                    <a:pt x="113470" y="90791"/>
                    <a:pt x="113470" y="90791"/>
                  </a:cubicBezTo>
                  <a:cubicBezTo>
                    <a:pt x="114623" y="90791"/>
                    <a:pt x="114623" y="90791"/>
                    <a:pt x="114623" y="90791"/>
                  </a:cubicBezTo>
                  <a:cubicBezTo>
                    <a:pt x="115391" y="90791"/>
                    <a:pt x="115391" y="90791"/>
                    <a:pt x="115391" y="90791"/>
                  </a:cubicBezTo>
                  <a:cubicBezTo>
                    <a:pt x="115391" y="94367"/>
                    <a:pt x="115391" y="94367"/>
                    <a:pt x="115391" y="94367"/>
                  </a:cubicBezTo>
                  <a:cubicBezTo>
                    <a:pt x="116543" y="94367"/>
                    <a:pt x="116543" y="94367"/>
                    <a:pt x="116543" y="94367"/>
                  </a:cubicBezTo>
                  <a:cubicBezTo>
                    <a:pt x="118079" y="96752"/>
                    <a:pt x="118079" y="96752"/>
                    <a:pt x="118079" y="96752"/>
                  </a:cubicBezTo>
                  <a:cubicBezTo>
                    <a:pt x="120000" y="96752"/>
                    <a:pt x="120000" y="96752"/>
                    <a:pt x="120000" y="96752"/>
                  </a:cubicBezTo>
                  <a:cubicBezTo>
                    <a:pt x="118079" y="100924"/>
                    <a:pt x="118079" y="100924"/>
                    <a:pt x="118079" y="100924"/>
                  </a:cubicBezTo>
                  <a:cubicBezTo>
                    <a:pt x="116543" y="102117"/>
                    <a:pt x="116543" y="102117"/>
                    <a:pt x="116543" y="102117"/>
                  </a:cubicBezTo>
                  <a:cubicBezTo>
                    <a:pt x="114623" y="107482"/>
                    <a:pt x="114623" y="107482"/>
                    <a:pt x="114623" y="107482"/>
                  </a:cubicBezTo>
                  <a:cubicBezTo>
                    <a:pt x="112318" y="108674"/>
                    <a:pt x="112318" y="108674"/>
                    <a:pt x="112318" y="108674"/>
                  </a:cubicBezTo>
                  <a:cubicBezTo>
                    <a:pt x="107709" y="108674"/>
                    <a:pt x="107709" y="108674"/>
                    <a:pt x="107709" y="108674"/>
                  </a:cubicBezTo>
                  <a:cubicBezTo>
                    <a:pt x="106941" y="110462"/>
                    <a:pt x="106941" y="110462"/>
                    <a:pt x="106941" y="110462"/>
                  </a:cubicBezTo>
                  <a:cubicBezTo>
                    <a:pt x="103869" y="110462"/>
                    <a:pt x="103869" y="110462"/>
                    <a:pt x="103869" y="110462"/>
                  </a:cubicBezTo>
                  <a:cubicBezTo>
                    <a:pt x="103101" y="114635"/>
                    <a:pt x="103101" y="114635"/>
                    <a:pt x="103101" y="114635"/>
                  </a:cubicBezTo>
                  <a:cubicBezTo>
                    <a:pt x="102717" y="117615"/>
                    <a:pt x="102717" y="117615"/>
                    <a:pt x="102717" y="117615"/>
                  </a:cubicBezTo>
                  <a:cubicBezTo>
                    <a:pt x="101948" y="118808"/>
                    <a:pt x="101948" y="118808"/>
                    <a:pt x="101948" y="118808"/>
                  </a:cubicBezTo>
                  <a:cubicBezTo>
                    <a:pt x="101180" y="120000"/>
                    <a:pt x="101180" y="120000"/>
                    <a:pt x="101180" y="120000"/>
                  </a:cubicBezTo>
                  <a:cubicBezTo>
                    <a:pt x="100028" y="120000"/>
                    <a:pt x="100028" y="120000"/>
                    <a:pt x="100028" y="120000"/>
                  </a:cubicBezTo>
                  <a:cubicBezTo>
                    <a:pt x="98876" y="117019"/>
                    <a:pt x="98876" y="117019"/>
                    <a:pt x="98876" y="117019"/>
                  </a:cubicBezTo>
                  <a:cubicBezTo>
                    <a:pt x="96188" y="115231"/>
                    <a:pt x="96188" y="115231"/>
                    <a:pt x="96188" y="115231"/>
                  </a:cubicBezTo>
                  <a:cubicBezTo>
                    <a:pt x="94651" y="112846"/>
                    <a:pt x="94651" y="112846"/>
                    <a:pt x="94651" y="112846"/>
                  </a:cubicBezTo>
                  <a:cubicBezTo>
                    <a:pt x="94651" y="111654"/>
                    <a:pt x="94651" y="111654"/>
                    <a:pt x="94651" y="111654"/>
                  </a:cubicBezTo>
                  <a:cubicBezTo>
                    <a:pt x="94651" y="109866"/>
                    <a:pt x="94651" y="109866"/>
                    <a:pt x="94651" y="109866"/>
                  </a:cubicBezTo>
                  <a:cubicBezTo>
                    <a:pt x="94651" y="107482"/>
                    <a:pt x="94651" y="107482"/>
                    <a:pt x="94651" y="107482"/>
                  </a:cubicBezTo>
                  <a:cubicBezTo>
                    <a:pt x="94651" y="106289"/>
                    <a:pt x="94651" y="106289"/>
                    <a:pt x="94651" y="106289"/>
                  </a:cubicBezTo>
                  <a:cubicBezTo>
                    <a:pt x="94651" y="101521"/>
                    <a:pt x="94651" y="101521"/>
                    <a:pt x="94651" y="101521"/>
                  </a:cubicBezTo>
                  <a:cubicBezTo>
                    <a:pt x="94651" y="100328"/>
                    <a:pt x="94651" y="100328"/>
                    <a:pt x="94651" y="100328"/>
                  </a:cubicBezTo>
                  <a:cubicBezTo>
                    <a:pt x="94651" y="97348"/>
                    <a:pt x="94651" y="97348"/>
                    <a:pt x="94651" y="97348"/>
                  </a:cubicBezTo>
                  <a:cubicBezTo>
                    <a:pt x="92731" y="93175"/>
                    <a:pt x="92731" y="93175"/>
                    <a:pt x="92731" y="93175"/>
                  </a:cubicBezTo>
                  <a:cubicBezTo>
                    <a:pt x="91579" y="91387"/>
                    <a:pt x="91579" y="91387"/>
                    <a:pt x="91579" y="91387"/>
                  </a:cubicBezTo>
                  <a:cubicBezTo>
                    <a:pt x="91579" y="89598"/>
                    <a:pt x="91579" y="89598"/>
                    <a:pt x="91579" y="89598"/>
                  </a:cubicBezTo>
                  <a:cubicBezTo>
                    <a:pt x="91579" y="88406"/>
                    <a:pt x="91579" y="88406"/>
                    <a:pt x="91579" y="88406"/>
                  </a:cubicBezTo>
                  <a:cubicBezTo>
                    <a:pt x="92731" y="86022"/>
                    <a:pt x="92731" y="86022"/>
                    <a:pt x="92731" y="86022"/>
                  </a:cubicBezTo>
                  <a:cubicBezTo>
                    <a:pt x="94651" y="85426"/>
                    <a:pt x="94651" y="85426"/>
                    <a:pt x="94651" y="85426"/>
                  </a:cubicBezTo>
                  <a:cubicBezTo>
                    <a:pt x="96188" y="83042"/>
                    <a:pt x="96188" y="83042"/>
                    <a:pt x="96188" y="83042"/>
                  </a:cubicBezTo>
                  <a:lnTo>
                    <a:pt x="96188" y="80061"/>
                  </a:lnTo>
                  <a:cubicBezTo>
                    <a:pt x="95419" y="74696"/>
                    <a:pt x="95419" y="74696"/>
                    <a:pt x="95419" y="74696"/>
                  </a:cubicBezTo>
                  <a:cubicBezTo>
                    <a:pt x="95419" y="73504"/>
                    <a:pt x="95419" y="73504"/>
                    <a:pt x="95419" y="73504"/>
                  </a:cubicBezTo>
                  <a:cubicBezTo>
                    <a:pt x="95419" y="71716"/>
                    <a:pt x="95419" y="71716"/>
                    <a:pt x="95419" y="71716"/>
                  </a:cubicBezTo>
                  <a:close/>
                  <a:moveTo>
                    <a:pt x="70375" y="46863"/>
                  </a:moveTo>
                  <a:lnTo>
                    <a:pt x="71729" y="46863"/>
                  </a:lnTo>
                  <a:lnTo>
                    <a:pt x="72631" y="46863"/>
                  </a:lnTo>
                  <a:lnTo>
                    <a:pt x="73533" y="48283"/>
                  </a:lnTo>
                  <a:lnTo>
                    <a:pt x="74435" y="50413"/>
                  </a:lnTo>
                  <a:lnTo>
                    <a:pt x="74435" y="52544"/>
                  </a:lnTo>
                  <a:lnTo>
                    <a:pt x="72631" y="53964"/>
                  </a:lnTo>
                  <a:lnTo>
                    <a:pt x="71729" y="52544"/>
                  </a:lnTo>
                  <a:lnTo>
                    <a:pt x="71729" y="50413"/>
                  </a:lnTo>
                  <a:lnTo>
                    <a:pt x="70375" y="48993"/>
                  </a:lnTo>
                  <a:lnTo>
                    <a:pt x="70375" y="48283"/>
                  </a:lnTo>
                  <a:close/>
                  <a:moveTo>
                    <a:pt x="78947" y="43313"/>
                  </a:moveTo>
                  <a:lnTo>
                    <a:pt x="80300" y="43313"/>
                  </a:lnTo>
                  <a:lnTo>
                    <a:pt x="81654" y="45443"/>
                  </a:lnTo>
                  <a:lnTo>
                    <a:pt x="82556" y="46863"/>
                  </a:lnTo>
                  <a:lnTo>
                    <a:pt x="84361" y="48283"/>
                  </a:lnTo>
                  <a:lnTo>
                    <a:pt x="84361" y="46863"/>
                  </a:lnTo>
                  <a:lnTo>
                    <a:pt x="86616" y="46863"/>
                  </a:lnTo>
                  <a:lnTo>
                    <a:pt x="87969" y="46863"/>
                  </a:lnTo>
                  <a:lnTo>
                    <a:pt x="89774" y="48994"/>
                  </a:lnTo>
                  <a:lnTo>
                    <a:pt x="92932" y="52544"/>
                  </a:lnTo>
                  <a:lnTo>
                    <a:pt x="92932" y="56094"/>
                  </a:lnTo>
                  <a:lnTo>
                    <a:pt x="91578" y="58224"/>
                  </a:lnTo>
                  <a:lnTo>
                    <a:pt x="90225" y="58224"/>
                  </a:lnTo>
                  <a:lnTo>
                    <a:pt x="88872" y="58224"/>
                  </a:lnTo>
                  <a:lnTo>
                    <a:pt x="88872" y="58934"/>
                  </a:lnTo>
                  <a:lnTo>
                    <a:pt x="85714" y="58934"/>
                  </a:lnTo>
                  <a:lnTo>
                    <a:pt x="84361" y="58934"/>
                  </a:lnTo>
                  <a:lnTo>
                    <a:pt x="83909" y="58934"/>
                  </a:lnTo>
                  <a:lnTo>
                    <a:pt x="83007" y="56804"/>
                  </a:lnTo>
                  <a:lnTo>
                    <a:pt x="82556" y="53964"/>
                  </a:lnTo>
                  <a:lnTo>
                    <a:pt x="83007" y="51124"/>
                  </a:lnTo>
                  <a:lnTo>
                    <a:pt x="80751" y="51124"/>
                  </a:lnTo>
                  <a:lnTo>
                    <a:pt x="78947" y="50413"/>
                  </a:lnTo>
                  <a:lnTo>
                    <a:pt x="78947" y="48283"/>
                  </a:lnTo>
                  <a:lnTo>
                    <a:pt x="78947" y="46863"/>
                  </a:lnTo>
                  <a:lnTo>
                    <a:pt x="78947" y="44733"/>
                  </a:lnTo>
                  <a:close/>
                  <a:moveTo>
                    <a:pt x="65864" y="37633"/>
                  </a:moveTo>
                  <a:lnTo>
                    <a:pt x="66766" y="37633"/>
                  </a:lnTo>
                  <a:lnTo>
                    <a:pt x="69473" y="37633"/>
                  </a:lnTo>
                  <a:lnTo>
                    <a:pt x="71728" y="37633"/>
                  </a:lnTo>
                  <a:lnTo>
                    <a:pt x="72179" y="40473"/>
                  </a:lnTo>
                  <a:lnTo>
                    <a:pt x="77142" y="40473"/>
                  </a:lnTo>
                  <a:lnTo>
                    <a:pt x="74886" y="42603"/>
                  </a:lnTo>
                  <a:lnTo>
                    <a:pt x="74435" y="43313"/>
                  </a:lnTo>
                  <a:lnTo>
                    <a:pt x="74435" y="41893"/>
                  </a:lnTo>
                  <a:lnTo>
                    <a:pt x="73082" y="41893"/>
                  </a:lnTo>
                  <a:lnTo>
                    <a:pt x="72179" y="41893"/>
                  </a:lnTo>
                  <a:lnTo>
                    <a:pt x="70826" y="41893"/>
                  </a:lnTo>
                  <a:lnTo>
                    <a:pt x="69924" y="41893"/>
                  </a:lnTo>
                  <a:lnTo>
                    <a:pt x="69022" y="41893"/>
                  </a:lnTo>
                  <a:lnTo>
                    <a:pt x="67668" y="41893"/>
                  </a:lnTo>
                  <a:lnTo>
                    <a:pt x="65864" y="41183"/>
                  </a:lnTo>
                  <a:lnTo>
                    <a:pt x="65864" y="40473"/>
                  </a:lnTo>
                  <a:lnTo>
                    <a:pt x="65864" y="39053"/>
                  </a:lnTo>
                  <a:close/>
                  <a:moveTo>
                    <a:pt x="47819" y="20591"/>
                  </a:moveTo>
                  <a:lnTo>
                    <a:pt x="49623" y="20591"/>
                  </a:lnTo>
                  <a:lnTo>
                    <a:pt x="50526" y="20591"/>
                  </a:lnTo>
                  <a:lnTo>
                    <a:pt x="51428" y="21301"/>
                  </a:lnTo>
                  <a:lnTo>
                    <a:pt x="51879" y="22721"/>
                  </a:lnTo>
                  <a:lnTo>
                    <a:pt x="53232" y="26272"/>
                  </a:lnTo>
                  <a:lnTo>
                    <a:pt x="54586" y="26272"/>
                  </a:lnTo>
                  <a:lnTo>
                    <a:pt x="55488" y="29822"/>
                  </a:lnTo>
                  <a:lnTo>
                    <a:pt x="55488" y="32662"/>
                  </a:lnTo>
                  <a:lnTo>
                    <a:pt x="55488" y="34793"/>
                  </a:lnTo>
                  <a:lnTo>
                    <a:pt x="54135" y="34793"/>
                  </a:lnTo>
                  <a:lnTo>
                    <a:pt x="52781" y="32662"/>
                  </a:lnTo>
                  <a:lnTo>
                    <a:pt x="51879" y="31242"/>
                  </a:lnTo>
                  <a:lnTo>
                    <a:pt x="49623" y="32662"/>
                  </a:lnTo>
                  <a:lnTo>
                    <a:pt x="47819" y="33372"/>
                  </a:lnTo>
                  <a:lnTo>
                    <a:pt x="46466" y="31952"/>
                  </a:lnTo>
                  <a:lnTo>
                    <a:pt x="45563" y="29822"/>
                  </a:lnTo>
                  <a:lnTo>
                    <a:pt x="43308" y="27692"/>
                  </a:lnTo>
                  <a:lnTo>
                    <a:pt x="43308" y="25562"/>
                  </a:lnTo>
                  <a:lnTo>
                    <a:pt x="43308" y="22721"/>
                  </a:lnTo>
                  <a:lnTo>
                    <a:pt x="44661" y="22721"/>
                  </a:lnTo>
                  <a:lnTo>
                    <a:pt x="46014" y="22721"/>
                  </a:lnTo>
                  <a:lnTo>
                    <a:pt x="46014" y="21301"/>
                  </a:lnTo>
                  <a:close/>
                  <a:moveTo>
                    <a:pt x="3157" y="6390"/>
                  </a:moveTo>
                  <a:lnTo>
                    <a:pt x="3157" y="8520"/>
                  </a:lnTo>
                  <a:lnTo>
                    <a:pt x="3157" y="9941"/>
                  </a:lnTo>
                  <a:lnTo>
                    <a:pt x="2255" y="11361"/>
                  </a:lnTo>
                  <a:lnTo>
                    <a:pt x="1804" y="12781"/>
                  </a:lnTo>
                  <a:lnTo>
                    <a:pt x="1804" y="15621"/>
                  </a:lnTo>
                  <a:lnTo>
                    <a:pt x="0" y="14201"/>
                  </a:lnTo>
                  <a:lnTo>
                    <a:pt x="0" y="12781"/>
                  </a:lnTo>
                  <a:lnTo>
                    <a:pt x="0" y="11361"/>
                  </a:lnTo>
                  <a:lnTo>
                    <a:pt x="1804" y="8520"/>
                  </a:lnTo>
                  <a:close/>
                  <a:moveTo>
                    <a:pt x="14887" y="0"/>
                  </a:moveTo>
                  <a:lnTo>
                    <a:pt x="16240" y="0"/>
                  </a:lnTo>
                  <a:lnTo>
                    <a:pt x="19849" y="0"/>
                  </a:lnTo>
                  <a:lnTo>
                    <a:pt x="21202" y="0"/>
                  </a:lnTo>
                  <a:lnTo>
                    <a:pt x="22556" y="3550"/>
                  </a:lnTo>
                  <a:lnTo>
                    <a:pt x="22556" y="4260"/>
                  </a:lnTo>
                  <a:lnTo>
                    <a:pt x="22556" y="6390"/>
                  </a:lnTo>
                  <a:lnTo>
                    <a:pt x="22105" y="8520"/>
                  </a:lnTo>
                  <a:lnTo>
                    <a:pt x="22105" y="9230"/>
                  </a:lnTo>
                  <a:lnTo>
                    <a:pt x="20751" y="11360"/>
                  </a:lnTo>
                  <a:lnTo>
                    <a:pt x="19849" y="11360"/>
                  </a:lnTo>
                  <a:lnTo>
                    <a:pt x="18496" y="11360"/>
                  </a:lnTo>
                  <a:lnTo>
                    <a:pt x="17593" y="11360"/>
                  </a:lnTo>
                  <a:lnTo>
                    <a:pt x="15338" y="9230"/>
                  </a:lnTo>
                  <a:lnTo>
                    <a:pt x="14887" y="9230"/>
                  </a:lnTo>
                  <a:lnTo>
                    <a:pt x="12631" y="6390"/>
                  </a:lnTo>
                  <a:lnTo>
                    <a:pt x="12631" y="2840"/>
                  </a:lnTo>
                  <a:lnTo>
                    <a:pt x="12631" y="1420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</p:grpSp>
      <p:pic>
        <p:nvPicPr>
          <p:cNvPr id="72" name="Picture 71" descr="The Commonwealth Fund logo">
            <a:extLst>
              <a:ext uri="{FF2B5EF4-FFF2-40B4-BE49-F238E27FC236}">
                <a16:creationId xmlns:a16="http://schemas.microsoft.com/office/drawing/2014/main" id="{4DB10865-19CC-27CD-51EC-9255919AD1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28"/>
          <a:stretch/>
        </p:blipFill>
        <p:spPr>
          <a:xfrm>
            <a:off x="167017" y="5477484"/>
            <a:ext cx="1989458" cy="639208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15FBECA-ABCE-7A71-C3F7-223BAC065774}"/>
              </a:ext>
            </a:extLst>
          </p:cNvPr>
          <p:cNvSpPr txBox="1">
            <a:spLocks/>
          </p:cNvSpPr>
          <p:nvPr/>
        </p:nvSpPr>
        <p:spPr>
          <a:xfrm>
            <a:off x="2487236" y="378620"/>
            <a:ext cx="8868152" cy="471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Perinatal Health Priorities</a:t>
            </a:r>
          </a:p>
        </p:txBody>
      </p:sp>
    </p:spTree>
    <p:extLst>
      <p:ext uri="{BB962C8B-B14F-4D97-AF65-F5344CB8AC3E}">
        <p14:creationId xmlns:p14="http://schemas.microsoft.com/office/powerpoint/2010/main" val="4039315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8E5B9-48C2-587B-C84D-79FCA62A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/>
          <a:p>
            <a:fld id="{9643CB44-35A9-4DB7-BB40-9E56F059E53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AA6E4-2F86-4163-1B7F-35611838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392"/>
            <a:ext cx="10515600" cy="979007"/>
          </a:xfrm>
        </p:spPr>
        <p:txBody>
          <a:bodyPr>
            <a:normAutofit/>
          </a:bodyPr>
          <a:lstStyle/>
          <a:p>
            <a:r>
              <a:rPr lang="en-US"/>
              <a:t>Medicaid Coverage of Key Perinatal Health Services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52B483A7-CC83-0746-EB2A-0546F798E2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413" y="5908675"/>
            <a:ext cx="8416925" cy="617538"/>
          </a:xfrm>
        </p:spPr>
        <p:txBody>
          <a:bodyPr/>
          <a:lstStyle/>
          <a:p>
            <a:r>
              <a:rPr lang="en-US"/>
              <a:t>Johnson, R., Eldridge, G. N., Khanal, P., &amp; </a:t>
            </a:r>
            <a:r>
              <a:rPr lang="en-US" err="1"/>
              <a:t>Zephyrin</a:t>
            </a:r>
            <a:r>
              <a:rPr lang="en-US"/>
              <a:t>, L. C. (2023, November). </a:t>
            </a:r>
            <a:r>
              <a:rPr lang="en-US" i="1"/>
              <a:t>State policies to improve perinatal health outcomes</a:t>
            </a:r>
            <a:r>
              <a:rPr lang="en-US"/>
              <a:t>. Commonwealth Fund.  </a:t>
            </a:r>
            <a:r>
              <a:rPr lang="en-US">
                <a:hlinkClick r:id="rId3"/>
              </a:rPr>
              <a:t>https://doi.org/10.26099/x0x0-gt30</a:t>
            </a:r>
            <a:r>
              <a:rPr lang="en-US"/>
              <a:t>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0594B4-B8AF-7EB7-FADA-E64D51494FCA}"/>
              </a:ext>
            </a:extLst>
          </p:cNvPr>
          <p:cNvSpPr txBox="1">
            <a:spLocks/>
          </p:cNvSpPr>
          <p:nvPr/>
        </p:nvSpPr>
        <p:spPr>
          <a:xfrm>
            <a:off x="838200" y="4049122"/>
            <a:ext cx="9756992" cy="1689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baseline="30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4D0929-7405-94E0-2A06-79CAD9CCF92E}"/>
              </a:ext>
            </a:extLst>
          </p:cNvPr>
          <p:cNvSpPr txBox="1"/>
          <p:nvPr/>
        </p:nvSpPr>
        <p:spPr>
          <a:xfrm>
            <a:off x="838199" y="1648247"/>
            <a:ext cx="4671185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200" b="1">
                <a:solidFill>
                  <a:srgbClr val="7CBD9D"/>
                </a:solidFill>
                <a:effectLst/>
              </a:rPr>
              <a:t>Doulas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/>
              <a:t>13 states and D.C. have Medicaid coverage for doula services.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/>
              <a:t>Doulas </a:t>
            </a:r>
            <a:r>
              <a:rPr lang="en-US" b="1">
                <a:effectLst/>
              </a:rPr>
              <a:t>provide non-clinical emotional, physical, and educational support to a mother before, during, and after childbirth.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Doulas use techniques that require minimal interventions and have high rates of patient satisfaction.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/>
              <a:t>Rhode Island was the first state to require coverage of doula services on July 1, 2022.</a:t>
            </a:r>
            <a:endParaRPr lang="en-US" b="1">
              <a:effectLst/>
            </a:endParaRPr>
          </a:p>
        </p:txBody>
      </p:sp>
      <p:pic>
        <p:nvPicPr>
          <p:cNvPr id="71" name="Picture 70" descr="The Commonwealth Fund logo">
            <a:extLst>
              <a:ext uri="{FF2B5EF4-FFF2-40B4-BE49-F238E27FC236}">
                <a16:creationId xmlns:a16="http://schemas.microsoft.com/office/drawing/2014/main" id="{E56AAF0B-9DAB-0D90-E3E0-96C66C3DF4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28"/>
          <a:stretch/>
        </p:blipFill>
        <p:spPr>
          <a:xfrm>
            <a:off x="167017" y="5477484"/>
            <a:ext cx="1989458" cy="639208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0A8ABA9A-46DF-36CC-0632-9CB83916B952}"/>
              </a:ext>
            </a:extLst>
          </p:cNvPr>
          <p:cNvGrpSpPr/>
          <p:nvPr/>
        </p:nvGrpSpPr>
        <p:grpSpPr>
          <a:xfrm>
            <a:off x="5444107" y="5290438"/>
            <a:ext cx="6391259" cy="276999"/>
            <a:chOff x="5444107" y="5290438"/>
            <a:chExt cx="6391259" cy="2769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3B391D-3BAF-DA7F-FA68-29859DF37674}"/>
                </a:ext>
              </a:extLst>
            </p:cNvPr>
            <p:cNvSpPr txBox="1"/>
            <p:nvPr/>
          </p:nvSpPr>
          <p:spPr>
            <a:xfrm>
              <a:off x="5537464" y="5290438"/>
              <a:ext cx="2448955" cy="27699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en-US" sz="1200"/>
                <a:t>State does not cover doula services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AF92C17-F37C-774B-BD6F-D1CAA31C6E37}"/>
                </a:ext>
              </a:extLst>
            </p:cNvPr>
            <p:cNvSpPr/>
            <p:nvPr/>
          </p:nvSpPr>
          <p:spPr>
            <a:xfrm>
              <a:off x="5444107" y="5365816"/>
              <a:ext cx="118227" cy="11822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AA0FCB3-1293-0ACB-0B88-852A1293610F}"/>
                </a:ext>
              </a:extLst>
            </p:cNvPr>
            <p:cNvSpPr txBox="1"/>
            <p:nvPr/>
          </p:nvSpPr>
          <p:spPr>
            <a:xfrm>
              <a:off x="8392620" y="5290438"/>
              <a:ext cx="3442746" cy="27699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en-US" sz="1200"/>
                <a:t>State covers and actively reimburses doula services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A4874CF-378C-8A97-5E14-EEF4511652D0}"/>
                </a:ext>
              </a:extLst>
            </p:cNvPr>
            <p:cNvSpPr/>
            <p:nvPr/>
          </p:nvSpPr>
          <p:spPr>
            <a:xfrm>
              <a:off x="5444107" y="5365816"/>
              <a:ext cx="118227" cy="11822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A001938-2615-E53A-3556-97660B814EF4}"/>
                </a:ext>
              </a:extLst>
            </p:cNvPr>
            <p:cNvSpPr/>
            <p:nvPr/>
          </p:nvSpPr>
          <p:spPr>
            <a:xfrm>
              <a:off x="8274393" y="5365816"/>
              <a:ext cx="118227" cy="1182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map of the united states&#10;&#10;Description automatically generated">
            <a:extLst>
              <a:ext uri="{FF2B5EF4-FFF2-40B4-BE49-F238E27FC236}">
                <a16:creationId xmlns:a16="http://schemas.microsoft.com/office/drawing/2014/main" id="{8F95E50D-8693-74BA-4B62-42A8643259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t="8333" r="12084" b="13842"/>
          <a:stretch/>
        </p:blipFill>
        <p:spPr>
          <a:xfrm>
            <a:off x="5833193" y="1693083"/>
            <a:ext cx="5313523" cy="3502758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0638287-A389-A6A2-B2CD-CEA0025383B6}"/>
              </a:ext>
            </a:extLst>
          </p:cNvPr>
          <p:cNvSpPr txBox="1">
            <a:spLocks/>
          </p:cNvSpPr>
          <p:nvPr/>
        </p:nvSpPr>
        <p:spPr>
          <a:xfrm>
            <a:off x="2487236" y="378620"/>
            <a:ext cx="8868152" cy="471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Perinatal Health Priorities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30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8E5B9-48C2-587B-C84D-79FCA62A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/>
          <a:p>
            <a:fld id="{9643CB44-35A9-4DB7-BB40-9E56F059E53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AA6E4-2F86-4163-1B7F-35611838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392"/>
            <a:ext cx="10515600" cy="979007"/>
          </a:xfrm>
        </p:spPr>
        <p:txBody>
          <a:bodyPr>
            <a:normAutofit/>
          </a:bodyPr>
          <a:lstStyle/>
          <a:p>
            <a:r>
              <a:rPr lang="en-US"/>
              <a:t>Medicaid Coverage of Key Perinatal Health Services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1BF03C7-8975-6ED9-F65E-557732156A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6003" y="6152003"/>
            <a:ext cx="8416925" cy="617538"/>
          </a:xfrm>
        </p:spPr>
        <p:txBody>
          <a:bodyPr/>
          <a:lstStyle/>
          <a:p>
            <a:r>
              <a:rPr lang="en-US"/>
              <a:t>Johnson, R., Eldridge, G. N., Khanal, P., &amp; Zephyrin, L. C. (2023, November). </a:t>
            </a:r>
            <a:r>
              <a:rPr lang="en-US" i="1"/>
              <a:t>State policies to improve perinatal health outcomes</a:t>
            </a:r>
            <a:r>
              <a:rPr lang="en-US"/>
              <a:t>. Commonwealth Fund.  </a:t>
            </a:r>
            <a:r>
              <a:rPr lang="en-US">
                <a:hlinkClick r:id="rId3"/>
              </a:rPr>
              <a:t>https://doi.org/10.26099/x0x0-gt30</a:t>
            </a:r>
            <a:r>
              <a:rPr lang="en-US"/>
              <a:t>  </a:t>
            </a:r>
          </a:p>
          <a:p>
            <a:r>
              <a:rPr lang="en-US" err="1"/>
              <a:t>Mamatoto</a:t>
            </a:r>
            <a:r>
              <a:rPr lang="en-US"/>
              <a:t> Village, Perinatal Community Health Worker, https://www.mamatotovillage.org/perinatal-community-health-worker/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0594B4-B8AF-7EB7-FADA-E64D51494FCA}"/>
              </a:ext>
            </a:extLst>
          </p:cNvPr>
          <p:cNvSpPr txBox="1">
            <a:spLocks/>
          </p:cNvSpPr>
          <p:nvPr/>
        </p:nvSpPr>
        <p:spPr>
          <a:xfrm>
            <a:off x="838200" y="4049122"/>
            <a:ext cx="9756992" cy="1689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baseline="30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4D0929-7405-94E0-2A06-79CAD9CCF92E}"/>
              </a:ext>
            </a:extLst>
          </p:cNvPr>
          <p:cNvSpPr txBox="1"/>
          <p:nvPr/>
        </p:nvSpPr>
        <p:spPr>
          <a:xfrm>
            <a:off x="838201" y="1777454"/>
            <a:ext cx="456859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>
                <a:solidFill>
                  <a:srgbClr val="7CBD9D"/>
                </a:solidFill>
                <a:effectLst/>
              </a:rPr>
              <a:t>Perinatal Community Health Workers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>
                <a:effectLst/>
              </a:rPr>
              <a:t>Perinatal community health workers (CHWs) prepare individuals to serve within their community in various capacities, including </a:t>
            </a:r>
            <a:r>
              <a:rPr lang="en-US" sz="1600" b="1">
                <a:effectLst/>
              </a:rPr>
              <a:t>direct perinatal care and support, advocacy and policy engagement, and entry-level social work and public health careers.</a:t>
            </a:r>
            <a:endParaRPr lang="en-US" sz="1600" b="1" baseline="30000">
              <a:effectLst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/>
              <a:t>Since 2012, Oregon Medicaid has covered traditional health workers (THWs), an umbrella term for five specialty types of frontline public health workers who work in a community or clinic under the direction of a licensed health provider.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12B19E-379F-CACC-1FB3-8DEE119207C5}"/>
              </a:ext>
            </a:extLst>
          </p:cNvPr>
          <p:cNvGrpSpPr/>
          <p:nvPr/>
        </p:nvGrpSpPr>
        <p:grpSpPr>
          <a:xfrm>
            <a:off x="5478193" y="4988687"/>
            <a:ext cx="6751124" cy="1118255"/>
            <a:chOff x="5829802" y="5205660"/>
            <a:chExt cx="6751124" cy="111825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73B39C-0C9F-DF2D-6FFC-666596EDC185}"/>
                </a:ext>
              </a:extLst>
            </p:cNvPr>
            <p:cNvSpPr txBox="1"/>
            <p:nvPr/>
          </p:nvSpPr>
          <p:spPr>
            <a:xfrm>
              <a:off x="5898923" y="5205660"/>
              <a:ext cx="6682003" cy="1118255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en-US" sz="1200"/>
                <a:t>State does not cover community </a:t>
              </a:r>
              <a:br>
                <a:rPr lang="en-US" sz="1200"/>
              </a:br>
              <a:r>
                <a:rPr lang="en-US" sz="1200"/>
                <a:t>health workers</a:t>
              </a:r>
            </a:p>
            <a:p>
              <a:pPr>
                <a:spcBef>
                  <a:spcPts val="400"/>
                </a:spcBef>
              </a:pPr>
              <a:r>
                <a:rPr lang="en-US" sz="1200"/>
                <a:t>State’s community health worker </a:t>
              </a:r>
              <a:br>
                <a:rPr lang="en-US" sz="1200"/>
              </a:br>
              <a:r>
                <a:rPr lang="en-US" sz="1200"/>
                <a:t>coverage does not include perinatal services</a:t>
              </a:r>
            </a:p>
            <a:p>
              <a:pPr>
                <a:spcBef>
                  <a:spcPts val="400"/>
                </a:spcBef>
              </a:pPr>
              <a:endParaRPr lang="en-US" sz="1200"/>
            </a:p>
            <a:p>
              <a:pPr>
                <a:spcBef>
                  <a:spcPts val="400"/>
                </a:spcBef>
              </a:pPr>
              <a:r>
                <a:rPr lang="en-US" sz="1200"/>
                <a:t>State’s community health worker coverage includes perinatal services</a:t>
              </a:r>
            </a:p>
            <a:p>
              <a:pPr>
                <a:spcBef>
                  <a:spcPts val="400"/>
                </a:spcBef>
              </a:pPr>
              <a:r>
                <a:rPr lang="en-US" sz="1200"/>
                <a:t>State’s community health worker coverage does not specify inclusion of perinatal services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B8013CC-AE08-05CB-9885-321C92F63EB8}"/>
                </a:ext>
              </a:extLst>
            </p:cNvPr>
            <p:cNvSpPr/>
            <p:nvPr/>
          </p:nvSpPr>
          <p:spPr>
            <a:xfrm>
              <a:off x="5829802" y="5365816"/>
              <a:ext cx="118227" cy="11822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4CCEF3B-6FDE-5ADF-325E-FD06297B89C9}"/>
                </a:ext>
              </a:extLst>
            </p:cNvPr>
            <p:cNvSpPr/>
            <p:nvPr/>
          </p:nvSpPr>
          <p:spPr>
            <a:xfrm>
              <a:off x="5829802" y="5800080"/>
              <a:ext cx="118227" cy="1182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30D6B79-5D1C-B804-4746-D4FB0DBF4992}"/>
                </a:ext>
              </a:extLst>
            </p:cNvPr>
            <p:cNvSpPr/>
            <p:nvPr/>
          </p:nvSpPr>
          <p:spPr>
            <a:xfrm>
              <a:off x="9080712" y="5365816"/>
              <a:ext cx="118227" cy="1182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9E5A18C-A7AB-31B0-6F61-7E0432BA5AB4}"/>
                </a:ext>
              </a:extLst>
            </p:cNvPr>
            <p:cNvSpPr/>
            <p:nvPr/>
          </p:nvSpPr>
          <p:spPr>
            <a:xfrm>
              <a:off x="9080712" y="5800080"/>
              <a:ext cx="118227" cy="118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hape 1384">
            <a:extLst>
              <a:ext uri="{FF2B5EF4-FFF2-40B4-BE49-F238E27FC236}">
                <a16:creationId xmlns:a16="http://schemas.microsoft.com/office/drawing/2014/main" id="{C5952308-3300-EDDC-D408-8A13BA735117}"/>
              </a:ext>
            </a:extLst>
          </p:cNvPr>
          <p:cNvGrpSpPr/>
          <p:nvPr/>
        </p:nvGrpSpPr>
        <p:grpSpPr>
          <a:xfrm>
            <a:off x="6234644" y="1541944"/>
            <a:ext cx="5433918" cy="3520231"/>
            <a:chOff x="5157147" y="1665628"/>
            <a:chExt cx="2937212" cy="1902308"/>
          </a:xfrm>
          <a:solidFill>
            <a:schemeClr val="accent5"/>
          </a:solidFill>
        </p:grpSpPr>
        <p:sp>
          <p:nvSpPr>
            <p:cNvPr id="18" name="Shape 1385">
              <a:extLst>
                <a:ext uri="{FF2B5EF4-FFF2-40B4-BE49-F238E27FC236}">
                  <a16:creationId xmlns:a16="http://schemas.microsoft.com/office/drawing/2014/main" id="{AD8258D9-2EFA-CF50-55DE-7FB83400B4B1}"/>
                </a:ext>
              </a:extLst>
            </p:cNvPr>
            <p:cNvSpPr/>
            <p:nvPr/>
          </p:nvSpPr>
          <p:spPr>
            <a:xfrm>
              <a:off x="5379187" y="1665628"/>
              <a:ext cx="365958" cy="2715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29684"/>
                  </a:moveTo>
                  <a:cubicBezTo>
                    <a:pt x="120000" y="29684"/>
                    <a:pt x="108793" y="101684"/>
                    <a:pt x="106459" y="105473"/>
                  </a:cubicBezTo>
                  <a:cubicBezTo>
                    <a:pt x="104591" y="109894"/>
                    <a:pt x="106926" y="108631"/>
                    <a:pt x="106926" y="113052"/>
                  </a:cubicBezTo>
                  <a:cubicBezTo>
                    <a:pt x="106926" y="116842"/>
                    <a:pt x="105992" y="120000"/>
                    <a:pt x="105992" y="120000"/>
                  </a:cubicBezTo>
                  <a:cubicBezTo>
                    <a:pt x="75175" y="109263"/>
                    <a:pt x="75175" y="109263"/>
                    <a:pt x="75175" y="109263"/>
                  </a:cubicBezTo>
                  <a:cubicBezTo>
                    <a:pt x="70038" y="108631"/>
                    <a:pt x="70038" y="108631"/>
                    <a:pt x="70038" y="108631"/>
                  </a:cubicBezTo>
                  <a:cubicBezTo>
                    <a:pt x="68171" y="109263"/>
                    <a:pt x="68171" y="109263"/>
                    <a:pt x="68171" y="109263"/>
                  </a:cubicBezTo>
                  <a:cubicBezTo>
                    <a:pt x="65836" y="108631"/>
                    <a:pt x="65836" y="108631"/>
                    <a:pt x="65836" y="108631"/>
                  </a:cubicBezTo>
                  <a:cubicBezTo>
                    <a:pt x="63968" y="109263"/>
                    <a:pt x="63968" y="109263"/>
                    <a:pt x="63968" y="109263"/>
                  </a:cubicBezTo>
                  <a:cubicBezTo>
                    <a:pt x="50428" y="109894"/>
                    <a:pt x="50428" y="109894"/>
                    <a:pt x="50428" y="109894"/>
                  </a:cubicBezTo>
                  <a:cubicBezTo>
                    <a:pt x="49027" y="108631"/>
                    <a:pt x="49027" y="108631"/>
                    <a:pt x="49027" y="108631"/>
                  </a:cubicBezTo>
                  <a:cubicBezTo>
                    <a:pt x="47626" y="109263"/>
                    <a:pt x="47626" y="109263"/>
                    <a:pt x="47626" y="109263"/>
                  </a:cubicBezTo>
                  <a:cubicBezTo>
                    <a:pt x="46225" y="109894"/>
                    <a:pt x="46225" y="109894"/>
                    <a:pt x="46225" y="109894"/>
                  </a:cubicBezTo>
                  <a:cubicBezTo>
                    <a:pt x="45291" y="109894"/>
                    <a:pt x="45291" y="109894"/>
                    <a:pt x="45291" y="109894"/>
                  </a:cubicBezTo>
                  <a:cubicBezTo>
                    <a:pt x="43891" y="109263"/>
                    <a:pt x="43891" y="109263"/>
                    <a:pt x="43891" y="109263"/>
                  </a:cubicBezTo>
                  <a:cubicBezTo>
                    <a:pt x="43891" y="108631"/>
                    <a:pt x="43891" y="108631"/>
                    <a:pt x="43891" y="108631"/>
                  </a:cubicBezTo>
                  <a:cubicBezTo>
                    <a:pt x="41556" y="108631"/>
                    <a:pt x="41556" y="108631"/>
                    <a:pt x="41556" y="108631"/>
                  </a:cubicBezTo>
                  <a:cubicBezTo>
                    <a:pt x="40155" y="108000"/>
                    <a:pt x="40155" y="108000"/>
                    <a:pt x="40155" y="108000"/>
                  </a:cubicBezTo>
                  <a:cubicBezTo>
                    <a:pt x="39688" y="106736"/>
                    <a:pt x="39688" y="106736"/>
                    <a:pt x="39688" y="106736"/>
                  </a:cubicBezTo>
                  <a:cubicBezTo>
                    <a:pt x="39688" y="106105"/>
                    <a:pt x="39688" y="106105"/>
                    <a:pt x="39688" y="106105"/>
                  </a:cubicBezTo>
                  <a:cubicBezTo>
                    <a:pt x="37821" y="105473"/>
                    <a:pt x="37821" y="105473"/>
                    <a:pt x="37821" y="105473"/>
                  </a:cubicBezTo>
                  <a:cubicBezTo>
                    <a:pt x="34085" y="104210"/>
                    <a:pt x="34085" y="104210"/>
                    <a:pt x="34085" y="104210"/>
                  </a:cubicBezTo>
                  <a:cubicBezTo>
                    <a:pt x="31750" y="102947"/>
                    <a:pt x="31750" y="102947"/>
                    <a:pt x="31750" y="102947"/>
                  </a:cubicBezTo>
                  <a:cubicBezTo>
                    <a:pt x="30817" y="102315"/>
                    <a:pt x="30817" y="102315"/>
                    <a:pt x="30817" y="102315"/>
                  </a:cubicBezTo>
                  <a:cubicBezTo>
                    <a:pt x="28015" y="102947"/>
                    <a:pt x="28015" y="102947"/>
                    <a:pt x="28015" y="102947"/>
                  </a:cubicBezTo>
                  <a:cubicBezTo>
                    <a:pt x="23813" y="104210"/>
                    <a:pt x="23813" y="104210"/>
                    <a:pt x="23813" y="104210"/>
                  </a:cubicBezTo>
                  <a:cubicBezTo>
                    <a:pt x="18677" y="102315"/>
                    <a:pt x="18677" y="102315"/>
                    <a:pt x="18677" y="102315"/>
                  </a:cubicBezTo>
                  <a:cubicBezTo>
                    <a:pt x="15408" y="98526"/>
                    <a:pt x="15408" y="98526"/>
                    <a:pt x="15408" y="98526"/>
                  </a:cubicBezTo>
                  <a:cubicBezTo>
                    <a:pt x="15408" y="98526"/>
                    <a:pt x="16809" y="94105"/>
                    <a:pt x="16342" y="88421"/>
                  </a:cubicBezTo>
                  <a:cubicBezTo>
                    <a:pt x="15875" y="82105"/>
                    <a:pt x="13540" y="80842"/>
                    <a:pt x="13540" y="80842"/>
                  </a:cubicBezTo>
                  <a:cubicBezTo>
                    <a:pt x="11206" y="80842"/>
                    <a:pt x="11206" y="80842"/>
                    <a:pt x="11206" y="80842"/>
                  </a:cubicBezTo>
                  <a:cubicBezTo>
                    <a:pt x="9338" y="79578"/>
                    <a:pt x="9338" y="79578"/>
                    <a:pt x="9338" y="79578"/>
                  </a:cubicBezTo>
                  <a:cubicBezTo>
                    <a:pt x="9338" y="79578"/>
                    <a:pt x="9338" y="75789"/>
                    <a:pt x="7003" y="75789"/>
                  </a:cubicBezTo>
                  <a:cubicBezTo>
                    <a:pt x="4669" y="75789"/>
                    <a:pt x="4669" y="75789"/>
                    <a:pt x="4669" y="75789"/>
                  </a:cubicBezTo>
                  <a:cubicBezTo>
                    <a:pt x="1867" y="75157"/>
                    <a:pt x="1867" y="75157"/>
                    <a:pt x="1867" y="75157"/>
                  </a:cubicBezTo>
                  <a:cubicBezTo>
                    <a:pt x="0" y="73263"/>
                    <a:pt x="0" y="73263"/>
                    <a:pt x="0" y="73263"/>
                  </a:cubicBezTo>
                  <a:cubicBezTo>
                    <a:pt x="466" y="68842"/>
                    <a:pt x="466" y="68842"/>
                    <a:pt x="466" y="68842"/>
                  </a:cubicBezTo>
                  <a:cubicBezTo>
                    <a:pt x="1400" y="65052"/>
                    <a:pt x="1400" y="65052"/>
                    <a:pt x="1400" y="65052"/>
                  </a:cubicBezTo>
                  <a:cubicBezTo>
                    <a:pt x="1867" y="64421"/>
                    <a:pt x="1867" y="64421"/>
                    <a:pt x="1867" y="64421"/>
                  </a:cubicBezTo>
                  <a:cubicBezTo>
                    <a:pt x="2334" y="66315"/>
                    <a:pt x="2334" y="66315"/>
                    <a:pt x="2334" y="66315"/>
                  </a:cubicBezTo>
                  <a:cubicBezTo>
                    <a:pt x="2801" y="66947"/>
                    <a:pt x="2801" y="66947"/>
                    <a:pt x="2801" y="66947"/>
                  </a:cubicBezTo>
                  <a:cubicBezTo>
                    <a:pt x="3268" y="66315"/>
                    <a:pt x="3268" y="66315"/>
                    <a:pt x="3268" y="66315"/>
                  </a:cubicBezTo>
                  <a:cubicBezTo>
                    <a:pt x="3268" y="63789"/>
                    <a:pt x="3268" y="63789"/>
                    <a:pt x="3268" y="63789"/>
                  </a:cubicBezTo>
                  <a:cubicBezTo>
                    <a:pt x="5136" y="62526"/>
                    <a:pt x="5136" y="62526"/>
                    <a:pt x="5136" y="62526"/>
                  </a:cubicBezTo>
                  <a:cubicBezTo>
                    <a:pt x="5136" y="61894"/>
                    <a:pt x="5136" y="61894"/>
                    <a:pt x="5136" y="61894"/>
                  </a:cubicBezTo>
                  <a:cubicBezTo>
                    <a:pt x="4202" y="60631"/>
                    <a:pt x="4202" y="60631"/>
                    <a:pt x="4202" y="60631"/>
                  </a:cubicBezTo>
                  <a:cubicBezTo>
                    <a:pt x="3735" y="60000"/>
                    <a:pt x="3735" y="60000"/>
                    <a:pt x="3735" y="60000"/>
                  </a:cubicBezTo>
                  <a:cubicBezTo>
                    <a:pt x="3268" y="55578"/>
                    <a:pt x="3268" y="55578"/>
                    <a:pt x="3268" y="55578"/>
                  </a:cubicBezTo>
                  <a:cubicBezTo>
                    <a:pt x="6536" y="54947"/>
                    <a:pt x="6536" y="54947"/>
                    <a:pt x="6536" y="54947"/>
                  </a:cubicBezTo>
                  <a:cubicBezTo>
                    <a:pt x="7470" y="53684"/>
                    <a:pt x="7470" y="53684"/>
                    <a:pt x="7470" y="53684"/>
                  </a:cubicBezTo>
                  <a:cubicBezTo>
                    <a:pt x="4669" y="50526"/>
                    <a:pt x="4669" y="50526"/>
                    <a:pt x="4669" y="50526"/>
                  </a:cubicBezTo>
                  <a:cubicBezTo>
                    <a:pt x="3735" y="49263"/>
                    <a:pt x="3735" y="49263"/>
                    <a:pt x="3735" y="49263"/>
                  </a:cubicBezTo>
                  <a:cubicBezTo>
                    <a:pt x="2801" y="40421"/>
                    <a:pt x="2801" y="40421"/>
                    <a:pt x="2801" y="40421"/>
                  </a:cubicBezTo>
                  <a:cubicBezTo>
                    <a:pt x="2801" y="37894"/>
                    <a:pt x="2801" y="37894"/>
                    <a:pt x="2801" y="37894"/>
                  </a:cubicBezTo>
                  <a:cubicBezTo>
                    <a:pt x="3735" y="37263"/>
                    <a:pt x="3735" y="37263"/>
                    <a:pt x="3735" y="37263"/>
                  </a:cubicBezTo>
                  <a:cubicBezTo>
                    <a:pt x="3735" y="25894"/>
                    <a:pt x="3735" y="25894"/>
                    <a:pt x="3735" y="25894"/>
                  </a:cubicBezTo>
                  <a:cubicBezTo>
                    <a:pt x="1400" y="23368"/>
                    <a:pt x="1400" y="23368"/>
                    <a:pt x="1400" y="23368"/>
                  </a:cubicBezTo>
                  <a:cubicBezTo>
                    <a:pt x="1400" y="14526"/>
                    <a:pt x="1400" y="14526"/>
                    <a:pt x="1400" y="14526"/>
                  </a:cubicBezTo>
                  <a:cubicBezTo>
                    <a:pt x="3735" y="10736"/>
                    <a:pt x="3735" y="10736"/>
                    <a:pt x="3735" y="10736"/>
                  </a:cubicBezTo>
                  <a:cubicBezTo>
                    <a:pt x="4669" y="6315"/>
                    <a:pt x="4669" y="6315"/>
                    <a:pt x="4669" y="6315"/>
                  </a:cubicBezTo>
                  <a:cubicBezTo>
                    <a:pt x="9805" y="13263"/>
                    <a:pt x="9805" y="13263"/>
                    <a:pt x="9805" y="13263"/>
                  </a:cubicBezTo>
                  <a:cubicBezTo>
                    <a:pt x="15408" y="18947"/>
                    <a:pt x="15408" y="18947"/>
                    <a:pt x="15408" y="18947"/>
                  </a:cubicBezTo>
                  <a:cubicBezTo>
                    <a:pt x="19610" y="21473"/>
                    <a:pt x="19610" y="21473"/>
                    <a:pt x="19610" y="21473"/>
                  </a:cubicBezTo>
                  <a:cubicBezTo>
                    <a:pt x="22879" y="22736"/>
                    <a:pt x="22879" y="22736"/>
                    <a:pt x="22879" y="22736"/>
                  </a:cubicBezTo>
                  <a:cubicBezTo>
                    <a:pt x="24280" y="22736"/>
                    <a:pt x="24280" y="22736"/>
                    <a:pt x="24280" y="22736"/>
                  </a:cubicBezTo>
                  <a:cubicBezTo>
                    <a:pt x="25680" y="22736"/>
                    <a:pt x="25680" y="22736"/>
                    <a:pt x="25680" y="22736"/>
                  </a:cubicBezTo>
                  <a:cubicBezTo>
                    <a:pt x="26614" y="27157"/>
                    <a:pt x="26614" y="27157"/>
                    <a:pt x="26614" y="27157"/>
                  </a:cubicBezTo>
                  <a:cubicBezTo>
                    <a:pt x="30350" y="26526"/>
                    <a:pt x="30350" y="26526"/>
                    <a:pt x="30350" y="26526"/>
                  </a:cubicBezTo>
                  <a:cubicBezTo>
                    <a:pt x="30817" y="32842"/>
                    <a:pt x="30817" y="32842"/>
                    <a:pt x="30817" y="32842"/>
                  </a:cubicBezTo>
                  <a:cubicBezTo>
                    <a:pt x="29416" y="35368"/>
                    <a:pt x="29416" y="35368"/>
                    <a:pt x="29416" y="35368"/>
                  </a:cubicBezTo>
                  <a:cubicBezTo>
                    <a:pt x="25214" y="38526"/>
                    <a:pt x="25214" y="38526"/>
                    <a:pt x="25214" y="38526"/>
                  </a:cubicBezTo>
                  <a:cubicBezTo>
                    <a:pt x="22412" y="43578"/>
                    <a:pt x="22412" y="43578"/>
                    <a:pt x="22412" y="43578"/>
                  </a:cubicBezTo>
                  <a:cubicBezTo>
                    <a:pt x="21478" y="46105"/>
                    <a:pt x="21478" y="46105"/>
                    <a:pt x="21478" y="46105"/>
                  </a:cubicBezTo>
                  <a:cubicBezTo>
                    <a:pt x="22412" y="46736"/>
                    <a:pt x="22412" y="46736"/>
                    <a:pt x="22412" y="46736"/>
                  </a:cubicBezTo>
                  <a:cubicBezTo>
                    <a:pt x="24280" y="44210"/>
                    <a:pt x="24280" y="44210"/>
                    <a:pt x="24280" y="44210"/>
                  </a:cubicBezTo>
                  <a:cubicBezTo>
                    <a:pt x="25680" y="41684"/>
                    <a:pt x="25680" y="41684"/>
                    <a:pt x="25680" y="41684"/>
                  </a:cubicBezTo>
                  <a:cubicBezTo>
                    <a:pt x="29883" y="37894"/>
                    <a:pt x="29883" y="37894"/>
                    <a:pt x="29883" y="37894"/>
                  </a:cubicBezTo>
                  <a:cubicBezTo>
                    <a:pt x="32684" y="36000"/>
                    <a:pt x="32684" y="36000"/>
                    <a:pt x="32684" y="36000"/>
                  </a:cubicBezTo>
                  <a:cubicBezTo>
                    <a:pt x="32217" y="38526"/>
                    <a:pt x="32217" y="38526"/>
                    <a:pt x="32217" y="38526"/>
                  </a:cubicBezTo>
                  <a:cubicBezTo>
                    <a:pt x="30817" y="40421"/>
                    <a:pt x="30817" y="40421"/>
                    <a:pt x="30817" y="40421"/>
                  </a:cubicBezTo>
                  <a:cubicBezTo>
                    <a:pt x="28949" y="46736"/>
                    <a:pt x="28949" y="46736"/>
                    <a:pt x="28949" y="46736"/>
                  </a:cubicBezTo>
                  <a:cubicBezTo>
                    <a:pt x="24280" y="50526"/>
                    <a:pt x="24280" y="50526"/>
                    <a:pt x="24280" y="50526"/>
                  </a:cubicBezTo>
                  <a:cubicBezTo>
                    <a:pt x="21478" y="54315"/>
                    <a:pt x="21478" y="54315"/>
                    <a:pt x="21478" y="54315"/>
                  </a:cubicBezTo>
                  <a:cubicBezTo>
                    <a:pt x="21478" y="57473"/>
                    <a:pt x="21478" y="57473"/>
                    <a:pt x="21478" y="57473"/>
                  </a:cubicBezTo>
                  <a:cubicBezTo>
                    <a:pt x="23346" y="58105"/>
                    <a:pt x="23346" y="58105"/>
                    <a:pt x="23346" y="58105"/>
                  </a:cubicBezTo>
                  <a:cubicBezTo>
                    <a:pt x="25680" y="54947"/>
                    <a:pt x="25680" y="54947"/>
                    <a:pt x="25680" y="54947"/>
                  </a:cubicBezTo>
                  <a:cubicBezTo>
                    <a:pt x="28015" y="52421"/>
                    <a:pt x="28015" y="52421"/>
                    <a:pt x="28015" y="52421"/>
                  </a:cubicBezTo>
                  <a:cubicBezTo>
                    <a:pt x="30350" y="51789"/>
                    <a:pt x="30350" y="51789"/>
                    <a:pt x="30350" y="51789"/>
                  </a:cubicBezTo>
                  <a:cubicBezTo>
                    <a:pt x="32217" y="49263"/>
                    <a:pt x="32217" y="49263"/>
                    <a:pt x="32217" y="49263"/>
                  </a:cubicBezTo>
                  <a:cubicBezTo>
                    <a:pt x="33151" y="42947"/>
                    <a:pt x="33151" y="42947"/>
                    <a:pt x="33151" y="42947"/>
                  </a:cubicBezTo>
                  <a:cubicBezTo>
                    <a:pt x="35019" y="37894"/>
                    <a:pt x="35019" y="37894"/>
                    <a:pt x="35019" y="37894"/>
                  </a:cubicBezTo>
                  <a:cubicBezTo>
                    <a:pt x="37354" y="34105"/>
                    <a:pt x="37354" y="34105"/>
                    <a:pt x="37354" y="34105"/>
                  </a:cubicBezTo>
                  <a:cubicBezTo>
                    <a:pt x="37821" y="31578"/>
                    <a:pt x="37821" y="31578"/>
                    <a:pt x="37821" y="31578"/>
                  </a:cubicBezTo>
                  <a:cubicBezTo>
                    <a:pt x="36420" y="26526"/>
                    <a:pt x="36420" y="26526"/>
                    <a:pt x="36420" y="26526"/>
                  </a:cubicBezTo>
                  <a:cubicBezTo>
                    <a:pt x="36420" y="21473"/>
                    <a:pt x="36420" y="21473"/>
                    <a:pt x="36420" y="21473"/>
                  </a:cubicBezTo>
                  <a:cubicBezTo>
                    <a:pt x="35019" y="22105"/>
                    <a:pt x="35019" y="22105"/>
                    <a:pt x="35019" y="22105"/>
                  </a:cubicBezTo>
                  <a:cubicBezTo>
                    <a:pt x="34085" y="24000"/>
                    <a:pt x="34085" y="24000"/>
                    <a:pt x="34085" y="24000"/>
                  </a:cubicBezTo>
                  <a:cubicBezTo>
                    <a:pt x="34552" y="29052"/>
                    <a:pt x="34552" y="29052"/>
                    <a:pt x="34552" y="29052"/>
                  </a:cubicBezTo>
                  <a:cubicBezTo>
                    <a:pt x="35486" y="32842"/>
                    <a:pt x="35486" y="32842"/>
                    <a:pt x="35486" y="32842"/>
                  </a:cubicBezTo>
                  <a:cubicBezTo>
                    <a:pt x="35486" y="34105"/>
                    <a:pt x="35486" y="34105"/>
                    <a:pt x="35486" y="34105"/>
                  </a:cubicBezTo>
                  <a:cubicBezTo>
                    <a:pt x="34552" y="33473"/>
                    <a:pt x="34552" y="33473"/>
                    <a:pt x="34552" y="33473"/>
                  </a:cubicBezTo>
                  <a:cubicBezTo>
                    <a:pt x="33618" y="32210"/>
                    <a:pt x="33618" y="32210"/>
                    <a:pt x="33618" y="32210"/>
                  </a:cubicBezTo>
                  <a:cubicBezTo>
                    <a:pt x="32684" y="29052"/>
                    <a:pt x="32684" y="29052"/>
                    <a:pt x="32684" y="29052"/>
                  </a:cubicBezTo>
                  <a:cubicBezTo>
                    <a:pt x="31750" y="25894"/>
                    <a:pt x="31750" y="25894"/>
                    <a:pt x="31750" y="25894"/>
                  </a:cubicBezTo>
                  <a:cubicBezTo>
                    <a:pt x="31750" y="23368"/>
                    <a:pt x="31750" y="23368"/>
                    <a:pt x="31750" y="23368"/>
                  </a:cubicBezTo>
                  <a:cubicBezTo>
                    <a:pt x="34085" y="20210"/>
                    <a:pt x="34085" y="20210"/>
                    <a:pt x="34085" y="20210"/>
                  </a:cubicBezTo>
                  <a:cubicBezTo>
                    <a:pt x="35019" y="17684"/>
                    <a:pt x="35019" y="17684"/>
                    <a:pt x="35019" y="17684"/>
                  </a:cubicBezTo>
                  <a:cubicBezTo>
                    <a:pt x="34552" y="15157"/>
                    <a:pt x="34552" y="15157"/>
                    <a:pt x="34552" y="15157"/>
                  </a:cubicBezTo>
                  <a:cubicBezTo>
                    <a:pt x="36887" y="18315"/>
                    <a:pt x="36887" y="18315"/>
                    <a:pt x="36887" y="18315"/>
                  </a:cubicBezTo>
                  <a:cubicBezTo>
                    <a:pt x="37354" y="18947"/>
                    <a:pt x="37354" y="18947"/>
                    <a:pt x="37354" y="18947"/>
                  </a:cubicBezTo>
                  <a:cubicBezTo>
                    <a:pt x="37821" y="15157"/>
                    <a:pt x="37821" y="15157"/>
                    <a:pt x="37821" y="15157"/>
                  </a:cubicBezTo>
                  <a:cubicBezTo>
                    <a:pt x="36887" y="9473"/>
                    <a:pt x="36887" y="9473"/>
                    <a:pt x="36887" y="9473"/>
                  </a:cubicBezTo>
                  <a:cubicBezTo>
                    <a:pt x="37354" y="7578"/>
                    <a:pt x="37354" y="7578"/>
                    <a:pt x="37354" y="7578"/>
                  </a:cubicBezTo>
                  <a:cubicBezTo>
                    <a:pt x="35953" y="6947"/>
                    <a:pt x="35953" y="6947"/>
                    <a:pt x="35953" y="6947"/>
                  </a:cubicBezTo>
                  <a:cubicBezTo>
                    <a:pt x="35486" y="0"/>
                    <a:pt x="35486" y="0"/>
                    <a:pt x="35486" y="0"/>
                  </a:cubicBezTo>
                  <a:cubicBezTo>
                    <a:pt x="35486" y="0"/>
                    <a:pt x="62101" y="10105"/>
                    <a:pt x="67704" y="12000"/>
                  </a:cubicBezTo>
                  <a:cubicBezTo>
                    <a:pt x="72840" y="13894"/>
                    <a:pt x="107392" y="26526"/>
                    <a:pt x="109727" y="27157"/>
                  </a:cubicBezTo>
                  <a:cubicBezTo>
                    <a:pt x="112062" y="28421"/>
                    <a:pt x="114863" y="28421"/>
                    <a:pt x="114863" y="28421"/>
                  </a:cubicBezTo>
                  <a:lnTo>
                    <a:pt x="120000" y="2968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9" name="Shape 1386">
              <a:extLst>
                <a:ext uri="{FF2B5EF4-FFF2-40B4-BE49-F238E27FC236}">
                  <a16:creationId xmlns:a16="http://schemas.microsoft.com/office/drawing/2014/main" id="{792B22D5-C12C-834F-61C3-1DA36F10CEF6}"/>
                </a:ext>
              </a:extLst>
            </p:cNvPr>
            <p:cNvSpPr/>
            <p:nvPr/>
          </p:nvSpPr>
          <p:spPr>
            <a:xfrm>
              <a:off x="5925594" y="2621841"/>
              <a:ext cx="384509" cy="3946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894" y="0"/>
                  </a:moveTo>
                  <a:lnTo>
                    <a:pt x="119999" y="11794"/>
                  </a:lnTo>
                  <a:lnTo>
                    <a:pt x="119473" y="22564"/>
                  </a:lnTo>
                  <a:lnTo>
                    <a:pt x="117894" y="22564"/>
                  </a:lnTo>
                  <a:lnTo>
                    <a:pt x="110526" y="115897"/>
                  </a:lnTo>
                  <a:lnTo>
                    <a:pt x="47894" y="110256"/>
                  </a:lnTo>
                  <a:lnTo>
                    <a:pt x="47368" y="114871"/>
                  </a:lnTo>
                  <a:lnTo>
                    <a:pt x="16842" y="111794"/>
                  </a:lnTo>
                  <a:lnTo>
                    <a:pt x="15263" y="120000"/>
                  </a:lnTo>
                  <a:lnTo>
                    <a:pt x="0" y="117948"/>
                  </a:lnTo>
                  <a:lnTo>
                    <a:pt x="17894" y="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0" name="Shape 1387">
              <a:extLst>
                <a:ext uri="{FF2B5EF4-FFF2-40B4-BE49-F238E27FC236}">
                  <a16:creationId xmlns:a16="http://schemas.microsoft.com/office/drawing/2014/main" id="{4B05FD26-EA4D-C61C-DC59-20FD5640570E}"/>
                </a:ext>
              </a:extLst>
            </p:cNvPr>
            <p:cNvSpPr/>
            <p:nvPr/>
          </p:nvSpPr>
          <p:spPr>
            <a:xfrm>
              <a:off x="6068941" y="2696044"/>
              <a:ext cx="762272" cy="7521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407" y="68071"/>
                  </a:moveTo>
                  <a:lnTo>
                    <a:pt x="118938" y="65919"/>
                  </a:lnTo>
                  <a:lnTo>
                    <a:pt x="120000" y="64573"/>
                  </a:lnTo>
                  <a:lnTo>
                    <a:pt x="119469" y="62959"/>
                  </a:lnTo>
                  <a:lnTo>
                    <a:pt x="118938" y="60807"/>
                  </a:lnTo>
                  <a:lnTo>
                    <a:pt x="118672" y="59999"/>
                  </a:lnTo>
                  <a:lnTo>
                    <a:pt x="118672" y="58385"/>
                  </a:lnTo>
                  <a:lnTo>
                    <a:pt x="118407" y="57847"/>
                  </a:lnTo>
                  <a:lnTo>
                    <a:pt x="117345" y="55426"/>
                  </a:lnTo>
                  <a:lnTo>
                    <a:pt x="117345" y="54887"/>
                  </a:lnTo>
                  <a:lnTo>
                    <a:pt x="115486" y="53273"/>
                  </a:lnTo>
                  <a:lnTo>
                    <a:pt x="115486" y="35246"/>
                  </a:lnTo>
                  <a:lnTo>
                    <a:pt x="112831" y="34977"/>
                  </a:lnTo>
                  <a:lnTo>
                    <a:pt x="112300" y="35515"/>
                  </a:lnTo>
                  <a:lnTo>
                    <a:pt x="111504" y="35246"/>
                  </a:lnTo>
                  <a:lnTo>
                    <a:pt x="110707" y="34439"/>
                  </a:lnTo>
                  <a:lnTo>
                    <a:pt x="109646" y="33901"/>
                  </a:lnTo>
                  <a:lnTo>
                    <a:pt x="108318" y="33901"/>
                  </a:lnTo>
                  <a:lnTo>
                    <a:pt x="106725" y="32825"/>
                  </a:lnTo>
                  <a:lnTo>
                    <a:pt x="105663" y="31479"/>
                  </a:lnTo>
                  <a:lnTo>
                    <a:pt x="104336" y="31210"/>
                  </a:lnTo>
                  <a:lnTo>
                    <a:pt x="102212" y="31748"/>
                  </a:lnTo>
                  <a:lnTo>
                    <a:pt x="101681" y="31479"/>
                  </a:lnTo>
                  <a:lnTo>
                    <a:pt x="100353" y="31210"/>
                  </a:lnTo>
                  <a:lnTo>
                    <a:pt x="99292" y="32017"/>
                  </a:lnTo>
                  <a:lnTo>
                    <a:pt x="98761" y="32286"/>
                  </a:lnTo>
                  <a:lnTo>
                    <a:pt x="97964" y="31748"/>
                  </a:lnTo>
                  <a:lnTo>
                    <a:pt x="96902" y="31748"/>
                  </a:lnTo>
                  <a:lnTo>
                    <a:pt x="96371" y="32556"/>
                  </a:lnTo>
                  <a:lnTo>
                    <a:pt x="95044" y="33363"/>
                  </a:lnTo>
                  <a:lnTo>
                    <a:pt x="93982" y="33632"/>
                  </a:lnTo>
                  <a:lnTo>
                    <a:pt x="93451" y="32825"/>
                  </a:lnTo>
                  <a:lnTo>
                    <a:pt x="92654" y="32017"/>
                  </a:lnTo>
                  <a:lnTo>
                    <a:pt x="90530" y="32286"/>
                  </a:lnTo>
                  <a:lnTo>
                    <a:pt x="89203" y="31479"/>
                  </a:lnTo>
                  <a:lnTo>
                    <a:pt x="88141" y="31748"/>
                  </a:lnTo>
                  <a:lnTo>
                    <a:pt x="87610" y="32825"/>
                  </a:lnTo>
                  <a:lnTo>
                    <a:pt x="87079" y="33094"/>
                  </a:lnTo>
                  <a:lnTo>
                    <a:pt x="86814" y="31748"/>
                  </a:lnTo>
                  <a:lnTo>
                    <a:pt x="86283" y="31210"/>
                  </a:lnTo>
                  <a:lnTo>
                    <a:pt x="84690" y="32286"/>
                  </a:lnTo>
                  <a:lnTo>
                    <a:pt x="84424" y="31210"/>
                  </a:lnTo>
                  <a:lnTo>
                    <a:pt x="82831" y="30134"/>
                  </a:lnTo>
                  <a:lnTo>
                    <a:pt x="82300" y="30134"/>
                  </a:lnTo>
                  <a:lnTo>
                    <a:pt x="81769" y="30941"/>
                  </a:lnTo>
                  <a:lnTo>
                    <a:pt x="80973" y="31479"/>
                  </a:lnTo>
                  <a:lnTo>
                    <a:pt x="80176" y="31210"/>
                  </a:lnTo>
                  <a:lnTo>
                    <a:pt x="79911" y="29865"/>
                  </a:lnTo>
                  <a:lnTo>
                    <a:pt x="79115" y="29865"/>
                  </a:lnTo>
                  <a:lnTo>
                    <a:pt x="78318" y="28251"/>
                  </a:lnTo>
                  <a:lnTo>
                    <a:pt x="76194" y="28251"/>
                  </a:lnTo>
                  <a:lnTo>
                    <a:pt x="75398" y="28789"/>
                  </a:lnTo>
                  <a:lnTo>
                    <a:pt x="74601" y="27982"/>
                  </a:lnTo>
                  <a:lnTo>
                    <a:pt x="74336" y="27982"/>
                  </a:lnTo>
                  <a:lnTo>
                    <a:pt x="73008" y="28251"/>
                  </a:lnTo>
                  <a:lnTo>
                    <a:pt x="71415" y="27174"/>
                  </a:lnTo>
                  <a:lnTo>
                    <a:pt x="69292" y="27174"/>
                  </a:lnTo>
                  <a:lnTo>
                    <a:pt x="68761" y="25291"/>
                  </a:lnTo>
                  <a:lnTo>
                    <a:pt x="67699" y="24753"/>
                  </a:lnTo>
                  <a:lnTo>
                    <a:pt x="67168" y="25022"/>
                  </a:lnTo>
                  <a:lnTo>
                    <a:pt x="66371" y="24753"/>
                  </a:lnTo>
                  <a:lnTo>
                    <a:pt x="65575" y="25022"/>
                  </a:lnTo>
                  <a:lnTo>
                    <a:pt x="64778" y="25022"/>
                  </a:lnTo>
                  <a:lnTo>
                    <a:pt x="64247" y="24215"/>
                  </a:lnTo>
                  <a:lnTo>
                    <a:pt x="62389" y="22331"/>
                  </a:lnTo>
                  <a:lnTo>
                    <a:pt x="63451" y="1614"/>
                  </a:lnTo>
                  <a:lnTo>
                    <a:pt x="36902" y="0"/>
                  </a:lnTo>
                  <a:lnTo>
                    <a:pt x="33185" y="48968"/>
                  </a:lnTo>
                  <a:lnTo>
                    <a:pt x="1592" y="46008"/>
                  </a:lnTo>
                  <a:lnTo>
                    <a:pt x="1327" y="48430"/>
                  </a:lnTo>
                  <a:lnTo>
                    <a:pt x="0" y="48430"/>
                  </a:lnTo>
                  <a:lnTo>
                    <a:pt x="530" y="49237"/>
                  </a:lnTo>
                  <a:lnTo>
                    <a:pt x="1858" y="50044"/>
                  </a:lnTo>
                  <a:lnTo>
                    <a:pt x="2654" y="51121"/>
                  </a:lnTo>
                  <a:lnTo>
                    <a:pt x="2920" y="51928"/>
                  </a:lnTo>
                  <a:lnTo>
                    <a:pt x="3451" y="53004"/>
                  </a:lnTo>
                  <a:lnTo>
                    <a:pt x="3982" y="53273"/>
                  </a:lnTo>
                  <a:lnTo>
                    <a:pt x="4778" y="53811"/>
                  </a:lnTo>
                  <a:lnTo>
                    <a:pt x="5575" y="54349"/>
                  </a:lnTo>
                  <a:lnTo>
                    <a:pt x="5840" y="55156"/>
                  </a:lnTo>
                  <a:lnTo>
                    <a:pt x="6902" y="56502"/>
                  </a:lnTo>
                  <a:lnTo>
                    <a:pt x="7964" y="57309"/>
                  </a:lnTo>
                  <a:lnTo>
                    <a:pt x="10088" y="60269"/>
                  </a:lnTo>
                  <a:lnTo>
                    <a:pt x="10884" y="60269"/>
                  </a:lnTo>
                  <a:lnTo>
                    <a:pt x="11681" y="61076"/>
                  </a:lnTo>
                  <a:lnTo>
                    <a:pt x="12743" y="61883"/>
                  </a:lnTo>
                  <a:lnTo>
                    <a:pt x="14070" y="62959"/>
                  </a:lnTo>
                  <a:lnTo>
                    <a:pt x="14601" y="64035"/>
                  </a:lnTo>
                  <a:lnTo>
                    <a:pt x="14601" y="65919"/>
                  </a:lnTo>
                  <a:lnTo>
                    <a:pt x="15663" y="67533"/>
                  </a:lnTo>
                  <a:lnTo>
                    <a:pt x="15929" y="68609"/>
                  </a:lnTo>
                  <a:lnTo>
                    <a:pt x="15663" y="69686"/>
                  </a:lnTo>
                  <a:lnTo>
                    <a:pt x="15663" y="71031"/>
                  </a:lnTo>
                  <a:lnTo>
                    <a:pt x="15929" y="72645"/>
                  </a:lnTo>
                  <a:lnTo>
                    <a:pt x="17256" y="73991"/>
                  </a:lnTo>
                  <a:lnTo>
                    <a:pt x="17522" y="74798"/>
                  </a:lnTo>
                  <a:lnTo>
                    <a:pt x="17787" y="75067"/>
                  </a:lnTo>
                  <a:lnTo>
                    <a:pt x="18318" y="75605"/>
                  </a:lnTo>
                  <a:lnTo>
                    <a:pt x="18849" y="76143"/>
                  </a:lnTo>
                  <a:lnTo>
                    <a:pt x="19646" y="76950"/>
                  </a:lnTo>
                  <a:lnTo>
                    <a:pt x="20707" y="77757"/>
                  </a:lnTo>
                  <a:lnTo>
                    <a:pt x="21504" y="78565"/>
                  </a:lnTo>
                  <a:lnTo>
                    <a:pt x="22300" y="78834"/>
                  </a:lnTo>
                  <a:lnTo>
                    <a:pt x="23362" y="79641"/>
                  </a:lnTo>
                  <a:lnTo>
                    <a:pt x="24955" y="80448"/>
                  </a:lnTo>
                  <a:lnTo>
                    <a:pt x="26814" y="81793"/>
                  </a:lnTo>
                  <a:lnTo>
                    <a:pt x="27610" y="82062"/>
                  </a:lnTo>
                  <a:lnTo>
                    <a:pt x="28938" y="82600"/>
                  </a:lnTo>
                  <a:lnTo>
                    <a:pt x="30000" y="82600"/>
                  </a:lnTo>
                  <a:lnTo>
                    <a:pt x="30530" y="81524"/>
                  </a:lnTo>
                  <a:lnTo>
                    <a:pt x="31327" y="80717"/>
                  </a:lnTo>
                  <a:lnTo>
                    <a:pt x="31858" y="80179"/>
                  </a:lnTo>
                  <a:lnTo>
                    <a:pt x="32654" y="79910"/>
                  </a:lnTo>
                  <a:lnTo>
                    <a:pt x="32654" y="78565"/>
                  </a:lnTo>
                  <a:lnTo>
                    <a:pt x="33185" y="77488"/>
                  </a:lnTo>
                  <a:lnTo>
                    <a:pt x="33716" y="76143"/>
                  </a:lnTo>
                  <a:lnTo>
                    <a:pt x="35044" y="74529"/>
                  </a:lnTo>
                  <a:lnTo>
                    <a:pt x="36902" y="74260"/>
                  </a:lnTo>
                  <a:lnTo>
                    <a:pt x="37964" y="73991"/>
                  </a:lnTo>
                  <a:lnTo>
                    <a:pt x="39292" y="73991"/>
                  </a:lnTo>
                  <a:lnTo>
                    <a:pt x="40619" y="74529"/>
                  </a:lnTo>
                  <a:lnTo>
                    <a:pt x="42212" y="74798"/>
                  </a:lnTo>
                  <a:lnTo>
                    <a:pt x="43008" y="74798"/>
                  </a:lnTo>
                  <a:lnTo>
                    <a:pt x="45132" y="75067"/>
                  </a:lnTo>
                  <a:lnTo>
                    <a:pt x="45929" y="75605"/>
                  </a:lnTo>
                  <a:lnTo>
                    <a:pt x="46725" y="77219"/>
                  </a:lnTo>
                  <a:lnTo>
                    <a:pt x="47256" y="77219"/>
                  </a:lnTo>
                  <a:lnTo>
                    <a:pt x="48584" y="78565"/>
                  </a:lnTo>
                  <a:lnTo>
                    <a:pt x="49646" y="79103"/>
                  </a:lnTo>
                  <a:lnTo>
                    <a:pt x="50442" y="80717"/>
                  </a:lnTo>
                  <a:lnTo>
                    <a:pt x="52035" y="82869"/>
                  </a:lnTo>
                  <a:lnTo>
                    <a:pt x="53097" y="86098"/>
                  </a:lnTo>
                  <a:lnTo>
                    <a:pt x="53893" y="87174"/>
                  </a:lnTo>
                  <a:lnTo>
                    <a:pt x="54955" y="89327"/>
                  </a:lnTo>
                  <a:lnTo>
                    <a:pt x="54955" y="90134"/>
                  </a:lnTo>
                  <a:lnTo>
                    <a:pt x="55752" y="92286"/>
                  </a:lnTo>
                  <a:lnTo>
                    <a:pt x="57876" y="94170"/>
                  </a:lnTo>
                  <a:lnTo>
                    <a:pt x="58407" y="96322"/>
                  </a:lnTo>
                  <a:lnTo>
                    <a:pt x="61061" y="99551"/>
                  </a:lnTo>
                  <a:lnTo>
                    <a:pt x="62389" y="100089"/>
                  </a:lnTo>
                  <a:lnTo>
                    <a:pt x="62123" y="102511"/>
                  </a:lnTo>
                  <a:lnTo>
                    <a:pt x="61592" y="103049"/>
                  </a:lnTo>
                  <a:lnTo>
                    <a:pt x="62123" y="103587"/>
                  </a:lnTo>
                  <a:lnTo>
                    <a:pt x="62920" y="104394"/>
                  </a:lnTo>
                  <a:lnTo>
                    <a:pt x="62920" y="106008"/>
                  </a:lnTo>
                  <a:lnTo>
                    <a:pt x="64513" y="108968"/>
                  </a:lnTo>
                  <a:lnTo>
                    <a:pt x="65309" y="110582"/>
                  </a:lnTo>
                  <a:lnTo>
                    <a:pt x="66106" y="111928"/>
                  </a:lnTo>
                  <a:lnTo>
                    <a:pt x="66637" y="113273"/>
                  </a:lnTo>
                  <a:lnTo>
                    <a:pt x="68761" y="113542"/>
                  </a:lnTo>
                  <a:lnTo>
                    <a:pt x="70088" y="114887"/>
                  </a:lnTo>
                  <a:lnTo>
                    <a:pt x="72477" y="114887"/>
                  </a:lnTo>
                  <a:lnTo>
                    <a:pt x="74336" y="116771"/>
                  </a:lnTo>
                  <a:lnTo>
                    <a:pt x="75398" y="116771"/>
                  </a:lnTo>
                  <a:lnTo>
                    <a:pt x="75929" y="117578"/>
                  </a:lnTo>
                  <a:lnTo>
                    <a:pt x="77256" y="117847"/>
                  </a:lnTo>
                  <a:lnTo>
                    <a:pt x="77522" y="117309"/>
                  </a:lnTo>
                  <a:lnTo>
                    <a:pt x="80176" y="117847"/>
                  </a:lnTo>
                  <a:lnTo>
                    <a:pt x="80176" y="118116"/>
                  </a:lnTo>
                  <a:lnTo>
                    <a:pt x="80973" y="118923"/>
                  </a:lnTo>
                  <a:lnTo>
                    <a:pt x="82300" y="119999"/>
                  </a:lnTo>
                  <a:lnTo>
                    <a:pt x="83097" y="119461"/>
                  </a:lnTo>
                  <a:lnTo>
                    <a:pt x="83362" y="118923"/>
                  </a:lnTo>
                  <a:lnTo>
                    <a:pt x="85221" y="118654"/>
                  </a:lnTo>
                  <a:lnTo>
                    <a:pt x="84690" y="117309"/>
                  </a:lnTo>
                  <a:lnTo>
                    <a:pt x="84690" y="116502"/>
                  </a:lnTo>
                  <a:lnTo>
                    <a:pt x="84424" y="115426"/>
                  </a:lnTo>
                  <a:lnTo>
                    <a:pt x="84159" y="114349"/>
                  </a:lnTo>
                  <a:lnTo>
                    <a:pt x="83362" y="113811"/>
                  </a:lnTo>
                  <a:lnTo>
                    <a:pt x="82831" y="112197"/>
                  </a:lnTo>
                  <a:lnTo>
                    <a:pt x="82566" y="110582"/>
                  </a:lnTo>
                  <a:lnTo>
                    <a:pt x="81769" y="108699"/>
                  </a:lnTo>
                  <a:lnTo>
                    <a:pt x="81769" y="107085"/>
                  </a:lnTo>
                  <a:lnTo>
                    <a:pt x="82566" y="104663"/>
                  </a:lnTo>
                  <a:lnTo>
                    <a:pt x="83362" y="102242"/>
                  </a:lnTo>
                  <a:lnTo>
                    <a:pt x="84424" y="99551"/>
                  </a:lnTo>
                  <a:lnTo>
                    <a:pt x="84159" y="99013"/>
                  </a:lnTo>
                  <a:lnTo>
                    <a:pt x="83362" y="98475"/>
                  </a:lnTo>
                  <a:lnTo>
                    <a:pt x="82566" y="97668"/>
                  </a:lnTo>
                  <a:lnTo>
                    <a:pt x="82566" y="97130"/>
                  </a:lnTo>
                  <a:lnTo>
                    <a:pt x="83097" y="97399"/>
                  </a:lnTo>
                  <a:lnTo>
                    <a:pt x="85486" y="97130"/>
                  </a:lnTo>
                  <a:lnTo>
                    <a:pt x="85752" y="97130"/>
                  </a:lnTo>
                  <a:lnTo>
                    <a:pt x="86548" y="95515"/>
                  </a:lnTo>
                  <a:lnTo>
                    <a:pt x="85752" y="95515"/>
                  </a:lnTo>
                  <a:lnTo>
                    <a:pt x="85486" y="94977"/>
                  </a:lnTo>
                  <a:lnTo>
                    <a:pt x="85486" y="94439"/>
                  </a:lnTo>
                  <a:lnTo>
                    <a:pt x="86017" y="94170"/>
                  </a:lnTo>
                  <a:lnTo>
                    <a:pt x="87079" y="94170"/>
                  </a:lnTo>
                  <a:lnTo>
                    <a:pt x="88407" y="94170"/>
                  </a:lnTo>
                  <a:lnTo>
                    <a:pt x="88938" y="94439"/>
                  </a:lnTo>
                  <a:lnTo>
                    <a:pt x="89734" y="94170"/>
                  </a:lnTo>
                  <a:lnTo>
                    <a:pt x="91061" y="93094"/>
                  </a:lnTo>
                  <a:lnTo>
                    <a:pt x="90530" y="93094"/>
                  </a:lnTo>
                  <a:lnTo>
                    <a:pt x="89469" y="93901"/>
                  </a:lnTo>
                  <a:lnTo>
                    <a:pt x="89203" y="92825"/>
                  </a:lnTo>
                  <a:lnTo>
                    <a:pt x="89734" y="91210"/>
                  </a:lnTo>
                  <a:lnTo>
                    <a:pt x="90265" y="91748"/>
                  </a:lnTo>
                  <a:lnTo>
                    <a:pt x="90796" y="92017"/>
                  </a:lnTo>
                  <a:lnTo>
                    <a:pt x="92123" y="92017"/>
                  </a:lnTo>
                  <a:lnTo>
                    <a:pt x="92654" y="91479"/>
                  </a:lnTo>
                  <a:lnTo>
                    <a:pt x="92389" y="90403"/>
                  </a:lnTo>
                  <a:lnTo>
                    <a:pt x="91592" y="89327"/>
                  </a:lnTo>
                  <a:lnTo>
                    <a:pt x="91858" y="89058"/>
                  </a:lnTo>
                  <a:lnTo>
                    <a:pt x="92654" y="89058"/>
                  </a:lnTo>
                  <a:lnTo>
                    <a:pt x="93451" y="88520"/>
                  </a:lnTo>
                  <a:lnTo>
                    <a:pt x="93982" y="89058"/>
                  </a:lnTo>
                  <a:lnTo>
                    <a:pt x="94778" y="88520"/>
                  </a:lnTo>
                  <a:lnTo>
                    <a:pt x="95044" y="89058"/>
                  </a:lnTo>
                  <a:lnTo>
                    <a:pt x="95840" y="89596"/>
                  </a:lnTo>
                  <a:lnTo>
                    <a:pt x="96637" y="89058"/>
                  </a:lnTo>
                  <a:lnTo>
                    <a:pt x="97433" y="88520"/>
                  </a:lnTo>
                  <a:lnTo>
                    <a:pt x="99292" y="87982"/>
                  </a:lnTo>
                  <a:lnTo>
                    <a:pt x="101150" y="87713"/>
                  </a:lnTo>
                  <a:lnTo>
                    <a:pt x="104070" y="86098"/>
                  </a:lnTo>
                  <a:lnTo>
                    <a:pt x="104867" y="84484"/>
                  </a:lnTo>
                  <a:lnTo>
                    <a:pt x="105132" y="83139"/>
                  </a:lnTo>
                  <a:lnTo>
                    <a:pt x="105929" y="82600"/>
                  </a:lnTo>
                  <a:lnTo>
                    <a:pt x="106725" y="82331"/>
                  </a:lnTo>
                  <a:lnTo>
                    <a:pt x="106991" y="82062"/>
                  </a:lnTo>
                  <a:lnTo>
                    <a:pt x="107787" y="81524"/>
                  </a:lnTo>
                  <a:lnTo>
                    <a:pt x="107522" y="80717"/>
                  </a:lnTo>
                  <a:lnTo>
                    <a:pt x="107256" y="79910"/>
                  </a:lnTo>
                  <a:lnTo>
                    <a:pt x="106991" y="79641"/>
                  </a:lnTo>
                  <a:lnTo>
                    <a:pt x="106725" y="79103"/>
                  </a:lnTo>
                  <a:lnTo>
                    <a:pt x="106991" y="78295"/>
                  </a:lnTo>
                  <a:lnTo>
                    <a:pt x="108053" y="77488"/>
                  </a:lnTo>
                  <a:lnTo>
                    <a:pt x="108849" y="76950"/>
                  </a:lnTo>
                  <a:lnTo>
                    <a:pt x="109380" y="76950"/>
                  </a:lnTo>
                  <a:lnTo>
                    <a:pt x="109380" y="77757"/>
                  </a:lnTo>
                  <a:lnTo>
                    <a:pt x="109380" y="78834"/>
                  </a:lnTo>
                  <a:lnTo>
                    <a:pt x="109380" y="80448"/>
                  </a:lnTo>
                  <a:lnTo>
                    <a:pt x="109646" y="80717"/>
                  </a:lnTo>
                  <a:lnTo>
                    <a:pt x="111238" y="79372"/>
                  </a:lnTo>
                  <a:lnTo>
                    <a:pt x="112566" y="79103"/>
                  </a:lnTo>
                  <a:lnTo>
                    <a:pt x="116548" y="77488"/>
                  </a:lnTo>
                  <a:lnTo>
                    <a:pt x="117079" y="77219"/>
                  </a:lnTo>
                  <a:lnTo>
                    <a:pt x="117876" y="75874"/>
                  </a:lnTo>
                  <a:lnTo>
                    <a:pt x="118672" y="73183"/>
                  </a:lnTo>
                  <a:lnTo>
                    <a:pt x="118672" y="72107"/>
                  </a:lnTo>
                  <a:lnTo>
                    <a:pt x="117876" y="70224"/>
                  </a:lnTo>
                  <a:lnTo>
                    <a:pt x="118407" y="68878"/>
                  </a:lnTo>
                  <a:lnTo>
                    <a:pt x="118407" y="68071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1" name="Shape 1388">
              <a:extLst>
                <a:ext uri="{FF2B5EF4-FFF2-40B4-BE49-F238E27FC236}">
                  <a16:creationId xmlns:a16="http://schemas.microsoft.com/office/drawing/2014/main" id="{FC48FCCA-6C29-9006-6148-D349DF66A3E7}"/>
                </a:ext>
              </a:extLst>
            </p:cNvPr>
            <p:cNvSpPr/>
            <p:nvPr/>
          </p:nvSpPr>
          <p:spPr>
            <a:xfrm>
              <a:off x="5613601" y="2574619"/>
              <a:ext cx="369329" cy="4351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22" y="0"/>
                  </a:moveTo>
                  <a:cubicBezTo>
                    <a:pt x="33822" y="0"/>
                    <a:pt x="31969" y="7500"/>
                    <a:pt x="31505" y="9868"/>
                  </a:cubicBezTo>
                  <a:cubicBezTo>
                    <a:pt x="30579" y="11447"/>
                    <a:pt x="28725" y="16973"/>
                    <a:pt x="28725" y="16973"/>
                  </a:cubicBezTo>
                  <a:cubicBezTo>
                    <a:pt x="27335" y="17763"/>
                    <a:pt x="27335" y="17763"/>
                    <a:pt x="27335" y="17763"/>
                  </a:cubicBezTo>
                  <a:cubicBezTo>
                    <a:pt x="25945" y="16973"/>
                    <a:pt x="25945" y="16973"/>
                    <a:pt x="25945" y="16973"/>
                  </a:cubicBezTo>
                  <a:cubicBezTo>
                    <a:pt x="23629" y="15394"/>
                    <a:pt x="23629" y="15394"/>
                    <a:pt x="23629" y="15394"/>
                  </a:cubicBezTo>
                  <a:cubicBezTo>
                    <a:pt x="21776" y="16184"/>
                    <a:pt x="21776" y="16184"/>
                    <a:pt x="21776" y="16184"/>
                  </a:cubicBezTo>
                  <a:cubicBezTo>
                    <a:pt x="20849" y="14605"/>
                    <a:pt x="20849" y="14605"/>
                    <a:pt x="20849" y="14605"/>
                  </a:cubicBezTo>
                  <a:cubicBezTo>
                    <a:pt x="17606" y="15394"/>
                    <a:pt x="17606" y="15394"/>
                    <a:pt x="17606" y="15394"/>
                  </a:cubicBezTo>
                  <a:cubicBezTo>
                    <a:pt x="16216" y="16578"/>
                    <a:pt x="16216" y="16578"/>
                    <a:pt x="16216" y="16578"/>
                  </a:cubicBezTo>
                  <a:cubicBezTo>
                    <a:pt x="16216" y="20921"/>
                    <a:pt x="16216" y="20921"/>
                    <a:pt x="16216" y="20921"/>
                  </a:cubicBezTo>
                  <a:cubicBezTo>
                    <a:pt x="16216" y="26447"/>
                    <a:pt x="16216" y="26447"/>
                    <a:pt x="16216" y="26447"/>
                  </a:cubicBezTo>
                  <a:cubicBezTo>
                    <a:pt x="16216" y="31578"/>
                    <a:pt x="16216" y="31578"/>
                    <a:pt x="16216" y="31578"/>
                  </a:cubicBezTo>
                  <a:cubicBezTo>
                    <a:pt x="15752" y="33157"/>
                    <a:pt x="15752" y="33157"/>
                    <a:pt x="15752" y="33157"/>
                  </a:cubicBezTo>
                  <a:cubicBezTo>
                    <a:pt x="14362" y="35131"/>
                    <a:pt x="14362" y="35131"/>
                    <a:pt x="14362" y="35131"/>
                  </a:cubicBezTo>
                  <a:cubicBezTo>
                    <a:pt x="13899" y="37105"/>
                    <a:pt x="13899" y="37105"/>
                    <a:pt x="13899" y="37105"/>
                  </a:cubicBezTo>
                  <a:cubicBezTo>
                    <a:pt x="13899" y="39868"/>
                    <a:pt x="13899" y="39868"/>
                    <a:pt x="13899" y="39868"/>
                  </a:cubicBezTo>
                  <a:cubicBezTo>
                    <a:pt x="15752" y="43421"/>
                    <a:pt x="15752" y="43421"/>
                    <a:pt x="15752" y="43421"/>
                  </a:cubicBezTo>
                  <a:cubicBezTo>
                    <a:pt x="16216" y="46973"/>
                    <a:pt x="16216" y="46973"/>
                    <a:pt x="16216" y="46973"/>
                  </a:cubicBezTo>
                  <a:cubicBezTo>
                    <a:pt x="17142" y="48157"/>
                    <a:pt x="17142" y="48157"/>
                    <a:pt x="17142" y="48157"/>
                  </a:cubicBezTo>
                  <a:cubicBezTo>
                    <a:pt x="19459" y="50526"/>
                    <a:pt x="19459" y="50526"/>
                    <a:pt x="19459" y="50526"/>
                  </a:cubicBezTo>
                  <a:cubicBezTo>
                    <a:pt x="18069" y="51315"/>
                    <a:pt x="18069" y="51315"/>
                    <a:pt x="18069" y="51315"/>
                  </a:cubicBezTo>
                  <a:cubicBezTo>
                    <a:pt x="15752" y="52894"/>
                    <a:pt x="15752" y="52894"/>
                    <a:pt x="15752" y="52894"/>
                  </a:cubicBezTo>
                  <a:cubicBezTo>
                    <a:pt x="11119" y="55657"/>
                    <a:pt x="11119" y="55657"/>
                    <a:pt x="11119" y="55657"/>
                  </a:cubicBezTo>
                  <a:cubicBezTo>
                    <a:pt x="9729" y="60789"/>
                    <a:pt x="9729" y="60789"/>
                    <a:pt x="9729" y="60789"/>
                  </a:cubicBezTo>
                  <a:cubicBezTo>
                    <a:pt x="7876" y="63947"/>
                    <a:pt x="7876" y="63947"/>
                    <a:pt x="7876" y="63947"/>
                  </a:cubicBezTo>
                  <a:cubicBezTo>
                    <a:pt x="6023" y="65526"/>
                    <a:pt x="6023" y="65526"/>
                    <a:pt x="6023" y="65526"/>
                  </a:cubicBezTo>
                  <a:cubicBezTo>
                    <a:pt x="5096" y="65921"/>
                    <a:pt x="5096" y="65921"/>
                    <a:pt x="5096" y="65921"/>
                  </a:cubicBezTo>
                  <a:cubicBezTo>
                    <a:pt x="4169" y="67500"/>
                    <a:pt x="4169" y="67500"/>
                    <a:pt x="4169" y="67500"/>
                  </a:cubicBezTo>
                  <a:cubicBezTo>
                    <a:pt x="4633" y="70263"/>
                    <a:pt x="4633" y="70263"/>
                    <a:pt x="4633" y="70263"/>
                  </a:cubicBezTo>
                  <a:cubicBezTo>
                    <a:pt x="4169" y="72236"/>
                    <a:pt x="4169" y="72236"/>
                    <a:pt x="4169" y="72236"/>
                  </a:cubicBezTo>
                  <a:cubicBezTo>
                    <a:pt x="6949" y="74210"/>
                    <a:pt x="6949" y="74210"/>
                    <a:pt x="6949" y="74210"/>
                  </a:cubicBezTo>
                  <a:cubicBezTo>
                    <a:pt x="6023" y="75789"/>
                    <a:pt x="6023" y="75789"/>
                    <a:pt x="6023" y="75789"/>
                  </a:cubicBezTo>
                  <a:cubicBezTo>
                    <a:pt x="2316" y="77368"/>
                    <a:pt x="2316" y="77368"/>
                    <a:pt x="2316" y="77368"/>
                  </a:cubicBezTo>
                  <a:cubicBezTo>
                    <a:pt x="1389" y="78947"/>
                    <a:pt x="1389" y="78947"/>
                    <a:pt x="1389" y="78947"/>
                  </a:cubicBezTo>
                  <a:cubicBezTo>
                    <a:pt x="0" y="81315"/>
                    <a:pt x="0" y="81315"/>
                    <a:pt x="0" y="81315"/>
                  </a:cubicBezTo>
                  <a:cubicBezTo>
                    <a:pt x="64401" y="114868"/>
                    <a:pt x="64401" y="114868"/>
                    <a:pt x="64401" y="114868"/>
                  </a:cubicBezTo>
                  <a:cubicBezTo>
                    <a:pt x="84324" y="118026"/>
                    <a:pt x="84324" y="118026"/>
                    <a:pt x="84324" y="118026"/>
                  </a:cubicBezTo>
                  <a:cubicBezTo>
                    <a:pt x="101003" y="120000"/>
                    <a:pt x="101003" y="120000"/>
                    <a:pt x="101003" y="120000"/>
                  </a:cubicBezTo>
                  <a:cubicBezTo>
                    <a:pt x="101467" y="120000"/>
                    <a:pt x="101467" y="120000"/>
                    <a:pt x="101467" y="120000"/>
                  </a:cubicBezTo>
                  <a:cubicBezTo>
                    <a:pt x="120000" y="13026"/>
                    <a:pt x="120000" y="13026"/>
                    <a:pt x="120000" y="13026"/>
                  </a:cubicBezTo>
                  <a:lnTo>
                    <a:pt x="33822" y="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2" name="Shape 1389">
              <a:extLst>
                <a:ext uri="{FF2B5EF4-FFF2-40B4-BE49-F238E27FC236}">
                  <a16:creationId xmlns:a16="http://schemas.microsoft.com/office/drawing/2014/main" id="{0B820C5F-08C3-52A2-5568-55103A95A956}"/>
                </a:ext>
              </a:extLst>
            </p:cNvPr>
            <p:cNvSpPr/>
            <p:nvPr/>
          </p:nvSpPr>
          <p:spPr>
            <a:xfrm>
              <a:off x="5239212" y="2105790"/>
              <a:ext cx="433414" cy="7504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793" y="118921"/>
                  </a:moveTo>
                  <a:lnTo>
                    <a:pt x="109260" y="118112"/>
                  </a:lnTo>
                  <a:lnTo>
                    <a:pt x="106926" y="116764"/>
                  </a:lnTo>
                  <a:lnTo>
                    <a:pt x="107392" y="115685"/>
                  </a:lnTo>
                  <a:lnTo>
                    <a:pt x="106926" y="114067"/>
                  </a:lnTo>
                  <a:lnTo>
                    <a:pt x="107859" y="113258"/>
                  </a:lnTo>
                  <a:lnTo>
                    <a:pt x="108793" y="112988"/>
                  </a:lnTo>
                  <a:lnTo>
                    <a:pt x="110194" y="112179"/>
                  </a:lnTo>
                  <a:lnTo>
                    <a:pt x="111595" y="110292"/>
                  </a:lnTo>
                  <a:lnTo>
                    <a:pt x="112996" y="107325"/>
                  </a:lnTo>
                  <a:lnTo>
                    <a:pt x="116731" y="105707"/>
                  </a:lnTo>
                  <a:lnTo>
                    <a:pt x="119066" y="104629"/>
                  </a:lnTo>
                  <a:lnTo>
                    <a:pt x="120000" y="104359"/>
                  </a:lnTo>
                  <a:lnTo>
                    <a:pt x="118132" y="103011"/>
                  </a:lnTo>
                  <a:lnTo>
                    <a:pt x="117198" y="102202"/>
                  </a:lnTo>
                  <a:lnTo>
                    <a:pt x="116731" y="100314"/>
                  </a:lnTo>
                  <a:lnTo>
                    <a:pt x="115330" y="98157"/>
                  </a:lnTo>
                  <a:lnTo>
                    <a:pt x="115330" y="96539"/>
                  </a:lnTo>
                  <a:lnTo>
                    <a:pt x="115797" y="95460"/>
                  </a:lnTo>
                  <a:lnTo>
                    <a:pt x="115797" y="95191"/>
                  </a:lnTo>
                  <a:lnTo>
                    <a:pt x="55097" y="42606"/>
                  </a:lnTo>
                  <a:lnTo>
                    <a:pt x="53696" y="42067"/>
                  </a:lnTo>
                  <a:lnTo>
                    <a:pt x="53229" y="41797"/>
                  </a:lnTo>
                  <a:lnTo>
                    <a:pt x="52762" y="41258"/>
                  </a:lnTo>
                  <a:lnTo>
                    <a:pt x="52295" y="40449"/>
                  </a:lnTo>
                  <a:lnTo>
                    <a:pt x="52762" y="39640"/>
                  </a:lnTo>
                  <a:lnTo>
                    <a:pt x="54630" y="39370"/>
                  </a:lnTo>
                  <a:lnTo>
                    <a:pt x="55564" y="39101"/>
                  </a:lnTo>
                  <a:lnTo>
                    <a:pt x="69105" y="9438"/>
                  </a:lnTo>
                  <a:lnTo>
                    <a:pt x="12140" y="0"/>
                  </a:lnTo>
                  <a:lnTo>
                    <a:pt x="11673" y="1078"/>
                  </a:lnTo>
                  <a:lnTo>
                    <a:pt x="10739" y="1348"/>
                  </a:lnTo>
                  <a:lnTo>
                    <a:pt x="10739" y="2426"/>
                  </a:lnTo>
                  <a:lnTo>
                    <a:pt x="10739" y="3235"/>
                  </a:lnTo>
                  <a:lnTo>
                    <a:pt x="10739" y="5662"/>
                  </a:lnTo>
                  <a:lnTo>
                    <a:pt x="10272" y="6741"/>
                  </a:lnTo>
                  <a:lnTo>
                    <a:pt x="8871" y="8089"/>
                  </a:lnTo>
                  <a:lnTo>
                    <a:pt x="7937" y="8898"/>
                  </a:lnTo>
                  <a:lnTo>
                    <a:pt x="7937" y="9168"/>
                  </a:lnTo>
                  <a:lnTo>
                    <a:pt x="7937" y="10786"/>
                  </a:lnTo>
                  <a:lnTo>
                    <a:pt x="6070" y="12134"/>
                  </a:lnTo>
                  <a:lnTo>
                    <a:pt x="3268" y="13483"/>
                  </a:lnTo>
                  <a:lnTo>
                    <a:pt x="933" y="14831"/>
                  </a:lnTo>
                  <a:lnTo>
                    <a:pt x="466" y="15370"/>
                  </a:lnTo>
                  <a:lnTo>
                    <a:pt x="0" y="16719"/>
                  </a:lnTo>
                  <a:lnTo>
                    <a:pt x="0" y="17797"/>
                  </a:lnTo>
                  <a:lnTo>
                    <a:pt x="466" y="19146"/>
                  </a:lnTo>
                  <a:lnTo>
                    <a:pt x="1400" y="20224"/>
                  </a:lnTo>
                  <a:lnTo>
                    <a:pt x="3268" y="21842"/>
                  </a:lnTo>
                  <a:lnTo>
                    <a:pt x="3735" y="22921"/>
                  </a:lnTo>
                  <a:lnTo>
                    <a:pt x="4202" y="24269"/>
                  </a:lnTo>
                  <a:lnTo>
                    <a:pt x="4202" y="26426"/>
                  </a:lnTo>
                  <a:lnTo>
                    <a:pt x="2801" y="28044"/>
                  </a:lnTo>
                  <a:lnTo>
                    <a:pt x="2334" y="29662"/>
                  </a:lnTo>
                  <a:lnTo>
                    <a:pt x="2334" y="31550"/>
                  </a:lnTo>
                  <a:lnTo>
                    <a:pt x="1867" y="32359"/>
                  </a:lnTo>
                  <a:lnTo>
                    <a:pt x="933" y="32898"/>
                  </a:lnTo>
                  <a:lnTo>
                    <a:pt x="1400" y="33977"/>
                  </a:lnTo>
                  <a:lnTo>
                    <a:pt x="3268" y="35865"/>
                  </a:lnTo>
                  <a:lnTo>
                    <a:pt x="5136" y="39101"/>
                  </a:lnTo>
                  <a:lnTo>
                    <a:pt x="7003" y="41258"/>
                  </a:lnTo>
                  <a:lnTo>
                    <a:pt x="7937" y="42067"/>
                  </a:lnTo>
                  <a:lnTo>
                    <a:pt x="7937" y="43415"/>
                  </a:lnTo>
                  <a:lnTo>
                    <a:pt x="7470" y="44224"/>
                  </a:lnTo>
                  <a:lnTo>
                    <a:pt x="6536" y="44764"/>
                  </a:lnTo>
                  <a:lnTo>
                    <a:pt x="6536" y="45573"/>
                  </a:lnTo>
                  <a:lnTo>
                    <a:pt x="8404" y="45573"/>
                  </a:lnTo>
                  <a:lnTo>
                    <a:pt x="9338" y="46382"/>
                  </a:lnTo>
                  <a:lnTo>
                    <a:pt x="10739" y="47460"/>
                  </a:lnTo>
                  <a:lnTo>
                    <a:pt x="11206" y="48000"/>
                  </a:lnTo>
                  <a:lnTo>
                    <a:pt x="12607" y="48269"/>
                  </a:lnTo>
                  <a:lnTo>
                    <a:pt x="13540" y="47191"/>
                  </a:lnTo>
                  <a:lnTo>
                    <a:pt x="13540" y="45842"/>
                  </a:lnTo>
                  <a:lnTo>
                    <a:pt x="15875" y="45573"/>
                  </a:lnTo>
                  <a:lnTo>
                    <a:pt x="17276" y="46382"/>
                  </a:lnTo>
                  <a:lnTo>
                    <a:pt x="20544" y="46382"/>
                  </a:lnTo>
                  <a:lnTo>
                    <a:pt x="22412" y="47460"/>
                  </a:lnTo>
                  <a:lnTo>
                    <a:pt x="23813" y="47730"/>
                  </a:lnTo>
                  <a:lnTo>
                    <a:pt x="24747" y="48000"/>
                  </a:lnTo>
                  <a:lnTo>
                    <a:pt x="23813" y="48539"/>
                  </a:lnTo>
                  <a:lnTo>
                    <a:pt x="22879" y="48269"/>
                  </a:lnTo>
                  <a:lnTo>
                    <a:pt x="21011" y="47730"/>
                  </a:lnTo>
                  <a:lnTo>
                    <a:pt x="20544" y="47730"/>
                  </a:lnTo>
                  <a:lnTo>
                    <a:pt x="18677" y="47460"/>
                  </a:lnTo>
                  <a:lnTo>
                    <a:pt x="17743" y="47191"/>
                  </a:lnTo>
                  <a:lnTo>
                    <a:pt x="16342" y="46921"/>
                  </a:lnTo>
                  <a:lnTo>
                    <a:pt x="15408" y="47191"/>
                  </a:lnTo>
                  <a:lnTo>
                    <a:pt x="15408" y="47730"/>
                  </a:lnTo>
                  <a:lnTo>
                    <a:pt x="15408" y="49617"/>
                  </a:lnTo>
                  <a:lnTo>
                    <a:pt x="16342" y="50426"/>
                  </a:lnTo>
                  <a:lnTo>
                    <a:pt x="15875" y="52314"/>
                  </a:lnTo>
                  <a:lnTo>
                    <a:pt x="15408" y="52314"/>
                  </a:lnTo>
                  <a:lnTo>
                    <a:pt x="14007" y="51775"/>
                  </a:lnTo>
                  <a:lnTo>
                    <a:pt x="13540" y="51235"/>
                  </a:lnTo>
                  <a:lnTo>
                    <a:pt x="13540" y="50157"/>
                  </a:lnTo>
                  <a:lnTo>
                    <a:pt x="13540" y="49887"/>
                  </a:lnTo>
                  <a:lnTo>
                    <a:pt x="13073" y="49617"/>
                  </a:lnTo>
                  <a:lnTo>
                    <a:pt x="11673" y="49348"/>
                  </a:lnTo>
                  <a:lnTo>
                    <a:pt x="11206" y="50426"/>
                  </a:lnTo>
                  <a:lnTo>
                    <a:pt x="10739" y="50966"/>
                  </a:lnTo>
                  <a:lnTo>
                    <a:pt x="10739" y="52584"/>
                  </a:lnTo>
                  <a:lnTo>
                    <a:pt x="10739" y="55011"/>
                  </a:lnTo>
                  <a:lnTo>
                    <a:pt x="10739" y="56359"/>
                  </a:lnTo>
                  <a:lnTo>
                    <a:pt x="12140" y="57707"/>
                  </a:lnTo>
                  <a:lnTo>
                    <a:pt x="14007" y="58516"/>
                  </a:lnTo>
                  <a:lnTo>
                    <a:pt x="15875" y="59325"/>
                  </a:lnTo>
                  <a:lnTo>
                    <a:pt x="16342" y="60674"/>
                  </a:lnTo>
                  <a:lnTo>
                    <a:pt x="16342" y="61752"/>
                  </a:lnTo>
                  <a:lnTo>
                    <a:pt x="15875" y="62831"/>
                  </a:lnTo>
                  <a:lnTo>
                    <a:pt x="14474" y="63101"/>
                  </a:lnTo>
                  <a:lnTo>
                    <a:pt x="13073" y="63101"/>
                  </a:lnTo>
                  <a:lnTo>
                    <a:pt x="13073" y="65797"/>
                  </a:lnTo>
                  <a:lnTo>
                    <a:pt x="13540" y="66606"/>
                  </a:lnTo>
                  <a:lnTo>
                    <a:pt x="15875" y="68764"/>
                  </a:lnTo>
                  <a:lnTo>
                    <a:pt x="16342" y="70382"/>
                  </a:lnTo>
                  <a:lnTo>
                    <a:pt x="18677" y="72269"/>
                  </a:lnTo>
                  <a:lnTo>
                    <a:pt x="19610" y="74157"/>
                  </a:lnTo>
                  <a:lnTo>
                    <a:pt x="21011" y="75505"/>
                  </a:lnTo>
                  <a:lnTo>
                    <a:pt x="22412" y="77393"/>
                  </a:lnTo>
                  <a:lnTo>
                    <a:pt x="23346" y="77662"/>
                  </a:lnTo>
                  <a:lnTo>
                    <a:pt x="23346" y="79011"/>
                  </a:lnTo>
                  <a:lnTo>
                    <a:pt x="23346" y="79820"/>
                  </a:lnTo>
                  <a:lnTo>
                    <a:pt x="23346" y="80359"/>
                  </a:lnTo>
                  <a:lnTo>
                    <a:pt x="24280" y="80898"/>
                  </a:lnTo>
                  <a:lnTo>
                    <a:pt x="24747" y="81707"/>
                  </a:lnTo>
                  <a:lnTo>
                    <a:pt x="24747" y="82786"/>
                  </a:lnTo>
                  <a:lnTo>
                    <a:pt x="24280" y="85213"/>
                  </a:lnTo>
                  <a:lnTo>
                    <a:pt x="23813" y="86831"/>
                  </a:lnTo>
                  <a:lnTo>
                    <a:pt x="23346" y="88179"/>
                  </a:lnTo>
                  <a:lnTo>
                    <a:pt x="27548" y="89528"/>
                  </a:lnTo>
                  <a:lnTo>
                    <a:pt x="31284" y="90337"/>
                  </a:lnTo>
                  <a:lnTo>
                    <a:pt x="34085" y="91415"/>
                  </a:lnTo>
                  <a:lnTo>
                    <a:pt x="38287" y="92224"/>
                  </a:lnTo>
                  <a:lnTo>
                    <a:pt x="39688" y="93033"/>
                  </a:lnTo>
                  <a:lnTo>
                    <a:pt x="42490" y="95730"/>
                  </a:lnTo>
                  <a:lnTo>
                    <a:pt x="46225" y="97617"/>
                  </a:lnTo>
                  <a:lnTo>
                    <a:pt x="51828" y="98426"/>
                  </a:lnTo>
                  <a:lnTo>
                    <a:pt x="52295" y="100853"/>
                  </a:lnTo>
                  <a:lnTo>
                    <a:pt x="53229" y="101932"/>
                  </a:lnTo>
                  <a:lnTo>
                    <a:pt x="56498" y="102471"/>
                  </a:lnTo>
                  <a:lnTo>
                    <a:pt x="59766" y="104629"/>
                  </a:lnTo>
                  <a:lnTo>
                    <a:pt x="63501" y="107865"/>
                  </a:lnTo>
                  <a:lnTo>
                    <a:pt x="65369" y="109213"/>
                  </a:lnTo>
                  <a:lnTo>
                    <a:pt x="66770" y="111640"/>
                  </a:lnTo>
                  <a:lnTo>
                    <a:pt x="65369" y="113797"/>
                  </a:lnTo>
                  <a:lnTo>
                    <a:pt x="65369" y="115146"/>
                  </a:lnTo>
                  <a:lnTo>
                    <a:pt x="66770" y="117033"/>
                  </a:lnTo>
                  <a:lnTo>
                    <a:pt x="68638" y="117303"/>
                  </a:lnTo>
                  <a:lnTo>
                    <a:pt x="105058" y="120000"/>
                  </a:lnTo>
                  <a:lnTo>
                    <a:pt x="105525" y="119730"/>
                  </a:lnTo>
                  <a:lnTo>
                    <a:pt x="108793" y="118921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3" name="Shape 1390">
              <a:extLst>
                <a:ext uri="{FF2B5EF4-FFF2-40B4-BE49-F238E27FC236}">
                  <a16:creationId xmlns:a16="http://schemas.microsoft.com/office/drawing/2014/main" id="{7614219A-C757-FC6F-807E-4B3A049C44BB}"/>
                </a:ext>
              </a:extLst>
            </p:cNvPr>
            <p:cNvSpPr/>
            <p:nvPr/>
          </p:nvSpPr>
          <p:spPr>
            <a:xfrm>
              <a:off x="6303357" y="2660630"/>
              <a:ext cx="473890" cy="2546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6853"/>
                  </a:moveTo>
                  <a:cubicBezTo>
                    <a:pt x="0" y="18876"/>
                    <a:pt x="0" y="18876"/>
                    <a:pt x="0" y="18876"/>
                  </a:cubicBezTo>
                  <a:cubicBezTo>
                    <a:pt x="0" y="16853"/>
                    <a:pt x="0" y="16853"/>
                    <a:pt x="0" y="16853"/>
                  </a:cubicBezTo>
                  <a:cubicBezTo>
                    <a:pt x="42650" y="21573"/>
                    <a:pt x="42650" y="21573"/>
                    <a:pt x="42650" y="21573"/>
                  </a:cubicBezTo>
                  <a:cubicBezTo>
                    <a:pt x="40843" y="82921"/>
                    <a:pt x="40843" y="82921"/>
                    <a:pt x="40843" y="82921"/>
                  </a:cubicBezTo>
                  <a:cubicBezTo>
                    <a:pt x="43734" y="88314"/>
                    <a:pt x="43734" y="88314"/>
                    <a:pt x="43734" y="88314"/>
                  </a:cubicBezTo>
                  <a:cubicBezTo>
                    <a:pt x="44819" y="90337"/>
                    <a:pt x="44819" y="90337"/>
                    <a:pt x="44819" y="90337"/>
                  </a:cubicBezTo>
                  <a:cubicBezTo>
                    <a:pt x="45903" y="90337"/>
                    <a:pt x="45903" y="90337"/>
                    <a:pt x="45903" y="90337"/>
                  </a:cubicBezTo>
                  <a:cubicBezTo>
                    <a:pt x="47349" y="89662"/>
                    <a:pt x="47349" y="89662"/>
                    <a:pt x="47349" y="89662"/>
                  </a:cubicBezTo>
                  <a:cubicBezTo>
                    <a:pt x="48433" y="90337"/>
                    <a:pt x="48433" y="90337"/>
                    <a:pt x="48433" y="90337"/>
                  </a:cubicBezTo>
                  <a:cubicBezTo>
                    <a:pt x="49518" y="89662"/>
                    <a:pt x="49518" y="89662"/>
                    <a:pt x="49518" y="89662"/>
                  </a:cubicBezTo>
                  <a:cubicBezTo>
                    <a:pt x="50963" y="91011"/>
                    <a:pt x="50963" y="91011"/>
                    <a:pt x="50963" y="91011"/>
                  </a:cubicBezTo>
                  <a:cubicBezTo>
                    <a:pt x="52048" y="97078"/>
                    <a:pt x="52048" y="97078"/>
                    <a:pt x="52048" y="97078"/>
                  </a:cubicBezTo>
                  <a:cubicBezTo>
                    <a:pt x="55301" y="97078"/>
                    <a:pt x="55301" y="97078"/>
                    <a:pt x="55301" y="97078"/>
                  </a:cubicBezTo>
                  <a:cubicBezTo>
                    <a:pt x="57831" y="99775"/>
                    <a:pt x="57831" y="99775"/>
                    <a:pt x="57831" y="99775"/>
                  </a:cubicBezTo>
                  <a:cubicBezTo>
                    <a:pt x="59999" y="99101"/>
                    <a:pt x="59999" y="99101"/>
                    <a:pt x="59999" y="99101"/>
                  </a:cubicBezTo>
                  <a:cubicBezTo>
                    <a:pt x="60361" y="99101"/>
                    <a:pt x="60361" y="99101"/>
                    <a:pt x="60361" y="99101"/>
                  </a:cubicBezTo>
                  <a:cubicBezTo>
                    <a:pt x="61807" y="101797"/>
                    <a:pt x="61807" y="101797"/>
                    <a:pt x="61807" y="101797"/>
                  </a:cubicBezTo>
                  <a:cubicBezTo>
                    <a:pt x="63253" y="99775"/>
                    <a:pt x="63253" y="99775"/>
                    <a:pt x="63253" y="99775"/>
                  </a:cubicBezTo>
                  <a:cubicBezTo>
                    <a:pt x="66506" y="100449"/>
                    <a:pt x="66506" y="100449"/>
                    <a:pt x="66506" y="100449"/>
                  </a:cubicBezTo>
                  <a:cubicBezTo>
                    <a:pt x="67951" y="105168"/>
                    <a:pt x="67951" y="105168"/>
                    <a:pt x="67951" y="105168"/>
                  </a:cubicBezTo>
                  <a:cubicBezTo>
                    <a:pt x="69036" y="105168"/>
                    <a:pt x="69036" y="105168"/>
                    <a:pt x="69036" y="105168"/>
                  </a:cubicBezTo>
                  <a:cubicBezTo>
                    <a:pt x="69397" y="109213"/>
                    <a:pt x="69397" y="109213"/>
                    <a:pt x="69397" y="109213"/>
                  </a:cubicBezTo>
                  <a:cubicBezTo>
                    <a:pt x="70843" y="109887"/>
                    <a:pt x="70843" y="109887"/>
                    <a:pt x="70843" y="109887"/>
                  </a:cubicBezTo>
                  <a:cubicBezTo>
                    <a:pt x="72289" y="107865"/>
                    <a:pt x="72289" y="107865"/>
                    <a:pt x="72289" y="107865"/>
                  </a:cubicBezTo>
                  <a:cubicBezTo>
                    <a:pt x="73012" y="105842"/>
                    <a:pt x="73012" y="105842"/>
                    <a:pt x="73012" y="105842"/>
                  </a:cubicBezTo>
                  <a:cubicBezTo>
                    <a:pt x="73734" y="105842"/>
                    <a:pt x="73734" y="105842"/>
                    <a:pt x="73734" y="105842"/>
                  </a:cubicBezTo>
                  <a:cubicBezTo>
                    <a:pt x="76265" y="109213"/>
                    <a:pt x="76265" y="109213"/>
                    <a:pt x="76265" y="109213"/>
                  </a:cubicBezTo>
                  <a:cubicBezTo>
                    <a:pt x="76987" y="111910"/>
                    <a:pt x="76987" y="111910"/>
                    <a:pt x="76987" y="111910"/>
                  </a:cubicBezTo>
                  <a:cubicBezTo>
                    <a:pt x="79518" y="109213"/>
                    <a:pt x="79518" y="109213"/>
                    <a:pt x="79518" y="109213"/>
                  </a:cubicBezTo>
                  <a:cubicBezTo>
                    <a:pt x="80240" y="110561"/>
                    <a:pt x="80240" y="110561"/>
                    <a:pt x="80240" y="110561"/>
                  </a:cubicBezTo>
                  <a:cubicBezTo>
                    <a:pt x="80602" y="114606"/>
                    <a:pt x="80602" y="114606"/>
                    <a:pt x="80602" y="114606"/>
                  </a:cubicBezTo>
                  <a:cubicBezTo>
                    <a:pt x="81325" y="113932"/>
                    <a:pt x="81325" y="113932"/>
                    <a:pt x="81325" y="113932"/>
                  </a:cubicBezTo>
                  <a:cubicBezTo>
                    <a:pt x="82409" y="110561"/>
                    <a:pt x="82409" y="110561"/>
                    <a:pt x="82409" y="110561"/>
                  </a:cubicBezTo>
                  <a:cubicBezTo>
                    <a:pt x="84216" y="109887"/>
                    <a:pt x="84216" y="109887"/>
                    <a:pt x="84216" y="109887"/>
                  </a:cubicBezTo>
                  <a:cubicBezTo>
                    <a:pt x="86385" y="111910"/>
                    <a:pt x="86385" y="111910"/>
                    <a:pt x="86385" y="111910"/>
                  </a:cubicBezTo>
                  <a:cubicBezTo>
                    <a:pt x="89638" y="111235"/>
                    <a:pt x="89638" y="111235"/>
                    <a:pt x="89638" y="111235"/>
                  </a:cubicBezTo>
                  <a:cubicBezTo>
                    <a:pt x="91084" y="113932"/>
                    <a:pt x="91084" y="113932"/>
                    <a:pt x="91084" y="113932"/>
                  </a:cubicBezTo>
                  <a:cubicBezTo>
                    <a:pt x="91807" y="115955"/>
                    <a:pt x="91807" y="115955"/>
                    <a:pt x="91807" y="115955"/>
                  </a:cubicBezTo>
                  <a:cubicBezTo>
                    <a:pt x="93614" y="115280"/>
                    <a:pt x="93614" y="115280"/>
                    <a:pt x="93614" y="115280"/>
                  </a:cubicBezTo>
                  <a:cubicBezTo>
                    <a:pt x="95421" y="112584"/>
                    <a:pt x="95421" y="112584"/>
                    <a:pt x="95421" y="112584"/>
                  </a:cubicBezTo>
                  <a:cubicBezTo>
                    <a:pt x="96506" y="110561"/>
                    <a:pt x="96506" y="110561"/>
                    <a:pt x="96506" y="110561"/>
                  </a:cubicBezTo>
                  <a:cubicBezTo>
                    <a:pt x="97951" y="110561"/>
                    <a:pt x="97951" y="110561"/>
                    <a:pt x="97951" y="110561"/>
                  </a:cubicBezTo>
                  <a:cubicBezTo>
                    <a:pt x="99397" y="111910"/>
                    <a:pt x="99397" y="111910"/>
                    <a:pt x="99397" y="111910"/>
                  </a:cubicBezTo>
                  <a:cubicBezTo>
                    <a:pt x="100481" y="111235"/>
                    <a:pt x="100481" y="111235"/>
                    <a:pt x="100481" y="111235"/>
                  </a:cubicBezTo>
                  <a:cubicBezTo>
                    <a:pt x="101927" y="109213"/>
                    <a:pt x="101927" y="109213"/>
                    <a:pt x="101927" y="109213"/>
                  </a:cubicBezTo>
                  <a:cubicBezTo>
                    <a:pt x="104096" y="109887"/>
                    <a:pt x="104096" y="109887"/>
                    <a:pt x="104096" y="109887"/>
                  </a:cubicBezTo>
                  <a:cubicBezTo>
                    <a:pt x="105180" y="110561"/>
                    <a:pt x="105180" y="110561"/>
                    <a:pt x="105180" y="110561"/>
                  </a:cubicBezTo>
                  <a:cubicBezTo>
                    <a:pt x="108433" y="108539"/>
                    <a:pt x="108433" y="108539"/>
                    <a:pt x="108433" y="108539"/>
                  </a:cubicBezTo>
                  <a:cubicBezTo>
                    <a:pt x="110602" y="109887"/>
                    <a:pt x="110602" y="109887"/>
                    <a:pt x="110602" y="109887"/>
                  </a:cubicBezTo>
                  <a:cubicBezTo>
                    <a:pt x="112409" y="113258"/>
                    <a:pt x="112409" y="113258"/>
                    <a:pt x="112409" y="113258"/>
                  </a:cubicBezTo>
                  <a:cubicBezTo>
                    <a:pt x="114939" y="116629"/>
                    <a:pt x="114939" y="116629"/>
                    <a:pt x="114939" y="116629"/>
                  </a:cubicBezTo>
                  <a:cubicBezTo>
                    <a:pt x="117108" y="116629"/>
                    <a:pt x="117108" y="116629"/>
                    <a:pt x="117108" y="116629"/>
                  </a:cubicBezTo>
                  <a:cubicBezTo>
                    <a:pt x="118554" y="118651"/>
                    <a:pt x="118554" y="118651"/>
                    <a:pt x="118554" y="118651"/>
                  </a:cubicBezTo>
                  <a:cubicBezTo>
                    <a:pt x="119638" y="120000"/>
                    <a:pt x="119638" y="120000"/>
                    <a:pt x="119638" y="120000"/>
                  </a:cubicBezTo>
                  <a:cubicBezTo>
                    <a:pt x="119999" y="59325"/>
                    <a:pt x="119999" y="59325"/>
                    <a:pt x="119999" y="59325"/>
                  </a:cubicBezTo>
                  <a:cubicBezTo>
                    <a:pt x="117108" y="24943"/>
                    <a:pt x="117108" y="24943"/>
                    <a:pt x="117108" y="24943"/>
                  </a:cubicBezTo>
                  <a:cubicBezTo>
                    <a:pt x="117108" y="8089"/>
                    <a:pt x="117108" y="8089"/>
                    <a:pt x="117108" y="8089"/>
                  </a:cubicBezTo>
                  <a:cubicBezTo>
                    <a:pt x="117108" y="8089"/>
                    <a:pt x="76265" y="6741"/>
                    <a:pt x="63253" y="6067"/>
                  </a:cubicBezTo>
                  <a:cubicBezTo>
                    <a:pt x="47349" y="4719"/>
                    <a:pt x="1445" y="0"/>
                    <a:pt x="1445" y="0"/>
                  </a:cubicBezTo>
                  <a:cubicBezTo>
                    <a:pt x="1084" y="16853"/>
                    <a:pt x="1084" y="16853"/>
                    <a:pt x="1084" y="16853"/>
                  </a:cubicBezTo>
                  <a:lnTo>
                    <a:pt x="0" y="1685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4" name="Shape 1391">
              <a:extLst>
                <a:ext uri="{FF2B5EF4-FFF2-40B4-BE49-F238E27FC236}">
                  <a16:creationId xmlns:a16="http://schemas.microsoft.com/office/drawing/2014/main" id="{19594B15-6A91-53DF-75D0-2C8DEC7063CC}"/>
                </a:ext>
              </a:extLst>
            </p:cNvPr>
            <p:cNvSpPr/>
            <p:nvPr/>
          </p:nvSpPr>
          <p:spPr>
            <a:xfrm>
              <a:off x="6364069" y="2454883"/>
              <a:ext cx="401372" cy="2226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17446" y="37692"/>
                    <a:pt x="117446" y="37692"/>
                    <a:pt x="117446" y="37692"/>
                  </a:cubicBezTo>
                  <a:cubicBezTo>
                    <a:pt x="116170" y="36153"/>
                    <a:pt x="116170" y="36153"/>
                    <a:pt x="116170" y="36153"/>
                  </a:cubicBezTo>
                  <a:cubicBezTo>
                    <a:pt x="115319" y="31538"/>
                    <a:pt x="115319" y="31538"/>
                    <a:pt x="115319" y="31538"/>
                  </a:cubicBezTo>
                  <a:cubicBezTo>
                    <a:pt x="112765" y="26923"/>
                    <a:pt x="112765" y="26923"/>
                    <a:pt x="112765" y="26923"/>
                  </a:cubicBezTo>
                  <a:cubicBezTo>
                    <a:pt x="114042" y="23076"/>
                    <a:pt x="114042" y="23076"/>
                    <a:pt x="114042" y="23076"/>
                  </a:cubicBezTo>
                  <a:cubicBezTo>
                    <a:pt x="115319" y="18461"/>
                    <a:pt x="115319" y="18461"/>
                    <a:pt x="115319" y="18461"/>
                  </a:cubicBezTo>
                  <a:cubicBezTo>
                    <a:pt x="115319" y="14615"/>
                    <a:pt x="115319" y="14615"/>
                    <a:pt x="115319" y="14615"/>
                  </a:cubicBezTo>
                  <a:cubicBezTo>
                    <a:pt x="114468" y="14615"/>
                    <a:pt x="114468" y="14615"/>
                    <a:pt x="114468" y="14615"/>
                  </a:cubicBezTo>
                  <a:cubicBezTo>
                    <a:pt x="110638" y="14615"/>
                    <a:pt x="110638" y="14615"/>
                    <a:pt x="110638" y="14615"/>
                  </a:cubicBezTo>
                  <a:cubicBezTo>
                    <a:pt x="109787" y="11538"/>
                    <a:pt x="109787" y="11538"/>
                    <a:pt x="109787" y="11538"/>
                  </a:cubicBezTo>
                  <a:cubicBezTo>
                    <a:pt x="108085" y="6923"/>
                    <a:pt x="108085" y="6923"/>
                    <a:pt x="108085" y="6923"/>
                  </a:cubicBezTo>
                  <a:cubicBezTo>
                    <a:pt x="108085" y="6923"/>
                    <a:pt x="79574" y="5384"/>
                    <a:pt x="70212" y="4615"/>
                  </a:cubicBezTo>
                  <a:cubicBezTo>
                    <a:pt x="53617" y="3846"/>
                    <a:pt x="4255" y="0"/>
                    <a:pt x="4255" y="0"/>
                  </a:cubicBezTo>
                  <a:cubicBezTo>
                    <a:pt x="0" y="112307"/>
                    <a:pt x="0" y="112307"/>
                    <a:pt x="0" y="112307"/>
                  </a:cubicBezTo>
                  <a:cubicBezTo>
                    <a:pt x="17446" y="113846"/>
                    <a:pt x="44255" y="116153"/>
                    <a:pt x="56595" y="117692"/>
                  </a:cubicBezTo>
                  <a:cubicBezTo>
                    <a:pt x="71914" y="118461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5" name="Shape 1392">
              <a:extLst>
                <a:ext uri="{FF2B5EF4-FFF2-40B4-BE49-F238E27FC236}">
                  <a16:creationId xmlns:a16="http://schemas.microsoft.com/office/drawing/2014/main" id="{26FC811E-6501-F5D7-AA10-A1A588D3C04E}"/>
                </a:ext>
              </a:extLst>
            </p:cNvPr>
            <p:cNvSpPr/>
            <p:nvPr/>
          </p:nvSpPr>
          <p:spPr>
            <a:xfrm>
              <a:off x="6279748" y="2242391"/>
              <a:ext cx="446906" cy="2259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19233" y="116962"/>
                    <a:pt x="119233" y="116962"/>
                    <a:pt x="119233" y="116962"/>
                  </a:cubicBezTo>
                  <a:cubicBezTo>
                    <a:pt x="118849" y="112405"/>
                    <a:pt x="118849" y="112405"/>
                    <a:pt x="118849" y="112405"/>
                  </a:cubicBezTo>
                  <a:cubicBezTo>
                    <a:pt x="118849" y="112405"/>
                    <a:pt x="116932" y="111645"/>
                    <a:pt x="116549" y="110886"/>
                  </a:cubicBezTo>
                  <a:cubicBezTo>
                    <a:pt x="116166" y="110126"/>
                    <a:pt x="116549" y="110126"/>
                    <a:pt x="116549" y="110126"/>
                  </a:cubicBezTo>
                  <a:cubicBezTo>
                    <a:pt x="115782" y="107848"/>
                    <a:pt x="115782" y="107848"/>
                    <a:pt x="115782" y="107848"/>
                  </a:cubicBezTo>
                  <a:cubicBezTo>
                    <a:pt x="116549" y="106329"/>
                    <a:pt x="116549" y="106329"/>
                    <a:pt x="116549" y="106329"/>
                  </a:cubicBezTo>
                  <a:cubicBezTo>
                    <a:pt x="116166" y="102531"/>
                    <a:pt x="116166" y="102531"/>
                    <a:pt x="116166" y="102531"/>
                  </a:cubicBezTo>
                  <a:cubicBezTo>
                    <a:pt x="115015" y="101012"/>
                    <a:pt x="115015" y="101012"/>
                    <a:pt x="115015" y="101012"/>
                  </a:cubicBezTo>
                  <a:cubicBezTo>
                    <a:pt x="114632" y="98734"/>
                    <a:pt x="114632" y="98734"/>
                    <a:pt x="114632" y="98734"/>
                  </a:cubicBezTo>
                  <a:cubicBezTo>
                    <a:pt x="113865" y="93417"/>
                    <a:pt x="113865" y="93417"/>
                    <a:pt x="113865" y="93417"/>
                  </a:cubicBezTo>
                  <a:cubicBezTo>
                    <a:pt x="113865" y="85822"/>
                    <a:pt x="113865" y="85822"/>
                    <a:pt x="113865" y="85822"/>
                  </a:cubicBezTo>
                  <a:cubicBezTo>
                    <a:pt x="113482" y="84303"/>
                    <a:pt x="113482" y="84303"/>
                    <a:pt x="113482" y="84303"/>
                  </a:cubicBezTo>
                  <a:cubicBezTo>
                    <a:pt x="112715" y="82025"/>
                    <a:pt x="112715" y="82025"/>
                    <a:pt x="112715" y="82025"/>
                  </a:cubicBezTo>
                  <a:cubicBezTo>
                    <a:pt x="113099" y="78987"/>
                    <a:pt x="113099" y="78987"/>
                    <a:pt x="113099" y="78987"/>
                  </a:cubicBezTo>
                  <a:cubicBezTo>
                    <a:pt x="113099" y="71392"/>
                    <a:pt x="113099" y="71392"/>
                    <a:pt x="113099" y="71392"/>
                  </a:cubicBezTo>
                  <a:cubicBezTo>
                    <a:pt x="112332" y="66075"/>
                    <a:pt x="112332" y="66075"/>
                    <a:pt x="112332" y="66075"/>
                  </a:cubicBezTo>
                  <a:cubicBezTo>
                    <a:pt x="111565" y="64556"/>
                    <a:pt x="111565" y="64556"/>
                    <a:pt x="111565" y="64556"/>
                  </a:cubicBezTo>
                  <a:cubicBezTo>
                    <a:pt x="110798" y="64556"/>
                    <a:pt x="110798" y="64556"/>
                    <a:pt x="110798" y="64556"/>
                  </a:cubicBezTo>
                  <a:cubicBezTo>
                    <a:pt x="110415" y="63037"/>
                    <a:pt x="110415" y="63037"/>
                    <a:pt x="110415" y="63037"/>
                  </a:cubicBezTo>
                  <a:cubicBezTo>
                    <a:pt x="110031" y="59240"/>
                    <a:pt x="110031" y="59240"/>
                    <a:pt x="110031" y="59240"/>
                  </a:cubicBezTo>
                  <a:cubicBezTo>
                    <a:pt x="109648" y="56202"/>
                    <a:pt x="109648" y="56202"/>
                    <a:pt x="109648" y="56202"/>
                  </a:cubicBezTo>
                  <a:cubicBezTo>
                    <a:pt x="110798" y="55443"/>
                    <a:pt x="110798" y="55443"/>
                    <a:pt x="110798" y="55443"/>
                  </a:cubicBezTo>
                  <a:cubicBezTo>
                    <a:pt x="110798" y="54683"/>
                    <a:pt x="110798" y="54683"/>
                    <a:pt x="110798" y="54683"/>
                  </a:cubicBezTo>
                  <a:cubicBezTo>
                    <a:pt x="110415" y="53924"/>
                    <a:pt x="110415" y="53924"/>
                    <a:pt x="110415" y="53924"/>
                  </a:cubicBezTo>
                  <a:cubicBezTo>
                    <a:pt x="110031" y="51645"/>
                    <a:pt x="110031" y="51645"/>
                    <a:pt x="110031" y="51645"/>
                  </a:cubicBezTo>
                  <a:cubicBezTo>
                    <a:pt x="109265" y="49367"/>
                    <a:pt x="109265" y="49367"/>
                    <a:pt x="109265" y="49367"/>
                  </a:cubicBezTo>
                  <a:cubicBezTo>
                    <a:pt x="108498" y="45569"/>
                    <a:pt x="108498" y="45569"/>
                    <a:pt x="108498" y="45569"/>
                  </a:cubicBezTo>
                  <a:cubicBezTo>
                    <a:pt x="107731" y="41012"/>
                    <a:pt x="107731" y="41012"/>
                    <a:pt x="107731" y="41012"/>
                  </a:cubicBezTo>
                  <a:cubicBezTo>
                    <a:pt x="106581" y="37215"/>
                    <a:pt x="106581" y="37215"/>
                    <a:pt x="106581" y="37215"/>
                  </a:cubicBezTo>
                  <a:cubicBezTo>
                    <a:pt x="105431" y="30379"/>
                    <a:pt x="105431" y="30379"/>
                    <a:pt x="105431" y="30379"/>
                  </a:cubicBezTo>
                  <a:cubicBezTo>
                    <a:pt x="104281" y="27341"/>
                    <a:pt x="104281" y="27341"/>
                    <a:pt x="104281" y="27341"/>
                  </a:cubicBezTo>
                  <a:cubicBezTo>
                    <a:pt x="103897" y="26582"/>
                    <a:pt x="103897" y="26582"/>
                    <a:pt x="103897" y="26582"/>
                  </a:cubicBezTo>
                  <a:cubicBezTo>
                    <a:pt x="102364" y="24303"/>
                    <a:pt x="102364" y="24303"/>
                    <a:pt x="102364" y="24303"/>
                  </a:cubicBezTo>
                  <a:cubicBezTo>
                    <a:pt x="99680" y="20506"/>
                    <a:pt x="99680" y="20506"/>
                    <a:pt x="99680" y="20506"/>
                  </a:cubicBezTo>
                  <a:cubicBezTo>
                    <a:pt x="97763" y="18987"/>
                    <a:pt x="97763" y="18987"/>
                    <a:pt x="97763" y="18987"/>
                  </a:cubicBezTo>
                  <a:cubicBezTo>
                    <a:pt x="95846" y="17468"/>
                    <a:pt x="95846" y="17468"/>
                    <a:pt x="95846" y="17468"/>
                  </a:cubicBezTo>
                  <a:cubicBezTo>
                    <a:pt x="94313" y="14430"/>
                    <a:pt x="94313" y="14430"/>
                    <a:pt x="94313" y="14430"/>
                  </a:cubicBezTo>
                  <a:cubicBezTo>
                    <a:pt x="91629" y="13670"/>
                    <a:pt x="91629" y="13670"/>
                    <a:pt x="91629" y="13670"/>
                  </a:cubicBezTo>
                  <a:cubicBezTo>
                    <a:pt x="88178" y="14430"/>
                    <a:pt x="88178" y="14430"/>
                    <a:pt x="88178" y="14430"/>
                  </a:cubicBezTo>
                  <a:cubicBezTo>
                    <a:pt x="87028" y="14430"/>
                    <a:pt x="87028" y="14430"/>
                    <a:pt x="87028" y="14430"/>
                  </a:cubicBezTo>
                  <a:cubicBezTo>
                    <a:pt x="85878" y="15189"/>
                    <a:pt x="85878" y="15189"/>
                    <a:pt x="85878" y="15189"/>
                  </a:cubicBezTo>
                  <a:cubicBezTo>
                    <a:pt x="85111" y="16708"/>
                    <a:pt x="85111" y="16708"/>
                    <a:pt x="85111" y="16708"/>
                  </a:cubicBezTo>
                  <a:cubicBezTo>
                    <a:pt x="83961" y="15949"/>
                    <a:pt x="83961" y="15949"/>
                    <a:pt x="83961" y="15949"/>
                  </a:cubicBezTo>
                  <a:cubicBezTo>
                    <a:pt x="82811" y="14430"/>
                    <a:pt x="82811" y="14430"/>
                    <a:pt x="82811" y="14430"/>
                  </a:cubicBezTo>
                  <a:cubicBezTo>
                    <a:pt x="80511" y="12151"/>
                    <a:pt x="80511" y="12151"/>
                    <a:pt x="80511" y="12151"/>
                  </a:cubicBezTo>
                  <a:cubicBezTo>
                    <a:pt x="77444" y="9113"/>
                    <a:pt x="77444" y="9113"/>
                    <a:pt x="77444" y="9113"/>
                  </a:cubicBezTo>
                  <a:cubicBezTo>
                    <a:pt x="3833" y="0"/>
                    <a:pt x="3833" y="0"/>
                    <a:pt x="3833" y="0"/>
                  </a:cubicBezTo>
                  <a:cubicBezTo>
                    <a:pt x="0" y="72151"/>
                    <a:pt x="0" y="72151"/>
                    <a:pt x="0" y="72151"/>
                  </a:cubicBezTo>
                  <a:cubicBezTo>
                    <a:pt x="27987" y="77468"/>
                    <a:pt x="27987" y="77468"/>
                    <a:pt x="27987" y="77468"/>
                  </a:cubicBezTo>
                  <a:cubicBezTo>
                    <a:pt x="26453" y="113164"/>
                    <a:pt x="26453" y="113164"/>
                    <a:pt x="26453" y="113164"/>
                  </a:cubicBezTo>
                  <a:cubicBezTo>
                    <a:pt x="26453" y="113164"/>
                    <a:pt x="26453" y="113164"/>
                    <a:pt x="26453" y="113164"/>
                  </a:cubicBezTo>
                  <a:cubicBezTo>
                    <a:pt x="28753" y="113164"/>
                    <a:pt x="71309" y="116962"/>
                    <a:pt x="85878" y="117721"/>
                  </a:cubicBezTo>
                  <a:cubicBezTo>
                    <a:pt x="94313" y="118481"/>
                    <a:pt x="120000" y="120000"/>
                    <a:pt x="120000" y="12000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6" name="Shape 1393">
              <a:extLst>
                <a:ext uri="{FF2B5EF4-FFF2-40B4-BE49-F238E27FC236}">
                  <a16:creationId xmlns:a16="http://schemas.microsoft.com/office/drawing/2014/main" id="{9BBE8F1E-C52C-7B6A-BF5A-7B74A72284AE}"/>
                </a:ext>
              </a:extLst>
            </p:cNvPr>
            <p:cNvSpPr/>
            <p:nvPr/>
          </p:nvSpPr>
          <p:spPr>
            <a:xfrm>
              <a:off x="6293239" y="2040018"/>
              <a:ext cx="384509" cy="2563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219" y="105333"/>
                  </a:moveTo>
                  <a:cubicBezTo>
                    <a:pt x="91895" y="107333"/>
                    <a:pt x="91895" y="107333"/>
                    <a:pt x="91895" y="107333"/>
                  </a:cubicBezTo>
                  <a:cubicBezTo>
                    <a:pt x="93234" y="108666"/>
                    <a:pt x="93234" y="108666"/>
                    <a:pt x="93234" y="108666"/>
                  </a:cubicBezTo>
                  <a:cubicBezTo>
                    <a:pt x="94572" y="109333"/>
                    <a:pt x="94572" y="109333"/>
                    <a:pt x="94572" y="109333"/>
                  </a:cubicBezTo>
                  <a:cubicBezTo>
                    <a:pt x="95464" y="108000"/>
                    <a:pt x="95464" y="108000"/>
                    <a:pt x="95464" y="108000"/>
                  </a:cubicBezTo>
                  <a:cubicBezTo>
                    <a:pt x="96802" y="107333"/>
                    <a:pt x="96802" y="107333"/>
                    <a:pt x="96802" y="107333"/>
                  </a:cubicBezTo>
                  <a:cubicBezTo>
                    <a:pt x="98141" y="107333"/>
                    <a:pt x="98141" y="107333"/>
                    <a:pt x="98141" y="107333"/>
                  </a:cubicBezTo>
                  <a:cubicBezTo>
                    <a:pt x="102156" y="106666"/>
                    <a:pt x="102156" y="106666"/>
                    <a:pt x="102156" y="106666"/>
                  </a:cubicBezTo>
                  <a:cubicBezTo>
                    <a:pt x="105278" y="107333"/>
                    <a:pt x="105278" y="107333"/>
                    <a:pt x="105278" y="107333"/>
                  </a:cubicBezTo>
                  <a:cubicBezTo>
                    <a:pt x="107063" y="110000"/>
                    <a:pt x="107063" y="110000"/>
                    <a:pt x="107063" y="110000"/>
                  </a:cubicBezTo>
                  <a:cubicBezTo>
                    <a:pt x="109293" y="111333"/>
                    <a:pt x="109293" y="111333"/>
                    <a:pt x="109293" y="111333"/>
                  </a:cubicBezTo>
                  <a:cubicBezTo>
                    <a:pt x="111524" y="112666"/>
                    <a:pt x="111524" y="112666"/>
                    <a:pt x="111524" y="112666"/>
                  </a:cubicBezTo>
                  <a:cubicBezTo>
                    <a:pt x="114646" y="116000"/>
                    <a:pt x="114646" y="116000"/>
                    <a:pt x="114646" y="116000"/>
                  </a:cubicBezTo>
                  <a:cubicBezTo>
                    <a:pt x="116431" y="118000"/>
                    <a:pt x="116431" y="118000"/>
                    <a:pt x="116431" y="118000"/>
                  </a:cubicBezTo>
                  <a:cubicBezTo>
                    <a:pt x="116877" y="118666"/>
                    <a:pt x="116877" y="118666"/>
                    <a:pt x="116877" y="118666"/>
                  </a:cubicBezTo>
                  <a:cubicBezTo>
                    <a:pt x="117323" y="120000"/>
                    <a:pt x="117323" y="120000"/>
                    <a:pt x="117323" y="120000"/>
                  </a:cubicBezTo>
                  <a:cubicBezTo>
                    <a:pt x="117323" y="120000"/>
                    <a:pt x="117323" y="120000"/>
                    <a:pt x="117323" y="120000"/>
                  </a:cubicBezTo>
                  <a:cubicBezTo>
                    <a:pt x="117323" y="118000"/>
                    <a:pt x="117323" y="118000"/>
                    <a:pt x="117323" y="118000"/>
                  </a:cubicBezTo>
                  <a:cubicBezTo>
                    <a:pt x="117323" y="115333"/>
                    <a:pt x="117323" y="115333"/>
                    <a:pt x="117323" y="115333"/>
                  </a:cubicBezTo>
                  <a:cubicBezTo>
                    <a:pt x="115539" y="113333"/>
                    <a:pt x="115539" y="113333"/>
                    <a:pt x="115539" y="113333"/>
                  </a:cubicBezTo>
                  <a:cubicBezTo>
                    <a:pt x="115539" y="111333"/>
                    <a:pt x="115539" y="111333"/>
                    <a:pt x="115539" y="111333"/>
                  </a:cubicBezTo>
                  <a:cubicBezTo>
                    <a:pt x="115985" y="109333"/>
                    <a:pt x="115985" y="109333"/>
                    <a:pt x="115985" y="109333"/>
                  </a:cubicBezTo>
                  <a:cubicBezTo>
                    <a:pt x="117323" y="108666"/>
                    <a:pt x="117323" y="108666"/>
                    <a:pt x="117323" y="108666"/>
                  </a:cubicBezTo>
                  <a:cubicBezTo>
                    <a:pt x="117323" y="104000"/>
                    <a:pt x="117323" y="104000"/>
                    <a:pt x="117323" y="104000"/>
                  </a:cubicBezTo>
                  <a:cubicBezTo>
                    <a:pt x="117769" y="102000"/>
                    <a:pt x="117769" y="102000"/>
                    <a:pt x="117769" y="102000"/>
                  </a:cubicBezTo>
                  <a:cubicBezTo>
                    <a:pt x="118661" y="101333"/>
                    <a:pt x="118661" y="101333"/>
                    <a:pt x="118661" y="101333"/>
                  </a:cubicBezTo>
                  <a:cubicBezTo>
                    <a:pt x="118661" y="98666"/>
                    <a:pt x="118661" y="98666"/>
                    <a:pt x="118661" y="98666"/>
                  </a:cubicBezTo>
                  <a:cubicBezTo>
                    <a:pt x="117769" y="95333"/>
                    <a:pt x="117769" y="95333"/>
                    <a:pt x="117769" y="95333"/>
                  </a:cubicBezTo>
                  <a:cubicBezTo>
                    <a:pt x="116877" y="94666"/>
                    <a:pt x="116877" y="94666"/>
                    <a:pt x="116877" y="94666"/>
                  </a:cubicBezTo>
                  <a:cubicBezTo>
                    <a:pt x="117323" y="91333"/>
                    <a:pt x="117323" y="91333"/>
                    <a:pt x="117323" y="91333"/>
                  </a:cubicBezTo>
                  <a:cubicBezTo>
                    <a:pt x="117323" y="89333"/>
                    <a:pt x="117323" y="89333"/>
                    <a:pt x="117323" y="89333"/>
                  </a:cubicBezTo>
                  <a:cubicBezTo>
                    <a:pt x="118661" y="89333"/>
                    <a:pt x="118661" y="89333"/>
                    <a:pt x="118661" y="89333"/>
                  </a:cubicBezTo>
                  <a:cubicBezTo>
                    <a:pt x="120000" y="31333"/>
                    <a:pt x="120000" y="31333"/>
                    <a:pt x="120000" y="31333"/>
                  </a:cubicBezTo>
                  <a:cubicBezTo>
                    <a:pt x="118661" y="29333"/>
                    <a:pt x="118661" y="29333"/>
                    <a:pt x="118661" y="29333"/>
                  </a:cubicBezTo>
                  <a:cubicBezTo>
                    <a:pt x="117769" y="27333"/>
                    <a:pt x="117769" y="27333"/>
                    <a:pt x="117769" y="27333"/>
                  </a:cubicBezTo>
                  <a:cubicBezTo>
                    <a:pt x="115539" y="26000"/>
                    <a:pt x="115539" y="26000"/>
                    <a:pt x="115539" y="26000"/>
                  </a:cubicBezTo>
                  <a:cubicBezTo>
                    <a:pt x="115092" y="24000"/>
                    <a:pt x="115092" y="24000"/>
                    <a:pt x="115092" y="24000"/>
                  </a:cubicBezTo>
                  <a:cubicBezTo>
                    <a:pt x="113754" y="22000"/>
                    <a:pt x="113754" y="22000"/>
                    <a:pt x="113754" y="22000"/>
                  </a:cubicBezTo>
                  <a:cubicBezTo>
                    <a:pt x="113308" y="20666"/>
                    <a:pt x="113308" y="20666"/>
                    <a:pt x="113308" y="20666"/>
                  </a:cubicBezTo>
                  <a:cubicBezTo>
                    <a:pt x="113308" y="19333"/>
                    <a:pt x="113308" y="19333"/>
                    <a:pt x="113308" y="19333"/>
                  </a:cubicBezTo>
                  <a:cubicBezTo>
                    <a:pt x="113308" y="18000"/>
                    <a:pt x="113308" y="18000"/>
                    <a:pt x="113308" y="18000"/>
                  </a:cubicBezTo>
                  <a:cubicBezTo>
                    <a:pt x="114646" y="16000"/>
                    <a:pt x="114646" y="16000"/>
                    <a:pt x="114646" y="16000"/>
                  </a:cubicBezTo>
                  <a:cubicBezTo>
                    <a:pt x="115985" y="14000"/>
                    <a:pt x="115985" y="14000"/>
                    <a:pt x="115985" y="14000"/>
                  </a:cubicBezTo>
                  <a:cubicBezTo>
                    <a:pt x="117769" y="11333"/>
                    <a:pt x="117769" y="11333"/>
                    <a:pt x="117769" y="11333"/>
                  </a:cubicBezTo>
                  <a:cubicBezTo>
                    <a:pt x="117323" y="10000"/>
                    <a:pt x="117323" y="10000"/>
                    <a:pt x="117323" y="10000"/>
                  </a:cubicBezTo>
                  <a:cubicBezTo>
                    <a:pt x="117323" y="9333"/>
                    <a:pt x="117323" y="9333"/>
                    <a:pt x="117323" y="9333"/>
                  </a:cubicBezTo>
                  <a:cubicBezTo>
                    <a:pt x="117323" y="9333"/>
                    <a:pt x="74498" y="6666"/>
                    <a:pt x="60669" y="5333"/>
                  </a:cubicBezTo>
                  <a:cubicBezTo>
                    <a:pt x="46840" y="4000"/>
                    <a:pt x="6245" y="0"/>
                    <a:pt x="6245" y="0"/>
                  </a:cubicBezTo>
                  <a:cubicBezTo>
                    <a:pt x="0" y="94666"/>
                    <a:pt x="0" y="94666"/>
                    <a:pt x="0" y="94666"/>
                  </a:cubicBezTo>
                  <a:cubicBezTo>
                    <a:pt x="85650" y="102666"/>
                    <a:pt x="85650" y="102666"/>
                    <a:pt x="85650" y="102666"/>
                  </a:cubicBezTo>
                  <a:lnTo>
                    <a:pt x="89219" y="105333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7" name="Shape 1394">
              <a:extLst>
                <a:ext uri="{FF2B5EF4-FFF2-40B4-BE49-F238E27FC236}">
                  <a16:creationId xmlns:a16="http://schemas.microsoft.com/office/drawing/2014/main" id="{D85BA8CE-323A-378F-4D9A-6A2ED720B8C9}"/>
                </a:ext>
              </a:extLst>
            </p:cNvPr>
            <p:cNvSpPr/>
            <p:nvPr/>
          </p:nvSpPr>
          <p:spPr>
            <a:xfrm>
              <a:off x="5922221" y="2058568"/>
              <a:ext cx="386195" cy="3187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17142"/>
                  </a:moveTo>
                  <a:lnTo>
                    <a:pt x="119475" y="17142"/>
                  </a:lnTo>
                  <a:lnTo>
                    <a:pt x="14672" y="0"/>
                  </a:lnTo>
                  <a:lnTo>
                    <a:pt x="12576" y="14603"/>
                  </a:lnTo>
                  <a:lnTo>
                    <a:pt x="3668" y="77460"/>
                  </a:lnTo>
                  <a:lnTo>
                    <a:pt x="0" y="102857"/>
                  </a:lnTo>
                  <a:lnTo>
                    <a:pt x="31965" y="109206"/>
                  </a:lnTo>
                  <a:lnTo>
                    <a:pt x="111091" y="120000"/>
                  </a:lnTo>
                  <a:lnTo>
                    <a:pt x="115283" y="69206"/>
                  </a:lnTo>
                  <a:lnTo>
                    <a:pt x="119999" y="17142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8" name="Shape 1395">
              <a:extLst>
                <a:ext uri="{FF2B5EF4-FFF2-40B4-BE49-F238E27FC236}">
                  <a16:creationId xmlns:a16="http://schemas.microsoft.com/office/drawing/2014/main" id="{6E6EC2C8-F2F0-F728-10DC-BC4B1C116432}"/>
                </a:ext>
              </a:extLst>
            </p:cNvPr>
            <p:cNvSpPr/>
            <p:nvPr/>
          </p:nvSpPr>
          <p:spPr>
            <a:xfrm>
              <a:off x="6313476" y="1829213"/>
              <a:ext cx="359212" cy="2310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43" y="119259"/>
                  </a:moveTo>
                  <a:cubicBezTo>
                    <a:pt x="119043" y="120000"/>
                    <a:pt x="119043" y="120000"/>
                    <a:pt x="119043" y="120000"/>
                  </a:cubicBezTo>
                  <a:cubicBezTo>
                    <a:pt x="119043" y="120000"/>
                    <a:pt x="119043" y="120000"/>
                    <a:pt x="119043" y="120000"/>
                  </a:cubicBezTo>
                  <a:cubicBezTo>
                    <a:pt x="120000" y="118518"/>
                    <a:pt x="120000" y="118518"/>
                    <a:pt x="120000" y="118518"/>
                  </a:cubicBezTo>
                  <a:cubicBezTo>
                    <a:pt x="120000" y="114814"/>
                    <a:pt x="120000" y="114814"/>
                    <a:pt x="120000" y="114814"/>
                  </a:cubicBezTo>
                  <a:cubicBezTo>
                    <a:pt x="120000" y="111111"/>
                    <a:pt x="120000" y="111111"/>
                    <a:pt x="120000" y="111111"/>
                  </a:cubicBezTo>
                  <a:cubicBezTo>
                    <a:pt x="119521" y="106666"/>
                    <a:pt x="119521" y="106666"/>
                    <a:pt x="119521" y="106666"/>
                  </a:cubicBezTo>
                  <a:cubicBezTo>
                    <a:pt x="118565" y="104444"/>
                    <a:pt x="118565" y="104444"/>
                    <a:pt x="118565" y="104444"/>
                  </a:cubicBezTo>
                  <a:cubicBezTo>
                    <a:pt x="117131" y="102222"/>
                    <a:pt x="117131" y="102222"/>
                    <a:pt x="117131" y="102222"/>
                  </a:cubicBezTo>
                  <a:cubicBezTo>
                    <a:pt x="117131" y="97037"/>
                    <a:pt x="117131" y="97037"/>
                    <a:pt x="117131" y="97037"/>
                  </a:cubicBezTo>
                  <a:cubicBezTo>
                    <a:pt x="116653" y="95555"/>
                    <a:pt x="116653" y="95555"/>
                    <a:pt x="116653" y="95555"/>
                  </a:cubicBezTo>
                  <a:cubicBezTo>
                    <a:pt x="115697" y="93333"/>
                    <a:pt x="115697" y="93333"/>
                    <a:pt x="115697" y="93333"/>
                  </a:cubicBezTo>
                  <a:cubicBezTo>
                    <a:pt x="115697" y="86666"/>
                    <a:pt x="115697" y="86666"/>
                    <a:pt x="115697" y="86666"/>
                  </a:cubicBezTo>
                  <a:cubicBezTo>
                    <a:pt x="115697" y="76296"/>
                    <a:pt x="115697" y="76296"/>
                    <a:pt x="115697" y="76296"/>
                  </a:cubicBezTo>
                  <a:cubicBezTo>
                    <a:pt x="115219" y="63703"/>
                    <a:pt x="115219" y="63703"/>
                    <a:pt x="115219" y="63703"/>
                  </a:cubicBezTo>
                  <a:cubicBezTo>
                    <a:pt x="115219" y="57037"/>
                    <a:pt x="115219" y="57037"/>
                    <a:pt x="115219" y="57037"/>
                  </a:cubicBezTo>
                  <a:cubicBezTo>
                    <a:pt x="113306" y="51851"/>
                    <a:pt x="113306" y="51851"/>
                    <a:pt x="113306" y="51851"/>
                  </a:cubicBezTo>
                  <a:cubicBezTo>
                    <a:pt x="111872" y="44444"/>
                    <a:pt x="111872" y="44444"/>
                    <a:pt x="111872" y="44444"/>
                  </a:cubicBezTo>
                  <a:cubicBezTo>
                    <a:pt x="110916" y="40000"/>
                    <a:pt x="110916" y="40000"/>
                    <a:pt x="110916" y="40000"/>
                  </a:cubicBezTo>
                  <a:cubicBezTo>
                    <a:pt x="111872" y="34814"/>
                    <a:pt x="111872" y="34814"/>
                    <a:pt x="111872" y="34814"/>
                  </a:cubicBezTo>
                  <a:cubicBezTo>
                    <a:pt x="111394" y="30370"/>
                    <a:pt x="111394" y="30370"/>
                    <a:pt x="111394" y="30370"/>
                  </a:cubicBezTo>
                  <a:cubicBezTo>
                    <a:pt x="110916" y="28888"/>
                    <a:pt x="110916" y="28888"/>
                    <a:pt x="110916" y="28888"/>
                  </a:cubicBezTo>
                  <a:cubicBezTo>
                    <a:pt x="110916" y="25185"/>
                    <a:pt x="110916" y="25185"/>
                    <a:pt x="110916" y="25185"/>
                  </a:cubicBezTo>
                  <a:cubicBezTo>
                    <a:pt x="110916" y="24444"/>
                    <a:pt x="110916" y="24444"/>
                    <a:pt x="110916" y="24444"/>
                  </a:cubicBezTo>
                  <a:cubicBezTo>
                    <a:pt x="111872" y="22962"/>
                    <a:pt x="111872" y="22962"/>
                    <a:pt x="111872" y="22962"/>
                  </a:cubicBezTo>
                  <a:cubicBezTo>
                    <a:pt x="112350" y="21481"/>
                    <a:pt x="112350" y="21481"/>
                    <a:pt x="112350" y="21481"/>
                  </a:cubicBezTo>
                  <a:cubicBezTo>
                    <a:pt x="112350" y="18518"/>
                    <a:pt x="112350" y="18518"/>
                    <a:pt x="112350" y="18518"/>
                  </a:cubicBezTo>
                  <a:cubicBezTo>
                    <a:pt x="110916" y="16296"/>
                    <a:pt x="110916" y="16296"/>
                    <a:pt x="110916" y="16296"/>
                  </a:cubicBezTo>
                  <a:cubicBezTo>
                    <a:pt x="110916" y="15555"/>
                    <a:pt x="110916" y="15555"/>
                    <a:pt x="110916" y="15555"/>
                  </a:cubicBezTo>
                  <a:cubicBezTo>
                    <a:pt x="110438" y="13333"/>
                    <a:pt x="110438" y="13333"/>
                    <a:pt x="110438" y="13333"/>
                  </a:cubicBezTo>
                  <a:cubicBezTo>
                    <a:pt x="109960" y="9629"/>
                    <a:pt x="109960" y="9629"/>
                    <a:pt x="109960" y="9629"/>
                  </a:cubicBezTo>
                  <a:cubicBezTo>
                    <a:pt x="109960" y="9629"/>
                    <a:pt x="62151" y="6666"/>
                    <a:pt x="46374" y="5185"/>
                  </a:cubicBezTo>
                  <a:cubicBezTo>
                    <a:pt x="36334" y="4444"/>
                    <a:pt x="6693" y="0"/>
                    <a:pt x="6693" y="0"/>
                  </a:cubicBezTo>
                  <a:cubicBezTo>
                    <a:pt x="0" y="108888"/>
                    <a:pt x="0" y="108888"/>
                    <a:pt x="0" y="108888"/>
                  </a:cubicBezTo>
                  <a:cubicBezTo>
                    <a:pt x="0" y="108888"/>
                    <a:pt x="43505" y="113333"/>
                    <a:pt x="58326" y="114814"/>
                  </a:cubicBezTo>
                  <a:cubicBezTo>
                    <a:pt x="73147" y="116296"/>
                    <a:pt x="119043" y="119259"/>
                    <a:pt x="119043" y="119259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9" name="Shape 1396">
              <a:extLst>
                <a:ext uri="{FF2B5EF4-FFF2-40B4-BE49-F238E27FC236}">
                  <a16:creationId xmlns:a16="http://schemas.microsoft.com/office/drawing/2014/main" id="{B0BBF2CE-E24D-9091-6E9C-D1208E7E78A2}"/>
                </a:ext>
              </a:extLst>
            </p:cNvPr>
            <p:cNvSpPr/>
            <p:nvPr/>
          </p:nvSpPr>
          <p:spPr>
            <a:xfrm>
              <a:off x="5982933" y="2348638"/>
              <a:ext cx="401372" cy="3153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21" y="120000"/>
                  </a:moveTo>
                  <a:cubicBezTo>
                    <a:pt x="118291" y="40723"/>
                    <a:pt x="118291" y="40723"/>
                    <a:pt x="118291" y="40723"/>
                  </a:cubicBezTo>
                  <a:cubicBezTo>
                    <a:pt x="118291" y="40723"/>
                    <a:pt x="118291" y="40723"/>
                    <a:pt x="118291" y="40723"/>
                  </a:cubicBezTo>
                  <a:cubicBezTo>
                    <a:pt x="118291" y="40723"/>
                    <a:pt x="118291" y="40723"/>
                    <a:pt x="118291" y="40723"/>
                  </a:cubicBezTo>
                  <a:cubicBezTo>
                    <a:pt x="120000" y="15203"/>
                    <a:pt x="120000" y="15203"/>
                    <a:pt x="120000" y="15203"/>
                  </a:cubicBezTo>
                  <a:cubicBezTo>
                    <a:pt x="88825" y="11402"/>
                    <a:pt x="88825" y="11402"/>
                    <a:pt x="88825" y="11402"/>
                  </a:cubicBezTo>
                  <a:cubicBezTo>
                    <a:pt x="12811" y="0"/>
                    <a:pt x="12811" y="0"/>
                    <a:pt x="12811" y="0"/>
                  </a:cubicBezTo>
                  <a:cubicBezTo>
                    <a:pt x="0" y="104253"/>
                    <a:pt x="0" y="104253"/>
                    <a:pt x="0" y="104253"/>
                  </a:cubicBezTo>
                  <a:cubicBezTo>
                    <a:pt x="97793" y="118914"/>
                    <a:pt x="97793" y="118914"/>
                    <a:pt x="97793" y="118914"/>
                  </a:cubicBezTo>
                  <a:cubicBezTo>
                    <a:pt x="97793" y="118914"/>
                    <a:pt x="104626" y="119457"/>
                    <a:pt x="114021" y="120000"/>
                  </a:cubicBez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0" name="Shape 1397">
              <a:extLst>
                <a:ext uri="{FF2B5EF4-FFF2-40B4-BE49-F238E27FC236}">
                  <a16:creationId xmlns:a16="http://schemas.microsoft.com/office/drawing/2014/main" id="{E2C39FCB-7E3B-3169-B11D-0728BEA1F810}"/>
                </a:ext>
              </a:extLst>
            </p:cNvPr>
            <p:cNvSpPr/>
            <p:nvPr/>
          </p:nvSpPr>
          <p:spPr>
            <a:xfrm>
              <a:off x="5716476" y="2235646"/>
              <a:ext cx="308618" cy="3861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5109"/>
                  </a:moveTo>
                  <a:lnTo>
                    <a:pt x="80000" y="29868"/>
                  </a:lnTo>
                  <a:lnTo>
                    <a:pt x="84590" y="8908"/>
                  </a:lnTo>
                  <a:lnTo>
                    <a:pt x="25573" y="0"/>
                  </a:lnTo>
                  <a:lnTo>
                    <a:pt x="0" y="105327"/>
                  </a:lnTo>
                  <a:lnTo>
                    <a:pt x="103606" y="119999"/>
                  </a:lnTo>
                  <a:lnTo>
                    <a:pt x="120000" y="35109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1" name="Shape 1398">
              <a:extLst>
                <a:ext uri="{FF2B5EF4-FFF2-40B4-BE49-F238E27FC236}">
                  <a16:creationId xmlns:a16="http://schemas.microsoft.com/office/drawing/2014/main" id="{6D40465F-DDC4-F34D-6854-D6DFDBC5CEAB}"/>
                </a:ext>
              </a:extLst>
            </p:cNvPr>
            <p:cNvSpPr/>
            <p:nvPr/>
          </p:nvSpPr>
          <p:spPr>
            <a:xfrm>
              <a:off x="5428094" y="2164816"/>
              <a:ext cx="354152" cy="5362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19" y="41920"/>
                  </a:moveTo>
                  <a:cubicBezTo>
                    <a:pt x="483" y="42240"/>
                    <a:pt x="483" y="42240"/>
                    <a:pt x="483" y="42240"/>
                  </a:cubicBezTo>
                  <a:cubicBezTo>
                    <a:pt x="0" y="43200"/>
                    <a:pt x="0" y="43200"/>
                    <a:pt x="0" y="43200"/>
                  </a:cubicBezTo>
                  <a:cubicBezTo>
                    <a:pt x="483" y="44480"/>
                    <a:pt x="483" y="44480"/>
                    <a:pt x="483" y="44480"/>
                  </a:cubicBezTo>
                  <a:cubicBezTo>
                    <a:pt x="967" y="45440"/>
                    <a:pt x="967" y="45440"/>
                    <a:pt x="967" y="45440"/>
                  </a:cubicBezTo>
                  <a:cubicBezTo>
                    <a:pt x="1451" y="45760"/>
                    <a:pt x="1451" y="45760"/>
                    <a:pt x="1451" y="45760"/>
                  </a:cubicBezTo>
                  <a:cubicBezTo>
                    <a:pt x="3387" y="46400"/>
                    <a:pt x="3387" y="46400"/>
                    <a:pt x="3387" y="46400"/>
                  </a:cubicBezTo>
                  <a:cubicBezTo>
                    <a:pt x="77419" y="120000"/>
                    <a:pt x="77419" y="120000"/>
                    <a:pt x="77419" y="120000"/>
                  </a:cubicBezTo>
                  <a:cubicBezTo>
                    <a:pt x="78870" y="118720"/>
                    <a:pt x="78870" y="118720"/>
                    <a:pt x="78870" y="118720"/>
                  </a:cubicBezTo>
                  <a:cubicBezTo>
                    <a:pt x="79354" y="117440"/>
                    <a:pt x="79354" y="117440"/>
                    <a:pt x="79354" y="117440"/>
                  </a:cubicBezTo>
                  <a:cubicBezTo>
                    <a:pt x="79354" y="113280"/>
                    <a:pt x="79354" y="113280"/>
                    <a:pt x="79354" y="113280"/>
                  </a:cubicBezTo>
                  <a:cubicBezTo>
                    <a:pt x="79354" y="108800"/>
                    <a:pt x="79354" y="108800"/>
                    <a:pt x="79354" y="108800"/>
                  </a:cubicBezTo>
                  <a:cubicBezTo>
                    <a:pt x="79354" y="105280"/>
                    <a:pt x="79354" y="105280"/>
                    <a:pt x="79354" y="105280"/>
                  </a:cubicBezTo>
                  <a:cubicBezTo>
                    <a:pt x="80806" y="104320"/>
                    <a:pt x="80806" y="104320"/>
                    <a:pt x="80806" y="104320"/>
                  </a:cubicBezTo>
                  <a:cubicBezTo>
                    <a:pt x="84193" y="103680"/>
                    <a:pt x="84193" y="103680"/>
                    <a:pt x="84193" y="103680"/>
                  </a:cubicBezTo>
                  <a:cubicBezTo>
                    <a:pt x="85161" y="104960"/>
                    <a:pt x="85161" y="104960"/>
                    <a:pt x="85161" y="104960"/>
                  </a:cubicBezTo>
                  <a:cubicBezTo>
                    <a:pt x="87096" y="104320"/>
                    <a:pt x="87096" y="104320"/>
                    <a:pt x="87096" y="104320"/>
                  </a:cubicBezTo>
                  <a:cubicBezTo>
                    <a:pt x="89516" y="105600"/>
                    <a:pt x="89516" y="105600"/>
                    <a:pt x="89516" y="105600"/>
                  </a:cubicBezTo>
                  <a:cubicBezTo>
                    <a:pt x="90967" y="106240"/>
                    <a:pt x="90967" y="106240"/>
                    <a:pt x="90967" y="106240"/>
                  </a:cubicBezTo>
                  <a:cubicBezTo>
                    <a:pt x="92419" y="105600"/>
                    <a:pt x="92419" y="105600"/>
                    <a:pt x="92419" y="105600"/>
                  </a:cubicBezTo>
                  <a:cubicBezTo>
                    <a:pt x="92419" y="105600"/>
                    <a:pt x="94354" y="101120"/>
                    <a:pt x="95322" y="99840"/>
                  </a:cubicBezTo>
                  <a:cubicBezTo>
                    <a:pt x="95806" y="97920"/>
                    <a:pt x="97741" y="91840"/>
                    <a:pt x="97741" y="91840"/>
                  </a:cubicBezTo>
                  <a:cubicBezTo>
                    <a:pt x="120000" y="15680"/>
                    <a:pt x="120000" y="15680"/>
                    <a:pt x="120000" y="15680"/>
                  </a:cubicBezTo>
                  <a:cubicBezTo>
                    <a:pt x="120000" y="15680"/>
                    <a:pt x="78870" y="9920"/>
                    <a:pt x="64838" y="7680"/>
                  </a:cubicBezTo>
                  <a:cubicBezTo>
                    <a:pt x="53709" y="6080"/>
                    <a:pt x="20322" y="0"/>
                    <a:pt x="20322" y="0"/>
                  </a:cubicBezTo>
                  <a:cubicBezTo>
                    <a:pt x="3870" y="41600"/>
                    <a:pt x="3870" y="41600"/>
                    <a:pt x="3870" y="41600"/>
                  </a:cubicBezTo>
                  <a:lnTo>
                    <a:pt x="2419" y="4192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2" name="Shape 1399">
              <a:extLst>
                <a:ext uri="{FF2B5EF4-FFF2-40B4-BE49-F238E27FC236}">
                  <a16:creationId xmlns:a16="http://schemas.microsoft.com/office/drawing/2014/main" id="{74AA8D07-C51B-81D1-9CE7-CFE53133EE77}"/>
                </a:ext>
              </a:extLst>
            </p:cNvPr>
            <p:cNvSpPr/>
            <p:nvPr/>
          </p:nvSpPr>
          <p:spPr>
            <a:xfrm>
              <a:off x="5278001" y="1830900"/>
              <a:ext cx="440161" cy="3727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792" y="120000"/>
                  </a:moveTo>
                  <a:cubicBezTo>
                    <a:pt x="104805" y="83678"/>
                    <a:pt x="104805" y="83678"/>
                    <a:pt x="104805" y="83678"/>
                  </a:cubicBezTo>
                  <a:cubicBezTo>
                    <a:pt x="104805" y="81379"/>
                    <a:pt x="104805" y="81379"/>
                    <a:pt x="104805" y="81379"/>
                  </a:cubicBezTo>
                  <a:cubicBezTo>
                    <a:pt x="105194" y="80459"/>
                    <a:pt x="105194" y="80459"/>
                    <a:pt x="105194" y="80459"/>
                  </a:cubicBezTo>
                  <a:cubicBezTo>
                    <a:pt x="107142" y="79540"/>
                    <a:pt x="107142" y="79540"/>
                    <a:pt x="107142" y="79540"/>
                  </a:cubicBezTo>
                  <a:cubicBezTo>
                    <a:pt x="107142" y="78620"/>
                    <a:pt x="107142" y="78620"/>
                    <a:pt x="107142" y="78620"/>
                  </a:cubicBezTo>
                  <a:cubicBezTo>
                    <a:pt x="107532" y="76781"/>
                    <a:pt x="107532" y="76781"/>
                    <a:pt x="107532" y="76781"/>
                  </a:cubicBezTo>
                  <a:cubicBezTo>
                    <a:pt x="107532" y="73103"/>
                    <a:pt x="107532" y="73103"/>
                    <a:pt x="107532" y="73103"/>
                  </a:cubicBezTo>
                  <a:cubicBezTo>
                    <a:pt x="107922" y="72183"/>
                    <a:pt x="107922" y="72183"/>
                    <a:pt x="107922" y="72183"/>
                  </a:cubicBezTo>
                  <a:cubicBezTo>
                    <a:pt x="106753" y="70804"/>
                    <a:pt x="106753" y="70804"/>
                    <a:pt x="106753" y="70804"/>
                  </a:cubicBezTo>
                  <a:cubicBezTo>
                    <a:pt x="106363" y="70804"/>
                    <a:pt x="106363" y="70804"/>
                    <a:pt x="106363" y="70804"/>
                  </a:cubicBezTo>
                  <a:cubicBezTo>
                    <a:pt x="105584" y="70344"/>
                    <a:pt x="105584" y="70344"/>
                    <a:pt x="105584" y="70344"/>
                  </a:cubicBezTo>
                  <a:cubicBezTo>
                    <a:pt x="104805" y="68965"/>
                    <a:pt x="104805" y="68965"/>
                    <a:pt x="104805" y="68965"/>
                  </a:cubicBezTo>
                  <a:cubicBezTo>
                    <a:pt x="105194" y="66666"/>
                    <a:pt x="105194" y="66666"/>
                    <a:pt x="105194" y="66666"/>
                  </a:cubicBezTo>
                  <a:cubicBezTo>
                    <a:pt x="105584" y="65287"/>
                    <a:pt x="105584" y="65287"/>
                    <a:pt x="105584" y="65287"/>
                  </a:cubicBezTo>
                  <a:cubicBezTo>
                    <a:pt x="107922" y="62988"/>
                    <a:pt x="107922" y="62988"/>
                    <a:pt x="107922" y="62988"/>
                  </a:cubicBezTo>
                  <a:cubicBezTo>
                    <a:pt x="111038" y="59310"/>
                    <a:pt x="111038" y="59310"/>
                    <a:pt x="111038" y="59310"/>
                  </a:cubicBezTo>
                  <a:cubicBezTo>
                    <a:pt x="112207" y="57471"/>
                    <a:pt x="112207" y="57471"/>
                    <a:pt x="112207" y="57471"/>
                  </a:cubicBezTo>
                  <a:cubicBezTo>
                    <a:pt x="112597" y="55632"/>
                    <a:pt x="112597" y="55632"/>
                    <a:pt x="112597" y="55632"/>
                  </a:cubicBezTo>
                  <a:cubicBezTo>
                    <a:pt x="113376" y="55172"/>
                    <a:pt x="113376" y="55172"/>
                    <a:pt x="113376" y="55172"/>
                  </a:cubicBezTo>
                  <a:cubicBezTo>
                    <a:pt x="114155" y="52873"/>
                    <a:pt x="114155" y="52873"/>
                    <a:pt x="114155" y="52873"/>
                  </a:cubicBezTo>
                  <a:cubicBezTo>
                    <a:pt x="115714" y="51034"/>
                    <a:pt x="115714" y="51034"/>
                    <a:pt x="115714" y="51034"/>
                  </a:cubicBezTo>
                  <a:cubicBezTo>
                    <a:pt x="116883" y="49195"/>
                    <a:pt x="116883" y="49195"/>
                    <a:pt x="116883" y="49195"/>
                  </a:cubicBezTo>
                  <a:cubicBezTo>
                    <a:pt x="118441" y="47816"/>
                    <a:pt x="118441" y="47816"/>
                    <a:pt x="118441" y="47816"/>
                  </a:cubicBezTo>
                  <a:cubicBezTo>
                    <a:pt x="118831" y="45517"/>
                    <a:pt x="118831" y="45517"/>
                    <a:pt x="118831" y="45517"/>
                  </a:cubicBezTo>
                  <a:cubicBezTo>
                    <a:pt x="120000" y="45057"/>
                    <a:pt x="120000" y="45057"/>
                    <a:pt x="120000" y="45057"/>
                  </a:cubicBezTo>
                  <a:cubicBezTo>
                    <a:pt x="120000" y="43218"/>
                    <a:pt x="120000" y="43218"/>
                    <a:pt x="120000" y="43218"/>
                  </a:cubicBezTo>
                  <a:cubicBezTo>
                    <a:pt x="119610" y="41379"/>
                    <a:pt x="119610" y="41379"/>
                    <a:pt x="119610" y="41379"/>
                  </a:cubicBezTo>
                  <a:cubicBezTo>
                    <a:pt x="118831" y="40000"/>
                    <a:pt x="118831" y="40000"/>
                    <a:pt x="118831" y="40000"/>
                  </a:cubicBezTo>
                  <a:cubicBezTo>
                    <a:pt x="116883" y="38160"/>
                    <a:pt x="116883" y="38160"/>
                    <a:pt x="116883" y="38160"/>
                  </a:cubicBezTo>
                  <a:cubicBezTo>
                    <a:pt x="115714" y="35862"/>
                    <a:pt x="115714" y="35862"/>
                    <a:pt x="115714" y="35862"/>
                  </a:cubicBezTo>
                  <a:cubicBezTo>
                    <a:pt x="115714" y="34022"/>
                    <a:pt x="115714" y="34022"/>
                    <a:pt x="115714" y="34022"/>
                  </a:cubicBezTo>
                  <a:cubicBezTo>
                    <a:pt x="90000" y="26206"/>
                    <a:pt x="90000" y="26206"/>
                    <a:pt x="90000" y="26206"/>
                  </a:cubicBezTo>
                  <a:cubicBezTo>
                    <a:pt x="85714" y="25747"/>
                    <a:pt x="85714" y="25747"/>
                    <a:pt x="85714" y="25747"/>
                  </a:cubicBezTo>
                  <a:cubicBezTo>
                    <a:pt x="84155" y="26206"/>
                    <a:pt x="84155" y="26206"/>
                    <a:pt x="84155" y="26206"/>
                  </a:cubicBezTo>
                  <a:cubicBezTo>
                    <a:pt x="82207" y="25747"/>
                    <a:pt x="82207" y="25747"/>
                    <a:pt x="82207" y="25747"/>
                  </a:cubicBezTo>
                  <a:cubicBezTo>
                    <a:pt x="80649" y="26206"/>
                    <a:pt x="80649" y="26206"/>
                    <a:pt x="80649" y="26206"/>
                  </a:cubicBezTo>
                  <a:cubicBezTo>
                    <a:pt x="69350" y="26666"/>
                    <a:pt x="69350" y="26666"/>
                    <a:pt x="69350" y="26666"/>
                  </a:cubicBezTo>
                  <a:cubicBezTo>
                    <a:pt x="68181" y="25747"/>
                    <a:pt x="68181" y="25747"/>
                    <a:pt x="68181" y="25747"/>
                  </a:cubicBezTo>
                  <a:cubicBezTo>
                    <a:pt x="67012" y="26206"/>
                    <a:pt x="67012" y="26206"/>
                    <a:pt x="67012" y="26206"/>
                  </a:cubicBezTo>
                  <a:cubicBezTo>
                    <a:pt x="65844" y="26666"/>
                    <a:pt x="65844" y="26666"/>
                    <a:pt x="65844" y="26666"/>
                  </a:cubicBezTo>
                  <a:cubicBezTo>
                    <a:pt x="65064" y="26666"/>
                    <a:pt x="65064" y="26666"/>
                    <a:pt x="65064" y="26666"/>
                  </a:cubicBezTo>
                  <a:cubicBezTo>
                    <a:pt x="63896" y="26206"/>
                    <a:pt x="63896" y="26206"/>
                    <a:pt x="63896" y="26206"/>
                  </a:cubicBezTo>
                  <a:cubicBezTo>
                    <a:pt x="63896" y="25747"/>
                    <a:pt x="63896" y="25747"/>
                    <a:pt x="63896" y="25747"/>
                  </a:cubicBezTo>
                  <a:cubicBezTo>
                    <a:pt x="61948" y="25747"/>
                    <a:pt x="61948" y="25747"/>
                    <a:pt x="61948" y="25747"/>
                  </a:cubicBezTo>
                  <a:cubicBezTo>
                    <a:pt x="60779" y="25287"/>
                    <a:pt x="60779" y="25287"/>
                    <a:pt x="60779" y="25287"/>
                  </a:cubicBezTo>
                  <a:cubicBezTo>
                    <a:pt x="60389" y="24367"/>
                    <a:pt x="60389" y="24367"/>
                    <a:pt x="60389" y="24367"/>
                  </a:cubicBezTo>
                  <a:cubicBezTo>
                    <a:pt x="60389" y="23908"/>
                    <a:pt x="60389" y="23908"/>
                    <a:pt x="60389" y="23908"/>
                  </a:cubicBezTo>
                  <a:cubicBezTo>
                    <a:pt x="58831" y="23448"/>
                    <a:pt x="58831" y="23448"/>
                    <a:pt x="58831" y="23448"/>
                  </a:cubicBezTo>
                  <a:cubicBezTo>
                    <a:pt x="55714" y="22528"/>
                    <a:pt x="55714" y="22528"/>
                    <a:pt x="55714" y="22528"/>
                  </a:cubicBezTo>
                  <a:cubicBezTo>
                    <a:pt x="53766" y="21609"/>
                    <a:pt x="53766" y="21609"/>
                    <a:pt x="53766" y="21609"/>
                  </a:cubicBezTo>
                  <a:cubicBezTo>
                    <a:pt x="52987" y="21149"/>
                    <a:pt x="52987" y="21149"/>
                    <a:pt x="52987" y="21149"/>
                  </a:cubicBezTo>
                  <a:cubicBezTo>
                    <a:pt x="50649" y="21609"/>
                    <a:pt x="50649" y="21609"/>
                    <a:pt x="50649" y="21609"/>
                  </a:cubicBezTo>
                  <a:cubicBezTo>
                    <a:pt x="47142" y="22528"/>
                    <a:pt x="47142" y="22528"/>
                    <a:pt x="47142" y="22528"/>
                  </a:cubicBezTo>
                  <a:cubicBezTo>
                    <a:pt x="42857" y="21149"/>
                    <a:pt x="42857" y="21149"/>
                    <a:pt x="42857" y="21149"/>
                  </a:cubicBezTo>
                  <a:cubicBezTo>
                    <a:pt x="40129" y="18390"/>
                    <a:pt x="40129" y="18390"/>
                    <a:pt x="40129" y="18390"/>
                  </a:cubicBezTo>
                  <a:cubicBezTo>
                    <a:pt x="40129" y="18390"/>
                    <a:pt x="41298" y="15172"/>
                    <a:pt x="40909" y="11034"/>
                  </a:cubicBezTo>
                  <a:cubicBezTo>
                    <a:pt x="40519" y="6436"/>
                    <a:pt x="38571" y="5517"/>
                    <a:pt x="38571" y="5517"/>
                  </a:cubicBezTo>
                  <a:cubicBezTo>
                    <a:pt x="36623" y="5517"/>
                    <a:pt x="36623" y="5517"/>
                    <a:pt x="36623" y="5517"/>
                  </a:cubicBezTo>
                  <a:cubicBezTo>
                    <a:pt x="35064" y="4597"/>
                    <a:pt x="35064" y="4597"/>
                    <a:pt x="35064" y="4597"/>
                  </a:cubicBezTo>
                  <a:cubicBezTo>
                    <a:pt x="35064" y="4597"/>
                    <a:pt x="35064" y="1839"/>
                    <a:pt x="33116" y="1839"/>
                  </a:cubicBezTo>
                  <a:cubicBezTo>
                    <a:pt x="31168" y="1839"/>
                    <a:pt x="31168" y="1839"/>
                    <a:pt x="31168" y="1839"/>
                  </a:cubicBezTo>
                  <a:cubicBezTo>
                    <a:pt x="28831" y="1379"/>
                    <a:pt x="28831" y="1379"/>
                    <a:pt x="28831" y="1379"/>
                  </a:cubicBezTo>
                  <a:cubicBezTo>
                    <a:pt x="27272" y="0"/>
                    <a:pt x="27272" y="0"/>
                    <a:pt x="27272" y="0"/>
                  </a:cubicBezTo>
                  <a:cubicBezTo>
                    <a:pt x="27272" y="3218"/>
                    <a:pt x="27272" y="3218"/>
                    <a:pt x="27272" y="3218"/>
                  </a:cubicBezTo>
                  <a:cubicBezTo>
                    <a:pt x="26493" y="5977"/>
                    <a:pt x="26493" y="5977"/>
                    <a:pt x="26493" y="5977"/>
                  </a:cubicBezTo>
                  <a:cubicBezTo>
                    <a:pt x="24545" y="10114"/>
                    <a:pt x="24545" y="10114"/>
                    <a:pt x="24545" y="10114"/>
                  </a:cubicBezTo>
                  <a:cubicBezTo>
                    <a:pt x="24935" y="12873"/>
                    <a:pt x="24935" y="12873"/>
                    <a:pt x="24935" y="12873"/>
                  </a:cubicBezTo>
                  <a:cubicBezTo>
                    <a:pt x="24545" y="15172"/>
                    <a:pt x="24545" y="15172"/>
                    <a:pt x="24545" y="15172"/>
                  </a:cubicBezTo>
                  <a:cubicBezTo>
                    <a:pt x="23376" y="17471"/>
                    <a:pt x="23376" y="17471"/>
                    <a:pt x="23376" y="17471"/>
                  </a:cubicBezTo>
                  <a:cubicBezTo>
                    <a:pt x="22597" y="19770"/>
                    <a:pt x="22597" y="19770"/>
                    <a:pt x="22597" y="19770"/>
                  </a:cubicBezTo>
                  <a:cubicBezTo>
                    <a:pt x="21428" y="22988"/>
                    <a:pt x="21428" y="22988"/>
                    <a:pt x="21428" y="22988"/>
                  </a:cubicBezTo>
                  <a:cubicBezTo>
                    <a:pt x="20649" y="25287"/>
                    <a:pt x="20649" y="25287"/>
                    <a:pt x="20649" y="25287"/>
                  </a:cubicBezTo>
                  <a:cubicBezTo>
                    <a:pt x="18311" y="30804"/>
                    <a:pt x="18311" y="30804"/>
                    <a:pt x="18311" y="30804"/>
                  </a:cubicBezTo>
                  <a:cubicBezTo>
                    <a:pt x="15584" y="39080"/>
                    <a:pt x="15584" y="39080"/>
                    <a:pt x="15584" y="39080"/>
                  </a:cubicBezTo>
                  <a:cubicBezTo>
                    <a:pt x="13636" y="45057"/>
                    <a:pt x="13636" y="45057"/>
                    <a:pt x="13636" y="45057"/>
                  </a:cubicBezTo>
                  <a:cubicBezTo>
                    <a:pt x="11688" y="51034"/>
                    <a:pt x="11688" y="51034"/>
                    <a:pt x="11688" y="51034"/>
                  </a:cubicBezTo>
                  <a:cubicBezTo>
                    <a:pt x="9350" y="55172"/>
                    <a:pt x="9350" y="55172"/>
                    <a:pt x="9350" y="55172"/>
                  </a:cubicBezTo>
                  <a:cubicBezTo>
                    <a:pt x="8571" y="57011"/>
                    <a:pt x="8571" y="57011"/>
                    <a:pt x="8571" y="57011"/>
                  </a:cubicBezTo>
                  <a:cubicBezTo>
                    <a:pt x="7012" y="59770"/>
                    <a:pt x="7012" y="59770"/>
                    <a:pt x="7012" y="59770"/>
                  </a:cubicBezTo>
                  <a:cubicBezTo>
                    <a:pt x="5844" y="61149"/>
                    <a:pt x="5844" y="61149"/>
                    <a:pt x="5844" y="61149"/>
                  </a:cubicBezTo>
                  <a:cubicBezTo>
                    <a:pt x="5454" y="62528"/>
                    <a:pt x="5454" y="62528"/>
                    <a:pt x="5454" y="62528"/>
                  </a:cubicBezTo>
                  <a:cubicBezTo>
                    <a:pt x="4285" y="64827"/>
                    <a:pt x="4285" y="64827"/>
                    <a:pt x="4285" y="64827"/>
                  </a:cubicBezTo>
                  <a:cubicBezTo>
                    <a:pt x="1948" y="68045"/>
                    <a:pt x="1948" y="68045"/>
                    <a:pt x="1948" y="68045"/>
                  </a:cubicBezTo>
                  <a:cubicBezTo>
                    <a:pt x="1168" y="69885"/>
                    <a:pt x="1168" y="69885"/>
                    <a:pt x="1168" y="69885"/>
                  </a:cubicBezTo>
                  <a:cubicBezTo>
                    <a:pt x="1948" y="73563"/>
                    <a:pt x="1948" y="73563"/>
                    <a:pt x="1948" y="73563"/>
                  </a:cubicBezTo>
                  <a:cubicBezTo>
                    <a:pt x="1948" y="74482"/>
                    <a:pt x="1948" y="74482"/>
                    <a:pt x="1948" y="74482"/>
                  </a:cubicBezTo>
                  <a:cubicBezTo>
                    <a:pt x="1948" y="75402"/>
                    <a:pt x="1948" y="75402"/>
                    <a:pt x="1948" y="75402"/>
                  </a:cubicBezTo>
                  <a:cubicBezTo>
                    <a:pt x="1558" y="75862"/>
                    <a:pt x="1558" y="75862"/>
                    <a:pt x="1558" y="75862"/>
                  </a:cubicBezTo>
                  <a:cubicBezTo>
                    <a:pt x="1168" y="77701"/>
                    <a:pt x="1168" y="77701"/>
                    <a:pt x="1168" y="77701"/>
                  </a:cubicBezTo>
                  <a:cubicBezTo>
                    <a:pt x="389" y="78160"/>
                    <a:pt x="389" y="78160"/>
                    <a:pt x="389" y="78160"/>
                  </a:cubicBezTo>
                  <a:cubicBezTo>
                    <a:pt x="389" y="80000"/>
                    <a:pt x="389" y="80000"/>
                    <a:pt x="389" y="80000"/>
                  </a:cubicBezTo>
                  <a:cubicBezTo>
                    <a:pt x="0" y="83678"/>
                    <a:pt x="0" y="83678"/>
                    <a:pt x="0" y="83678"/>
                  </a:cubicBezTo>
                  <a:cubicBezTo>
                    <a:pt x="0" y="85977"/>
                    <a:pt x="0" y="85977"/>
                    <a:pt x="0" y="85977"/>
                  </a:cubicBezTo>
                  <a:cubicBezTo>
                    <a:pt x="779" y="87356"/>
                    <a:pt x="779" y="87356"/>
                    <a:pt x="779" y="87356"/>
                  </a:cubicBezTo>
                  <a:cubicBezTo>
                    <a:pt x="1168" y="88735"/>
                    <a:pt x="1168" y="88735"/>
                    <a:pt x="1168" y="88735"/>
                  </a:cubicBezTo>
                  <a:cubicBezTo>
                    <a:pt x="57272" y="107586"/>
                    <a:pt x="57272" y="107586"/>
                    <a:pt x="57272" y="107586"/>
                  </a:cubicBezTo>
                  <a:cubicBezTo>
                    <a:pt x="57272" y="107586"/>
                    <a:pt x="84155" y="116321"/>
                    <a:pt x="93116" y="118620"/>
                  </a:cubicBezTo>
                  <a:cubicBezTo>
                    <a:pt x="94285" y="119080"/>
                    <a:pt x="95844" y="119540"/>
                    <a:pt x="97792" y="120000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3" name="Shape 1400">
              <a:extLst>
                <a:ext uri="{FF2B5EF4-FFF2-40B4-BE49-F238E27FC236}">
                  <a16:creationId xmlns:a16="http://schemas.microsoft.com/office/drawing/2014/main" id="{ECB141AA-EE6E-4EF7-7990-083EBA7BDAE2}"/>
                </a:ext>
              </a:extLst>
            </p:cNvPr>
            <p:cNvSpPr/>
            <p:nvPr/>
          </p:nvSpPr>
          <p:spPr>
            <a:xfrm>
              <a:off x="5637212" y="1731400"/>
              <a:ext cx="325483" cy="5329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3" y="42466"/>
                  </a:moveTo>
                  <a:cubicBezTo>
                    <a:pt x="25263" y="44396"/>
                    <a:pt x="24210" y="46005"/>
                    <a:pt x="24210" y="46005"/>
                  </a:cubicBezTo>
                  <a:cubicBezTo>
                    <a:pt x="24210" y="47292"/>
                    <a:pt x="24210" y="47292"/>
                    <a:pt x="24210" y="47292"/>
                  </a:cubicBezTo>
                  <a:cubicBezTo>
                    <a:pt x="25789" y="48900"/>
                    <a:pt x="25789" y="48900"/>
                    <a:pt x="25789" y="48900"/>
                  </a:cubicBezTo>
                  <a:cubicBezTo>
                    <a:pt x="28421" y="50187"/>
                    <a:pt x="28421" y="50187"/>
                    <a:pt x="28421" y="50187"/>
                  </a:cubicBezTo>
                  <a:cubicBezTo>
                    <a:pt x="29473" y="51152"/>
                    <a:pt x="29473" y="51152"/>
                    <a:pt x="29473" y="51152"/>
                  </a:cubicBezTo>
                  <a:cubicBezTo>
                    <a:pt x="29999" y="52439"/>
                    <a:pt x="29999" y="52439"/>
                    <a:pt x="29999" y="52439"/>
                  </a:cubicBezTo>
                  <a:cubicBezTo>
                    <a:pt x="29999" y="53726"/>
                    <a:pt x="29999" y="53726"/>
                    <a:pt x="29999" y="53726"/>
                  </a:cubicBezTo>
                  <a:cubicBezTo>
                    <a:pt x="28421" y="54048"/>
                    <a:pt x="28421" y="54048"/>
                    <a:pt x="28421" y="54048"/>
                  </a:cubicBezTo>
                  <a:cubicBezTo>
                    <a:pt x="27894" y="55656"/>
                    <a:pt x="27894" y="55656"/>
                    <a:pt x="27894" y="55656"/>
                  </a:cubicBezTo>
                  <a:cubicBezTo>
                    <a:pt x="25789" y="56621"/>
                    <a:pt x="25789" y="56621"/>
                    <a:pt x="25789" y="56621"/>
                  </a:cubicBezTo>
                  <a:cubicBezTo>
                    <a:pt x="24210" y="57908"/>
                    <a:pt x="24210" y="57908"/>
                    <a:pt x="24210" y="57908"/>
                  </a:cubicBezTo>
                  <a:cubicBezTo>
                    <a:pt x="22105" y="59195"/>
                    <a:pt x="22105" y="59195"/>
                    <a:pt x="22105" y="59195"/>
                  </a:cubicBezTo>
                  <a:cubicBezTo>
                    <a:pt x="21052" y="60804"/>
                    <a:pt x="21052" y="60804"/>
                    <a:pt x="21052" y="60804"/>
                  </a:cubicBezTo>
                  <a:cubicBezTo>
                    <a:pt x="20000" y="61126"/>
                    <a:pt x="20000" y="61126"/>
                    <a:pt x="20000" y="61126"/>
                  </a:cubicBezTo>
                  <a:cubicBezTo>
                    <a:pt x="19473" y="62412"/>
                    <a:pt x="19473" y="62412"/>
                    <a:pt x="19473" y="62412"/>
                  </a:cubicBezTo>
                  <a:cubicBezTo>
                    <a:pt x="17894" y="63699"/>
                    <a:pt x="17894" y="63699"/>
                    <a:pt x="17894" y="63699"/>
                  </a:cubicBezTo>
                  <a:cubicBezTo>
                    <a:pt x="13684" y="66273"/>
                    <a:pt x="13684" y="66273"/>
                    <a:pt x="13684" y="66273"/>
                  </a:cubicBezTo>
                  <a:cubicBezTo>
                    <a:pt x="10526" y="67882"/>
                    <a:pt x="10526" y="67882"/>
                    <a:pt x="10526" y="67882"/>
                  </a:cubicBezTo>
                  <a:cubicBezTo>
                    <a:pt x="10000" y="68847"/>
                    <a:pt x="10000" y="68847"/>
                    <a:pt x="10000" y="68847"/>
                  </a:cubicBezTo>
                  <a:cubicBezTo>
                    <a:pt x="9473" y="70455"/>
                    <a:pt x="9473" y="70455"/>
                    <a:pt x="9473" y="70455"/>
                  </a:cubicBezTo>
                  <a:cubicBezTo>
                    <a:pt x="10526" y="71420"/>
                    <a:pt x="10526" y="71420"/>
                    <a:pt x="10526" y="71420"/>
                  </a:cubicBezTo>
                  <a:cubicBezTo>
                    <a:pt x="11578" y="71742"/>
                    <a:pt x="11578" y="71742"/>
                    <a:pt x="11578" y="71742"/>
                  </a:cubicBezTo>
                  <a:cubicBezTo>
                    <a:pt x="12105" y="71742"/>
                    <a:pt x="12105" y="71742"/>
                    <a:pt x="12105" y="71742"/>
                  </a:cubicBezTo>
                  <a:cubicBezTo>
                    <a:pt x="13684" y="72707"/>
                    <a:pt x="13684" y="72707"/>
                    <a:pt x="13684" y="72707"/>
                  </a:cubicBezTo>
                  <a:cubicBezTo>
                    <a:pt x="13157" y="73351"/>
                    <a:pt x="13157" y="73351"/>
                    <a:pt x="13157" y="73351"/>
                  </a:cubicBezTo>
                  <a:cubicBezTo>
                    <a:pt x="13157" y="75924"/>
                    <a:pt x="13157" y="75924"/>
                    <a:pt x="13157" y="75924"/>
                  </a:cubicBezTo>
                  <a:cubicBezTo>
                    <a:pt x="12631" y="77211"/>
                    <a:pt x="12631" y="77211"/>
                    <a:pt x="12631" y="77211"/>
                  </a:cubicBezTo>
                  <a:cubicBezTo>
                    <a:pt x="12631" y="77855"/>
                    <a:pt x="12631" y="77855"/>
                    <a:pt x="12631" y="77855"/>
                  </a:cubicBezTo>
                  <a:cubicBezTo>
                    <a:pt x="10000" y="78498"/>
                    <a:pt x="10000" y="78498"/>
                    <a:pt x="10000" y="78498"/>
                  </a:cubicBezTo>
                  <a:cubicBezTo>
                    <a:pt x="9473" y="79142"/>
                    <a:pt x="9473" y="79142"/>
                    <a:pt x="9473" y="79142"/>
                  </a:cubicBezTo>
                  <a:cubicBezTo>
                    <a:pt x="9473" y="80750"/>
                    <a:pt x="9473" y="80750"/>
                    <a:pt x="9473" y="80750"/>
                  </a:cubicBezTo>
                  <a:cubicBezTo>
                    <a:pt x="0" y="106166"/>
                    <a:pt x="0" y="106166"/>
                    <a:pt x="0" y="106166"/>
                  </a:cubicBezTo>
                  <a:cubicBezTo>
                    <a:pt x="18421" y="108739"/>
                    <a:pt x="53684" y="113243"/>
                    <a:pt x="53684" y="113243"/>
                  </a:cubicBezTo>
                  <a:cubicBezTo>
                    <a:pt x="109473" y="119999"/>
                    <a:pt x="109473" y="119999"/>
                    <a:pt x="109473" y="119999"/>
                  </a:cubicBezTo>
                  <a:cubicBezTo>
                    <a:pt x="119999" y="82359"/>
                    <a:pt x="119999" y="82359"/>
                    <a:pt x="119999" y="82359"/>
                  </a:cubicBezTo>
                  <a:cubicBezTo>
                    <a:pt x="118947" y="81715"/>
                    <a:pt x="118947" y="81715"/>
                    <a:pt x="118947" y="81715"/>
                  </a:cubicBezTo>
                  <a:cubicBezTo>
                    <a:pt x="117894" y="81072"/>
                    <a:pt x="117894" y="81072"/>
                    <a:pt x="117894" y="81072"/>
                  </a:cubicBezTo>
                  <a:cubicBezTo>
                    <a:pt x="117894" y="80750"/>
                    <a:pt x="117894" y="80750"/>
                    <a:pt x="117894" y="80750"/>
                  </a:cubicBezTo>
                  <a:cubicBezTo>
                    <a:pt x="117368" y="79463"/>
                    <a:pt x="117368" y="79463"/>
                    <a:pt x="117368" y="79463"/>
                  </a:cubicBezTo>
                  <a:cubicBezTo>
                    <a:pt x="116315" y="78498"/>
                    <a:pt x="116315" y="78498"/>
                    <a:pt x="116315" y="78498"/>
                  </a:cubicBezTo>
                  <a:cubicBezTo>
                    <a:pt x="114736" y="77533"/>
                    <a:pt x="114736" y="77533"/>
                    <a:pt x="114736" y="77533"/>
                  </a:cubicBezTo>
                  <a:cubicBezTo>
                    <a:pt x="112631" y="77533"/>
                    <a:pt x="112631" y="77533"/>
                    <a:pt x="112631" y="77533"/>
                  </a:cubicBezTo>
                  <a:cubicBezTo>
                    <a:pt x="112105" y="79142"/>
                    <a:pt x="112105" y="79142"/>
                    <a:pt x="112105" y="79142"/>
                  </a:cubicBezTo>
                  <a:cubicBezTo>
                    <a:pt x="111578" y="80107"/>
                    <a:pt x="111578" y="80107"/>
                    <a:pt x="111578" y="80107"/>
                  </a:cubicBezTo>
                  <a:cubicBezTo>
                    <a:pt x="106315" y="79785"/>
                    <a:pt x="106315" y="79785"/>
                    <a:pt x="106315" y="79785"/>
                  </a:cubicBezTo>
                  <a:cubicBezTo>
                    <a:pt x="103684" y="79142"/>
                    <a:pt x="103684" y="79142"/>
                    <a:pt x="103684" y="79142"/>
                  </a:cubicBezTo>
                  <a:cubicBezTo>
                    <a:pt x="99473" y="78820"/>
                    <a:pt x="99473" y="78820"/>
                    <a:pt x="99473" y="78820"/>
                  </a:cubicBezTo>
                  <a:cubicBezTo>
                    <a:pt x="97368" y="78820"/>
                    <a:pt x="97368" y="78820"/>
                    <a:pt x="97368" y="78820"/>
                  </a:cubicBezTo>
                  <a:cubicBezTo>
                    <a:pt x="96842" y="79463"/>
                    <a:pt x="96842" y="79463"/>
                    <a:pt x="96842" y="79463"/>
                  </a:cubicBezTo>
                  <a:cubicBezTo>
                    <a:pt x="96842" y="80107"/>
                    <a:pt x="96842" y="80107"/>
                    <a:pt x="96842" y="80107"/>
                  </a:cubicBezTo>
                  <a:cubicBezTo>
                    <a:pt x="94210" y="79463"/>
                    <a:pt x="94210" y="79463"/>
                    <a:pt x="94210" y="79463"/>
                  </a:cubicBezTo>
                  <a:cubicBezTo>
                    <a:pt x="91578" y="78498"/>
                    <a:pt x="91578" y="78498"/>
                    <a:pt x="91578" y="78498"/>
                  </a:cubicBezTo>
                  <a:cubicBezTo>
                    <a:pt x="89999" y="78498"/>
                    <a:pt x="89999" y="78498"/>
                    <a:pt x="89999" y="78498"/>
                  </a:cubicBezTo>
                  <a:cubicBezTo>
                    <a:pt x="88947" y="78498"/>
                    <a:pt x="88947" y="78498"/>
                    <a:pt x="88947" y="78498"/>
                  </a:cubicBezTo>
                  <a:cubicBezTo>
                    <a:pt x="88421" y="79463"/>
                    <a:pt x="88421" y="79463"/>
                    <a:pt x="88421" y="79463"/>
                  </a:cubicBezTo>
                  <a:cubicBezTo>
                    <a:pt x="88421" y="80107"/>
                    <a:pt x="88421" y="80107"/>
                    <a:pt x="88421" y="80107"/>
                  </a:cubicBezTo>
                  <a:cubicBezTo>
                    <a:pt x="86315" y="80107"/>
                    <a:pt x="86315" y="80107"/>
                    <a:pt x="86315" y="80107"/>
                  </a:cubicBezTo>
                  <a:cubicBezTo>
                    <a:pt x="85263" y="78820"/>
                    <a:pt x="85263" y="78820"/>
                    <a:pt x="85263" y="78820"/>
                  </a:cubicBezTo>
                  <a:cubicBezTo>
                    <a:pt x="85263" y="77855"/>
                    <a:pt x="85263" y="77855"/>
                    <a:pt x="85263" y="77855"/>
                  </a:cubicBezTo>
                  <a:cubicBezTo>
                    <a:pt x="85263" y="76568"/>
                    <a:pt x="85263" y="76568"/>
                    <a:pt x="85263" y="76568"/>
                  </a:cubicBezTo>
                  <a:cubicBezTo>
                    <a:pt x="84210" y="74638"/>
                    <a:pt x="84210" y="74638"/>
                    <a:pt x="84210" y="74638"/>
                  </a:cubicBezTo>
                  <a:cubicBezTo>
                    <a:pt x="84210" y="72707"/>
                    <a:pt x="84210" y="72707"/>
                    <a:pt x="84210" y="72707"/>
                  </a:cubicBezTo>
                  <a:cubicBezTo>
                    <a:pt x="82105" y="72707"/>
                    <a:pt x="82105" y="72707"/>
                    <a:pt x="82105" y="72707"/>
                  </a:cubicBezTo>
                  <a:cubicBezTo>
                    <a:pt x="79473" y="71742"/>
                    <a:pt x="79473" y="71742"/>
                    <a:pt x="79473" y="71742"/>
                  </a:cubicBezTo>
                  <a:cubicBezTo>
                    <a:pt x="78421" y="70777"/>
                    <a:pt x="78421" y="70777"/>
                    <a:pt x="78421" y="70777"/>
                  </a:cubicBezTo>
                  <a:cubicBezTo>
                    <a:pt x="78421" y="70134"/>
                    <a:pt x="78421" y="70134"/>
                    <a:pt x="78421" y="70134"/>
                  </a:cubicBezTo>
                  <a:cubicBezTo>
                    <a:pt x="78421" y="68525"/>
                    <a:pt x="78421" y="68525"/>
                    <a:pt x="78421" y="68525"/>
                  </a:cubicBezTo>
                  <a:cubicBezTo>
                    <a:pt x="78421" y="66916"/>
                    <a:pt x="78421" y="66916"/>
                    <a:pt x="78421" y="66916"/>
                  </a:cubicBezTo>
                  <a:cubicBezTo>
                    <a:pt x="76315" y="65630"/>
                    <a:pt x="76315" y="65630"/>
                    <a:pt x="76315" y="65630"/>
                  </a:cubicBezTo>
                  <a:cubicBezTo>
                    <a:pt x="76315" y="64664"/>
                    <a:pt x="76315" y="64664"/>
                    <a:pt x="76315" y="64664"/>
                  </a:cubicBezTo>
                  <a:cubicBezTo>
                    <a:pt x="76315" y="62734"/>
                    <a:pt x="76315" y="62734"/>
                    <a:pt x="76315" y="62734"/>
                  </a:cubicBezTo>
                  <a:cubicBezTo>
                    <a:pt x="75789" y="60160"/>
                    <a:pt x="75789" y="60160"/>
                    <a:pt x="75789" y="60160"/>
                  </a:cubicBezTo>
                  <a:cubicBezTo>
                    <a:pt x="74736" y="58873"/>
                    <a:pt x="74736" y="58873"/>
                    <a:pt x="74736" y="58873"/>
                  </a:cubicBezTo>
                  <a:cubicBezTo>
                    <a:pt x="74210" y="57587"/>
                    <a:pt x="74210" y="57587"/>
                    <a:pt x="74210" y="57587"/>
                  </a:cubicBezTo>
                  <a:cubicBezTo>
                    <a:pt x="73157" y="57587"/>
                    <a:pt x="73157" y="57587"/>
                    <a:pt x="73157" y="57587"/>
                  </a:cubicBezTo>
                  <a:cubicBezTo>
                    <a:pt x="71052" y="58552"/>
                    <a:pt x="71052" y="58552"/>
                    <a:pt x="71052" y="58552"/>
                  </a:cubicBezTo>
                  <a:cubicBezTo>
                    <a:pt x="70000" y="58552"/>
                    <a:pt x="70000" y="58552"/>
                    <a:pt x="70000" y="58552"/>
                  </a:cubicBezTo>
                  <a:cubicBezTo>
                    <a:pt x="68421" y="58873"/>
                    <a:pt x="68421" y="58873"/>
                    <a:pt x="68421" y="58873"/>
                  </a:cubicBezTo>
                  <a:cubicBezTo>
                    <a:pt x="66842" y="59839"/>
                    <a:pt x="66842" y="59839"/>
                    <a:pt x="66842" y="59839"/>
                  </a:cubicBezTo>
                  <a:cubicBezTo>
                    <a:pt x="65789" y="59839"/>
                    <a:pt x="65789" y="59839"/>
                    <a:pt x="65789" y="59839"/>
                  </a:cubicBezTo>
                  <a:cubicBezTo>
                    <a:pt x="65789" y="58873"/>
                    <a:pt x="65789" y="58873"/>
                    <a:pt x="65789" y="58873"/>
                  </a:cubicBezTo>
                  <a:cubicBezTo>
                    <a:pt x="63684" y="58230"/>
                    <a:pt x="63684" y="58230"/>
                    <a:pt x="63684" y="58230"/>
                  </a:cubicBezTo>
                  <a:cubicBezTo>
                    <a:pt x="62631" y="57587"/>
                    <a:pt x="62631" y="57587"/>
                    <a:pt x="62631" y="57587"/>
                  </a:cubicBezTo>
                  <a:cubicBezTo>
                    <a:pt x="64210" y="55335"/>
                    <a:pt x="64210" y="55335"/>
                    <a:pt x="64210" y="55335"/>
                  </a:cubicBezTo>
                  <a:cubicBezTo>
                    <a:pt x="65789" y="54048"/>
                    <a:pt x="65789" y="54048"/>
                    <a:pt x="65789" y="54048"/>
                  </a:cubicBezTo>
                  <a:cubicBezTo>
                    <a:pt x="67368" y="54048"/>
                    <a:pt x="67368" y="54048"/>
                    <a:pt x="67368" y="54048"/>
                  </a:cubicBezTo>
                  <a:cubicBezTo>
                    <a:pt x="67894" y="53404"/>
                    <a:pt x="67894" y="53404"/>
                    <a:pt x="67894" y="53404"/>
                  </a:cubicBezTo>
                  <a:cubicBezTo>
                    <a:pt x="66842" y="51474"/>
                    <a:pt x="66842" y="51474"/>
                    <a:pt x="66842" y="51474"/>
                  </a:cubicBezTo>
                  <a:cubicBezTo>
                    <a:pt x="67368" y="49544"/>
                    <a:pt x="67368" y="49544"/>
                    <a:pt x="67368" y="49544"/>
                  </a:cubicBezTo>
                  <a:cubicBezTo>
                    <a:pt x="68947" y="47292"/>
                    <a:pt x="68947" y="47292"/>
                    <a:pt x="68947" y="47292"/>
                  </a:cubicBezTo>
                  <a:cubicBezTo>
                    <a:pt x="70526" y="45361"/>
                    <a:pt x="70526" y="45361"/>
                    <a:pt x="70526" y="45361"/>
                  </a:cubicBezTo>
                  <a:cubicBezTo>
                    <a:pt x="72105" y="43431"/>
                    <a:pt x="72105" y="43431"/>
                    <a:pt x="72105" y="43431"/>
                  </a:cubicBezTo>
                  <a:cubicBezTo>
                    <a:pt x="72105" y="42144"/>
                    <a:pt x="72105" y="42144"/>
                    <a:pt x="72105" y="42144"/>
                  </a:cubicBezTo>
                  <a:cubicBezTo>
                    <a:pt x="67368" y="41501"/>
                    <a:pt x="67368" y="41501"/>
                    <a:pt x="67368" y="41501"/>
                  </a:cubicBezTo>
                  <a:cubicBezTo>
                    <a:pt x="67368" y="41179"/>
                    <a:pt x="67368" y="41179"/>
                    <a:pt x="67368" y="41179"/>
                  </a:cubicBezTo>
                  <a:cubicBezTo>
                    <a:pt x="65789" y="39892"/>
                    <a:pt x="65789" y="39892"/>
                    <a:pt x="65789" y="39892"/>
                  </a:cubicBezTo>
                  <a:cubicBezTo>
                    <a:pt x="64736" y="37962"/>
                    <a:pt x="64736" y="37962"/>
                    <a:pt x="64736" y="37962"/>
                  </a:cubicBezTo>
                  <a:cubicBezTo>
                    <a:pt x="64210" y="35710"/>
                    <a:pt x="64210" y="35710"/>
                    <a:pt x="64210" y="35710"/>
                  </a:cubicBezTo>
                  <a:cubicBezTo>
                    <a:pt x="62631" y="34101"/>
                    <a:pt x="62631" y="34101"/>
                    <a:pt x="62631" y="34101"/>
                  </a:cubicBezTo>
                  <a:cubicBezTo>
                    <a:pt x="59999" y="32493"/>
                    <a:pt x="59999" y="32493"/>
                    <a:pt x="59999" y="32493"/>
                  </a:cubicBezTo>
                  <a:cubicBezTo>
                    <a:pt x="57368" y="29919"/>
                    <a:pt x="57368" y="29919"/>
                    <a:pt x="57368" y="29919"/>
                  </a:cubicBezTo>
                  <a:cubicBezTo>
                    <a:pt x="56842" y="28310"/>
                    <a:pt x="56842" y="28310"/>
                    <a:pt x="56842" y="28310"/>
                  </a:cubicBezTo>
                  <a:cubicBezTo>
                    <a:pt x="54736" y="26380"/>
                    <a:pt x="54736" y="26380"/>
                    <a:pt x="54736" y="26380"/>
                  </a:cubicBezTo>
                  <a:cubicBezTo>
                    <a:pt x="54736" y="25415"/>
                    <a:pt x="54736" y="25415"/>
                    <a:pt x="54736" y="25415"/>
                  </a:cubicBezTo>
                  <a:cubicBezTo>
                    <a:pt x="53157" y="24450"/>
                    <a:pt x="53157" y="24450"/>
                    <a:pt x="53157" y="24450"/>
                  </a:cubicBezTo>
                  <a:cubicBezTo>
                    <a:pt x="53157" y="23163"/>
                    <a:pt x="53157" y="23163"/>
                    <a:pt x="53157" y="23163"/>
                  </a:cubicBezTo>
                  <a:cubicBezTo>
                    <a:pt x="53157" y="22198"/>
                    <a:pt x="53157" y="22198"/>
                    <a:pt x="53157" y="22198"/>
                  </a:cubicBezTo>
                  <a:cubicBezTo>
                    <a:pt x="52105" y="20589"/>
                    <a:pt x="52105" y="20589"/>
                    <a:pt x="52105" y="20589"/>
                  </a:cubicBezTo>
                  <a:cubicBezTo>
                    <a:pt x="51052" y="19946"/>
                    <a:pt x="51052" y="19946"/>
                    <a:pt x="51052" y="19946"/>
                  </a:cubicBezTo>
                  <a:cubicBezTo>
                    <a:pt x="51052" y="18981"/>
                    <a:pt x="51052" y="18981"/>
                    <a:pt x="51052" y="18981"/>
                  </a:cubicBezTo>
                  <a:cubicBezTo>
                    <a:pt x="51578" y="15442"/>
                    <a:pt x="51578" y="15442"/>
                    <a:pt x="51578" y="15442"/>
                  </a:cubicBezTo>
                  <a:cubicBezTo>
                    <a:pt x="53157" y="11581"/>
                    <a:pt x="53157" y="11581"/>
                    <a:pt x="53157" y="11581"/>
                  </a:cubicBezTo>
                  <a:cubicBezTo>
                    <a:pt x="54736" y="8042"/>
                    <a:pt x="54736" y="8042"/>
                    <a:pt x="54736" y="8042"/>
                  </a:cubicBezTo>
                  <a:cubicBezTo>
                    <a:pt x="55789" y="5790"/>
                    <a:pt x="55789" y="5790"/>
                    <a:pt x="55789" y="5790"/>
                  </a:cubicBezTo>
                  <a:cubicBezTo>
                    <a:pt x="56842" y="2573"/>
                    <a:pt x="56842" y="2573"/>
                    <a:pt x="56842" y="2573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27368" y="36675"/>
                    <a:pt x="24736" y="38605"/>
                  </a:cubicBezTo>
                  <a:cubicBezTo>
                    <a:pt x="22631" y="40857"/>
                    <a:pt x="25263" y="40214"/>
                    <a:pt x="25263" y="4246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4" name="Shape 1401">
              <a:extLst>
                <a:ext uri="{FF2B5EF4-FFF2-40B4-BE49-F238E27FC236}">
                  <a16:creationId xmlns:a16="http://schemas.microsoft.com/office/drawing/2014/main" id="{72C95CDC-1021-11F5-A3DC-F2CC439A9992}"/>
                </a:ext>
              </a:extLst>
            </p:cNvPr>
            <p:cNvSpPr/>
            <p:nvPr/>
          </p:nvSpPr>
          <p:spPr>
            <a:xfrm>
              <a:off x="5775501" y="1743205"/>
              <a:ext cx="558211" cy="360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28571"/>
                  </a:moveTo>
                  <a:cubicBezTo>
                    <a:pt x="120000" y="28571"/>
                    <a:pt x="74578" y="20000"/>
                    <a:pt x="56470" y="15714"/>
                  </a:cubicBezTo>
                  <a:cubicBezTo>
                    <a:pt x="34373" y="10476"/>
                    <a:pt x="3375" y="0"/>
                    <a:pt x="3375" y="0"/>
                  </a:cubicBezTo>
                  <a:cubicBezTo>
                    <a:pt x="2762" y="4761"/>
                    <a:pt x="2762" y="4761"/>
                    <a:pt x="2762" y="4761"/>
                  </a:cubicBezTo>
                  <a:cubicBezTo>
                    <a:pt x="2148" y="8095"/>
                    <a:pt x="2148" y="8095"/>
                    <a:pt x="2148" y="8095"/>
                  </a:cubicBezTo>
                  <a:cubicBezTo>
                    <a:pt x="1227" y="13333"/>
                    <a:pt x="1227" y="13333"/>
                    <a:pt x="1227" y="13333"/>
                  </a:cubicBezTo>
                  <a:cubicBezTo>
                    <a:pt x="306" y="19047"/>
                    <a:pt x="306" y="19047"/>
                    <a:pt x="306" y="19047"/>
                  </a:cubicBezTo>
                  <a:cubicBezTo>
                    <a:pt x="0" y="24285"/>
                    <a:pt x="0" y="24285"/>
                    <a:pt x="0" y="24285"/>
                  </a:cubicBezTo>
                  <a:cubicBezTo>
                    <a:pt x="0" y="25714"/>
                    <a:pt x="0" y="25714"/>
                    <a:pt x="0" y="25714"/>
                  </a:cubicBezTo>
                  <a:cubicBezTo>
                    <a:pt x="613" y="26666"/>
                    <a:pt x="613" y="26666"/>
                    <a:pt x="613" y="26666"/>
                  </a:cubicBezTo>
                  <a:cubicBezTo>
                    <a:pt x="1227" y="29047"/>
                    <a:pt x="1227" y="29047"/>
                    <a:pt x="1227" y="29047"/>
                  </a:cubicBezTo>
                  <a:cubicBezTo>
                    <a:pt x="1227" y="30476"/>
                    <a:pt x="1227" y="30476"/>
                    <a:pt x="1227" y="30476"/>
                  </a:cubicBezTo>
                  <a:cubicBezTo>
                    <a:pt x="1227" y="32380"/>
                    <a:pt x="1227" y="32380"/>
                    <a:pt x="1227" y="32380"/>
                  </a:cubicBezTo>
                  <a:cubicBezTo>
                    <a:pt x="2148" y="33809"/>
                    <a:pt x="2148" y="33809"/>
                    <a:pt x="2148" y="33809"/>
                  </a:cubicBezTo>
                  <a:cubicBezTo>
                    <a:pt x="2148" y="35238"/>
                    <a:pt x="2148" y="35238"/>
                    <a:pt x="2148" y="35238"/>
                  </a:cubicBezTo>
                  <a:cubicBezTo>
                    <a:pt x="3375" y="38095"/>
                    <a:pt x="3375" y="38095"/>
                    <a:pt x="3375" y="38095"/>
                  </a:cubicBezTo>
                  <a:cubicBezTo>
                    <a:pt x="3682" y="40476"/>
                    <a:pt x="3682" y="40476"/>
                    <a:pt x="3682" y="40476"/>
                  </a:cubicBezTo>
                  <a:cubicBezTo>
                    <a:pt x="5217" y="44285"/>
                    <a:pt x="5217" y="44285"/>
                    <a:pt x="5217" y="44285"/>
                  </a:cubicBezTo>
                  <a:cubicBezTo>
                    <a:pt x="6751" y="46666"/>
                    <a:pt x="6751" y="46666"/>
                    <a:pt x="6751" y="46666"/>
                  </a:cubicBezTo>
                  <a:cubicBezTo>
                    <a:pt x="7672" y="49047"/>
                    <a:pt x="7672" y="49047"/>
                    <a:pt x="7672" y="49047"/>
                  </a:cubicBezTo>
                  <a:cubicBezTo>
                    <a:pt x="7979" y="52380"/>
                    <a:pt x="7979" y="52380"/>
                    <a:pt x="7979" y="52380"/>
                  </a:cubicBezTo>
                  <a:cubicBezTo>
                    <a:pt x="8593" y="55238"/>
                    <a:pt x="8593" y="55238"/>
                    <a:pt x="8593" y="55238"/>
                  </a:cubicBezTo>
                  <a:cubicBezTo>
                    <a:pt x="9514" y="57142"/>
                    <a:pt x="9514" y="57142"/>
                    <a:pt x="9514" y="57142"/>
                  </a:cubicBezTo>
                  <a:cubicBezTo>
                    <a:pt x="9514" y="57619"/>
                    <a:pt x="9514" y="57619"/>
                    <a:pt x="9514" y="57619"/>
                  </a:cubicBezTo>
                  <a:cubicBezTo>
                    <a:pt x="12276" y="58571"/>
                    <a:pt x="12276" y="58571"/>
                    <a:pt x="12276" y="58571"/>
                  </a:cubicBezTo>
                  <a:cubicBezTo>
                    <a:pt x="12276" y="60476"/>
                    <a:pt x="12276" y="60476"/>
                    <a:pt x="12276" y="60476"/>
                  </a:cubicBezTo>
                  <a:cubicBezTo>
                    <a:pt x="11355" y="63333"/>
                    <a:pt x="11355" y="63333"/>
                    <a:pt x="11355" y="63333"/>
                  </a:cubicBezTo>
                  <a:cubicBezTo>
                    <a:pt x="10434" y="66190"/>
                    <a:pt x="10434" y="66190"/>
                    <a:pt x="10434" y="66190"/>
                  </a:cubicBezTo>
                  <a:cubicBezTo>
                    <a:pt x="9514" y="69523"/>
                    <a:pt x="9514" y="69523"/>
                    <a:pt x="9514" y="69523"/>
                  </a:cubicBezTo>
                  <a:cubicBezTo>
                    <a:pt x="9207" y="72380"/>
                    <a:pt x="9207" y="72380"/>
                    <a:pt x="9207" y="72380"/>
                  </a:cubicBezTo>
                  <a:cubicBezTo>
                    <a:pt x="9820" y="75238"/>
                    <a:pt x="9820" y="75238"/>
                    <a:pt x="9820" y="75238"/>
                  </a:cubicBezTo>
                  <a:cubicBezTo>
                    <a:pt x="9514" y="76190"/>
                    <a:pt x="9514" y="76190"/>
                    <a:pt x="9514" y="76190"/>
                  </a:cubicBezTo>
                  <a:cubicBezTo>
                    <a:pt x="8593" y="76190"/>
                    <a:pt x="8593" y="76190"/>
                    <a:pt x="8593" y="76190"/>
                  </a:cubicBezTo>
                  <a:cubicBezTo>
                    <a:pt x="7672" y="78095"/>
                    <a:pt x="7672" y="78095"/>
                    <a:pt x="7672" y="78095"/>
                  </a:cubicBezTo>
                  <a:cubicBezTo>
                    <a:pt x="6751" y="81428"/>
                    <a:pt x="6751" y="81428"/>
                    <a:pt x="6751" y="81428"/>
                  </a:cubicBezTo>
                  <a:cubicBezTo>
                    <a:pt x="7365" y="82380"/>
                    <a:pt x="7365" y="82380"/>
                    <a:pt x="7365" y="82380"/>
                  </a:cubicBezTo>
                  <a:cubicBezTo>
                    <a:pt x="8593" y="83333"/>
                    <a:pt x="8593" y="83333"/>
                    <a:pt x="8593" y="83333"/>
                  </a:cubicBezTo>
                  <a:cubicBezTo>
                    <a:pt x="8593" y="84761"/>
                    <a:pt x="8593" y="84761"/>
                    <a:pt x="8593" y="84761"/>
                  </a:cubicBezTo>
                  <a:cubicBezTo>
                    <a:pt x="9207" y="84761"/>
                    <a:pt x="9207" y="84761"/>
                    <a:pt x="9207" y="84761"/>
                  </a:cubicBezTo>
                  <a:cubicBezTo>
                    <a:pt x="10127" y="83333"/>
                    <a:pt x="10127" y="83333"/>
                    <a:pt x="10127" y="83333"/>
                  </a:cubicBezTo>
                  <a:cubicBezTo>
                    <a:pt x="11048" y="82857"/>
                    <a:pt x="11048" y="82857"/>
                    <a:pt x="11048" y="82857"/>
                  </a:cubicBezTo>
                  <a:cubicBezTo>
                    <a:pt x="11662" y="82857"/>
                    <a:pt x="11662" y="82857"/>
                    <a:pt x="11662" y="82857"/>
                  </a:cubicBezTo>
                  <a:cubicBezTo>
                    <a:pt x="12890" y="81428"/>
                    <a:pt x="12890" y="81428"/>
                    <a:pt x="12890" y="81428"/>
                  </a:cubicBezTo>
                  <a:cubicBezTo>
                    <a:pt x="13503" y="81428"/>
                    <a:pt x="13503" y="81428"/>
                    <a:pt x="13503" y="81428"/>
                  </a:cubicBezTo>
                  <a:cubicBezTo>
                    <a:pt x="13810" y="83333"/>
                    <a:pt x="13810" y="83333"/>
                    <a:pt x="13810" y="83333"/>
                  </a:cubicBezTo>
                  <a:cubicBezTo>
                    <a:pt x="14424" y="85238"/>
                    <a:pt x="14424" y="85238"/>
                    <a:pt x="14424" y="85238"/>
                  </a:cubicBezTo>
                  <a:cubicBezTo>
                    <a:pt x="14731" y="89047"/>
                    <a:pt x="14731" y="89047"/>
                    <a:pt x="14731" y="89047"/>
                  </a:cubicBezTo>
                  <a:cubicBezTo>
                    <a:pt x="14731" y="91904"/>
                    <a:pt x="14731" y="91904"/>
                    <a:pt x="14731" y="91904"/>
                  </a:cubicBezTo>
                  <a:cubicBezTo>
                    <a:pt x="14731" y="93333"/>
                    <a:pt x="14731" y="93333"/>
                    <a:pt x="14731" y="93333"/>
                  </a:cubicBezTo>
                  <a:cubicBezTo>
                    <a:pt x="15959" y="95238"/>
                    <a:pt x="15959" y="95238"/>
                    <a:pt x="15959" y="95238"/>
                  </a:cubicBezTo>
                  <a:cubicBezTo>
                    <a:pt x="15959" y="97619"/>
                    <a:pt x="15959" y="97619"/>
                    <a:pt x="15959" y="97619"/>
                  </a:cubicBezTo>
                  <a:cubicBezTo>
                    <a:pt x="15959" y="100000"/>
                    <a:pt x="15959" y="100000"/>
                    <a:pt x="15959" y="100000"/>
                  </a:cubicBezTo>
                  <a:cubicBezTo>
                    <a:pt x="15959" y="100952"/>
                    <a:pt x="15959" y="100952"/>
                    <a:pt x="15959" y="100952"/>
                  </a:cubicBezTo>
                  <a:cubicBezTo>
                    <a:pt x="16572" y="102380"/>
                    <a:pt x="16572" y="102380"/>
                    <a:pt x="16572" y="102380"/>
                  </a:cubicBezTo>
                  <a:cubicBezTo>
                    <a:pt x="18107" y="103809"/>
                    <a:pt x="18107" y="103809"/>
                    <a:pt x="18107" y="103809"/>
                  </a:cubicBezTo>
                  <a:cubicBezTo>
                    <a:pt x="19335" y="103809"/>
                    <a:pt x="19335" y="103809"/>
                    <a:pt x="19335" y="103809"/>
                  </a:cubicBezTo>
                  <a:cubicBezTo>
                    <a:pt x="19335" y="106666"/>
                    <a:pt x="19335" y="106666"/>
                    <a:pt x="19335" y="106666"/>
                  </a:cubicBezTo>
                  <a:cubicBezTo>
                    <a:pt x="19948" y="109523"/>
                    <a:pt x="19948" y="109523"/>
                    <a:pt x="19948" y="109523"/>
                  </a:cubicBezTo>
                  <a:cubicBezTo>
                    <a:pt x="19948" y="111428"/>
                    <a:pt x="19948" y="111428"/>
                    <a:pt x="19948" y="111428"/>
                  </a:cubicBezTo>
                  <a:cubicBezTo>
                    <a:pt x="19948" y="112857"/>
                    <a:pt x="19948" y="112857"/>
                    <a:pt x="19948" y="112857"/>
                  </a:cubicBezTo>
                  <a:cubicBezTo>
                    <a:pt x="20562" y="114761"/>
                    <a:pt x="20562" y="114761"/>
                    <a:pt x="20562" y="114761"/>
                  </a:cubicBezTo>
                  <a:cubicBezTo>
                    <a:pt x="21790" y="114761"/>
                    <a:pt x="21790" y="114761"/>
                    <a:pt x="21790" y="114761"/>
                  </a:cubicBezTo>
                  <a:cubicBezTo>
                    <a:pt x="21790" y="113809"/>
                    <a:pt x="21790" y="113809"/>
                    <a:pt x="21790" y="113809"/>
                  </a:cubicBezTo>
                  <a:cubicBezTo>
                    <a:pt x="22097" y="112380"/>
                    <a:pt x="22097" y="112380"/>
                    <a:pt x="22097" y="112380"/>
                  </a:cubicBezTo>
                  <a:cubicBezTo>
                    <a:pt x="22710" y="112380"/>
                    <a:pt x="22710" y="112380"/>
                    <a:pt x="22710" y="112380"/>
                  </a:cubicBezTo>
                  <a:cubicBezTo>
                    <a:pt x="23631" y="112380"/>
                    <a:pt x="23631" y="112380"/>
                    <a:pt x="23631" y="112380"/>
                  </a:cubicBezTo>
                  <a:cubicBezTo>
                    <a:pt x="25166" y="113809"/>
                    <a:pt x="25166" y="113809"/>
                    <a:pt x="25166" y="113809"/>
                  </a:cubicBezTo>
                  <a:cubicBezTo>
                    <a:pt x="26700" y="114761"/>
                    <a:pt x="26700" y="114761"/>
                    <a:pt x="26700" y="114761"/>
                  </a:cubicBezTo>
                  <a:cubicBezTo>
                    <a:pt x="26700" y="113809"/>
                    <a:pt x="26700" y="113809"/>
                    <a:pt x="26700" y="113809"/>
                  </a:cubicBezTo>
                  <a:cubicBezTo>
                    <a:pt x="27007" y="112857"/>
                    <a:pt x="27007" y="112857"/>
                    <a:pt x="27007" y="112857"/>
                  </a:cubicBezTo>
                  <a:cubicBezTo>
                    <a:pt x="28235" y="112857"/>
                    <a:pt x="28235" y="112857"/>
                    <a:pt x="28235" y="112857"/>
                  </a:cubicBezTo>
                  <a:cubicBezTo>
                    <a:pt x="30690" y="113333"/>
                    <a:pt x="30690" y="113333"/>
                    <a:pt x="30690" y="113333"/>
                  </a:cubicBezTo>
                  <a:cubicBezTo>
                    <a:pt x="32225" y="114285"/>
                    <a:pt x="32225" y="114285"/>
                    <a:pt x="32225" y="114285"/>
                  </a:cubicBezTo>
                  <a:cubicBezTo>
                    <a:pt x="35294" y="114761"/>
                    <a:pt x="35294" y="114761"/>
                    <a:pt x="35294" y="114761"/>
                  </a:cubicBezTo>
                  <a:cubicBezTo>
                    <a:pt x="35601" y="113333"/>
                    <a:pt x="35601" y="113333"/>
                    <a:pt x="35601" y="113333"/>
                  </a:cubicBezTo>
                  <a:cubicBezTo>
                    <a:pt x="35907" y="110952"/>
                    <a:pt x="35907" y="110952"/>
                    <a:pt x="35907" y="110952"/>
                  </a:cubicBezTo>
                  <a:cubicBezTo>
                    <a:pt x="37135" y="110952"/>
                    <a:pt x="37135" y="110952"/>
                    <a:pt x="37135" y="110952"/>
                  </a:cubicBezTo>
                  <a:cubicBezTo>
                    <a:pt x="38056" y="112380"/>
                    <a:pt x="38056" y="112380"/>
                    <a:pt x="38056" y="112380"/>
                  </a:cubicBezTo>
                  <a:cubicBezTo>
                    <a:pt x="38670" y="113809"/>
                    <a:pt x="38670" y="113809"/>
                    <a:pt x="38670" y="113809"/>
                  </a:cubicBezTo>
                  <a:cubicBezTo>
                    <a:pt x="38976" y="115714"/>
                    <a:pt x="38976" y="115714"/>
                    <a:pt x="38976" y="115714"/>
                  </a:cubicBezTo>
                  <a:cubicBezTo>
                    <a:pt x="38976" y="116190"/>
                    <a:pt x="38976" y="116190"/>
                    <a:pt x="38976" y="116190"/>
                  </a:cubicBezTo>
                  <a:cubicBezTo>
                    <a:pt x="39590" y="117142"/>
                    <a:pt x="39590" y="117142"/>
                    <a:pt x="39590" y="117142"/>
                  </a:cubicBezTo>
                  <a:cubicBezTo>
                    <a:pt x="40204" y="118095"/>
                    <a:pt x="40204" y="118095"/>
                    <a:pt x="40204" y="118095"/>
                  </a:cubicBezTo>
                  <a:cubicBezTo>
                    <a:pt x="41739" y="105238"/>
                    <a:pt x="41739" y="105238"/>
                    <a:pt x="41739" y="105238"/>
                  </a:cubicBezTo>
                  <a:cubicBezTo>
                    <a:pt x="114168" y="120000"/>
                    <a:pt x="114168" y="120000"/>
                    <a:pt x="114168" y="120000"/>
                  </a:cubicBezTo>
                  <a:cubicBezTo>
                    <a:pt x="114475" y="120000"/>
                    <a:pt x="114475" y="120000"/>
                    <a:pt x="114475" y="120000"/>
                  </a:cubicBezTo>
                  <a:cubicBezTo>
                    <a:pt x="115703" y="98571"/>
                    <a:pt x="115703" y="98571"/>
                    <a:pt x="115703" y="98571"/>
                  </a:cubicBezTo>
                  <a:lnTo>
                    <a:pt x="120000" y="28571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5" name="Shape 1402">
              <a:extLst>
                <a:ext uri="{FF2B5EF4-FFF2-40B4-BE49-F238E27FC236}">
                  <a16:creationId xmlns:a16="http://schemas.microsoft.com/office/drawing/2014/main" id="{C43AD56B-F830-51B0-98BB-DA35299AAB2F}"/>
                </a:ext>
              </a:extLst>
            </p:cNvPr>
            <p:cNvSpPr/>
            <p:nvPr/>
          </p:nvSpPr>
          <p:spPr>
            <a:xfrm>
              <a:off x="7897045" y="1787052"/>
              <a:ext cx="197314" cy="3153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46" y="120000"/>
                  </a:moveTo>
                  <a:lnTo>
                    <a:pt x="33846" y="118716"/>
                  </a:lnTo>
                  <a:lnTo>
                    <a:pt x="34871" y="116791"/>
                  </a:lnTo>
                  <a:lnTo>
                    <a:pt x="34871" y="116149"/>
                  </a:lnTo>
                  <a:lnTo>
                    <a:pt x="34871" y="114224"/>
                  </a:lnTo>
                  <a:lnTo>
                    <a:pt x="34871" y="112941"/>
                  </a:lnTo>
                  <a:lnTo>
                    <a:pt x="35897" y="111657"/>
                  </a:lnTo>
                  <a:lnTo>
                    <a:pt x="37948" y="111657"/>
                  </a:lnTo>
                  <a:lnTo>
                    <a:pt x="37948" y="109732"/>
                  </a:lnTo>
                  <a:lnTo>
                    <a:pt x="38974" y="108449"/>
                  </a:lnTo>
                  <a:lnTo>
                    <a:pt x="38974" y="106524"/>
                  </a:lnTo>
                  <a:lnTo>
                    <a:pt x="41025" y="106524"/>
                  </a:lnTo>
                  <a:lnTo>
                    <a:pt x="42051" y="106524"/>
                  </a:lnTo>
                  <a:lnTo>
                    <a:pt x="45128" y="106524"/>
                  </a:lnTo>
                  <a:lnTo>
                    <a:pt x="45128" y="103315"/>
                  </a:lnTo>
                  <a:lnTo>
                    <a:pt x="42051" y="103315"/>
                  </a:lnTo>
                  <a:lnTo>
                    <a:pt x="41025" y="103315"/>
                  </a:lnTo>
                  <a:lnTo>
                    <a:pt x="41025" y="102032"/>
                  </a:lnTo>
                  <a:lnTo>
                    <a:pt x="41025" y="101390"/>
                  </a:lnTo>
                  <a:lnTo>
                    <a:pt x="43076" y="100106"/>
                  </a:lnTo>
                  <a:lnTo>
                    <a:pt x="43076" y="99465"/>
                  </a:lnTo>
                  <a:lnTo>
                    <a:pt x="45128" y="98181"/>
                  </a:lnTo>
                  <a:lnTo>
                    <a:pt x="46153" y="98823"/>
                  </a:lnTo>
                  <a:lnTo>
                    <a:pt x="46153" y="99465"/>
                  </a:lnTo>
                  <a:lnTo>
                    <a:pt x="48205" y="98823"/>
                  </a:lnTo>
                  <a:lnTo>
                    <a:pt x="49230" y="98181"/>
                  </a:lnTo>
                  <a:lnTo>
                    <a:pt x="49230" y="96256"/>
                  </a:lnTo>
                  <a:lnTo>
                    <a:pt x="51282" y="97540"/>
                  </a:lnTo>
                  <a:lnTo>
                    <a:pt x="52307" y="98181"/>
                  </a:lnTo>
                  <a:lnTo>
                    <a:pt x="53333" y="98181"/>
                  </a:lnTo>
                  <a:lnTo>
                    <a:pt x="53333" y="96256"/>
                  </a:lnTo>
                  <a:lnTo>
                    <a:pt x="53333" y="95614"/>
                  </a:lnTo>
                  <a:lnTo>
                    <a:pt x="52307" y="95614"/>
                  </a:lnTo>
                  <a:lnTo>
                    <a:pt x="51282" y="94331"/>
                  </a:lnTo>
                  <a:lnTo>
                    <a:pt x="55384" y="94331"/>
                  </a:lnTo>
                  <a:lnTo>
                    <a:pt x="57435" y="94973"/>
                  </a:lnTo>
                  <a:lnTo>
                    <a:pt x="60512" y="94331"/>
                  </a:lnTo>
                  <a:lnTo>
                    <a:pt x="61538" y="92406"/>
                  </a:lnTo>
                  <a:lnTo>
                    <a:pt x="60512" y="89197"/>
                  </a:lnTo>
                  <a:lnTo>
                    <a:pt x="62564" y="89197"/>
                  </a:lnTo>
                  <a:lnTo>
                    <a:pt x="65641" y="91122"/>
                  </a:lnTo>
                  <a:lnTo>
                    <a:pt x="68717" y="90481"/>
                  </a:lnTo>
                  <a:lnTo>
                    <a:pt x="69743" y="89197"/>
                  </a:lnTo>
                  <a:lnTo>
                    <a:pt x="70769" y="86631"/>
                  </a:lnTo>
                  <a:lnTo>
                    <a:pt x="69743" y="84705"/>
                  </a:lnTo>
                  <a:lnTo>
                    <a:pt x="70769" y="82139"/>
                  </a:lnTo>
                  <a:lnTo>
                    <a:pt x="70769" y="80855"/>
                  </a:lnTo>
                  <a:lnTo>
                    <a:pt x="69743" y="78930"/>
                  </a:lnTo>
                  <a:lnTo>
                    <a:pt x="69743" y="77647"/>
                  </a:lnTo>
                  <a:lnTo>
                    <a:pt x="70769" y="75721"/>
                  </a:lnTo>
                  <a:lnTo>
                    <a:pt x="70769" y="74438"/>
                  </a:lnTo>
                  <a:lnTo>
                    <a:pt x="74871" y="77005"/>
                  </a:lnTo>
                  <a:lnTo>
                    <a:pt x="75897" y="78288"/>
                  </a:lnTo>
                  <a:lnTo>
                    <a:pt x="81025" y="78288"/>
                  </a:lnTo>
                  <a:lnTo>
                    <a:pt x="81025" y="77005"/>
                  </a:lnTo>
                  <a:lnTo>
                    <a:pt x="81025" y="74438"/>
                  </a:lnTo>
                  <a:lnTo>
                    <a:pt x="83076" y="73796"/>
                  </a:lnTo>
                  <a:lnTo>
                    <a:pt x="86153" y="74438"/>
                  </a:lnTo>
                  <a:lnTo>
                    <a:pt x="86153" y="75721"/>
                  </a:lnTo>
                  <a:lnTo>
                    <a:pt x="86153" y="78288"/>
                  </a:lnTo>
                  <a:lnTo>
                    <a:pt x="89230" y="77647"/>
                  </a:lnTo>
                  <a:lnTo>
                    <a:pt x="92307" y="75721"/>
                  </a:lnTo>
                  <a:lnTo>
                    <a:pt x="90256" y="74438"/>
                  </a:lnTo>
                  <a:lnTo>
                    <a:pt x="88205" y="73155"/>
                  </a:lnTo>
                  <a:lnTo>
                    <a:pt x="88205" y="71871"/>
                  </a:lnTo>
                  <a:lnTo>
                    <a:pt x="89230" y="71229"/>
                  </a:lnTo>
                  <a:lnTo>
                    <a:pt x="92307" y="73155"/>
                  </a:lnTo>
                  <a:lnTo>
                    <a:pt x="95384" y="74438"/>
                  </a:lnTo>
                  <a:lnTo>
                    <a:pt x="97435" y="73796"/>
                  </a:lnTo>
                  <a:lnTo>
                    <a:pt x="96410" y="71229"/>
                  </a:lnTo>
                  <a:lnTo>
                    <a:pt x="97435" y="71229"/>
                  </a:lnTo>
                  <a:lnTo>
                    <a:pt x="99487" y="71229"/>
                  </a:lnTo>
                  <a:lnTo>
                    <a:pt x="99487" y="67379"/>
                  </a:lnTo>
                  <a:lnTo>
                    <a:pt x="103589" y="67379"/>
                  </a:lnTo>
                  <a:lnTo>
                    <a:pt x="105641" y="67379"/>
                  </a:lnTo>
                  <a:lnTo>
                    <a:pt x="106666" y="66737"/>
                  </a:lnTo>
                  <a:lnTo>
                    <a:pt x="106666" y="64812"/>
                  </a:lnTo>
                  <a:lnTo>
                    <a:pt x="108717" y="64812"/>
                  </a:lnTo>
                  <a:lnTo>
                    <a:pt x="109743" y="64171"/>
                  </a:lnTo>
                  <a:lnTo>
                    <a:pt x="112820" y="62245"/>
                  </a:lnTo>
                  <a:lnTo>
                    <a:pt x="116923" y="62245"/>
                  </a:lnTo>
                  <a:lnTo>
                    <a:pt x="118974" y="60962"/>
                  </a:lnTo>
                  <a:lnTo>
                    <a:pt x="120000" y="57112"/>
                  </a:lnTo>
                  <a:lnTo>
                    <a:pt x="118974" y="56470"/>
                  </a:lnTo>
                  <a:lnTo>
                    <a:pt x="117948" y="56470"/>
                  </a:lnTo>
                  <a:lnTo>
                    <a:pt x="115897" y="56470"/>
                  </a:lnTo>
                  <a:lnTo>
                    <a:pt x="114871" y="55187"/>
                  </a:lnTo>
                  <a:lnTo>
                    <a:pt x="116923" y="53903"/>
                  </a:lnTo>
                  <a:lnTo>
                    <a:pt x="116923" y="53262"/>
                  </a:lnTo>
                  <a:lnTo>
                    <a:pt x="114871" y="52620"/>
                  </a:lnTo>
                  <a:lnTo>
                    <a:pt x="112820" y="49411"/>
                  </a:lnTo>
                  <a:lnTo>
                    <a:pt x="108717" y="49411"/>
                  </a:lnTo>
                  <a:lnTo>
                    <a:pt x="106666" y="49411"/>
                  </a:lnTo>
                  <a:lnTo>
                    <a:pt x="104615" y="46844"/>
                  </a:lnTo>
                  <a:lnTo>
                    <a:pt x="103589" y="43636"/>
                  </a:lnTo>
                  <a:lnTo>
                    <a:pt x="103589" y="41069"/>
                  </a:lnTo>
                  <a:lnTo>
                    <a:pt x="102564" y="39144"/>
                  </a:lnTo>
                  <a:lnTo>
                    <a:pt x="99487" y="39786"/>
                  </a:lnTo>
                  <a:lnTo>
                    <a:pt x="97435" y="40427"/>
                  </a:lnTo>
                  <a:lnTo>
                    <a:pt x="93333" y="40427"/>
                  </a:lnTo>
                  <a:lnTo>
                    <a:pt x="89230" y="39144"/>
                  </a:lnTo>
                  <a:lnTo>
                    <a:pt x="86153" y="35935"/>
                  </a:lnTo>
                  <a:lnTo>
                    <a:pt x="85128" y="31443"/>
                  </a:lnTo>
                  <a:lnTo>
                    <a:pt x="81025" y="25668"/>
                  </a:lnTo>
                  <a:lnTo>
                    <a:pt x="78974" y="19893"/>
                  </a:lnTo>
                  <a:lnTo>
                    <a:pt x="76923" y="16684"/>
                  </a:lnTo>
                  <a:lnTo>
                    <a:pt x="74871" y="11550"/>
                  </a:lnTo>
                  <a:lnTo>
                    <a:pt x="72820" y="7058"/>
                  </a:lnTo>
                  <a:lnTo>
                    <a:pt x="70769" y="5133"/>
                  </a:lnTo>
                  <a:lnTo>
                    <a:pt x="57435" y="0"/>
                  </a:lnTo>
                  <a:lnTo>
                    <a:pt x="54358" y="1925"/>
                  </a:lnTo>
                  <a:lnTo>
                    <a:pt x="51282" y="4491"/>
                  </a:lnTo>
                  <a:lnTo>
                    <a:pt x="46153" y="7058"/>
                  </a:lnTo>
                  <a:lnTo>
                    <a:pt x="43076" y="7058"/>
                  </a:lnTo>
                  <a:lnTo>
                    <a:pt x="40000" y="5775"/>
                  </a:lnTo>
                  <a:lnTo>
                    <a:pt x="34871" y="3850"/>
                  </a:lnTo>
                  <a:lnTo>
                    <a:pt x="30769" y="3208"/>
                  </a:lnTo>
                  <a:lnTo>
                    <a:pt x="29743" y="3208"/>
                  </a:lnTo>
                  <a:lnTo>
                    <a:pt x="27692" y="4491"/>
                  </a:lnTo>
                  <a:lnTo>
                    <a:pt x="22564" y="14117"/>
                  </a:lnTo>
                  <a:lnTo>
                    <a:pt x="20512" y="21176"/>
                  </a:lnTo>
                  <a:lnTo>
                    <a:pt x="15384" y="28877"/>
                  </a:lnTo>
                  <a:lnTo>
                    <a:pt x="13333" y="34652"/>
                  </a:lnTo>
                  <a:lnTo>
                    <a:pt x="12307" y="41069"/>
                  </a:lnTo>
                  <a:lnTo>
                    <a:pt x="13333" y="44278"/>
                  </a:lnTo>
                  <a:lnTo>
                    <a:pt x="15384" y="45561"/>
                  </a:lnTo>
                  <a:lnTo>
                    <a:pt x="14358" y="46844"/>
                  </a:lnTo>
                  <a:lnTo>
                    <a:pt x="12307" y="48770"/>
                  </a:lnTo>
                  <a:lnTo>
                    <a:pt x="12307" y="52620"/>
                  </a:lnTo>
                  <a:lnTo>
                    <a:pt x="10256" y="55828"/>
                  </a:lnTo>
                  <a:lnTo>
                    <a:pt x="10256" y="60320"/>
                  </a:lnTo>
                  <a:lnTo>
                    <a:pt x="7179" y="60962"/>
                  </a:lnTo>
                  <a:lnTo>
                    <a:pt x="7179" y="64171"/>
                  </a:lnTo>
                  <a:lnTo>
                    <a:pt x="1025" y="64171"/>
                  </a:lnTo>
                  <a:lnTo>
                    <a:pt x="0" y="66096"/>
                  </a:lnTo>
                  <a:lnTo>
                    <a:pt x="23589" y="114224"/>
                  </a:lnTo>
                  <a:lnTo>
                    <a:pt x="33846" y="12000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6" name="Shape 1403">
              <a:extLst>
                <a:ext uri="{FF2B5EF4-FFF2-40B4-BE49-F238E27FC236}">
                  <a16:creationId xmlns:a16="http://schemas.microsoft.com/office/drawing/2014/main" id="{F990DE1E-7524-5F32-DB86-ABF2C209C035}"/>
                </a:ext>
              </a:extLst>
            </p:cNvPr>
            <p:cNvSpPr/>
            <p:nvPr/>
          </p:nvSpPr>
          <p:spPr>
            <a:xfrm>
              <a:off x="7517596" y="2002917"/>
              <a:ext cx="408118" cy="3001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8426"/>
                  </a:moveTo>
                  <a:lnTo>
                    <a:pt x="4958" y="91685"/>
                  </a:lnTo>
                  <a:lnTo>
                    <a:pt x="5950" y="89662"/>
                  </a:lnTo>
                  <a:lnTo>
                    <a:pt x="7933" y="86966"/>
                  </a:lnTo>
                  <a:lnTo>
                    <a:pt x="8925" y="85617"/>
                  </a:lnTo>
                  <a:lnTo>
                    <a:pt x="10909" y="83595"/>
                  </a:lnTo>
                  <a:lnTo>
                    <a:pt x="10909" y="81573"/>
                  </a:lnTo>
                  <a:lnTo>
                    <a:pt x="10909" y="80224"/>
                  </a:lnTo>
                  <a:lnTo>
                    <a:pt x="8429" y="73483"/>
                  </a:lnTo>
                  <a:lnTo>
                    <a:pt x="6942" y="68764"/>
                  </a:lnTo>
                  <a:lnTo>
                    <a:pt x="8925" y="66741"/>
                  </a:lnTo>
                  <a:lnTo>
                    <a:pt x="15371" y="64719"/>
                  </a:lnTo>
                  <a:lnTo>
                    <a:pt x="18842" y="64719"/>
                  </a:lnTo>
                  <a:lnTo>
                    <a:pt x="23305" y="64719"/>
                  </a:lnTo>
                  <a:lnTo>
                    <a:pt x="26280" y="64719"/>
                  </a:lnTo>
                  <a:lnTo>
                    <a:pt x="27768" y="64719"/>
                  </a:lnTo>
                  <a:lnTo>
                    <a:pt x="31239" y="62696"/>
                  </a:lnTo>
                  <a:lnTo>
                    <a:pt x="33223" y="62696"/>
                  </a:lnTo>
                  <a:lnTo>
                    <a:pt x="38181" y="60674"/>
                  </a:lnTo>
                  <a:lnTo>
                    <a:pt x="41157" y="55955"/>
                  </a:lnTo>
                  <a:lnTo>
                    <a:pt x="44132" y="53932"/>
                  </a:lnTo>
                  <a:lnTo>
                    <a:pt x="46115" y="51910"/>
                  </a:lnTo>
                  <a:lnTo>
                    <a:pt x="46115" y="50561"/>
                  </a:lnTo>
                  <a:lnTo>
                    <a:pt x="46115" y="47865"/>
                  </a:lnTo>
                  <a:lnTo>
                    <a:pt x="44132" y="44494"/>
                  </a:lnTo>
                  <a:lnTo>
                    <a:pt x="46115" y="42471"/>
                  </a:lnTo>
                  <a:lnTo>
                    <a:pt x="46611" y="39775"/>
                  </a:lnTo>
                  <a:lnTo>
                    <a:pt x="44132" y="41123"/>
                  </a:lnTo>
                  <a:lnTo>
                    <a:pt x="43140" y="39775"/>
                  </a:lnTo>
                  <a:lnTo>
                    <a:pt x="42148" y="37078"/>
                  </a:lnTo>
                  <a:lnTo>
                    <a:pt x="44628" y="34382"/>
                  </a:lnTo>
                  <a:lnTo>
                    <a:pt x="48595" y="29662"/>
                  </a:lnTo>
                  <a:lnTo>
                    <a:pt x="50082" y="25617"/>
                  </a:lnTo>
                  <a:lnTo>
                    <a:pt x="50578" y="22247"/>
                  </a:lnTo>
                  <a:lnTo>
                    <a:pt x="54545" y="15505"/>
                  </a:lnTo>
                  <a:lnTo>
                    <a:pt x="57520" y="10112"/>
                  </a:lnTo>
                  <a:lnTo>
                    <a:pt x="60991" y="6741"/>
                  </a:lnTo>
                  <a:lnTo>
                    <a:pt x="64462" y="5393"/>
                  </a:lnTo>
                  <a:lnTo>
                    <a:pt x="69917" y="3370"/>
                  </a:lnTo>
                  <a:lnTo>
                    <a:pt x="72892" y="1348"/>
                  </a:lnTo>
                  <a:lnTo>
                    <a:pt x="80826" y="0"/>
                  </a:lnTo>
                  <a:lnTo>
                    <a:pt x="80826" y="3370"/>
                  </a:lnTo>
                  <a:lnTo>
                    <a:pt x="80826" y="7415"/>
                  </a:lnTo>
                  <a:lnTo>
                    <a:pt x="81818" y="10786"/>
                  </a:lnTo>
                  <a:lnTo>
                    <a:pt x="83305" y="15505"/>
                  </a:lnTo>
                  <a:lnTo>
                    <a:pt x="84793" y="16179"/>
                  </a:lnTo>
                  <a:lnTo>
                    <a:pt x="86280" y="21573"/>
                  </a:lnTo>
                  <a:lnTo>
                    <a:pt x="84793" y="22921"/>
                  </a:lnTo>
                  <a:lnTo>
                    <a:pt x="84297" y="27640"/>
                  </a:lnTo>
                  <a:lnTo>
                    <a:pt x="86280" y="32359"/>
                  </a:lnTo>
                  <a:lnTo>
                    <a:pt x="87768" y="37752"/>
                  </a:lnTo>
                  <a:lnTo>
                    <a:pt x="89752" y="39775"/>
                  </a:lnTo>
                  <a:lnTo>
                    <a:pt x="90247" y="47191"/>
                  </a:lnTo>
                  <a:lnTo>
                    <a:pt x="91239" y="53258"/>
                  </a:lnTo>
                  <a:lnTo>
                    <a:pt x="93223" y="59325"/>
                  </a:lnTo>
                  <a:lnTo>
                    <a:pt x="93223" y="60000"/>
                  </a:lnTo>
                  <a:lnTo>
                    <a:pt x="93223" y="68764"/>
                  </a:lnTo>
                  <a:lnTo>
                    <a:pt x="93223" y="80898"/>
                  </a:lnTo>
                  <a:lnTo>
                    <a:pt x="95206" y="93707"/>
                  </a:lnTo>
                  <a:lnTo>
                    <a:pt x="95206" y="98426"/>
                  </a:lnTo>
                  <a:lnTo>
                    <a:pt x="97190" y="102471"/>
                  </a:lnTo>
                  <a:lnTo>
                    <a:pt x="95206" y="106516"/>
                  </a:lnTo>
                  <a:lnTo>
                    <a:pt x="95702" y="108539"/>
                  </a:lnTo>
                  <a:lnTo>
                    <a:pt x="92231" y="115280"/>
                  </a:lnTo>
                  <a:lnTo>
                    <a:pt x="95702" y="113258"/>
                  </a:lnTo>
                  <a:lnTo>
                    <a:pt x="98181" y="111910"/>
                  </a:lnTo>
                  <a:lnTo>
                    <a:pt x="101157" y="109213"/>
                  </a:lnTo>
                  <a:lnTo>
                    <a:pt x="102148" y="107865"/>
                  </a:lnTo>
                  <a:lnTo>
                    <a:pt x="105123" y="107191"/>
                  </a:lnTo>
                  <a:lnTo>
                    <a:pt x="107603" y="106516"/>
                  </a:lnTo>
                  <a:lnTo>
                    <a:pt x="108595" y="105168"/>
                  </a:lnTo>
                  <a:lnTo>
                    <a:pt x="111570" y="103146"/>
                  </a:lnTo>
                  <a:lnTo>
                    <a:pt x="114049" y="99101"/>
                  </a:lnTo>
                  <a:lnTo>
                    <a:pt x="111570" y="105842"/>
                  </a:lnTo>
                  <a:lnTo>
                    <a:pt x="114049" y="104494"/>
                  </a:lnTo>
                  <a:lnTo>
                    <a:pt x="115537" y="101797"/>
                  </a:lnTo>
                  <a:lnTo>
                    <a:pt x="117024" y="101123"/>
                  </a:lnTo>
                  <a:lnTo>
                    <a:pt x="119008" y="100449"/>
                  </a:lnTo>
                  <a:lnTo>
                    <a:pt x="120000" y="100449"/>
                  </a:lnTo>
                  <a:lnTo>
                    <a:pt x="115537" y="105842"/>
                  </a:lnTo>
                  <a:lnTo>
                    <a:pt x="111570" y="109887"/>
                  </a:lnTo>
                  <a:lnTo>
                    <a:pt x="108595" y="111910"/>
                  </a:lnTo>
                  <a:lnTo>
                    <a:pt x="106115" y="115280"/>
                  </a:lnTo>
                  <a:lnTo>
                    <a:pt x="102148" y="116629"/>
                  </a:lnTo>
                  <a:lnTo>
                    <a:pt x="97685" y="118651"/>
                  </a:lnTo>
                  <a:lnTo>
                    <a:pt x="93719" y="120000"/>
                  </a:lnTo>
                  <a:lnTo>
                    <a:pt x="91239" y="117977"/>
                  </a:lnTo>
                  <a:lnTo>
                    <a:pt x="90247" y="115280"/>
                  </a:lnTo>
                  <a:lnTo>
                    <a:pt x="90247" y="112584"/>
                  </a:lnTo>
                  <a:lnTo>
                    <a:pt x="89256" y="111235"/>
                  </a:lnTo>
                  <a:lnTo>
                    <a:pt x="82809" y="108539"/>
                  </a:lnTo>
                  <a:lnTo>
                    <a:pt x="76859" y="106516"/>
                  </a:lnTo>
                  <a:lnTo>
                    <a:pt x="77851" y="103146"/>
                  </a:lnTo>
                  <a:lnTo>
                    <a:pt x="76363" y="101797"/>
                  </a:lnTo>
                  <a:lnTo>
                    <a:pt x="74876" y="101797"/>
                  </a:lnTo>
                  <a:lnTo>
                    <a:pt x="73388" y="101123"/>
                  </a:lnTo>
                  <a:lnTo>
                    <a:pt x="71404" y="96404"/>
                  </a:lnTo>
                  <a:lnTo>
                    <a:pt x="69421" y="93033"/>
                  </a:lnTo>
                  <a:lnTo>
                    <a:pt x="65454" y="89662"/>
                  </a:lnTo>
                  <a:lnTo>
                    <a:pt x="991" y="105168"/>
                  </a:lnTo>
                  <a:lnTo>
                    <a:pt x="0" y="98426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7" name="Shape 1404">
              <a:extLst>
                <a:ext uri="{FF2B5EF4-FFF2-40B4-BE49-F238E27FC236}">
                  <a16:creationId xmlns:a16="http://schemas.microsoft.com/office/drawing/2014/main" id="{6E941303-9895-5E8D-8B14-83089C1B6F25}"/>
                </a:ext>
              </a:extLst>
            </p:cNvPr>
            <p:cNvSpPr/>
            <p:nvPr/>
          </p:nvSpPr>
          <p:spPr>
            <a:xfrm>
              <a:off x="7792485" y="1982680"/>
              <a:ext cx="94441" cy="1703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7326"/>
                  </a:moveTo>
                  <a:lnTo>
                    <a:pt x="4285" y="33267"/>
                  </a:lnTo>
                  <a:lnTo>
                    <a:pt x="10714" y="41584"/>
                  </a:lnTo>
                  <a:lnTo>
                    <a:pt x="17142" y="42772"/>
                  </a:lnTo>
                  <a:lnTo>
                    <a:pt x="23571" y="52277"/>
                  </a:lnTo>
                  <a:lnTo>
                    <a:pt x="17142" y="54653"/>
                  </a:lnTo>
                  <a:lnTo>
                    <a:pt x="14999" y="62970"/>
                  </a:lnTo>
                  <a:lnTo>
                    <a:pt x="23571" y="71287"/>
                  </a:lnTo>
                  <a:lnTo>
                    <a:pt x="29999" y="80792"/>
                  </a:lnTo>
                  <a:lnTo>
                    <a:pt x="38571" y="84356"/>
                  </a:lnTo>
                  <a:lnTo>
                    <a:pt x="40714" y="97425"/>
                  </a:lnTo>
                  <a:lnTo>
                    <a:pt x="44999" y="108118"/>
                  </a:lnTo>
                  <a:lnTo>
                    <a:pt x="53571" y="118811"/>
                  </a:lnTo>
                  <a:lnTo>
                    <a:pt x="53571" y="120000"/>
                  </a:lnTo>
                  <a:lnTo>
                    <a:pt x="100714" y="116435"/>
                  </a:lnTo>
                  <a:lnTo>
                    <a:pt x="96428" y="108118"/>
                  </a:lnTo>
                  <a:lnTo>
                    <a:pt x="98571" y="97425"/>
                  </a:lnTo>
                  <a:lnTo>
                    <a:pt x="96428" y="84356"/>
                  </a:lnTo>
                  <a:lnTo>
                    <a:pt x="94285" y="71287"/>
                  </a:lnTo>
                  <a:lnTo>
                    <a:pt x="100714" y="53465"/>
                  </a:lnTo>
                  <a:lnTo>
                    <a:pt x="100714" y="38019"/>
                  </a:lnTo>
                  <a:lnTo>
                    <a:pt x="119999" y="29702"/>
                  </a:lnTo>
                  <a:lnTo>
                    <a:pt x="119999" y="24950"/>
                  </a:lnTo>
                  <a:lnTo>
                    <a:pt x="113571" y="20198"/>
                  </a:lnTo>
                  <a:lnTo>
                    <a:pt x="113571" y="14257"/>
                  </a:lnTo>
                  <a:lnTo>
                    <a:pt x="113571" y="4752"/>
                  </a:lnTo>
                  <a:lnTo>
                    <a:pt x="107142" y="0"/>
                  </a:lnTo>
                  <a:lnTo>
                    <a:pt x="92142" y="2376"/>
                  </a:lnTo>
                  <a:lnTo>
                    <a:pt x="77142" y="4752"/>
                  </a:lnTo>
                  <a:lnTo>
                    <a:pt x="47142" y="7128"/>
                  </a:lnTo>
                  <a:lnTo>
                    <a:pt x="32142" y="9504"/>
                  </a:lnTo>
                  <a:lnTo>
                    <a:pt x="10714" y="14257"/>
                  </a:lnTo>
                  <a:lnTo>
                    <a:pt x="0" y="14257"/>
                  </a:lnTo>
                  <a:lnTo>
                    <a:pt x="0" y="20198"/>
                  </a:lnTo>
                  <a:lnTo>
                    <a:pt x="0" y="27326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8" name="Shape 1405">
              <a:extLst>
                <a:ext uri="{FF2B5EF4-FFF2-40B4-BE49-F238E27FC236}">
                  <a16:creationId xmlns:a16="http://schemas.microsoft.com/office/drawing/2014/main" id="{44699E7F-A04D-221B-411D-28B6B3CE9243}"/>
                </a:ext>
              </a:extLst>
            </p:cNvPr>
            <p:cNvSpPr/>
            <p:nvPr/>
          </p:nvSpPr>
          <p:spPr>
            <a:xfrm>
              <a:off x="7866689" y="1960756"/>
              <a:ext cx="84322" cy="1871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200" y="0"/>
                  </a:moveTo>
                  <a:lnTo>
                    <a:pt x="33600" y="1081"/>
                  </a:lnTo>
                  <a:lnTo>
                    <a:pt x="21600" y="1081"/>
                  </a:lnTo>
                  <a:lnTo>
                    <a:pt x="21600" y="6486"/>
                  </a:lnTo>
                  <a:lnTo>
                    <a:pt x="19200" y="9729"/>
                  </a:lnTo>
                  <a:lnTo>
                    <a:pt x="14400" y="14054"/>
                  </a:lnTo>
                  <a:lnTo>
                    <a:pt x="21600" y="18378"/>
                  </a:lnTo>
                  <a:lnTo>
                    <a:pt x="21600" y="27027"/>
                  </a:lnTo>
                  <a:lnTo>
                    <a:pt x="21600" y="32432"/>
                  </a:lnTo>
                  <a:lnTo>
                    <a:pt x="28800" y="36756"/>
                  </a:lnTo>
                  <a:lnTo>
                    <a:pt x="28800" y="41081"/>
                  </a:lnTo>
                  <a:lnTo>
                    <a:pt x="7200" y="48648"/>
                  </a:lnTo>
                  <a:lnTo>
                    <a:pt x="7200" y="62702"/>
                  </a:lnTo>
                  <a:lnTo>
                    <a:pt x="0" y="78918"/>
                  </a:lnTo>
                  <a:lnTo>
                    <a:pt x="2400" y="90810"/>
                  </a:lnTo>
                  <a:lnTo>
                    <a:pt x="4800" y="102702"/>
                  </a:lnTo>
                  <a:lnTo>
                    <a:pt x="2400" y="112432"/>
                  </a:lnTo>
                  <a:lnTo>
                    <a:pt x="7200" y="120000"/>
                  </a:lnTo>
                  <a:lnTo>
                    <a:pt x="96000" y="110270"/>
                  </a:lnTo>
                  <a:lnTo>
                    <a:pt x="98400" y="104864"/>
                  </a:lnTo>
                  <a:lnTo>
                    <a:pt x="117600" y="101621"/>
                  </a:lnTo>
                  <a:lnTo>
                    <a:pt x="115200" y="98378"/>
                  </a:lnTo>
                  <a:lnTo>
                    <a:pt x="120000" y="89729"/>
                  </a:lnTo>
                  <a:lnTo>
                    <a:pt x="120000" y="89729"/>
                  </a:lnTo>
                  <a:lnTo>
                    <a:pt x="98400" y="81081"/>
                  </a:lnTo>
                  <a:lnTo>
                    <a:pt x="43200" y="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9" name="Shape 1406">
              <a:extLst>
                <a:ext uri="{FF2B5EF4-FFF2-40B4-BE49-F238E27FC236}">
                  <a16:creationId xmlns:a16="http://schemas.microsoft.com/office/drawing/2014/main" id="{259CC9FA-933D-C2D6-113D-F47666992291}"/>
                </a:ext>
              </a:extLst>
            </p:cNvPr>
            <p:cNvSpPr/>
            <p:nvPr/>
          </p:nvSpPr>
          <p:spPr>
            <a:xfrm>
              <a:off x="7834647" y="2188425"/>
              <a:ext cx="94441" cy="860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71" y="68235"/>
                  </a:moveTo>
                  <a:lnTo>
                    <a:pt x="8571" y="84705"/>
                  </a:lnTo>
                  <a:lnTo>
                    <a:pt x="17142" y="98823"/>
                  </a:lnTo>
                  <a:lnTo>
                    <a:pt x="8571" y="112941"/>
                  </a:lnTo>
                  <a:lnTo>
                    <a:pt x="10714" y="120000"/>
                  </a:lnTo>
                  <a:lnTo>
                    <a:pt x="19285" y="117647"/>
                  </a:lnTo>
                  <a:lnTo>
                    <a:pt x="27857" y="105882"/>
                  </a:lnTo>
                  <a:lnTo>
                    <a:pt x="32142" y="103529"/>
                  </a:lnTo>
                  <a:lnTo>
                    <a:pt x="42857" y="91764"/>
                  </a:lnTo>
                  <a:lnTo>
                    <a:pt x="53571" y="84705"/>
                  </a:lnTo>
                  <a:lnTo>
                    <a:pt x="70714" y="84705"/>
                  </a:lnTo>
                  <a:lnTo>
                    <a:pt x="79285" y="80000"/>
                  </a:lnTo>
                  <a:lnTo>
                    <a:pt x="83571" y="75294"/>
                  </a:lnTo>
                  <a:lnTo>
                    <a:pt x="94285" y="70588"/>
                  </a:lnTo>
                  <a:lnTo>
                    <a:pt x="104999" y="65882"/>
                  </a:lnTo>
                  <a:lnTo>
                    <a:pt x="117857" y="65882"/>
                  </a:lnTo>
                  <a:lnTo>
                    <a:pt x="119999" y="61176"/>
                  </a:lnTo>
                  <a:lnTo>
                    <a:pt x="107142" y="0"/>
                  </a:lnTo>
                  <a:lnTo>
                    <a:pt x="51428" y="11764"/>
                  </a:lnTo>
                  <a:lnTo>
                    <a:pt x="0" y="21176"/>
                  </a:lnTo>
                  <a:lnTo>
                    <a:pt x="0" y="23529"/>
                  </a:lnTo>
                  <a:lnTo>
                    <a:pt x="8571" y="68235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0" name="Shape 1407">
              <a:extLst>
                <a:ext uri="{FF2B5EF4-FFF2-40B4-BE49-F238E27FC236}">
                  <a16:creationId xmlns:a16="http://schemas.microsoft.com/office/drawing/2014/main" id="{776567FF-EC08-D5BF-210F-5B3DFEAFBAA3}"/>
                </a:ext>
              </a:extLst>
            </p:cNvPr>
            <p:cNvSpPr/>
            <p:nvPr/>
          </p:nvSpPr>
          <p:spPr>
            <a:xfrm>
              <a:off x="7918970" y="2179992"/>
              <a:ext cx="40475" cy="522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000" y="58064"/>
                  </a:moveTo>
                  <a:lnTo>
                    <a:pt x="105000" y="50322"/>
                  </a:lnTo>
                  <a:lnTo>
                    <a:pt x="105000" y="46451"/>
                  </a:lnTo>
                  <a:lnTo>
                    <a:pt x="90000" y="42580"/>
                  </a:lnTo>
                  <a:lnTo>
                    <a:pt x="80000" y="38709"/>
                  </a:lnTo>
                  <a:lnTo>
                    <a:pt x="80000" y="27096"/>
                  </a:lnTo>
                  <a:lnTo>
                    <a:pt x="65000" y="19354"/>
                  </a:lnTo>
                  <a:lnTo>
                    <a:pt x="50000" y="0"/>
                  </a:lnTo>
                  <a:lnTo>
                    <a:pt x="0" y="19354"/>
                  </a:lnTo>
                  <a:lnTo>
                    <a:pt x="30000" y="120000"/>
                  </a:lnTo>
                  <a:lnTo>
                    <a:pt x="40000" y="112258"/>
                  </a:lnTo>
                  <a:lnTo>
                    <a:pt x="50000" y="108387"/>
                  </a:lnTo>
                  <a:lnTo>
                    <a:pt x="70000" y="100645"/>
                  </a:lnTo>
                  <a:lnTo>
                    <a:pt x="70000" y="89032"/>
                  </a:lnTo>
                  <a:lnTo>
                    <a:pt x="70000" y="85161"/>
                  </a:lnTo>
                  <a:lnTo>
                    <a:pt x="70000" y="77419"/>
                  </a:lnTo>
                  <a:lnTo>
                    <a:pt x="70000" y="65806"/>
                  </a:lnTo>
                  <a:lnTo>
                    <a:pt x="70000" y="58064"/>
                  </a:lnTo>
                  <a:lnTo>
                    <a:pt x="70000" y="54193"/>
                  </a:lnTo>
                  <a:lnTo>
                    <a:pt x="75000" y="50322"/>
                  </a:lnTo>
                  <a:lnTo>
                    <a:pt x="80000" y="50322"/>
                  </a:lnTo>
                  <a:lnTo>
                    <a:pt x="95000" y="54193"/>
                  </a:lnTo>
                  <a:lnTo>
                    <a:pt x="95000" y="61935"/>
                  </a:lnTo>
                  <a:lnTo>
                    <a:pt x="105000" y="77419"/>
                  </a:lnTo>
                  <a:lnTo>
                    <a:pt x="105000" y="81290"/>
                  </a:lnTo>
                  <a:lnTo>
                    <a:pt x="110000" y="85161"/>
                  </a:lnTo>
                  <a:lnTo>
                    <a:pt x="120000" y="81290"/>
                  </a:lnTo>
                  <a:lnTo>
                    <a:pt x="120000" y="77419"/>
                  </a:lnTo>
                  <a:lnTo>
                    <a:pt x="120000" y="73548"/>
                  </a:lnTo>
                  <a:lnTo>
                    <a:pt x="115000" y="58064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1" name="Shape 1408">
              <a:extLst>
                <a:ext uri="{FF2B5EF4-FFF2-40B4-BE49-F238E27FC236}">
                  <a16:creationId xmlns:a16="http://schemas.microsoft.com/office/drawing/2014/main" id="{EC2C6C43-8494-25A3-D0E2-AA4B75DE1C82}"/>
                </a:ext>
              </a:extLst>
            </p:cNvPr>
            <p:cNvSpPr/>
            <p:nvPr/>
          </p:nvSpPr>
          <p:spPr>
            <a:xfrm>
              <a:off x="7834647" y="2119281"/>
              <a:ext cx="183821" cy="927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798" y="76363"/>
                  </a:moveTo>
                  <a:lnTo>
                    <a:pt x="115596" y="69818"/>
                  </a:lnTo>
                  <a:lnTo>
                    <a:pt x="114495" y="67636"/>
                  </a:lnTo>
                  <a:lnTo>
                    <a:pt x="111192" y="63272"/>
                  </a:lnTo>
                  <a:lnTo>
                    <a:pt x="107889" y="58909"/>
                  </a:lnTo>
                  <a:lnTo>
                    <a:pt x="106788" y="54545"/>
                  </a:lnTo>
                  <a:lnTo>
                    <a:pt x="105688" y="58909"/>
                  </a:lnTo>
                  <a:lnTo>
                    <a:pt x="106788" y="63272"/>
                  </a:lnTo>
                  <a:lnTo>
                    <a:pt x="110091" y="69818"/>
                  </a:lnTo>
                  <a:lnTo>
                    <a:pt x="112293" y="76363"/>
                  </a:lnTo>
                  <a:lnTo>
                    <a:pt x="108990" y="78545"/>
                  </a:lnTo>
                  <a:lnTo>
                    <a:pt x="104587" y="78545"/>
                  </a:lnTo>
                  <a:lnTo>
                    <a:pt x="97981" y="85090"/>
                  </a:lnTo>
                  <a:lnTo>
                    <a:pt x="96880" y="80727"/>
                  </a:lnTo>
                  <a:lnTo>
                    <a:pt x="95779" y="78545"/>
                  </a:lnTo>
                  <a:lnTo>
                    <a:pt x="93577" y="76363"/>
                  </a:lnTo>
                  <a:lnTo>
                    <a:pt x="90275" y="72000"/>
                  </a:lnTo>
                  <a:lnTo>
                    <a:pt x="89174" y="69818"/>
                  </a:lnTo>
                  <a:lnTo>
                    <a:pt x="90275" y="65454"/>
                  </a:lnTo>
                  <a:lnTo>
                    <a:pt x="89174" y="58909"/>
                  </a:lnTo>
                  <a:lnTo>
                    <a:pt x="84770" y="52363"/>
                  </a:lnTo>
                  <a:lnTo>
                    <a:pt x="80366" y="48000"/>
                  </a:lnTo>
                  <a:lnTo>
                    <a:pt x="78165" y="48000"/>
                  </a:lnTo>
                  <a:lnTo>
                    <a:pt x="75963" y="48000"/>
                  </a:lnTo>
                  <a:lnTo>
                    <a:pt x="74862" y="43636"/>
                  </a:lnTo>
                  <a:lnTo>
                    <a:pt x="74862" y="34909"/>
                  </a:lnTo>
                  <a:lnTo>
                    <a:pt x="77064" y="30545"/>
                  </a:lnTo>
                  <a:lnTo>
                    <a:pt x="78165" y="28363"/>
                  </a:lnTo>
                  <a:lnTo>
                    <a:pt x="80366" y="24000"/>
                  </a:lnTo>
                  <a:lnTo>
                    <a:pt x="84770" y="19636"/>
                  </a:lnTo>
                  <a:lnTo>
                    <a:pt x="84770" y="17454"/>
                  </a:lnTo>
                  <a:lnTo>
                    <a:pt x="83669" y="13090"/>
                  </a:lnTo>
                  <a:lnTo>
                    <a:pt x="80366" y="13090"/>
                  </a:lnTo>
                  <a:lnTo>
                    <a:pt x="78165" y="13090"/>
                  </a:lnTo>
                  <a:lnTo>
                    <a:pt x="77064" y="6545"/>
                  </a:lnTo>
                  <a:lnTo>
                    <a:pt x="74862" y="0"/>
                  </a:lnTo>
                  <a:lnTo>
                    <a:pt x="66055" y="6545"/>
                  </a:lnTo>
                  <a:lnTo>
                    <a:pt x="64954" y="17454"/>
                  </a:lnTo>
                  <a:lnTo>
                    <a:pt x="24220" y="37090"/>
                  </a:lnTo>
                  <a:lnTo>
                    <a:pt x="0" y="43636"/>
                  </a:lnTo>
                  <a:lnTo>
                    <a:pt x="0" y="72000"/>
                  </a:lnTo>
                  <a:lnTo>
                    <a:pt x="0" y="109090"/>
                  </a:lnTo>
                  <a:lnTo>
                    <a:pt x="26422" y="100363"/>
                  </a:lnTo>
                  <a:lnTo>
                    <a:pt x="55045" y="89454"/>
                  </a:lnTo>
                  <a:lnTo>
                    <a:pt x="66055" y="78545"/>
                  </a:lnTo>
                  <a:lnTo>
                    <a:pt x="69357" y="89454"/>
                  </a:lnTo>
                  <a:lnTo>
                    <a:pt x="72660" y="93818"/>
                  </a:lnTo>
                  <a:lnTo>
                    <a:pt x="72660" y="100363"/>
                  </a:lnTo>
                  <a:lnTo>
                    <a:pt x="74862" y="102545"/>
                  </a:lnTo>
                  <a:lnTo>
                    <a:pt x="78165" y="104727"/>
                  </a:lnTo>
                  <a:lnTo>
                    <a:pt x="78165" y="106909"/>
                  </a:lnTo>
                  <a:lnTo>
                    <a:pt x="80366" y="111272"/>
                  </a:lnTo>
                  <a:lnTo>
                    <a:pt x="81467" y="120000"/>
                  </a:lnTo>
                  <a:lnTo>
                    <a:pt x="81467" y="120000"/>
                  </a:lnTo>
                  <a:lnTo>
                    <a:pt x="83669" y="120000"/>
                  </a:lnTo>
                  <a:lnTo>
                    <a:pt x="84770" y="120000"/>
                  </a:lnTo>
                  <a:lnTo>
                    <a:pt x="86972" y="115636"/>
                  </a:lnTo>
                  <a:lnTo>
                    <a:pt x="86972" y="106909"/>
                  </a:lnTo>
                  <a:lnTo>
                    <a:pt x="90275" y="102545"/>
                  </a:lnTo>
                  <a:lnTo>
                    <a:pt x="90275" y="98181"/>
                  </a:lnTo>
                  <a:lnTo>
                    <a:pt x="93577" y="93818"/>
                  </a:lnTo>
                  <a:lnTo>
                    <a:pt x="94678" y="100363"/>
                  </a:lnTo>
                  <a:lnTo>
                    <a:pt x="95779" y="106909"/>
                  </a:lnTo>
                  <a:lnTo>
                    <a:pt x="95779" y="111272"/>
                  </a:lnTo>
                  <a:lnTo>
                    <a:pt x="99082" y="106909"/>
                  </a:lnTo>
                  <a:lnTo>
                    <a:pt x="101284" y="102545"/>
                  </a:lnTo>
                  <a:lnTo>
                    <a:pt x="101284" y="98181"/>
                  </a:lnTo>
                  <a:lnTo>
                    <a:pt x="103486" y="98181"/>
                  </a:lnTo>
                  <a:lnTo>
                    <a:pt x="106788" y="93818"/>
                  </a:lnTo>
                  <a:lnTo>
                    <a:pt x="111192" y="93818"/>
                  </a:lnTo>
                  <a:lnTo>
                    <a:pt x="113394" y="89454"/>
                  </a:lnTo>
                  <a:lnTo>
                    <a:pt x="116697" y="87272"/>
                  </a:lnTo>
                  <a:lnTo>
                    <a:pt x="118899" y="82909"/>
                  </a:lnTo>
                  <a:lnTo>
                    <a:pt x="120000" y="78545"/>
                  </a:lnTo>
                  <a:lnTo>
                    <a:pt x="117798" y="76363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2" name="Shape 1409">
              <a:extLst>
                <a:ext uri="{FF2B5EF4-FFF2-40B4-BE49-F238E27FC236}">
                  <a16:creationId xmlns:a16="http://schemas.microsoft.com/office/drawing/2014/main" id="{1DA3941A-6A78-F565-5019-31094305D9A1}"/>
                </a:ext>
              </a:extLst>
            </p:cNvPr>
            <p:cNvSpPr/>
            <p:nvPr/>
          </p:nvSpPr>
          <p:spPr>
            <a:xfrm>
              <a:off x="7976309" y="2205290"/>
              <a:ext cx="16863" cy="118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120000"/>
                  </a:moveTo>
                  <a:cubicBezTo>
                    <a:pt x="70000" y="120000"/>
                    <a:pt x="70000" y="120000"/>
                    <a:pt x="70000" y="120000"/>
                  </a:cubicBezTo>
                  <a:cubicBezTo>
                    <a:pt x="100000" y="80000"/>
                    <a:pt x="100000" y="80000"/>
                    <a:pt x="100000" y="80000"/>
                  </a:cubicBezTo>
                  <a:cubicBezTo>
                    <a:pt x="120000" y="53333"/>
                    <a:pt x="120000" y="53333"/>
                    <a:pt x="120000" y="53333"/>
                  </a:cubicBezTo>
                  <a:cubicBezTo>
                    <a:pt x="80000" y="26666"/>
                    <a:pt x="80000" y="26666"/>
                    <a:pt x="80000" y="26666"/>
                  </a:cubicBezTo>
                  <a:cubicBezTo>
                    <a:pt x="80000" y="26666"/>
                    <a:pt x="50000" y="0"/>
                    <a:pt x="40000" y="13333"/>
                  </a:cubicBezTo>
                  <a:cubicBezTo>
                    <a:pt x="40000" y="26666"/>
                    <a:pt x="0" y="93333"/>
                    <a:pt x="0" y="93333"/>
                  </a:cubicBezTo>
                  <a:lnTo>
                    <a:pt x="30000" y="1200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3" name="Shape 1410">
              <a:extLst>
                <a:ext uri="{FF2B5EF4-FFF2-40B4-BE49-F238E27FC236}">
                  <a16:creationId xmlns:a16="http://schemas.microsoft.com/office/drawing/2014/main" id="{2E081095-4039-322A-3CD6-795A44EB059F}"/>
                </a:ext>
              </a:extLst>
            </p:cNvPr>
            <p:cNvSpPr/>
            <p:nvPr/>
          </p:nvSpPr>
          <p:spPr>
            <a:xfrm>
              <a:off x="7763817" y="2269375"/>
              <a:ext cx="70829" cy="158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7" y="16595"/>
                  </a:moveTo>
                  <a:lnTo>
                    <a:pt x="102857" y="11489"/>
                  </a:lnTo>
                  <a:lnTo>
                    <a:pt x="97142" y="8936"/>
                  </a:lnTo>
                  <a:lnTo>
                    <a:pt x="60000" y="3829"/>
                  </a:lnTo>
                  <a:lnTo>
                    <a:pt x="25714" y="0"/>
                  </a:lnTo>
                  <a:lnTo>
                    <a:pt x="22857" y="3829"/>
                  </a:lnTo>
                  <a:lnTo>
                    <a:pt x="17142" y="8936"/>
                  </a:lnTo>
                  <a:lnTo>
                    <a:pt x="8571" y="11489"/>
                  </a:lnTo>
                  <a:lnTo>
                    <a:pt x="5714" y="17872"/>
                  </a:lnTo>
                  <a:lnTo>
                    <a:pt x="8571" y="25531"/>
                  </a:lnTo>
                  <a:lnTo>
                    <a:pt x="8571" y="31914"/>
                  </a:lnTo>
                  <a:lnTo>
                    <a:pt x="5714" y="38297"/>
                  </a:lnTo>
                  <a:lnTo>
                    <a:pt x="14285" y="40851"/>
                  </a:lnTo>
                  <a:lnTo>
                    <a:pt x="25714" y="43404"/>
                  </a:lnTo>
                  <a:lnTo>
                    <a:pt x="31428" y="48510"/>
                  </a:lnTo>
                  <a:lnTo>
                    <a:pt x="42857" y="53617"/>
                  </a:lnTo>
                  <a:lnTo>
                    <a:pt x="57142" y="58723"/>
                  </a:lnTo>
                  <a:lnTo>
                    <a:pt x="57142" y="60000"/>
                  </a:lnTo>
                  <a:lnTo>
                    <a:pt x="51428" y="67659"/>
                  </a:lnTo>
                  <a:lnTo>
                    <a:pt x="28571" y="74042"/>
                  </a:lnTo>
                  <a:lnTo>
                    <a:pt x="8571" y="81702"/>
                  </a:lnTo>
                  <a:lnTo>
                    <a:pt x="5714" y="85531"/>
                  </a:lnTo>
                  <a:lnTo>
                    <a:pt x="0" y="91914"/>
                  </a:lnTo>
                  <a:lnTo>
                    <a:pt x="2857" y="95744"/>
                  </a:lnTo>
                  <a:lnTo>
                    <a:pt x="8571" y="100851"/>
                  </a:lnTo>
                  <a:lnTo>
                    <a:pt x="22857" y="105957"/>
                  </a:lnTo>
                  <a:lnTo>
                    <a:pt x="34285" y="108510"/>
                  </a:lnTo>
                  <a:lnTo>
                    <a:pt x="42857" y="109787"/>
                  </a:lnTo>
                  <a:lnTo>
                    <a:pt x="57142" y="109787"/>
                  </a:lnTo>
                  <a:lnTo>
                    <a:pt x="68571" y="109787"/>
                  </a:lnTo>
                  <a:lnTo>
                    <a:pt x="71428" y="109787"/>
                  </a:lnTo>
                  <a:lnTo>
                    <a:pt x="68571" y="114893"/>
                  </a:lnTo>
                  <a:lnTo>
                    <a:pt x="68571" y="118723"/>
                  </a:lnTo>
                  <a:lnTo>
                    <a:pt x="71428" y="120000"/>
                  </a:lnTo>
                  <a:lnTo>
                    <a:pt x="74285" y="120000"/>
                  </a:lnTo>
                  <a:lnTo>
                    <a:pt x="77142" y="111063"/>
                  </a:lnTo>
                  <a:lnTo>
                    <a:pt x="80000" y="109787"/>
                  </a:lnTo>
                  <a:lnTo>
                    <a:pt x="88571" y="104680"/>
                  </a:lnTo>
                  <a:lnTo>
                    <a:pt x="102857" y="99574"/>
                  </a:lnTo>
                  <a:lnTo>
                    <a:pt x="102857" y="88085"/>
                  </a:lnTo>
                  <a:lnTo>
                    <a:pt x="102857" y="82978"/>
                  </a:lnTo>
                  <a:lnTo>
                    <a:pt x="114285" y="77872"/>
                  </a:lnTo>
                  <a:lnTo>
                    <a:pt x="117142" y="67659"/>
                  </a:lnTo>
                  <a:lnTo>
                    <a:pt x="120000" y="61276"/>
                  </a:lnTo>
                  <a:lnTo>
                    <a:pt x="120000" y="51063"/>
                  </a:lnTo>
                  <a:lnTo>
                    <a:pt x="120000" y="45957"/>
                  </a:lnTo>
                  <a:lnTo>
                    <a:pt x="114285" y="38297"/>
                  </a:lnTo>
                  <a:lnTo>
                    <a:pt x="102857" y="38297"/>
                  </a:lnTo>
                  <a:lnTo>
                    <a:pt x="97142" y="38297"/>
                  </a:lnTo>
                  <a:lnTo>
                    <a:pt x="100000" y="31914"/>
                  </a:lnTo>
                  <a:lnTo>
                    <a:pt x="105714" y="25531"/>
                  </a:lnTo>
                  <a:lnTo>
                    <a:pt x="111428" y="22978"/>
                  </a:lnTo>
                  <a:lnTo>
                    <a:pt x="108571" y="21702"/>
                  </a:lnTo>
                  <a:lnTo>
                    <a:pt x="102857" y="16595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4" name="Shape 1411">
              <a:extLst>
                <a:ext uri="{FF2B5EF4-FFF2-40B4-BE49-F238E27FC236}">
                  <a16:creationId xmlns:a16="http://schemas.microsoft.com/office/drawing/2014/main" id="{BA2B2F8A-BD94-F299-3F45-3F4E9938F75B}"/>
                </a:ext>
              </a:extLst>
            </p:cNvPr>
            <p:cNvSpPr/>
            <p:nvPr/>
          </p:nvSpPr>
          <p:spPr>
            <a:xfrm>
              <a:off x="7750325" y="2378993"/>
              <a:ext cx="55651" cy="910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727" y="22222"/>
                  </a:moveTo>
                  <a:lnTo>
                    <a:pt x="29090" y="15555"/>
                  </a:lnTo>
                  <a:lnTo>
                    <a:pt x="36363" y="4444"/>
                  </a:lnTo>
                  <a:lnTo>
                    <a:pt x="40000" y="2222"/>
                  </a:lnTo>
                  <a:lnTo>
                    <a:pt x="32727" y="0"/>
                  </a:lnTo>
                  <a:lnTo>
                    <a:pt x="21818" y="0"/>
                  </a:lnTo>
                  <a:lnTo>
                    <a:pt x="18181" y="0"/>
                  </a:lnTo>
                  <a:lnTo>
                    <a:pt x="7272" y="4444"/>
                  </a:lnTo>
                  <a:lnTo>
                    <a:pt x="0" y="11111"/>
                  </a:lnTo>
                  <a:lnTo>
                    <a:pt x="43636" y="120000"/>
                  </a:lnTo>
                  <a:lnTo>
                    <a:pt x="120000" y="113333"/>
                  </a:lnTo>
                  <a:lnTo>
                    <a:pt x="116363" y="95555"/>
                  </a:lnTo>
                  <a:lnTo>
                    <a:pt x="105454" y="88888"/>
                  </a:lnTo>
                  <a:lnTo>
                    <a:pt x="101818" y="84444"/>
                  </a:lnTo>
                  <a:lnTo>
                    <a:pt x="94545" y="82222"/>
                  </a:lnTo>
                  <a:lnTo>
                    <a:pt x="83636" y="75555"/>
                  </a:lnTo>
                  <a:lnTo>
                    <a:pt x="72727" y="71111"/>
                  </a:lnTo>
                  <a:lnTo>
                    <a:pt x="65454" y="62222"/>
                  </a:lnTo>
                  <a:lnTo>
                    <a:pt x="58181" y="53333"/>
                  </a:lnTo>
                  <a:lnTo>
                    <a:pt x="50909" y="44444"/>
                  </a:lnTo>
                  <a:lnTo>
                    <a:pt x="58181" y="37777"/>
                  </a:lnTo>
                  <a:lnTo>
                    <a:pt x="40000" y="31111"/>
                  </a:lnTo>
                  <a:lnTo>
                    <a:pt x="32727" y="22222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5" name="Shape 1412">
              <a:extLst>
                <a:ext uri="{FF2B5EF4-FFF2-40B4-BE49-F238E27FC236}">
                  <a16:creationId xmlns:a16="http://schemas.microsoft.com/office/drawing/2014/main" id="{7088B195-B6A7-F800-B26D-21ADEF18ADC6}"/>
                </a:ext>
              </a:extLst>
            </p:cNvPr>
            <p:cNvSpPr/>
            <p:nvPr/>
          </p:nvSpPr>
          <p:spPr>
            <a:xfrm>
              <a:off x="7480495" y="2227213"/>
              <a:ext cx="317051" cy="2057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319" y="88524"/>
                  </a:moveTo>
                  <a:lnTo>
                    <a:pt x="105957" y="88524"/>
                  </a:lnTo>
                  <a:lnTo>
                    <a:pt x="107872" y="88524"/>
                  </a:lnTo>
                  <a:lnTo>
                    <a:pt x="109148" y="89508"/>
                  </a:lnTo>
                  <a:lnTo>
                    <a:pt x="109148" y="87540"/>
                  </a:lnTo>
                  <a:lnTo>
                    <a:pt x="113617" y="81639"/>
                  </a:lnTo>
                  <a:lnTo>
                    <a:pt x="118723" y="76721"/>
                  </a:lnTo>
                  <a:lnTo>
                    <a:pt x="120000" y="70819"/>
                  </a:lnTo>
                  <a:lnTo>
                    <a:pt x="120000" y="69836"/>
                  </a:lnTo>
                  <a:lnTo>
                    <a:pt x="116808" y="65901"/>
                  </a:lnTo>
                  <a:lnTo>
                    <a:pt x="114255" y="61967"/>
                  </a:lnTo>
                  <a:lnTo>
                    <a:pt x="112978" y="58032"/>
                  </a:lnTo>
                  <a:lnTo>
                    <a:pt x="110425" y="56065"/>
                  </a:lnTo>
                  <a:lnTo>
                    <a:pt x="108510" y="54098"/>
                  </a:lnTo>
                  <a:lnTo>
                    <a:pt x="109148" y="49180"/>
                  </a:lnTo>
                  <a:lnTo>
                    <a:pt x="109148" y="44262"/>
                  </a:lnTo>
                  <a:lnTo>
                    <a:pt x="108510" y="38360"/>
                  </a:lnTo>
                  <a:lnTo>
                    <a:pt x="109148" y="33442"/>
                  </a:lnTo>
                  <a:lnTo>
                    <a:pt x="111063" y="31475"/>
                  </a:lnTo>
                  <a:lnTo>
                    <a:pt x="112340" y="27540"/>
                  </a:lnTo>
                  <a:lnTo>
                    <a:pt x="112978" y="24590"/>
                  </a:lnTo>
                  <a:lnTo>
                    <a:pt x="114255" y="19672"/>
                  </a:lnTo>
                  <a:lnTo>
                    <a:pt x="112340" y="17704"/>
                  </a:lnTo>
                  <a:lnTo>
                    <a:pt x="110425" y="17704"/>
                  </a:lnTo>
                  <a:lnTo>
                    <a:pt x="108510" y="16721"/>
                  </a:lnTo>
                  <a:lnTo>
                    <a:pt x="105957" y="9836"/>
                  </a:lnTo>
                  <a:lnTo>
                    <a:pt x="103404" y="4918"/>
                  </a:lnTo>
                  <a:lnTo>
                    <a:pt x="98297" y="0"/>
                  </a:lnTo>
                  <a:lnTo>
                    <a:pt x="15319" y="22622"/>
                  </a:lnTo>
                  <a:lnTo>
                    <a:pt x="14042" y="12786"/>
                  </a:lnTo>
                  <a:lnTo>
                    <a:pt x="10212" y="16721"/>
                  </a:lnTo>
                  <a:lnTo>
                    <a:pt x="7021" y="20655"/>
                  </a:lnTo>
                  <a:lnTo>
                    <a:pt x="3829" y="23606"/>
                  </a:lnTo>
                  <a:lnTo>
                    <a:pt x="0" y="27540"/>
                  </a:lnTo>
                  <a:lnTo>
                    <a:pt x="10212" y="120000"/>
                  </a:lnTo>
                  <a:lnTo>
                    <a:pt x="102127" y="93442"/>
                  </a:lnTo>
                  <a:lnTo>
                    <a:pt x="103404" y="90491"/>
                  </a:lnTo>
                  <a:lnTo>
                    <a:pt x="105319" y="88524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6" name="Shape 1413">
              <a:extLst>
                <a:ext uri="{FF2B5EF4-FFF2-40B4-BE49-F238E27FC236}">
                  <a16:creationId xmlns:a16="http://schemas.microsoft.com/office/drawing/2014/main" id="{D57114F1-0579-9B8E-5397-D9BE0451B1A6}"/>
                </a:ext>
              </a:extLst>
            </p:cNvPr>
            <p:cNvSpPr/>
            <p:nvPr/>
          </p:nvSpPr>
          <p:spPr>
            <a:xfrm>
              <a:off x="7183681" y="3051884"/>
              <a:ext cx="490753" cy="384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0"/>
                  </a:moveTo>
                  <a:lnTo>
                    <a:pt x="80000" y="0"/>
                  </a:lnTo>
                  <a:lnTo>
                    <a:pt x="82474" y="0"/>
                  </a:lnTo>
                  <a:lnTo>
                    <a:pt x="86185" y="1052"/>
                  </a:lnTo>
                  <a:lnTo>
                    <a:pt x="86597" y="3684"/>
                  </a:lnTo>
                  <a:lnTo>
                    <a:pt x="87010" y="5263"/>
                  </a:lnTo>
                  <a:lnTo>
                    <a:pt x="88659" y="6315"/>
                  </a:lnTo>
                  <a:lnTo>
                    <a:pt x="89896" y="8947"/>
                  </a:lnTo>
                  <a:lnTo>
                    <a:pt x="91958" y="15789"/>
                  </a:lnTo>
                  <a:lnTo>
                    <a:pt x="94432" y="21052"/>
                  </a:lnTo>
                  <a:lnTo>
                    <a:pt x="97731" y="28947"/>
                  </a:lnTo>
                  <a:lnTo>
                    <a:pt x="99381" y="32631"/>
                  </a:lnTo>
                  <a:lnTo>
                    <a:pt x="103505" y="40526"/>
                  </a:lnTo>
                  <a:lnTo>
                    <a:pt x="105567" y="42631"/>
                  </a:lnTo>
                  <a:lnTo>
                    <a:pt x="106804" y="44210"/>
                  </a:lnTo>
                  <a:lnTo>
                    <a:pt x="106804" y="45789"/>
                  </a:lnTo>
                  <a:lnTo>
                    <a:pt x="106804" y="50526"/>
                  </a:lnTo>
                  <a:lnTo>
                    <a:pt x="105567" y="45263"/>
                  </a:lnTo>
                  <a:lnTo>
                    <a:pt x="105154" y="50526"/>
                  </a:lnTo>
                  <a:lnTo>
                    <a:pt x="107628" y="55789"/>
                  </a:lnTo>
                  <a:lnTo>
                    <a:pt x="110515" y="61052"/>
                  </a:lnTo>
                  <a:lnTo>
                    <a:pt x="113402" y="67894"/>
                  </a:lnTo>
                  <a:lnTo>
                    <a:pt x="115463" y="72105"/>
                  </a:lnTo>
                  <a:lnTo>
                    <a:pt x="117938" y="75789"/>
                  </a:lnTo>
                  <a:lnTo>
                    <a:pt x="119175" y="80526"/>
                  </a:lnTo>
                  <a:lnTo>
                    <a:pt x="120000" y="88421"/>
                  </a:lnTo>
                  <a:lnTo>
                    <a:pt x="120000" y="92631"/>
                  </a:lnTo>
                  <a:lnTo>
                    <a:pt x="120000" y="97368"/>
                  </a:lnTo>
                  <a:lnTo>
                    <a:pt x="120000" y="101578"/>
                  </a:lnTo>
                  <a:lnTo>
                    <a:pt x="118762" y="103157"/>
                  </a:lnTo>
                  <a:lnTo>
                    <a:pt x="117938" y="105263"/>
                  </a:lnTo>
                  <a:lnTo>
                    <a:pt x="117938" y="107894"/>
                  </a:lnTo>
                  <a:lnTo>
                    <a:pt x="118350" y="111052"/>
                  </a:lnTo>
                  <a:lnTo>
                    <a:pt x="117938" y="114736"/>
                  </a:lnTo>
                  <a:lnTo>
                    <a:pt x="116701" y="118421"/>
                  </a:lnTo>
                  <a:lnTo>
                    <a:pt x="115463" y="119473"/>
                  </a:lnTo>
                  <a:lnTo>
                    <a:pt x="114226" y="119999"/>
                  </a:lnTo>
                  <a:lnTo>
                    <a:pt x="115051" y="117894"/>
                  </a:lnTo>
                  <a:lnTo>
                    <a:pt x="115876" y="116842"/>
                  </a:lnTo>
                  <a:lnTo>
                    <a:pt x="115876" y="114210"/>
                  </a:lnTo>
                  <a:lnTo>
                    <a:pt x="115463" y="114210"/>
                  </a:lnTo>
                  <a:lnTo>
                    <a:pt x="112989" y="116315"/>
                  </a:lnTo>
                  <a:lnTo>
                    <a:pt x="111340" y="116842"/>
                  </a:lnTo>
                  <a:lnTo>
                    <a:pt x="110103" y="116315"/>
                  </a:lnTo>
                  <a:lnTo>
                    <a:pt x="108865" y="116842"/>
                  </a:lnTo>
                  <a:lnTo>
                    <a:pt x="107628" y="117894"/>
                  </a:lnTo>
                  <a:lnTo>
                    <a:pt x="106804" y="117368"/>
                  </a:lnTo>
                  <a:lnTo>
                    <a:pt x="105154" y="116842"/>
                  </a:lnTo>
                  <a:lnTo>
                    <a:pt x="104329" y="115263"/>
                  </a:lnTo>
                  <a:lnTo>
                    <a:pt x="104742" y="114210"/>
                  </a:lnTo>
                  <a:lnTo>
                    <a:pt x="105154" y="114210"/>
                  </a:lnTo>
                  <a:lnTo>
                    <a:pt x="108041" y="114736"/>
                  </a:lnTo>
                  <a:lnTo>
                    <a:pt x="108865" y="114210"/>
                  </a:lnTo>
                  <a:lnTo>
                    <a:pt x="108453" y="113684"/>
                  </a:lnTo>
                  <a:lnTo>
                    <a:pt x="107216" y="112631"/>
                  </a:lnTo>
                  <a:lnTo>
                    <a:pt x="105567" y="113157"/>
                  </a:lnTo>
                  <a:lnTo>
                    <a:pt x="104329" y="111578"/>
                  </a:lnTo>
                  <a:lnTo>
                    <a:pt x="103092" y="108947"/>
                  </a:lnTo>
                  <a:lnTo>
                    <a:pt x="101443" y="106842"/>
                  </a:lnTo>
                  <a:lnTo>
                    <a:pt x="101030" y="105263"/>
                  </a:lnTo>
                  <a:lnTo>
                    <a:pt x="99793" y="103157"/>
                  </a:lnTo>
                  <a:lnTo>
                    <a:pt x="97731" y="102631"/>
                  </a:lnTo>
                  <a:lnTo>
                    <a:pt x="96082" y="101578"/>
                  </a:lnTo>
                  <a:lnTo>
                    <a:pt x="94432" y="101052"/>
                  </a:lnTo>
                  <a:lnTo>
                    <a:pt x="92783" y="95263"/>
                  </a:lnTo>
                  <a:lnTo>
                    <a:pt x="91958" y="93157"/>
                  </a:lnTo>
                  <a:lnTo>
                    <a:pt x="90721" y="91578"/>
                  </a:lnTo>
                  <a:lnTo>
                    <a:pt x="90309" y="90526"/>
                  </a:lnTo>
                  <a:lnTo>
                    <a:pt x="89072" y="88947"/>
                  </a:lnTo>
                  <a:lnTo>
                    <a:pt x="87835" y="87894"/>
                  </a:lnTo>
                  <a:lnTo>
                    <a:pt x="88247" y="85789"/>
                  </a:lnTo>
                  <a:lnTo>
                    <a:pt x="88659" y="84736"/>
                  </a:lnTo>
                  <a:lnTo>
                    <a:pt x="87422" y="81578"/>
                  </a:lnTo>
                  <a:lnTo>
                    <a:pt x="86185" y="82105"/>
                  </a:lnTo>
                  <a:lnTo>
                    <a:pt x="86185" y="83157"/>
                  </a:lnTo>
                  <a:lnTo>
                    <a:pt x="86185" y="85789"/>
                  </a:lnTo>
                  <a:lnTo>
                    <a:pt x="85360" y="85789"/>
                  </a:lnTo>
                  <a:lnTo>
                    <a:pt x="84536" y="84736"/>
                  </a:lnTo>
                  <a:lnTo>
                    <a:pt x="83298" y="83157"/>
                  </a:lnTo>
                  <a:lnTo>
                    <a:pt x="81237" y="78947"/>
                  </a:lnTo>
                  <a:lnTo>
                    <a:pt x="80000" y="77368"/>
                  </a:lnTo>
                  <a:lnTo>
                    <a:pt x="79587" y="76842"/>
                  </a:lnTo>
                  <a:lnTo>
                    <a:pt x="80000" y="75789"/>
                  </a:lnTo>
                  <a:lnTo>
                    <a:pt x="79175" y="73684"/>
                  </a:lnTo>
                  <a:lnTo>
                    <a:pt x="77938" y="73157"/>
                  </a:lnTo>
                  <a:lnTo>
                    <a:pt x="79175" y="70000"/>
                  </a:lnTo>
                  <a:lnTo>
                    <a:pt x="80000" y="68421"/>
                  </a:lnTo>
                  <a:lnTo>
                    <a:pt x="80412" y="66842"/>
                  </a:lnTo>
                  <a:lnTo>
                    <a:pt x="80824" y="65263"/>
                  </a:lnTo>
                  <a:lnTo>
                    <a:pt x="80000" y="63684"/>
                  </a:lnTo>
                  <a:lnTo>
                    <a:pt x="79587" y="65789"/>
                  </a:lnTo>
                  <a:lnTo>
                    <a:pt x="78762" y="65263"/>
                  </a:lnTo>
                  <a:lnTo>
                    <a:pt x="78762" y="64210"/>
                  </a:lnTo>
                  <a:lnTo>
                    <a:pt x="77525" y="62105"/>
                  </a:lnTo>
                  <a:lnTo>
                    <a:pt x="77113" y="62105"/>
                  </a:lnTo>
                  <a:lnTo>
                    <a:pt x="77113" y="62631"/>
                  </a:lnTo>
                  <a:lnTo>
                    <a:pt x="77525" y="63684"/>
                  </a:lnTo>
                  <a:lnTo>
                    <a:pt x="77938" y="65263"/>
                  </a:lnTo>
                  <a:lnTo>
                    <a:pt x="77938" y="66842"/>
                  </a:lnTo>
                  <a:lnTo>
                    <a:pt x="77938" y="67368"/>
                  </a:lnTo>
                  <a:lnTo>
                    <a:pt x="77113" y="68421"/>
                  </a:lnTo>
                  <a:lnTo>
                    <a:pt x="76701" y="67894"/>
                  </a:lnTo>
                  <a:lnTo>
                    <a:pt x="75876" y="66842"/>
                  </a:lnTo>
                  <a:lnTo>
                    <a:pt x="74639" y="64210"/>
                  </a:lnTo>
                  <a:lnTo>
                    <a:pt x="74226" y="63157"/>
                  </a:lnTo>
                  <a:lnTo>
                    <a:pt x="74226" y="61052"/>
                  </a:lnTo>
                  <a:lnTo>
                    <a:pt x="74226" y="57894"/>
                  </a:lnTo>
                  <a:lnTo>
                    <a:pt x="75051" y="55789"/>
                  </a:lnTo>
                  <a:lnTo>
                    <a:pt x="75463" y="51578"/>
                  </a:lnTo>
                  <a:lnTo>
                    <a:pt x="75463" y="48947"/>
                  </a:lnTo>
                  <a:lnTo>
                    <a:pt x="75051" y="45263"/>
                  </a:lnTo>
                  <a:lnTo>
                    <a:pt x="74226" y="41578"/>
                  </a:lnTo>
                  <a:lnTo>
                    <a:pt x="72989" y="40526"/>
                  </a:lnTo>
                  <a:lnTo>
                    <a:pt x="71752" y="37894"/>
                  </a:lnTo>
                  <a:lnTo>
                    <a:pt x="69278" y="37368"/>
                  </a:lnTo>
                  <a:lnTo>
                    <a:pt x="68041" y="37368"/>
                  </a:lnTo>
                  <a:lnTo>
                    <a:pt x="67216" y="35263"/>
                  </a:lnTo>
                  <a:lnTo>
                    <a:pt x="65979" y="34736"/>
                  </a:lnTo>
                  <a:lnTo>
                    <a:pt x="64329" y="32105"/>
                  </a:lnTo>
                  <a:lnTo>
                    <a:pt x="62680" y="31578"/>
                  </a:lnTo>
                  <a:lnTo>
                    <a:pt x="62268" y="28947"/>
                  </a:lnTo>
                  <a:lnTo>
                    <a:pt x="61443" y="27894"/>
                  </a:lnTo>
                  <a:lnTo>
                    <a:pt x="58969" y="25263"/>
                  </a:lnTo>
                  <a:lnTo>
                    <a:pt x="56907" y="23157"/>
                  </a:lnTo>
                  <a:lnTo>
                    <a:pt x="55257" y="22105"/>
                  </a:lnTo>
                  <a:lnTo>
                    <a:pt x="53608" y="20526"/>
                  </a:lnTo>
                  <a:lnTo>
                    <a:pt x="52371" y="20000"/>
                  </a:lnTo>
                  <a:lnTo>
                    <a:pt x="50309" y="20000"/>
                  </a:lnTo>
                  <a:lnTo>
                    <a:pt x="48247" y="20526"/>
                  </a:lnTo>
                  <a:lnTo>
                    <a:pt x="47835" y="22105"/>
                  </a:lnTo>
                  <a:lnTo>
                    <a:pt x="48247" y="23684"/>
                  </a:lnTo>
                  <a:lnTo>
                    <a:pt x="47835" y="24736"/>
                  </a:lnTo>
                  <a:lnTo>
                    <a:pt x="47010" y="24736"/>
                  </a:lnTo>
                  <a:lnTo>
                    <a:pt x="46185" y="23684"/>
                  </a:lnTo>
                  <a:lnTo>
                    <a:pt x="44123" y="25789"/>
                  </a:lnTo>
                  <a:lnTo>
                    <a:pt x="41649" y="28421"/>
                  </a:lnTo>
                  <a:lnTo>
                    <a:pt x="38762" y="29473"/>
                  </a:lnTo>
                  <a:lnTo>
                    <a:pt x="34226" y="31052"/>
                  </a:lnTo>
                  <a:lnTo>
                    <a:pt x="34226" y="27894"/>
                  </a:lnTo>
                  <a:lnTo>
                    <a:pt x="32989" y="26315"/>
                  </a:lnTo>
                  <a:lnTo>
                    <a:pt x="31752" y="25789"/>
                  </a:lnTo>
                  <a:lnTo>
                    <a:pt x="29690" y="24210"/>
                  </a:lnTo>
                  <a:lnTo>
                    <a:pt x="31340" y="23157"/>
                  </a:lnTo>
                  <a:lnTo>
                    <a:pt x="31752" y="22631"/>
                  </a:lnTo>
                  <a:lnTo>
                    <a:pt x="28865" y="22105"/>
                  </a:lnTo>
                  <a:lnTo>
                    <a:pt x="28865" y="20526"/>
                  </a:lnTo>
                  <a:lnTo>
                    <a:pt x="29690" y="20526"/>
                  </a:lnTo>
                  <a:lnTo>
                    <a:pt x="30103" y="19473"/>
                  </a:lnTo>
                  <a:lnTo>
                    <a:pt x="30103" y="18421"/>
                  </a:lnTo>
                  <a:lnTo>
                    <a:pt x="29690" y="18421"/>
                  </a:lnTo>
                  <a:lnTo>
                    <a:pt x="28865" y="18947"/>
                  </a:lnTo>
                  <a:lnTo>
                    <a:pt x="28865" y="19473"/>
                  </a:lnTo>
                  <a:lnTo>
                    <a:pt x="28453" y="20000"/>
                  </a:lnTo>
                  <a:lnTo>
                    <a:pt x="27628" y="18947"/>
                  </a:lnTo>
                  <a:lnTo>
                    <a:pt x="25567" y="18947"/>
                  </a:lnTo>
                  <a:lnTo>
                    <a:pt x="26391" y="20526"/>
                  </a:lnTo>
                  <a:lnTo>
                    <a:pt x="26804" y="20526"/>
                  </a:lnTo>
                  <a:lnTo>
                    <a:pt x="27216" y="22631"/>
                  </a:lnTo>
                  <a:lnTo>
                    <a:pt x="26804" y="22631"/>
                  </a:lnTo>
                  <a:lnTo>
                    <a:pt x="25154" y="21578"/>
                  </a:lnTo>
                  <a:lnTo>
                    <a:pt x="23505" y="20000"/>
                  </a:lnTo>
                  <a:lnTo>
                    <a:pt x="21855" y="19473"/>
                  </a:lnTo>
                  <a:lnTo>
                    <a:pt x="18144" y="19473"/>
                  </a:lnTo>
                  <a:lnTo>
                    <a:pt x="16907" y="18421"/>
                  </a:lnTo>
                  <a:lnTo>
                    <a:pt x="16082" y="17368"/>
                  </a:lnTo>
                  <a:lnTo>
                    <a:pt x="14845" y="17368"/>
                  </a:lnTo>
                  <a:lnTo>
                    <a:pt x="10721" y="18421"/>
                  </a:lnTo>
                  <a:lnTo>
                    <a:pt x="7835" y="18421"/>
                  </a:lnTo>
                  <a:lnTo>
                    <a:pt x="5773" y="20000"/>
                  </a:lnTo>
                  <a:lnTo>
                    <a:pt x="4536" y="20526"/>
                  </a:lnTo>
                  <a:lnTo>
                    <a:pt x="2886" y="16842"/>
                  </a:lnTo>
                  <a:lnTo>
                    <a:pt x="2474" y="14210"/>
                  </a:lnTo>
                  <a:lnTo>
                    <a:pt x="824" y="11578"/>
                  </a:lnTo>
                  <a:lnTo>
                    <a:pt x="0" y="10526"/>
                  </a:lnTo>
                  <a:lnTo>
                    <a:pt x="0" y="8947"/>
                  </a:lnTo>
                  <a:lnTo>
                    <a:pt x="1237" y="8421"/>
                  </a:lnTo>
                  <a:lnTo>
                    <a:pt x="4123" y="7368"/>
                  </a:lnTo>
                  <a:lnTo>
                    <a:pt x="7422" y="6315"/>
                  </a:lnTo>
                  <a:lnTo>
                    <a:pt x="38350" y="3157"/>
                  </a:lnTo>
                  <a:lnTo>
                    <a:pt x="40412" y="8421"/>
                  </a:lnTo>
                  <a:lnTo>
                    <a:pt x="77938" y="5789"/>
                  </a:lnTo>
                  <a:lnTo>
                    <a:pt x="78350" y="10000"/>
                  </a:lnTo>
                  <a:lnTo>
                    <a:pt x="81237" y="10000"/>
                  </a:lnTo>
                  <a:lnTo>
                    <a:pt x="80000" y="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7" name="Shape 1414">
              <a:extLst>
                <a:ext uri="{FF2B5EF4-FFF2-40B4-BE49-F238E27FC236}">
                  <a16:creationId xmlns:a16="http://schemas.microsoft.com/office/drawing/2014/main" id="{6EB7EF5F-6A83-CFE7-D7BD-6804DFAC0A38}"/>
                </a:ext>
              </a:extLst>
            </p:cNvPr>
            <p:cNvSpPr/>
            <p:nvPr/>
          </p:nvSpPr>
          <p:spPr>
            <a:xfrm>
              <a:off x="6802545" y="2950697"/>
              <a:ext cx="306933" cy="2715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40" y="111055"/>
                  </a:moveTo>
                  <a:lnTo>
                    <a:pt x="118021" y="111055"/>
                  </a:lnTo>
                  <a:lnTo>
                    <a:pt x="116043" y="109565"/>
                  </a:lnTo>
                  <a:lnTo>
                    <a:pt x="115384" y="109565"/>
                  </a:lnTo>
                  <a:lnTo>
                    <a:pt x="114065" y="109565"/>
                  </a:lnTo>
                  <a:lnTo>
                    <a:pt x="112747" y="108819"/>
                  </a:lnTo>
                  <a:lnTo>
                    <a:pt x="109450" y="106583"/>
                  </a:lnTo>
                  <a:lnTo>
                    <a:pt x="108791" y="106583"/>
                  </a:lnTo>
                  <a:lnTo>
                    <a:pt x="105494" y="103602"/>
                  </a:lnTo>
                  <a:lnTo>
                    <a:pt x="104175" y="102111"/>
                  </a:lnTo>
                  <a:lnTo>
                    <a:pt x="102197" y="101366"/>
                  </a:lnTo>
                  <a:lnTo>
                    <a:pt x="100219" y="99875"/>
                  </a:lnTo>
                  <a:lnTo>
                    <a:pt x="98901" y="98385"/>
                  </a:lnTo>
                  <a:lnTo>
                    <a:pt x="100879" y="98385"/>
                  </a:lnTo>
                  <a:lnTo>
                    <a:pt x="102197" y="96894"/>
                  </a:lnTo>
                  <a:lnTo>
                    <a:pt x="105494" y="96894"/>
                  </a:lnTo>
                  <a:lnTo>
                    <a:pt x="106153" y="95403"/>
                  </a:lnTo>
                  <a:lnTo>
                    <a:pt x="109450" y="95403"/>
                  </a:lnTo>
                  <a:lnTo>
                    <a:pt x="110769" y="93913"/>
                  </a:lnTo>
                  <a:lnTo>
                    <a:pt x="108791" y="90186"/>
                  </a:lnTo>
                  <a:lnTo>
                    <a:pt x="106813" y="87950"/>
                  </a:lnTo>
                  <a:lnTo>
                    <a:pt x="106153" y="87950"/>
                  </a:lnTo>
                  <a:lnTo>
                    <a:pt x="99560" y="90186"/>
                  </a:lnTo>
                  <a:lnTo>
                    <a:pt x="97582" y="90931"/>
                  </a:lnTo>
                  <a:lnTo>
                    <a:pt x="95604" y="90931"/>
                  </a:lnTo>
                  <a:lnTo>
                    <a:pt x="95604" y="90186"/>
                  </a:lnTo>
                  <a:lnTo>
                    <a:pt x="97582" y="88695"/>
                  </a:lnTo>
                  <a:lnTo>
                    <a:pt x="99560" y="87950"/>
                  </a:lnTo>
                  <a:lnTo>
                    <a:pt x="101538" y="86459"/>
                  </a:lnTo>
                  <a:lnTo>
                    <a:pt x="101538" y="84968"/>
                  </a:lnTo>
                  <a:lnTo>
                    <a:pt x="101538" y="81987"/>
                  </a:lnTo>
                  <a:lnTo>
                    <a:pt x="100879" y="76770"/>
                  </a:lnTo>
                  <a:lnTo>
                    <a:pt x="98901" y="73788"/>
                  </a:lnTo>
                  <a:lnTo>
                    <a:pt x="97582" y="70807"/>
                  </a:lnTo>
                  <a:lnTo>
                    <a:pt x="98241" y="58881"/>
                  </a:lnTo>
                  <a:lnTo>
                    <a:pt x="55384" y="61118"/>
                  </a:lnTo>
                  <a:lnTo>
                    <a:pt x="54725" y="58136"/>
                  </a:lnTo>
                  <a:lnTo>
                    <a:pt x="54725" y="55900"/>
                  </a:lnTo>
                  <a:lnTo>
                    <a:pt x="55384" y="54409"/>
                  </a:lnTo>
                  <a:lnTo>
                    <a:pt x="57362" y="52919"/>
                  </a:lnTo>
                  <a:lnTo>
                    <a:pt x="57362" y="49192"/>
                  </a:lnTo>
                  <a:lnTo>
                    <a:pt x="57362" y="47701"/>
                  </a:lnTo>
                  <a:lnTo>
                    <a:pt x="58021" y="45465"/>
                  </a:lnTo>
                  <a:lnTo>
                    <a:pt x="58681" y="44720"/>
                  </a:lnTo>
                  <a:lnTo>
                    <a:pt x="59340" y="43229"/>
                  </a:lnTo>
                  <a:lnTo>
                    <a:pt x="60000" y="38012"/>
                  </a:lnTo>
                  <a:lnTo>
                    <a:pt x="61318" y="36521"/>
                  </a:lnTo>
                  <a:lnTo>
                    <a:pt x="63956" y="32049"/>
                  </a:lnTo>
                  <a:lnTo>
                    <a:pt x="64615" y="30559"/>
                  </a:lnTo>
                  <a:lnTo>
                    <a:pt x="64615" y="27577"/>
                  </a:lnTo>
                  <a:lnTo>
                    <a:pt x="65274" y="27577"/>
                  </a:lnTo>
                  <a:lnTo>
                    <a:pt x="67252" y="25341"/>
                  </a:lnTo>
                  <a:lnTo>
                    <a:pt x="67912" y="19378"/>
                  </a:lnTo>
                  <a:lnTo>
                    <a:pt x="67252" y="17142"/>
                  </a:lnTo>
                  <a:lnTo>
                    <a:pt x="65274" y="15652"/>
                  </a:lnTo>
                  <a:lnTo>
                    <a:pt x="65274" y="14161"/>
                  </a:lnTo>
                  <a:lnTo>
                    <a:pt x="64615" y="10434"/>
                  </a:lnTo>
                  <a:lnTo>
                    <a:pt x="64615" y="9689"/>
                  </a:lnTo>
                  <a:lnTo>
                    <a:pt x="63956" y="8198"/>
                  </a:lnTo>
                  <a:lnTo>
                    <a:pt x="61978" y="6708"/>
                  </a:lnTo>
                  <a:lnTo>
                    <a:pt x="64615" y="5217"/>
                  </a:lnTo>
                  <a:lnTo>
                    <a:pt x="64615" y="3726"/>
                  </a:lnTo>
                  <a:lnTo>
                    <a:pt x="63956" y="1490"/>
                  </a:lnTo>
                  <a:lnTo>
                    <a:pt x="61978" y="0"/>
                  </a:lnTo>
                  <a:lnTo>
                    <a:pt x="0" y="2236"/>
                  </a:lnTo>
                  <a:lnTo>
                    <a:pt x="0" y="35031"/>
                  </a:lnTo>
                  <a:lnTo>
                    <a:pt x="4615" y="39503"/>
                  </a:lnTo>
                  <a:lnTo>
                    <a:pt x="4615" y="40993"/>
                  </a:lnTo>
                  <a:lnTo>
                    <a:pt x="7252" y="47701"/>
                  </a:lnTo>
                  <a:lnTo>
                    <a:pt x="7912" y="49192"/>
                  </a:lnTo>
                  <a:lnTo>
                    <a:pt x="7912" y="53664"/>
                  </a:lnTo>
                  <a:lnTo>
                    <a:pt x="8571" y="55900"/>
                  </a:lnTo>
                  <a:lnTo>
                    <a:pt x="9890" y="61863"/>
                  </a:lnTo>
                  <a:lnTo>
                    <a:pt x="11208" y="66335"/>
                  </a:lnTo>
                  <a:lnTo>
                    <a:pt x="8571" y="70062"/>
                  </a:lnTo>
                  <a:lnTo>
                    <a:pt x="7252" y="76024"/>
                  </a:lnTo>
                  <a:lnTo>
                    <a:pt x="7252" y="78260"/>
                  </a:lnTo>
                  <a:lnTo>
                    <a:pt x="5934" y="81987"/>
                  </a:lnTo>
                  <a:lnTo>
                    <a:pt x="7912" y="87204"/>
                  </a:lnTo>
                  <a:lnTo>
                    <a:pt x="7912" y="90186"/>
                  </a:lnTo>
                  <a:lnTo>
                    <a:pt x="5934" y="97639"/>
                  </a:lnTo>
                  <a:lnTo>
                    <a:pt x="3956" y="101366"/>
                  </a:lnTo>
                  <a:lnTo>
                    <a:pt x="6593" y="101366"/>
                  </a:lnTo>
                  <a:lnTo>
                    <a:pt x="9890" y="101366"/>
                  </a:lnTo>
                  <a:lnTo>
                    <a:pt x="11868" y="99875"/>
                  </a:lnTo>
                  <a:lnTo>
                    <a:pt x="14505" y="99875"/>
                  </a:lnTo>
                  <a:lnTo>
                    <a:pt x="16483" y="99875"/>
                  </a:lnTo>
                  <a:lnTo>
                    <a:pt x="22417" y="101366"/>
                  </a:lnTo>
                  <a:lnTo>
                    <a:pt x="25714" y="102111"/>
                  </a:lnTo>
                  <a:lnTo>
                    <a:pt x="29010" y="103602"/>
                  </a:lnTo>
                  <a:lnTo>
                    <a:pt x="33626" y="105838"/>
                  </a:lnTo>
                  <a:lnTo>
                    <a:pt x="42197" y="105838"/>
                  </a:lnTo>
                  <a:lnTo>
                    <a:pt x="47472" y="105838"/>
                  </a:lnTo>
                  <a:lnTo>
                    <a:pt x="52087" y="105838"/>
                  </a:lnTo>
                  <a:lnTo>
                    <a:pt x="52747" y="105093"/>
                  </a:lnTo>
                  <a:lnTo>
                    <a:pt x="51428" y="102857"/>
                  </a:lnTo>
                  <a:lnTo>
                    <a:pt x="48131" y="102857"/>
                  </a:lnTo>
                  <a:lnTo>
                    <a:pt x="47472" y="102857"/>
                  </a:lnTo>
                  <a:lnTo>
                    <a:pt x="46153" y="102111"/>
                  </a:lnTo>
                  <a:lnTo>
                    <a:pt x="46813" y="99875"/>
                  </a:lnTo>
                  <a:lnTo>
                    <a:pt x="47472" y="98385"/>
                  </a:lnTo>
                  <a:lnTo>
                    <a:pt x="50769" y="98385"/>
                  </a:lnTo>
                  <a:lnTo>
                    <a:pt x="55384" y="100621"/>
                  </a:lnTo>
                  <a:lnTo>
                    <a:pt x="60000" y="105093"/>
                  </a:lnTo>
                  <a:lnTo>
                    <a:pt x="63956" y="105838"/>
                  </a:lnTo>
                  <a:lnTo>
                    <a:pt x="66593" y="104347"/>
                  </a:lnTo>
                  <a:lnTo>
                    <a:pt x="65934" y="107329"/>
                  </a:lnTo>
                  <a:lnTo>
                    <a:pt x="64615" y="111801"/>
                  </a:lnTo>
                  <a:lnTo>
                    <a:pt x="65934" y="114037"/>
                  </a:lnTo>
                  <a:lnTo>
                    <a:pt x="69890" y="115527"/>
                  </a:lnTo>
                  <a:lnTo>
                    <a:pt x="73186" y="115527"/>
                  </a:lnTo>
                  <a:lnTo>
                    <a:pt x="75824" y="117763"/>
                  </a:lnTo>
                  <a:lnTo>
                    <a:pt x="78461" y="117763"/>
                  </a:lnTo>
                  <a:lnTo>
                    <a:pt x="79780" y="114782"/>
                  </a:lnTo>
                  <a:lnTo>
                    <a:pt x="82417" y="111801"/>
                  </a:lnTo>
                  <a:lnTo>
                    <a:pt x="84395" y="111055"/>
                  </a:lnTo>
                  <a:lnTo>
                    <a:pt x="87032" y="111801"/>
                  </a:lnTo>
                  <a:lnTo>
                    <a:pt x="89670" y="115527"/>
                  </a:lnTo>
                  <a:lnTo>
                    <a:pt x="92307" y="115527"/>
                  </a:lnTo>
                  <a:lnTo>
                    <a:pt x="93626" y="114037"/>
                  </a:lnTo>
                  <a:lnTo>
                    <a:pt x="92307" y="108074"/>
                  </a:lnTo>
                  <a:lnTo>
                    <a:pt x="92307" y="106583"/>
                  </a:lnTo>
                  <a:lnTo>
                    <a:pt x="93626" y="105093"/>
                  </a:lnTo>
                  <a:lnTo>
                    <a:pt x="96263" y="105093"/>
                  </a:lnTo>
                  <a:lnTo>
                    <a:pt x="98901" y="106583"/>
                  </a:lnTo>
                  <a:lnTo>
                    <a:pt x="98901" y="109565"/>
                  </a:lnTo>
                  <a:lnTo>
                    <a:pt x="104175" y="110310"/>
                  </a:lnTo>
                  <a:lnTo>
                    <a:pt x="108791" y="112546"/>
                  </a:lnTo>
                  <a:lnTo>
                    <a:pt x="110769" y="114782"/>
                  </a:lnTo>
                  <a:lnTo>
                    <a:pt x="109450" y="117018"/>
                  </a:lnTo>
                  <a:lnTo>
                    <a:pt x="108791" y="120000"/>
                  </a:lnTo>
                  <a:lnTo>
                    <a:pt x="111428" y="120000"/>
                  </a:lnTo>
                  <a:lnTo>
                    <a:pt x="112747" y="117763"/>
                  </a:lnTo>
                  <a:lnTo>
                    <a:pt x="114065" y="116273"/>
                  </a:lnTo>
                  <a:lnTo>
                    <a:pt x="116043" y="117763"/>
                  </a:lnTo>
                  <a:lnTo>
                    <a:pt x="116043" y="119254"/>
                  </a:lnTo>
                  <a:lnTo>
                    <a:pt x="117362" y="117018"/>
                  </a:lnTo>
                  <a:lnTo>
                    <a:pt x="119340" y="114782"/>
                  </a:lnTo>
                  <a:lnTo>
                    <a:pt x="120000" y="114037"/>
                  </a:lnTo>
                  <a:lnTo>
                    <a:pt x="119340" y="111055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8" name="Shape 1415">
              <a:extLst>
                <a:ext uri="{FF2B5EF4-FFF2-40B4-BE49-F238E27FC236}">
                  <a16:creationId xmlns:a16="http://schemas.microsoft.com/office/drawing/2014/main" id="{962AD628-32F4-2C40-F923-1BCB99A29665}"/>
                </a:ext>
              </a:extLst>
            </p:cNvPr>
            <p:cNvSpPr/>
            <p:nvPr/>
          </p:nvSpPr>
          <p:spPr>
            <a:xfrm>
              <a:off x="6765442" y="2707850"/>
              <a:ext cx="274889" cy="2479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17" y="100408"/>
                  </a:moveTo>
                  <a:lnTo>
                    <a:pt x="2944" y="98775"/>
                  </a:lnTo>
                  <a:lnTo>
                    <a:pt x="5153" y="101224"/>
                  </a:lnTo>
                  <a:lnTo>
                    <a:pt x="7361" y="102040"/>
                  </a:lnTo>
                  <a:lnTo>
                    <a:pt x="8834" y="100408"/>
                  </a:lnTo>
                  <a:lnTo>
                    <a:pt x="16196" y="101224"/>
                  </a:lnTo>
                  <a:lnTo>
                    <a:pt x="16196" y="120000"/>
                  </a:lnTo>
                  <a:lnTo>
                    <a:pt x="85398" y="117551"/>
                  </a:lnTo>
                  <a:lnTo>
                    <a:pt x="86134" y="117551"/>
                  </a:lnTo>
                  <a:lnTo>
                    <a:pt x="87607" y="113469"/>
                  </a:lnTo>
                  <a:lnTo>
                    <a:pt x="88343" y="111020"/>
                  </a:lnTo>
                  <a:lnTo>
                    <a:pt x="87607" y="108571"/>
                  </a:lnTo>
                  <a:lnTo>
                    <a:pt x="87607" y="103673"/>
                  </a:lnTo>
                  <a:lnTo>
                    <a:pt x="87607" y="102040"/>
                  </a:lnTo>
                  <a:lnTo>
                    <a:pt x="86134" y="99591"/>
                  </a:lnTo>
                  <a:lnTo>
                    <a:pt x="85398" y="98775"/>
                  </a:lnTo>
                  <a:lnTo>
                    <a:pt x="85398" y="97142"/>
                  </a:lnTo>
                  <a:lnTo>
                    <a:pt x="86134" y="95510"/>
                  </a:lnTo>
                  <a:lnTo>
                    <a:pt x="85398" y="94693"/>
                  </a:lnTo>
                  <a:lnTo>
                    <a:pt x="86871" y="92244"/>
                  </a:lnTo>
                  <a:lnTo>
                    <a:pt x="89079" y="88979"/>
                  </a:lnTo>
                  <a:lnTo>
                    <a:pt x="89815" y="88979"/>
                  </a:lnTo>
                  <a:lnTo>
                    <a:pt x="89079" y="87346"/>
                  </a:lnTo>
                  <a:lnTo>
                    <a:pt x="90552" y="84081"/>
                  </a:lnTo>
                  <a:lnTo>
                    <a:pt x="92024" y="81632"/>
                  </a:lnTo>
                  <a:lnTo>
                    <a:pt x="90552" y="80816"/>
                  </a:lnTo>
                  <a:lnTo>
                    <a:pt x="91288" y="77551"/>
                  </a:lnTo>
                  <a:lnTo>
                    <a:pt x="93496" y="75102"/>
                  </a:lnTo>
                  <a:lnTo>
                    <a:pt x="97177" y="70204"/>
                  </a:lnTo>
                  <a:lnTo>
                    <a:pt x="99386" y="66122"/>
                  </a:lnTo>
                  <a:lnTo>
                    <a:pt x="99386" y="62857"/>
                  </a:lnTo>
                  <a:lnTo>
                    <a:pt x="100858" y="58775"/>
                  </a:lnTo>
                  <a:lnTo>
                    <a:pt x="101595" y="58775"/>
                  </a:lnTo>
                  <a:lnTo>
                    <a:pt x="103067" y="57142"/>
                  </a:lnTo>
                  <a:lnTo>
                    <a:pt x="103803" y="54693"/>
                  </a:lnTo>
                  <a:lnTo>
                    <a:pt x="105276" y="53061"/>
                  </a:lnTo>
                  <a:lnTo>
                    <a:pt x="108220" y="51428"/>
                  </a:lnTo>
                  <a:lnTo>
                    <a:pt x="107484" y="48979"/>
                  </a:lnTo>
                  <a:lnTo>
                    <a:pt x="108957" y="47346"/>
                  </a:lnTo>
                  <a:lnTo>
                    <a:pt x="110429" y="44081"/>
                  </a:lnTo>
                  <a:lnTo>
                    <a:pt x="110429" y="39183"/>
                  </a:lnTo>
                  <a:lnTo>
                    <a:pt x="110429" y="35102"/>
                  </a:lnTo>
                  <a:lnTo>
                    <a:pt x="112638" y="31836"/>
                  </a:lnTo>
                  <a:lnTo>
                    <a:pt x="114846" y="30204"/>
                  </a:lnTo>
                  <a:lnTo>
                    <a:pt x="114846" y="28571"/>
                  </a:lnTo>
                  <a:lnTo>
                    <a:pt x="115582" y="26938"/>
                  </a:lnTo>
                  <a:lnTo>
                    <a:pt x="115582" y="23673"/>
                  </a:lnTo>
                  <a:lnTo>
                    <a:pt x="117791" y="22857"/>
                  </a:lnTo>
                  <a:lnTo>
                    <a:pt x="118527" y="21224"/>
                  </a:lnTo>
                  <a:lnTo>
                    <a:pt x="119263" y="19591"/>
                  </a:lnTo>
                  <a:lnTo>
                    <a:pt x="120000" y="17959"/>
                  </a:lnTo>
                  <a:lnTo>
                    <a:pt x="120000" y="15510"/>
                  </a:lnTo>
                  <a:lnTo>
                    <a:pt x="101595" y="16326"/>
                  </a:lnTo>
                  <a:lnTo>
                    <a:pt x="108957" y="4081"/>
                  </a:lnTo>
                  <a:lnTo>
                    <a:pt x="108220" y="0"/>
                  </a:lnTo>
                  <a:lnTo>
                    <a:pt x="0" y="3265"/>
                  </a:lnTo>
                  <a:lnTo>
                    <a:pt x="5153" y="38367"/>
                  </a:lnTo>
                  <a:lnTo>
                    <a:pt x="4417" y="100408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9" name="Shape 1416">
              <a:extLst>
                <a:ext uri="{FF2B5EF4-FFF2-40B4-BE49-F238E27FC236}">
                  <a16:creationId xmlns:a16="http://schemas.microsoft.com/office/drawing/2014/main" id="{4212F664-3FDA-AE49-55B2-045D056B8C88}"/>
                </a:ext>
              </a:extLst>
            </p:cNvPr>
            <p:cNvSpPr/>
            <p:nvPr/>
          </p:nvSpPr>
          <p:spPr>
            <a:xfrm>
              <a:off x="7011664" y="2657257"/>
              <a:ext cx="465457" cy="1517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042" y="15700"/>
                  </a:moveTo>
                  <a:cubicBezTo>
                    <a:pt x="30552" y="23551"/>
                    <a:pt x="30552" y="23551"/>
                    <a:pt x="30552" y="23551"/>
                  </a:cubicBezTo>
                  <a:cubicBezTo>
                    <a:pt x="31288" y="34766"/>
                    <a:pt x="31288" y="34766"/>
                    <a:pt x="31288" y="34766"/>
                  </a:cubicBezTo>
                  <a:cubicBezTo>
                    <a:pt x="9570" y="35887"/>
                    <a:pt x="9570" y="35887"/>
                    <a:pt x="9570" y="35887"/>
                  </a:cubicBezTo>
                  <a:cubicBezTo>
                    <a:pt x="8834" y="37009"/>
                    <a:pt x="8834" y="37009"/>
                    <a:pt x="8834" y="37009"/>
                  </a:cubicBezTo>
                  <a:cubicBezTo>
                    <a:pt x="8834" y="40373"/>
                    <a:pt x="8834" y="40373"/>
                    <a:pt x="8834" y="40373"/>
                  </a:cubicBezTo>
                  <a:cubicBezTo>
                    <a:pt x="8834" y="43738"/>
                    <a:pt x="8834" y="43738"/>
                    <a:pt x="8834" y="43738"/>
                  </a:cubicBezTo>
                  <a:cubicBezTo>
                    <a:pt x="8466" y="47102"/>
                    <a:pt x="8466" y="47102"/>
                    <a:pt x="8466" y="47102"/>
                  </a:cubicBezTo>
                  <a:cubicBezTo>
                    <a:pt x="7730" y="48224"/>
                    <a:pt x="7730" y="48224"/>
                    <a:pt x="7730" y="48224"/>
                  </a:cubicBezTo>
                  <a:cubicBezTo>
                    <a:pt x="7361" y="50467"/>
                    <a:pt x="7361" y="50467"/>
                    <a:pt x="7361" y="50467"/>
                  </a:cubicBezTo>
                  <a:cubicBezTo>
                    <a:pt x="7730" y="51588"/>
                    <a:pt x="7730" y="51588"/>
                    <a:pt x="7730" y="51588"/>
                  </a:cubicBezTo>
                  <a:cubicBezTo>
                    <a:pt x="7730" y="51588"/>
                    <a:pt x="8466" y="54953"/>
                    <a:pt x="8466" y="56074"/>
                  </a:cubicBezTo>
                  <a:cubicBezTo>
                    <a:pt x="8834" y="57196"/>
                    <a:pt x="8098" y="58317"/>
                    <a:pt x="8098" y="58317"/>
                  </a:cubicBezTo>
                  <a:cubicBezTo>
                    <a:pt x="7361" y="61682"/>
                    <a:pt x="7361" y="61682"/>
                    <a:pt x="7361" y="61682"/>
                  </a:cubicBezTo>
                  <a:cubicBezTo>
                    <a:pt x="6993" y="65046"/>
                    <a:pt x="6993" y="65046"/>
                    <a:pt x="6993" y="65046"/>
                  </a:cubicBezTo>
                  <a:cubicBezTo>
                    <a:pt x="7361" y="65046"/>
                    <a:pt x="7361" y="65046"/>
                    <a:pt x="7361" y="65046"/>
                  </a:cubicBezTo>
                  <a:cubicBezTo>
                    <a:pt x="7361" y="69532"/>
                    <a:pt x="7361" y="69532"/>
                    <a:pt x="7361" y="69532"/>
                  </a:cubicBezTo>
                  <a:cubicBezTo>
                    <a:pt x="6993" y="71775"/>
                    <a:pt x="6993" y="71775"/>
                    <a:pt x="6993" y="71775"/>
                  </a:cubicBezTo>
                  <a:cubicBezTo>
                    <a:pt x="6625" y="74018"/>
                    <a:pt x="6625" y="74018"/>
                    <a:pt x="6625" y="74018"/>
                  </a:cubicBezTo>
                  <a:cubicBezTo>
                    <a:pt x="5889" y="77383"/>
                    <a:pt x="5889" y="77383"/>
                    <a:pt x="5889" y="77383"/>
                  </a:cubicBezTo>
                  <a:cubicBezTo>
                    <a:pt x="4785" y="78504"/>
                    <a:pt x="4785" y="78504"/>
                    <a:pt x="4785" y="78504"/>
                  </a:cubicBezTo>
                  <a:cubicBezTo>
                    <a:pt x="4785" y="84112"/>
                    <a:pt x="4785" y="84112"/>
                    <a:pt x="4785" y="84112"/>
                  </a:cubicBezTo>
                  <a:cubicBezTo>
                    <a:pt x="4417" y="86355"/>
                    <a:pt x="4417" y="86355"/>
                    <a:pt x="4417" y="86355"/>
                  </a:cubicBezTo>
                  <a:cubicBezTo>
                    <a:pt x="4417" y="88598"/>
                    <a:pt x="4417" y="88598"/>
                    <a:pt x="4417" y="88598"/>
                  </a:cubicBezTo>
                  <a:cubicBezTo>
                    <a:pt x="2944" y="91962"/>
                    <a:pt x="2944" y="91962"/>
                    <a:pt x="2944" y="91962"/>
                  </a:cubicBezTo>
                  <a:cubicBezTo>
                    <a:pt x="1840" y="97570"/>
                    <a:pt x="1840" y="97570"/>
                    <a:pt x="1840" y="97570"/>
                  </a:cubicBezTo>
                  <a:cubicBezTo>
                    <a:pt x="1840" y="103177"/>
                    <a:pt x="1840" y="103177"/>
                    <a:pt x="1840" y="103177"/>
                  </a:cubicBezTo>
                  <a:cubicBezTo>
                    <a:pt x="1840" y="111028"/>
                    <a:pt x="1840" y="111028"/>
                    <a:pt x="1840" y="111028"/>
                  </a:cubicBezTo>
                  <a:cubicBezTo>
                    <a:pt x="736" y="116635"/>
                    <a:pt x="736" y="116635"/>
                    <a:pt x="736" y="116635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85398" y="99813"/>
                    <a:pt x="85398" y="99813"/>
                    <a:pt x="85398" y="99813"/>
                  </a:cubicBezTo>
                  <a:cubicBezTo>
                    <a:pt x="85398" y="99813"/>
                    <a:pt x="85398" y="99813"/>
                    <a:pt x="85398" y="99813"/>
                  </a:cubicBezTo>
                  <a:cubicBezTo>
                    <a:pt x="85398" y="98691"/>
                    <a:pt x="85398" y="98691"/>
                    <a:pt x="85398" y="98691"/>
                  </a:cubicBezTo>
                  <a:cubicBezTo>
                    <a:pt x="85766" y="91962"/>
                    <a:pt x="85766" y="91962"/>
                    <a:pt x="85766" y="91962"/>
                  </a:cubicBezTo>
                  <a:cubicBezTo>
                    <a:pt x="85766" y="88598"/>
                    <a:pt x="85766" y="88598"/>
                    <a:pt x="85766" y="88598"/>
                  </a:cubicBezTo>
                  <a:cubicBezTo>
                    <a:pt x="87239" y="84112"/>
                    <a:pt x="87239" y="84112"/>
                    <a:pt x="87239" y="84112"/>
                  </a:cubicBezTo>
                  <a:cubicBezTo>
                    <a:pt x="88343" y="84112"/>
                    <a:pt x="88343" y="84112"/>
                    <a:pt x="88343" y="84112"/>
                  </a:cubicBezTo>
                  <a:cubicBezTo>
                    <a:pt x="89815" y="80747"/>
                    <a:pt x="89815" y="80747"/>
                    <a:pt x="89815" y="80747"/>
                  </a:cubicBezTo>
                  <a:cubicBezTo>
                    <a:pt x="89447" y="76261"/>
                    <a:pt x="89447" y="76261"/>
                    <a:pt x="89447" y="76261"/>
                  </a:cubicBezTo>
                  <a:cubicBezTo>
                    <a:pt x="90552" y="71775"/>
                    <a:pt x="90552" y="71775"/>
                    <a:pt x="90552" y="71775"/>
                  </a:cubicBezTo>
                  <a:cubicBezTo>
                    <a:pt x="103067" y="49345"/>
                    <a:pt x="103067" y="49345"/>
                    <a:pt x="103067" y="49345"/>
                  </a:cubicBezTo>
                  <a:cubicBezTo>
                    <a:pt x="104907" y="45981"/>
                    <a:pt x="104907" y="45981"/>
                    <a:pt x="104907" y="45981"/>
                  </a:cubicBezTo>
                  <a:cubicBezTo>
                    <a:pt x="105644" y="41495"/>
                    <a:pt x="105644" y="41495"/>
                    <a:pt x="105644" y="41495"/>
                  </a:cubicBezTo>
                  <a:cubicBezTo>
                    <a:pt x="107116" y="34766"/>
                    <a:pt x="107116" y="34766"/>
                    <a:pt x="107116" y="34766"/>
                  </a:cubicBezTo>
                  <a:cubicBezTo>
                    <a:pt x="108220" y="34766"/>
                    <a:pt x="108220" y="34766"/>
                    <a:pt x="108220" y="34766"/>
                  </a:cubicBezTo>
                  <a:cubicBezTo>
                    <a:pt x="109325" y="39252"/>
                    <a:pt x="109325" y="39252"/>
                    <a:pt x="109325" y="39252"/>
                  </a:cubicBezTo>
                  <a:cubicBezTo>
                    <a:pt x="110797" y="34766"/>
                    <a:pt x="110797" y="34766"/>
                    <a:pt x="110797" y="34766"/>
                  </a:cubicBezTo>
                  <a:cubicBezTo>
                    <a:pt x="112638" y="28037"/>
                    <a:pt x="112638" y="28037"/>
                    <a:pt x="112638" y="28037"/>
                  </a:cubicBezTo>
                  <a:cubicBezTo>
                    <a:pt x="116687" y="25794"/>
                    <a:pt x="116687" y="25794"/>
                    <a:pt x="116687" y="25794"/>
                  </a:cubicBezTo>
                  <a:cubicBezTo>
                    <a:pt x="117055" y="21308"/>
                    <a:pt x="117055" y="21308"/>
                    <a:pt x="117055" y="21308"/>
                  </a:cubicBezTo>
                  <a:cubicBezTo>
                    <a:pt x="118159" y="15700"/>
                    <a:pt x="118159" y="15700"/>
                    <a:pt x="118159" y="15700"/>
                  </a:cubicBezTo>
                  <a:cubicBezTo>
                    <a:pt x="119631" y="13457"/>
                    <a:pt x="119631" y="13457"/>
                    <a:pt x="119631" y="13457"/>
                  </a:cubicBezTo>
                  <a:cubicBezTo>
                    <a:pt x="120000" y="13457"/>
                    <a:pt x="120000" y="13457"/>
                    <a:pt x="120000" y="13457"/>
                  </a:cubicBezTo>
                  <a:cubicBezTo>
                    <a:pt x="120000" y="0"/>
                    <a:pt x="120000" y="0"/>
                    <a:pt x="120000" y="0"/>
                  </a:cubicBezTo>
                  <a:lnTo>
                    <a:pt x="71042" y="157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0" name="Shape 1417">
              <a:extLst>
                <a:ext uri="{FF2B5EF4-FFF2-40B4-BE49-F238E27FC236}">
                  <a16:creationId xmlns:a16="http://schemas.microsoft.com/office/drawing/2014/main" id="{E20E4123-26F1-364B-22FC-27C057ABD0FB}"/>
                </a:ext>
              </a:extLst>
            </p:cNvPr>
            <p:cNvSpPr/>
            <p:nvPr/>
          </p:nvSpPr>
          <p:spPr>
            <a:xfrm>
              <a:off x="7342207" y="2606663"/>
              <a:ext cx="465457" cy="2057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63" y="28333"/>
                  </a:moveTo>
                  <a:cubicBezTo>
                    <a:pt x="118527" y="25833"/>
                    <a:pt x="118527" y="25833"/>
                    <a:pt x="118527" y="25833"/>
                  </a:cubicBezTo>
                  <a:cubicBezTo>
                    <a:pt x="117791" y="23333"/>
                    <a:pt x="117791" y="23333"/>
                    <a:pt x="117791" y="23333"/>
                  </a:cubicBezTo>
                  <a:cubicBezTo>
                    <a:pt x="116687" y="23333"/>
                    <a:pt x="116687" y="23333"/>
                    <a:pt x="116687" y="23333"/>
                  </a:cubicBezTo>
                  <a:cubicBezTo>
                    <a:pt x="116319" y="24166"/>
                    <a:pt x="116319" y="24166"/>
                    <a:pt x="116319" y="24166"/>
                  </a:cubicBezTo>
                  <a:cubicBezTo>
                    <a:pt x="115950" y="31666"/>
                    <a:pt x="115950" y="31666"/>
                    <a:pt x="115950" y="31666"/>
                  </a:cubicBezTo>
                  <a:cubicBezTo>
                    <a:pt x="115950" y="33333"/>
                    <a:pt x="115950" y="33333"/>
                    <a:pt x="115950" y="33333"/>
                  </a:cubicBezTo>
                  <a:cubicBezTo>
                    <a:pt x="114846" y="31666"/>
                    <a:pt x="114846" y="31666"/>
                    <a:pt x="114846" y="31666"/>
                  </a:cubicBezTo>
                  <a:cubicBezTo>
                    <a:pt x="114478" y="26666"/>
                    <a:pt x="114478" y="26666"/>
                    <a:pt x="114478" y="26666"/>
                  </a:cubicBezTo>
                  <a:cubicBezTo>
                    <a:pt x="113742" y="23333"/>
                    <a:pt x="113742" y="23333"/>
                    <a:pt x="113742" y="23333"/>
                  </a:cubicBezTo>
                  <a:cubicBezTo>
                    <a:pt x="112638" y="22500"/>
                    <a:pt x="112638" y="22500"/>
                    <a:pt x="112638" y="22500"/>
                  </a:cubicBezTo>
                  <a:cubicBezTo>
                    <a:pt x="110429" y="25000"/>
                    <a:pt x="110429" y="25000"/>
                    <a:pt x="110429" y="25000"/>
                  </a:cubicBezTo>
                  <a:cubicBezTo>
                    <a:pt x="109693" y="25000"/>
                    <a:pt x="109693" y="25000"/>
                    <a:pt x="109693" y="25000"/>
                  </a:cubicBezTo>
                  <a:cubicBezTo>
                    <a:pt x="107484" y="26666"/>
                    <a:pt x="107484" y="26666"/>
                    <a:pt x="107484" y="26666"/>
                  </a:cubicBezTo>
                  <a:cubicBezTo>
                    <a:pt x="106380" y="29166"/>
                    <a:pt x="106380" y="29166"/>
                    <a:pt x="106380" y="29166"/>
                  </a:cubicBezTo>
                  <a:cubicBezTo>
                    <a:pt x="105276" y="32500"/>
                    <a:pt x="105276" y="32500"/>
                    <a:pt x="105276" y="32500"/>
                  </a:cubicBezTo>
                  <a:cubicBezTo>
                    <a:pt x="104907" y="30833"/>
                    <a:pt x="104907" y="30833"/>
                    <a:pt x="104907" y="30833"/>
                  </a:cubicBezTo>
                  <a:cubicBezTo>
                    <a:pt x="104907" y="26666"/>
                    <a:pt x="104907" y="26666"/>
                    <a:pt x="104907" y="26666"/>
                  </a:cubicBezTo>
                  <a:cubicBezTo>
                    <a:pt x="104907" y="25000"/>
                    <a:pt x="104907" y="25000"/>
                    <a:pt x="104907" y="25000"/>
                  </a:cubicBezTo>
                  <a:cubicBezTo>
                    <a:pt x="104171" y="22500"/>
                    <a:pt x="104171" y="22500"/>
                    <a:pt x="104171" y="22500"/>
                  </a:cubicBezTo>
                  <a:cubicBezTo>
                    <a:pt x="103803" y="20833"/>
                    <a:pt x="103803" y="20833"/>
                    <a:pt x="103803" y="20833"/>
                  </a:cubicBezTo>
                  <a:cubicBezTo>
                    <a:pt x="103435" y="19166"/>
                    <a:pt x="103435" y="19166"/>
                    <a:pt x="103435" y="19166"/>
                  </a:cubicBezTo>
                  <a:cubicBezTo>
                    <a:pt x="103435" y="16666"/>
                    <a:pt x="103435" y="16666"/>
                    <a:pt x="103435" y="16666"/>
                  </a:cubicBezTo>
                  <a:cubicBezTo>
                    <a:pt x="103435" y="15000"/>
                    <a:pt x="103435" y="15000"/>
                    <a:pt x="103435" y="15000"/>
                  </a:cubicBezTo>
                  <a:cubicBezTo>
                    <a:pt x="104171" y="13333"/>
                    <a:pt x="104171" y="13333"/>
                    <a:pt x="104171" y="13333"/>
                  </a:cubicBezTo>
                  <a:cubicBezTo>
                    <a:pt x="104171" y="13333"/>
                    <a:pt x="104171" y="13333"/>
                    <a:pt x="104171" y="13333"/>
                  </a:cubicBezTo>
                  <a:cubicBezTo>
                    <a:pt x="104539" y="16666"/>
                    <a:pt x="104539" y="16666"/>
                    <a:pt x="104539" y="16666"/>
                  </a:cubicBezTo>
                  <a:cubicBezTo>
                    <a:pt x="104907" y="21666"/>
                    <a:pt x="104907" y="21666"/>
                    <a:pt x="104907" y="21666"/>
                  </a:cubicBezTo>
                  <a:cubicBezTo>
                    <a:pt x="105644" y="25833"/>
                    <a:pt x="105644" y="25833"/>
                    <a:pt x="105644" y="25833"/>
                  </a:cubicBezTo>
                  <a:cubicBezTo>
                    <a:pt x="106748" y="24166"/>
                    <a:pt x="106748" y="24166"/>
                    <a:pt x="106748" y="24166"/>
                  </a:cubicBezTo>
                  <a:cubicBezTo>
                    <a:pt x="107116" y="23333"/>
                    <a:pt x="107116" y="23333"/>
                    <a:pt x="107116" y="23333"/>
                  </a:cubicBezTo>
                  <a:cubicBezTo>
                    <a:pt x="108220" y="21666"/>
                    <a:pt x="108220" y="21666"/>
                    <a:pt x="108220" y="21666"/>
                  </a:cubicBezTo>
                  <a:cubicBezTo>
                    <a:pt x="108588" y="21666"/>
                    <a:pt x="108588" y="21666"/>
                    <a:pt x="108588" y="21666"/>
                  </a:cubicBezTo>
                  <a:cubicBezTo>
                    <a:pt x="110061" y="20000"/>
                    <a:pt x="110061" y="20000"/>
                    <a:pt x="110061" y="20000"/>
                  </a:cubicBezTo>
                  <a:cubicBezTo>
                    <a:pt x="110429" y="18333"/>
                    <a:pt x="110429" y="18333"/>
                    <a:pt x="110429" y="18333"/>
                  </a:cubicBezTo>
                  <a:cubicBezTo>
                    <a:pt x="112269" y="18333"/>
                    <a:pt x="112269" y="18333"/>
                    <a:pt x="112269" y="18333"/>
                  </a:cubicBezTo>
                  <a:cubicBezTo>
                    <a:pt x="112638" y="15833"/>
                    <a:pt x="112638" y="15833"/>
                    <a:pt x="112638" y="15833"/>
                  </a:cubicBezTo>
                  <a:cubicBezTo>
                    <a:pt x="113006" y="15000"/>
                    <a:pt x="113006" y="15000"/>
                    <a:pt x="113006" y="15000"/>
                  </a:cubicBezTo>
                  <a:cubicBezTo>
                    <a:pt x="113006" y="15000"/>
                    <a:pt x="112638" y="14166"/>
                    <a:pt x="112638" y="13333"/>
                  </a:cubicBezTo>
                  <a:cubicBezTo>
                    <a:pt x="112269" y="13333"/>
                    <a:pt x="112269" y="13333"/>
                    <a:pt x="112269" y="13333"/>
                  </a:cubicBezTo>
                  <a:cubicBezTo>
                    <a:pt x="111533" y="10833"/>
                    <a:pt x="111533" y="10833"/>
                    <a:pt x="111533" y="10833"/>
                  </a:cubicBezTo>
                  <a:cubicBezTo>
                    <a:pt x="111533" y="10000"/>
                    <a:pt x="111533" y="10000"/>
                    <a:pt x="111533" y="10000"/>
                  </a:cubicBezTo>
                  <a:cubicBezTo>
                    <a:pt x="111901" y="10000"/>
                    <a:pt x="111901" y="10000"/>
                    <a:pt x="111901" y="10000"/>
                  </a:cubicBezTo>
                  <a:cubicBezTo>
                    <a:pt x="113742" y="11666"/>
                    <a:pt x="113742" y="11666"/>
                    <a:pt x="113742" y="11666"/>
                  </a:cubicBezTo>
                  <a:cubicBezTo>
                    <a:pt x="114846" y="11666"/>
                    <a:pt x="114846" y="11666"/>
                    <a:pt x="114846" y="11666"/>
                  </a:cubicBezTo>
                  <a:cubicBezTo>
                    <a:pt x="114846" y="9166"/>
                    <a:pt x="114846" y="9166"/>
                    <a:pt x="114846" y="9166"/>
                  </a:cubicBezTo>
                  <a:cubicBezTo>
                    <a:pt x="113742" y="5833"/>
                    <a:pt x="113742" y="5833"/>
                    <a:pt x="113742" y="5833"/>
                  </a:cubicBezTo>
                  <a:cubicBezTo>
                    <a:pt x="113374" y="3333"/>
                    <a:pt x="113374" y="3333"/>
                    <a:pt x="113374" y="3333"/>
                  </a:cubicBezTo>
                  <a:cubicBezTo>
                    <a:pt x="112269" y="0"/>
                    <a:pt x="112269" y="0"/>
                    <a:pt x="112269" y="0"/>
                  </a:cubicBezTo>
                  <a:cubicBezTo>
                    <a:pt x="80245" y="15000"/>
                    <a:pt x="80245" y="15000"/>
                    <a:pt x="80245" y="15000"/>
                  </a:cubicBezTo>
                  <a:cubicBezTo>
                    <a:pt x="57055" y="23333"/>
                    <a:pt x="57055" y="23333"/>
                    <a:pt x="57055" y="23333"/>
                  </a:cubicBezTo>
                  <a:cubicBezTo>
                    <a:pt x="34601" y="29166"/>
                    <a:pt x="34601" y="29166"/>
                    <a:pt x="34601" y="29166"/>
                  </a:cubicBezTo>
                  <a:cubicBezTo>
                    <a:pt x="34601" y="39166"/>
                    <a:pt x="34601" y="39166"/>
                    <a:pt x="34601" y="39166"/>
                  </a:cubicBezTo>
                  <a:cubicBezTo>
                    <a:pt x="34233" y="39166"/>
                    <a:pt x="34233" y="39166"/>
                    <a:pt x="34233" y="39166"/>
                  </a:cubicBezTo>
                  <a:cubicBezTo>
                    <a:pt x="32760" y="40833"/>
                    <a:pt x="32760" y="40833"/>
                    <a:pt x="32760" y="40833"/>
                  </a:cubicBezTo>
                  <a:cubicBezTo>
                    <a:pt x="31656" y="45000"/>
                    <a:pt x="31656" y="45000"/>
                    <a:pt x="31656" y="45000"/>
                  </a:cubicBezTo>
                  <a:cubicBezTo>
                    <a:pt x="31288" y="48333"/>
                    <a:pt x="31288" y="48333"/>
                    <a:pt x="31288" y="48333"/>
                  </a:cubicBezTo>
                  <a:cubicBezTo>
                    <a:pt x="27239" y="50000"/>
                    <a:pt x="27239" y="50000"/>
                    <a:pt x="27239" y="50000"/>
                  </a:cubicBezTo>
                  <a:cubicBezTo>
                    <a:pt x="25398" y="55000"/>
                    <a:pt x="25398" y="55000"/>
                    <a:pt x="25398" y="55000"/>
                  </a:cubicBezTo>
                  <a:cubicBezTo>
                    <a:pt x="23926" y="58333"/>
                    <a:pt x="23926" y="58333"/>
                    <a:pt x="23926" y="58333"/>
                  </a:cubicBezTo>
                  <a:cubicBezTo>
                    <a:pt x="22822" y="55000"/>
                    <a:pt x="22822" y="55000"/>
                    <a:pt x="22822" y="55000"/>
                  </a:cubicBezTo>
                  <a:cubicBezTo>
                    <a:pt x="21717" y="55000"/>
                    <a:pt x="21717" y="55000"/>
                    <a:pt x="21717" y="55000"/>
                  </a:cubicBezTo>
                  <a:cubicBezTo>
                    <a:pt x="20245" y="60000"/>
                    <a:pt x="20245" y="60000"/>
                    <a:pt x="20245" y="60000"/>
                  </a:cubicBezTo>
                  <a:cubicBezTo>
                    <a:pt x="19509" y="63333"/>
                    <a:pt x="19509" y="63333"/>
                    <a:pt x="19509" y="63333"/>
                  </a:cubicBezTo>
                  <a:cubicBezTo>
                    <a:pt x="17668" y="65833"/>
                    <a:pt x="17668" y="65833"/>
                    <a:pt x="17668" y="65833"/>
                  </a:cubicBezTo>
                  <a:cubicBezTo>
                    <a:pt x="5153" y="82500"/>
                    <a:pt x="5153" y="82500"/>
                    <a:pt x="5153" y="82500"/>
                  </a:cubicBezTo>
                  <a:cubicBezTo>
                    <a:pt x="4049" y="85833"/>
                    <a:pt x="4049" y="85833"/>
                    <a:pt x="4049" y="85833"/>
                  </a:cubicBezTo>
                  <a:cubicBezTo>
                    <a:pt x="4417" y="89166"/>
                    <a:pt x="4417" y="89166"/>
                    <a:pt x="4417" y="89166"/>
                  </a:cubicBezTo>
                  <a:cubicBezTo>
                    <a:pt x="2944" y="91666"/>
                    <a:pt x="2944" y="91666"/>
                    <a:pt x="2944" y="91666"/>
                  </a:cubicBezTo>
                  <a:cubicBezTo>
                    <a:pt x="1840" y="91666"/>
                    <a:pt x="1840" y="91666"/>
                    <a:pt x="1840" y="91666"/>
                  </a:cubicBezTo>
                  <a:cubicBezTo>
                    <a:pt x="368" y="95000"/>
                    <a:pt x="368" y="95000"/>
                    <a:pt x="368" y="95000"/>
                  </a:cubicBezTo>
                  <a:cubicBezTo>
                    <a:pt x="368" y="97500"/>
                    <a:pt x="368" y="97500"/>
                    <a:pt x="368" y="97500"/>
                  </a:cubicBezTo>
                  <a:cubicBezTo>
                    <a:pt x="0" y="102500"/>
                    <a:pt x="0" y="102500"/>
                    <a:pt x="0" y="102500"/>
                  </a:cubicBezTo>
                  <a:cubicBezTo>
                    <a:pt x="0" y="103333"/>
                    <a:pt x="0" y="103333"/>
                    <a:pt x="0" y="103333"/>
                  </a:cubicBezTo>
                  <a:cubicBezTo>
                    <a:pt x="0" y="103333"/>
                    <a:pt x="0" y="103333"/>
                    <a:pt x="0" y="103333"/>
                  </a:cubicBezTo>
                  <a:cubicBezTo>
                    <a:pt x="20613" y="98333"/>
                    <a:pt x="20613" y="98333"/>
                    <a:pt x="20613" y="98333"/>
                  </a:cubicBezTo>
                  <a:cubicBezTo>
                    <a:pt x="26871" y="87500"/>
                    <a:pt x="26871" y="87500"/>
                    <a:pt x="26871" y="87500"/>
                  </a:cubicBezTo>
                  <a:cubicBezTo>
                    <a:pt x="30552" y="86666"/>
                    <a:pt x="30552" y="86666"/>
                    <a:pt x="30552" y="86666"/>
                  </a:cubicBezTo>
                  <a:cubicBezTo>
                    <a:pt x="33128" y="86666"/>
                    <a:pt x="33128" y="86666"/>
                    <a:pt x="33128" y="86666"/>
                  </a:cubicBezTo>
                  <a:cubicBezTo>
                    <a:pt x="37546" y="88333"/>
                    <a:pt x="37546" y="88333"/>
                    <a:pt x="37546" y="88333"/>
                  </a:cubicBezTo>
                  <a:cubicBezTo>
                    <a:pt x="39754" y="87500"/>
                    <a:pt x="39754" y="87500"/>
                    <a:pt x="39754" y="87500"/>
                  </a:cubicBezTo>
                  <a:cubicBezTo>
                    <a:pt x="40858" y="86666"/>
                    <a:pt x="40858" y="86666"/>
                    <a:pt x="40858" y="86666"/>
                  </a:cubicBezTo>
                  <a:cubicBezTo>
                    <a:pt x="42699" y="84166"/>
                    <a:pt x="42699" y="84166"/>
                    <a:pt x="42699" y="84166"/>
                  </a:cubicBezTo>
                  <a:cubicBezTo>
                    <a:pt x="45276" y="83333"/>
                    <a:pt x="45276" y="83333"/>
                    <a:pt x="45276" y="83333"/>
                  </a:cubicBezTo>
                  <a:cubicBezTo>
                    <a:pt x="48588" y="84166"/>
                    <a:pt x="48588" y="84166"/>
                    <a:pt x="48588" y="84166"/>
                  </a:cubicBezTo>
                  <a:cubicBezTo>
                    <a:pt x="50797" y="86666"/>
                    <a:pt x="50797" y="86666"/>
                    <a:pt x="50797" y="86666"/>
                  </a:cubicBezTo>
                  <a:cubicBezTo>
                    <a:pt x="52269" y="95000"/>
                    <a:pt x="52269" y="95000"/>
                    <a:pt x="52269" y="95000"/>
                  </a:cubicBezTo>
                  <a:cubicBezTo>
                    <a:pt x="66993" y="88333"/>
                    <a:pt x="66993" y="88333"/>
                    <a:pt x="66993" y="88333"/>
                  </a:cubicBezTo>
                  <a:cubicBezTo>
                    <a:pt x="86134" y="120000"/>
                    <a:pt x="86134" y="120000"/>
                    <a:pt x="86134" y="120000"/>
                  </a:cubicBezTo>
                  <a:cubicBezTo>
                    <a:pt x="89447" y="116666"/>
                    <a:pt x="89447" y="116666"/>
                    <a:pt x="89447" y="116666"/>
                  </a:cubicBezTo>
                  <a:cubicBezTo>
                    <a:pt x="90184" y="116666"/>
                    <a:pt x="90184" y="116666"/>
                    <a:pt x="90184" y="116666"/>
                  </a:cubicBezTo>
                  <a:cubicBezTo>
                    <a:pt x="93496" y="115833"/>
                    <a:pt x="93496" y="115833"/>
                    <a:pt x="93496" y="115833"/>
                  </a:cubicBezTo>
                  <a:cubicBezTo>
                    <a:pt x="94233" y="113333"/>
                    <a:pt x="94233" y="113333"/>
                    <a:pt x="94233" y="113333"/>
                  </a:cubicBezTo>
                  <a:cubicBezTo>
                    <a:pt x="95337" y="110833"/>
                    <a:pt x="95337" y="110833"/>
                    <a:pt x="95337" y="110833"/>
                  </a:cubicBezTo>
                  <a:cubicBezTo>
                    <a:pt x="95705" y="103333"/>
                    <a:pt x="95705" y="103333"/>
                    <a:pt x="95705" y="103333"/>
                  </a:cubicBezTo>
                  <a:cubicBezTo>
                    <a:pt x="96809" y="97500"/>
                    <a:pt x="96809" y="97500"/>
                    <a:pt x="96809" y="97500"/>
                  </a:cubicBezTo>
                  <a:cubicBezTo>
                    <a:pt x="98282" y="92500"/>
                    <a:pt x="98282" y="92500"/>
                    <a:pt x="98282" y="92500"/>
                  </a:cubicBezTo>
                  <a:cubicBezTo>
                    <a:pt x="99754" y="90000"/>
                    <a:pt x="99754" y="90000"/>
                    <a:pt x="99754" y="90000"/>
                  </a:cubicBezTo>
                  <a:cubicBezTo>
                    <a:pt x="99754" y="88333"/>
                    <a:pt x="99754" y="88333"/>
                    <a:pt x="99754" y="88333"/>
                  </a:cubicBezTo>
                  <a:cubicBezTo>
                    <a:pt x="99386" y="85833"/>
                    <a:pt x="99386" y="85833"/>
                    <a:pt x="99386" y="85833"/>
                  </a:cubicBezTo>
                  <a:cubicBezTo>
                    <a:pt x="99018" y="84166"/>
                    <a:pt x="99018" y="84166"/>
                    <a:pt x="99018" y="84166"/>
                  </a:cubicBezTo>
                  <a:cubicBezTo>
                    <a:pt x="99386" y="83333"/>
                    <a:pt x="99386" y="83333"/>
                    <a:pt x="99386" y="83333"/>
                  </a:cubicBezTo>
                  <a:cubicBezTo>
                    <a:pt x="99386" y="81666"/>
                    <a:pt x="99386" y="81666"/>
                    <a:pt x="99386" y="81666"/>
                  </a:cubicBezTo>
                  <a:cubicBezTo>
                    <a:pt x="99754" y="80833"/>
                    <a:pt x="99754" y="80833"/>
                    <a:pt x="99754" y="80833"/>
                  </a:cubicBezTo>
                  <a:cubicBezTo>
                    <a:pt x="100122" y="80833"/>
                    <a:pt x="100122" y="80833"/>
                    <a:pt x="100122" y="80833"/>
                  </a:cubicBezTo>
                  <a:cubicBezTo>
                    <a:pt x="100490" y="81666"/>
                    <a:pt x="100490" y="81666"/>
                    <a:pt x="100490" y="81666"/>
                  </a:cubicBezTo>
                  <a:cubicBezTo>
                    <a:pt x="100858" y="85000"/>
                    <a:pt x="100858" y="85000"/>
                    <a:pt x="100858" y="85000"/>
                  </a:cubicBezTo>
                  <a:cubicBezTo>
                    <a:pt x="102331" y="83333"/>
                    <a:pt x="102331" y="83333"/>
                    <a:pt x="102331" y="83333"/>
                  </a:cubicBezTo>
                  <a:cubicBezTo>
                    <a:pt x="103435" y="82500"/>
                    <a:pt x="103435" y="82500"/>
                    <a:pt x="103435" y="82500"/>
                  </a:cubicBezTo>
                  <a:cubicBezTo>
                    <a:pt x="103435" y="80833"/>
                    <a:pt x="103435" y="80833"/>
                    <a:pt x="103435" y="80833"/>
                  </a:cubicBezTo>
                  <a:cubicBezTo>
                    <a:pt x="103435" y="79166"/>
                    <a:pt x="103435" y="79166"/>
                    <a:pt x="103435" y="79166"/>
                  </a:cubicBezTo>
                  <a:cubicBezTo>
                    <a:pt x="104171" y="78333"/>
                    <a:pt x="104171" y="78333"/>
                    <a:pt x="104171" y="78333"/>
                  </a:cubicBezTo>
                  <a:cubicBezTo>
                    <a:pt x="104171" y="77500"/>
                    <a:pt x="104171" y="77500"/>
                    <a:pt x="104171" y="77500"/>
                  </a:cubicBezTo>
                  <a:cubicBezTo>
                    <a:pt x="104907" y="79166"/>
                    <a:pt x="104907" y="79166"/>
                    <a:pt x="104907" y="79166"/>
                  </a:cubicBezTo>
                  <a:cubicBezTo>
                    <a:pt x="106748" y="77500"/>
                    <a:pt x="106748" y="77500"/>
                    <a:pt x="106748" y="77500"/>
                  </a:cubicBezTo>
                  <a:cubicBezTo>
                    <a:pt x="108220" y="75833"/>
                    <a:pt x="108220" y="75833"/>
                    <a:pt x="108220" y="75833"/>
                  </a:cubicBezTo>
                  <a:cubicBezTo>
                    <a:pt x="108957" y="75833"/>
                    <a:pt x="108957" y="75833"/>
                    <a:pt x="108957" y="75833"/>
                  </a:cubicBezTo>
                  <a:cubicBezTo>
                    <a:pt x="110061" y="74166"/>
                    <a:pt x="110061" y="74166"/>
                    <a:pt x="110061" y="74166"/>
                  </a:cubicBezTo>
                  <a:cubicBezTo>
                    <a:pt x="110797" y="73333"/>
                    <a:pt x="110797" y="73333"/>
                    <a:pt x="110797" y="73333"/>
                  </a:cubicBezTo>
                  <a:cubicBezTo>
                    <a:pt x="110797" y="72500"/>
                    <a:pt x="110797" y="72500"/>
                    <a:pt x="110797" y="72500"/>
                  </a:cubicBezTo>
                  <a:cubicBezTo>
                    <a:pt x="112269" y="75000"/>
                    <a:pt x="112269" y="75000"/>
                    <a:pt x="112269" y="75000"/>
                  </a:cubicBezTo>
                  <a:cubicBezTo>
                    <a:pt x="113006" y="71666"/>
                    <a:pt x="113006" y="71666"/>
                    <a:pt x="113006" y="71666"/>
                  </a:cubicBezTo>
                  <a:cubicBezTo>
                    <a:pt x="113374" y="67500"/>
                    <a:pt x="113374" y="67500"/>
                    <a:pt x="113374" y="67500"/>
                  </a:cubicBezTo>
                  <a:cubicBezTo>
                    <a:pt x="113742" y="65833"/>
                    <a:pt x="113742" y="65833"/>
                    <a:pt x="113742" y="65833"/>
                  </a:cubicBezTo>
                  <a:cubicBezTo>
                    <a:pt x="114110" y="64166"/>
                    <a:pt x="114110" y="64166"/>
                    <a:pt x="114110" y="64166"/>
                  </a:cubicBezTo>
                  <a:cubicBezTo>
                    <a:pt x="114110" y="64166"/>
                    <a:pt x="113742" y="61666"/>
                    <a:pt x="113374" y="62500"/>
                  </a:cubicBezTo>
                  <a:cubicBezTo>
                    <a:pt x="113006" y="62500"/>
                    <a:pt x="111901" y="63333"/>
                    <a:pt x="111901" y="63333"/>
                  </a:cubicBezTo>
                  <a:cubicBezTo>
                    <a:pt x="111533" y="65000"/>
                    <a:pt x="111533" y="65000"/>
                    <a:pt x="111533" y="65000"/>
                  </a:cubicBezTo>
                  <a:cubicBezTo>
                    <a:pt x="110797" y="65000"/>
                    <a:pt x="110797" y="65000"/>
                    <a:pt x="110797" y="65000"/>
                  </a:cubicBezTo>
                  <a:cubicBezTo>
                    <a:pt x="110061" y="66666"/>
                    <a:pt x="110061" y="66666"/>
                    <a:pt x="110061" y="66666"/>
                  </a:cubicBezTo>
                  <a:cubicBezTo>
                    <a:pt x="108220" y="69166"/>
                    <a:pt x="108220" y="69166"/>
                    <a:pt x="108220" y="69166"/>
                  </a:cubicBezTo>
                  <a:cubicBezTo>
                    <a:pt x="107116" y="69166"/>
                    <a:pt x="107116" y="69166"/>
                    <a:pt x="107116" y="69166"/>
                  </a:cubicBezTo>
                  <a:cubicBezTo>
                    <a:pt x="104171" y="67500"/>
                    <a:pt x="104171" y="67500"/>
                    <a:pt x="104171" y="67500"/>
                  </a:cubicBezTo>
                  <a:cubicBezTo>
                    <a:pt x="104171" y="65833"/>
                    <a:pt x="104171" y="65833"/>
                    <a:pt x="104171" y="65833"/>
                  </a:cubicBezTo>
                  <a:cubicBezTo>
                    <a:pt x="104171" y="64166"/>
                    <a:pt x="104171" y="64166"/>
                    <a:pt x="104171" y="64166"/>
                  </a:cubicBezTo>
                  <a:cubicBezTo>
                    <a:pt x="104539" y="63333"/>
                    <a:pt x="104539" y="63333"/>
                    <a:pt x="104539" y="63333"/>
                  </a:cubicBezTo>
                  <a:cubicBezTo>
                    <a:pt x="105276" y="63333"/>
                    <a:pt x="105276" y="63333"/>
                    <a:pt x="105276" y="63333"/>
                  </a:cubicBezTo>
                  <a:cubicBezTo>
                    <a:pt x="106012" y="64166"/>
                    <a:pt x="106012" y="64166"/>
                    <a:pt x="106012" y="64166"/>
                  </a:cubicBezTo>
                  <a:cubicBezTo>
                    <a:pt x="107852" y="64166"/>
                    <a:pt x="107852" y="64166"/>
                    <a:pt x="107852" y="64166"/>
                  </a:cubicBezTo>
                  <a:cubicBezTo>
                    <a:pt x="108957" y="62500"/>
                    <a:pt x="108957" y="62500"/>
                    <a:pt x="108957" y="62500"/>
                  </a:cubicBezTo>
                  <a:cubicBezTo>
                    <a:pt x="108957" y="60833"/>
                    <a:pt x="108957" y="60833"/>
                    <a:pt x="108957" y="60833"/>
                  </a:cubicBezTo>
                  <a:cubicBezTo>
                    <a:pt x="108588" y="59166"/>
                    <a:pt x="108588" y="59166"/>
                    <a:pt x="108588" y="59166"/>
                  </a:cubicBezTo>
                  <a:cubicBezTo>
                    <a:pt x="108957" y="56666"/>
                    <a:pt x="108957" y="56666"/>
                    <a:pt x="108957" y="56666"/>
                  </a:cubicBezTo>
                  <a:cubicBezTo>
                    <a:pt x="109325" y="56666"/>
                    <a:pt x="109325" y="56666"/>
                    <a:pt x="109325" y="56666"/>
                  </a:cubicBezTo>
                  <a:cubicBezTo>
                    <a:pt x="110061" y="55000"/>
                    <a:pt x="110061" y="55000"/>
                    <a:pt x="110061" y="55000"/>
                  </a:cubicBezTo>
                  <a:cubicBezTo>
                    <a:pt x="110061" y="53333"/>
                    <a:pt x="110061" y="53333"/>
                    <a:pt x="110061" y="53333"/>
                  </a:cubicBezTo>
                  <a:cubicBezTo>
                    <a:pt x="108957" y="53333"/>
                    <a:pt x="108957" y="53333"/>
                    <a:pt x="108957" y="53333"/>
                  </a:cubicBezTo>
                  <a:cubicBezTo>
                    <a:pt x="106748" y="50833"/>
                    <a:pt x="106748" y="50833"/>
                    <a:pt x="106748" y="50833"/>
                  </a:cubicBezTo>
                  <a:cubicBezTo>
                    <a:pt x="104171" y="50000"/>
                    <a:pt x="104171" y="50000"/>
                    <a:pt x="104171" y="50000"/>
                  </a:cubicBezTo>
                  <a:cubicBezTo>
                    <a:pt x="103067" y="48333"/>
                    <a:pt x="103067" y="48333"/>
                    <a:pt x="103067" y="48333"/>
                  </a:cubicBezTo>
                  <a:cubicBezTo>
                    <a:pt x="103067" y="47500"/>
                    <a:pt x="103067" y="47500"/>
                    <a:pt x="103067" y="47500"/>
                  </a:cubicBezTo>
                  <a:cubicBezTo>
                    <a:pt x="104539" y="47500"/>
                    <a:pt x="104539" y="47500"/>
                    <a:pt x="104539" y="47500"/>
                  </a:cubicBezTo>
                  <a:cubicBezTo>
                    <a:pt x="106748" y="47500"/>
                    <a:pt x="106748" y="47500"/>
                    <a:pt x="106748" y="47500"/>
                  </a:cubicBezTo>
                  <a:cubicBezTo>
                    <a:pt x="108220" y="49166"/>
                    <a:pt x="108220" y="49166"/>
                    <a:pt x="108220" y="49166"/>
                  </a:cubicBezTo>
                  <a:cubicBezTo>
                    <a:pt x="108588" y="47500"/>
                    <a:pt x="108588" y="47500"/>
                    <a:pt x="108588" y="47500"/>
                  </a:cubicBezTo>
                  <a:cubicBezTo>
                    <a:pt x="108220" y="45833"/>
                    <a:pt x="108220" y="45833"/>
                    <a:pt x="108220" y="45833"/>
                  </a:cubicBezTo>
                  <a:cubicBezTo>
                    <a:pt x="107852" y="45000"/>
                    <a:pt x="107852" y="45000"/>
                    <a:pt x="107852" y="45000"/>
                  </a:cubicBezTo>
                  <a:cubicBezTo>
                    <a:pt x="107484" y="43333"/>
                    <a:pt x="107484" y="43333"/>
                    <a:pt x="107484" y="43333"/>
                  </a:cubicBezTo>
                  <a:cubicBezTo>
                    <a:pt x="108220" y="42500"/>
                    <a:pt x="108220" y="42500"/>
                    <a:pt x="108220" y="42500"/>
                  </a:cubicBezTo>
                  <a:cubicBezTo>
                    <a:pt x="109325" y="42500"/>
                    <a:pt x="109325" y="42500"/>
                    <a:pt x="109325" y="42500"/>
                  </a:cubicBezTo>
                  <a:cubicBezTo>
                    <a:pt x="109693" y="46666"/>
                    <a:pt x="109693" y="46666"/>
                    <a:pt x="109693" y="46666"/>
                  </a:cubicBezTo>
                  <a:cubicBezTo>
                    <a:pt x="110429" y="48333"/>
                    <a:pt x="110429" y="48333"/>
                    <a:pt x="110429" y="48333"/>
                  </a:cubicBezTo>
                  <a:cubicBezTo>
                    <a:pt x="111533" y="48333"/>
                    <a:pt x="111533" y="48333"/>
                    <a:pt x="111533" y="48333"/>
                  </a:cubicBezTo>
                  <a:cubicBezTo>
                    <a:pt x="111901" y="47500"/>
                    <a:pt x="111901" y="47500"/>
                    <a:pt x="111901" y="47500"/>
                  </a:cubicBezTo>
                  <a:cubicBezTo>
                    <a:pt x="112638" y="48333"/>
                    <a:pt x="112638" y="48333"/>
                    <a:pt x="112638" y="48333"/>
                  </a:cubicBezTo>
                  <a:cubicBezTo>
                    <a:pt x="114110" y="48333"/>
                    <a:pt x="114110" y="48333"/>
                    <a:pt x="114110" y="48333"/>
                  </a:cubicBezTo>
                  <a:cubicBezTo>
                    <a:pt x="116319" y="48333"/>
                    <a:pt x="116319" y="48333"/>
                    <a:pt x="116319" y="48333"/>
                  </a:cubicBezTo>
                  <a:cubicBezTo>
                    <a:pt x="116687" y="47500"/>
                    <a:pt x="116687" y="47500"/>
                    <a:pt x="116687" y="47500"/>
                  </a:cubicBezTo>
                  <a:cubicBezTo>
                    <a:pt x="116687" y="44166"/>
                    <a:pt x="116687" y="44166"/>
                    <a:pt x="116687" y="44166"/>
                  </a:cubicBezTo>
                  <a:cubicBezTo>
                    <a:pt x="117055" y="42500"/>
                    <a:pt x="117055" y="42500"/>
                    <a:pt x="117055" y="42500"/>
                  </a:cubicBezTo>
                  <a:cubicBezTo>
                    <a:pt x="117423" y="40000"/>
                    <a:pt x="117423" y="40000"/>
                    <a:pt x="117423" y="40000"/>
                  </a:cubicBezTo>
                  <a:cubicBezTo>
                    <a:pt x="117423" y="38333"/>
                    <a:pt x="117423" y="38333"/>
                    <a:pt x="117423" y="38333"/>
                  </a:cubicBezTo>
                  <a:cubicBezTo>
                    <a:pt x="117791" y="35000"/>
                    <a:pt x="117791" y="35000"/>
                    <a:pt x="117791" y="35000"/>
                  </a:cubicBezTo>
                  <a:cubicBezTo>
                    <a:pt x="118527" y="35000"/>
                    <a:pt x="118527" y="35000"/>
                    <a:pt x="118527" y="35000"/>
                  </a:cubicBezTo>
                  <a:cubicBezTo>
                    <a:pt x="118895" y="36666"/>
                    <a:pt x="118895" y="36666"/>
                    <a:pt x="118895" y="36666"/>
                  </a:cubicBezTo>
                  <a:cubicBezTo>
                    <a:pt x="119631" y="35000"/>
                    <a:pt x="119631" y="35000"/>
                    <a:pt x="119631" y="35000"/>
                  </a:cubicBezTo>
                  <a:cubicBezTo>
                    <a:pt x="119631" y="32500"/>
                    <a:pt x="119631" y="32500"/>
                    <a:pt x="119631" y="32500"/>
                  </a:cubicBezTo>
                  <a:cubicBezTo>
                    <a:pt x="120000" y="30833"/>
                    <a:pt x="120000" y="30833"/>
                    <a:pt x="120000" y="30833"/>
                  </a:cubicBezTo>
                  <a:lnTo>
                    <a:pt x="119263" y="2833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1" name="Shape 1418">
              <a:extLst>
                <a:ext uri="{FF2B5EF4-FFF2-40B4-BE49-F238E27FC236}">
                  <a16:creationId xmlns:a16="http://schemas.microsoft.com/office/drawing/2014/main" id="{CF8EB99C-2D10-00C5-54CD-FFFEFD2F0C77}"/>
                </a:ext>
              </a:extLst>
            </p:cNvPr>
            <p:cNvSpPr/>
            <p:nvPr/>
          </p:nvSpPr>
          <p:spPr>
            <a:xfrm>
              <a:off x="7274749" y="2775308"/>
              <a:ext cx="286694" cy="3086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208" y="71111"/>
                  </a:moveTo>
                  <a:cubicBezTo>
                    <a:pt x="117014" y="70555"/>
                    <a:pt x="117014" y="70555"/>
                    <a:pt x="117014" y="70555"/>
                  </a:cubicBezTo>
                  <a:cubicBezTo>
                    <a:pt x="116417" y="68888"/>
                    <a:pt x="116417" y="68888"/>
                    <a:pt x="116417" y="68888"/>
                  </a:cubicBezTo>
                  <a:cubicBezTo>
                    <a:pt x="116417" y="66666"/>
                    <a:pt x="116417" y="66666"/>
                    <a:pt x="116417" y="66666"/>
                  </a:cubicBezTo>
                  <a:cubicBezTo>
                    <a:pt x="116417" y="66111"/>
                    <a:pt x="116417" y="66111"/>
                    <a:pt x="116417" y="66111"/>
                  </a:cubicBezTo>
                  <a:cubicBezTo>
                    <a:pt x="114029" y="63888"/>
                    <a:pt x="114029" y="63888"/>
                    <a:pt x="114029" y="63888"/>
                  </a:cubicBezTo>
                  <a:cubicBezTo>
                    <a:pt x="113432" y="62222"/>
                    <a:pt x="113432" y="62222"/>
                    <a:pt x="113432" y="62222"/>
                  </a:cubicBezTo>
                  <a:cubicBezTo>
                    <a:pt x="113432" y="61111"/>
                    <a:pt x="113432" y="61111"/>
                    <a:pt x="113432" y="61111"/>
                  </a:cubicBezTo>
                  <a:cubicBezTo>
                    <a:pt x="113432" y="60555"/>
                    <a:pt x="113432" y="60555"/>
                    <a:pt x="113432" y="60555"/>
                  </a:cubicBezTo>
                  <a:cubicBezTo>
                    <a:pt x="111641" y="59444"/>
                    <a:pt x="111641" y="59444"/>
                    <a:pt x="111641" y="59444"/>
                  </a:cubicBezTo>
                  <a:cubicBezTo>
                    <a:pt x="109850" y="58888"/>
                    <a:pt x="109850" y="58888"/>
                    <a:pt x="109850" y="58888"/>
                  </a:cubicBezTo>
                  <a:cubicBezTo>
                    <a:pt x="109253" y="58888"/>
                    <a:pt x="109253" y="58888"/>
                    <a:pt x="109253" y="58888"/>
                  </a:cubicBezTo>
                  <a:cubicBezTo>
                    <a:pt x="108656" y="57777"/>
                    <a:pt x="108656" y="57777"/>
                    <a:pt x="108656" y="57777"/>
                  </a:cubicBezTo>
                  <a:cubicBezTo>
                    <a:pt x="108059" y="56111"/>
                    <a:pt x="108059" y="56111"/>
                    <a:pt x="108059" y="56111"/>
                  </a:cubicBezTo>
                  <a:cubicBezTo>
                    <a:pt x="108059" y="55000"/>
                    <a:pt x="108059" y="55000"/>
                    <a:pt x="108059" y="55000"/>
                  </a:cubicBezTo>
                  <a:cubicBezTo>
                    <a:pt x="106865" y="53333"/>
                    <a:pt x="106865" y="53333"/>
                    <a:pt x="106865" y="53333"/>
                  </a:cubicBezTo>
                  <a:cubicBezTo>
                    <a:pt x="105074" y="50555"/>
                    <a:pt x="105074" y="50555"/>
                    <a:pt x="105074" y="50555"/>
                  </a:cubicBezTo>
                  <a:cubicBezTo>
                    <a:pt x="103880" y="49444"/>
                    <a:pt x="103880" y="49444"/>
                    <a:pt x="103880" y="49444"/>
                  </a:cubicBezTo>
                  <a:cubicBezTo>
                    <a:pt x="102089" y="48333"/>
                    <a:pt x="102089" y="48333"/>
                    <a:pt x="102089" y="48333"/>
                  </a:cubicBezTo>
                  <a:cubicBezTo>
                    <a:pt x="100298" y="46666"/>
                    <a:pt x="100298" y="46666"/>
                    <a:pt x="100298" y="46666"/>
                  </a:cubicBezTo>
                  <a:cubicBezTo>
                    <a:pt x="98507" y="45000"/>
                    <a:pt x="98507" y="45000"/>
                    <a:pt x="98507" y="45000"/>
                  </a:cubicBezTo>
                  <a:cubicBezTo>
                    <a:pt x="94328" y="43333"/>
                    <a:pt x="94328" y="43333"/>
                    <a:pt x="94328" y="43333"/>
                  </a:cubicBezTo>
                  <a:cubicBezTo>
                    <a:pt x="91343" y="39444"/>
                    <a:pt x="91343" y="39444"/>
                    <a:pt x="91343" y="39444"/>
                  </a:cubicBezTo>
                  <a:cubicBezTo>
                    <a:pt x="87761" y="35000"/>
                    <a:pt x="87761" y="35000"/>
                    <a:pt x="87761" y="35000"/>
                  </a:cubicBezTo>
                  <a:cubicBezTo>
                    <a:pt x="84776" y="32777"/>
                    <a:pt x="84776" y="32777"/>
                    <a:pt x="84776" y="32777"/>
                  </a:cubicBezTo>
                  <a:cubicBezTo>
                    <a:pt x="75223" y="25555"/>
                    <a:pt x="75223" y="25555"/>
                    <a:pt x="75223" y="25555"/>
                  </a:cubicBezTo>
                  <a:cubicBezTo>
                    <a:pt x="72238" y="22222"/>
                    <a:pt x="72238" y="22222"/>
                    <a:pt x="72238" y="22222"/>
                  </a:cubicBezTo>
                  <a:cubicBezTo>
                    <a:pt x="69253" y="19444"/>
                    <a:pt x="69253" y="19444"/>
                    <a:pt x="69253" y="19444"/>
                  </a:cubicBezTo>
                  <a:cubicBezTo>
                    <a:pt x="68059" y="17222"/>
                    <a:pt x="68059" y="17222"/>
                    <a:pt x="68059" y="17222"/>
                  </a:cubicBezTo>
                  <a:cubicBezTo>
                    <a:pt x="66268" y="15000"/>
                    <a:pt x="66268" y="15000"/>
                    <a:pt x="66268" y="15000"/>
                  </a:cubicBezTo>
                  <a:cubicBezTo>
                    <a:pt x="64477" y="13333"/>
                    <a:pt x="64477" y="13333"/>
                    <a:pt x="64477" y="13333"/>
                  </a:cubicBezTo>
                  <a:cubicBezTo>
                    <a:pt x="57313" y="10555"/>
                    <a:pt x="57313" y="10555"/>
                    <a:pt x="57313" y="10555"/>
                  </a:cubicBezTo>
                  <a:cubicBezTo>
                    <a:pt x="56119" y="8888"/>
                    <a:pt x="56119" y="8888"/>
                    <a:pt x="56119" y="8888"/>
                  </a:cubicBezTo>
                  <a:cubicBezTo>
                    <a:pt x="54925" y="7777"/>
                    <a:pt x="54925" y="7777"/>
                    <a:pt x="54925" y="7777"/>
                  </a:cubicBezTo>
                  <a:cubicBezTo>
                    <a:pt x="54925" y="6111"/>
                    <a:pt x="54925" y="6111"/>
                    <a:pt x="54925" y="6111"/>
                  </a:cubicBezTo>
                  <a:cubicBezTo>
                    <a:pt x="57910" y="4444"/>
                    <a:pt x="57910" y="4444"/>
                    <a:pt x="57910" y="4444"/>
                  </a:cubicBezTo>
                  <a:cubicBezTo>
                    <a:pt x="60298" y="2777"/>
                    <a:pt x="60298" y="2777"/>
                    <a:pt x="60298" y="2777"/>
                  </a:cubicBezTo>
                  <a:cubicBezTo>
                    <a:pt x="61492" y="2222"/>
                    <a:pt x="61492" y="2222"/>
                    <a:pt x="61492" y="2222"/>
                  </a:cubicBezTo>
                  <a:cubicBezTo>
                    <a:pt x="61492" y="1111"/>
                    <a:pt x="61492" y="1111"/>
                    <a:pt x="61492" y="1111"/>
                  </a:cubicBezTo>
                  <a:cubicBezTo>
                    <a:pt x="62089" y="0"/>
                    <a:pt x="62089" y="0"/>
                    <a:pt x="62089" y="0"/>
                  </a:cubicBezTo>
                  <a:cubicBezTo>
                    <a:pt x="62089" y="0"/>
                    <a:pt x="62089" y="0"/>
                    <a:pt x="62089" y="0"/>
                  </a:cubicBezTo>
                  <a:cubicBezTo>
                    <a:pt x="28656" y="3333"/>
                    <a:pt x="28656" y="3333"/>
                    <a:pt x="28656" y="3333"/>
                  </a:cubicBezTo>
                  <a:cubicBezTo>
                    <a:pt x="28656" y="3333"/>
                    <a:pt x="28656" y="3333"/>
                    <a:pt x="28656" y="3333"/>
                  </a:cubicBezTo>
                  <a:cubicBezTo>
                    <a:pt x="0" y="5555"/>
                    <a:pt x="0" y="5555"/>
                    <a:pt x="0" y="5555"/>
                  </a:cubicBezTo>
                  <a:cubicBezTo>
                    <a:pt x="1791" y="13333"/>
                    <a:pt x="1791" y="13333"/>
                    <a:pt x="1791" y="13333"/>
                  </a:cubicBezTo>
                  <a:cubicBezTo>
                    <a:pt x="6567" y="32222"/>
                    <a:pt x="6567" y="32222"/>
                    <a:pt x="6567" y="32222"/>
                  </a:cubicBezTo>
                  <a:cubicBezTo>
                    <a:pt x="13731" y="54444"/>
                    <a:pt x="13731" y="54444"/>
                    <a:pt x="13731" y="54444"/>
                  </a:cubicBezTo>
                  <a:cubicBezTo>
                    <a:pt x="14925" y="59444"/>
                    <a:pt x="14925" y="59444"/>
                    <a:pt x="14925" y="59444"/>
                  </a:cubicBezTo>
                  <a:cubicBezTo>
                    <a:pt x="19701" y="67777"/>
                    <a:pt x="19701" y="67777"/>
                    <a:pt x="19701" y="67777"/>
                  </a:cubicBezTo>
                  <a:cubicBezTo>
                    <a:pt x="22686" y="71111"/>
                    <a:pt x="22686" y="71111"/>
                    <a:pt x="22686" y="71111"/>
                  </a:cubicBezTo>
                  <a:cubicBezTo>
                    <a:pt x="22686" y="73333"/>
                    <a:pt x="22686" y="73333"/>
                    <a:pt x="22686" y="73333"/>
                  </a:cubicBezTo>
                  <a:cubicBezTo>
                    <a:pt x="23283" y="76111"/>
                    <a:pt x="23283" y="76111"/>
                    <a:pt x="23283" y="76111"/>
                  </a:cubicBezTo>
                  <a:cubicBezTo>
                    <a:pt x="25074" y="77222"/>
                    <a:pt x="25074" y="77222"/>
                    <a:pt x="25074" y="77222"/>
                  </a:cubicBezTo>
                  <a:cubicBezTo>
                    <a:pt x="23880" y="80000"/>
                    <a:pt x="23880" y="80000"/>
                    <a:pt x="23880" y="80000"/>
                  </a:cubicBezTo>
                  <a:cubicBezTo>
                    <a:pt x="20895" y="81666"/>
                    <a:pt x="20895" y="81666"/>
                    <a:pt x="20895" y="81666"/>
                  </a:cubicBezTo>
                  <a:cubicBezTo>
                    <a:pt x="23283" y="83333"/>
                    <a:pt x="23283" y="83333"/>
                    <a:pt x="23283" y="83333"/>
                  </a:cubicBezTo>
                  <a:cubicBezTo>
                    <a:pt x="22686" y="86111"/>
                    <a:pt x="22686" y="86111"/>
                    <a:pt x="22686" y="86111"/>
                  </a:cubicBezTo>
                  <a:cubicBezTo>
                    <a:pt x="20895" y="87222"/>
                    <a:pt x="20895" y="87222"/>
                    <a:pt x="20895" y="87222"/>
                  </a:cubicBezTo>
                  <a:cubicBezTo>
                    <a:pt x="20895" y="90555"/>
                    <a:pt x="20895" y="90555"/>
                    <a:pt x="20895" y="90555"/>
                  </a:cubicBezTo>
                  <a:cubicBezTo>
                    <a:pt x="22089" y="95555"/>
                    <a:pt x="22089" y="95555"/>
                    <a:pt x="22089" y="95555"/>
                  </a:cubicBezTo>
                  <a:cubicBezTo>
                    <a:pt x="23283" y="97777"/>
                    <a:pt x="23283" y="97777"/>
                    <a:pt x="23283" y="97777"/>
                  </a:cubicBezTo>
                  <a:cubicBezTo>
                    <a:pt x="23880" y="101111"/>
                    <a:pt x="23880" y="101111"/>
                    <a:pt x="23880" y="101111"/>
                  </a:cubicBezTo>
                  <a:cubicBezTo>
                    <a:pt x="22686" y="102222"/>
                    <a:pt x="22686" y="102222"/>
                    <a:pt x="22686" y="102222"/>
                  </a:cubicBezTo>
                  <a:cubicBezTo>
                    <a:pt x="22089" y="103333"/>
                    <a:pt x="22089" y="103333"/>
                    <a:pt x="22089" y="103333"/>
                  </a:cubicBezTo>
                  <a:cubicBezTo>
                    <a:pt x="23283" y="105555"/>
                    <a:pt x="23283" y="105555"/>
                    <a:pt x="23283" y="105555"/>
                  </a:cubicBezTo>
                  <a:cubicBezTo>
                    <a:pt x="24477" y="107222"/>
                    <a:pt x="24477" y="107222"/>
                    <a:pt x="24477" y="107222"/>
                  </a:cubicBezTo>
                  <a:cubicBezTo>
                    <a:pt x="26865" y="110555"/>
                    <a:pt x="26865" y="110555"/>
                    <a:pt x="26865" y="110555"/>
                  </a:cubicBezTo>
                  <a:cubicBezTo>
                    <a:pt x="27462" y="111666"/>
                    <a:pt x="27462" y="111666"/>
                    <a:pt x="27462" y="111666"/>
                  </a:cubicBezTo>
                  <a:cubicBezTo>
                    <a:pt x="31044" y="118333"/>
                    <a:pt x="31044" y="118333"/>
                    <a:pt x="31044" y="118333"/>
                  </a:cubicBezTo>
                  <a:cubicBezTo>
                    <a:pt x="95522" y="115000"/>
                    <a:pt x="95522" y="115000"/>
                    <a:pt x="95522" y="115000"/>
                  </a:cubicBezTo>
                  <a:cubicBezTo>
                    <a:pt x="96119" y="120000"/>
                    <a:pt x="96119" y="120000"/>
                    <a:pt x="96119" y="120000"/>
                  </a:cubicBezTo>
                  <a:cubicBezTo>
                    <a:pt x="100895" y="120000"/>
                    <a:pt x="100895" y="120000"/>
                    <a:pt x="100895" y="120000"/>
                  </a:cubicBezTo>
                  <a:cubicBezTo>
                    <a:pt x="99104" y="107222"/>
                    <a:pt x="99104" y="107222"/>
                    <a:pt x="99104" y="107222"/>
                  </a:cubicBezTo>
                  <a:cubicBezTo>
                    <a:pt x="99104" y="107222"/>
                    <a:pt x="99104" y="107222"/>
                    <a:pt x="99104" y="107222"/>
                  </a:cubicBezTo>
                  <a:cubicBezTo>
                    <a:pt x="103283" y="107777"/>
                    <a:pt x="103283" y="107777"/>
                    <a:pt x="103283" y="107777"/>
                  </a:cubicBezTo>
                  <a:cubicBezTo>
                    <a:pt x="109253" y="108888"/>
                    <a:pt x="109253" y="108888"/>
                    <a:pt x="109253" y="108888"/>
                  </a:cubicBezTo>
                  <a:cubicBezTo>
                    <a:pt x="109850" y="107222"/>
                    <a:pt x="109850" y="107222"/>
                    <a:pt x="109850" y="107222"/>
                  </a:cubicBezTo>
                  <a:cubicBezTo>
                    <a:pt x="109850" y="107222"/>
                    <a:pt x="110447" y="105000"/>
                    <a:pt x="110447" y="105000"/>
                  </a:cubicBezTo>
                  <a:cubicBezTo>
                    <a:pt x="110447" y="104444"/>
                    <a:pt x="109850" y="104444"/>
                    <a:pt x="109850" y="104444"/>
                  </a:cubicBezTo>
                  <a:cubicBezTo>
                    <a:pt x="109850" y="104444"/>
                    <a:pt x="109253" y="103888"/>
                    <a:pt x="108656" y="103888"/>
                  </a:cubicBezTo>
                  <a:cubicBezTo>
                    <a:pt x="108059" y="103333"/>
                    <a:pt x="108059" y="102777"/>
                    <a:pt x="107462" y="102222"/>
                  </a:cubicBezTo>
                  <a:cubicBezTo>
                    <a:pt x="106865" y="101666"/>
                    <a:pt x="107462" y="101666"/>
                    <a:pt x="107462" y="101666"/>
                  </a:cubicBezTo>
                  <a:cubicBezTo>
                    <a:pt x="108656" y="101666"/>
                    <a:pt x="108656" y="101666"/>
                    <a:pt x="108656" y="101666"/>
                  </a:cubicBezTo>
                  <a:cubicBezTo>
                    <a:pt x="110447" y="101666"/>
                    <a:pt x="110447" y="101666"/>
                    <a:pt x="110447" y="101666"/>
                  </a:cubicBezTo>
                  <a:cubicBezTo>
                    <a:pt x="110447" y="101666"/>
                    <a:pt x="109850" y="100555"/>
                    <a:pt x="109850" y="99444"/>
                  </a:cubicBezTo>
                  <a:cubicBezTo>
                    <a:pt x="109253" y="98333"/>
                    <a:pt x="109253" y="98333"/>
                    <a:pt x="109253" y="98333"/>
                  </a:cubicBezTo>
                  <a:cubicBezTo>
                    <a:pt x="111044" y="97777"/>
                    <a:pt x="111044" y="97777"/>
                    <a:pt x="111044" y="97777"/>
                  </a:cubicBezTo>
                  <a:cubicBezTo>
                    <a:pt x="112238" y="96666"/>
                    <a:pt x="112238" y="96666"/>
                    <a:pt x="112238" y="96666"/>
                  </a:cubicBezTo>
                  <a:cubicBezTo>
                    <a:pt x="113432" y="93888"/>
                    <a:pt x="113432" y="93888"/>
                    <a:pt x="113432" y="93888"/>
                  </a:cubicBezTo>
                  <a:cubicBezTo>
                    <a:pt x="111641" y="93333"/>
                    <a:pt x="111641" y="93333"/>
                    <a:pt x="111641" y="93333"/>
                  </a:cubicBezTo>
                  <a:cubicBezTo>
                    <a:pt x="111641" y="93333"/>
                    <a:pt x="111641" y="92777"/>
                    <a:pt x="111641" y="92777"/>
                  </a:cubicBezTo>
                  <a:cubicBezTo>
                    <a:pt x="111641" y="92222"/>
                    <a:pt x="112238" y="92222"/>
                    <a:pt x="112238" y="91666"/>
                  </a:cubicBezTo>
                  <a:cubicBezTo>
                    <a:pt x="112238" y="91666"/>
                    <a:pt x="112835" y="91111"/>
                    <a:pt x="112835" y="91111"/>
                  </a:cubicBezTo>
                  <a:cubicBezTo>
                    <a:pt x="112835" y="89444"/>
                    <a:pt x="112835" y="89444"/>
                    <a:pt x="112835" y="89444"/>
                  </a:cubicBezTo>
                  <a:cubicBezTo>
                    <a:pt x="112835" y="85555"/>
                    <a:pt x="112835" y="85555"/>
                    <a:pt x="112835" y="85555"/>
                  </a:cubicBezTo>
                  <a:cubicBezTo>
                    <a:pt x="112835" y="83888"/>
                    <a:pt x="112835" y="83888"/>
                    <a:pt x="112835" y="83888"/>
                  </a:cubicBezTo>
                  <a:cubicBezTo>
                    <a:pt x="112835" y="83888"/>
                    <a:pt x="114029" y="83888"/>
                    <a:pt x="114626" y="83888"/>
                  </a:cubicBezTo>
                  <a:cubicBezTo>
                    <a:pt x="114626" y="83888"/>
                    <a:pt x="115820" y="84444"/>
                    <a:pt x="115820" y="84444"/>
                  </a:cubicBezTo>
                  <a:cubicBezTo>
                    <a:pt x="115820" y="84444"/>
                    <a:pt x="116417" y="83888"/>
                    <a:pt x="116417" y="83333"/>
                  </a:cubicBezTo>
                  <a:cubicBezTo>
                    <a:pt x="116417" y="83333"/>
                    <a:pt x="116417" y="83333"/>
                    <a:pt x="115223" y="82777"/>
                  </a:cubicBezTo>
                  <a:cubicBezTo>
                    <a:pt x="114626" y="82222"/>
                    <a:pt x="113432" y="81666"/>
                    <a:pt x="113432" y="81666"/>
                  </a:cubicBezTo>
                  <a:cubicBezTo>
                    <a:pt x="113432" y="81111"/>
                    <a:pt x="112835" y="80000"/>
                    <a:pt x="112835" y="80000"/>
                  </a:cubicBezTo>
                  <a:cubicBezTo>
                    <a:pt x="114029" y="80000"/>
                    <a:pt x="114029" y="80000"/>
                    <a:pt x="114029" y="80000"/>
                  </a:cubicBezTo>
                  <a:cubicBezTo>
                    <a:pt x="117014" y="80000"/>
                    <a:pt x="117014" y="80000"/>
                    <a:pt x="117014" y="80000"/>
                  </a:cubicBezTo>
                  <a:cubicBezTo>
                    <a:pt x="117611" y="78333"/>
                    <a:pt x="117611" y="78333"/>
                    <a:pt x="117611" y="78333"/>
                  </a:cubicBezTo>
                  <a:cubicBezTo>
                    <a:pt x="117611" y="78333"/>
                    <a:pt x="115223" y="78333"/>
                    <a:pt x="115223" y="78333"/>
                  </a:cubicBezTo>
                  <a:cubicBezTo>
                    <a:pt x="115223" y="78333"/>
                    <a:pt x="114029" y="77222"/>
                    <a:pt x="114029" y="77222"/>
                  </a:cubicBezTo>
                  <a:cubicBezTo>
                    <a:pt x="114626" y="76111"/>
                    <a:pt x="114626" y="76111"/>
                    <a:pt x="114626" y="76111"/>
                  </a:cubicBezTo>
                  <a:cubicBezTo>
                    <a:pt x="115223" y="76666"/>
                    <a:pt x="115223" y="76666"/>
                    <a:pt x="115223" y="76666"/>
                  </a:cubicBezTo>
                  <a:cubicBezTo>
                    <a:pt x="117611" y="76666"/>
                    <a:pt x="117611" y="76666"/>
                    <a:pt x="117611" y="76666"/>
                  </a:cubicBezTo>
                  <a:cubicBezTo>
                    <a:pt x="118805" y="76111"/>
                    <a:pt x="118805" y="76111"/>
                    <a:pt x="118805" y="76111"/>
                  </a:cubicBezTo>
                  <a:cubicBezTo>
                    <a:pt x="118805" y="74444"/>
                    <a:pt x="118805" y="74444"/>
                    <a:pt x="118805" y="74444"/>
                  </a:cubicBezTo>
                  <a:cubicBezTo>
                    <a:pt x="118805" y="73333"/>
                    <a:pt x="118805" y="73333"/>
                    <a:pt x="118805" y="73333"/>
                  </a:cubicBezTo>
                  <a:cubicBezTo>
                    <a:pt x="120000" y="72222"/>
                    <a:pt x="120000" y="72222"/>
                    <a:pt x="120000" y="72222"/>
                  </a:cubicBezTo>
                  <a:cubicBezTo>
                    <a:pt x="119402" y="71666"/>
                    <a:pt x="119402" y="71666"/>
                    <a:pt x="119402" y="71666"/>
                  </a:cubicBezTo>
                  <a:lnTo>
                    <a:pt x="118208" y="71111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9F9EA2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2" name="Shape 1419">
              <a:extLst>
                <a:ext uri="{FF2B5EF4-FFF2-40B4-BE49-F238E27FC236}">
                  <a16:creationId xmlns:a16="http://schemas.microsoft.com/office/drawing/2014/main" id="{5E7CB7A2-CD15-9F2F-01C4-65C81078354D}"/>
                </a:ext>
              </a:extLst>
            </p:cNvPr>
            <p:cNvSpPr/>
            <p:nvPr/>
          </p:nvSpPr>
          <p:spPr>
            <a:xfrm>
              <a:off x="7369189" y="2432959"/>
              <a:ext cx="418238" cy="2344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129" y="109640"/>
                  </a:moveTo>
                  <a:lnTo>
                    <a:pt x="81774" y="101870"/>
                  </a:lnTo>
                  <a:lnTo>
                    <a:pt x="117580" y="88920"/>
                  </a:lnTo>
                  <a:lnTo>
                    <a:pt x="120000" y="87194"/>
                  </a:lnTo>
                  <a:lnTo>
                    <a:pt x="120000" y="84604"/>
                  </a:lnTo>
                  <a:lnTo>
                    <a:pt x="119032" y="80287"/>
                  </a:lnTo>
                  <a:lnTo>
                    <a:pt x="117580" y="76834"/>
                  </a:lnTo>
                  <a:lnTo>
                    <a:pt x="115645" y="74244"/>
                  </a:lnTo>
                  <a:lnTo>
                    <a:pt x="114677" y="74244"/>
                  </a:lnTo>
                  <a:lnTo>
                    <a:pt x="112258" y="71654"/>
                  </a:lnTo>
                  <a:lnTo>
                    <a:pt x="111774" y="69064"/>
                  </a:lnTo>
                  <a:lnTo>
                    <a:pt x="110322" y="67338"/>
                  </a:lnTo>
                  <a:lnTo>
                    <a:pt x="109354" y="63884"/>
                  </a:lnTo>
                  <a:lnTo>
                    <a:pt x="108387" y="62158"/>
                  </a:lnTo>
                  <a:lnTo>
                    <a:pt x="108387" y="60431"/>
                  </a:lnTo>
                  <a:lnTo>
                    <a:pt x="109354" y="58705"/>
                  </a:lnTo>
                  <a:lnTo>
                    <a:pt x="111290" y="60431"/>
                  </a:lnTo>
                  <a:lnTo>
                    <a:pt x="110322" y="57841"/>
                  </a:lnTo>
                  <a:lnTo>
                    <a:pt x="109354" y="55251"/>
                  </a:lnTo>
                  <a:lnTo>
                    <a:pt x="108387" y="54388"/>
                  </a:lnTo>
                  <a:lnTo>
                    <a:pt x="104032" y="51798"/>
                  </a:lnTo>
                  <a:lnTo>
                    <a:pt x="102096" y="46618"/>
                  </a:lnTo>
                  <a:lnTo>
                    <a:pt x="102096" y="45755"/>
                  </a:lnTo>
                  <a:lnTo>
                    <a:pt x="104032" y="47482"/>
                  </a:lnTo>
                  <a:lnTo>
                    <a:pt x="106451" y="48345"/>
                  </a:lnTo>
                  <a:lnTo>
                    <a:pt x="106935" y="50935"/>
                  </a:lnTo>
                  <a:lnTo>
                    <a:pt x="109838" y="51798"/>
                  </a:lnTo>
                  <a:lnTo>
                    <a:pt x="108870" y="48345"/>
                  </a:lnTo>
                  <a:lnTo>
                    <a:pt x="108870" y="44028"/>
                  </a:lnTo>
                  <a:lnTo>
                    <a:pt x="108870" y="41438"/>
                  </a:lnTo>
                  <a:lnTo>
                    <a:pt x="106935" y="42302"/>
                  </a:lnTo>
                  <a:lnTo>
                    <a:pt x="104032" y="38848"/>
                  </a:lnTo>
                  <a:lnTo>
                    <a:pt x="102580" y="35395"/>
                  </a:lnTo>
                  <a:lnTo>
                    <a:pt x="102096" y="35395"/>
                  </a:lnTo>
                  <a:lnTo>
                    <a:pt x="101612" y="37122"/>
                  </a:lnTo>
                  <a:lnTo>
                    <a:pt x="100161" y="37122"/>
                  </a:lnTo>
                  <a:lnTo>
                    <a:pt x="98225" y="33669"/>
                  </a:lnTo>
                  <a:lnTo>
                    <a:pt x="96290" y="31942"/>
                  </a:lnTo>
                  <a:lnTo>
                    <a:pt x="94354" y="31079"/>
                  </a:lnTo>
                  <a:lnTo>
                    <a:pt x="93387" y="31942"/>
                  </a:lnTo>
                  <a:lnTo>
                    <a:pt x="91935" y="32805"/>
                  </a:lnTo>
                  <a:lnTo>
                    <a:pt x="90967" y="31079"/>
                  </a:lnTo>
                  <a:lnTo>
                    <a:pt x="90967" y="21582"/>
                  </a:lnTo>
                  <a:lnTo>
                    <a:pt x="92419" y="20719"/>
                  </a:lnTo>
                  <a:lnTo>
                    <a:pt x="93387" y="18129"/>
                  </a:lnTo>
                  <a:lnTo>
                    <a:pt x="92903" y="14676"/>
                  </a:lnTo>
                  <a:lnTo>
                    <a:pt x="90967" y="12086"/>
                  </a:lnTo>
                  <a:lnTo>
                    <a:pt x="88548" y="8633"/>
                  </a:lnTo>
                  <a:lnTo>
                    <a:pt x="83709" y="3453"/>
                  </a:lnTo>
                  <a:lnTo>
                    <a:pt x="82741" y="4316"/>
                  </a:lnTo>
                  <a:lnTo>
                    <a:pt x="81290" y="6906"/>
                  </a:lnTo>
                  <a:lnTo>
                    <a:pt x="80322" y="6906"/>
                  </a:lnTo>
                  <a:lnTo>
                    <a:pt x="77419" y="4316"/>
                  </a:lnTo>
                  <a:lnTo>
                    <a:pt x="73064" y="0"/>
                  </a:lnTo>
                  <a:lnTo>
                    <a:pt x="73064" y="6906"/>
                  </a:lnTo>
                  <a:lnTo>
                    <a:pt x="72096" y="12949"/>
                  </a:lnTo>
                  <a:lnTo>
                    <a:pt x="71129" y="15539"/>
                  </a:lnTo>
                  <a:lnTo>
                    <a:pt x="69677" y="18129"/>
                  </a:lnTo>
                  <a:lnTo>
                    <a:pt x="67258" y="25899"/>
                  </a:lnTo>
                  <a:lnTo>
                    <a:pt x="66774" y="24172"/>
                  </a:lnTo>
                  <a:lnTo>
                    <a:pt x="65322" y="24172"/>
                  </a:lnTo>
                  <a:lnTo>
                    <a:pt x="64838" y="24172"/>
                  </a:lnTo>
                  <a:lnTo>
                    <a:pt x="64354" y="27625"/>
                  </a:lnTo>
                  <a:lnTo>
                    <a:pt x="63387" y="31079"/>
                  </a:lnTo>
                  <a:lnTo>
                    <a:pt x="61935" y="37985"/>
                  </a:lnTo>
                  <a:lnTo>
                    <a:pt x="61451" y="39712"/>
                  </a:lnTo>
                  <a:lnTo>
                    <a:pt x="60483" y="38848"/>
                  </a:lnTo>
                  <a:lnTo>
                    <a:pt x="58064" y="37122"/>
                  </a:lnTo>
                  <a:lnTo>
                    <a:pt x="56129" y="35395"/>
                  </a:lnTo>
                  <a:lnTo>
                    <a:pt x="55645" y="41438"/>
                  </a:lnTo>
                  <a:lnTo>
                    <a:pt x="54193" y="51798"/>
                  </a:lnTo>
                  <a:lnTo>
                    <a:pt x="52741" y="58705"/>
                  </a:lnTo>
                  <a:lnTo>
                    <a:pt x="50322" y="63021"/>
                  </a:lnTo>
                  <a:lnTo>
                    <a:pt x="49838" y="67338"/>
                  </a:lnTo>
                  <a:lnTo>
                    <a:pt x="50322" y="74244"/>
                  </a:lnTo>
                  <a:lnTo>
                    <a:pt x="48387" y="76834"/>
                  </a:lnTo>
                  <a:lnTo>
                    <a:pt x="43064" y="82014"/>
                  </a:lnTo>
                  <a:lnTo>
                    <a:pt x="39677" y="87194"/>
                  </a:lnTo>
                  <a:lnTo>
                    <a:pt x="35322" y="88920"/>
                  </a:lnTo>
                  <a:lnTo>
                    <a:pt x="33387" y="86330"/>
                  </a:lnTo>
                  <a:lnTo>
                    <a:pt x="30483" y="92374"/>
                  </a:lnTo>
                  <a:lnTo>
                    <a:pt x="29516" y="92374"/>
                  </a:lnTo>
                  <a:lnTo>
                    <a:pt x="27096" y="90647"/>
                  </a:lnTo>
                  <a:lnTo>
                    <a:pt x="24193" y="86330"/>
                  </a:lnTo>
                  <a:lnTo>
                    <a:pt x="23709" y="83741"/>
                  </a:lnTo>
                  <a:lnTo>
                    <a:pt x="22258" y="83741"/>
                  </a:lnTo>
                  <a:lnTo>
                    <a:pt x="21774" y="85467"/>
                  </a:lnTo>
                  <a:lnTo>
                    <a:pt x="20806" y="88920"/>
                  </a:lnTo>
                  <a:lnTo>
                    <a:pt x="18870" y="94100"/>
                  </a:lnTo>
                  <a:lnTo>
                    <a:pt x="13548" y="97553"/>
                  </a:lnTo>
                  <a:lnTo>
                    <a:pt x="12096" y="101870"/>
                  </a:lnTo>
                  <a:lnTo>
                    <a:pt x="10645" y="109640"/>
                  </a:lnTo>
                  <a:lnTo>
                    <a:pt x="8709" y="110503"/>
                  </a:lnTo>
                  <a:lnTo>
                    <a:pt x="7258" y="112230"/>
                  </a:lnTo>
                  <a:lnTo>
                    <a:pt x="4838" y="114820"/>
                  </a:lnTo>
                  <a:lnTo>
                    <a:pt x="2903" y="117410"/>
                  </a:lnTo>
                  <a:lnTo>
                    <a:pt x="0" y="120000"/>
                  </a:lnTo>
                  <a:lnTo>
                    <a:pt x="30967" y="114820"/>
                  </a:lnTo>
                  <a:lnTo>
                    <a:pt x="56129" y="10964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3" name="Shape 1420">
              <a:extLst>
                <a:ext uri="{FF2B5EF4-FFF2-40B4-BE49-F238E27FC236}">
                  <a16:creationId xmlns:a16="http://schemas.microsoft.com/office/drawing/2014/main" id="{1F9C4A66-8F72-5399-9215-3856AE60C726}"/>
                </a:ext>
              </a:extLst>
            </p:cNvPr>
            <p:cNvSpPr/>
            <p:nvPr/>
          </p:nvSpPr>
          <p:spPr>
            <a:xfrm>
              <a:off x="7406290" y="2750010"/>
              <a:ext cx="269831" cy="2091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222" y="11428"/>
                  </a:moveTo>
                  <a:cubicBezTo>
                    <a:pt x="59682" y="3265"/>
                    <a:pt x="59682" y="3265"/>
                    <a:pt x="59682" y="3265"/>
                  </a:cubicBezTo>
                  <a:cubicBezTo>
                    <a:pt x="55873" y="816"/>
                    <a:pt x="55873" y="816"/>
                    <a:pt x="55873" y="816"/>
                  </a:cubicBezTo>
                  <a:cubicBezTo>
                    <a:pt x="50158" y="0"/>
                    <a:pt x="50158" y="0"/>
                    <a:pt x="50158" y="0"/>
                  </a:cubicBezTo>
                  <a:cubicBezTo>
                    <a:pt x="45714" y="816"/>
                    <a:pt x="45714" y="816"/>
                    <a:pt x="45714" y="816"/>
                  </a:cubicBezTo>
                  <a:cubicBezTo>
                    <a:pt x="42539" y="3265"/>
                    <a:pt x="42539" y="3265"/>
                    <a:pt x="42539" y="3265"/>
                  </a:cubicBezTo>
                  <a:cubicBezTo>
                    <a:pt x="40634" y="4081"/>
                    <a:pt x="40634" y="4081"/>
                    <a:pt x="40634" y="4081"/>
                  </a:cubicBezTo>
                  <a:cubicBezTo>
                    <a:pt x="36825" y="4897"/>
                    <a:pt x="36825" y="4897"/>
                    <a:pt x="36825" y="4897"/>
                  </a:cubicBezTo>
                  <a:cubicBezTo>
                    <a:pt x="29206" y="3265"/>
                    <a:pt x="29206" y="3265"/>
                    <a:pt x="29206" y="3265"/>
                  </a:cubicBezTo>
                  <a:cubicBezTo>
                    <a:pt x="24761" y="3265"/>
                    <a:pt x="24761" y="3265"/>
                    <a:pt x="24761" y="3265"/>
                  </a:cubicBezTo>
                  <a:cubicBezTo>
                    <a:pt x="19682" y="4081"/>
                    <a:pt x="19682" y="4081"/>
                    <a:pt x="19682" y="4081"/>
                  </a:cubicBezTo>
                  <a:cubicBezTo>
                    <a:pt x="16507" y="5714"/>
                    <a:pt x="16507" y="5714"/>
                    <a:pt x="16507" y="5714"/>
                  </a:cubicBezTo>
                  <a:cubicBezTo>
                    <a:pt x="7619" y="14693"/>
                    <a:pt x="7619" y="14693"/>
                    <a:pt x="7619" y="14693"/>
                  </a:cubicBezTo>
                  <a:cubicBezTo>
                    <a:pt x="7619" y="14693"/>
                    <a:pt x="7619" y="14693"/>
                    <a:pt x="7619" y="14693"/>
                  </a:cubicBezTo>
                  <a:cubicBezTo>
                    <a:pt x="6984" y="16326"/>
                    <a:pt x="6984" y="16326"/>
                    <a:pt x="6984" y="16326"/>
                  </a:cubicBezTo>
                  <a:cubicBezTo>
                    <a:pt x="6984" y="17959"/>
                    <a:pt x="6984" y="17959"/>
                    <a:pt x="6984" y="17959"/>
                  </a:cubicBezTo>
                  <a:cubicBezTo>
                    <a:pt x="5714" y="18775"/>
                    <a:pt x="5714" y="18775"/>
                    <a:pt x="5714" y="18775"/>
                  </a:cubicBezTo>
                  <a:cubicBezTo>
                    <a:pt x="3174" y="21224"/>
                    <a:pt x="3174" y="21224"/>
                    <a:pt x="3174" y="21224"/>
                  </a:cubicBezTo>
                  <a:cubicBezTo>
                    <a:pt x="0" y="23673"/>
                    <a:pt x="0" y="23673"/>
                    <a:pt x="0" y="23673"/>
                  </a:cubicBezTo>
                  <a:cubicBezTo>
                    <a:pt x="0" y="26122"/>
                    <a:pt x="0" y="26122"/>
                    <a:pt x="0" y="26122"/>
                  </a:cubicBezTo>
                  <a:cubicBezTo>
                    <a:pt x="1269" y="27755"/>
                    <a:pt x="1269" y="27755"/>
                    <a:pt x="1269" y="27755"/>
                  </a:cubicBezTo>
                  <a:cubicBezTo>
                    <a:pt x="2539" y="30204"/>
                    <a:pt x="2539" y="30204"/>
                    <a:pt x="2539" y="30204"/>
                  </a:cubicBezTo>
                  <a:cubicBezTo>
                    <a:pt x="10158" y="34285"/>
                    <a:pt x="10158" y="34285"/>
                    <a:pt x="10158" y="34285"/>
                  </a:cubicBezTo>
                  <a:cubicBezTo>
                    <a:pt x="12063" y="36734"/>
                    <a:pt x="12063" y="36734"/>
                    <a:pt x="12063" y="36734"/>
                  </a:cubicBezTo>
                  <a:cubicBezTo>
                    <a:pt x="13968" y="40000"/>
                    <a:pt x="13968" y="40000"/>
                    <a:pt x="13968" y="40000"/>
                  </a:cubicBezTo>
                  <a:cubicBezTo>
                    <a:pt x="15238" y="43265"/>
                    <a:pt x="15238" y="43265"/>
                    <a:pt x="15238" y="43265"/>
                  </a:cubicBezTo>
                  <a:cubicBezTo>
                    <a:pt x="18412" y="47346"/>
                    <a:pt x="18412" y="47346"/>
                    <a:pt x="18412" y="47346"/>
                  </a:cubicBezTo>
                  <a:cubicBezTo>
                    <a:pt x="21587" y="52244"/>
                    <a:pt x="21587" y="52244"/>
                    <a:pt x="21587" y="52244"/>
                  </a:cubicBezTo>
                  <a:cubicBezTo>
                    <a:pt x="31746" y="62857"/>
                    <a:pt x="31746" y="62857"/>
                    <a:pt x="31746" y="62857"/>
                  </a:cubicBezTo>
                  <a:cubicBezTo>
                    <a:pt x="34920" y="66122"/>
                    <a:pt x="34920" y="66122"/>
                    <a:pt x="34920" y="66122"/>
                  </a:cubicBezTo>
                  <a:cubicBezTo>
                    <a:pt x="38730" y="72653"/>
                    <a:pt x="38730" y="72653"/>
                    <a:pt x="38730" y="72653"/>
                  </a:cubicBezTo>
                  <a:cubicBezTo>
                    <a:pt x="41904" y="78367"/>
                    <a:pt x="41904" y="78367"/>
                    <a:pt x="41904" y="78367"/>
                  </a:cubicBezTo>
                  <a:cubicBezTo>
                    <a:pt x="46349" y="80816"/>
                    <a:pt x="46349" y="80816"/>
                    <a:pt x="46349" y="80816"/>
                  </a:cubicBezTo>
                  <a:cubicBezTo>
                    <a:pt x="48253" y="83265"/>
                    <a:pt x="48253" y="83265"/>
                    <a:pt x="48253" y="83265"/>
                  </a:cubicBezTo>
                  <a:cubicBezTo>
                    <a:pt x="50158" y="85714"/>
                    <a:pt x="50158" y="85714"/>
                    <a:pt x="50158" y="85714"/>
                  </a:cubicBezTo>
                  <a:cubicBezTo>
                    <a:pt x="52063" y="87346"/>
                    <a:pt x="52063" y="87346"/>
                    <a:pt x="52063" y="87346"/>
                  </a:cubicBezTo>
                  <a:cubicBezTo>
                    <a:pt x="53333" y="88979"/>
                    <a:pt x="53333" y="88979"/>
                    <a:pt x="53333" y="88979"/>
                  </a:cubicBezTo>
                  <a:cubicBezTo>
                    <a:pt x="55238" y="93061"/>
                    <a:pt x="55238" y="93061"/>
                    <a:pt x="55238" y="93061"/>
                  </a:cubicBezTo>
                  <a:cubicBezTo>
                    <a:pt x="56507" y="95510"/>
                    <a:pt x="56507" y="95510"/>
                    <a:pt x="56507" y="95510"/>
                  </a:cubicBezTo>
                  <a:cubicBezTo>
                    <a:pt x="56507" y="97142"/>
                    <a:pt x="56507" y="97142"/>
                    <a:pt x="56507" y="97142"/>
                  </a:cubicBezTo>
                  <a:cubicBezTo>
                    <a:pt x="57142" y="99591"/>
                    <a:pt x="57142" y="99591"/>
                    <a:pt x="57142" y="99591"/>
                  </a:cubicBezTo>
                  <a:cubicBezTo>
                    <a:pt x="57777" y="101224"/>
                    <a:pt x="57777" y="101224"/>
                    <a:pt x="57777" y="101224"/>
                  </a:cubicBezTo>
                  <a:cubicBezTo>
                    <a:pt x="58412" y="101224"/>
                    <a:pt x="58412" y="101224"/>
                    <a:pt x="58412" y="101224"/>
                  </a:cubicBezTo>
                  <a:cubicBezTo>
                    <a:pt x="60317" y="102040"/>
                    <a:pt x="60317" y="102040"/>
                    <a:pt x="60317" y="102040"/>
                  </a:cubicBezTo>
                  <a:cubicBezTo>
                    <a:pt x="62222" y="103673"/>
                    <a:pt x="62222" y="103673"/>
                    <a:pt x="62222" y="103673"/>
                  </a:cubicBezTo>
                  <a:cubicBezTo>
                    <a:pt x="62222" y="104489"/>
                    <a:pt x="62222" y="104489"/>
                    <a:pt x="62222" y="104489"/>
                  </a:cubicBezTo>
                  <a:cubicBezTo>
                    <a:pt x="62222" y="106122"/>
                    <a:pt x="62222" y="106122"/>
                    <a:pt x="62222" y="106122"/>
                  </a:cubicBezTo>
                  <a:cubicBezTo>
                    <a:pt x="62857" y="108571"/>
                    <a:pt x="62857" y="108571"/>
                    <a:pt x="62857" y="108571"/>
                  </a:cubicBezTo>
                  <a:cubicBezTo>
                    <a:pt x="65396" y="111836"/>
                    <a:pt x="65396" y="111836"/>
                    <a:pt x="65396" y="111836"/>
                  </a:cubicBezTo>
                  <a:cubicBezTo>
                    <a:pt x="65396" y="112653"/>
                    <a:pt x="65396" y="112653"/>
                    <a:pt x="65396" y="112653"/>
                  </a:cubicBezTo>
                  <a:cubicBezTo>
                    <a:pt x="65396" y="115918"/>
                    <a:pt x="65396" y="115918"/>
                    <a:pt x="65396" y="115918"/>
                  </a:cubicBezTo>
                  <a:cubicBezTo>
                    <a:pt x="66031" y="118367"/>
                    <a:pt x="66031" y="118367"/>
                    <a:pt x="66031" y="118367"/>
                  </a:cubicBezTo>
                  <a:cubicBezTo>
                    <a:pt x="67301" y="119183"/>
                    <a:pt x="67301" y="119183"/>
                    <a:pt x="67301" y="119183"/>
                  </a:cubicBezTo>
                  <a:cubicBezTo>
                    <a:pt x="68571" y="120000"/>
                    <a:pt x="68571" y="120000"/>
                    <a:pt x="68571" y="120000"/>
                  </a:cubicBezTo>
                  <a:cubicBezTo>
                    <a:pt x="68571" y="115102"/>
                    <a:pt x="68571" y="115102"/>
                    <a:pt x="68571" y="115102"/>
                  </a:cubicBezTo>
                  <a:cubicBezTo>
                    <a:pt x="69841" y="114285"/>
                    <a:pt x="69841" y="114285"/>
                    <a:pt x="69841" y="114285"/>
                  </a:cubicBezTo>
                  <a:cubicBezTo>
                    <a:pt x="73015" y="114285"/>
                    <a:pt x="73015" y="114285"/>
                    <a:pt x="73015" y="114285"/>
                  </a:cubicBezTo>
                  <a:cubicBezTo>
                    <a:pt x="73650" y="114285"/>
                    <a:pt x="73650" y="114285"/>
                    <a:pt x="73650" y="114285"/>
                  </a:cubicBezTo>
                  <a:cubicBezTo>
                    <a:pt x="73650" y="114285"/>
                    <a:pt x="74920" y="113469"/>
                    <a:pt x="74920" y="113469"/>
                  </a:cubicBezTo>
                  <a:cubicBezTo>
                    <a:pt x="74920" y="112653"/>
                    <a:pt x="74285" y="111836"/>
                    <a:pt x="74285" y="111836"/>
                  </a:cubicBezTo>
                  <a:cubicBezTo>
                    <a:pt x="73650" y="111836"/>
                    <a:pt x="73650" y="111836"/>
                    <a:pt x="73650" y="111836"/>
                  </a:cubicBezTo>
                  <a:cubicBezTo>
                    <a:pt x="73650" y="111836"/>
                    <a:pt x="71111" y="111020"/>
                    <a:pt x="71111" y="111020"/>
                  </a:cubicBezTo>
                  <a:cubicBezTo>
                    <a:pt x="70476" y="111020"/>
                    <a:pt x="69841" y="109387"/>
                    <a:pt x="69841" y="109387"/>
                  </a:cubicBezTo>
                  <a:cubicBezTo>
                    <a:pt x="69841" y="108571"/>
                    <a:pt x="69841" y="108571"/>
                    <a:pt x="69841" y="108571"/>
                  </a:cubicBezTo>
                  <a:cubicBezTo>
                    <a:pt x="70476" y="105306"/>
                    <a:pt x="70476" y="105306"/>
                    <a:pt x="70476" y="105306"/>
                  </a:cubicBezTo>
                  <a:cubicBezTo>
                    <a:pt x="73015" y="107755"/>
                    <a:pt x="73015" y="107755"/>
                    <a:pt x="73015" y="107755"/>
                  </a:cubicBezTo>
                  <a:cubicBezTo>
                    <a:pt x="73650" y="108571"/>
                    <a:pt x="73650" y="108571"/>
                    <a:pt x="73650" y="108571"/>
                  </a:cubicBezTo>
                  <a:cubicBezTo>
                    <a:pt x="75555" y="110204"/>
                    <a:pt x="75555" y="110204"/>
                    <a:pt x="75555" y="110204"/>
                  </a:cubicBezTo>
                  <a:cubicBezTo>
                    <a:pt x="78095" y="109387"/>
                    <a:pt x="78095" y="109387"/>
                    <a:pt x="78095" y="109387"/>
                  </a:cubicBezTo>
                  <a:cubicBezTo>
                    <a:pt x="78730" y="104489"/>
                    <a:pt x="78730" y="104489"/>
                    <a:pt x="78730" y="104489"/>
                  </a:cubicBezTo>
                  <a:cubicBezTo>
                    <a:pt x="78730" y="103673"/>
                    <a:pt x="78730" y="103673"/>
                    <a:pt x="78730" y="103673"/>
                  </a:cubicBezTo>
                  <a:cubicBezTo>
                    <a:pt x="78095" y="100408"/>
                    <a:pt x="78095" y="100408"/>
                    <a:pt x="78095" y="100408"/>
                  </a:cubicBezTo>
                  <a:cubicBezTo>
                    <a:pt x="80000" y="100408"/>
                    <a:pt x="80000" y="100408"/>
                    <a:pt x="80000" y="100408"/>
                  </a:cubicBezTo>
                  <a:cubicBezTo>
                    <a:pt x="82539" y="100408"/>
                    <a:pt x="82539" y="100408"/>
                    <a:pt x="82539" y="100408"/>
                  </a:cubicBezTo>
                  <a:cubicBezTo>
                    <a:pt x="85714" y="97959"/>
                    <a:pt x="85714" y="97959"/>
                    <a:pt x="85714" y="97959"/>
                  </a:cubicBezTo>
                  <a:cubicBezTo>
                    <a:pt x="85714" y="97142"/>
                    <a:pt x="85714" y="97142"/>
                    <a:pt x="85714" y="97142"/>
                  </a:cubicBezTo>
                  <a:cubicBezTo>
                    <a:pt x="84444" y="96326"/>
                    <a:pt x="84444" y="96326"/>
                    <a:pt x="84444" y="96326"/>
                  </a:cubicBezTo>
                  <a:cubicBezTo>
                    <a:pt x="83174" y="96326"/>
                    <a:pt x="83174" y="96326"/>
                    <a:pt x="83174" y="96326"/>
                  </a:cubicBezTo>
                  <a:cubicBezTo>
                    <a:pt x="81904" y="95510"/>
                    <a:pt x="81904" y="95510"/>
                    <a:pt x="81904" y="95510"/>
                  </a:cubicBezTo>
                  <a:cubicBezTo>
                    <a:pt x="81904" y="93877"/>
                    <a:pt x="81904" y="93877"/>
                    <a:pt x="81904" y="93877"/>
                  </a:cubicBezTo>
                  <a:cubicBezTo>
                    <a:pt x="83809" y="93061"/>
                    <a:pt x="83809" y="93061"/>
                    <a:pt x="83809" y="93061"/>
                  </a:cubicBezTo>
                  <a:cubicBezTo>
                    <a:pt x="84444" y="93877"/>
                    <a:pt x="84444" y="93877"/>
                    <a:pt x="84444" y="93877"/>
                  </a:cubicBezTo>
                  <a:cubicBezTo>
                    <a:pt x="86349" y="95510"/>
                    <a:pt x="86349" y="95510"/>
                    <a:pt x="86349" y="95510"/>
                  </a:cubicBezTo>
                  <a:cubicBezTo>
                    <a:pt x="87619" y="95510"/>
                    <a:pt x="87619" y="95510"/>
                    <a:pt x="87619" y="95510"/>
                  </a:cubicBezTo>
                  <a:cubicBezTo>
                    <a:pt x="90158" y="93061"/>
                    <a:pt x="90158" y="93061"/>
                    <a:pt x="90158" y="93061"/>
                  </a:cubicBezTo>
                  <a:cubicBezTo>
                    <a:pt x="92063" y="89795"/>
                    <a:pt x="92063" y="89795"/>
                    <a:pt x="92063" y="89795"/>
                  </a:cubicBezTo>
                  <a:cubicBezTo>
                    <a:pt x="91428" y="87346"/>
                    <a:pt x="91428" y="87346"/>
                    <a:pt x="91428" y="87346"/>
                  </a:cubicBezTo>
                  <a:cubicBezTo>
                    <a:pt x="89523" y="85714"/>
                    <a:pt x="89523" y="85714"/>
                    <a:pt x="89523" y="85714"/>
                  </a:cubicBezTo>
                  <a:cubicBezTo>
                    <a:pt x="89523" y="84897"/>
                    <a:pt x="89523" y="84897"/>
                    <a:pt x="89523" y="84897"/>
                  </a:cubicBezTo>
                  <a:cubicBezTo>
                    <a:pt x="90793" y="84081"/>
                    <a:pt x="90793" y="84081"/>
                    <a:pt x="90793" y="84081"/>
                  </a:cubicBezTo>
                  <a:cubicBezTo>
                    <a:pt x="93333" y="85714"/>
                    <a:pt x="93333" y="85714"/>
                    <a:pt x="93333" y="85714"/>
                  </a:cubicBezTo>
                  <a:cubicBezTo>
                    <a:pt x="94603" y="84081"/>
                    <a:pt x="94603" y="84081"/>
                    <a:pt x="94603" y="84081"/>
                  </a:cubicBezTo>
                  <a:cubicBezTo>
                    <a:pt x="95873" y="81632"/>
                    <a:pt x="95873" y="81632"/>
                    <a:pt x="95873" y="81632"/>
                  </a:cubicBezTo>
                  <a:cubicBezTo>
                    <a:pt x="98412" y="75918"/>
                    <a:pt x="98412" y="75918"/>
                    <a:pt x="98412" y="75918"/>
                  </a:cubicBezTo>
                  <a:cubicBezTo>
                    <a:pt x="100952" y="73469"/>
                    <a:pt x="100952" y="73469"/>
                    <a:pt x="100952" y="73469"/>
                  </a:cubicBezTo>
                  <a:cubicBezTo>
                    <a:pt x="104126" y="72653"/>
                    <a:pt x="104126" y="72653"/>
                    <a:pt x="104126" y="72653"/>
                  </a:cubicBezTo>
                  <a:cubicBezTo>
                    <a:pt x="106031" y="68571"/>
                    <a:pt x="106031" y="68571"/>
                    <a:pt x="106031" y="68571"/>
                  </a:cubicBezTo>
                  <a:cubicBezTo>
                    <a:pt x="107301" y="66122"/>
                    <a:pt x="107301" y="66122"/>
                    <a:pt x="107301" y="66122"/>
                  </a:cubicBezTo>
                  <a:cubicBezTo>
                    <a:pt x="106031" y="64489"/>
                    <a:pt x="106031" y="64489"/>
                    <a:pt x="106031" y="64489"/>
                  </a:cubicBezTo>
                  <a:cubicBezTo>
                    <a:pt x="104761" y="61224"/>
                    <a:pt x="104761" y="61224"/>
                    <a:pt x="104761" y="61224"/>
                  </a:cubicBezTo>
                  <a:cubicBezTo>
                    <a:pt x="106031" y="61224"/>
                    <a:pt x="106031" y="61224"/>
                    <a:pt x="106031" y="61224"/>
                  </a:cubicBezTo>
                  <a:cubicBezTo>
                    <a:pt x="107301" y="61224"/>
                    <a:pt x="107301" y="61224"/>
                    <a:pt x="107301" y="61224"/>
                  </a:cubicBezTo>
                  <a:cubicBezTo>
                    <a:pt x="107301" y="58775"/>
                    <a:pt x="107301" y="58775"/>
                    <a:pt x="107301" y="58775"/>
                  </a:cubicBezTo>
                  <a:cubicBezTo>
                    <a:pt x="107936" y="57142"/>
                    <a:pt x="107936" y="57142"/>
                    <a:pt x="107936" y="57142"/>
                  </a:cubicBezTo>
                  <a:cubicBezTo>
                    <a:pt x="109841" y="53877"/>
                    <a:pt x="109841" y="53877"/>
                    <a:pt x="109841" y="53877"/>
                  </a:cubicBezTo>
                  <a:cubicBezTo>
                    <a:pt x="111111" y="48979"/>
                    <a:pt x="111111" y="48979"/>
                    <a:pt x="111111" y="48979"/>
                  </a:cubicBezTo>
                  <a:cubicBezTo>
                    <a:pt x="112380" y="45714"/>
                    <a:pt x="112380" y="45714"/>
                    <a:pt x="112380" y="45714"/>
                  </a:cubicBezTo>
                  <a:cubicBezTo>
                    <a:pt x="113015" y="44081"/>
                    <a:pt x="113015" y="44081"/>
                    <a:pt x="113015" y="44081"/>
                  </a:cubicBezTo>
                  <a:cubicBezTo>
                    <a:pt x="114285" y="42448"/>
                    <a:pt x="114285" y="42448"/>
                    <a:pt x="114285" y="42448"/>
                  </a:cubicBezTo>
                  <a:cubicBezTo>
                    <a:pt x="118730" y="37551"/>
                    <a:pt x="118730" y="37551"/>
                    <a:pt x="118730" y="37551"/>
                  </a:cubicBezTo>
                  <a:cubicBezTo>
                    <a:pt x="120000" y="35918"/>
                    <a:pt x="120000" y="35918"/>
                    <a:pt x="120000" y="35918"/>
                  </a:cubicBezTo>
                  <a:cubicBezTo>
                    <a:pt x="87619" y="4897"/>
                    <a:pt x="87619" y="4897"/>
                    <a:pt x="87619" y="4897"/>
                  </a:cubicBezTo>
                  <a:lnTo>
                    <a:pt x="62222" y="11428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4" name="Shape 1421">
              <a:extLst>
                <a:ext uri="{FF2B5EF4-FFF2-40B4-BE49-F238E27FC236}">
                  <a16:creationId xmlns:a16="http://schemas.microsoft.com/office/drawing/2014/main" id="{F4628535-B359-A64F-3821-5214940CCC76}"/>
                </a:ext>
              </a:extLst>
            </p:cNvPr>
            <p:cNvSpPr/>
            <p:nvPr/>
          </p:nvSpPr>
          <p:spPr>
            <a:xfrm>
              <a:off x="7128028" y="2788799"/>
              <a:ext cx="212491" cy="3406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095" y="111683"/>
                  </a:moveTo>
                  <a:lnTo>
                    <a:pt x="37142" y="108712"/>
                  </a:lnTo>
                  <a:lnTo>
                    <a:pt x="33333" y="105742"/>
                  </a:lnTo>
                  <a:lnTo>
                    <a:pt x="31428" y="104554"/>
                  </a:lnTo>
                  <a:lnTo>
                    <a:pt x="31428" y="102772"/>
                  </a:lnTo>
                  <a:lnTo>
                    <a:pt x="34285" y="102178"/>
                  </a:lnTo>
                  <a:lnTo>
                    <a:pt x="40952" y="100990"/>
                  </a:lnTo>
                  <a:lnTo>
                    <a:pt x="48571" y="99801"/>
                  </a:lnTo>
                  <a:lnTo>
                    <a:pt x="120000" y="96237"/>
                  </a:lnTo>
                  <a:lnTo>
                    <a:pt x="119047" y="95643"/>
                  </a:lnTo>
                  <a:lnTo>
                    <a:pt x="115238" y="92673"/>
                  </a:lnTo>
                  <a:lnTo>
                    <a:pt x="114285" y="90891"/>
                  </a:lnTo>
                  <a:lnTo>
                    <a:pt x="112380" y="89108"/>
                  </a:lnTo>
                  <a:lnTo>
                    <a:pt x="113333" y="87920"/>
                  </a:lnTo>
                  <a:lnTo>
                    <a:pt x="115238" y="86732"/>
                  </a:lnTo>
                  <a:lnTo>
                    <a:pt x="114285" y="83762"/>
                  </a:lnTo>
                  <a:lnTo>
                    <a:pt x="112380" y="81980"/>
                  </a:lnTo>
                  <a:lnTo>
                    <a:pt x="110476" y="77227"/>
                  </a:lnTo>
                  <a:lnTo>
                    <a:pt x="110476" y="74257"/>
                  </a:lnTo>
                  <a:lnTo>
                    <a:pt x="113333" y="73069"/>
                  </a:lnTo>
                  <a:lnTo>
                    <a:pt x="114285" y="70693"/>
                  </a:lnTo>
                  <a:lnTo>
                    <a:pt x="110476" y="69504"/>
                  </a:lnTo>
                  <a:lnTo>
                    <a:pt x="115238" y="67722"/>
                  </a:lnTo>
                  <a:lnTo>
                    <a:pt x="116190" y="65346"/>
                  </a:lnTo>
                  <a:lnTo>
                    <a:pt x="114285" y="64158"/>
                  </a:lnTo>
                  <a:lnTo>
                    <a:pt x="113333" y="61782"/>
                  </a:lnTo>
                  <a:lnTo>
                    <a:pt x="113333" y="59405"/>
                  </a:lnTo>
                  <a:lnTo>
                    <a:pt x="109523" y="56435"/>
                  </a:lnTo>
                  <a:lnTo>
                    <a:pt x="102857" y="49306"/>
                  </a:lnTo>
                  <a:lnTo>
                    <a:pt x="100952" y="44554"/>
                  </a:lnTo>
                  <a:lnTo>
                    <a:pt x="91428" y="24356"/>
                  </a:lnTo>
                  <a:lnTo>
                    <a:pt x="84761" y="7128"/>
                  </a:lnTo>
                  <a:lnTo>
                    <a:pt x="82857" y="0"/>
                  </a:lnTo>
                  <a:lnTo>
                    <a:pt x="89523" y="0"/>
                  </a:lnTo>
                  <a:lnTo>
                    <a:pt x="89523" y="0"/>
                  </a:lnTo>
                  <a:lnTo>
                    <a:pt x="952" y="4158"/>
                  </a:lnTo>
                  <a:lnTo>
                    <a:pt x="952" y="8316"/>
                  </a:lnTo>
                  <a:lnTo>
                    <a:pt x="0" y="62970"/>
                  </a:lnTo>
                  <a:lnTo>
                    <a:pt x="0" y="92079"/>
                  </a:lnTo>
                  <a:lnTo>
                    <a:pt x="5714" y="116435"/>
                  </a:lnTo>
                  <a:lnTo>
                    <a:pt x="7619" y="116435"/>
                  </a:lnTo>
                  <a:lnTo>
                    <a:pt x="10476" y="117029"/>
                  </a:lnTo>
                  <a:lnTo>
                    <a:pt x="14285" y="117623"/>
                  </a:lnTo>
                  <a:lnTo>
                    <a:pt x="15238" y="115841"/>
                  </a:lnTo>
                  <a:lnTo>
                    <a:pt x="14285" y="113465"/>
                  </a:lnTo>
                  <a:lnTo>
                    <a:pt x="15238" y="111089"/>
                  </a:lnTo>
                  <a:lnTo>
                    <a:pt x="17142" y="109900"/>
                  </a:lnTo>
                  <a:lnTo>
                    <a:pt x="20000" y="109306"/>
                  </a:lnTo>
                  <a:lnTo>
                    <a:pt x="20952" y="110495"/>
                  </a:lnTo>
                  <a:lnTo>
                    <a:pt x="20952" y="112277"/>
                  </a:lnTo>
                  <a:lnTo>
                    <a:pt x="20000" y="113465"/>
                  </a:lnTo>
                  <a:lnTo>
                    <a:pt x="20952" y="114653"/>
                  </a:lnTo>
                  <a:lnTo>
                    <a:pt x="21904" y="115247"/>
                  </a:lnTo>
                  <a:lnTo>
                    <a:pt x="23809" y="115841"/>
                  </a:lnTo>
                  <a:lnTo>
                    <a:pt x="25714" y="117029"/>
                  </a:lnTo>
                  <a:lnTo>
                    <a:pt x="25714" y="118217"/>
                  </a:lnTo>
                  <a:lnTo>
                    <a:pt x="25714" y="118811"/>
                  </a:lnTo>
                  <a:lnTo>
                    <a:pt x="23809" y="120000"/>
                  </a:lnTo>
                  <a:lnTo>
                    <a:pt x="25714" y="119405"/>
                  </a:lnTo>
                  <a:lnTo>
                    <a:pt x="29523" y="118811"/>
                  </a:lnTo>
                  <a:lnTo>
                    <a:pt x="34285" y="118217"/>
                  </a:lnTo>
                  <a:lnTo>
                    <a:pt x="36190" y="117029"/>
                  </a:lnTo>
                  <a:lnTo>
                    <a:pt x="37142" y="117029"/>
                  </a:lnTo>
                  <a:lnTo>
                    <a:pt x="40952" y="116435"/>
                  </a:lnTo>
                  <a:lnTo>
                    <a:pt x="41904" y="115841"/>
                  </a:lnTo>
                  <a:lnTo>
                    <a:pt x="41904" y="115841"/>
                  </a:lnTo>
                  <a:lnTo>
                    <a:pt x="38095" y="11168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5" name="Shape 1422">
              <a:extLst>
                <a:ext uri="{FF2B5EF4-FFF2-40B4-BE49-F238E27FC236}">
                  <a16:creationId xmlns:a16="http://schemas.microsoft.com/office/drawing/2014/main" id="{EA85AC99-1A2F-24B7-4A55-44C27D7D0096}"/>
                </a:ext>
              </a:extLst>
            </p:cNvPr>
            <p:cNvSpPr/>
            <p:nvPr/>
          </p:nvSpPr>
          <p:spPr>
            <a:xfrm>
              <a:off x="6942518" y="2800603"/>
              <a:ext cx="195628" cy="3423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793" y="87487"/>
                  </a:moveTo>
                  <a:lnTo>
                    <a:pt x="113793" y="58522"/>
                  </a:lnTo>
                  <a:lnTo>
                    <a:pt x="114827" y="4137"/>
                  </a:lnTo>
                  <a:lnTo>
                    <a:pt x="114827" y="0"/>
                  </a:lnTo>
                  <a:lnTo>
                    <a:pt x="42413" y="2955"/>
                  </a:lnTo>
                  <a:lnTo>
                    <a:pt x="42413" y="2955"/>
                  </a:lnTo>
                  <a:lnTo>
                    <a:pt x="43448" y="4729"/>
                  </a:lnTo>
                  <a:lnTo>
                    <a:pt x="39310" y="5911"/>
                  </a:lnTo>
                  <a:lnTo>
                    <a:pt x="37241" y="7093"/>
                  </a:lnTo>
                  <a:lnTo>
                    <a:pt x="36206" y="8866"/>
                  </a:lnTo>
                  <a:lnTo>
                    <a:pt x="34137" y="10049"/>
                  </a:lnTo>
                  <a:lnTo>
                    <a:pt x="33103" y="10049"/>
                  </a:lnTo>
                  <a:lnTo>
                    <a:pt x="31034" y="13004"/>
                  </a:lnTo>
                  <a:lnTo>
                    <a:pt x="31034" y="15369"/>
                  </a:lnTo>
                  <a:lnTo>
                    <a:pt x="27931" y="18325"/>
                  </a:lnTo>
                  <a:lnTo>
                    <a:pt x="22758" y="21871"/>
                  </a:lnTo>
                  <a:lnTo>
                    <a:pt x="19655" y="23645"/>
                  </a:lnTo>
                  <a:lnTo>
                    <a:pt x="18620" y="26009"/>
                  </a:lnTo>
                  <a:lnTo>
                    <a:pt x="20689" y="26600"/>
                  </a:lnTo>
                  <a:lnTo>
                    <a:pt x="18620" y="28374"/>
                  </a:lnTo>
                  <a:lnTo>
                    <a:pt x="16551" y="30738"/>
                  </a:lnTo>
                  <a:lnTo>
                    <a:pt x="17586" y="31921"/>
                  </a:lnTo>
                  <a:lnTo>
                    <a:pt x="16551" y="31921"/>
                  </a:lnTo>
                  <a:lnTo>
                    <a:pt x="13448" y="34285"/>
                  </a:lnTo>
                  <a:lnTo>
                    <a:pt x="11379" y="36059"/>
                  </a:lnTo>
                  <a:lnTo>
                    <a:pt x="12413" y="36650"/>
                  </a:lnTo>
                  <a:lnTo>
                    <a:pt x="11379" y="37832"/>
                  </a:lnTo>
                  <a:lnTo>
                    <a:pt x="11379" y="39014"/>
                  </a:lnTo>
                  <a:lnTo>
                    <a:pt x="12413" y="39605"/>
                  </a:lnTo>
                  <a:lnTo>
                    <a:pt x="14482" y="41379"/>
                  </a:lnTo>
                  <a:lnTo>
                    <a:pt x="14482" y="42561"/>
                  </a:lnTo>
                  <a:lnTo>
                    <a:pt x="14482" y="46108"/>
                  </a:lnTo>
                  <a:lnTo>
                    <a:pt x="15517" y="47881"/>
                  </a:lnTo>
                  <a:lnTo>
                    <a:pt x="14482" y="49655"/>
                  </a:lnTo>
                  <a:lnTo>
                    <a:pt x="12413" y="52610"/>
                  </a:lnTo>
                  <a:lnTo>
                    <a:pt x="11379" y="52610"/>
                  </a:lnTo>
                  <a:lnTo>
                    <a:pt x="14482" y="53793"/>
                  </a:lnTo>
                  <a:lnTo>
                    <a:pt x="15517" y="55566"/>
                  </a:lnTo>
                  <a:lnTo>
                    <a:pt x="15517" y="56748"/>
                  </a:lnTo>
                  <a:lnTo>
                    <a:pt x="11379" y="57931"/>
                  </a:lnTo>
                  <a:lnTo>
                    <a:pt x="14482" y="59113"/>
                  </a:lnTo>
                  <a:lnTo>
                    <a:pt x="15517" y="60295"/>
                  </a:lnTo>
                  <a:lnTo>
                    <a:pt x="15517" y="60886"/>
                  </a:lnTo>
                  <a:lnTo>
                    <a:pt x="16551" y="63842"/>
                  </a:lnTo>
                  <a:lnTo>
                    <a:pt x="16551" y="65024"/>
                  </a:lnTo>
                  <a:lnTo>
                    <a:pt x="19655" y="66206"/>
                  </a:lnTo>
                  <a:lnTo>
                    <a:pt x="20689" y="67980"/>
                  </a:lnTo>
                  <a:lnTo>
                    <a:pt x="19655" y="72709"/>
                  </a:lnTo>
                  <a:lnTo>
                    <a:pt x="16551" y="74482"/>
                  </a:lnTo>
                  <a:lnTo>
                    <a:pt x="15517" y="74482"/>
                  </a:lnTo>
                  <a:lnTo>
                    <a:pt x="15517" y="76847"/>
                  </a:lnTo>
                  <a:lnTo>
                    <a:pt x="14482" y="78029"/>
                  </a:lnTo>
                  <a:lnTo>
                    <a:pt x="10344" y="81576"/>
                  </a:lnTo>
                  <a:lnTo>
                    <a:pt x="8275" y="82758"/>
                  </a:lnTo>
                  <a:lnTo>
                    <a:pt x="7241" y="86896"/>
                  </a:lnTo>
                  <a:lnTo>
                    <a:pt x="6206" y="88078"/>
                  </a:lnTo>
                  <a:lnTo>
                    <a:pt x="5172" y="88669"/>
                  </a:lnTo>
                  <a:lnTo>
                    <a:pt x="4137" y="90443"/>
                  </a:lnTo>
                  <a:lnTo>
                    <a:pt x="4137" y="91625"/>
                  </a:lnTo>
                  <a:lnTo>
                    <a:pt x="4137" y="94581"/>
                  </a:lnTo>
                  <a:lnTo>
                    <a:pt x="1034" y="95763"/>
                  </a:lnTo>
                  <a:lnTo>
                    <a:pt x="0" y="96945"/>
                  </a:lnTo>
                  <a:lnTo>
                    <a:pt x="0" y="98719"/>
                  </a:lnTo>
                  <a:lnTo>
                    <a:pt x="1034" y="101083"/>
                  </a:lnTo>
                  <a:lnTo>
                    <a:pt x="68275" y="99310"/>
                  </a:lnTo>
                  <a:lnTo>
                    <a:pt x="67241" y="108768"/>
                  </a:lnTo>
                  <a:lnTo>
                    <a:pt x="69310" y="111133"/>
                  </a:lnTo>
                  <a:lnTo>
                    <a:pt x="72413" y="113497"/>
                  </a:lnTo>
                  <a:lnTo>
                    <a:pt x="73448" y="117635"/>
                  </a:lnTo>
                  <a:lnTo>
                    <a:pt x="73448" y="120000"/>
                  </a:lnTo>
                  <a:lnTo>
                    <a:pt x="73448" y="120000"/>
                  </a:lnTo>
                  <a:lnTo>
                    <a:pt x="74482" y="120000"/>
                  </a:lnTo>
                  <a:lnTo>
                    <a:pt x="79655" y="118226"/>
                  </a:lnTo>
                  <a:lnTo>
                    <a:pt x="81724" y="117635"/>
                  </a:lnTo>
                  <a:lnTo>
                    <a:pt x="84827" y="116453"/>
                  </a:lnTo>
                  <a:lnTo>
                    <a:pt x="84827" y="114088"/>
                  </a:lnTo>
                  <a:lnTo>
                    <a:pt x="88965" y="114088"/>
                  </a:lnTo>
                  <a:lnTo>
                    <a:pt x="92068" y="114088"/>
                  </a:lnTo>
                  <a:lnTo>
                    <a:pt x="96206" y="113497"/>
                  </a:lnTo>
                  <a:lnTo>
                    <a:pt x="101379" y="112315"/>
                  </a:lnTo>
                  <a:lnTo>
                    <a:pt x="105517" y="112315"/>
                  </a:lnTo>
                  <a:lnTo>
                    <a:pt x="107586" y="112315"/>
                  </a:lnTo>
                  <a:lnTo>
                    <a:pt x="110689" y="112315"/>
                  </a:lnTo>
                  <a:lnTo>
                    <a:pt x="112758" y="112315"/>
                  </a:lnTo>
                  <a:lnTo>
                    <a:pt x="116896" y="113497"/>
                  </a:lnTo>
                  <a:lnTo>
                    <a:pt x="118965" y="112315"/>
                  </a:lnTo>
                  <a:lnTo>
                    <a:pt x="120000" y="111724"/>
                  </a:lnTo>
                  <a:lnTo>
                    <a:pt x="120000" y="111724"/>
                  </a:lnTo>
                  <a:lnTo>
                    <a:pt x="120000" y="111724"/>
                  </a:lnTo>
                  <a:lnTo>
                    <a:pt x="113793" y="87487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6" name="Shape 1423">
              <a:extLst>
                <a:ext uri="{FF2B5EF4-FFF2-40B4-BE49-F238E27FC236}">
                  <a16:creationId xmlns:a16="http://schemas.microsoft.com/office/drawing/2014/main" id="{54E132DE-84C6-6E03-96FE-086B5F596404}"/>
                </a:ext>
              </a:extLst>
            </p:cNvPr>
            <p:cNvSpPr/>
            <p:nvPr/>
          </p:nvSpPr>
          <p:spPr>
            <a:xfrm>
              <a:off x="7559757" y="2387425"/>
              <a:ext cx="242848" cy="177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588" y="0"/>
                  </a:moveTo>
                  <a:cubicBezTo>
                    <a:pt x="0" y="23414"/>
                    <a:pt x="0" y="23414"/>
                    <a:pt x="0" y="23414"/>
                  </a:cubicBezTo>
                  <a:cubicBezTo>
                    <a:pt x="0" y="23414"/>
                    <a:pt x="0" y="23414"/>
                    <a:pt x="0" y="23414"/>
                  </a:cubicBezTo>
                  <a:cubicBezTo>
                    <a:pt x="2117" y="42926"/>
                    <a:pt x="2117" y="42926"/>
                    <a:pt x="2117" y="42926"/>
                  </a:cubicBezTo>
                  <a:cubicBezTo>
                    <a:pt x="4941" y="42926"/>
                    <a:pt x="4941" y="42926"/>
                    <a:pt x="4941" y="42926"/>
                  </a:cubicBezTo>
                  <a:cubicBezTo>
                    <a:pt x="11294" y="32195"/>
                    <a:pt x="11294" y="32195"/>
                    <a:pt x="11294" y="32195"/>
                  </a:cubicBezTo>
                  <a:cubicBezTo>
                    <a:pt x="15529" y="32195"/>
                    <a:pt x="15529" y="32195"/>
                    <a:pt x="15529" y="32195"/>
                  </a:cubicBezTo>
                  <a:cubicBezTo>
                    <a:pt x="19764" y="24390"/>
                    <a:pt x="19764" y="24390"/>
                    <a:pt x="19764" y="24390"/>
                  </a:cubicBezTo>
                  <a:cubicBezTo>
                    <a:pt x="21176" y="24390"/>
                    <a:pt x="21176" y="24390"/>
                    <a:pt x="21176" y="24390"/>
                  </a:cubicBezTo>
                  <a:cubicBezTo>
                    <a:pt x="21882" y="26341"/>
                    <a:pt x="21882" y="26341"/>
                    <a:pt x="21882" y="26341"/>
                  </a:cubicBezTo>
                  <a:cubicBezTo>
                    <a:pt x="26823" y="21463"/>
                    <a:pt x="26823" y="21463"/>
                    <a:pt x="26823" y="21463"/>
                  </a:cubicBezTo>
                  <a:cubicBezTo>
                    <a:pt x="28941" y="21463"/>
                    <a:pt x="28941" y="21463"/>
                    <a:pt x="28941" y="21463"/>
                  </a:cubicBezTo>
                  <a:cubicBezTo>
                    <a:pt x="34588" y="17560"/>
                    <a:pt x="34588" y="17560"/>
                    <a:pt x="34588" y="17560"/>
                  </a:cubicBezTo>
                  <a:cubicBezTo>
                    <a:pt x="44470" y="21463"/>
                    <a:pt x="44470" y="21463"/>
                    <a:pt x="44470" y="21463"/>
                  </a:cubicBezTo>
                  <a:cubicBezTo>
                    <a:pt x="47294" y="27317"/>
                    <a:pt x="47294" y="27317"/>
                    <a:pt x="47294" y="27317"/>
                  </a:cubicBezTo>
                  <a:cubicBezTo>
                    <a:pt x="49411" y="35121"/>
                    <a:pt x="49411" y="35121"/>
                    <a:pt x="49411" y="35121"/>
                  </a:cubicBezTo>
                  <a:cubicBezTo>
                    <a:pt x="50117" y="35121"/>
                    <a:pt x="50117" y="35121"/>
                    <a:pt x="50117" y="35121"/>
                  </a:cubicBezTo>
                  <a:cubicBezTo>
                    <a:pt x="58588" y="41951"/>
                    <a:pt x="58588" y="41951"/>
                    <a:pt x="58588" y="41951"/>
                  </a:cubicBezTo>
                  <a:cubicBezTo>
                    <a:pt x="62117" y="46829"/>
                    <a:pt x="62117" y="46829"/>
                    <a:pt x="62117" y="46829"/>
                  </a:cubicBezTo>
                  <a:cubicBezTo>
                    <a:pt x="65647" y="49756"/>
                    <a:pt x="65647" y="49756"/>
                    <a:pt x="65647" y="49756"/>
                  </a:cubicBezTo>
                  <a:cubicBezTo>
                    <a:pt x="66352" y="54634"/>
                    <a:pt x="66352" y="54634"/>
                    <a:pt x="66352" y="54634"/>
                  </a:cubicBezTo>
                  <a:cubicBezTo>
                    <a:pt x="64941" y="58536"/>
                    <a:pt x="64941" y="58536"/>
                    <a:pt x="64941" y="58536"/>
                  </a:cubicBezTo>
                  <a:cubicBezTo>
                    <a:pt x="62117" y="59512"/>
                    <a:pt x="62117" y="59512"/>
                    <a:pt x="62117" y="59512"/>
                  </a:cubicBezTo>
                  <a:cubicBezTo>
                    <a:pt x="62823" y="72195"/>
                    <a:pt x="62823" y="72195"/>
                    <a:pt x="62823" y="72195"/>
                  </a:cubicBezTo>
                  <a:cubicBezTo>
                    <a:pt x="64235" y="74146"/>
                    <a:pt x="64235" y="74146"/>
                    <a:pt x="64235" y="74146"/>
                  </a:cubicBezTo>
                  <a:cubicBezTo>
                    <a:pt x="66352" y="73170"/>
                    <a:pt x="66352" y="73170"/>
                    <a:pt x="66352" y="73170"/>
                  </a:cubicBezTo>
                  <a:cubicBezTo>
                    <a:pt x="68470" y="72195"/>
                    <a:pt x="68470" y="72195"/>
                    <a:pt x="68470" y="72195"/>
                  </a:cubicBezTo>
                  <a:cubicBezTo>
                    <a:pt x="71294" y="73170"/>
                    <a:pt x="71294" y="73170"/>
                    <a:pt x="71294" y="73170"/>
                  </a:cubicBezTo>
                  <a:cubicBezTo>
                    <a:pt x="72000" y="74146"/>
                    <a:pt x="72000" y="74146"/>
                    <a:pt x="72000" y="74146"/>
                  </a:cubicBezTo>
                  <a:cubicBezTo>
                    <a:pt x="74823" y="73170"/>
                    <a:pt x="74823" y="73170"/>
                    <a:pt x="74823" y="73170"/>
                  </a:cubicBezTo>
                  <a:cubicBezTo>
                    <a:pt x="84000" y="74146"/>
                    <a:pt x="84000" y="74146"/>
                    <a:pt x="84000" y="74146"/>
                  </a:cubicBezTo>
                  <a:cubicBezTo>
                    <a:pt x="86117" y="76097"/>
                    <a:pt x="86117" y="76097"/>
                    <a:pt x="86117" y="76097"/>
                  </a:cubicBezTo>
                  <a:cubicBezTo>
                    <a:pt x="88941" y="78048"/>
                    <a:pt x="88941" y="78048"/>
                    <a:pt x="88941" y="78048"/>
                  </a:cubicBezTo>
                  <a:cubicBezTo>
                    <a:pt x="91058" y="77073"/>
                    <a:pt x="91058" y="77073"/>
                    <a:pt x="91058" y="77073"/>
                  </a:cubicBezTo>
                  <a:cubicBezTo>
                    <a:pt x="89647" y="73170"/>
                    <a:pt x="89647" y="73170"/>
                    <a:pt x="89647" y="73170"/>
                  </a:cubicBezTo>
                  <a:cubicBezTo>
                    <a:pt x="87529" y="70243"/>
                    <a:pt x="87529" y="70243"/>
                    <a:pt x="87529" y="70243"/>
                  </a:cubicBezTo>
                  <a:cubicBezTo>
                    <a:pt x="87529" y="67317"/>
                    <a:pt x="87529" y="67317"/>
                    <a:pt x="87529" y="67317"/>
                  </a:cubicBezTo>
                  <a:cubicBezTo>
                    <a:pt x="87529" y="66341"/>
                    <a:pt x="87529" y="66341"/>
                    <a:pt x="87529" y="66341"/>
                  </a:cubicBezTo>
                  <a:cubicBezTo>
                    <a:pt x="83294" y="58536"/>
                    <a:pt x="83294" y="58536"/>
                    <a:pt x="83294" y="58536"/>
                  </a:cubicBezTo>
                  <a:cubicBezTo>
                    <a:pt x="81882" y="55609"/>
                    <a:pt x="81882" y="55609"/>
                    <a:pt x="81882" y="55609"/>
                  </a:cubicBezTo>
                  <a:cubicBezTo>
                    <a:pt x="81882" y="48780"/>
                    <a:pt x="81882" y="48780"/>
                    <a:pt x="81882" y="48780"/>
                  </a:cubicBezTo>
                  <a:cubicBezTo>
                    <a:pt x="81176" y="41951"/>
                    <a:pt x="81176" y="41951"/>
                    <a:pt x="81176" y="41951"/>
                  </a:cubicBezTo>
                  <a:cubicBezTo>
                    <a:pt x="81882" y="35121"/>
                    <a:pt x="81882" y="35121"/>
                    <a:pt x="81882" y="35121"/>
                  </a:cubicBezTo>
                  <a:cubicBezTo>
                    <a:pt x="79764" y="30243"/>
                    <a:pt x="79764" y="30243"/>
                    <a:pt x="79764" y="30243"/>
                  </a:cubicBezTo>
                  <a:cubicBezTo>
                    <a:pt x="78352" y="27317"/>
                    <a:pt x="78352" y="27317"/>
                    <a:pt x="78352" y="27317"/>
                  </a:cubicBezTo>
                  <a:cubicBezTo>
                    <a:pt x="81176" y="27317"/>
                    <a:pt x="81176" y="27317"/>
                    <a:pt x="81176" y="27317"/>
                  </a:cubicBezTo>
                  <a:cubicBezTo>
                    <a:pt x="83294" y="21463"/>
                    <a:pt x="83294" y="21463"/>
                    <a:pt x="83294" y="21463"/>
                  </a:cubicBezTo>
                  <a:cubicBezTo>
                    <a:pt x="87529" y="17560"/>
                    <a:pt x="87529" y="17560"/>
                    <a:pt x="87529" y="17560"/>
                  </a:cubicBezTo>
                  <a:cubicBezTo>
                    <a:pt x="89647" y="11707"/>
                    <a:pt x="89647" y="11707"/>
                    <a:pt x="89647" y="11707"/>
                  </a:cubicBezTo>
                  <a:cubicBezTo>
                    <a:pt x="91058" y="12682"/>
                    <a:pt x="91058" y="12682"/>
                    <a:pt x="91058" y="12682"/>
                  </a:cubicBezTo>
                  <a:cubicBezTo>
                    <a:pt x="90352" y="19512"/>
                    <a:pt x="90352" y="19512"/>
                    <a:pt x="90352" y="19512"/>
                  </a:cubicBezTo>
                  <a:cubicBezTo>
                    <a:pt x="88235" y="20487"/>
                    <a:pt x="88235" y="20487"/>
                    <a:pt x="88235" y="20487"/>
                  </a:cubicBezTo>
                  <a:cubicBezTo>
                    <a:pt x="86823" y="26341"/>
                    <a:pt x="86823" y="26341"/>
                    <a:pt x="86823" y="26341"/>
                  </a:cubicBezTo>
                  <a:cubicBezTo>
                    <a:pt x="86823" y="30243"/>
                    <a:pt x="86823" y="30243"/>
                    <a:pt x="86823" y="30243"/>
                  </a:cubicBezTo>
                  <a:cubicBezTo>
                    <a:pt x="89647" y="30243"/>
                    <a:pt x="89647" y="30243"/>
                    <a:pt x="89647" y="30243"/>
                  </a:cubicBezTo>
                  <a:cubicBezTo>
                    <a:pt x="86117" y="35121"/>
                    <a:pt x="86117" y="35121"/>
                    <a:pt x="86117" y="35121"/>
                  </a:cubicBezTo>
                  <a:cubicBezTo>
                    <a:pt x="84705" y="38048"/>
                    <a:pt x="84705" y="38048"/>
                    <a:pt x="84705" y="38048"/>
                  </a:cubicBezTo>
                  <a:cubicBezTo>
                    <a:pt x="88941" y="40000"/>
                    <a:pt x="88941" y="40000"/>
                    <a:pt x="88941" y="40000"/>
                  </a:cubicBezTo>
                  <a:cubicBezTo>
                    <a:pt x="90352" y="40975"/>
                    <a:pt x="90352" y="40975"/>
                    <a:pt x="90352" y="40975"/>
                  </a:cubicBezTo>
                  <a:cubicBezTo>
                    <a:pt x="92470" y="44878"/>
                    <a:pt x="92470" y="44878"/>
                    <a:pt x="92470" y="44878"/>
                  </a:cubicBezTo>
                  <a:cubicBezTo>
                    <a:pt x="91764" y="45853"/>
                    <a:pt x="91764" y="45853"/>
                    <a:pt x="91764" y="45853"/>
                  </a:cubicBezTo>
                  <a:cubicBezTo>
                    <a:pt x="94588" y="49756"/>
                    <a:pt x="94588" y="49756"/>
                    <a:pt x="94588" y="49756"/>
                  </a:cubicBezTo>
                  <a:cubicBezTo>
                    <a:pt x="94588" y="51707"/>
                    <a:pt x="94588" y="51707"/>
                    <a:pt x="94588" y="51707"/>
                  </a:cubicBezTo>
                  <a:cubicBezTo>
                    <a:pt x="91764" y="55609"/>
                    <a:pt x="91764" y="55609"/>
                    <a:pt x="91764" y="55609"/>
                  </a:cubicBezTo>
                  <a:cubicBezTo>
                    <a:pt x="89647" y="55609"/>
                    <a:pt x="89647" y="55609"/>
                    <a:pt x="89647" y="55609"/>
                  </a:cubicBezTo>
                  <a:cubicBezTo>
                    <a:pt x="90352" y="59512"/>
                    <a:pt x="90352" y="59512"/>
                    <a:pt x="90352" y="59512"/>
                  </a:cubicBezTo>
                  <a:cubicBezTo>
                    <a:pt x="89647" y="61463"/>
                    <a:pt x="89647" y="61463"/>
                    <a:pt x="89647" y="61463"/>
                  </a:cubicBezTo>
                  <a:cubicBezTo>
                    <a:pt x="91058" y="63414"/>
                    <a:pt x="91058" y="63414"/>
                    <a:pt x="91058" y="63414"/>
                  </a:cubicBezTo>
                  <a:cubicBezTo>
                    <a:pt x="93882" y="64390"/>
                    <a:pt x="93882" y="64390"/>
                    <a:pt x="93882" y="64390"/>
                  </a:cubicBezTo>
                  <a:cubicBezTo>
                    <a:pt x="98117" y="64390"/>
                    <a:pt x="98117" y="64390"/>
                    <a:pt x="98117" y="64390"/>
                  </a:cubicBezTo>
                  <a:cubicBezTo>
                    <a:pt x="100941" y="67317"/>
                    <a:pt x="100941" y="67317"/>
                    <a:pt x="100941" y="67317"/>
                  </a:cubicBezTo>
                  <a:cubicBezTo>
                    <a:pt x="103058" y="73170"/>
                    <a:pt x="103058" y="73170"/>
                    <a:pt x="103058" y="73170"/>
                  </a:cubicBezTo>
                  <a:cubicBezTo>
                    <a:pt x="104470" y="78048"/>
                    <a:pt x="104470" y="78048"/>
                    <a:pt x="104470" y="78048"/>
                  </a:cubicBezTo>
                  <a:cubicBezTo>
                    <a:pt x="103764" y="79024"/>
                    <a:pt x="103764" y="79024"/>
                    <a:pt x="103764" y="79024"/>
                  </a:cubicBezTo>
                  <a:cubicBezTo>
                    <a:pt x="105882" y="81951"/>
                    <a:pt x="105882" y="81951"/>
                    <a:pt x="105882" y="81951"/>
                  </a:cubicBezTo>
                  <a:cubicBezTo>
                    <a:pt x="107294" y="86829"/>
                    <a:pt x="107294" y="86829"/>
                    <a:pt x="107294" y="86829"/>
                  </a:cubicBezTo>
                  <a:cubicBezTo>
                    <a:pt x="105176" y="95609"/>
                    <a:pt x="105176" y="95609"/>
                    <a:pt x="105176" y="95609"/>
                  </a:cubicBezTo>
                  <a:cubicBezTo>
                    <a:pt x="104470" y="101463"/>
                    <a:pt x="104470" y="101463"/>
                    <a:pt x="104470" y="101463"/>
                  </a:cubicBezTo>
                  <a:cubicBezTo>
                    <a:pt x="104470" y="111219"/>
                    <a:pt x="104470" y="111219"/>
                    <a:pt x="104470" y="111219"/>
                  </a:cubicBezTo>
                  <a:cubicBezTo>
                    <a:pt x="105176" y="117073"/>
                    <a:pt x="105176" y="117073"/>
                    <a:pt x="105176" y="117073"/>
                  </a:cubicBezTo>
                  <a:cubicBezTo>
                    <a:pt x="106588" y="120000"/>
                    <a:pt x="106588" y="120000"/>
                    <a:pt x="106588" y="120000"/>
                  </a:cubicBezTo>
                  <a:cubicBezTo>
                    <a:pt x="108000" y="113170"/>
                    <a:pt x="108000" y="113170"/>
                    <a:pt x="108000" y="113170"/>
                  </a:cubicBezTo>
                  <a:cubicBezTo>
                    <a:pt x="108705" y="102439"/>
                    <a:pt x="108705" y="102439"/>
                    <a:pt x="108705" y="102439"/>
                  </a:cubicBezTo>
                  <a:cubicBezTo>
                    <a:pt x="110823" y="99512"/>
                    <a:pt x="110823" y="99512"/>
                    <a:pt x="110823" y="99512"/>
                  </a:cubicBezTo>
                  <a:cubicBezTo>
                    <a:pt x="110823" y="96585"/>
                    <a:pt x="110823" y="96585"/>
                    <a:pt x="110823" y="96585"/>
                  </a:cubicBezTo>
                  <a:cubicBezTo>
                    <a:pt x="110823" y="94634"/>
                    <a:pt x="110823" y="94634"/>
                    <a:pt x="110823" y="94634"/>
                  </a:cubicBezTo>
                  <a:cubicBezTo>
                    <a:pt x="112941" y="92682"/>
                    <a:pt x="112941" y="92682"/>
                    <a:pt x="112941" y="92682"/>
                  </a:cubicBezTo>
                  <a:cubicBezTo>
                    <a:pt x="115058" y="88780"/>
                    <a:pt x="115058" y="88780"/>
                    <a:pt x="115058" y="88780"/>
                  </a:cubicBezTo>
                  <a:cubicBezTo>
                    <a:pt x="115058" y="80000"/>
                    <a:pt x="115058" y="80000"/>
                    <a:pt x="115058" y="80000"/>
                  </a:cubicBezTo>
                  <a:cubicBezTo>
                    <a:pt x="115058" y="77073"/>
                    <a:pt x="115058" y="77073"/>
                    <a:pt x="115058" y="77073"/>
                  </a:cubicBezTo>
                  <a:cubicBezTo>
                    <a:pt x="115058" y="73170"/>
                    <a:pt x="115058" y="73170"/>
                    <a:pt x="115058" y="73170"/>
                  </a:cubicBezTo>
                  <a:cubicBezTo>
                    <a:pt x="117882" y="69268"/>
                    <a:pt x="117882" y="69268"/>
                    <a:pt x="117882" y="69268"/>
                  </a:cubicBezTo>
                  <a:cubicBezTo>
                    <a:pt x="118588" y="72195"/>
                    <a:pt x="118588" y="72195"/>
                    <a:pt x="118588" y="72195"/>
                  </a:cubicBezTo>
                  <a:cubicBezTo>
                    <a:pt x="117882" y="75121"/>
                    <a:pt x="117882" y="75121"/>
                    <a:pt x="117882" y="75121"/>
                  </a:cubicBezTo>
                  <a:cubicBezTo>
                    <a:pt x="117882" y="75121"/>
                    <a:pt x="116470" y="78048"/>
                    <a:pt x="116470" y="78048"/>
                  </a:cubicBezTo>
                  <a:cubicBezTo>
                    <a:pt x="117176" y="79024"/>
                    <a:pt x="118588" y="80000"/>
                    <a:pt x="118588" y="80000"/>
                  </a:cubicBezTo>
                  <a:cubicBezTo>
                    <a:pt x="120000" y="75121"/>
                    <a:pt x="120000" y="75121"/>
                    <a:pt x="120000" y="75121"/>
                  </a:cubicBezTo>
                  <a:cubicBezTo>
                    <a:pt x="120000" y="66341"/>
                    <a:pt x="120000" y="66341"/>
                    <a:pt x="120000" y="66341"/>
                  </a:cubicBezTo>
                  <a:cubicBezTo>
                    <a:pt x="119294" y="52682"/>
                    <a:pt x="119294" y="52682"/>
                    <a:pt x="119294" y="52682"/>
                  </a:cubicBezTo>
                  <a:cubicBezTo>
                    <a:pt x="119294" y="52682"/>
                    <a:pt x="119294" y="52682"/>
                    <a:pt x="119294" y="52682"/>
                  </a:cubicBezTo>
                  <a:cubicBezTo>
                    <a:pt x="104470" y="55609"/>
                    <a:pt x="104470" y="55609"/>
                    <a:pt x="104470" y="55609"/>
                  </a:cubicBezTo>
                  <a:lnTo>
                    <a:pt x="94588" y="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7" name="Shape 1424">
              <a:extLst>
                <a:ext uri="{FF2B5EF4-FFF2-40B4-BE49-F238E27FC236}">
                  <a16:creationId xmlns:a16="http://schemas.microsoft.com/office/drawing/2014/main" id="{E22C238F-00A6-571C-9150-A7913B814D4D}"/>
                </a:ext>
              </a:extLst>
            </p:cNvPr>
            <p:cNvSpPr/>
            <p:nvPr/>
          </p:nvSpPr>
          <p:spPr>
            <a:xfrm>
              <a:off x="7411350" y="2367189"/>
              <a:ext cx="249594" cy="2462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027" y="111780"/>
                  </a:moveTo>
                  <a:lnTo>
                    <a:pt x="19459" y="111780"/>
                  </a:lnTo>
                  <a:lnTo>
                    <a:pt x="20270" y="114246"/>
                  </a:lnTo>
                  <a:lnTo>
                    <a:pt x="25135" y="118356"/>
                  </a:lnTo>
                  <a:lnTo>
                    <a:pt x="29189" y="119999"/>
                  </a:lnTo>
                  <a:lnTo>
                    <a:pt x="30810" y="119999"/>
                  </a:lnTo>
                  <a:lnTo>
                    <a:pt x="35675" y="114246"/>
                  </a:lnTo>
                  <a:lnTo>
                    <a:pt x="38918" y="116712"/>
                  </a:lnTo>
                  <a:lnTo>
                    <a:pt x="46216" y="115068"/>
                  </a:lnTo>
                  <a:lnTo>
                    <a:pt x="51891" y="110136"/>
                  </a:lnTo>
                  <a:lnTo>
                    <a:pt x="60810" y="105205"/>
                  </a:lnTo>
                  <a:lnTo>
                    <a:pt x="64054" y="102739"/>
                  </a:lnTo>
                  <a:lnTo>
                    <a:pt x="63243" y="96164"/>
                  </a:lnTo>
                  <a:lnTo>
                    <a:pt x="64054" y="92054"/>
                  </a:lnTo>
                  <a:lnTo>
                    <a:pt x="68108" y="87945"/>
                  </a:lnTo>
                  <a:lnTo>
                    <a:pt x="70540" y="81369"/>
                  </a:lnTo>
                  <a:lnTo>
                    <a:pt x="72972" y="71506"/>
                  </a:lnTo>
                  <a:lnTo>
                    <a:pt x="73783" y="65753"/>
                  </a:lnTo>
                  <a:lnTo>
                    <a:pt x="77027" y="67397"/>
                  </a:lnTo>
                  <a:lnTo>
                    <a:pt x="81081" y="69041"/>
                  </a:lnTo>
                  <a:lnTo>
                    <a:pt x="82702" y="69863"/>
                  </a:lnTo>
                  <a:lnTo>
                    <a:pt x="83513" y="68219"/>
                  </a:lnTo>
                  <a:lnTo>
                    <a:pt x="85945" y="61643"/>
                  </a:lnTo>
                  <a:lnTo>
                    <a:pt x="87567" y="58356"/>
                  </a:lnTo>
                  <a:lnTo>
                    <a:pt x="88378" y="55068"/>
                  </a:lnTo>
                  <a:lnTo>
                    <a:pt x="89189" y="55068"/>
                  </a:lnTo>
                  <a:lnTo>
                    <a:pt x="91621" y="55068"/>
                  </a:lnTo>
                  <a:lnTo>
                    <a:pt x="92432" y="56712"/>
                  </a:lnTo>
                  <a:lnTo>
                    <a:pt x="96486" y="49315"/>
                  </a:lnTo>
                  <a:lnTo>
                    <a:pt x="98918" y="46849"/>
                  </a:lnTo>
                  <a:lnTo>
                    <a:pt x="100540" y="44383"/>
                  </a:lnTo>
                  <a:lnTo>
                    <a:pt x="102162" y="38630"/>
                  </a:lnTo>
                  <a:lnTo>
                    <a:pt x="102162" y="32054"/>
                  </a:lnTo>
                  <a:lnTo>
                    <a:pt x="109459" y="36164"/>
                  </a:lnTo>
                  <a:lnTo>
                    <a:pt x="114324" y="38630"/>
                  </a:lnTo>
                  <a:lnTo>
                    <a:pt x="115945" y="38630"/>
                  </a:lnTo>
                  <a:lnTo>
                    <a:pt x="118378" y="36164"/>
                  </a:lnTo>
                  <a:lnTo>
                    <a:pt x="120000" y="35342"/>
                  </a:lnTo>
                  <a:lnTo>
                    <a:pt x="119189" y="35342"/>
                  </a:lnTo>
                  <a:lnTo>
                    <a:pt x="117567" y="29589"/>
                  </a:lnTo>
                  <a:lnTo>
                    <a:pt x="114324" y="25479"/>
                  </a:lnTo>
                  <a:lnTo>
                    <a:pt x="105405" y="23013"/>
                  </a:lnTo>
                  <a:lnTo>
                    <a:pt x="99729" y="25479"/>
                  </a:lnTo>
                  <a:lnTo>
                    <a:pt x="97297" y="25479"/>
                  </a:lnTo>
                  <a:lnTo>
                    <a:pt x="92432" y="28767"/>
                  </a:lnTo>
                  <a:lnTo>
                    <a:pt x="91621" y="27945"/>
                  </a:lnTo>
                  <a:lnTo>
                    <a:pt x="90810" y="27945"/>
                  </a:lnTo>
                  <a:lnTo>
                    <a:pt x="86756" y="32876"/>
                  </a:lnTo>
                  <a:lnTo>
                    <a:pt x="82702" y="32876"/>
                  </a:lnTo>
                  <a:lnTo>
                    <a:pt x="76216" y="41095"/>
                  </a:lnTo>
                  <a:lnTo>
                    <a:pt x="73783" y="41095"/>
                  </a:lnTo>
                  <a:lnTo>
                    <a:pt x="71351" y="27123"/>
                  </a:lnTo>
                  <a:lnTo>
                    <a:pt x="46216" y="32054"/>
                  </a:lnTo>
                  <a:lnTo>
                    <a:pt x="41351" y="0"/>
                  </a:lnTo>
                  <a:lnTo>
                    <a:pt x="38918" y="0"/>
                  </a:lnTo>
                  <a:lnTo>
                    <a:pt x="38108" y="2465"/>
                  </a:lnTo>
                  <a:lnTo>
                    <a:pt x="38918" y="4931"/>
                  </a:lnTo>
                  <a:lnTo>
                    <a:pt x="38918" y="5753"/>
                  </a:lnTo>
                  <a:lnTo>
                    <a:pt x="38918" y="12328"/>
                  </a:lnTo>
                  <a:lnTo>
                    <a:pt x="38918" y="15616"/>
                  </a:lnTo>
                  <a:lnTo>
                    <a:pt x="38108" y="18082"/>
                  </a:lnTo>
                  <a:lnTo>
                    <a:pt x="38108" y="23013"/>
                  </a:lnTo>
                  <a:lnTo>
                    <a:pt x="37297" y="29589"/>
                  </a:lnTo>
                  <a:lnTo>
                    <a:pt x="37297" y="32054"/>
                  </a:lnTo>
                  <a:lnTo>
                    <a:pt x="35675" y="36164"/>
                  </a:lnTo>
                  <a:lnTo>
                    <a:pt x="29189" y="41917"/>
                  </a:lnTo>
                  <a:lnTo>
                    <a:pt x="26756" y="45205"/>
                  </a:lnTo>
                  <a:lnTo>
                    <a:pt x="22702" y="45205"/>
                  </a:lnTo>
                  <a:lnTo>
                    <a:pt x="19459" y="50136"/>
                  </a:lnTo>
                  <a:lnTo>
                    <a:pt x="17027" y="53424"/>
                  </a:lnTo>
                  <a:lnTo>
                    <a:pt x="16216" y="61643"/>
                  </a:lnTo>
                  <a:lnTo>
                    <a:pt x="15405" y="62465"/>
                  </a:lnTo>
                  <a:lnTo>
                    <a:pt x="12162" y="59999"/>
                  </a:lnTo>
                  <a:lnTo>
                    <a:pt x="9729" y="62465"/>
                  </a:lnTo>
                  <a:lnTo>
                    <a:pt x="7297" y="71506"/>
                  </a:lnTo>
                  <a:lnTo>
                    <a:pt x="7297" y="74794"/>
                  </a:lnTo>
                  <a:lnTo>
                    <a:pt x="5675" y="77260"/>
                  </a:lnTo>
                  <a:lnTo>
                    <a:pt x="2432" y="80547"/>
                  </a:lnTo>
                  <a:lnTo>
                    <a:pt x="0" y="83013"/>
                  </a:lnTo>
                  <a:lnTo>
                    <a:pt x="2432" y="93698"/>
                  </a:lnTo>
                  <a:lnTo>
                    <a:pt x="4054" y="98630"/>
                  </a:lnTo>
                  <a:lnTo>
                    <a:pt x="8108" y="104383"/>
                  </a:lnTo>
                  <a:lnTo>
                    <a:pt x="12162" y="108493"/>
                  </a:lnTo>
                  <a:lnTo>
                    <a:pt x="15405" y="113424"/>
                  </a:lnTo>
                  <a:lnTo>
                    <a:pt x="16216" y="113424"/>
                  </a:lnTo>
                  <a:lnTo>
                    <a:pt x="17027" y="11178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8" name="Shape 1425">
              <a:extLst>
                <a:ext uri="{FF2B5EF4-FFF2-40B4-BE49-F238E27FC236}">
                  <a16:creationId xmlns:a16="http://schemas.microsoft.com/office/drawing/2014/main" id="{EFA0EC0A-E457-B58C-667C-024A193A0903}"/>
                </a:ext>
              </a:extLst>
            </p:cNvPr>
            <p:cNvSpPr/>
            <p:nvPr/>
          </p:nvSpPr>
          <p:spPr>
            <a:xfrm>
              <a:off x="7045392" y="2498731"/>
              <a:ext cx="397999" cy="2057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711" y="92459"/>
                  </a:moveTo>
                  <a:lnTo>
                    <a:pt x="105254" y="89508"/>
                  </a:lnTo>
                  <a:lnTo>
                    <a:pt x="106779" y="87540"/>
                  </a:lnTo>
                  <a:lnTo>
                    <a:pt x="108813" y="86557"/>
                  </a:lnTo>
                  <a:lnTo>
                    <a:pt x="110338" y="77704"/>
                  </a:lnTo>
                  <a:lnTo>
                    <a:pt x="111864" y="72786"/>
                  </a:lnTo>
                  <a:lnTo>
                    <a:pt x="117457" y="68852"/>
                  </a:lnTo>
                  <a:lnTo>
                    <a:pt x="119491" y="62950"/>
                  </a:lnTo>
                  <a:lnTo>
                    <a:pt x="120000" y="59016"/>
                  </a:lnTo>
                  <a:lnTo>
                    <a:pt x="117966" y="53114"/>
                  </a:lnTo>
                  <a:lnTo>
                    <a:pt x="115423" y="48196"/>
                  </a:lnTo>
                  <a:lnTo>
                    <a:pt x="112881" y="41311"/>
                  </a:lnTo>
                  <a:lnTo>
                    <a:pt x="111864" y="35409"/>
                  </a:lnTo>
                  <a:lnTo>
                    <a:pt x="110338" y="22622"/>
                  </a:lnTo>
                  <a:lnTo>
                    <a:pt x="110847" y="21639"/>
                  </a:lnTo>
                  <a:lnTo>
                    <a:pt x="109322" y="21639"/>
                  </a:lnTo>
                  <a:lnTo>
                    <a:pt x="107288" y="17704"/>
                  </a:lnTo>
                  <a:lnTo>
                    <a:pt x="105254" y="12786"/>
                  </a:lnTo>
                  <a:lnTo>
                    <a:pt x="103728" y="9836"/>
                  </a:lnTo>
                  <a:lnTo>
                    <a:pt x="103220" y="10819"/>
                  </a:lnTo>
                  <a:lnTo>
                    <a:pt x="102203" y="11803"/>
                  </a:lnTo>
                  <a:lnTo>
                    <a:pt x="101186" y="14754"/>
                  </a:lnTo>
                  <a:lnTo>
                    <a:pt x="100677" y="15737"/>
                  </a:lnTo>
                  <a:lnTo>
                    <a:pt x="97627" y="16721"/>
                  </a:lnTo>
                  <a:lnTo>
                    <a:pt x="95084" y="14754"/>
                  </a:lnTo>
                  <a:lnTo>
                    <a:pt x="93559" y="12786"/>
                  </a:lnTo>
                  <a:lnTo>
                    <a:pt x="93050" y="13770"/>
                  </a:lnTo>
                  <a:lnTo>
                    <a:pt x="92033" y="15737"/>
                  </a:lnTo>
                  <a:lnTo>
                    <a:pt x="92033" y="16721"/>
                  </a:lnTo>
                  <a:lnTo>
                    <a:pt x="90508" y="17704"/>
                  </a:lnTo>
                  <a:lnTo>
                    <a:pt x="89491" y="15737"/>
                  </a:lnTo>
                  <a:lnTo>
                    <a:pt x="88474" y="14754"/>
                  </a:lnTo>
                  <a:lnTo>
                    <a:pt x="86949" y="13770"/>
                  </a:lnTo>
                  <a:lnTo>
                    <a:pt x="84406" y="12786"/>
                  </a:lnTo>
                  <a:lnTo>
                    <a:pt x="83898" y="10819"/>
                  </a:lnTo>
                  <a:lnTo>
                    <a:pt x="82881" y="6885"/>
                  </a:lnTo>
                  <a:lnTo>
                    <a:pt x="80847" y="3934"/>
                  </a:lnTo>
                  <a:lnTo>
                    <a:pt x="78305" y="0"/>
                  </a:lnTo>
                  <a:lnTo>
                    <a:pt x="77796" y="983"/>
                  </a:lnTo>
                  <a:lnTo>
                    <a:pt x="75254" y="2950"/>
                  </a:lnTo>
                  <a:lnTo>
                    <a:pt x="72711" y="983"/>
                  </a:lnTo>
                  <a:lnTo>
                    <a:pt x="71694" y="1967"/>
                  </a:lnTo>
                  <a:lnTo>
                    <a:pt x="72203" y="5901"/>
                  </a:lnTo>
                  <a:lnTo>
                    <a:pt x="73220" y="6885"/>
                  </a:lnTo>
                  <a:lnTo>
                    <a:pt x="72711" y="8852"/>
                  </a:lnTo>
                  <a:lnTo>
                    <a:pt x="73220" y="14754"/>
                  </a:lnTo>
                  <a:lnTo>
                    <a:pt x="72203" y="16721"/>
                  </a:lnTo>
                  <a:lnTo>
                    <a:pt x="70169" y="16721"/>
                  </a:lnTo>
                  <a:lnTo>
                    <a:pt x="68135" y="18688"/>
                  </a:lnTo>
                  <a:lnTo>
                    <a:pt x="64067" y="19672"/>
                  </a:lnTo>
                  <a:lnTo>
                    <a:pt x="63559" y="20655"/>
                  </a:lnTo>
                  <a:lnTo>
                    <a:pt x="63559" y="22622"/>
                  </a:lnTo>
                  <a:lnTo>
                    <a:pt x="63050" y="24590"/>
                  </a:lnTo>
                  <a:lnTo>
                    <a:pt x="63050" y="28524"/>
                  </a:lnTo>
                  <a:lnTo>
                    <a:pt x="62033" y="32459"/>
                  </a:lnTo>
                  <a:lnTo>
                    <a:pt x="61016" y="36393"/>
                  </a:lnTo>
                  <a:lnTo>
                    <a:pt x="60000" y="38360"/>
                  </a:lnTo>
                  <a:lnTo>
                    <a:pt x="58474" y="38360"/>
                  </a:lnTo>
                  <a:lnTo>
                    <a:pt x="56949" y="43278"/>
                  </a:lnTo>
                  <a:lnTo>
                    <a:pt x="56949" y="46229"/>
                  </a:lnTo>
                  <a:lnTo>
                    <a:pt x="55932" y="50163"/>
                  </a:lnTo>
                  <a:lnTo>
                    <a:pt x="52881" y="51147"/>
                  </a:lnTo>
                  <a:lnTo>
                    <a:pt x="52372" y="50163"/>
                  </a:lnTo>
                  <a:lnTo>
                    <a:pt x="50847" y="47213"/>
                  </a:lnTo>
                  <a:lnTo>
                    <a:pt x="50338" y="43278"/>
                  </a:lnTo>
                  <a:lnTo>
                    <a:pt x="49322" y="43278"/>
                  </a:lnTo>
                  <a:lnTo>
                    <a:pt x="48813" y="47213"/>
                  </a:lnTo>
                  <a:lnTo>
                    <a:pt x="47288" y="50163"/>
                  </a:lnTo>
                  <a:lnTo>
                    <a:pt x="47288" y="54098"/>
                  </a:lnTo>
                  <a:lnTo>
                    <a:pt x="46779" y="57049"/>
                  </a:lnTo>
                  <a:lnTo>
                    <a:pt x="44745" y="56065"/>
                  </a:lnTo>
                  <a:lnTo>
                    <a:pt x="43728" y="54098"/>
                  </a:lnTo>
                  <a:lnTo>
                    <a:pt x="41694" y="54098"/>
                  </a:lnTo>
                  <a:lnTo>
                    <a:pt x="40677" y="55081"/>
                  </a:lnTo>
                  <a:lnTo>
                    <a:pt x="38644" y="56065"/>
                  </a:lnTo>
                  <a:lnTo>
                    <a:pt x="38644" y="60000"/>
                  </a:lnTo>
                  <a:lnTo>
                    <a:pt x="38135" y="60983"/>
                  </a:lnTo>
                  <a:lnTo>
                    <a:pt x="36101" y="59016"/>
                  </a:lnTo>
                  <a:lnTo>
                    <a:pt x="34576" y="56065"/>
                  </a:lnTo>
                  <a:lnTo>
                    <a:pt x="32033" y="56065"/>
                  </a:lnTo>
                  <a:lnTo>
                    <a:pt x="30508" y="56065"/>
                  </a:lnTo>
                  <a:lnTo>
                    <a:pt x="28983" y="60000"/>
                  </a:lnTo>
                  <a:lnTo>
                    <a:pt x="24915" y="60000"/>
                  </a:lnTo>
                  <a:lnTo>
                    <a:pt x="24915" y="64918"/>
                  </a:lnTo>
                  <a:lnTo>
                    <a:pt x="23389" y="64918"/>
                  </a:lnTo>
                  <a:lnTo>
                    <a:pt x="21864" y="65901"/>
                  </a:lnTo>
                  <a:lnTo>
                    <a:pt x="21864" y="69836"/>
                  </a:lnTo>
                  <a:lnTo>
                    <a:pt x="21864" y="70819"/>
                  </a:lnTo>
                  <a:lnTo>
                    <a:pt x="21864" y="73770"/>
                  </a:lnTo>
                  <a:lnTo>
                    <a:pt x="22372" y="76721"/>
                  </a:lnTo>
                  <a:lnTo>
                    <a:pt x="21355" y="77704"/>
                  </a:lnTo>
                  <a:lnTo>
                    <a:pt x="18305" y="79672"/>
                  </a:lnTo>
                  <a:lnTo>
                    <a:pt x="16779" y="81639"/>
                  </a:lnTo>
                  <a:lnTo>
                    <a:pt x="16779" y="86557"/>
                  </a:lnTo>
                  <a:lnTo>
                    <a:pt x="17796" y="91475"/>
                  </a:lnTo>
                  <a:lnTo>
                    <a:pt x="16779" y="92459"/>
                  </a:lnTo>
                  <a:lnTo>
                    <a:pt x="15254" y="92459"/>
                  </a:lnTo>
                  <a:lnTo>
                    <a:pt x="13728" y="92459"/>
                  </a:lnTo>
                  <a:lnTo>
                    <a:pt x="11694" y="89508"/>
                  </a:lnTo>
                  <a:lnTo>
                    <a:pt x="9661" y="87540"/>
                  </a:lnTo>
                  <a:lnTo>
                    <a:pt x="8644" y="88524"/>
                  </a:lnTo>
                  <a:lnTo>
                    <a:pt x="7118" y="91475"/>
                  </a:lnTo>
                  <a:lnTo>
                    <a:pt x="5593" y="92459"/>
                  </a:lnTo>
                  <a:lnTo>
                    <a:pt x="5084" y="95409"/>
                  </a:lnTo>
                  <a:lnTo>
                    <a:pt x="5084" y="98360"/>
                  </a:lnTo>
                  <a:lnTo>
                    <a:pt x="7118" y="100327"/>
                  </a:lnTo>
                  <a:lnTo>
                    <a:pt x="7118" y="102295"/>
                  </a:lnTo>
                  <a:lnTo>
                    <a:pt x="7118" y="105245"/>
                  </a:lnTo>
                  <a:lnTo>
                    <a:pt x="7118" y="110163"/>
                  </a:lnTo>
                  <a:lnTo>
                    <a:pt x="6101" y="113114"/>
                  </a:lnTo>
                  <a:lnTo>
                    <a:pt x="5084" y="114098"/>
                  </a:lnTo>
                  <a:lnTo>
                    <a:pt x="3559" y="114098"/>
                  </a:lnTo>
                  <a:lnTo>
                    <a:pt x="2542" y="115081"/>
                  </a:lnTo>
                  <a:lnTo>
                    <a:pt x="2542" y="115081"/>
                  </a:lnTo>
                  <a:lnTo>
                    <a:pt x="2033" y="115081"/>
                  </a:lnTo>
                  <a:lnTo>
                    <a:pt x="0" y="115081"/>
                  </a:lnTo>
                  <a:lnTo>
                    <a:pt x="0" y="116065"/>
                  </a:lnTo>
                  <a:lnTo>
                    <a:pt x="0" y="119016"/>
                  </a:lnTo>
                  <a:lnTo>
                    <a:pt x="0" y="120000"/>
                  </a:lnTo>
                  <a:lnTo>
                    <a:pt x="1016" y="119016"/>
                  </a:lnTo>
                  <a:lnTo>
                    <a:pt x="26440" y="118032"/>
                  </a:lnTo>
                  <a:lnTo>
                    <a:pt x="25423" y="109180"/>
                  </a:lnTo>
                  <a:lnTo>
                    <a:pt x="72711" y="103278"/>
                  </a:lnTo>
                  <a:lnTo>
                    <a:pt x="97627" y="98360"/>
                  </a:lnTo>
                  <a:lnTo>
                    <a:pt x="100677" y="95409"/>
                  </a:lnTo>
                  <a:lnTo>
                    <a:pt x="102711" y="92459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9" name="Shape 1426">
              <a:extLst>
                <a:ext uri="{FF2B5EF4-FFF2-40B4-BE49-F238E27FC236}">
                  <a16:creationId xmlns:a16="http://schemas.microsoft.com/office/drawing/2014/main" id="{C6DA2D83-8FEF-8FDC-EB64-3B903B415476}"/>
                </a:ext>
              </a:extLst>
            </p:cNvPr>
            <p:cNvSpPr/>
            <p:nvPr/>
          </p:nvSpPr>
          <p:spPr>
            <a:xfrm>
              <a:off x="6706417" y="2426214"/>
              <a:ext cx="362584" cy="3153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440" y="104796"/>
                  </a:moveTo>
                  <a:cubicBezTo>
                    <a:pt x="112440" y="103167"/>
                    <a:pt x="112440" y="103167"/>
                    <a:pt x="112440" y="103167"/>
                  </a:cubicBezTo>
                  <a:cubicBezTo>
                    <a:pt x="112440" y="102624"/>
                    <a:pt x="112440" y="102624"/>
                    <a:pt x="112440" y="102624"/>
                  </a:cubicBezTo>
                  <a:cubicBezTo>
                    <a:pt x="114330" y="102624"/>
                    <a:pt x="114330" y="102624"/>
                    <a:pt x="114330" y="102624"/>
                  </a:cubicBezTo>
                  <a:cubicBezTo>
                    <a:pt x="114803" y="102624"/>
                    <a:pt x="114803" y="102624"/>
                    <a:pt x="114803" y="102624"/>
                  </a:cubicBezTo>
                  <a:cubicBezTo>
                    <a:pt x="115275" y="102081"/>
                    <a:pt x="115275" y="102081"/>
                    <a:pt x="115275" y="102081"/>
                  </a:cubicBezTo>
                  <a:cubicBezTo>
                    <a:pt x="116220" y="101538"/>
                    <a:pt x="116220" y="101538"/>
                    <a:pt x="116220" y="101538"/>
                  </a:cubicBezTo>
                  <a:cubicBezTo>
                    <a:pt x="117637" y="101538"/>
                    <a:pt x="117637" y="101538"/>
                    <a:pt x="117637" y="101538"/>
                  </a:cubicBezTo>
                  <a:cubicBezTo>
                    <a:pt x="119055" y="100995"/>
                    <a:pt x="119055" y="100995"/>
                    <a:pt x="119055" y="100995"/>
                  </a:cubicBezTo>
                  <a:cubicBezTo>
                    <a:pt x="120000" y="99366"/>
                    <a:pt x="120000" y="99366"/>
                    <a:pt x="120000" y="99366"/>
                  </a:cubicBezTo>
                  <a:cubicBezTo>
                    <a:pt x="120000" y="96108"/>
                    <a:pt x="120000" y="96108"/>
                    <a:pt x="120000" y="96108"/>
                  </a:cubicBezTo>
                  <a:cubicBezTo>
                    <a:pt x="120000" y="93936"/>
                    <a:pt x="120000" y="93936"/>
                    <a:pt x="120000" y="93936"/>
                  </a:cubicBezTo>
                  <a:cubicBezTo>
                    <a:pt x="120000" y="92850"/>
                    <a:pt x="120000" y="92850"/>
                    <a:pt x="120000" y="92850"/>
                  </a:cubicBezTo>
                  <a:cubicBezTo>
                    <a:pt x="118110" y="91221"/>
                    <a:pt x="118110" y="91221"/>
                    <a:pt x="118110" y="91221"/>
                  </a:cubicBezTo>
                  <a:cubicBezTo>
                    <a:pt x="118110" y="89592"/>
                    <a:pt x="118110" y="89592"/>
                    <a:pt x="118110" y="89592"/>
                  </a:cubicBezTo>
                  <a:cubicBezTo>
                    <a:pt x="118582" y="87420"/>
                    <a:pt x="118582" y="87420"/>
                    <a:pt x="118582" y="87420"/>
                  </a:cubicBezTo>
                  <a:cubicBezTo>
                    <a:pt x="116220" y="87420"/>
                    <a:pt x="116220" y="87420"/>
                    <a:pt x="116220" y="87420"/>
                  </a:cubicBezTo>
                  <a:cubicBezTo>
                    <a:pt x="114803" y="90135"/>
                    <a:pt x="114803" y="90135"/>
                    <a:pt x="114803" y="90135"/>
                  </a:cubicBezTo>
                  <a:cubicBezTo>
                    <a:pt x="114803" y="87420"/>
                    <a:pt x="114803" y="87420"/>
                    <a:pt x="114803" y="87420"/>
                  </a:cubicBezTo>
                  <a:cubicBezTo>
                    <a:pt x="112440" y="84705"/>
                    <a:pt x="112440" y="84705"/>
                    <a:pt x="112440" y="84705"/>
                  </a:cubicBezTo>
                  <a:cubicBezTo>
                    <a:pt x="112913" y="82533"/>
                    <a:pt x="112913" y="82533"/>
                    <a:pt x="112913" y="82533"/>
                  </a:cubicBezTo>
                  <a:cubicBezTo>
                    <a:pt x="113385" y="79276"/>
                    <a:pt x="113385" y="79276"/>
                    <a:pt x="113385" y="79276"/>
                  </a:cubicBezTo>
                  <a:cubicBezTo>
                    <a:pt x="111496" y="73303"/>
                    <a:pt x="111496" y="73303"/>
                    <a:pt x="111496" y="73303"/>
                  </a:cubicBezTo>
                  <a:cubicBezTo>
                    <a:pt x="109606" y="71131"/>
                    <a:pt x="109606" y="71131"/>
                    <a:pt x="109606" y="71131"/>
                  </a:cubicBezTo>
                  <a:cubicBezTo>
                    <a:pt x="103464" y="66244"/>
                    <a:pt x="103464" y="66244"/>
                    <a:pt x="103464" y="66244"/>
                  </a:cubicBezTo>
                  <a:cubicBezTo>
                    <a:pt x="102047" y="67330"/>
                    <a:pt x="102047" y="67330"/>
                    <a:pt x="102047" y="67330"/>
                  </a:cubicBezTo>
                  <a:cubicBezTo>
                    <a:pt x="98267" y="64072"/>
                    <a:pt x="98267" y="64072"/>
                    <a:pt x="98267" y="64072"/>
                  </a:cubicBezTo>
                  <a:cubicBezTo>
                    <a:pt x="95433" y="60814"/>
                    <a:pt x="95433" y="60814"/>
                    <a:pt x="95433" y="60814"/>
                  </a:cubicBezTo>
                  <a:cubicBezTo>
                    <a:pt x="95433" y="57556"/>
                    <a:pt x="95433" y="57556"/>
                    <a:pt x="95433" y="57556"/>
                  </a:cubicBezTo>
                  <a:cubicBezTo>
                    <a:pt x="96377" y="54298"/>
                    <a:pt x="96377" y="54298"/>
                    <a:pt x="96377" y="54298"/>
                  </a:cubicBezTo>
                  <a:cubicBezTo>
                    <a:pt x="96850" y="52126"/>
                    <a:pt x="96850" y="52126"/>
                    <a:pt x="96850" y="52126"/>
                  </a:cubicBezTo>
                  <a:cubicBezTo>
                    <a:pt x="97322" y="49411"/>
                    <a:pt x="97322" y="49411"/>
                    <a:pt x="97322" y="49411"/>
                  </a:cubicBezTo>
                  <a:cubicBezTo>
                    <a:pt x="98740" y="45610"/>
                    <a:pt x="98740" y="45610"/>
                    <a:pt x="98740" y="45610"/>
                  </a:cubicBezTo>
                  <a:cubicBezTo>
                    <a:pt x="97322" y="43438"/>
                    <a:pt x="97322" y="43438"/>
                    <a:pt x="97322" y="43438"/>
                  </a:cubicBezTo>
                  <a:cubicBezTo>
                    <a:pt x="95433" y="41266"/>
                    <a:pt x="95433" y="41266"/>
                    <a:pt x="95433" y="41266"/>
                  </a:cubicBezTo>
                  <a:cubicBezTo>
                    <a:pt x="92598" y="41266"/>
                    <a:pt x="92598" y="41266"/>
                    <a:pt x="92598" y="41266"/>
                  </a:cubicBezTo>
                  <a:cubicBezTo>
                    <a:pt x="91181" y="42352"/>
                    <a:pt x="91181" y="42352"/>
                    <a:pt x="91181" y="42352"/>
                  </a:cubicBezTo>
                  <a:cubicBezTo>
                    <a:pt x="90236" y="43981"/>
                    <a:pt x="90236" y="43981"/>
                    <a:pt x="90236" y="43981"/>
                  </a:cubicBezTo>
                  <a:cubicBezTo>
                    <a:pt x="87874" y="41266"/>
                    <a:pt x="87874" y="41266"/>
                    <a:pt x="87874" y="41266"/>
                  </a:cubicBezTo>
                  <a:cubicBezTo>
                    <a:pt x="87874" y="36380"/>
                    <a:pt x="87874" y="36380"/>
                    <a:pt x="87874" y="36380"/>
                  </a:cubicBezTo>
                  <a:cubicBezTo>
                    <a:pt x="85511" y="32579"/>
                    <a:pt x="85511" y="32579"/>
                    <a:pt x="85511" y="32579"/>
                  </a:cubicBezTo>
                  <a:cubicBezTo>
                    <a:pt x="77007" y="24434"/>
                    <a:pt x="77007" y="24434"/>
                    <a:pt x="77007" y="24434"/>
                  </a:cubicBezTo>
                  <a:cubicBezTo>
                    <a:pt x="73700" y="17918"/>
                    <a:pt x="73700" y="17918"/>
                    <a:pt x="73700" y="17918"/>
                  </a:cubicBezTo>
                  <a:cubicBezTo>
                    <a:pt x="73700" y="11945"/>
                    <a:pt x="73700" y="11945"/>
                    <a:pt x="73700" y="11945"/>
                  </a:cubicBezTo>
                  <a:cubicBezTo>
                    <a:pt x="73700" y="5972"/>
                    <a:pt x="73700" y="5972"/>
                    <a:pt x="73700" y="5972"/>
                  </a:cubicBezTo>
                  <a:cubicBezTo>
                    <a:pt x="74645" y="5429"/>
                    <a:pt x="74645" y="5429"/>
                    <a:pt x="74645" y="5429"/>
                  </a:cubicBezTo>
                  <a:cubicBezTo>
                    <a:pt x="68976" y="0"/>
                    <a:pt x="68976" y="0"/>
                    <a:pt x="68976" y="0"/>
                  </a:cubicBezTo>
                  <a:cubicBezTo>
                    <a:pt x="0" y="1085"/>
                    <a:pt x="0" y="1085"/>
                    <a:pt x="0" y="1085"/>
                  </a:cubicBezTo>
                  <a:cubicBezTo>
                    <a:pt x="472" y="2171"/>
                    <a:pt x="472" y="2171"/>
                    <a:pt x="472" y="2171"/>
                  </a:cubicBezTo>
                  <a:cubicBezTo>
                    <a:pt x="1889" y="3257"/>
                    <a:pt x="1889" y="3257"/>
                    <a:pt x="1889" y="3257"/>
                  </a:cubicBezTo>
                  <a:cubicBezTo>
                    <a:pt x="2362" y="5972"/>
                    <a:pt x="2362" y="5972"/>
                    <a:pt x="2362" y="5972"/>
                  </a:cubicBezTo>
                  <a:cubicBezTo>
                    <a:pt x="1417" y="7058"/>
                    <a:pt x="1417" y="7058"/>
                    <a:pt x="1417" y="7058"/>
                  </a:cubicBezTo>
                  <a:cubicBezTo>
                    <a:pt x="2362" y="8687"/>
                    <a:pt x="2362" y="8687"/>
                    <a:pt x="2362" y="8687"/>
                  </a:cubicBezTo>
                  <a:cubicBezTo>
                    <a:pt x="2362" y="8687"/>
                    <a:pt x="1889" y="8687"/>
                    <a:pt x="2362" y="9230"/>
                  </a:cubicBezTo>
                  <a:cubicBezTo>
                    <a:pt x="2834" y="9773"/>
                    <a:pt x="5196" y="10316"/>
                    <a:pt x="5196" y="10316"/>
                  </a:cubicBezTo>
                  <a:cubicBezTo>
                    <a:pt x="5669" y="13574"/>
                    <a:pt x="5669" y="13574"/>
                    <a:pt x="5669" y="13574"/>
                  </a:cubicBezTo>
                  <a:cubicBezTo>
                    <a:pt x="6614" y="15746"/>
                    <a:pt x="6614" y="15746"/>
                    <a:pt x="6614" y="15746"/>
                  </a:cubicBezTo>
                  <a:cubicBezTo>
                    <a:pt x="6614" y="15746"/>
                    <a:pt x="6614" y="15746"/>
                    <a:pt x="6614" y="15746"/>
                  </a:cubicBezTo>
                  <a:cubicBezTo>
                    <a:pt x="8503" y="19004"/>
                    <a:pt x="8503" y="19004"/>
                    <a:pt x="8503" y="19004"/>
                  </a:cubicBezTo>
                  <a:cubicBezTo>
                    <a:pt x="9448" y="21176"/>
                    <a:pt x="9448" y="21176"/>
                    <a:pt x="9448" y="21176"/>
                  </a:cubicBezTo>
                  <a:cubicBezTo>
                    <a:pt x="13700" y="21176"/>
                    <a:pt x="13700" y="21176"/>
                    <a:pt x="13700" y="21176"/>
                  </a:cubicBezTo>
                  <a:cubicBezTo>
                    <a:pt x="14645" y="21176"/>
                    <a:pt x="14645" y="21176"/>
                    <a:pt x="14645" y="21176"/>
                  </a:cubicBezTo>
                  <a:cubicBezTo>
                    <a:pt x="14645" y="23891"/>
                    <a:pt x="14645" y="23891"/>
                    <a:pt x="14645" y="23891"/>
                  </a:cubicBezTo>
                  <a:cubicBezTo>
                    <a:pt x="13228" y="27149"/>
                    <a:pt x="13228" y="27149"/>
                    <a:pt x="13228" y="27149"/>
                  </a:cubicBezTo>
                  <a:cubicBezTo>
                    <a:pt x="11811" y="29864"/>
                    <a:pt x="11811" y="29864"/>
                    <a:pt x="11811" y="29864"/>
                  </a:cubicBezTo>
                  <a:cubicBezTo>
                    <a:pt x="14645" y="33122"/>
                    <a:pt x="14645" y="33122"/>
                    <a:pt x="14645" y="33122"/>
                  </a:cubicBezTo>
                  <a:cubicBezTo>
                    <a:pt x="15590" y="36380"/>
                    <a:pt x="15590" y="36380"/>
                    <a:pt x="15590" y="36380"/>
                  </a:cubicBezTo>
                  <a:cubicBezTo>
                    <a:pt x="17007" y="37466"/>
                    <a:pt x="17007" y="37466"/>
                    <a:pt x="17007" y="37466"/>
                  </a:cubicBezTo>
                  <a:cubicBezTo>
                    <a:pt x="19842" y="39095"/>
                    <a:pt x="19842" y="39095"/>
                    <a:pt x="19842" y="39095"/>
                  </a:cubicBezTo>
                  <a:cubicBezTo>
                    <a:pt x="19842" y="95565"/>
                    <a:pt x="19842" y="95565"/>
                    <a:pt x="19842" y="95565"/>
                  </a:cubicBezTo>
                  <a:cubicBezTo>
                    <a:pt x="19842" y="109140"/>
                    <a:pt x="19842" y="109140"/>
                    <a:pt x="19842" y="109140"/>
                  </a:cubicBezTo>
                  <a:cubicBezTo>
                    <a:pt x="101574" y="106968"/>
                    <a:pt x="101574" y="106968"/>
                    <a:pt x="101574" y="106968"/>
                  </a:cubicBezTo>
                  <a:cubicBezTo>
                    <a:pt x="102047" y="110226"/>
                    <a:pt x="102047" y="110226"/>
                    <a:pt x="102047" y="110226"/>
                  </a:cubicBezTo>
                  <a:cubicBezTo>
                    <a:pt x="96850" y="120000"/>
                    <a:pt x="96850" y="120000"/>
                    <a:pt x="96850" y="120000"/>
                  </a:cubicBezTo>
                  <a:cubicBezTo>
                    <a:pt x="110078" y="118914"/>
                    <a:pt x="110078" y="118914"/>
                    <a:pt x="110078" y="118914"/>
                  </a:cubicBezTo>
                  <a:cubicBezTo>
                    <a:pt x="110551" y="117285"/>
                    <a:pt x="110551" y="117285"/>
                    <a:pt x="110551" y="117285"/>
                  </a:cubicBezTo>
                  <a:cubicBezTo>
                    <a:pt x="111496" y="115656"/>
                    <a:pt x="111496" y="115656"/>
                    <a:pt x="111496" y="115656"/>
                  </a:cubicBezTo>
                  <a:cubicBezTo>
                    <a:pt x="111496" y="115656"/>
                    <a:pt x="112440" y="115113"/>
                    <a:pt x="111968" y="114570"/>
                  </a:cubicBezTo>
                  <a:cubicBezTo>
                    <a:pt x="111968" y="114027"/>
                    <a:pt x="111023" y="112398"/>
                    <a:pt x="111023" y="112398"/>
                  </a:cubicBezTo>
                  <a:cubicBezTo>
                    <a:pt x="110551" y="111855"/>
                    <a:pt x="110551" y="111855"/>
                    <a:pt x="110551" y="111855"/>
                  </a:cubicBezTo>
                  <a:cubicBezTo>
                    <a:pt x="111023" y="110769"/>
                    <a:pt x="111023" y="110769"/>
                    <a:pt x="111023" y="110769"/>
                  </a:cubicBezTo>
                  <a:cubicBezTo>
                    <a:pt x="111968" y="110226"/>
                    <a:pt x="111968" y="110226"/>
                    <a:pt x="111968" y="110226"/>
                  </a:cubicBezTo>
                  <a:cubicBezTo>
                    <a:pt x="112440" y="108597"/>
                    <a:pt x="112440" y="108597"/>
                    <a:pt x="112440" y="108597"/>
                  </a:cubicBezTo>
                  <a:cubicBezTo>
                    <a:pt x="112440" y="106968"/>
                    <a:pt x="112440" y="106968"/>
                    <a:pt x="112440" y="106968"/>
                  </a:cubicBezTo>
                  <a:cubicBezTo>
                    <a:pt x="112440" y="105339"/>
                    <a:pt x="112440" y="105339"/>
                    <a:pt x="112440" y="105339"/>
                  </a:cubicBezTo>
                  <a:lnTo>
                    <a:pt x="112440" y="104796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0" name="Shape 1427">
              <a:extLst>
                <a:ext uri="{FF2B5EF4-FFF2-40B4-BE49-F238E27FC236}">
                  <a16:creationId xmlns:a16="http://schemas.microsoft.com/office/drawing/2014/main" id="{E9BADC63-D613-A6D7-42D5-B57E8C694FF3}"/>
                </a:ext>
              </a:extLst>
            </p:cNvPr>
            <p:cNvSpPr/>
            <p:nvPr/>
          </p:nvSpPr>
          <p:spPr>
            <a:xfrm>
              <a:off x="6642332" y="1820781"/>
              <a:ext cx="350780" cy="4081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846" y="69917"/>
                  </a:moveTo>
                  <a:lnTo>
                    <a:pt x="80192" y="66942"/>
                  </a:lnTo>
                  <a:lnTo>
                    <a:pt x="80192" y="55041"/>
                  </a:lnTo>
                  <a:lnTo>
                    <a:pt x="83076" y="53057"/>
                  </a:lnTo>
                  <a:lnTo>
                    <a:pt x="92884" y="45123"/>
                  </a:lnTo>
                  <a:lnTo>
                    <a:pt x="97500" y="39669"/>
                  </a:lnTo>
                  <a:lnTo>
                    <a:pt x="106730" y="34214"/>
                  </a:lnTo>
                  <a:lnTo>
                    <a:pt x="120000" y="27272"/>
                  </a:lnTo>
                  <a:lnTo>
                    <a:pt x="115384" y="26280"/>
                  </a:lnTo>
                  <a:lnTo>
                    <a:pt x="105576" y="25785"/>
                  </a:lnTo>
                  <a:lnTo>
                    <a:pt x="97500" y="24297"/>
                  </a:lnTo>
                  <a:lnTo>
                    <a:pt x="95769" y="25785"/>
                  </a:lnTo>
                  <a:lnTo>
                    <a:pt x="93461" y="27272"/>
                  </a:lnTo>
                  <a:lnTo>
                    <a:pt x="88846" y="27272"/>
                  </a:lnTo>
                  <a:lnTo>
                    <a:pt x="87115" y="25289"/>
                  </a:lnTo>
                  <a:lnTo>
                    <a:pt x="84807" y="23801"/>
                  </a:lnTo>
                  <a:lnTo>
                    <a:pt x="78461" y="22314"/>
                  </a:lnTo>
                  <a:lnTo>
                    <a:pt x="76730" y="22314"/>
                  </a:lnTo>
                  <a:lnTo>
                    <a:pt x="74423" y="21322"/>
                  </a:lnTo>
                  <a:lnTo>
                    <a:pt x="73846" y="20826"/>
                  </a:lnTo>
                  <a:lnTo>
                    <a:pt x="68653" y="20330"/>
                  </a:lnTo>
                  <a:lnTo>
                    <a:pt x="65769" y="17851"/>
                  </a:lnTo>
                  <a:lnTo>
                    <a:pt x="69230" y="19338"/>
                  </a:lnTo>
                  <a:lnTo>
                    <a:pt x="70961" y="17851"/>
                  </a:lnTo>
                  <a:lnTo>
                    <a:pt x="68653" y="17355"/>
                  </a:lnTo>
                  <a:lnTo>
                    <a:pt x="65769" y="17355"/>
                  </a:lnTo>
                  <a:lnTo>
                    <a:pt x="62884" y="17355"/>
                  </a:lnTo>
                  <a:lnTo>
                    <a:pt x="60576" y="17355"/>
                  </a:lnTo>
                  <a:lnTo>
                    <a:pt x="57692" y="17355"/>
                  </a:lnTo>
                  <a:lnTo>
                    <a:pt x="55961" y="19338"/>
                  </a:lnTo>
                  <a:lnTo>
                    <a:pt x="53653" y="19338"/>
                  </a:lnTo>
                  <a:lnTo>
                    <a:pt x="50192" y="16859"/>
                  </a:lnTo>
                  <a:lnTo>
                    <a:pt x="48461" y="16859"/>
                  </a:lnTo>
                  <a:lnTo>
                    <a:pt x="46153" y="16859"/>
                  </a:lnTo>
                  <a:lnTo>
                    <a:pt x="42115" y="15867"/>
                  </a:lnTo>
                  <a:lnTo>
                    <a:pt x="39230" y="11900"/>
                  </a:lnTo>
                  <a:lnTo>
                    <a:pt x="39230" y="11900"/>
                  </a:lnTo>
                  <a:lnTo>
                    <a:pt x="38076" y="9917"/>
                  </a:lnTo>
                  <a:lnTo>
                    <a:pt x="35769" y="9917"/>
                  </a:lnTo>
                  <a:lnTo>
                    <a:pt x="33461" y="9917"/>
                  </a:lnTo>
                  <a:lnTo>
                    <a:pt x="31730" y="9917"/>
                  </a:lnTo>
                  <a:lnTo>
                    <a:pt x="31153" y="7933"/>
                  </a:lnTo>
                  <a:lnTo>
                    <a:pt x="32884" y="5950"/>
                  </a:lnTo>
                  <a:lnTo>
                    <a:pt x="33461" y="3966"/>
                  </a:lnTo>
                  <a:lnTo>
                    <a:pt x="35769" y="2479"/>
                  </a:lnTo>
                  <a:lnTo>
                    <a:pt x="34615" y="991"/>
                  </a:lnTo>
                  <a:lnTo>
                    <a:pt x="34615" y="991"/>
                  </a:lnTo>
                  <a:lnTo>
                    <a:pt x="32307" y="0"/>
                  </a:lnTo>
                  <a:lnTo>
                    <a:pt x="32307" y="4958"/>
                  </a:lnTo>
                  <a:lnTo>
                    <a:pt x="31153" y="5950"/>
                  </a:lnTo>
                  <a:lnTo>
                    <a:pt x="30000" y="7933"/>
                  </a:lnTo>
                  <a:lnTo>
                    <a:pt x="0" y="7933"/>
                  </a:lnTo>
                  <a:lnTo>
                    <a:pt x="576" y="9917"/>
                  </a:lnTo>
                  <a:lnTo>
                    <a:pt x="576" y="11404"/>
                  </a:lnTo>
                  <a:lnTo>
                    <a:pt x="576" y="11900"/>
                  </a:lnTo>
                  <a:lnTo>
                    <a:pt x="2307" y="12892"/>
                  </a:lnTo>
                  <a:lnTo>
                    <a:pt x="2307" y="14876"/>
                  </a:lnTo>
                  <a:lnTo>
                    <a:pt x="1730" y="15371"/>
                  </a:lnTo>
                  <a:lnTo>
                    <a:pt x="576" y="16363"/>
                  </a:lnTo>
                  <a:lnTo>
                    <a:pt x="576" y="16859"/>
                  </a:lnTo>
                  <a:lnTo>
                    <a:pt x="576" y="18842"/>
                  </a:lnTo>
                  <a:lnTo>
                    <a:pt x="1153" y="19834"/>
                  </a:lnTo>
                  <a:lnTo>
                    <a:pt x="1730" y="22314"/>
                  </a:lnTo>
                  <a:lnTo>
                    <a:pt x="576" y="25289"/>
                  </a:lnTo>
                  <a:lnTo>
                    <a:pt x="1730" y="27768"/>
                  </a:lnTo>
                  <a:lnTo>
                    <a:pt x="3461" y="31735"/>
                  </a:lnTo>
                  <a:lnTo>
                    <a:pt x="5192" y="34710"/>
                  </a:lnTo>
                  <a:lnTo>
                    <a:pt x="5192" y="38677"/>
                  </a:lnTo>
                  <a:lnTo>
                    <a:pt x="5769" y="45619"/>
                  </a:lnTo>
                  <a:lnTo>
                    <a:pt x="5769" y="51570"/>
                  </a:lnTo>
                  <a:lnTo>
                    <a:pt x="5769" y="55537"/>
                  </a:lnTo>
                  <a:lnTo>
                    <a:pt x="6923" y="56528"/>
                  </a:lnTo>
                  <a:lnTo>
                    <a:pt x="6923" y="57520"/>
                  </a:lnTo>
                  <a:lnTo>
                    <a:pt x="6923" y="60495"/>
                  </a:lnTo>
                  <a:lnTo>
                    <a:pt x="8653" y="61487"/>
                  </a:lnTo>
                  <a:lnTo>
                    <a:pt x="9807" y="62975"/>
                  </a:lnTo>
                  <a:lnTo>
                    <a:pt x="10384" y="65454"/>
                  </a:lnTo>
                  <a:lnTo>
                    <a:pt x="10384" y="67438"/>
                  </a:lnTo>
                  <a:lnTo>
                    <a:pt x="10384" y="69917"/>
                  </a:lnTo>
                  <a:lnTo>
                    <a:pt x="9230" y="70413"/>
                  </a:lnTo>
                  <a:lnTo>
                    <a:pt x="9230" y="70413"/>
                  </a:lnTo>
                  <a:lnTo>
                    <a:pt x="9807" y="71404"/>
                  </a:lnTo>
                  <a:lnTo>
                    <a:pt x="7500" y="72892"/>
                  </a:lnTo>
                  <a:lnTo>
                    <a:pt x="6346" y="74380"/>
                  </a:lnTo>
                  <a:lnTo>
                    <a:pt x="4615" y="75371"/>
                  </a:lnTo>
                  <a:lnTo>
                    <a:pt x="4615" y="76363"/>
                  </a:lnTo>
                  <a:lnTo>
                    <a:pt x="4615" y="77355"/>
                  </a:lnTo>
                  <a:lnTo>
                    <a:pt x="5192" y="78347"/>
                  </a:lnTo>
                  <a:lnTo>
                    <a:pt x="6923" y="79338"/>
                  </a:lnTo>
                  <a:lnTo>
                    <a:pt x="6923" y="80826"/>
                  </a:lnTo>
                  <a:lnTo>
                    <a:pt x="9807" y="81322"/>
                  </a:lnTo>
                  <a:lnTo>
                    <a:pt x="10384" y="82809"/>
                  </a:lnTo>
                  <a:lnTo>
                    <a:pt x="12115" y="83801"/>
                  </a:lnTo>
                  <a:lnTo>
                    <a:pt x="10384" y="120000"/>
                  </a:lnTo>
                  <a:lnTo>
                    <a:pt x="99230" y="118512"/>
                  </a:lnTo>
                  <a:lnTo>
                    <a:pt x="99807" y="115537"/>
                  </a:lnTo>
                  <a:lnTo>
                    <a:pt x="99230" y="112561"/>
                  </a:lnTo>
                  <a:lnTo>
                    <a:pt x="95769" y="109090"/>
                  </a:lnTo>
                  <a:lnTo>
                    <a:pt x="92307" y="107107"/>
                  </a:lnTo>
                  <a:lnTo>
                    <a:pt x="90576" y="105619"/>
                  </a:lnTo>
                  <a:lnTo>
                    <a:pt x="86538" y="101157"/>
                  </a:lnTo>
                  <a:lnTo>
                    <a:pt x="79615" y="97685"/>
                  </a:lnTo>
                  <a:lnTo>
                    <a:pt x="75000" y="95702"/>
                  </a:lnTo>
                  <a:lnTo>
                    <a:pt x="72115" y="93719"/>
                  </a:lnTo>
                  <a:lnTo>
                    <a:pt x="72692" y="86280"/>
                  </a:lnTo>
                  <a:lnTo>
                    <a:pt x="73846" y="78842"/>
                  </a:lnTo>
                  <a:lnTo>
                    <a:pt x="72692" y="78842"/>
                  </a:lnTo>
                  <a:lnTo>
                    <a:pt x="70384" y="76363"/>
                  </a:lnTo>
                  <a:lnTo>
                    <a:pt x="72692" y="71900"/>
                  </a:lnTo>
                  <a:lnTo>
                    <a:pt x="73846" y="69917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cxnSp>
          <p:nvCxnSpPr>
            <p:cNvPr id="61" name="Shape 1428">
              <a:extLst>
                <a:ext uri="{FF2B5EF4-FFF2-40B4-BE49-F238E27FC236}">
                  <a16:creationId xmlns:a16="http://schemas.microsoft.com/office/drawing/2014/main" id="{5A670C20-C9D7-A72E-ED62-D42C5CDFF205}"/>
                </a:ext>
              </a:extLst>
            </p:cNvPr>
            <p:cNvCxnSpPr/>
            <p:nvPr/>
          </p:nvCxnSpPr>
          <p:spPr>
            <a:xfrm>
              <a:off x="6881807" y="2014722"/>
              <a:ext cx="0" cy="0"/>
            </a:xfrm>
            <a:prstGeom prst="straightConnector1">
              <a:avLst/>
            </a:prstGeom>
            <a:grpFill/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1429">
              <a:extLst>
                <a:ext uri="{FF2B5EF4-FFF2-40B4-BE49-F238E27FC236}">
                  <a16:creationId xmlns:a16="http://schemas.microsoft.com/office/drawing/2014/main" id="{F264EF92-B7ED-B95C-BE26-9B0097FB13A5}"/>
                </a:ext>
              </a:extLst>
            </p:cNvPr>
            <p:cNvCxnSpPr/>
            <p:nvPr/>
          </p:nvCxnSpPr>
          <p:spPr>
            <a:xfrm>
              <a:off x="6881807" y="2014722"/>
              <a:ext cx="0" cy="0"/>
            </a:xfrm>
            <a:prstGeom prst="straightConnector1">
              <a:avLst/>
            </a:pr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63" name="Shape 1430">
              <a:extLst>
                <a:ext uri="{FF2B5EF4-FFF2-40B4-BE49-F238E27FC236}">
                  <a16:creationId xmlns:a16="http://schemas.microsoft.com/office/drawing/2014/main" id="{0CDEE234-7C85-50CB-A307-553925CFA57F}"/>
                </a:ext>
              </a:extLst>
            </p:cNvPr>
            <p:cNvSpPr/>
            <p:nvPr/>
          </p:nvSpPr>
          <p:spPr>
            <a:xfrm>
              <a:off x="6964443" y="1940518"/>
              <a:ext cx="409805" cy="3861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2666"/>
                  </a:moveTo>
                  <a:cubicBezTo>
                    <a:pt x="836" y="21777"/>
                    <a:pt x="836" y="21777"/>
                    <a:pt x="836" y="21777"/>
                  </a:cubicBezTo>
                  <a:cubicBezTo>
                    <a:pt x="2508" y="21777"/>
                    <a:pt x="2508" y="21777"/>
                    <a:pt x="2508" y="21777"/>
                  </a:cubicBezTo>
                  <a:cubicBezTo>
                    <a:pt x="4599" y="20444"/>
                    <a:pt x="4599" y="20444"/>
                    <a:pt x="4599" y="20444"/>
                  </a:cubicBezTo>
                  <a:cubicBezTo>
                    <a:pt x="5017" y="19555"/>
                    <a:pt x="5017" y="19555"/>
                    <a:pt x="5017" y="19555"/>
                  </a:cubicBezTo>
                  <a:cubicBezTo>
                    <a:pt x="5853" y="17777"/>
                    <a:pt x="5853" y="17777"/>
                    <a:pt x="5853" y="17777"/>
                  </a:cubicBezTo>
                  <a:cubicBezTo>
                    <a:pt x="7108" y="16444"/>
                    <a:pt x="7108" y="16444"/>
                    <a:pt x="7108" y="16444"/>
                  </a:cubicBezTo>
                  <a:cubicBezTo>
                    <a:pt x="8362" y="16000"/>
                    <a:pt x="8362" y="16000"/>
                    <a:pt x="8362" y="16000"/>
                  </a:cubicBezTo>
                  <a:cubicBezTo>
                    <a:pt x="9616" y="16000"/>
                    <a:pt x="9616" y="16000"/>
                    <a:pt x="9616" y="16000"/>
                  </a:cubicBezTo>
                  <a:cubicBezTo>
                    <a:pt x="12125" y="16000"/>
                    <a:pt x="12125" y="16000"/>
                    <a:pt x="12125" y="16000"/>
                  </a:cubicBezTo>
                  <a:cubicBezTo>
                    <a:pt x="13379" y="15111"/>
                    <a:pt x="13379" y="15111"/>
                    <a:pt x="13379" y="15111"/>
                  </a:cubicBezTo>
                  <a:cubicBezTo>
                    <a:pt x="17560" y="12000"/>
                    <a:pt x="17560" y="12000"/>
                    <a:pt x="17560" y="12000"/>
                  </a:cubicBezTo>
                  <a:cubicBezTo>
                    <a:pt x="18815" y="11555"/>
                    <a:pt x="18815" y="11555"/>
                    <a:pt x="18815" y="11555"/>
                  </a:cubicBezTo>
                  <a:cubicBezTo>
                    <a:pt x="20487" y="9777"/>
                    <a:pt x="20487" y="9777"/>
                    <a:pt x="20487" y="9777"/>
                  </a:cubicBezTo>
                  <a:cubicBezTo>
                    <a:pt x="21742" y="7555"/>
                    <a:pt x="21742" y="7555"/>
                    <a:pt x="21742" y="7555"/>
                  </a:cubicBezTo>
                  <a:cubicBezTo>
                    <a:pt x="23414" y="6222"/>
                    <a:pt x="23414" y="6222"/>
                    <a:pt x="23414" y="6222"/>
                  </a:cubicBezTo>
                  <a:cubicBezTo>
                    <a:pt x="25505" y="4000"/>
                    <a:pt x="25505" y="4000"/>
                    <a:pt x="25505" y="4000"/>
                  </a:cubicBezTo>
                  <a:cubicBezTo>
                    <a:pt x="27177" y="1777"/>
                    <a:pt x="27177" y="1777"/>
                    <a:pt x="27177" y="1777"/>
                  </a:cubicBezTo>
                  <a:cubicBezTo>
                    <a:pt x="29268" y="444"/>
                    <a:pt x="29268" y="444"/>
                    <a:pt x="29268" y="444"/>
                  </a:cubicBezTo>
                  <a:cubicBezTo>
                    <a:pt x="32195" y="0"/>
                    <a:pt x="32195" y="0"/>
                    <a:pt x="32195" y="0"/>
                  </a:cubicBezTo>
                  <a:cubicBezTo>
                    <a:pt x="33449" y="0"/>
                    <a:pt x="33449" y="0"/>
                    <a:pt x="33449" y="0"/>
                  </a:cubicBezTo>
                  <a:cubicBezTo>
                    <a:pt x="35540" y="888"/>
                    <a:pt x="35540" y="888"/>
                    <a:pt x="35540" y="888"/>
                  </a:cubicBezTo>
                  <a:cubicBezTo>
                    <a:pt x="34703" y="1333"/>
                    <a:pt x="34703" y="1333"/>
                    <a:pt x="34703" y="1333"/>
                  </a:cubicBezTo>
                  <a:cubicBezTo>
                    <a:pt x="33031" y="2222"/>
                    <a:pt x="33031" y="2222"/>
                    <a:pt x="33031" y="2222"/>
                  </a:cubicBezTo>
                  <a:cubicBezTo>
                    <a:pt x="31358" y="2666"/>
                    <a:pt x="31358" y="2666"/>
                    <a:pt x="31358" y="2666"/>
                  </a:cubicBezTo>
                  <a:cubicBezTo>
                    <a:pt x="31777" y="3555"/>
                    <a:pt x="31777" y="3555"/>
                    <a:pt x="31777" y="3555"/>
                  </a:cubicBezTo>
                  <a:cubicBezTo>
                    <a:pt x="29268" y="6222"/>
                    <a:pt x="29268" y="6222"/>
                    <a:pt x="29268" y="6222"/>
                  </a:cubicBezTo>
                  <a:cubicBezTo>
                    <a:pt x="29268" y="6222"/>
                    <a:pt x="28432" y="6222"/>
                    <a:pt x="28432" y="6666"/>
                  </a:cubicBezTo>
                  <a:cubicBezTo>
                    <a:pt x="28432" y="7111"/>
                    <a:pt x="27177" y="10222"/>
                    <a:pt x="27177" y="10222"/>
                  </a:cubicBezTo>
                  <a:cubicBezTo>
                    <a:pt x="27177" y="8444"/>
                    <a:pt x="27177" y="8444"/>
                    <a:pt x="27177" y="8444"/>
                  </a:cubicBezTo>
                  <a:cubicBezTo>
                    <a:pt x="26341" y="7555"/>
                    <a:pt x="26341" y="7555"/>
                    <a:pt x="26341" y="7555"/>
                  </a:cubicBezTo>
                  <a:cubicBezTo>
                    <a:pt x="25923" y="12000"/>
                    <a:pt x="25923" y="12000"/>
                    <a:pt x="25923" y="12000"/>
                  </a:cubicBezTo>
                  <a:cubicBezTo>
                    <a:pt x="25923" y="14666"/>
                    <a:pt x="25923" y="14666"/>
                    <a:pt x="25923" y="14666"/>
                  </a:cubicBezTo>
                  <a:cubicBezTo>
                    <a:pt x="27177" y="13777"/>
                    <a:pt x="27177" y="13777"/>
                    <a:pt x="27177" y="13777"/>
                  </a:cubicBezTo>
                  <a:cubicBezTo>
                    <a:pt x="28013" y="12888"/>
                    <a:pt x="28013" y="12888"/>
                    <a:pt x="28013" y="12888"/>
                  </a:cubicBezTo>
                  <a:cubicBezTo>
                    <a:pt x="28432" y="12888"/>
                    <a:pt x="28432" y="12888"/>
                    <a:pt x="28432" y="12888"/>
                  </a:cubicBezTo>
                  <a:cubicBezTo>
                    <a:pt x="28850" y="13777"/>
                    <a:pt x="28850" y="13777"/>
                    <a:pt x="28850" y="13777"/>
                  </a:cubicBezTo>
                  <a:cubicBezTo>
                    <a:pt x="30104" y="13777"/>
                    <a:pt x="30104" y="13777"/>
                    <a:pt x="30104" y="13777"/>
                  </a:cubicBezTo>
                  <a:cubicBezTo>
                    <a:pt x="30940" y="13333"/>
                    <a:pt x="30940" y="13333"/>
                    <a:pt x="30940" y="13333"/>
                  </a:cubicBezTo>
                  <a:cubicBezTo>
                    <a:pt x="32195" y="12444"/>
                    <a:pt x="32195" y="12444"/>
                    <a:pt x="32195" y="12444"/>
                  </a:cubicBezTo>
                  <a:cubicBezTo>
                    <a:pt x="34285" y="12888"/>
                    <a:pt x="34285" y="12888"/>
                    <a:pt x="34285" y="12888"/>
                  </a:cubicBezTo>
                  <a:cubicBezTo>
                    <a:pt x="38466" y="15111"/>
                    <a:pt x="38466" y="15111"/>
                    <a:pt x="38466" y="15111"/>
                  </a:cubicBezTo>
                  <a:cubicBezTo>
                    <a:pt x="40975" y="18222"/>
                    <a:pt x="40975" y="18222"/>
                    <a:pt x="40975" y="18222"/>
                  </a:cubicBezTo>
                  <a:cubicBezTo>
                    <a:pt x="42648" y="19555"/>
                    <a:pt x="42648" y="19555"/>
                    <a:pt x="42648" y="19555"/>
                  </a:cubicBezTo>
                  <a:cubicBezTo>
                    <a:pt x="46411" y="20000"/>
                    <a:pt x="46411" y="20000"/>
                    <a:pt x="46411" y="20000"/>
                  </a:cubicBezTo>
                  <a:cubicBezTo>
                    <a:pt x="47665" y="19555"/>
                    <a:pt x="47665" y="19555"/>
                    <a:pt x="47665" y="19555"/>
                  </a:cubicBezTo>
                  <a:cubicBezTo>
                    <a:pt x="50592" y="20444"/>
                    <a:pt x="50592" y="20444"/>
                    <a:pt x="50592" y="20444"/>
                  </a:cubicBezTo>
                  <a:cubicBezTo>
                    <a:pt x="53101" y="21333"/>
                    <a:pt x="53101" y="21333"/>
                    <a:pt x="53101" y="21333"/>
                  </a:cubicBezTo>
                  <a:cubicBezTo>
                    <a:pt x="54355" y="19555"/>
                    <a:pt x="54355" y="19555"/>
                    <a:pt x="54355" y="19555"/>
                  </a:cubicBezTo>
                  <a:cubicBezTo>
                    <a:pt x="56445" y="17333"/>
                    <a:pt x="56445" y="17333"/>
                    <a:pt x="56445" y="17333"/>
                  </a:cubicBezTo>
                  <a:cubicBezTo>
                    <a:pt x="58118" y="15555"/>
                    <a:pt x="58118" y="15555"/>
                    <a:pt x="58118" y="15555"/>
                  </a:cubicBezTo>
                  <a:cubicBezTo>
                    <a:pt x="61881" y="14666"/>
                    <a:pt x="61881" y="14666"/>
                    <a:pt x="61881" y="14666"/>
                  </a:cubicBezTo>
                  <a:cubicBezTo>
                    <a:pt x="64390" y="13777"/>
                    <a:pt x="64390" y="13777"/>
                    <a:pt x="64390" y="13777"/>
                  </a:cubicBezTo>
                  <a:cubicBezTo>
                    <a:pt x="66898" y="13777"/>
                    <a:pt x="66898" y="13777"/>
                    <a:pt x="66898" y="13777"/>
                  </a:cubicBezTo>
                  <a:cubicBezTo>
                    <a:pt x="70662" y="12444"/>
                    <a:pt x="70662" y="12444"/>
                    <a:pt x="70662" y="12444"/>
                  </a:cubicBezTo>
                  <a:cubicBezTo>
                    <a:pt x="73170" y="11555"/>
                    <a:pt x="73170" y="11555"/>
                    <a:pt x="73170" y="11555"/>
                  </a:cubicBezTo>
                  <a:cubicBezTo>
                    <a:pt x="74425" y="12444"/>
                    <a:pt x="74425" y="12444"/>
                    <a:pt x="74425" y="12444"/>
                  </a:cubicBezTo>
                  <a:cubicBezTo>
                    <a:pt x="75261" y="16000"/>
                    <a:pt x="75261" y="16000"/>
                    <a:pt x="75261" y="16000"/>
                  </a:cubicBezTo>
                  <a:cubicBezTo>
                    <a:pt x="79860" y="16888"/>
                    <a:pt x="79860" y="16888"/>
                    <a:pt x="79860" y="16888"/>
                  </a:cubicBezTo>
                  <a:cubicBezTo>
                    <a:pt x="82787" y="16888"/>
                    <a:pt x="82787" y="16888"/>
                    <a:pt x="82787" y="16888"/>
                  </a:cubicBezTo>
                  <a:cubicBezTo>
                    <a:pt x="84878" y="17333"/>
                    <a:pt x="84878" y="17333"/>
                    <a:pt x="84878" y="17333"/>
                  </a:cubicBezTo>
                  <a:cubicBezTo>
                    <a:pt x="86550" y="19555"/>
                    <a:pt x="86550" y="19555"/>
                    <a:pt x="86550" y="19555"/>
                  </a:cubicBezTo>
                  <a:cubicBezTo>
                    <a:pt x="89059" y="22666"/>
                    <a:pt x="89059" y="22666"/>
                    <a:pt x="89059" y="22666"/>
                  </a:cubicBezTo>
                  <a:cubicBezTo>
                    <a:pt x="89895" y="23555"/>
                    <a:pt x="89895" y="23555"/>
                    <a:pt x="89895" y="23555"/>
                  </a:cubicBezTo>
                  <a:cubicBezTo>
                    <a:pt x="89895" y="23555"/>
                    <a:pt x="90313" y="24000"/>
                    <a:pt x="90731" y="24444"/>
                  </a:cubicBezTo>
                  <a:cubicBezTo>
                    <a:pt x="91149" y="24888"/>
                    <a:pt x="91567" y="25777"/>
                    <a:pt x="91567" y="25777"/>
                  </a:cubicBezTo>
                  <a:cubicBezTo>
                    <a:pt x="93658" y="26222"/>
                    <a:pt x="93658" y="26222"/>
                    <a:pt x="93658" y="26222"/>
                  </a:cubicBezTo>
                  <a:cubicBezTo>
                    <a:pt x="93658" y="26222"/>
                    <a:pt x="94494" y="25333"/>
                    <a:pt x="94494" y="25333"/>
                  </a:cubicBezTo>
                  <a:cubicBezTo>
                    <a:pt x="94494" y="24888"/>
                    <a:pt x="96167" y="24000"/>
                    <a:pt x="96167" y="24000"/>
                  </a:cubicBezTo>
                  <a:cubicBezTo>
                    <a:pt x="97003" y="24888"/>
                    <a:pt x="97003" y="24888"/>
                    <a:pt x="97003" y="24888"/>
                  </a:cubicBezTo>
                  <a:cubicBezTo>
                    <a:pt x="97003" y="24888"/>
                    <a:pt x="97839" y="25333"/>
                    <a:pt x="97003" y="25777"/>
                  </a:cubicBezTo>
                  <a:cubicBezTo>
                    <a:pt x="96585" y="25777"/>
                    <a:pt x="96167" y="26666"/>
                    <a:pt x="95749" y="26666"/>
                  </a:cubicBezTo>
                  <a:cubicBezTo>
                    <a:pt x="94912" y="26666"/>
                    <a:pt x="94076" y="26666"/>
                    <a:pt x="94076" y="26666"/>
                  </a:cubicBezTo>
                  <a:cubicBezTo>
                    <a:pt x="92404" y="26666"/>
                    <a:pt x="92404" y="26666"/>
                    <a:pt x="92404" y="26666"/>
                  </a:cubicBezTo>
                  <a:cubicBezTo>
                    <a:pt x="91567" y="27555"/>
                    <a:pt x="91567" y="27555"/>
                    <a:pt x="91567" y="27555"/>
                  </a:cubicBezTo>
                  <a:cubicBezTo>
                    <a:pt x="86968" y="27555"/>
                    <a:pt x="86968" y="27555"/>
                    <a:pt x="86968" y="27555"/>
                  </a:cubicBezTo>
                  <a:cubicBezTo>
                    <a:pt x="85714" y="28000"/>
                    <a:pt x="85714" y="28000"/>
                    <a:pt x="85714" y="28000"/>
                  </a:cubicBezTo>
                  <a:cubicBezTo>
                    <a:pt x="84041" y="27111"/>
                    <a:pt x="84041" y="27111"/>
                    <a:pt x="84041" y="27111"/>
                  </a:cubicBezTo>
                  <a:cubicBezTo>
                    <a:pt x="82369" y="26222"/>
                    <a:pt x="82369" y="26222"/>
                    <a:pt x="82369" y="26222"/>
                  </a:cubicBezTo>
                  <a:cubicBezTo>
                    <a:pt x="80696" y="28444"/>
                    <a:pt x="80696" y="28444"/>
                    <a:pt x="80696" y="28444"/>
                  </a:cubicBezTo>
                  <a:cubicBezTo>
                    <a:pt x="81114" y="29777"/>
                    <a:pt x="81114" y="29777"/>
                    <a:pt x="81114" y="29777"/>
                  </a:cubicBezTo>
                  <a:cubicBezTo>
                    <a:pt x="81114" y="30666"/>
                    <a:pt x="81114" y="30666"/>
                    <a:pt x="81114" y="30666"/>
                  </a:cubicBezTo>
                  <a:cubicBezTo>
                    <a:pt x="81114" y="30666"/>
                    <a:pt x="81114" y="31555"/>
                    <a:pt x="81533" y="31555"/>
                  </a:cubicBezTo>
                  <a:cubicBezTo>
                    <a:pt x="81533" y="31555"/>
                    <a:pt x="81951" y="32000"/>
                    <a:pt x="81951" y="32000"/>
                  </a:cubicBezTo>
                  <a:cubicBezTo>
                    <a:pt x="84041" y="32888"/>
                    <a:pt x="84041" y="32888"/>
                    <a:pt x="84041" y="32888"/>
                  </a:cubicBezTo>
                  <a:cubicBezTo>
                    <a:pt x="84878" y="32000"/>
                    <a:pt x="84878" y="32000"/>
                    <a:pt x="84878" y="32000"/>
                  </a:cubicBezTo>
                  <a:cubicBezTo>
                    <a:pt x="84878" y="32000"/>
                    <a:pt x="83623" y="31111"/>
                    <a:pt x="84041" y="31111"/>
                  </a:cubicBezTo>
                  <a:cubicBezTo>
                    <a:pt x="84459" y="31111"/>
                    <a:pt x="86132" y="32000"/>
                    <a:pt x="86132" y="32000"/>
                  </a:cubicBezTo>
                  <a:cubicBezTo>
                    <a:pt x="86132" y="32000"/>
                    <a:pt x="85714" y="32888"/>
                    <a:pt x="85714" y="32888"/>
                  </a:cubicBezTo>
                  <a:cubicBezTo>
                    <a:pt x="85296" y="33333"/>
                    <a:pt x="85296" y="33333"/>
                    <a:pt x="85296" y="33333"/>
                  </a:cubicBezTo>
                  <a:cubicBezTo>
                    <a:pt x="85714" y="33777"/>
                    <a:pt x="87804" y="34222"/>
                    <a:pt x="87804" y="34222"/>
                  </a:cubicBezTo>
                  <a:cubicBezTo>
                    <a:pt x="88222" y="34222"/>
                    <a:pt x="89477" y="35111"/>
                    <a:pt x="89477" y="35111"/>
                  </a:cubicBezTo>
                  <a:cubicBezTo>
                    <a:pt x="91567" y="36444"/>
                    <a:pt x="91567" y="36444"/>
                    <a:pt x="91567" y="36444"/>
                  </a:cubicBezTo>
                  <a:cubicBezTo>
                    <a:pt x="94494" y="37777"/>
                    <a:pt x="94494" y="37777"/>
                    <a:pt x="94494" y="37777"/>
                  </a:cubicBezTo>
                  <a:cubicBezTo>
                    <a:pt x="97839" y="39111"/>
                    <a:pt x="97839" y="39111"/>
                    <a:pt x="97839" y="39111"/>
                  </a:cubicBezTo>
                  <a:cubicBezTo>
                    <a:pt x="101184" y="42666"/>
                    <a:pt x="101184" y="42666"/>
                    <a:pt x="101184" y="42666"/>
                  </a:cubicBezTo>
                  <a:cubicBezTo>
                    <a:pt x="102857" y="44888"/>
                    <a:pt x="102857" y="44888"/>
                    <a:pt x="102857" y="44888"/>
                  </a:cubicBezTo>
                  <a:cubicBezTo>
                    <a:pt x="102020" y="45777"/>
                    <a:pt x="102020" y="45777"/>
                    <a:pt x="102020" y="45777"/>
                  </a:cubicBezTo>
                  <a:cubicBezTo>
                    <a:pt x="102020" y="45777"/>
                    <a:pt x="101602" y="45777"/>
                    <a:pt x="101602" y="46222"/>
                  </a:cubicBezTo>
                  <a:cubicBezTo>
                    <a:pt x="102020" y="46666"/>
                    <a:pt x="102857" y="48444"/>
                    <a:pt x="102857" y="48444"/>
                  </a:cubicBezTo>
                  <a:cubicBezTo>
                    <a:pt x="102439" y="48888"/>
                    <a:pt x="103275" y="50222"/>
                    <a:pt x="103275" y="50222"/>
                  </a:cubicBezTo>
                  <a:cubicBezTo>
                    <a:pt x="104111" y="55111"/>
                    <a:pt x="104111" y="55111"/>
                    <a:pt x="104111" y="55111"/>
                  </a:cubicBezTo>
                  <a:cubicBezTo>
                    <a:pt x="104529" y="57777"/>
                    <a:pt x="104529" y="57777"/>
                    <a:pt x="104529" y="57777"/>
                  </a:cubicBezTo>
                  <a:cubicBezTo>
                    <a:pt x="104111" y="60444"/>
                    <a:pt x="104111" y="60444"/>
                    <a:pt x="104111" y="60444"/>
                  </a:cubicBezTo>
                  <a:cubicBezTo>
                    <a:pt x="102439" y="62666"/>
                    <a:pt x="102439" y="62666"/>
                    <a:pt x="102439" y="62666"/>
                  </a:cubicBezTo>
                  <a:cubicBezTo>
                    <a:pt x="101184" y="65333"/>
                    <a:pt x="101184" y="65333"/>
                    <a:pt x="101184" y="65333"/>
                  </a:cubicBezTo>
                  <a:cubicBezTo>
                    <a:pt x="101184" y="65333"/>
                    <a:pt x="100348" y="67111"/>
                    <a:pt x="99930" y="67555"/>
                  </a:cubicBezTo>
                  <a:cubicBezTo>
                    <a:pt x="99930" y="67555"/>
                    <a:pt x="98257" y="68888"/>
                    <a:pt x="98257" y="69333"/>
                  </a:cubicBezTo>
                  <a:cubicBezTo>
                    <a:pt x="98257" y="69333"/>
                    <a:pt x="97421" y="71111"/>
                    <a:pt x="97421" y="71111"/>
                  </a:cubicBezTo>
                  <a:cubicBezTo>
                    <a:pt x="97421" y="74666"/>
                    <a:pt x="97421" y="74666"/>
                    <a:pt x="97421" y="74666"/>
                  </a:cubicBezTo>
                  <a:cubicBezTo>
                    <a:pt x="98257" y="75555"/>
                    <a:pt x="98257" y="75555"/>
                    <a:pt x="98257" y="75555"/>
                  </a:cubicBezTo>
                  <a:cubicBezTo>
                    <a:pt x="100348" y="76444"/>
                    <a:pt x="100348" y="76444"/>
                    <a:pt x="100348" y="76444"/>
                  </a:cubicBezTo>
                  <a:cubicBezTo>
                    <a:pt x="101184" y="75555"/>
                    <a:pt x="101184" y="75555"/>
                    <a:pt x="101184" y="75555"/>
                  </a:cubicBezTo>
                  <a:cubicBezTo>
                    <a:pt x="101184" y="75555"/>
                    <a:pt x="102020" y="75111"/>
                    <a:pt x="102020" y="74666"/>
                  </a:cubicBezTo>
                  <a:cubicBezTo>
                    <a:pt x="102439" y="74666"/>
                    <a:pt x="102857" y="73777"/>
                    <a:pt x="102857" y="73777"/>
                  </a:cubicBezTo>
                  <a:cubicBezTo>
                    <a:pt x="102857" y="73777"/>
                    <a:pt x="104111" y="72888"/>
                    <a:pt x="104111" y="72888"/>
                  </a:cubicBezTo>
                  <a:cubicBezTo>
                    <a:pt x="104111" y="72888"/>
                    <a:pt x="104111" y="71555"/>
                    <a:pt x="104111" y="71555"/>
                  </a:cubicBezTo>
                  <a:cubicBezTo>
                    <a:pt x="104111" y="71555"/>
                    <a:pt x="104529" y="69777"/>
                    <a:pt x="104529" y="69777"/>
                  </a:cubicBezTo>
                  <a:cubicBezTo>
                    <a:pt x="104529" y="69777"/>
                    <a:pt x="105365" y="69333"/>
                    <a:pt x="105365" y="69333"/>
                  </a:cubicBezTo>
                  <a:cubicBezTo>
                    <a:pt x="105365" y="68888"/>
                    <a:pt x="106620" y="68000"/>
                    <a:pt x="106620" y="68000"/>
                  </a:cubicBezTo>
                  <a:cubicBezTo>
                    <a:pt x="106620" y="68000"/>
                    <a:pt x="108292" y="66666"/>
                    <a:pt x="108292" y="66666"/>
                  </a:cubicBezTo>
                  <a:cubicBezTo>
                    <a:pt x="108710" y="66666"/>
                    <a:pt x="109547" y="65333"/>
                    <a:pt x="109547" y="65333"/>
                  </a:cubicBezTo>
                  <a:cubicBezTo>
                    <a:pt x="110801" y="65333"/>
                    <a:pt x="110801" y="65333"/>
                    <a:pt x="110801" y="65333"/>
                  </a:cubicBezTo>
                  <a:cubicBezTo>
                    <a:pt x="112473" y="65777"/>
                    <a:pt x="112473" y="65777"/>
                    <a:pt x="112473" y="65777"/>
                  </a:cubicBezTo>
                  <a:cubicBezTo>
                    <a:pt x="114982" y="68444"/>
                    <a:pt x="114982" y="68444"/>
                    <a:pt x="114982" y="68444"/>
                  </a:cubicBezTo>
                  <a:cubicBezTo>
                    <a:pt x="116655" y="72000"/>
                    <a:pt x="116655" y="72000"/>
                    <a:pt x="116655" y="72000"/>
                  </a:cubicBezTo>
                  <a:cubicBezTo>
                    <a:pt x="118327" y="81777"/>
                    <a:pt x="118327" y="81777"/>
                    <a:pt x="118327" y="81777"/>
                  </a:cubicBezTo>
                  <a:cubicBezTo>
                    <a:pt x="119581" y="84000"/>
                    <a:pt x="119581" y="84000"/>
                    <a:pt x="119581" y="84000"/>
                  </a:cubicBezTo>
                  <a:cubicBezTo>
                    <a:pt x="119581" y="85777"/>
                    <a:pt x="119581" y="85777"/>
                    <a:pt x="119581" y="85777"/>
                  </a:cubicBezTo>
                  <a:cubicBezTo>
                    <a:pt x="119581" y="85777"/>
                    <a:pt x="120000" y="87111"/>
                    <a:pt x="120000" y="87555"/>
                  </a:cubicBezTo>
                  <a:cubicBezTo>
                    <a:pt x="120000" y="88000"/>
                    <a:pt x="120000" y="94666"/>
                    <a:pt x="120000" y="94666"/>
                  </a:cubicBezTo>
                  <a:cubicBezTo>
                    <a:pt x="117073" y="94666"/>
                    <a:pt x="117073" y="94666"/>
                    <a:pt x="117073" y="94666"/>
                  </a:cubicBezTo>
                  <a:cubicBezTo>
                    <a:pt x="116236" y="94666"/>
                    <a:pt x="116236" y="94666"/>
                    <a:pt x="116236" y="94666"/>
                  </a:cubicBezTo>
                  <a:cubicBezTo>
                    <a:pt x="116236" y="96000"/>
                    <a:pt x="116236" y="96000"/>
                    <a:pt x="116236" y="96000"/>
                  </a:cubicBezTo>
                  <a:cubicBezTo>
                    <a:pt x="114982" y="97777"/>
                    <a:pt x="114982" y="97777"/>
                    <a:pt x="114982" y="97777"/>
                  </a:cubicBezTo>
                  <a:cubicBezTo>
                    <a:pt x="114564" y="100000"/>
                    <a:pt x="114564" y="100000"/>
                    <a:pt x="114564" y="100000"/>
                  </a:cubicBezTo>
                  <a:cubicBezTo>
                    <a:pt x="113728" y="101777"/>
                    <a:pt x="113728" y="101777"/>
                    <a:pt x="113728" y="101777"/>
                  </a:cubicBezTo>
                  <a:cubicBezTo>
                    <a:pt x="112473" y="103555"/>
                    <a:pt x="112473" y="103555"/>
                    <a:pt x="112473" y="103555"/>
                  </a:cubicBezTo>
                  <a:cubicBezTo>
                    <a:pt x="111219" y="108000"/>
                    <a:pt x="111219" y="108000"/>
                    <a:pt x="111219" y="108000"/>
                  </a:cubicBezTo>
                  <a:cubicBezTo>
                    <a:pt x="111219" y="110666"/>
                    <a:pt x="111219" y="110666"/>
                    <a:pt x="111219" y="110666"/>
                  </a:cubicBezTo>
                  <a:cubicBezTo>
                    <a:pt x="109547" y="112888"/>
                    <a:pt x="109547" y="112888"/>
                    <a:pt x="109547" y="112888"/>
                  </a:cubicBezTo>
                  <a:cubicBezTo>
                    <a:pt x="108292" y="115111"/>
                    <a:pt x="108292" y="115111"/>
                    <a:pt x="108292" y="115111"/>
                  </a:cubicBezTo>
                  <a:cubicBezTo>
                    <a:pt x="89059" y="118666"/>
                    <a:pt x="89059" y="118666"/>
                    <a:pt x="89059" y="118666"/>
                  </a:cubicBezTo>
                  <a:cubicBezTo>
                    <a:pt x="88641" y="117777"/>
                    <a:pt x="88641" y="117777"/>
                    <a:pt x="88641" y="117777"/>
                  </a:cubicBezTo>
                  <a:cubicBezTo>
                    <a:pt x="58954" y="120000"/>
                    <a:pt x="58954" y="120000"/>
                    <a:pt x="58954" y="120000"/>
                  </a:cubicBezTo>
                  <a:cubicBezTo>
                    <a:pt x="61045" y="117777"/>
                    <a:pt x="61045" y="117777"/>
                    <a:pt x="61045" y="117777"/>
                  </a:cubicBezTo>
                  <a:cubicBezTo>
                    <a:pt x="61881" y="116000"/>
                    <a:pt x="61881" y="116000"/>
                    <a:pt x="61881" y="116000"/>
                  </a:cubicBezTo>
                  <a:cubicBezTo>
                    <a:pt x="63554" y="112888"/>
                    <a:pt x="63554" y="112888"/>
                    <a:pt x="63554" y="112888"/>
                  </a:cubicBezTo>
                  <a:cubicBezTo>
                    <a:pt x="65226" y="108888"/>
                    <a:pt x="65226" y="108888"/>
                    <a:pt x="65226" y="108888"/>
                  </a:cubicBezTo>
                  <a:cubicBezTo>
                    <a:pt x="66062" y="104444"/>
                    <a:pt x="66062" y="104444"/>
                    <a:pt x="66062" y="104444"/>
                  </a:cubicBezTo>
                  <a:cubicBezTo>
                    <a:pt x="65644" y="96444"/>
                    <a:pt x="65644" y="96444"/>
                    <a:pt x="65644" y="96444"/>
                  </a:cubicBezTo>
                  <a:cubicBezTo>
                    <a:pt x="65644" y="92888"/>
                    <a:pt x="65644" y="92888"/>
                    <a:pt x="65644" y="92888"/>
                  </a:cubicBezTo>
                  <a:cubicBezTo>
                    <a:pt x="63972" y="90222"/>
                    <a:pt x="63972" y="90222"/>
                    <a:pt x="63972" y="90222"/>
                  </a:cubicBezTo>
                  <a:cubicBezTo>
                    <a:pt x="62299" y="86666"/>
                    <a:pt x="62299" y="86666"/>
                    <a:pt x="62299" y="86666"/>
                  </a:cubicBezTo>
                  <a:cubicBezTo>
                    <a:pt x="60627" y="84888"/>
                    <a:pt x="60627" y="84888"/>
                    <a:pt x="60627" y="84888"/>
                  </a:cubicBezTo>
                  <a:cubicBezTo>
                    <a:pt x="59372" y="81777"/>
                    <a:pt x="59372" y="81777"/>
                    <a:pt x="59372" y="81777"/>
                  </a:cubicBezTo>
                  <a:cubicBezTo>
                    <a:pt x="60209" y="79555"/>
                    <a:pt x="60209" y="79555"/>
                    <a:pt x="60209" y="79555"/>
                  </a:cubicBezTo>
                  <a:cubicBezTo>
                    <a:pt x="61045" y="78666"/>
                    <a:pt x="61045" y="78666"/>
                    <a:pt x="61045" y="78666"/>
                  </a:cubicBezTo>
                  <a:cubicBezTo>
                    <a:pt x="61045" y="76888"/>
                    <a:pt x="61045" y="76888"/>
                    <a:pt x="61045" y="76888"/>
                  </a:cubicBezTo>
                  <a:cubicBezTo>
                    <a:pt x="60209" y="73333"/>
                    <a:pt x="60209" y="73333"/>
                    <a:pt x="60209" y="73333"/>
                  </a:cubicBezTo>
                  <a:cubicBezTo>
                    <a:pt x="58954" y="72000"/>
                    <a:pt x="58954" y="72000"/>
                    <a:pt x="58954" y="72000"/>
                  </a:cubicBezTo>
                  <a:cubicBezTo>
                    <a:pt x="60209" y="71111"/>
                    <a:pt x="60209" y="71111"/>
                    <a:pt x="60209" y="71111"/>
                  </a:cubicBezTo>
                  <a:cubicBezTo>
                    <a:pt x="60627" y="68888"/>
                    <a:pt x="60627" y="68888"/>
                    <a:pt x="60627" y="68888"/>
                  </a:cubicBezTo>
                  <a:cubicBezTo>
                    <a:pt x="61045" y="66666"/>
                    <a:pt x="61045" y="66666"/>
                    <a:pt x="61045" y="66666"/>
                  </a:cubicBezTo>
                  <a:cubicBezTo>
                    <a:pt x="61881" y="65333"/>
                    <a:pt x="61881" y="65333"/>
                    <a:pt x="61881" y="65333"/>
                  </a:cubicBezTo>
                  <a:cubicBezTo>
                    <a:pt x="61881" y="61777"/>
                    <a:pt x="61881" y="61777"/>
                    <a:pt x="61881" y="61777"/>
                  </a:cubicBezTo>
                  <a:cubicBezTo>
                    <a:pt x="61463" y="60000"/>
                    <a:pt x="61463" y="60000"/>
                    <a:pt x="61463" y="60000"/>
                  </a:cubicBezTo>
                  <a:cubicBezTo>
                    <a:pt x="61881" y="57777"/>
                    <a:pt x="61881" y="57777"/>
                    <a:pt x="61881" y="57777"/>
                  </a:cubicBezTo>
                  <a:cubicBezTo>
                    <a:pt x="63135" y="56000"/>
                    <a:pt x="63135" y="56000"/>
                    <a:pt x="63135" y="56000"/>
                  </a:cubicBezTo>
                  <a:cubicBezTo>
                    <a:pt x="63972" y="54222"/>
                    <a:pt x="63972" y="54222"/>
                    <a:pt x="63972" y="54222"/>
                  </a:cubicBezTo>
                  <a:cubicBezTo>
                    <a:pt x="63972" y="52000"/>
                    <a:pt x="63972" y="52000"/>
                    <a:pt x="63972" y="52000"/>
                  </a:cubicBezTo>
                  <a:cubicBezTo>
                    <a:pt x="65644" y="51555"/>
                    <a:pt x="65644" y="51555"/>
                    <a:pt x="65644" y="51555"/>
                  </a:cubicBezTo>
                  <a:cubicBezTo>
                    <a:pt x="68153" y="51555"/>
                    <a:pt x="68153" y="51555"/>
                    <a:pt x="68153" y="51555"/>
                  </a:cubicBezTo>
                  <a:cubicBezTo>
                    <a:pt x="68989" y="48000"/>
                    <a:pt x="68989" y="48000"/>
                    <a:pt x="68989" y="48000"/>
                  </a:cubicBezTo>
                  <a:cubicBezTo>
                    <a:pt x="69407" y="47111"/>
                    <a:pt x="69407" y="47111"/>
                    <a:pt x="69407" y="47111"/>
                  </a:cubicBezTo>
                  <a:cubicBezTo>
                    <a:pt x="70243" y="46666"/>
                    <a:pt x="70243" y="46666"/>
                    <a:pt x="70243" y="46666"/>
                  </a:cubicBezTo>
                  <a:cubicBezTo>
                    <a:pt x="71498" y="50666"/>
                    <a:pt x="71498" y="50666"/>
                    <a:pt x="71498" y="50666"/>
                  </a:cubicBezTo>
                  <a:cubicBezTo>
                    <a:pt x="69825" y="52888"/>
                    <a:pt x="69825" y="52888"/>
                    <a:pt x="69825" y="52888"/>
                  </a:cubicBezTo>
                  <a:cubicBezTo>
                    <a:pt x="69825" y="53777"/>
                    <a:pt x="69825" y="53777"/>
                    <a:pt x="69825" y="53777"/>
                  </a:cubicBezTo>
                  <a:cubicBezTo>
                    <a:pt x="69825" y="53777"/>
                    <a:pt x="70243" y="54222"/>
                    <a:pt x="70662" y="54222"/>
                  </a:cubicBezTo>
                  <a:cubicBezTo>
                    <a:pt x="71080" y="54222"/>
                    <a:pt x="71080" y="54222"/>
                    <a:pt x="71080" y="54222"/>
                  </a:cubicBezTo>
                  <a:cubicBezTo>
                    <a:pt x="71080" y="54222"/>
                    <a:pt x="71916" y="53777"/>
                    <a:pt x="71916" y="53777"/>
                  </a:cubicBezTo>
                  <a:cubicBezTo>
                    <a:pt x="71916" y="53333"/>
                    <a:pt x="72334" y="52000"/>
                    <a:pt x="72334" y="52000"/>
                  </a:cubicBezTo>
                  <a:cubicBezTo>
                    <a:pt x="72752" y="51555"/>
                    <a:pt x="72752" y="51555"/>
                    <a:pt x="72752" y="51555"/>
                  </a:cubicBezTo>
                  <a:cubicBezTo>
                    <a:pt x="73170" y="49333"/>
                    <a:pt x="73170" y="49333"/>
                    <a:pt x="73170" y="49333"/>
                  </a:cubicBezTo>
                  <a:cubicBezTo>
                    <a:pt x="73170" y="48000"/>
                    <a:pt x="73170" y="48000"/>
                    <a:pt x="73170" y="48000"/>
                  </a:cubicBezTo>
                  <a:cubicBezTo>
                    <a:pt x="73170" y="46222"/>
                    <a:pt x="73170" y="46222"/>
                    <a:pt x="73170" y="46222"/>
                  </a:cubicBezTo>
                  <a:cubicBezTo>
                    <a:pt x="73170" y="44444"/>
                    <a:pt x="73170" y="44444"/>
                    <a:pt x="73170" y="44444"/>
                  </a:cubicBezTo>
                  <a:cubicBezTo>
                    <a:pt x="74425" y="42666"/>
                    <a:pt x="74425" y="42666"/>
                    <a:pt x="74425" y="42666"/>
                  </a:cubicBezTo>
                  <a:cubicBezTo>
                    <a:pt x="75261" y="41777"/>
                    <a:pt x="75261" y="41777"/>
                    <a:pt x="75261" y="41777"/>
                  </a:cubicBezTo>
                  <a:cubicBezTo>
                    <a:pt x="77351" y="41333"/>
                    <a:pt x="77351" y="41333"/>
                    <a:pt x="77351" y="41333"/>
                  </a:cubicBezTo>
                  <a:cubicBezTo>
                    <a:pt x="78188" y="40444"/>
                    <a:pt x="78188" y="40444"/>
                    <a:pt x="78188" y="40444"/>
                  </a:cubicBezTo>
                  <a:cubicBezTo>
                    <a:pt x="76515" y="38666"/>
                    <a:pt x="76515" y="38666"/>
                    <a:pt x="76515" y="38666"/>
                  </a:cubicBezTo>
                  <a:cubicBezTo>
                    <a:pt x="76097" y="37333"/>
                    <a:pt x="76097" y="37333"/>
                    <a:pt x="76097" y="37333"/>
                  </a:cubicBezTo>
                  <a:cubicBezTo>
                    <a:pt x="76933" y="36000"/>
                    <a:pt x="76933" y="36000"/>
                    <a:pt x="76933" y="36000"/>
                  </a:cubicBezTo>
                  <a:cubicBezTo>
                    <a:pt x="77770" y="34666"/>
                    <a:pt x="77770" y="34666"/>
                    <a:pt x="77770" y="34666"/>
                  </a:cubicBezTo>
                  <a:cubicBezTo>
                    <a:pt x="78188" y="34222"/>
                    <a:pt x="78188" y="34222"/>
                    <a:pt x="78188" y="34222"/>
                  </a:cubicBezTo>
                  <a:cubicBezTo>
                    <a:pt x="78188" y="33333"/>
                    <a:pt x="78188" y="33333"/>
                    <a:pt x="78188" y="33333"/>
                  </a:cubicBezTo>
                  <a:cubicBezTo>
                    <a:pt x="78606" y="32888"/>
                    <a:pt x="78606" y="32888"/>
                    <a:pt x="78606" y="32888"/>
                  </a:cubicBezTo>
                  <a:cubicBezTo>
                    <a:pt x="78606" y="32888"/>
                    <a:pt x="78606" y="32888"/>
                    <a:pt x="79024" y="32888"/>
                  </a:cubicBezTo>
                  <a:cubicBezTo>
                    <a:pt x="79024" y="32888"/>
                    <a:pt x="80696" y="32444"/>
                    <a:pt x="80696" y="32444"/>
                  </a:cubicBezTo>
                  <a:cubicBezTo>
                    <a:pt x="81533" y="32444"/>
                    <a:pt x="81533" y="32444"/>
                    <a:pt x="81533" y="32444"/>
                  </a:cubicBezTo>
                  <a:cubicBezTo>
                    <a:pt x="80696" y="31111"/>
                    <a:pt x="80696" y="31111"/>
                    <a:pt x="80696" y="31111"/>
                  </a:cubicBezTo>
                  <a:cubicBezTo>
                    <a:pt x="79024" y="29777"/>
                    <a:pt x="79024" y="29777"/>
                    <a:pt x="79024" y="29777"/>
                  </a:cubicBezTo>
                  <a:cubicBezTo>
                    <a:pt x="78188" y="28888"/>
                    <a:pt x="78188" y="28888"/>
                    <a:pt x="78188" y="28888"/>
                  </a:cubicBezTo>
                  <a:cubicBezTo>
                    <a:pt x="76933" y="28000"/>
                    <a:pt x="76933" y="28000"/>
                    <a:pt x="76933" y="28000"/>
                  </a:cubicBezTo>
                  <a:cubicBezTo>
                    <a:pt x="74843" y="27111"/>
                    <a:pt x="74843" y="27111"/>
                    <a:pt x="74843" y="27111"/>
                  </a:cubicBezTo>
                  <a:cubicBezTo>
                    <a:pt x="71080" y="26666"/>
                    <a:pt x="71080" y="26666"/>
                    <a:pt x="71080" y="26666"/>
                  </a:cubicBezTo>
                  <a:cubicBezTo>
                    <a:pt x="68153" y="28444"/>
                    <a:pt x="68153" y="28444"/>
                    <a:pt x="68153" y="28444"/>
                  </a:cubicBezTo>
                  <a:cubicBezTo>
                    <a:pt x="66480" y="30222"/>
                    <a:pt x="66480" y="30222"/>
                    <a:pt x="66480" y="30222"/>
                  </a:cubicBezTo>
                  <a:cubicBezTo>
                    <a:pt x="63554" y="30666"/>
                    <a:pt x="63554" y="30666"/>
                    <a:pt x="63554" y="30666"/>
                  </a:cubicBezTo>
                  <a:cubicBezTo>
                    <a:pt x="60209" y="30666"/>
                    <a:pt x="60209" y="30666"/>
                    <a:pt x="60209" y="30666"/>
                  </a:cubicBezTo>
                  <a:cubicBezTo>
                    <a:pt x="58536" y="32000"/>
                    <a:pt x="58536" y="32000"/>
                    <a:pt x="58536" y="32000"/>
                  </a:cubicBezTo>
                  <a:cubicBezTo>
                    <a:pt x="56445" y="36000"/>
                    <a:pt x="56445" y="36000"/>
                    <a:pt x="56445" y="36000"/>
                  </a:cubicBezTo>
                  <a:cubicBezTo>
                    <a:pt x="53937" y="37777"/>
                    <a:pt x="53937" y="37777"/>
                    <a:pt x="53937" y="37777"/>
                  </a:cubicBezTo>
                  <a:cubicBezTo>
                    <a:pt x="53519" y="37333"/>
                    <a:pt x="53519" y="37333"/>
                    <a:pt x="53519" y="37333"/>
                  </a:cubicBezTo>
                  <a:cubicBezTo>
                    <a:pt x="54355" y="35555"/>
                    <a:pt x="54355" y="35555"/>
                    <a:pt x="54355" y="35555"/>
                  </a:cubicBezTo>
                  <a:cubicBezTo>
                    <a:pt x="55609" y="34222"/>
                    <a:pt x="55609" y="34222"/>
                    <a:pt x="55609" y="34222"/>
                  </a:cubicBezTo>
                  <a:cubicBezTo>
                    <a:pt x="54773" y="32888"/>
                    <a:pt x="54773" y="32888"/>
                    <a:pt x="54773" y="32888"/>
                  </a:cubicBezTo>
                  <a:cubicBezTo>
                    <a:pt x="53101" y="33777"/>
                    <a:pt x="53101" y="33777"/>
                    <a:pt x="53101" y="33777"/>
                  </a:cubicBezTo>
                  <a:cubicBezTo>
                    <a:pt x="52264" y="34222"/>
                    <a:pt x="52264" y="34222"/>
                    <a:pt x="52264" y="34222"/>
                  </a:cubicBezTo>
                  <a:cubicBezTo>
                    <a:pt x="51428" y="36000"/>
                    <a:pt x="51428" y="36000"/>
                    <a:pt x="51428" y="36000"/>
                  </a:cubicBezTo>
                  <a:cubicBezTo>
                    <a:pt x="50592" y="36444"/>
                    <a:pt x="50592" y="36444"/>
                    <a:pt x="50592" y="36444"/>
                  </a:cubicBezTo>
                  <a:cubicBezTo>
                    <a:pt x="50174" y="36444"/>
                    <a:pt x="50174" y="36444"/>
                    <a:pt x="50174" y="36444"/>
                  </a:cubicBezTo>
                  <a:cubicBezTo>
                    <a:pt x="49337" y="33333"/>
                    <a:pt x="49337" y="33333"/>
                    <a:pt x="49337" y="33333"/>
                  </a:cubicBezTo>
                  <a:cubicBezTo>
                    <a:pt x="48919" y="33333"/>
                    <a:pt x="48919" y="33333"/>
                    <a:pt x="48919" y="33333"/>
                  </a:cubicBezTo>
                  <a:cubicBezTo>
                    <a:pt x="48083" y="36000"/>
                    <a:pt x="48083" y="36000"/>
                    <a:pt x="48083" y="36000"/>
                  </a:cubicBezTo>
                  <a:cubicBezTo>
                    <a:pt x="47665" y="37777"/>
                    <a:pt x="47665" y="37777"/>
                    <a:pt x="47665" y="37777"/>
                  </a:cubicBezTo>
                  <a:cubicBezTo>
                    <a:pt x="45993" y="40000"/>
                    <a:pt x="45993" y="40000"/>
                    <a:pt x="45993" y="40000"/>
                  </a:cubicBezTo>
                  <a:cubicBezTo>
                    <a:pt x="44738" y="44888"/>
                    <a:pt x="44738" y="44888"/>
                    <a:pt x="44738" y="44888"/>
                  </a:cubicBezTo>
                  <a:cubicBezTo>
                    <a:pt x="43902" y="47555"/>
                    <a:pt x="43902" y="47555"/>
                    <a:pt x="43902" y="47555"/>
                  </a:cubicBezTo>
                  <a:cubicBezTo>
                    <a:pt x="41393" y="49777"/>
                    <a:pt x="41393" y="49777"/>
                    <a:pt x="41393" y="49777"/>
                  </a:cubicBezTo>
                  <a:cubicBezTo>
                    <a:pt x="40557" y="48000"/>
                    <a:pt x="40557" y="48000"/>
                    <a:pt x="40557" y="48000"/>
                  </a:cubicBezTo>
                  <a:cubicBezTo>
                    <a:pt x="40139" y="44888"/>
                    <a:pt x="40139" y="44888"/>
                    <a:pt x="40139" y="44888"/>
                  </a:cubicBezTo>
                  <a:cubicBezTo>
                    <a:pt x="39721" y="44444"/>
                    <a:pt x="39721" y="44444"/>
                    <a:pt x="39721" y="44444"/>
                  </a:cubicBezTo>
                  <a:cubicBezTo>
                    <a:pt x="38885" y="43111"/>
                    <a:pt x="38885" y="43111"/>
                    <a:pt x="38885" y="43111"/>
                  </a:cubicBezTo>
                  <a:cubicBezTo>
                    <a:pt x="39303" y="41777"/>
                    <a:pt x="39303" y="41777"/>
                    <a:pt x="39303" y="41777"/>
                  </a:cubicBezTo>
                  <a:cubicBezTo>
                    <a:pt x="38885" y="39111"/>
                    <a:pt x="38885" y="39111"/>
                    <a:pt x="38885" y="39111"/>
                  </a:cubicBezTo>
                  <a:cubicBezTo>
                    <a:pt x="37630" y="37777"/>
                    <a:pt x="37630" y="37777"/>
                    <a:pt x="37630" y="37777"/>
                  </a:cubicBezTo>
                  <a:cubicBezTo>
                    <a:pt x="35121" y="36000"/>
                    <a:pt x="35121" y="36000"/>
                    <a:pt x="35121" y="36000"/>
                  </a:cubicBezTo>
                  <a:cubicBezTo>
                    <a:pt x="34285" y="34222"/>
                    <a:pt x="34285" y="34222"/>
                    <a:pt x="34285" y="34222"/>
                  </a:cubicBezTo>
                  <a:cubicBezTo>
                    <a:pt x="31358" y="33777"/>
                    <a:pt x="31358" y="33777"/>
                    <a:pt x="31358" y="33777"/>
                  </a:cubicBezTo>
                  <a:cubicBezTo>
                    <a:pt x="27595" y="33777"/>
                    <a:pt x="27595" y="33777"/>
                    <a:pt x="27595" y="33777"/>
                  </a:cubicBezTo>
                  <a:cubicBezTo>
                    <a:pt x="26759" y="32888"/>
                    <a:pt x="26759" y="32888"/>
                    <a:pt x="26759" y="32888"/>
                  </a:cubicBezTo>
                  <a:cubicBezTo>
                    <a:pt x="24250" y="32888"/>
                    <a:pt x="24250" y="32888"/>
                    <a:pt x="24250" y="32888"/>
                  </a:cubicBezTo>
                  <a:cubicBezTo>
                    <a:pt x="20905" y="32444"/>
                    <a:pt x="20905" y="32444"/>
                    <a:pt x="20905" y="32444"/>
                  </a:cubicBezTo>
                  <a:cubicBezTo>
                    <a:pt x="20487" y="31555"/>
                    <a:pt x="20487" y="31555"/>
                    <a:pt x="20487" y="31555"/>
                  </a:cubicBezTo>
                  <a:cubicBezTo>
                    <a:pt x="17979" y="30222"/>
                    <a:pt x="17979" y="30222"/>
                    <a:pt x="17979" y="30222"/>
                  </a:cubicBezTo>
                  <a:cubicBezTo>
                    <a:pt x="15052" y="29777"/>
                    <a:pt x="15052" y="29777"/>
                    <a:pt x="15052" y="29777"/>
                  </a:cubicBezTo>
                  <a:cubicBezTo>
                    <a:pt x="12125" y="28888"/>
                    <a:pt x="12125" y="28888"/>
                    <a:pt x="12125" y="28888"/>
                  </a:cubicBezTo>
                  <a:cubicBezTo>
                    <a:pt x="8780" y="27555"/>
                    <a:pt x="8780" y="27555"/>
                    <a:pt x="8780" y="27555"/>
                  </a:cubicBezTo>
                  <a:cubicBezTo>
                    <a:pt x="6689" y="26222"/>
                    <a:pt x="6689" y="26222"/>
                    <a:pt x="6689" y="26222"/>
                  </a:cubicBezTo>
                  <a:cubicBezTo>
                    <a:pt x="5017" y="26222"/>
                    <a:pt x="5017" y="26222"/>
                    <a:pt x="5017" y="26222"/>
                  </a:cubicBezTo>
                  <a:cubicBezTo>
                    <a:pt x="4599" y="26222"/>
                    <a:pt x="4599" y="26222"/>
                    <a:pt x="4599" y="26222"/>
                  </a:cubicBezTo>
                  <a:cubicBezTo>
                    <a:pt x="3763" y="25333"/>
                    <a:pt x="3763" y="25333"/>
                    <a:pt x="3763" y="25333"/>
                  </a:cubicBezTo>
                  <a:cubicBezTo>
                    <a:pt x="2926" y="24000"/>
                    <a:pt x="2926" y="24000"/>
                    <a:pt x="2926" y="24000"/>
                  </a:cubicBezTo>
                  <a:cubicBezTo>
                    <a:pt x="0" y="23111"/>
                    <a:pt x="0" y="23111"/>
                    <a:pt x="0" y="23111"/>
                  </a:cubicBezTo>
                  <a:lnTo>
                    <a:pt x="0" y="2266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4" name="Shape 1431">
              <a:extLst>
                <a:ext uri="{FF2B5EF4-FFF2-40B4-BE49-F238E27FC236}">
                  <a16:creationId xmlns:a16="http://schemas.microsoft.com/office/drawing/2014/main" id="{497F9AAC-FBF5-FF68-1A2E-EDA109B36728}"/>
                </a:ext>
              </a:extLst>
            </p:cNvPr>
            <p:cNvSpPr/>
            <p:nvPr/>
          </p:nvSpPr>
          <p:spPr>
            <a:xfrm>
              <a:off x="6848078" y="1986052"/>
              <a:ext cx="286694" cy="3052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268" y="38873"/>
                  </a:moveTo>
                  <a:cubicBezTo>
                    <a:pt x="105671" y="38309"/>
                    <a:pt x="105671" y="38309"/>
                    <a:pt x="105671" y="38309"/>
                  </a:cubicBezTo>
                  <a:cubicBezTo>
                    <a:pt x="104477" y="36619"/>
                    <a:pt x="104477" y="36619"/>
                    <a:pt x="104477" y="36619"/>
                  </a:cubicBezTo>
                  <a:cubicBezTo>
                    <a:pt x="105074" y="34929"/>
                    <a:pt x="105074" y="34929"/>
                    <a:pt x="105074" y="34929"/>
                  </a:cubicBezTo>
                  <a:cubicBezTo>
                    <a:pt x="104477" y="31549"/>
                    <a:pt x="104477" y="31549"/>
                    <a:pt x="104477" y="31549"/>
                  </a:cubicBezTo>
                  <a:cubicBezTo>
                    <a:pt x="102686" y="29859"/>
                    <a:pt x="102686" y="29859"/>
                    <a:pt x="102686" y="29859"/>
                  </a:cubicBezTo>
                  <a:cubicBezTo>
                    <a:pt x="99104" y="27605"/>
                    <a:pt x="99104" y="27605"/>
                    <a:pt x="99104" y="27605"/>
                  </a:cubicBezTo>
                  <a:cubicBezTo>
                    <a:pt x="97910" y="25352"/>
                    <a:pt x="97910" y="25352"/>
                    <a:pt x="97910" y="25352"/>
                  </a:cubicBezTo>
                  <a:cubicBezTo>
                    <a:pt x="93731" y="24788"/>
                    <a:pt x="93731" y="24788"/>
                    <a:pt x="93731" y="24788"/>
                  </a:cubicBezTo>
                  <a:cubicBezTo>
                    <a:pt x="88358" y="24788"/>
                    <a:pt x="88358" y="24788"/>
                    <a:pt x="88358" y="24788"/>
                  </a:cubicBezTo>
                  <a:cubicBezTo>
                    <a:pt x="87164" y="23661"/>
                    <a:pt x="87164" y="23661"/>
                    <a:pt x="87164" y="23661"/>
                  </a:cubicBezTo>
                  <a:cubicBezTo>
                    <a:pt x="83582" y="23661"/>
                    <a:pt x="83582" y="23661"/>
                    <a:pt x="83582" y="23661"/>
                  </a:cubicBezTo>
                  <a:cubicBezTo>
                    <a:pt x="78805" y="23098"/>
                    <a:pt x="78805" y="23098"/>
                    <a:pt x="78805" y="23098"/>
                  </a:cubicBezTo>
                  <a:cubicBezTo>
                    <a:pt x="78208" y="21971"/>
                    <a:pt x="78208" y="21971"/>
                    <a:pt x="78208" y="21971"/>
                  </a:cubicBezTo>
                  <a:cubicBezTo>
                    <a:pt x="74626" y="20281"/>
                    <a:pt x="74626" y="20281"/>
                    <a:pt x="74626" y="20281"/>
                  </a:cubicBezTo>
                  <a:cubicBezTo>
                    <a:pt x="70447" y="19718"/>
                    <a:pt x="70447" y="19718"/>
                    <a:pt x="70447" y="19718"/>
                  </a:cubicBezTo>
                  <a:cubicBezTo>
                    <a:pt x="66268" y="18591"/>
                    <a:pt x="66268" y="18591"/>
                    <a:pt x="66268" y="18591"/>
                  </a:cubicBezTo>
                  <a:cubicBezTo>
                    <a:pt x="61492" y="16901"/>
                    <a:pt x="61492" y="16901"/>
                    <a:pt x="61492" y="16901"/>
                  </a:cubicBezTo>
                  <a:cubicBezTo>
                    <a:pt x="58507" y="15211"/>
                    <a:pt x="58507" y="15211"/>
                    <a:pt x="58507" y="15211"/>
                  </a:cubicBezTo>
                  <a:cubicBezTo>
                    <a:pt x="56119" y="15211"/>
                    <a:pt x="56119" y="15211"/>
                    <a:pt x="56119" y="15211"/>
                  </a:cubicBezTo>
                  <a:cubicBezTo>
                    <a:pt x="55522" y="15211"/>
                    <a:pt x="55522" y="15211"/>
                    <a:pt x="55522" y="15211"/>
                  </a:cubicBezTo>
                  <a:cubicBezTo>
                    <a:pt x="54328" y="14084"/>
                    <a:pt x="54328" y="14084"/>
                    <a:pt x="54328" y="14084"/>
                  </a:cubicBezTo>
                  <a:cubicBezTo>
                    <a:pt x="53134" y="12394"/>
                    <a:pt x="53134" y="12394"/>
                    <a:pt x="53134" y="12394"/>
                  </a:cubicBezTo>
                  <a:cubicBezTo>
                    <a:pt x="48955" y="11267"/>
                    <a:pt x="48955" y="11267"/>
                    <a:pt x="48955" y="11267"/>
                  </a:cubicBezTo>
                  <a:cubicBezTo>
                    <a:pt x="48955" y="11267"/>
                    <a:pt x="48955" y="11267"/>
                    <a:pt x="48955" y="11267"/>
                  </a:cubicBezTo>
                  <a:cubicBezTo>
                    <a:pt x="48358" y="11267"/>
                    <a:pt x="48358" y="11267"/>
                    <a:pt x="48358" y="11267"/>
                  </a:cubicBezTo>
                  <a:cubicBezTo>
                    <a:pt x="46567" y="10140"/>
                    <a:pt x="46567" y="10140"/>
                    <a:pt x="46567" y="10140"/>
                  </a:cubicBezTo>
                  <a:cubicBezTo>
                    <a:pt x="44776" y="9014"/>
                    <a:pt x="44776" y="9014"/>
                    <a:pt x="44776" y="9014"/>
                  </a:cubicBezTo>
                  <a:cubicBezTo>
                    <a:pt x="42985" y="8450"/>
                    <a:pt x="42985" y="8450"/>
                    <a:pt x="42985" y="8450"/>
                  </a:cubicBezTo>
                  <a:cubicBezTo>
                    <a:pt x="41791" y="9577"/>
                    <a:pt x="41791" y="9577"/>
                    <a:pt x="41791" y="9577"/>
                  </a:cubicBezTo>
                  <a:cubicBezTo>
                    <a:pt x="40000" y="10140"/>
                    <a:pt x="40000" y="10140"/>
                    <a:pt x="40000" y="10140"/>
                  </a:cubicBezTo>
                  <a:cubicBezTo>
                    <a:pt x="39402" y="9577"/>
                    <a:pt x="39402" y="9577"/>
                    <a:pt x="39402" y="9577"/>
                  </a:cubicBezTo>
                  <a:cubicBezTo>
                    <a:pt x="40000" y="8450"/>
                    <a:pt x="40000" y="8450"/>
                    <a:pt x="40000" y="8450"/>
                  </a:cubicBezTo>
                  <a:cubicBezTo>
                    <a:pt x="40597" y="5070"/>
                    <a:pt x="40597" y="5070"/>
                    <a:pt x="40597" y="5070"/>
                  </a:cubicBezTo>
                  <a:cubicBezTo>
                    <a:pt x="41194" y="3943"/>
                    <a:pt x="41194" y="3943"/>
                    <a:pt x="41194" y="3943"/>
                  </a:cubicBezTo>
                  <a:cubicBezTo>
                    <a:pt x="41791" y="1126"/>
                    <a:pt x="41791" y="1126"/>
                    <a:pt x="41791" y="1126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38805" y="563"/>
                    <a:pt x="38805" y="563"/>
                    <a:pt x="38805" y="563"/>
                  </a:cubicBezTo>
                  <a:cubicBezTo>
                    <a:pt x="36417" y="1690"/>
                    <a:pt x="36417" y="1690"/>
                    <a:pt x="36417" y="1690"/>
                  </a:cubicBezTo>
                  <a:cubicBezTo>
                    <a:pt x="34029" y="2253"/>
                    <a:pt x="34029" y="2253"/>
                    <a:pt x="34029" y="2253"/>
                  </a:cubicBezTo>
                  <a:cubicBezTo>
                    <a:pt x="31044" y="3380"/>
                    <a:pt x="31044" y="3380"/>
                    <a:pt x="31044" y="3380"/>
                  </a:cubicBezTo>
                  <a:cubicBezTo>
                    <a:pt x="28059" y="5070"/>
                    <a:pt x="28059" y="5070"/>
                    <a:pt x="28059" y="5070"/>
                  </a:cubicBezTo>
                  <a:cubicBezTo>
                    <a:pt x="23283" y="7323"/>
                    <a:pt x="23283" y="7323"/>
                    <a:pt x="23283" y="7323"/>
                  </a:cubicBezTo>
                  <a:cubicBezTo>
                    <a:pt x="22089" y="9014"/>
                    <a:pt x="22089" y="9014"/>
                    <a:pt x="22089" y="9014"/>
                  </a:cubicBezTo>
                  <a:cubicBezTo>
                    <a:pt x="19701" y="9014"/>
                    <a:pt x="19701" y="9014"/>
                    <a:pt x="19701" y="9014"/>
                  </a:cubicBezTo>
                  <a:cubicBezTo>
                    <a:pt x="16716" y="7887"/>
                    <a:pt x="16716" y="7887"/>
                    <a:pt x="16716" y="7887"/>
                  </a:cubicBezTo>
                  <a:cubicBezTo>
                    <a:pt x="14925" y="6197"/>
                    <a:pt x="14925" y="6197"/>
                    <a:pt x="14925" y="6197"/>
                  </a:cubicBezTo>
                  <a:cubicBezTo>
                    <a:pt x="12537" y="8450"/>
                    <a:pt x="12537" y="8450"/>
                    <a:pt x="12537" y="8450"/>
                  </a:cubicBezTo>
                  <a:cubicBezTo>
                    <a:pt x="11940" y="24225"/>
                    <a:pt x="11940" y="24225"/>
                    <a:pt x="11940" y="24225"/>
                  </a:cubicBezTo>
                  <a:cubicBezTo>
                    <a:pt x="4179" y="28732"/>
                    <a:pt x="4179" y="28732"/>
                    <a:pt x="4179" y="28732"/>
                  </a:cubicBezTo>
                  <a:cubicBezTo>
                    <a:pt x="2985" y="30985"/>
                    <a:pt x="2985" y="30985"/>
                    <a:pt x="2985" y="30985"/>
                  </a:cubicBezTo>
                  <a:cubicBezTo>
                    <a:pt x="0" y="37183"/>
                    <a:pt x="0" y="37183"/>
                    <a:pt x="0" y="37183"/>
                  </a:cubicBezTo>
                  <a:cubicBezTo>
                    <a:pt x="2985" y="40563"/>
                    <a:pt x="2985" y="40563"/>
                    <a:pt x="2985" y="40563"/>
                  </a:cubicBezTo>
                  <a:cubicBezTo>
                    <a:pt x="4179" y="40563"/>
                    <a:pt x="4179" y="40563"/>
                    <a:pt x="4179" y="40563"/>
                  </a:cubicBezTo>
                  <a:cubicBezTo>
                    <a:pt x="2985" y="50140"/>
                    <a:pt x="2985" y="50140"/>
                    <a:pt x="2985" y="50140"/>
                  </a:cubicBezTo>
                  <a:cubicBezTo>
                    <a:pt x="2388" y="60281"/>
                    <a:pt x="2388" y="60281"/>
                    <a:pt x="2388" y="60281"/>
                  </a:cubicBezTo>
                  <a:cubicBezTo>
                    <a:pt x="5970" y="63098"/>
                    <a:pt x="5970" y="63098"/>
                    <a:pt x="5970" y="63098"/>
                  </a:cubicBezTo>
                  <a:cubicBezTo>
                    <a:pt x="11343" y="65915"/>
                    <a:pt x="11343" y="65915"/>
                    <a:pt x="11343" y="65915"/>
                  </a:cubicBezTo>
                  <a:cubicBezTo>
                    <a:pt x="19701" y="70422"/>
                    <a:pt x="19701" y="70422"/>
                    <a:pt x="19701" y="70422"/>
                  </a:cubicBezTo>
                  <a:cubicBezTo>
                    <a:pt x="25074" y="76056"/>
                    <a:pt x="25074" y="76056"/>
                    <a:pt x="25074" y="76056"/>
                  </a:cubicBezTo>
                  <a:cubicBezTo>
                    <a:pt x="26865" y="78309"/>
                    <a:pt x="26865" y="78309"/>
                    <a:pt x="26865" y="78309"/>
                  </a:cubicBezTo>
                  <a:cubicBezTo>
                    <a:pt x="31044" y="81126"/>
                    <a:pt x="31044" y="81126"/>
                    <a:pt x="31044" y="81126"/>
                  </a:cubicBezTo>
                  <a:cubicBezTo>
                    <a:pt x="35820" y="85633"/>
                    <a:pt x="35820" y="85633"/>
                    <a:pt x="35820" y="85633"/>
                  </a:cubicBezTo>
                  <a:cubicBezTo>
                    <a:pt x="36417" y="89577"/>
                    <a:pt x="36417" y="89577"/>
                    <a:pt x="36417" y="89577"/>
                  </a:cubicBezTo>
                  <a:cubicBezTo>
                    <a:pt x="35820" y="93521"/>
                    <a:pt x="35820" y="93521"/>
                    <a:pt x="35820" y="93521"/>
                  </a:cubicBezTo>
                  <a:cubicBezTo>
                    <a:pt x="37611" y="97464"/>
                    <a:pt x="37611" y="97464"/>
                    <a:pt x="37611" y="97464"/>
                  </a:cubicBezTo>
                  <a:cubicBezTo>
                    <a:pt x="38805" y="99154"/>
                    <a:pt x="38805" y="99154"/>
                    <a:pt x="38805" y="99154"/>
                  </a:cubicBezTo>
                  <a:cubicBezTo>
                    <a:pt x="38805" y="103098"/>
                    <a:pt x="38805" y="103098"/>
                    <a:pt x="38805" y="103098"/>
                  </a:cubicBezTo>
                  <a:cubicBezTo>
                    <a:pt x="38805" y="105352"/>
                    <a:pt x="38805" y="105352"/>
                    <a:pt x="38805" y="105352"/>
                  </a:cubicBezTo>
                  <a:cubicBezTo>
                    <a:pt x="38805" y="108732"/>
                    <a:pt x="38805" y="108732"/>
                    <a:pt x="38805" y="108732"/>
                  </a:cubicBezTo>
                  <a:cubicBezTo>
                    <a:pt x="40000" y="111549"/>
                    <a:pt x="40000" y="111549"/>
                    <a:pt x="40000" y="111549"/>
                  </a:cubicBezTo>
                  <a:cubicBezTo>
                    <a:pt x="40000" y="114366"/>
                    <a:pt x="40000" y="114366"/>
                    <a:pt x="40000" y="114366"/>
                  </a:cubicBezTo>
                  <a:cubicBezTo>
                    <a:pt x="42985" y="114366"/>
                    <a:pt x="42985" y="114366"/>
                    <a:pt x="42985" y="114366"/>
                  </a:cubicBezTo>
                  <a:cubicBezTo>
                    <a:pt x="42985" y="114366"/>
                    <a:pt x="45373" y="116619"/>
                    <a:pt x="45970" y="116619"/>
                  </a:cubicBezTo>
                  <a:cubicBezTo>
                    <a:pt x="46567" y="116619"/>
                    <a:pt x="48955" y="117746"/>
                    <a:pt x="48955" y="117746"/>
                  </a:cubicBezTo>
                  <a:cubicBezTo>
                    <a:pt x="50746" y="119999"/>
                    <a:pt x="50746" y="119999"/>
                    <a:pt x="50746" y="119999"/>
                  </a:cubicBezTo>
                  <a:cubicBezTo>
                    <a:pt x="109850" y="116619"/>
                    <a:pt x="109850" y="116619"/>
                    <a:pt x="109850" y="116619"/>
                  </a:cubicBezTo>
                  <a:cubicBezTo>
                    <a:pt x="109850" y="109859"/>
                    <a:pt x="109850" y="109859"/>
                    <a:pt x="109850" y="109859"/>
                  </a:cubicBezTo>
                  <a:cubicBezTo>
                    <a:pt x="109850" y="107605"/>
                    <a:pt x="109850" y="107605"/>
                    <a:pt x="109850" y="107605"/>
                  </a:cubicBezTo>
                  <a:cubicBezTo>
                    <a:pt x="106865" y="100845"/>
                    <a:pt x="106865" y="100845"/>
                    <a:pt x="106865" y="100845"/>
                  </a:cubicBezTo>
                  <a:cubicBezTo>
                    <a:pt x="106268" y="96901"/>
                    <a:pt x="106268" y="96901"/>
                    <a:pt x="106268" y="96901"/>
                  </a:cubicBezTo>
                  <a:cubicBezTo>
                    <a:pt x="106865" y="92394"/>
                    <a:pt x="106865" y="92394"/>
                    <a:pt x="106865" y="92394"/>
                  </a:cubicBezTo>
                  <a:cubicBezTo>
                    <a:pt x="108059" y="89014"/>
                    <a:pt x="108059" y="89014"/>
                    <a:pt x="108059" y="89014"/>
                  </a:cubicBezTo>
                  <a:cubicBezTo>
                    <a:pt x="108656" y="87323"/>
                    <a:pt x="108656" y="87323"/>
                    <a:pt x="108656" y="87323"/>
                  </a:cubicBezTo>
                  <a:cubicBezTo>
                    <a:pt x="109850" y="85633"/>
                    <a:pt x="109850" y="85633"/>
                    <a:pt x="109850" y="85633"/>
                  </a:cubicBezTo>
                  <a:cubicBezTo>
                    <a:pt x="108656" y="82816"/>
                    <a:pt x="108656" y="82816"/>
                    <a:pt x="108656" y="82816"/>
                  </a:cubicBezTo>
                  <a:cubicBezTo>
                    <a:pt x="108656" y="78873"/>
                    <a:pt x="108656" y="78873"/>
                    <a:pt x="108656" y="78873"/>
                  </a:cubicBezTo>
                  <a:cubicBezTo>
                    <a:pt x="108656" y="76619"/>
                    <a:pt x="108656" y="76619"/>
                    <a:pt x="108656" y="76619"/>
                  </a:cubicBezTo>
                  <a:cubicBezTo>
                    <a:pt x="109850" y="74929"/>
                    <a:pt x="109850" y="74929"/>
                    <a:pt x="109850" y="74929"/>
                  </a:cubicBezTo>
                  <a:cubicBezTo>
                    <a:pt x="109850" y="73802"/>
                    <a:pt x="109850" y="73802"/>
                    <a:pt x="109850" y="73802"/>
                  </a:cubicBezTo>
                  <a:cubicBezTo>
                    <a:pt x="112238" y="71549"/>
                    <a:pt x="112238" y="71549"/>
                    <a:pt x="112238" y="71549"/>
                  </a:cubicBezTo>
                  <a:cubicBezTo>
                    <a:pt x="112238" y="70422"/>
                    <a:pt x="112238" y="70422"/>
                    <a:pt x="112238" y="70422"/>
                  </a:cubicBezTo>
                  <a:cubicBezTo>
                    <a:pt x="111044" y="68169"/>
                    <a:pt x="111044" y="68169"/>
                    <a:pt x="111044" y="68169"/>
                  </a:cubicBezTo>
                  <a:cubicBezTo>
                    <a:pt x="111044" y="66478"/>
                    <a:pt x="111044" y="66478"/>
                    <a:pt x="111044" y="66478"/>
                  </a:cubicBezTo>
                  <a:cubicBezTo>
                    <a:pt x="111641" y="61971"/>
                    <a:pt x="111641" y="61971"/>
                    <a:pt x="111641" y="61971"/>
                  </a:cubicBezTo>
                  <a:cubicBezTo>
                    <a:pt x="112238" y="59154"/>
                    <a:pt x="112238" y="59154"/>
                    <a:pt x="112238" y="59154"/>
                  </a:cubicBezTo>
                  <a:cubicBezTo>
                    <a:pt x="114029" y="55774"/>
                    <a:pt x="114029" y="55774"/>
                    <a:pt x="114029" y="55774"/>
                  </a:cubicBezTo>
                  <a:cubicBezTo>
                    <a:pt x="117014" y="50140"/>
                    <a:pt x="117014" y="50140"/>
                    <a:pt x="117014" y="50140"/>
                  </a:cubicBezTo>
                  <a:cubicBezTo>
                    <a:pt x="117611" y="47887"/>
                    <a:pt x="117611" y="47887"/>
                    <a:pt x="117611" y="47887"/>
                  </a:cubicBezTo>
                  <a:cubicBezTo>
                    <a:pt x="117611" y="46197"/>
                    <a:pt x="117611" y="46197"/>
                    <a:pt x="117611" y="46197"/>
                  </a:cubicBezTo>
                  <a:cubicBezTo>
                    <a:pt x="120000" y="45633"/>
                    <a:pt x="120000" y="45633"/>
                    <a:pt x="120000" y="45633"/>
                  </a:cubicBezTo>
                  <a:cubicBezTo>
                    <a:pt x="120000" y="44507"/>
                    <a:pt x="120000" y="44507"/>
                    <a:pt x="120000" y="44507"/>
                  </a:cubicBezTo>
                  <a:cubicBezTo>
                    <a:pt x="120000" y="43380"/>
                    <a:pt x="120000" y="43380"/>
                    <a:pt x="120000" y="43380"/>
                  </a:cubicBezTo>
                  <a:cubicBezTo>
                    <a:pt x="120000" y="42253"/>
                    <a:pt x="120000" y="42253"/>
                    <a:pt x="120000" y="42253"/>
                  </a:cubicBezTo>
                  <a:cubicBezTo>
                    <a:pt x="120000" y="41126"/>
                    <a:pt x="120000" y="41126"/>
                    <a:pt x="120000" y="41126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17611" y="42253"/>
                    <a:pt x="117611" y="42253"/>
                    <a:pt x="117611" y="42253"/>
                  </a:cubicBezTo>
                  <a:cubicBezTo>
                    <a:pt x="115820" y="44507"/>
                    <a:pt x="115820" y="44507"/>
                    <a:pt x="115820" y="44507"/>
                  </a:cubicBezTo>
                  <a:cubicBezTo>
                    <a:pt x="115223" y="47323"/>
                    <a:pt x="115223" y="47323"/>
                    <a:pt x="115223" y="47323"/>
                  </a:cubicBezTo>
                  <a:cubicBezTo>
                    <a:pt x="113432" y="50704"/>
                    <a:pt x="113432" y="50704"/>
                    <a:pt x="113432" y="50704"/>
                  </a:cubicBezTo>
                  <a:cubicBezTo>
                    <a:pt x="111641" y="51830"/>
                    <a:pt x="111641" y="51830"/>
                    <a:pt x="111641" y="51830"/>
                  </a:cubicBezTo>
                  <a:cubicBezTo>
                    <a:pt x="108059" y="53521"/>
                    <a:pt x="108059" y="53521"/>
                    <a:pt x="108059" y="53521"/>
                  </a:cubicBezTo>
                  <a:cubicBezTo>
                    <a:pt x="106268" y="55774"/>
                    <a:pt x="106268" y="55774"/>
                    <a:pt x="106268" y="55774"/>
                  </a:cubicBezTo>
                  <a:cubicBezTo>
                    <a:pt x="105671" y="56901"/>
                    <a:pt x="105671" y="56901"/>
                    <a:pt x="105671" y="56901"/>
                  </a:cubicBezTo>
                  <a:cubicBezTo>
                    <a:pt x="104477" y="59154"/>
                    <a:pt x="104477" y="59154"/>
                    <a:pt x="104477" y="59154"/>
                  </a:cubicBezTo>
                  <a:cubicBezTo>
                    <a:pt x="102089" y="61971"/>
                    <a:pt x="102089" y="61971"/>
                    <a:pt x="102089" y="61971"/>
                  </a:cubicBezTo>
                  <a:cubicBezTo>
                    <a:pt x="100298" y="60281"/>
                    <a:pt x="100298" y="60281"/>
                    <a:pt x="100298" y="60281"/>
                  </a:cubicBezTo>
                  <a:cubicBezTo>
                    <a:pt x="102089" y="58028"/>
                    <a:pt x="102089" y="58028"/>
                    <a:pt x="102089" y="58028"/>
                  </a:cubicBezTo>
                  <a:cubicBezTo>
                    <a:pt x="103283" y="54084"/>
                    <a:pt x="103283" y="54084"/>
                    <a:pt x="103283" y="54084"/>
                  </a:cubicBezTo>
                  <a:cubicBezTo>
                    <a:pt x="103880" y="52394"/>
                    <a:pt x="103880" y="52394"/>
                    <a:pt x="103880" y="52394"/>
                  </a:cubicBezTo>
                  <a:cubicBezTo>
                    <a:pt x="104477" y="51267"/>
                    <a:pt x="104477" y="51267"/>
                    <a:pt x="104477" y="51267"/>
                  </a:cubicBezTo>
                  <a:cubicBezTo>
                    <a:pt x="105671" y="50140"/>
                    <a:pt x="105671" y="50140"/>
                    <a:pt x="105671" y="50140"/>
                  </a:cubicBezTo>
                  <a:cubicBezTo>
                    <a:pt x="106865" y="49014"/>
                    <a:pt x="106865" y="49014"/>
                    <a:pt x="106865" y="49014"/>
                  </a:cubicBezTo>
                  <a:cubicBezTo>
                    <a:pt x="107462" y="47887"/>
                    <a:pt x="107462" y="47887"/>
                    <a:pt x="107462" y="47887"/>
                  </a:cubicBezTo>
                  <a:cubicBezTo>
                    <a:pt x="106865" y="45070"/>
                    <a:pt x="106865" y="45070"/>
                    <a:pt x="106865" y="45070"/>
                  </a:cubicBezTo>
                  <a:cubicBezTo>
                    <a:pt x="107462" y="43943"/>
                    <a:pt x="107462" y="43943"/>
                    <a:pt x="107462" y="43943"/>
                  </a:cubicBezTo>
                  <a:cubicBezTo>
                    <a:pt x="106865" y="42816"/>
                    <a:pt x="106865" y="42816"/>
                    <a:pt x="106865" y="42816"/>
                  </a:cubicBezTo>
                  <a:lnTo>
                    <a:pt x="106268" y="38873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5" name="Shape 1432">
              <a:extLst>
                <a:ext uri="{FF2B5EF4-FFF2-40B4-BE49-F238E27FC236}">
                  <a16:creationId xmlns:a16="http://schemas.microsoft.com/office/drawing/2014/main" id="{C34DEE4F-4C04-F296-389C-F6DF7F254D98}"/>
                </a:ext>
              </a:extLst>
            </p:cNvPr>
            <p:cNvSpPr/>
            <p:nvPr/>
          </p:nvSpPr>
          <p:spPr>
            <a:xfrm>
              <a:off x="7268003" y="2274433"/>
              <a:ext cx="229356" cy="2630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764" y="3846"/>
                  </a:moveTo>
                  <a:lnTo>
                    <a:pt x="100588" y="6153"/>
                  </a:lnTo>
                  <a:lnTo>
                    <a:pt x="95294" y="10000"/>
                  </a:lnTo>
                  <a:lnTo>
                    <a:pt x="89117" y="13076"/>
                  </a:lnTo>
                  <a:lnTo>
                    <a:pt x="84705" y="16153"/>
                  </a:lnTo>
                  <a:lnTo>
                    <a:pt x="82058" y="16923"/>
                  </a:lnTo>
                  <a:lnTo>
                    <a:pt x="80294" y="18461"/>
                  </a:lnTo>
                  <a:lnTo>
                    <a:pt x="77647" y="20769"/>
                  </a:lnTo>
                  <a:lnTo>
                    <a:pt x="75000" y="20769"/>
                  </a:lnTo>
                  <a:lnTo>
                    <a:pt x="72352" y="20769"/>
                  </a:lnTo>
                  <a:lnTo>
                    <a:pt x="68823" y="22307"/>
                  </a:lnTo>
                  <a:lnTo>
                    <a:pt x="65294" y="25384"/>
                  </a:lnTo>
                  <a:lnTo>
                    <a:pt x="62647" y="25384"/>
                  </a:lnTo>
                  <a:lnTo>
                    <a:pt x="60882" y="25384"/>
                  </a:lnTo>
                  <a:lnTo>
                    <a:pt x="60000" y="25384"/>
                  </a:lnTo>
                  <a:lnTo>
                    <a:pt x="57352" y="23846"/>
                  </a:lnTo>
                  <a:lnTo>
                    <a:pt x="54705" y="21538"/>
                  </a:lnTo>
                  <a:lnTo>
                    <a:pt x="52941" y="22307"/>
                  </a:lnTo>
                  <a:lnTo>
                    <a:pt x="49411" y="21538"/>
                  </a:lnTo>
                  <a:lnTo>
                    <a:pt x="48529" y="20769"/>
                  </a:lnTo>
                  <a:lnTo>
                    <a:pt x="45000" y="18461"/>
                  </a:lnTo>
                  <a:lnTo>
                    <a:pt x="41470" y="17692"/>
                  </a:lnTo>
                  <a:lnTo>
                    <a:pt x="34411" y="16923"/>
                  </a:lnTo>
                  <a:lnTo>
                    <a:pt x="0" y="21538"/>
                  </a:lnTo>
                  <a:lnTo>
                    <a:pt x="9705" y="103076"/>
                  </a:lnTo>
                  <a:lnTo>
                    <a:pt x="14117" y="104615"/>
                  </a:lnTo>
                  <a:lnTo>
                    <a:pt x="18529" y="103076"/>
                  </a:lnTo>
                  <a:lnTo>
                    <a:pt x="19411" y="102307"/>
                  </a:lnTo>
                  <a:lnTo>
                    <a:pt x="23823" y="105384"/>
                  </a:lnTo>
                  <a:lnTo>
                    <a:pt x="27352" y="107692"/>
                  </a:lnTo>
                  <a:lnTo>
                    <a:pt x="29117" y="110769"/>
                  </a:lnTo>
                  <a:lnTo>
                    <a:pt x="30000" y="112307"/>
                  </a:lnTo>
                  <a:lnTo>
                    <a:pt x="34411" y="113076"/>
                  </a:lnTo>
                  <a:lnTo>
                    <a:pt x="37058" y="113846"/>
                  </a:lnTo>
                  <a:lnTo>
                    <a:pt x="38823" y="114615"/>
                  </a:lnTo>
                  <a:lnTo>
                    <a:pt x="40588" y="116153"/>
                  </a:lnTo>
                  <a:lnTo>
                    <a:pt x="43235" y="115384"/>
                  </a:lnTo>
                  <a:lnTo>
                    <a:pt x="43235" y="114615"/>
                  </a:lnTo>
                  <a:lnTo>
                    <a:pt x="45000" y="113076"/>
                  </a:lnTo>
                  <a:lnTo>
                    <a:pt x="45882" y="112307"/>
                  </a:lnTo>
                  <a:lnTo>
                    <a:pt x="48529" y="113846"/>
                  </a:lnTo>
                  <a:lnTo>
                    <a:pt x="52941" y="115384"/>
                  </a:lnTo>
                  <a:lnTo>
                    <a:pt x="58235" y="114615"/>
                  </a:lnTo>
                  <a:lnTo>
                    <a:pt x="59117" y="113846"/>
                  </a:lnTo>
                  <a:lnTo>
                    <a:pt x="60882" y="111538"/>
                  </a:lnTo>
                  <a:lnTo>
                    <a:pt x="62647" y="110769"/>
                  </a:lnTo>
                  <a:lnTo>
                    <a:pt x="63529" y="110000"/>
                  </a:lnTo>
                  <a:lnTo>
                    <a:pt x="66176" y="112307"/>
                  </a:lnTo>
                  <a:lnTo>
                    <a:pt x="69705" y="116153"/>
                  </a:lnTo>
                  <a:lnTo>
                    <a:pt x="73235" y="119230"/>
                  </a:lnTo>
                  <a:lnTo>
                    <a:pt x="75882" y="119230"/>
                  </a:lnTo>
                  <a:lnTo>
                    <a:pt x="75000" y="120000"/>
                  </a:lnTo>
                  <a:lnTo>
                    <a:pt x="77647" y="117692"/>
                  </a:lnTo>
                  <a:lnTo>
                    <a:pt x="81176" y="114615"/>
                  </a:lnTo>
                  <a:lnTo>
                    <a:pt x="82941" y="112307"/>
                  </a:lnTo>
                  <a:lnTo>
                    <a:pt x="82941" y="109230"/>
                  </a:lnTo>
                  <a:lnTo>
                    <a:pt x="85588" y="100769"/>
                  </a:lnTo>
                  <a:lnTo>
                    <a:pt x="88235" y="98461"/>
                  </a:lnTo>
                  <a:lnTo>
                    <a:pt x="91764" y="100769"/>
                  </a:lnTo>
                  <a:lnTo>
                    <a:pt x="92647" y="100000"/>
                  </a:lnTo>
                  <a:lnTo>
                    <a:pt x="93529" y="92307"/>
                  </a:lnTo>
                  <a:lnTo>
                    <a:pt x="96176" y="89230"/>
                  </a:lnTo>
                  <a:lnTo>
                    <a:pt x="99705" y="84615"/>
                  </a:lnTo>
                  <a:lnTo>
                    <a:pt x="104117" y="84615"/>
                  </a:lnTo>
                  <a:lnTo>
                    <a:pt x="106764" y="81538"/>
                  </a:lnTo>
                  <a:lnTo>
                    <a:pt x="113823" y="76153"/>
                  </a:lnTo>
                  <a:lnTo>
                    <a:pt x="115588" y="72307"/>
                  </a:lnTo>
                  <a:lnTo>
                    <a:pt x="115588" y="70000"/>
                  </a:lnTo>
                  <a:lnTo>
                    <a:pt x="116470" y="63846"/>
                  </a:lnTo>
                  <a:lnTo>
                    <a:pt x="116470" y="59230"/>
                  </a:lnTo>
                  <a:lnTo>
                    <a:pt x="117352" y="56923"/>
                  </a:lnTo>
                  <a:lnTo>
                    <a:pt x="117352" y="53846"/>
                  </a:lnTo>
                  <a:lnTo>
                    <a:pt x="117352" y="47692"/>
                  </a:lnTo>
                  <a:lnTo>
                    <a:pt x="117352" y="46923"/>
                  </a:lnTo>
                  <a:lnTo>
                    <a:pt x="116470" y="44615"/>
                  </a:lnTo>
                  <a:lnTo>
                    <a:pt x="117352" y="42307"/>
                  </a:lnTo>
                  <a:lnTo>
                    <a:pt x="120000" y="42307"/>
                  </a:lnTo>
                  <a:lnTo>
                    <a:pt x="111176" y="0"/>
                  </a:lnTo>
                  <a:lnTo>
                    <a:pt x="106764" y="3846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6" name="Shape 1433">
              <a:extLst>
                <a:ext uri="{FF2B5EF4-FFF2-40B4-BE49-F238E27FC236}">
                  <a16:creationId xmlns:a16="http://schemas.microsoft.com/office/drawing/2014/main" id="{D658B00F-DB54-8A1C-0B62-D60F208EF42B}"/>
                </a:ext>
              </a:extLst>
            </p:cNvPr>
            <p:cNvSpPr/>
            <p:nvPr/>
          </p:nvSpPr>
          <p:spPr>
            <a:xfrm>
              <a:off x="7119596" y="2319968"/>
              <a:ext cx="168644" cy="2900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" y="120000"/>
                  </a:moveTo>
                  <a:lnTo>
                    <a:pt x="6000" y="116511"/>
                  </a:lnTo>
                  <a:lnTo>
                    <a:pt x="15600" y="116511"/>
                  </a:lnTo>
                  <a:lnTo>
                    <a:pt x="19200" y="113720"/>
                  </a:lnTo>
                  <a:lnTo>
                    <a:pt x="22800" y="113720"/>
                  </a:lnTo>
                  <a:lnTo>
                    <a:pt x="28800" y="113720"/>
                  </a:lnTo>
                  <a:lnTo>
                    <a:pt x="32400" y="115813"/>
                  </a:lnTo>
                  <a:lnTo>
                    <a:pt x="37200" y="117209"/>
                  </a:lnTo>
                  <a:lnTo>
                    <a:pt x="38400" y="116511"/>
                  </a:lnTo>
                  <a:lnTo>
                    <a:pt x="38400" y="113720"/>
                  </a:lnTo>
                  <a:lnTo>
                    <a:pt x="43200" y="113023"/>
                  </a:lnTo>
                  <a:lnTo>
                    <a:pt x="45600" y="112325"/>
                  </a:lnTo>
                  <a:lnTo>
                    <a:pt x="50400" y="112325"/>
                  </a:lnTo>
                  <a:lnTo>
                    <a:pt x="52800" y="113720"/>
                  </a:lnTo>
                  <a:lnTo>
                    <a:pt x="57600" y="114418"/>
                  </a:lnTo>
                  <a:lnTo>
                    <a:pt x="58800" y="112325"/>
                  </a:lnTo>
                  <a:lnTo>
                    <a:pt x="58800" y="109534"/>
                  </a:lnTo>
                  <a:lnTo>
                    <a:pt x="62400" y="107441"/>
                  </a:lnTo>
                  <a:lnTo>
                    <a:pt x="63600" y="104651"/>
                  </a:lnTo>
                  <a:lnTo>
                    <a:pt x="66000" y="104651"/>
                  </a:lnTo>
                  <a:lnTo>
                    <a:pt x="67200" y="107441"/>
                  </a:lnTo>
                  <a:lnTo>
                    <a:pt x="70800" y="109534"/>
                  </a:lnTo>
                  <a:lnTo>
                    <a:pt x="72000" y="110232"/>
                  </a:lnTo>
                  <a:lnTo>
                    <a:pt x="79200" y="109534"/>
                  </a:lnTo>
                  <a:lnTo>
                    <a:pt x="81600" y="106744"/>
                  </a:lnTo>
                  <a:lnTo>
                    <a:pt x="81600" y="104651"/>
                  </a:lnTo>
                  <a:lnTo>
                    <a:pt x="85200" y="101162"/>
                  </a:lnTo>
                  <a:lnTo>
                    <a:pt x="88800" y="101162"/>
                  </a:lnTo>
                  <a:lnTo>
                    <a:pt x="91200" y="99767"/>
                  </a:lnTo>
                  <a:lnTo>
                    <a:pt x="93600" y="96976"/>
                  </a:lnTo>
                  <a:lnTo>
                    <a:pt x="96000" y="94186"/>
                  </a:lnTo>
                  <a:lnTo>
                    <a:pt x="96000" y="91395"/>
                  </a:lnTo>
                  <a:lnTo>
                    <a:pt x="97200" y="90000"/>
                  </a:lnTo>
                  <a:lnTo>
                    <a:pt x="97200" y="88604"/>
                  </a:lnTo>
                  <a:lnTo>
                    <a:pt x="98400" y="87906"/>
                  </a:lnTo>
                  <a:lnTo>
                    <a:pt x="108000" y="87209"/>
                  </a:lnTo>
                  <a:lnTo>
                    <a:pt x="112800" y="85813"/>
                  </a:lnTo>
                  <a:lnTo>
                    <a:pt x="117600" y="85813"/>
                  </a:lnTo>
                  <a:lnTo>
                    <a:pt x="120000" y="84418"/>
                  </a:lnTo>
                  <a:lnTo>
                    <a:pt x="118800" y="80232"/>
                  </a:lnTo>
                  <a:lnTo>
                    <a:pt x="120000" y="78837"/>
                  </a:lnTo>
                  <a:lnTo>
                    <a:pt x="117600" y="78139"/>
                  </a:lnTo>
                  <a:lnTo>
                    <a:pt x="116400" y="75348"/>
                  </a:lnTo>
                  <a:lnTo>
                    <a:pt x="118800" y="74651"/>
                  </a:lnTo>
                  <a:lnTo>
                    <a:pt x="105600" y="697"/>
                  </a:lnTo>
                  <a:lnTo>
                    <a:pt x="105600" y="0"/>
                  </a:lnTo>
                  <a:lnTo>
                    <a:pt x="32400" y="2790"/>
                  </a:lnTo>
                  <a:lnTo>
                    <a:pt x="32400" y="3488"/>
                  </a:lnTo>
                  <a:lnTo>
                    <a:pt x="24000" y="6279"/>
                  </a:lnTo>
                  <a:lnTo>
                    <a:pt x="19200" y="8372"/>
                  </a:lnTo>
                  <a:lnTo>
                    <a:pt x="15600" y="9069"/>
                  </a:lnTo>
                  <a:lnTo>
                    <a:pt x="9600" y="8372"/>
                  </a:lnTo>
                  <a:lnTo>
                    <a:pt x="13200" y="71860"/>
                  </a:lnTo>
                  <a:lnTo>
                    <a:pt x="12000" y="73953"/>
                  </a:lnTo>
                  <a:lnTo>
                    <a:pt x="12000" y="76046"/>
                  </a:lnTo>
                  <a:lnTo>
                    <a:pt x="12000" y="78837"/>
                  </a:lnTo>
                  <a:lnTo>
                    <a:pt x="13200" y="81627"/>
                  </a:lnTo>
                  <a:lnTo>
                    <a:pt x="18000" y="86511"/>
                  </a:lnTo>
                  <a:lnTo>
                    <a:pt x="19200" y="90697"/>
                  </a:lnTo>
                  <a:lnTo>
                    <a:pt x="19200" y="93488"/>
                  </a:lnTo>
                  <a:lnTo>
                    <a:pt x="15600" y="94883"/>
                  </a:lnTo>
                  <a:lnTo>
                    <a:pt x="13200" y="97674"/>
                  </a:lnTo>
                  <a:lnTo>
                    <a:pt x="12000" y="101162"/>
                  </a:lnTo>
                  <a:lnTo>
                    <a:pt x="9600" y="102558"/>
                  </a:lnTo>
                  <a:lnTo>
                    <a:pt x="6000" y="104651"/>
                  </a:lnTo>
                  <a:lnTo>
                    <a:pt x="4800" y="108837"/>
                  </a:lnTo>
                  <a:lnTo>
                    <a:pt x="2400" y="109534"/>
                  </a:lnTo>
                  <a:lnTo>
                    <a:pt x="0" y="112325"/>
                  </a:lnTo>
                  <a:lnTo>
                    <a:pt x="0" y="116511"/>
                  </a:lnTo>
                  <a:lnTo>
                    <a:pt x="1200" y="119302"/>
                  </a:lnTo>
                  <a:lnTo>
                    <a:pt x="2400" y="120000"/>
                  </a:lnTo>
                  <a:lnTo>
                    <a:pt x="2400" y="120000"/>
                  </a:lnTo>
                  <a:lnTo>
                    <a:pt x="6000" y="12000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7" name="Shape 1434">
              <a:extLst>
                <a:ext uri="{FF2B5EF4-FFF2-40B4-BE49-F238E27FC236}">
                  <a16:creationId xmlns:a16="http://schemas.microsoft.com/office/drawing/2014/main" id="{576767B9-3563-E15E-9281-96423312A56B}"/>
                </a:ext>
              </a:extLst>
            </p:cNvPr>
            <p:cNvSpPr/>
            <p:nvPr/>
          </p:nvSpPr>
          <p:spPr>
            <a:xfrm>
              <a:off x="6929028" y="2282866"/>
              <a:ext cx="217551" cy="381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115752"/>
                  </a:moveTo>
                  <a:lnTo>
                    <a:pt x="81860" y="115221"/>
                  </a:lnTo>
                  <a:lnTo>
                    <a:pt x="85581" y="116283"/>
                  </a:lnTo>
                  <a:lnTo>
                    <a:pt x="89302" y="117876"/>
                  </a:lnTo>
                  <a:lnTo>
                    <a:pt x="92093" y="117876"/>
                  </a:lnTo>
                  <a:lnTo>
                    <a:pt x="94883" y="117876"/>
                  </a:lnTo>
                  <a:lnTo>
                    <a:pt x="96744" y="117345"/>
                  </a:lnTo>
                  <a:lnTo>
                    <a:pt x="94883" y="114690"/>
                  </a:lnTo>
                  <a:lnTo>
                    <a:pt x="94883" y="112035"/>
                  </a:lnTo>
                  <a:lnTo>
                    <a:pt x="97674" y="110973"/>
                  </a:lnTo>
                  <a:lnTo>
                    <a:pt x="103255" y="109911"/>
                  </a:lnTo>
                  <a:lnTo>
                    <a:pt x="105116" y="109380"/>
                  </a:lnTo>
                  <a:lnTo>
                    <a:pt x="104186" y="107787"/>
                  </a:lnTo>
                  <a:lnTo>
                    <a:pt x="104186" y="106194"/>
                  </a:lnTo>
                  <a:lnTo>
                    <a:pt x="104186" y="105663"/>
                  </a:lnTo>
                  <a:lnTo>
                    <a:pt x="104186" y="103539"/>
                  </a:lnTo>
                  <a:lnTo>
                    <a:pt x="106976" y="103008"/>
                  </a:lnTo>
                  <a:lnTo>
                    <a:pt x="106976" y="103008"/>
                  </a:lnTo>
                  <a:lnTo>
                    <a:pt x="106046" y="102477"/>
                  </a:lnTo>
                  <a:lnTo>
                    <a:pt x="105116" y="100353"/>
                  </a:lnTo>
                  <a:lnTo>
                    <a:pt x="105116" y="97168"/>
                  </a:lnTo>
                  <a:lnTo>
                    <a:pt x="106976" y="95044"/>
                  </a:lnTo>
                  <a:lnTo>
                    <a:pt x="108837" y="94513"/>
                  </a:lnTo>
                  <a:lnTo>
                    <a:pt x="109767" y="91327"/>
                  </a:lnTo>
                  <a:lnTo>
                    <a:pt x="112558" y="89734"/>
                  </a:lnTo>
                  <a:lnTo>
                    <a:pt x="114418" y="88672"/>
                  </a:lnTo>
                  <a:lnTo>
                    <a:pt x="115348" y="86017"/>
                  </a:lnTo>
                  <a:lnTo>
                    <a:pt x="117209" y="83893"/>
                  </a:lnTo>
                  <a:lnTo>
                    <a:pt x="120000" y="82831"/>
                  </a:lnTo>
                  <a:lnTo>
                    <a:pt x="120000" y="80707"/>
                  </a:lnTo>
                  <a:lnTo>
                    <a:pt x="119069" y="77522"/>
                  </a:lnTo>
                  <a:lnTo>
                    <a:pt x="115348" y="73805"/>
                  </a:lnTo>
                  <a:lnTo>
                    <a:pt x="114418" y="71681"/>
                  </a:lnTo>
                  <a:lnTo>
                    <a:pt x="114418" y="69557"/>
                  </a:lnTo>
                  <a:lnTo>
                    <a:pt x="114418" y="67964"/>
                  </a:lnTo>
                  <a:lnTo>
                    <a:pt x="115348" y="66371"/>
                  </a:lnTo>
                  <a:lnTo>
                    <a:pt x="112558" y="18053"/>
                  </a:lnTo>
                  <a:lnTo>
                    <a:pt x="113488" y="18053"/>
                  </a:lnTo>
                  <a:lnTo>
                    <a:pt x="109767" y="16460"/>
                  </a:lnTo>
                  <a:lnTo>
                    <a:pt x="107906" y="13805"/>
                  </a:lnTo>
                  <a:lnTo>
                    <a:pt x="106046" y="12212"/>
                  </a:lnTo>
                  <a:lnTo>
                    <a:pt x="105116" y="9026"/>
                  </a:lnTo>
                  <a:lnTo>
                    <a:pt x="101395" y="6902"/>
                  </a:lnTo>
                  <a:lnTo>
                    <a:pt x="99534" y="1592"/>
                  </a:lnTo>
                  <a:lnTo>
                    <a:pt x="99534" y="0"/>
                  </a:lnTo>
                  <a:lnTo>
                    <a:pt x="22325" y="2654"/>
                  </a:lnTo>
                  <a:lnTo>
                    <a:pt x="20465" y="1592"/>
                  </a:lnTo>
                  <a:lnTo>
                    <a:pt x="20465" y="1592"/>
                  </a:lnTo>
                  <a:lnTo>
                    <a:pt x="19534" y="3185"/>
                  </a:lnTo>
                  <a:lnTo>
                    <a:pt x="19534" y="4247"/>
                  </a:lnTo>
                  <a:lnTo>
                    <a:pt x="22325" y="5840"/>
                  </a:lnTo>
                  <a:lnTo>
                    <a:pt x="26046" y="7433"/>
                  </a:lnTo>
                  <a:lnTo>
                    <a:pt x="30697" y="9557"/>
                  </a:lnTo>
                  <a:lnTo>
                    <a:pt x="35348" y="12212"/>
                  </a:lnTo>
                  <a:lnTo>
                    <a:pt x="35348" y="13805"/>
                  </a:lnTo>
                  <a:lnTo>
                    <a:pt x="33488" y="16991"/>
                  </a:lnTo>
                  <a:lnTo>
                    <a:pt x="31627" y="18584"/>
                  </a:lnTo>
                  <a:lnTo>
                    <a:pt x="28837" y="22831"/>
                  </a:lnTo>
                  <a:lnTo>
                    <a:pt x="26976" y="23893"/>
                  </a:lnTo>
                  <a:lnTo>
                    <a:pt x="25116" y="24955"/>
                  </a:lnTo>
                  <a:lnTo>
                    <a:pt x="19534" y="26548"/>
                  </a:lnTo>
                  <a:lnTo>
                    <a:pt x="13953" y="26548"/>
                  </a:lnTo>
                  <a:lnTo>
                    <a:pt x="11162" y="27079"/>
                  </a:lnTo>
                  <a:lnTo>
                    <a:pt x="11162" y="29203"/>
                  </a:lnTo>
                  <a:lnTo>
                    <a:pt x="11162" y="30796"/>
                  </a:lnTo>
                  <a:lnTo>
                    <a:pt x="13953" y="34513"/>
                  </a:lnTo>
                  <a:lnTo>
                    <a:pt x="15813" y="35575"/>
                  </a:lnTo>
                  <a:lnTo>
                    <a:pt x="12093" y="37168"/>
                  </a:lnTo>
                  <a:lnTo>
                    <a:pt x="12093" y="40884"/>
                  </a:lnTo>
                  <a:lnTo>
                    <a:pt x="10232" y="40884"/>
                  </a:lnTo>
                  <a:lnTo>
                    <a:pt x="7441" y="42477"/>
                  </a:lnTo>
                  <a:lnTo>
                    <a:pt x="1860" y="45663"/>
                  </a:lnTo>
                  <a:lnTo>
                    <a:pt x="2790" y="48849"/>
                  </a:lnTo>
                  <a:lnTo>
                    <a:pt x="0" y="50442"/>
                  </a:lnTo>
                  <a:lnTo>
                    <a:pt x="0" y="55221"/>
                  </a:lnTo>
                  <a:lnTo>
                    <a:pt x="0" y="60000"/>
                  </a:lnTo>
                  <a:lnTo>
                    <a:pt x="5581" y="65309"/>
                  </a:lnTo>
                  <a:lnTo>
                    <a:pt x="19534" y="72212"/>
                  </a:lnTo>
                  <a:lnTo>
                    <a:pt x="23255" y="75398"/>
                  </a:lnTo>
                  <a:lnTo>
                    <a:pt x="23255" y="79646"/>
                  </a:lnTo>
                  <a:lnTo>
                    <a:pt x="27906" y="81769"/>
                  </a:lnTo>
                  <a:lnTo>
                    <a:pt x="28837" y="80176"/>
                  </a:lnTo>
                  <a:lnTo>
                    <a:pt x="31627" y="79646"/>
                  </a:lnTo>
                  <a:lnTo>
                    <a:pt x="36279" y="79646"/>
                  </a:lnTo>
                  <a:lnTo>
                    <a:pt x="39069" y="81238"/>
                  </a:lnTo>
                  <a:lnTo>
                    <a:pt x="41860" y="82831"/>
                  </a:lnTo>
                  <a:lnTo>
                    <a:pt x="39069" y="86017"/>
                  </a:lnTo>
                  <a:lnTo>
                    <a:pt x="38139" y="88672"/>
                  </a:lnTo>
                  <a:lnTo>
                    <a:pt x="38139" y="90265"/>
                  </a:lnTo>
                  <a:lnTo>
                    <a:pt x="36279" y="92920"/>
                  </a:lnTo>
                  <a:lnTo>
                    <a:pt x="36279" y="95575"/>
                  </a:lnTo>
                  <a:lnTo>
                    <a:pt x="40930" y="98230"/>
                  </a:lnTo>
                  <a:lnTo>
                    <a:pt x="47441" y="100884"/>
                  </a:lnTo>
                  <a:lnTo>
                    <a:pt x="49302" y="100353"/>
                  </a:lnTo>
                  <a:lnTo>
                    <a:pt x="59534" y="104070"/>
                  </a:lnTo>
                  <a:lnTo>
                    <a:pt x="63255" y="106194"/>
                  </a:lnTo>
                  <a:lnTo>
                    <a:pt x="66046" y="110973"/>
                  </a:lnTo>
                  <a:lnTo>
                    <a:pt x="65116" y="113628"/>
                  </a:lnTo>
                  <a:lnTo>
                    <a:pt x="64186" y="115221"/>
                  </a:lnTo>
                  <a:lnTo>
                    <a:pt x="68837" y="117876"/>
                  </a:lnTo>
                  <a:lnTo>
                    <a:pt x="68837" y="120000"/>
                  </a:lnTo>
                  <a:lnTo>
                    <a:pt x="70697" y="117876"/>
                  </a:lnTo>
                  <a:lnTo>
                    <a:pt x="74418" y="117876"/>
                  </a:lnTo>
                  <a:lnTo>
                    <a:pt x="77209" y="117345"/>
                  </a:lnTo>
                  <a:lnTo>
                    <a:pt x="80000" y="115752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8" name="Shape 1435">
              <a:extLst>
                <a:ext uri="{FF2B5EF4-FFF2-40B4-BE49-F238E27FC236}">
                  <a16:creationId xmlns:a16="http://schemas.microsoft.com/office/drawing/2014/main" id="{AFA09FCB-0C1C-513A-0017-9F4857FE60A1}"/>
                </a:ext>
              </a:extLst>
            </p:cNvPr>
            <p:cNvSpPr/>
            <p:nvPr/>
          </p:nvSpPr>
          <p:spPr>
            <a:xfrm>
              <a:off x="6662570" y="2198543"/>
              <a:ext cx="330542" cy="2428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181" y="113647"/>
                  </a:moveTo>
                  <a:cubicBezTo>
                    <a:pt x="101818" y="108705"/>
                    <a:pt x="101818" y="108705"/>
                    <a:pt x="101818" y="108705"/>
                  </a:cubicBezTo>
                  <a:cubicBezTo>
                    <a:pt x="103376" y="105882"/>
                    <a:pt x="103376" y="105882"/>
                    <a:pt x="103376" y="105882"/>
                  </a:cubicBezTo>
                  <a:cubicBezTo>
                    <a:pt x="104415" y="105882"/>
                    <a:pt x="104415" y="105882"/>
                    <a:pt x="104415" y="105882"/>
                  </a:cubicBezTo>
                  <a:cubicBezTo>
                    <a:pt x="104935" y="100235"/>
                    <a:pt x="104935" y="100235"/>
                    <a:pt x="104935" y="100235"/>
                  </a:cubicBezTo>
                  <a:cubicBezTo>
                    <a:pt x="107012" y="98117"/>
                    <a:pt x="107012" y="98117"/>
                    <a:pt x="107012" y="98117"/>
                  </a:cubicBezTo>
                  <a:cubicBezTo>
                    <a:pt x="105974" y="96000"/>
                    <a:pt x="105974" y="96000"/>
                    <a:pt x="105974" y="96000"/>
                  </a:cubicBezTo>
                  <a:cubicBezTo>
                    <a:pt x="103896" y="90352"/>
                    <a:pt x="103896" y="90352"/>
                    <a:pt x="103896" y="90352"/>
                  </a:cubicBezTo>
                  <a:cubicBezTo>
                    <a:pt x="103896" y="87529"/>
                    <a:pt x="103896" y="87529"/>
                    <a:pt x="103896" y="87529"/>
                  </a:cubicBezTo>
                  <a:cubicBezTo>
                    <a:pt x="103896" y="84705"/>
                    <a:pt x="103896" y="84705"/>
                    <a:pt x="103896" y="84705"/>
                  </a:cubicBezTo>
                  <a:cubicBezTo>
                    <a:pt x="105974" y="83294"/>
                    <a:pt x="105974" y="83294"/>
                    <a:pt x="105974" y="83294"/>
                  </a:cubicBezTo>
                  <a:cubicBezTo>
                    <a:pt x="109610" y="83294"/>
                    <a:pt x="109610" y="83294"/>
                    <a:pt x="109610" y="83294"/>
                  </a:cubicBezTo>
                  <a:cubicBezTo>
                    <a:pt x="113246" y="81176"/>
                    <a:pt x="113246" y="81176"/>
                    <a:pt x="113246" y="81176"/>
                  </a:cubicBezTo>
                  <a:cubicBezTo>
                    <a:pt x="114285" y="79764"/>
                    <a:pt x="114285" y="79764"/>
                    <a:pt x="114285" y="79764"/>
                  </a:cubicBezTo>
                  <a:cubicBezTo>
                    <a:pt x="115844" y="77647"/>
                    <a:pt x="115844" y="77647"/>
                    <a:pt x="115844" y="77647"/>
                  </a:cubicBezTo>
                  <a:cubicBezTo>
                    <a:pt x="117402" y="71294"/>
                    <a:pt x="117402" y="71294"/>
                    <a:pt x="117402" y="71294"/>
                  </a:cubicBezTo>
                  <a:cubicBezTo>
                    <a:pt x="118961" y="68470"/>
                    <a:pt x="118961" y="68470"/>
                    <a:pt x="118961" y="68470"/>
                  </a:cubicBezTo>
                  <a:cubicBezTo>
                    <a:pt x="119999" y="63529"/>
                    <a:pt x="119999" y="63529"/>
                    <a:pt x="119999" y="63529"/>
                  </a:cubicBezTo>
                  <a:cubicBezTo>
                    <a:pt x="119999" y="61411"/>
                    <a:pt x="119999" y="61411"/>
                    <a:pt x="119999" y="61411"/>
                  </a:cubicBezTo>
                  <a:cubicBezTo>
                    <a:pt x="116883" y="57176"/>
                    <a:pt x="116883" y="57176"/>
                    <a:pt x="116883" y="57176"/>
                  </a:cubicBezTo>
                  <a:cubicBezTo>
                    <a:pt x="113766" y="53647"/>
                    <a:pt x="113766" y="53647"/>
                    <a:pt x="113766" y="53647"/>
                  </a:cubicBezTo>
                  <a:cubicBezTo>
                    <a:pt x="111688" y="50823"/>
                    <a:pt x="111688" y="50823"/>
                    <a:pt x="111688" y="50823"/>
                  </a:cubicBezTo>
                  <a:cubicBezTo>
                    <a:pt x="109610" y="48705"/>
                    <a:pt x="109610" y="48705"/>
                    <a:pt x="109610" y="48705"/>
                  </a:cubicBezTo>
                  <a:cubicBezTo>
                    <a:pt x="109610" y="46588"/>
                    <a:pt x="109610" y="46588"/>
                    <a:pt x="109610" y="46588"/>
                  </a:cubicBezTo>
                  <a:cubicBezTo>
                    <a:pt x="110129" y="44470"/>
                    <a:pt x="110129" y="44470"/>
                    <a:pt x="110129" y="44470"/>
                  </a:cubicBezTo>
                  <a:cubicBezTo>
                    <a:pt x="111168" y="45882"/>
                    <a:pt x="111168" y="45882"/>
                    <a:pt x="111168" y="45882"/>
                  </a:cubicBezTo>
                  <a:cubicBezTo>
                    <a:pt x="109610" y="43058"/>
                    <a:pt x="109610" y="43058"/>
                    <a:pt x="109610" y="43058"/>
                  </a:cubicBezTo>
                  <a:cubicBezTo>
                    <a:pt x="109610" y="43058"/>
                    <a:pt x="107532" y="41647"/>
                    <a:pt x="107012" y="41647"/>
                  </a:cubicBezTo>
                  <a:cubicBezTo>
                    <a:pt x="106493" y="41647"/>
                    <a:pt x="104415" y="38823"/>
                    <a:pt x="104415" y="38823"/>
                  </a:cubicBezTo>
                  <a:cubicBezTo>
                    <a:pt x="101818" y="38823"/>
                    <a:pt x="101818" y="38823"/>
                    <a:pt x="101818" y="38823"/>
                  </a:cubicBezTo>
                  <a:cubicBezTo>
                    <a:pt x="101818" y="35294"/>
                    <a:pt x="101818" y="35294"/>
                    <a:pt x="101818" y="35294"/>
                  </a:cubicBezTo>
                  <a:cubicBezTo>
                    <a:pt x="100779" y="31764"/>
                    <a:pt x="100779" y="31764"/>
                    <a:pt x="100779" y="31764"/>
                  </a:cubicBezTo>
                  <a:cubicBezTo>
                    <a:pt x="100779" y="27529"/>
                    <a:pt x="100779" y="27529"/>
                    <a:pt x="100779" y="27529"/>
                  </a:cubicBezTo>
                  <a:cubicBezTo>
                    <a:pt x="100779" y="24705"/>
                    <a:pt x="100779" y="24705"/>
                    <a:pt x="100779" y="24705"/>
                  </a:cubicBezTo>
                  <a:cubicBezTo>
                    <a:pt x="100779" y="19764"/>
                    <a:pt x="100779" y="19764"/>
                    <a:pt x="100779" y="19764"/>
                  </a:cubicBezTo>
                  <a:cubicBezTo>
                    <a:pt x="99740" y="17647"/>
                    <a:pt x="99740" y="17647"/>
                    <a:pt x="99740" y="17647"/>
                  </a:cubicBezTo>
                  <a:cubicBezTo>
                    <a:pt x="98181" y="12705"/>
                    <a:pt x="98181" y="12705"/>
                    <a:pt x="98181" y="12705"/>
                  </a:cubicBezTo>
                  <a:cubicBezTo>
                    <a:pt x="3636" y="15529"/>
                    <a:pt x="3636" y="15529"/>
                    <a:pt x="3636" y="15529"/>
                  </a:cubicBezTo>
                  <a:cubicBezTo>
                    <a:pt x="4155" y="0"/>
                    <a:pt x="4155" y="0"/>
                    <a:pt x="4155" y="0"/>
                  </a:cubicBezTo>
                  <a:cubicBezTo>
                    <a:pt x="4155" y="0"/>
                    <a:pt x="4155" y="0"/>
                    <a:pt x="4155" y="0"/>
                  </a:cubicBezTo>
                  <a:cubicBezTo>
                    <a:pt x="3636" y="16235"/>
                    <a:pt x="3636" y="16235"/>
                    <a:pt x="3636" y="16235"/>
                  </a:cubicBezTo>
                  <a:cubicBezTo>
                    <a:pt x="2077" y="16235"/>
                    <a:pt x="2077" y="16235"/>
                    <a:pt x="2077" y="16235"/>
                  </a:cubicBezTo>
                  <a:cubicBezTo>
                    <a:pt x="2077" y="18352"/>
                    <a:pt x="2077" y="18352"/>
                    <a:pt x="2077" y="18352"/>
                  </a:cubicBezTo>
                  <a:cubicBezTo>
                    <a:pt x="1558" y="21882"/>
                    <a:pt x="1558" y="21882"/>
                    <a:pt x="1558" y="21882"/>
                  </a:cubicBezTo>
                  <a:cubicBezTo>
                    <a:pt x="2597" y="22588"/>
                    <a:pt x="2597" y="22588"/>
                    <a:pt x="2597" y="22588"/>
                  </a:cubicBezTo>
                  <a:cubicBezTo>
                    <a:pt x="3636" y="26117"/>
                    <a:pt x="3636" y="26117"/>
                    <a:pt x="3636" y="26117"/>
                  </a:cubicBezTo>
                  <a:cubicBezTo>
                    <a:pt x="3636" y="28941"/>
                    <a:pt x="3636" y="28941"/>
                    <a:pt x="3636" y="28941"/>
                  </a:cubicBezTo>
                  <a:cubicBezTo>
                    <a:pt x="2597" y="29647"/>
                    <a:pt x="2597" y="29647"/>
                    <a:pt x="2597" y="29647"/>
                  </a:cubicBezTo>
                  <a:cubicBezTo>
                    <a:pt x="2077" y="31764"/>
                    <a:pt x="2077" y="31764"/>
                    <a:pt x="2077" y="31764"/>
                  </a:cubicBezTo>
                  <a:cubicBezTo>
                    <a:pt x="2077" y="36705"/>
                    <a:pt x="2077" y="36705"/>
                    <a:pt x="2077" y="36705"/>
                  </a:cubicBezTo>
                  <a:cubicBezTo>
                    <a:pt x="519" y="37411"/>
                    <a:pt x="519" y="37411"/>
                    <a:pt x="519" y="37411"/>
                  </a:cubicBezTo>
                  <a:cubicBezTo>
                    <a:pt x="0" y="39529"/>
                    <a:pt x="0" y="39529"/>
                    <a:pt x="0" y="39529"/>
                  </a:cubicBezTo>
                  <a:cubicBezTo>
                    <a:pt x="0" y="41647"/>
                    <a:pt x="0" y="41647"/>
                    <a:pt x="0" y="41647"/>
                  </a:cubicBezTo>
                  <a:cubicBezTo>
                    <a:pt x="2077" y="43764"/>
                    <a:pt x="2077" y="43764"/>
                    <a:pt x="2077" y="43764"/>
                  </a:cubicBezTo>
                  <a:cubicBezTo>
                    <a:pt x="2077" y="46588"/>
                    <a:pt x="2077" y="46588"/>
                    <a:pt x="2077" y="46588"/>
                  </a:cubicBezTo>
                  <a:cubicBezTo>
                    <a:pt x="2077" y="48705"/>
                    <a:pt x="2077" y="48705"/>
                    <a:pt x="2077" y="48705"/>
                  </a:cubicBezTo>
                  <a:cubicBezTo>
                    <a:pt x="1558" y="47294"/>
                    <a:pt x="1558" y="47294"/>
                    <a:pt x="1558" y="47294"/>
                  </a:cubicBezTo>
                  <a:cubicBezTo>
                    <a:pt x="3116" y="50117"/>
                    <a:pt x="3116" y="50117"/>
                    <a:pt x="3116" y="50117"/>
                  </a:cubicBezTo>
                  <a:cubicBezTo>
                    <a:pt x="4675" y="56470"/>
                    <a:pt x="4675" y="56470"/>
                    <a:pt x="4675" y="56470"/>
                  </a:cubicBezTo>
                  <a:cubicBezTo>
                    <a:pt x="6233" y="60000"/>
                    <a:pt x="6233" y="60000"/>
                    <a:pt x="6233" y="60000"/>
                  </a:cubicBezTo>
                  <a:cubicBezTo>
                    <a:pt x="7272" y="64235"/>
                    <a:pt x="7272" y="64235"/>
                    <a:pt x="7272" y="64235"/>
                  </a:cubicBezTo>
                  <a:cubicBezTo>
                    <a:pt x="8311" y="67764"/>
                    <a:pt x="8311" y="67764"/>
                    <a:pt x="8311" y="67764"/>
                  </a:cubicBezTo>
                  <a:cubicBezTo>
                    <a:pt x="9350" y="69882"/>
                    <a:pt x="9350" y="69882"/>
                    <a:pt x="9350" y="69882"/>
                  </a:cubicBezTo>
                  <a:cubicBezTo>
                    <a:pt x="9870" y="72000"/>
                    <a:pt x="9870" y="72000"/>
                    <a:pt x="9870" y="72000"/>
                  </a:cubicBezTo>
                  <a:cubicBezTo>
                    <a:pt x="10389" y="72705"/>
                    <a:pt x="10389" y="72705"/>
                    <a:pt x="10389" y="72705"/>
                  </a:cubicBezTo>
                  <a:cubicBezTo>
                    <a:pt x="10389" y="73411"/>
                    <a:pt x="10389" y="73411"/>
                    <a:pt x="10389" y="73411"/>
                  </a:cubicBezTo>
                  <a:cubicBezTo>
                    <a:pt x="8831" y="74117"/>
                    <a:pt x="8831" y="74117"/>
                    <a:pt x="8831" y="74117"/>
                  </a:cubicBezTo>
                  <a:cubicBezTo>
                    <a:pt x="9350" y="76941"/>
                    <a:pt x="9350" y="76941"/>
                    <a:pt x="9350" y="76941"/>
                  </a:cubicBezTo>
                  <a:cubicBezTo>
                    <a:pt x="9870" y="80470"/>
                    <a:pt x="9870" y="80470"/>
                    <a:pt x="9870" y="80470"/>
                  </a:cubicBezTo>
                  <a:cubicBezTo>
                    <a:pt x="10389" y="81882"/>
                    <a:pt x="10389" y="81882"/>
                    <a:pt x="10389" y="81882"/>
                  </a:cubicBezTo>
                  <a:cubicBezTo>
                    <a:pt x="11428" y="81882"/>
                    <a:pt x="11428" y="81882"/>
                    <a:pt x="11428" y="81882"/>
                  </a:cubicBezTo>
                  <a:cubicBezTo>
                    <a:pt x="12467" y="83294"/>
                    <a:pt x="12467" y="83294"/>
                    <a:pt x="12467" y="83294"/>
                  </a:cubicBezTo>
                  <a:cubicBezTo>
                    <a:pt x="13506" y="88235"/>
                    <a:pt x="13506" y="88235"/>
                    <a:pt x="13506" y="88235"/>
                  </a:cubicBezTo>
                  <a:cubicBezTo>
                    <a:pt x="13506" y="95294"/>
                    <a:pt x="13506" y="95294"/>
                    <a:pt x="13506" y="95294"/>
                  </a:cubicBezTo>
                  <a:cubicBezTo>
                    <a:pt x="12987" y="98117"/>
                    <a:pt x="12987" y="98117"/>
                    <a:pt x="12987" y="98117"/>
                  </a:cubicBezTo>
                  <a:cubicBezTo>
                    <a:pt x="14025" y="100235"/>
                    <a:pt x="14025" y="100235"/>
                    <a:pt x="14025" y="100235"/>
                  </a:cubicBezTo>
                  <a:cubicBezTo>
                    <a:pt x="14545" y="101647"/>
                    <a:pt x="14545" y="101647"/>
                    <a:pt x="14545" y="101647"/>
                  </a:cubicBezTo>
                  <a:cubicBezTo>
                    <a:pt x="14545" y="108705"/>
                    <a:pt x="14545" y="108705"/>
                    <a:pt x="14545" y="108705"/>
                  </a:cubicBezTo>
                  <a:cubicBezTo>
                    <a:pt x="15584" y="113647"/>
                    <a:pt x="15584" y="113647"/>
                    <a:pt x="15584" y="113647"/>
                  </a:cubicBezTo>
                  <a:cubicBezTo>
                    <a:pt x="15584" y="114352"/>
                    <a:pt x="15584" y="114352"/>
                    <a:pt x="15584" y="114352"/>
                  </a:cubicBezTo>
                  <a:cubicBezTo>
                    <a:pt x="91428" y="112941"/>
                    <a:pt x="91428" y="112941"/>
                    <a:pt x="91428" y="112941"/>
                  </a:cubicBezTo>
                  <a:cubicBezTo>
                    <a:pt x="97662" y="120000"/>
                    <a:pt x="97662" y="120000"/>
                    <a:pt x="97662" y="120000"/>
                  </a:cubicBezTo>
                  <a:cubicBezTo>
                    <a:pt x="98701" y="118588"/>
                    <a:pt x="98701" y="118588"/>
                    <a:pt x="98701" y="118588"/>
                  </a:cubicBezTo>
                  <a:lnTo>
                    <a:pt x="98181" y="113647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9" name="Shape 1436">
              <a:extLst>
                <a:ext uri="{FF2B5EF4-FFF2-40B4-BE49-F238E27FC236}">
                  <a16:creationId xmlns:a16="http://schemas.microsoft.com/office/drawing/2014/main" id="{054F5045-C8F2-01BE-4D0B-60B504288A96}"/>
                </a:ext>
              </a:extLst>
            </p:cNvPr>
            <p:cNvSpPr/>
            <p:nvPr/>
          </p:nvSpPr>
          <p:spPr>
            <a:xfrm>
              <a:off x="5157147" y="2892134"/>
              <a:ext cx="735560" cy="5717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091" y="96637"/>
                  </a:moveTo>
                  <a:lnTo>
                    <a:pt x="47916" y="97699"/>
                  </a:lnTo>
                  <a:lnTo>
                    <a:pt x="49567" y="99115"/>
                  </a:lnTo>
                  <a:lnTo>
                    <a:pt x="48466" y="99469"/>
                  </a:lnTo>
                  <a:lnTo>
                    <a:pt x="47916" y="99469"/>
                  </a:lnTo>
                  <a:lnTo>
                    <a:pt x="46816" y="100531"/>
                  </a:lnTo>
                  <a:lnTo>
                    <a:pt x="46816" y="100884"/>
                  </a:lnTo>
                  <a:lnTo>
                    <a:pt x="46816" y="101946"/>
                  </a:lnTo>
                  <a:lnTo>
                    <a:pt x="47366" y="101946"/>
                  </a:lnTo>
                  <a:lnTo>
                    <a:pt x="48466" y="103716"/>
                  </a:lnTo>
                  <a:lnTo>
                    <a:pt x="48466" y="104424"/>
                  </a:lnTo>
                  <a:lnTo>
                    <a:pt x="47641" y="104778"/>
                  </a:lnTo>
                  <a:lnTo>
                    <a:pt x="47091" y="104778"/>
                  </a:lnTo>
                  <a:lnTo>
                    <a:pt x="46540" y="105132"/>
                  </a:lnTo>
                  <a:lnTo>
                    <a:pt x="46265" y="105132"/>
                  </a:lnTo>
                  <a:lnTo>
                    <a:pt x="45440" y="105840"/>
                  </a:lnTo>
                  <a:lnTo>
                    <a:pt x="45440" y="106902"/>
                  </a:lnTo>
                  <a:lnTo>
                    <a:pt x="45440" y="107256"/>
                  </a:lnTo>
                  <a:lnTo>
                    <a:pt x="44890" y="108318"/>
                  </a:lnTo>
                  <a:lnTo>
                    <a:pt x="44064" y="106548"/>
                  </a:lnTo>
                  <a:lnTo>
                    <a:pt x="44064" y="106902"/>
                  </a:lnTo>
                  <a:lnTo>
                    <a:pt x="43789" y="107610"/>
                  </a:lnTo>
                  <a:lnTo>
                    <a:pt x="42964" y="108672"/>
                  </a:lnTo>
                  <a:lnTo>
                    <a:pt x="42413" y="110088"/>
                  </a:lnTo>
                  <a:lnTo>
                    <a:pt x="42413" y="110442"/>
                  </a:lnTo>
                  <a:lnTo>
                    <a:pt x="42413" y="111858"/>
                  </a:lnTo>
                  <a:lnTo>
                    <a:pt x="39937" y="111858"/>
                  </a:lnTo>
                  <a:lnTo>
                    <a:pt x="41863" y="111150"/>
                  </a:lnTo>
                  <a:lnTo>
                    <a:pt x="42138" y="110442"/>
                  </a:lnTo>
                  <a:lnTo>
                    <a:pt x="42413" y="109734"/>
                  </a:lnTo>
                  <a:lnTo>
                    <a:pt x="42138" y="108672"/>
                  </a:lnTo>
                  <a:lnTo>
                    <a:pt x="41588" y="108318"/>
                  </a:lnTo>
                  <a:lnTo>
                    <a:pt x="41313" y="108318"/>
                  </a:lnTo>
                  <a:lnTo>
                    <a:pt x="40763" y="107610"/>
                  </a:lnTo>
                  <a:lnTo>
                    <a:pt x="40763" y="107256"/>
                  </a:lnTo>
                  <a:lnTo>
                    <a:pt x="40488" y="105132"/>
                  </a:lnTo>
                  <a:lnTo>
                    <a:pt x="41038" y="104424"/>
                  </a:lnTo>
                  <a:lnTo>
                    <a:pt x="41313" y="103716"/>
                  </a:lnTo>
                  <a:lnTo>
                    <a:pt x="42138" y="103008"/>
                  </a:lnTo>
                  <a:lnTo>
                    <a:pt x="42413" y="103362"/>
                  </a:lnTo>
                  <a:lnTo>
                    <a:pt x="43239" y="104424"/>
                  </a:lnTo>
                  <a:lnTo>
                    <a:pt x="43789" y="105840"/>
                  </a:lnTo>
                  <a:lnTo>
                    <a:pt x="43789" y="104424"/>
                  </a:lnTo>
                  <a:lnTo>
                    <a:pt x="43514" y="103008"/>
                  </a:lnTo>
                  <a:lnTo>
                    <a:pt x="42964" y="101946"/>
                  </a:lnTo>
                  <a:lnTo>
                    <a:pt x="43789" y="101592"/>
                  </a:lnTo>
                  <a:lnTo>
                    <a:pt x="44890" y="102300"/>
                  </a:lnTo>
                  <a:lnTo>
                    <a:pt x="45440" y="102300"/>
                  </a:lnTo>
                  <a:lnTo>
                    <a:pt x="45440" y="101592"/>
                  </a:lnTo>
                  <a:lnTo>
                    <a:pt x="45440" y="101238"/>
                  </a:lnTo>
                  <a:lnTo>
                    <a:pt x="45440" y="100531"/>
                  </a:lnTo>
                  <a:lnTo>
                    <a:pt x="45440" y="99469"/>
                  </a:lnTo>
                  <a:lnTo>
                    <a:pt x="45165" y="98761"/>
                  </a:lnTo>
                  <a:lnTo>
                    <a:pt x="46265" y="97699"/>
                  </a:lnTo>
                  <a:close/>
                  <a:moveTo>
                    <a:pt x="8573" y="75044"/>
                  </a:moveTo>
                  <a:lnTo>
                    <a:pt x="9123" y="75044"/>
                  </a:lnTo>
                  <a:lnTo>
                    <a:pt x="9948" y="77168"/>
                  </a:lnTo>
                  <a:lnTo>
                    <a:pt x="9948" y="78230"/>
                  </a:lnTo>
                  <a:lnTo>
                    <a:pt x="9398" y="79291"/>
                  </a:lnTo>
                  <a:lnTo>
                    <a:pt x="8848" y="79291"/>
                  </a:lnTo>
                  <a:lnTo>
                    <a:pt x="8022" y="79291"/>
                  </a:lnTo>
                  <a:lnTo>
                    <a:pt x="6922" y="78230"/>
                  </a:lnTo>
                  <a:lnTo>
                    <a:pt x="5546" y="76814"/>
                  </a:lnTo>
                  <a:lnTo>
                    <a:pt x="6922" y="75752"/>
                  </a:lnTo>
                  <a:lnTo>
                    <a:pt x="7747" y="75752"/>
                  </a:lnTo>
                  <a:close/>
                  <a:moveTo>
                    <a:pt x="692" y="44955"/>
                  </a:moveTo>
                  <a:cubicBezTo>
                    <a:pt x="692" y="44955"/>
                    <a:pt x="692" y="44955"/>
                    <a:pt x="922" y="46162"/>
                  </a:cubicBezTo>
                  <a:cubicBezTo>
                    <a:pt x="922" y="46162"/>
                    <a:pt x="922" y="46162"/>
                    <a:pt x="1384" y="46765"/>
                  </a:cubicBezTo>
                  <a:cubicBezTo>
                    <a:pt x="1384" y="46765"/>
                    <a:pt x="1384" y="46765"/>
                    <a:pt x="2538" y="47066"/>
                  </a:cubicBezTo>
                  <a:cubicBezTo>
                    <a:pt x="2538" y="47066"/>
                    <a:pt x="2538" y="47066"/>
                    <a:pt x="3691" y="47066"/>
                  </a:cubicBezTo>
                  <a:cubicBezTo>
                    <a:pt x="3691" y="47066"/>
                    <a:pt x="3691" y="47066"/>
                    <a:pt x="4384" y="47669"/>
                  </a:cubicBezTo>
                  <a:cubicBezTo>
                    <a:pt x="4384" y="47669"/>
                    <a:pt x="4384" y="47669"/>
                    <a:pt x="4384" y="48574"/>
                  </a:cubicBezTo>
                  <a:cubicBezTo>
                    <a:pt x="4384" y="48574"/>
                    <a:pt x="4384" y="48574"/>
                    <a:pt x="4845" y="49177"/>
                  </a:cubicBezTo>
                  <a:cubicBezTo>
                    <a:pt x="4845" y="49177"/>
                    <a:pt x="4845" y="49177"/>
                    <a:pt x="5768" y="50383"/>
                  </a:cubicBezTo>
                  <a:cubicBezTo>
                    <a:pt x="5768" y="50383"/>
                    <a:pt x="5768" y="50383"/>
                    <a:pt x="6922" y="52494"/>
                  </a:cubicBezTo>
                  <a:cubicBezTo>
                    <a:pt x="6922" y="52494"/>
                    <a:pt x="6922" y="52494"/>
                    <a:pt x="6230" y="52494"/>
                  </a:cubicBezTo>
                  <a:cubicBezTo>
                    <a:pt x="6230" y="52494"/>
                    <a:pt x="6230" y="52494"/>
                    <a:pt x="4845" y="52494"/>
                  </a:cubicBezTo>
                  <a:lnTo>
                    <a:pt x="4614" y="53097"/>
                  </a:lnTo>
                  <a:cubicBezTo>
                    <a:pt x="4614" y="53097"/>
                    <a:pt x="4614" y="53097"/>
                    <a:pt x="3691" y="51891"/>
                  </a:cubicBezTo>
                  <a:cubicBezTo>
                    <a:pt x="3691" y="51891"/>
                    <a:pt x="3691" y="51891"/>
                    <a:pt x="3230" y="50082"/>
                  </a:cubicBezTo>
                  <a:cubicBezTo>
                    <a:pt x="3230" y="50082"/>
                    <a:pt x="3230" y="50082"/>
                    <a:pt x="2999" y="49479"/>
                  </a:cubicBezTo>
                  <a:cubicBezTo>
                    <a:pt x="2999" y="49479"/>
                    <a:pt x="2999" y="49479"/>
                    <a:pt x="2538" y="48875"/>
                  </a:cubicBezTo>
                  <a:cubicBezTo>
                    <a:pt x="2538" y="48875"/>
                    <a:pt x="2538" y="48875"/>
                    <a:pt x="2307" y="48875"/>
                  </a:cubicBezTo>
                  <a:cubicBezTo>
                    <a:pt x="2307" y="48875"/>
                    <a:pt x="2307" y="48875"/>
                    <a:pt x="2076" y="48875"/>
                  </a:cubicBezTo>
                  <a:cubicBezTo>
                    <a:pt x="2076" y="48875"/>
                    <a:pt x="1615" y="48875"/>
                    <a:pt x="1615" y="48875"/>
                  </a:cubicBezTo>
                  <a:cubicBezTo>
                    <a:pt x="1384" y="48574"/>
                    <a:pt x="1384" y="48875"/>
                    <a:pt x="1384" y="48875"/>
                  </a:cubicBezTo>
                  <a:cubicBezTo>
                    <a:pt x="1384" y="48875"/>
                    <a:pt x="1384" y="48875"/>
                    <a:pt x="692" y="48875"/>
                  </a:cubicBezTo>
                  <a:cubicBezTo>
                    <a:pt x="-230" y="48574"/>
                    <a:pt x="461" y="48574"/>
                    <a:pt x="461" y="48574"/>
                  </a:cubicBezTo>
                  <a:cubicBezTo>
                    <a:pt x="230" y="48272"/>
                    <a:pt x="230" y="48272"/>
                    <a:pt x="230" y="47971"/>
                  </a:cubicBezTo>
                  <a:cubicBezTo>
                    <a:pt x="230" y="47971"/>
                    <a:pt x="0" y="47368"/>
                    <a:pt x="0" y="47066"/>
                  </a:cubicBezTo>
                  <a:cubicBezTo>
                    <a:pt x="0" y="47066"/>
                    <a:pt x="0" y="46162"/>
                    <a:pt x="0" y="46162"/>
                  </a:cubicBezTo>
                  <a:cubicBezTo>
                    <a:pt x="0" y="46162"/>
                    <a:pt x="0" y="46162"/>
                    <a:pt x="692" y="44955"/>
                  </a:cubicBezTo>
                  <a:close/>
                  <a:moveTo>
                    <a:pt x="43147" y="0"/>
                  </a:moveTo>
                  <a:cubicBezTo>
                    <a:pt x="43147" y="0"/>
                    <a:pt x="43147" y="0"/>
                    <a:pt x="44079" y="1197"/>
                  </a:cubicBezTo>
                  <a:cubicBezTo>
                    <a:pt x="44079" y="1197"/>
                    <a:pt x="44079" y="1197"/>
                    <a:pt x="44545" y="2094"/>
                  </a:cubicBezTo>
                  <a:cubicBezTo>
                    <a:pt x="44545" y="2094"/>
                    <a:pt x="44545" y="2094"/>
                    <a:pt x="44079" y="2094"/>
                  </a:cubicBezTo>
                  <a:cubicBezTo>
                    <a:pt x="44079" y="2094"/>
                    <a:pt x="44079" y="2094"/>
                    <a:pt x="44079" y="2992"/>
                  </a:cubicBezTo>
                  <a:cubicBezTo>
                    <a:pt x="44079" y="2992"/>
                    <a:pt x="44079" y="2992"/>
                    <a:pt x="44777" y="3591"/>
                  </a:cubicBezTo>
                  <a:cubicBezTo>
                    <a:pt x="44777" y="3591"/>
                    <a:pt x="44777" y="3591"/>
                    <a:pt x="45709" y="3591"/>
                  </a:cubicBezTo>
                  <a:cubicBezTo>
                    <a:pt x="45709" y="3591"/>
                    <a:pt x="45709" y="3591"/>
                    <a:pt x="45709" y="2693"/>
                  </a:cubicBezTo>
                  <a:cubicBezTo>
                    <a:pt x="45709" y="2693"/>
                    <a:pt x="45709" y="2693"/>
                    <a:pt x="46175" y="2094"/>
                  </a:cubicBezTo>
                  <a:cubicBezTo>
                    <a:pt x="46175" y="2094"/>
                    <a:pt x="46175" y="2094"/>
                    <a:pt x="46640" y="2693"/>
                  </a:cubicBezTo>
                  <a:cubicBezTo>
                    <a:pt x="46640" y="2693"/>
                    <a:pt x="46640" y="2693"/>
                    <a:pt x="47339" y="3890"/>
                  </a:cubicBezTo>
                  <a:cubicBezTo>
                    <a:pt x="47339" y="3890"/>
                    <a:pt x="47339" y="3890"/>
                    <a:pt x="48736" y="3591"/>
                  </a:cubicBezTo>
                  <a:cubicBezTo>
                    <a:pt x="48736" y="3591"/>
                    <a:pt x="48736" y="3591"/>
                    <a:pt x="50600" y="4189"/>
                  </a:cubicBezTo>
                  <a:cubicBezTo>
                    <a:pt x="50600" y="4189"/>
                    <a:pt x="50600" y="4189"/>
                    <a:pt x="50600" y="5087"/>
                  </a:cubicBezTo>
                  <a:cubicBezTo>
                    <a:pt x="50600" y="5087"/>
                    <a:pt x="50600" y="5087"/>
                    <a:pt x="51065" y="6284"/>
                  </a:cubicBezTo>
                  <a:cubicBezTo>
                    <a:pt x="51065" y="6284"/>
                    <a:pt x="51065" y="6284"/>
                    <a:pt x="52230" y="7481"/>
                  </a:cubicBezTo>
                  <a:cubicBezTo>
                    <a:pt x="52230" y="7481"/>
                    <a:pt x="52230" y="7481"/>
                    <a:pt x="54791" y="7481"/>
                  </a:cubicBezTo>
                  <a:cubicBezTo>
                    <a:pt x="54791" y="7481"/>
                    <a:pt x="54791" y="7481"/>
                    <a:pt x="55490" y="7481"/>
                  </a:cubicBezTo>
                  <a:cubicBezTo>
                    <a:pt x="55490" y="7481"/>
                    <a:pt x="55490" y="7481"/>
                    <a:pt x="56189" y="6882"/>
                  </a:cubicBezTo>
                  <a:cubicBezTo>
                    <a:pt x="56189" y="6882"/>
                    <a:pt x="56189" y="6882"/>
                    <a:pt x="57120" y="6882"/>
                  </a:cubicBezTo>
                  <a:cubicBezTo>
                    <a:pt x="57120" y="6882"/>
                    <a:pt x="57120" y="6882"/>
                    <a:pt x="58285" y="7780"/>
                  </a:cubicBezTo>
                  <a:cubicBezTo>
                    <a:pt x="58285" y="7780"/>
                    <a:pt x="58285" y="7780"/>
                    <a:pt x="58518" y="8678"/>
                  </a:cubicBezTo>
                  <a:cubicBezTo>
                    <a:pt x="58518" y="8678"/>
                    <a:pt x="58518" y="8678"/>
                    <a:pt x="58518" y="9575"/>
                  </a:cubicBezTo>
                  <a:cubicBezTo>
                    <a:pt x="58518" y="9575"/>
                    <a:pt x="58518" y="9575"/>
                    <a:pt x="58518" y="9725"/>
                  </a:cubicBezTo>
                  <a:lnTo>
                    <a:pt x="58518" y="10174"/>
                  </a:lnTo>
                  <a:cubicBezTo>
                    <a:pt x="58518" y="10174"/>
                    <a:pt x="58518" y="10174"/>
                    <a:pt x="59682" y="9276"/>
                  </a:cubicBezTo>
                  <a:cubicBezTo>
                    <a:pt x="59682" y="9276"/>
                    <a:pt x="59682" y="9276"/>
                    <a:pt x="61079" y="8678"/>
                  </a:cubicBezTo>
                  <a:cubicBezTo>
                    <a:pt x="61079" y="8678"/>
                    <a:pt x="61079" y="8678"/>
                    <a:pt x="62011" y="8678"/>
                  </a:cubicBezTo>
                  <a:cubicBezTo>
                    <a:pt x="62011" y="8678"/>
                    <a:pt x="62011" y="8678"/>
                    <a:pt x="63874" y="9575"/>
                  </a:cubicBezTo>
                  <a:cubicBezTo>
                    <a:pt x="63874" y="9575"/>
                    <a:pt x="63874" y="9575"/>
                    <a:pt x="65504" y="10174"/>
                  </a:cubicBezTo>
                  <a:cubicBezTo>
                    <a:pt x="65504" y="10174"/>
                    <a:pt x="65504" y="10174"/>
                    <a:pt x="67367" y="9575"/>
                  </a:cubicBezTo>
                  <a:cubicBezTo>
                    <a:pt x="67367" y="9575"/>
                    <a:pt x="67367" y="9575"/>
                    <a:pt x="68299" y="8678"/>
                  </a:cubicBezTo>
                  <a:cubicBezTo>
                    <a:pt x="68299" y="8678"/>
                    <a:pt x="68299" y="8678"/>
                    <a:pt x="69230" y="8678"/>
                  </a:cubicBezTo>
                  <a:cubicBezTo>
                    <a:pt x="69230" y="8678"/>
                    <a:pt x="69230" y="8678"/>
                    <a:pt x="69696" y="8678"/>
                  </a:cubicBezTo>
                  <a:cubicBezTo>
                    <a:pt x="69696" y="8678"/>
                    <a:pt x="69696" y="8678"/>
                    <a:pt x="70861" y="10174"/>
                  </a:cubicBezTo>
                  <a:cubicBezTo>
                    <a:pt x="70861" y="10174"/>
                    <a:pt x="70861" y="10174"/>
                    <a:pt x="72025" y="11371"/>
                  </a:cubicBezTo>
                  <a:cubicBezTo>
                    <a:pt x="72025" y="11371"/>
                    <a:pt x="72025" y="11371"/>
                    <a:pt x="74121" y="11670"/>
                  </a:cubicBezTo>
                  <a:lnTo>
                    <a:pt x="75053" y="22144"/>
                  </a:lnTo>
                  <a:cubicBezTo>
                    <a:pt x="75053" y="22144"/>
                    <a:pt x="75053" y="22144"/>
                    <a:pt x="77847" y="48478"/>
                  </a:cubicBezTo>
                  <a:cubicBezTo>
                    <a:pt x="77847" y="48478"/>
                    <a:pt x="77847" y="48478"/>
                    <a:pt x="81108" y="80199"/>
                  </a:cubicBezTo>
                  <a:cubicBezTo>
                    <a:pt x="81108" y="80199"/>
                    <a:pt x="81108" y="80199"/>
                    <a:pt x="81806" y="81995"/>
                  </a:cubicBezTo>
                  <a:cubicBezTo>
                    <a:pt x="81806" y="81995"/>
                    <a:pt x="81806" y="81995"/>
                    <a:pt x="84135" y="81995"/>
                  </a:cubicBezTo>
                  <a:cubicBezTo>
                    <a:pt x="84135" y="81995"/>
                    <a:pt x="84135" y="81995"/>
                    <a:pt x="84601" y="80199"/>
                  </a:cubicBezTo>
                  <a:cubicBezTo>
                    <a:pt x="84601" y="80199"/>
                    <a:pt x="84601" y="80199"/>
                    <a:pt x="86464" y="80199"/>
                  </a:cubicBezTo>
                  <a:cubicBezTo>
                    <a:pt x="86464" y="80199"/>
                    <a:pt x="86464" y="80199"/>
                    <a:pt x="86464" y="81097"/>
                  </a:cubicBezTo>
                  <a:cubicBezTo>
                    <a:pt x="86464" y="81097"/>
                    <a:pt x="86464" y="81097"/>
                    <a:pt x="87163" y="82294"/>
                  </a:cubicBezTo>
                  <a:cubicBezTo>
                    <a:pt x="87163" y="82294"/>
                    <a:pt x="87163" y="82294"/>
                    <a:pt x="90190" y="84987"/>
                  </a:cubicBezTo>
                  <a:cubicBezTo>
                    <a:pt x="90190" y="84987"/>
                    <a:pt x="90190" y="84987"/>
                    <a:pt x="92752" y="88578"/>
                  </a:cubicBezTo>
                  <a:cubicBezTo>
                    <a:pt x="92752" y="88578"/>
                    <a:pt x="92752" y="88578"/>
                    <a:pt x="94149" y="87082"/>
                  </a:cubicBezTo>
                  <a:cubicBezTo>
                    <a:pt x="94149" y="87082"/>
                    <a:pt x="94149" y="87082"/>
                    <a:pt x="95081" y="84089"/>
                  </a:cubicBezTo>
                  <a:cubicBezTo>
                    <a:pt x="95081" y="84089"/>
                    <a:pt x="95081" y="84089"/>
                    <a:pt x="96245" y="82593"/>
                  </a:cubicBezTo>
                  <a:cubicBezTo>
                    <a:pt x="96245" y="82593"/>
                    <a:pt x="96245" y="82593"/>
                    <a:pt x="97410" y="81695"/>
                  </a:cubicBezTo>
                  <a:cubicBezTo>
                    <a:pt x="97410" y="81695"/>
                    <a:pt x="97410" y="81695"/>
                    <a:pt x="99506" y="82892"/>
                  </a:cubicBezTo>
                  <a:cubicBezTo>
                    <a:pt x="99506" y="82892"/>
                    <a:pt x="99506" y="82892"/>
                    <a:pt x="102067" y="85286"/>
                  </a:cubicBezTo>
                  <a:cubicBezTo>
                    <a:pt x="102067" y="85286"/>
                    <a:pt x="102067" y="85286"/>
                    <a:pt x="104629" y="88578"/>
                  </a:cubicBezTo>
                  <a:cubicBezTo>
                    <a:pt x="104629" y="88578"/>
                    <a:pt x="104629" y="88578"/>
                    <a:pt x="106492" y="91271"/>
                  </a:cubicBezTo>
                  <a:cubicBezTo>
                    <a:pt x="106492" y="91271"/>
                    <a:pt x="106492" y="91271"/>
                    <a:pt x="110218" y="96059"/>
                  </a:cubicBezTo>
                  <a:cubicBezTo>
                    <a:pt x="110218" y="96059"/>
                    <a:pt x="110218" y="96059"/>
                    <a:pt x="112547" y="100249"/>
                  </a:cubicBezTo>
                  <a:cubicBezTo>
                    <a:pt x="112547" y="100249"/>
                    <a:pt x="112547" y="100249"/>
                    <a:pt x="113944" y="100548"/>
                  </a:cubicBezTo>
                  <a:cubicBezTo>
                    <a:pt x="113944" y="100548"/>
                    <a:pt x="113944" y="100548"/>
                    <a:pt x="115575" y="100847"/>
                  </a:cubicBezTo>
                  <a:cubicBezTo>
                    <a:pt x="115575" y="100847"/>
                    <a:pt x="115575" y="100847"/>
                    <a:pt x="118369" y="102044"/>
                  </a:cubicBezTo>
                  <a:cubicBezTo>
                    <a:pt x="118369" y="102044"/>
                    <a:pt x="118369" y="102044"/>
                    <a:pt x="119534" y="102942"/>
                  </a:cubicBezTo>
                  <a:cubicBezTo>
                    <a:pt x="119534" y="102942"/>
                    <a:pt x="119534" y="102942"/>
                    <a:pt x="119534" y="104139"/>
                  </a:cubicBezTo>
                  <a:cubicBezTo>
                    <a:pt x="119534" y="104139"/>
                    <a:pt x="119534" y="104139"/>
                    <a:pt x="120000" y="106833"/>
                  </a:cubicBezTo>
                  <a:cubicBezTo>
                    <a:pt x="120000" y="106833"/>
                    <a:pt x="120000" y="106833"/>
                    <a:pt x="120000" y="108029"/>
                  </a:cubicBezTo>
                  <a:cubicBezTo>
                    <a:pt x="120000" y="108029"/>
                    <a:pt x="120000" y="108029"/>
                    <a:pt x="120000" y="109226"/>
                  </a:cubicBezTo>
                  <a:cubicBezTo>
                    <a:pt x="120000" y="109226"/>
                    <a:pt x="120000" y="109226"/>
                    <a:pt x="120000" y="111920"/>
                  </a:cubicBezTo>
                  <a:cubicBezTo>
                    <a:pt x="120000" y="111920"/>
                    <a:pt x="120000" y="111920"/>
                    <a:pt x="119068" y="112817"/>
                  </a:cubicBezTo>
                  <a:cubicBezTo>
                    <a:pt x="119068" y="112817"/>
                    <a:pt x="119068" y="112817"/>
                    <a:pt x="118369" y="111620"/>
                  </a:cubicBezTo>
                  <a:cubicBezTo>
                    <a:pt x="118369" y="111620"/>
                    <a:pt x="118369" y="111620"/>
                    <a:pt x="117671" y="110124"/>
                  </a:cubicBezTo>
                  <a:cubicBezTo>
                    <a:pt x="117671" y="110124"/>
                    <a:pt x="117671" y="110124"/>
                    <a:pt x="116972" y="110723"/>
                  </a:cubicBezTo>
                  <a:cubicBezTo>
                    <a:pt x="116972" y="110723"/>
                    <a:pt x="116972" y="110723"/>
                    <a:pt x="117671" y="112219"/>
                  </a:cubicBezTo>
                  <a:cubicBezTo>
                    <a:pt x="117671" y="112219"/>
                    <a:pt x="117671" y="112219"/>
                    <a:pt x="117205" y="112518"/>
                  </a:cubicBezTo>
                  <a:cubicBezTo>
                    <a:pt x="117205" y="112518"/>
                    <a:pt x="117205" y="112518"/>
                    <a:pt x="116506" y="111920"/>
                  </a:cubicBezTo>
                  <a:cubicBezTo>
                    <a:pt x="116506" y="111920"/>
                    <a:pt x="116506" y="111920"/>
                    <a:pt x="115109" y="111321"/>
                  </a:cubicBezTo>
                  <a:cubicBezTo>
                    <a:pt x="115109" y="111321"/>
                    <a:pt x="115109" y="111321"/>
                    <a:pt x="115109" y="110124"/>
                  </a:cubicBezTo>
                  <a:cubicBezTo>
                    <a:pt x="115109" y="110124"/>
                    <a:pt x="115109" y="110124"/>
                    <a:pt x="114643" y="108628"/>
                  </a:cubicBezTo>
                  <a:cubicBezTo>
                    <a:pt x="114643" y="108628"/>
                    <a:pt x="114643" y="108628"/>
                    <a:pt x="113944" y="108029"/>
                  </a:cubicBezTo>
                  <a:cubicBezTo>
                    <a:pt x="113944" y="108029"/>
                    <a:pt x="113944" y="108029"/>
                    <a:pt x="113479" y="106833"/>
                  </a:cubicBezTo>
                  <a:cubicBezTo>
                    <a:pt x="113479" y="106833"/>
                    <a:pt x="113479" y="106833"/>
                    <a:pt x="111616" y="105037"/>
                  </a:cubicBezTo>
                  <a:cubicBezTo>
                    <a:pt x="111616" y="105037"/>
                    <a:pt x="111616" y="105037"/>
                    <a:pt x="109985" y="105336"/>
                  </a:cubicBezTo>
                  <a:cubicBezTo>
                    <a:pt x="109985" y="105336"/>
                    <a:pt x="109985" y="105336"/>
                    <a:pt x="110451" y="106234"/>
                  </a:cubicBezTo>
                  <a:cubicBezTo>
                    <a:pt x="110451" y="106234"/>
                    <a:pt x="110451" y="106234"/>
                    <a:pt x="110917" y="106833"/>
                  </a:cubicBezTo>
                  <a:cubicBezTo>
                    <a:pt x="110917" y="106833"/>
                    <a:pt x="110917" y="106833"/>
                    <a:pt x="112547" y="108029"/>
                  </a:cubicBezTo>
                  <a:cubicBezTo>
                    <a:pt x="112547" y="108029"/>
                    <a:pt x="112547" y="108029"/>
                    <a:pt x="113479" y="109226"/>
                  </a:cubicBezTo>
                  <a:cubicBezTo>
                    <a:pt x="113479" y="109226"/>
                    <a:pt x="113479" y="109226"/>
                    <a:pt x="113479" y="110124"/>
                  </a:cubicBezTo>
                  <a:cubicBezTo>
                    <a:pt x="113479" y="110124"/>
                    <a:pt x="113479" y="110124"/>
                    <a:pt x="114177" y="111022"/>
                  </a:cubicBezTo>
                  <a:cubicBezTo>
                    <a:pt x="114177" y="111022"/>
                    <a:pt x="114177" y="111022"/>
                    <a:pt x="114643" y="111920"/>
                  </a:cubicBezTo>
                  <a:cubicBezTo>
                    <a:pt x="114643" y="111920"/>
                    <a:pt x="114643" y="111920"/>
                    <a:pt x="115109" y="114015"/>
                  </a:cubicBezTo>
                  <a:cubicBezTo>
                    <a:pt x="115109" y="114015"/>
                    <a:pt x="115109" y="114015"/>
                    <a:pt x="115109" y="114613"/>
                  </a:cubicBezTo>
                  <a:cubicBezTo>
                    <a:pt x="115109" y="114613"/>
                    <a:pt x="115109" y="114613"/>
                    <a:pt x="114410" y="114912"/>
                  </a:cubicBezTo>
                  <a:cubicBezTo>
                    <a:pt x="114410" y="114912"/>
                    <a:pt x="114410" y="114912"/>
                    <a:pt x="113944" y="113416"/>
                  </a:cubicBezTo>
                  <a:cubicBezTo>
                    <a:pt x="113944" y="113416"/>
                    <a:pt x="113944" y="113416"/>
                    <a:pt x="113944" y="114912"/>
                  </a:cubicBezTo>
                  <a:cubicBezTo>
                    <a:pt x="113944" y="114912"/>
                    <a:pt x="113944" y="114912"/>
                    <a:pt x="113479" y="116109"/>
                  </a:cubicBezTo>
                  <a:cubicBezTo>
                    <a:pt x="113479" y="116109"/>
                    <a:pt x="113479" y="116109"/>
                    <a:pt x="112780" y="115810"/>
                  </a:cubicBezTo>
                  <a:cubicBezTo>
                    <a:pt x="112780" y="115810"/>
                    <a:pt x="112780" y="115810"/>
                    <a:pt x="111616" y="114314"/>
                  </a:cubicBezTo>
                  <a:cubicBezTo>
                    <a:pt x="111616" y="114314"/>
                    <a:pt x="111616" y="114314"/>
                    <a:pt x="110451" y="112518"/>
                  </a:cubicBezTo>
                  <a:cubicBezTo>
                    <a:pt x="110451" y="112518"/>
                    <a:pt x="110451" y="112518"/>
                    <a:pt x="109520" y="113117"/>
                  </a:cubicBezTo>
                  <a:cubicBezTo>
                    <a:pt x="109520" y="113117"/>
                    <a:pt x="109520" y="113117"/>
                    <a:pt x="108821" y="113117"/>
                  </a:cubicBezTo>
                  <a:cubicBezTo>
                    <a:pt x="108821" y="113117"/>
                    <a:pt x="108821" y="113117"/>
                    <a:pt x="109287" y="111321"/>
                  </a:cubicBezTo>
                  <a:cubicBezTo>
                    <a:pt x="109287" y="111321"/>
                    <a:pt x="109287" y="111321"/>
                    <a:pt x="110451" y="111022"/>
                  </a:cubicBezTo>
                  <a:cubicBezTo>
                    <a:pt x="110451" y="111022"/>
                    <a:pt x="110451" y="111022"/>
                    <a:pt x="109985" y="109226"/>
                  </a:cubicBezTo>
                  <a:cubicBezTo>
                    <a:pt x="109985" y="109226"/>
                    <a:pt x="109985" y="109226"/>
                    <a:pt x="108588" y="110124"/>
                  </a:cubicBezTo>
                  <a:cubicBezTo>
                    <a:pt x="108588" y="110124"/>
                    <a:pt x="108588" y="110124"/>
                    <a:pt x="109054" y="108329"/>
                  </a:cubicBezTo>
                  <a:cubicBezTo>
                    <a:pt x="109054" y="108329"/>
                    <a:pt x="109054" y="108329"/>
                    <a:pt x="108355" y="107132"/>
                  </a:cubicBezTo>
                  <a:cubicBezTo>
                    <a:pt x="108355" y="107132"/>
                    <a:pt x="108355" y="107132"/>
                    <a:pt x="108122" y="106234"/>
                  </a:cubicBezTo>
                  <a:cubicBezTo>
                    <a:pt x="108122" y="106234"/>
                    <a:pt x="108122" y="106234"/>
                    <a:pt x="108122" y="105336"/>
                  </a:cubicBezTo>
                  <a:cubicBezTo>
                    <a:pt x="108122" y="105336"/>
                    <a:pt x="108122" y="105336"/>
                    <a:pt x="109054" y="103541"/>
                  </a:cubicBezTo>
                  <a:cubicBezTo>
                    <a:pt x="109054" y="103541"/>
                    <a:pt x="109054" y="103541"/>
                    <a:pt x="107889" y="103541"/>
                  </a:cubicBezTo>
                  <a:cubicBezTo>
                    <a:pt x="107889" y="103541"/>
                    <a:pt x="107889" y="103541"/>
                    <a:pt x="107424" y="104139"/>
                  </a:cubicBezTo>
                  <a:cubicBezTo>
                    <a:pt x="107424" y="104139"/>
                    <a:pt x="107424" y="104139"/>
                    <a:pt x="107424" y="104738"/>
                  </a:cubicBezTo>
                  <a:cubicBezTo>
                    <a:pt x="107424" y="104738"/>
                    <a:pt x="107424" y="104738"/>
                    <a:pt x="107424" y="106533"/>
                  </a:cubicBezTo>
                  <a:cubicBezTo>
                    <a:pt x="107424" y="106533"/>
                    <a:pt x="107424" y="106533"/>
                    <a:pt x="106725" y="107132"/>
                  </a:cubicBezTo>
                  <a:cubicBezTo>
                    <a:pt x="106725" y="107132"/>
                    <a:pt x="106725" y="107132"/>
                    <a:pt x="106259" y="107730"/>
                  </a:cubicBezTo>
                  <a:cubicBezTo>
                    <a:pt x="106259" y="107730"/>
                    <a:pt x="106259" y="107132"/>
                    <a:pt x="106259" y="106833"/>
                  </a:cubicBezTo>
                  <a:cubicBezTo>
                    <a:pt x="106259" y="106533"/>
                    <a:pt x="106026" y="105635"/>
                    <a:pt x="106026" y="105635"/>
                  </a:cubicBezTo>
                  <a:cubicBezTo>
                    <a:pt x="106026" y="105635"/>
                    <a:pt x="105794" y="104738"/>
                    <a:pt x="105794" y="104139"/>
                  </a:cubicBezTo>
                  <a:cubicBezTo>
                    <a:pt x="105794" y="103840"/>
                    <a:pt x="105561" y="103241"/>
                    <a:pt x="105561" y="103241"/>
                  </a:cubicBezTo>
                  <a:cubicBezTo>
                    <a:pt x="105561" y="103241"/>
                    <a:pt x="105328" y="102643"/>
                    <a:pt x="105328" y="102344"/>
                  </a:cubicBezTo>
                  <a:cubicBezTo>
                    <a:pt x="105328" y="101745"/>
                    <a:pt x="105328" y="101446"/>
                    <a:pt x="105328" y="101446"/>
                  </a:cubicBezTo>
                  <a:cubicBezTo>
                    <a:pt x="105328" y="101446"/>
                    <a:pt x="105561" y="100847"/>
                    <a:pt x="106026" y="100847"/>
                  </a:cubicBezTo>
                  <a:cubicBezTo>
                    <a:pt x="106259" y="100548"/>
                    <a:pt x="106492" y="99950"/>
                    <a:pt x="106492" y="99950"/>
                  </a:cubicBezTo>
                  <a:cubicBezTo>
                    <a:pt x="106492" y="99950"/>
                    <a:pt x="106492" y="99950"/>
                    <a:pt x="107424" y="98753"/>
                  </a:cubicBezTo>
                  <a:cubicBezTo>
                    <a:pt x="107424" y="98753"/>
                    <a:pt x="107424" y="98753"/>
                    <a:pt x="106492" y="96658"/>
                  </a:cubicBezTo>
                  <a:cubicBezTo>
                    <a:pt x="106492" y="96658"/>
                    <a:pt x="106492" y="96658"/>
                    <a:pt x="106026" y="96957"/>
                  </a:cubicBezTo>
                  <a:cubicBezTo>
                    <a:pt x="106026" y="96957"/>
                    <a:pt x="106026" y="96957"/>
                    <a:pt x="105561" y="98453"/>
                  </a:cubicBezTo>
                  <a:cubicBezTo>
                    <a:pt x="105561" y="98453"/>
                    <a:pt x="105561" y="98453"/>
                    <a:pt x="104629" y="99950"/>
                  </a:cubicBezTo>
                  <a:cubicBezTo>
                    <a:pt x="104629" y="99950"/>
                    <a:pt x="104629" y="99950"/>
                    <a:pt x="103930" y="100548"/>
                  </a:cubicBezTo>
                  <a:cubicBezTo>
                    <a:pt x="103930" y="100548"/>
                    <a:pt x="103930" y="100548"/>
                    <a:pt x="103697" y="101147"/>
                  </a:cubicBezTo>
                  <a:cubicBezTo>
                    <a:pt x="103697" y="101147"/>
                    <a:pt x="103697" y="101147"/>
                    <a:pt x="104163" y="103541"/>
                  </a:cubicBezTo>
                  <a:cubicBezTo>
                    <a:pt x="104163" y="103541"/>
                    <a:pt x="104163" y="103541"/>
                    <a:pt x="105095" y="106833"/>
                  </a:cubicBezTo>
                  <a:cubicBezTo>
                    <a:pt x="105095" y="106833"/>
                    <a:pt x="105095" y="106833"/>
                    <a:pt x="104163" y="106533"/>
                  </a:cubicBezTo>
                  <a:cubicBezTo>
                    <a:pt x="104163" y="106533"/>
                    <a:pt x="104163" y="106533"/>
                    <a:pt x="102766" y="102942"/>
                  </a:cubicBezTo>
                  <a:cubicBezTo>
                    <a:pt x="102766" y="102942"/>
                    <a:pt x="102766" y="102942"/>
                    <a:pt x="101136" y="99950"/>
                  </a:cubicBezTo>
                  <a:cubicBezTo>
                    <a:pt x="101136" y="99950"/>
                    <a:pt x="101136" y="99950"/>
                    <a:pt x="100670" y="101745"/>
                  </a:cubicBezTo>
                  <a:cubicBezTo>
                    <a:pt x="100670" y="101745"/>
                    <a:pt x="100670" y="101745"/>
                    <a:pt x="100204" y="101446"/>
                  </a:cubicBezTo>
                  <a:cubicBezTo>
                    <a:pt x="100204" y="101446"/>
                    <a:pt x="100204" y="101446"/>
                    <a:pt x="99506" y="99351"/>
                  </a:cubicBezTo>
                  <a:cubicBezTo>
                    <a:pt x="99506" y="99351"/>
                    <a:pt x="99506" y="99351"/>
                    <a:pt x="98574" y="98453"/>
                  </a:cubicBezTo>
                  <a:cubicBezTo>
                    <a:pt x="98574" y="98453"/>
                    <a:pt x="98574" y="98453"/>
                    <a:pt x="96245" y="95162"/>
                  </a:cubicBezTo>
                  <a:cubicBezTo>
                    <a:pt x="96245" y="95162"/>
                    <a:pt x="96245" y="95162"/>
                    <a:pt x="96245" y="93067"/>
                  </a:cubicBezTo>
                  <a:cubicBezTo>
                    <a:pt x="96245" y="93067"/>
                    <a:pt x="96245" y="93067"/>
                    <a:pt x="95779" y="94264"/>
                  </a:cubicBezTo>
                  <a:cubicBezTo>
                    <a:pt x="95779" y="94264"/>
                    <a:pt x="95779" y="94264"/>
                    <a:pt x="94615" y="93665"/>
                  </a:cubicBezTo>
                  <a:cubicBezTo>
                    <a:pt x="94615" y="93665"/>
                    <a:pt x="94615" y="93665"/>
                    <a:pt x="92053" y="90673"/>
                  </a:cubicBezTo>
                  <a:cubicBezTo>
                    <a:pt x="92053" y="90673"/>
                    <a:pt x="92053" y="90673"/>
                    <a:pt x="90423" y="88279"/>
                  </a:cubicBezTo>
                  <a:cubicBezTo>
                    <a:pt x="90423" y="88279"/>
                    <a:pt x="90423" y="88279"/>
                    <a:pt x="89492" y="88578"/>
                  </a:cubicBezTo>
                  <a:cubicBezTo>
                    <a:pt x="89492" y="88578"/>
                    <a:pt x="89492" y="88578"/>
                    <a:pt x="87395" y="87980"/>
                  </a:cubicBezTo>
                  <a:cubicBezTo>
                    <a:pt x="87395" y="87980"/>
                    <a:pt x="87395" y="87980"/>
                    <a:pt x="85998" y="86184"/>
                  </a:cubicBezTo>
                  <a:cubicBezTo>
                    <a:pt x="85998" y="86184"/>
                    <a:pt x="85998" y="86184"/>
                    <a:pt x="85998" y="84089"/>
                  </a:cubicBezTo>
                  <a:cubicBezTo>
                    <a:pt x="85998" y="84089"/>
                    <a:pt x="85998" y="84089"/>
                    <a:pt x="85299" y="84688"/>
                  </a:cubicBezTo>
                  <a:cubicBezTo>
                    <a:pt x="85299" y="84688"/>
                    <a:pt x="85299" y="84688"/>
                    <a:pt x="82505" y="84688"/>
                  </a:cubicBezTo>
                  <a:cubicBezTo>
                    <a:pt x="82505" y="84688"/>
                    <a:pt x="82505" y="84688"/>
                    <a:pt x="81108" y="84389"/>
                  </a:cubicBezTo>
                  <a:cubicBezTo>
                    <a:pt x="81108" y="84389"/>
                    <a:pt x="81108" y="84389"/>
                    <a:pt x="79477" y="83790"/>
                  </a:cubicBezTo>
                  <a:cubicBezTo>
                    <a:pt x="79477" y="83790"/>
                    <a:pt x="79477" y="83790"/>
                    <a:pt x="76450" y="83491"/>
                  </a:cubicBezTo>
                  <a:cubicBezTo>
                    <a:pt x="76450" y="83491"/>
                    <a:pt x="76450" y="83491"/>
                    <a:pt x="73422" y="84389"/>
                  </a:cubicBezTo>
                  <a:cubicBezTo>
                    <a:pt x="73422" y="84389"/>
                    <a:pt x="73422" y="84389"/>
                    <a:pt x="71326" y="84987"/>
                  </a:cubicBezTo>
                  <a:cubicBezTo>
                    <a:pt x="71326" y="84987"/>
                    <a:pt x="71326" y="84987"/>
                    <a:pt x="71792" y="82593"/>
                  </a:cubicBezTo>
                  <a:cubicBezTo>
                    <a:pt x="71792" y="82593"/>
                    <a:pt x="71792" y="82593"/>
                    <a:pt x="71093" y="83191"/>
                  </a:cubicBezTo>
                  <a:cubicBezTo>
                    <a:pt x="71093" y="83191"/>
                    <a:pt x="71093" y="83191"/>
                    <a:pt x="69929" y="82294"/>
                  </a:cubicBezTo>
                  <a:cubicBezTo>
                    <a:pt x="69929" y="82294"/>
                    <a:pt x="69929" y="82294"/>
                    <a:pt x="68997" y="81695"/>
                  </a:cubicBezTo>
                  <a:cubicBezTo>
                    <a:pt x="68997" y="81695"/>
                    <a:pt x="68997" y="81695"/>
                    <a:pt x="68066" y="81695"/>
                  </a:cubicBezTo>
                  <a:cubicBezTo>
                    <a:pt x="68066" y="81695"/>
                    <a:pt x="68066" y="81695"/>
                    <a:pt x="67367" y="81695"/>
                  </a:cubicBezTo>
                  <a:cubicBezTo>
                    <a:pt x="67367" y="81695"/>
                    <a:pt x="67367" y="81695"/>
                    <a:pt x="66203" y="82593"/>
                  </a:cubicBezTo>
                  <a:cubicBezTo>
                    <a:pt x="66203" y="82593"/>
                    <a:pt x="66203" y="82593"/>
                    <a:pt x="65271" y="83191"/>
                  </a:cubicBezTo>
                  <a:cubicBezTo>
                    <a:pt x="65271" y="83191"/>
                    <a:pt x="65271" y="83191"/>
                    <a:pt x="64340" y="84688"/>
                  </a:cubicBezTo>
                  <a:cubicBezTo>
                    <a:pt x="64340" y="84688"/>
                    <a:pt x="64340" y="84688"/>
                    <a:pt x="63874" y="85286"/>
                  </a:cubicBezTo>
                  <a:cubicBezTo>
                    <a:pt x="63874" y="85286"/>
                    <a:pt x="63874" y="85286"/>
                    <a:pt x="62710" y="84987"/>
                  </a:cubicBezTo>
                  <a:cubicBezTo>
                    <a:pt x="62710" y="84987"/>
                    <a:pt x="62710" y="84987"/>
                    <a:pt x="63874" y="83790"/>
                  </a:cubicBezTo>
                  <a:cubicBezTo>
                    <a:pt x="63874" y="83790"/>
                    <a:pt x="63874" y="83790"/>
                    <a:pt x="65271" y="81995"/>
                  </a:cubicBezTo>
                  <a:cubicBezTo>
                    <a:pt x="65271" y="81995"/>
                    <a:pt x="65271" y="81995"/>
                    <a:pt x="66203" y="80798"/>
                  </a:cubicBezTo>
                  <a:cubicBezTo>
                    <a:pt x="66203" y="80798"/>
                    <a:pt x="66203" y="80798"/>
                    <a:pt x="66902" y="79600"/>
                  </a:cubicBezTo>
                  <a:cubicBezTo>
                    <a:pt x="66902" y="79600"/>
                    <a:pt x="66902" y="79600"/>
                    <a:pt x="66436" y="79600"/>
                  </a:cubicBezTo>
                  <a:cubicBezTo>
                    <a:pt x="66436" y="79600"/>
                    <a:pt x="66436" y="79600"/>
                    <a:pt x="65504" y="79002"/>
                  </a:cubicBezTo>
                  <a:cubicBezTo>
                    <a:pt x="65504" y="79002"/>
                    <a:pt x="65504" y="79002"/>
                    <a:pt x="65504" y="76907"/>
                  </a:cubicBezTo>
                  <a:cubicBezTo>
                    <a:pt x="65504" y="76907"/>
                    <a:pt x="65504" y="76907"/>
                    <a:pt x="64573" y="77805"/>
                  </a:cubicBezTo>
                  <a:cubicBezTo>
                    <a:pt x="64573" y="77805"/>
                    <a:pt x="64573" y="77805"/>
                    <a:pt x="64340" y="78104"/>
                  </a:cubicBezTo>
                  <a:cubicBezTo>
                    <a:pt x="64340" y="78104"/>
                    <a:pt x="64340" y="78104"/>
                    <a:pt x="62710" y="78104"/>
                  </a:cubicBezTo>
                  <a:cubicBezTo>
                    <a:pt x="62710" y="78104"/>
                    <a:pt x="62710" y="78104"/>
                    <a:pt x="61312" y="77805"/>
                  </a:cubicBezTo>
                  <a:cubicBezTo>
                    <a:pt x="61312" y="77805"/>
                    <a:pt x="61312" y="77805"/>
                    <a:pt x="60614" y="78703"/>
                  </a:cubicBezTo>
                  <a:cubicBezTo>
                    <a:pt x="60614" y="78703"/>
                    <a:pt x="60614" y="78703"/>
                    <a:pt x="60148" y="80498"/>
                  </a:cubicBezTo>
                  <a:cubicBezTo>
                    <a:pt x="60148" y="80498"/>
                    <a:pt x="60148" y="80498"/>
                    <a:pt x="61079" y="81995"/>
                  </a:cubicBezTo>
                  <a:cubicBezTo>
                    <a:pt x="61079" y="81995"/>
                    <a:pt x="61079" y="81995"/>
                    <a:pt x="60614" y="84389"/>
                  </a:cubicBezTo>
                  <a:cubicBezTo>
                    <a:pt x="60614" y="84389"/>
                    <a:pt x="60614" y="84389"/>
                    <a:pt x="59449" y="85885"/>
                  </a:cubicBezTo>
                  <a:cubicBezTo>
                    <a:pt x="59449" y="85885"/>
                    <a:pt x="59449" y="85885"/>
                    <a:pt x="58285" y="85885"/>
                  </a:cubicBezTo>
                  <a:cubicBezTo>
                    <a:pt x="58285" y="85885"/>
                    <a:pt x="58285" y="85885"/>
                    <a:pt x="56888" y="85885"/>
                  </a:cubicBezTo>
                  <a:cubicBezTo>
                    <a:pt x="56888" y="85885"/>
                    <a:pt x="56888" y="85885"/>
                    <a:pt x="56422" y="87980"/>
                  </a:cubicBezTo>
                  <a:cubicBezTo>
                    <a:pt x="56422" y="87980"/>
                    <a:pt x="56422" y="87980"/>
                    <a:pt x="54559" y="88877"/>
                  </a:cubicBezTo>
                  <a:cubicBezTo>
                    <a:pt x="54559" y="88877"/>
                    <a:pt x="54559" y="88877"/>
                    <a:pt x="54326" y="89476"/>
                  </a:cubicBezTo>
                  <a:cubicBezTo>
                    <a:pt x="54326" y="89476"/>
                    <a:pt x="54326" y="89476"/>
                    <a:pt x="52695" y="90972"/>
                  </a:cubicBezTo>
                  <a:cubicBezTo>
                    <a:pt x="52695" y="90972"/>
                    <a:pt x="52695" y="90972"/>
                    <a:pt x="51065" y="91571"/>
                  </a:cubicBezTo>
                  <a:cubicBezTo>
                    <a:pt x="51065" y="91571"/>
                    <a:pt x="51065" y="91571"/>
                    <a:pt x="50134" y="91870"/>
                  </a:cubicBezTo>
                  <a:cubicBezTo>
                    <a:pt x="50134" y="91870"/>
                    <a:pt x="50134" y="91870"/>
                    <a:pt x="49668" y="90972"/>
                  </a:cubicBezTo>
                  <a:cubicBezTo>
                    <a:pt x="49668" y="90972"/>
                    <a:pt x="49668" y="90972"/>
                    <a:pt x="49435" y="90374"/>
                  </a:cubicBezTo>
                  <a:cubicBezTo>
                    <a:pt x="49435" y="90374"/>
                    <a:pt x="49435" y="90374"/>
                    <a:pt x="50600" y="89775"/>
                  </a:cubicBezTo>
                  <a:cubicBezTo>
                    <a:pt x="50600" y="89775"/>
                    <a:pt x="50600" y="89775"/>
                    <a:pt x="51531" y="88279"/>
                  </a:cubicBezTo>
                  <a:cubicBezTo>
                    <a:pt x="51531" y="88279"/>
                    <a:pt x="51531" y="88279"/>
                    <a:pt x="50367" y="88279"/>
                  </a:cubicBezTo>
                  <a:cubicBezTo>
                    <a:pt x="50367" y="88279"/>
                    <a:pt x="50367" y="88279"/>
                    <a:pt x="49901" y="87381"/>
                  </a:cubicBezTo>
                  <a:cubicBezTo>
                    <a:pt x="49901" y="87381"/>
                    <a:pt x="49901" y="87381"/>
                    <a:pt x="51065" y="85286"/>
                  </a:cubicBezTo>
                  <a:cubicBezTo>
                    <a:pt x="51065" y="85286"/>
                    <a:pt x="51065" y="85286"/>
                    <a:pt x="51531" y="83191"/>
                  </a:cubicBezTo>
                  <a:cubicBezTo>
                    <a:pt x="51531" y="83191"/>
                    <a:pt x="51531" y="83191"/>
                    <a:pt x="52230" y="80199"/>
                  </a:cubicBezTo>
                  <a:cubicBezTo>
                    <a:pt x="52230" y="80199"/>
                    <a:pt x="52230" y="80199"/>
                    <a:pt x="53394" y="78404"/>
                  </a:cubicBezTo>
                  <a:cubicBezTo>
                    <a:pt x="53394" y="78404"/>
                    <a:pt x="53394" y="78404"/>
                    <a:pt x="57586" y="79002"/>
                  </a:cubicBezTo>
                  <a:cubicBezTo>
                    <a:pt x="57586" y="79002"/>
                    <a:pt x="57586" y="79002"/>
                    <a:pt x="56888" y="77805"/>
                  </a:cubicBezTo>
                  <a:cubicBezTo>
                    <a:pt x="56888" y="77805"/>
                    <a:pt x="56888" y="77805"/>
                    <a:pt x="55723" y="77506"/>
                  </a:cubicBezTo>
                  <a:cubicBezTo>
                    <a:pt x="55723" y="77506"/>
                    <a:pt x="55723" y="77506"/>
                    <a:pt x="53627" y="76309"/>
                  </a:cubicBezTo>
                  <a:cubicBezTo>
                    <a:pt x="53627" y="76309"/>
                    <a:pt x="53627" y="76309"/>
                    <a:pt x="51997" y="77207"/>
                  </a:cubicBezTo>
                  <a:cubicBezTo>
                    <a:pt x="51997" y="77207"/>
                    <a:pt x="51997" y="77207"/>
                    <a:pt x="50600" y="78703"/>
                  </a:cubicBezTo>
                  <a:cubicBezTo>
                    <a:pt x="50600" y="78703"/>
                    <a:pt x="50600" y="78703"/>
                    <a:pt x="49202" y="80199"/>
                  </a:cubicBezTo>
                  <a:cubicBezTo>
                    <a:pt x="49202" y="80199"/>
                    <a:pt x="49202" y="80199"/>
                    <a:pt x="48504" y="81995"/>
                  </a:cubicBezTo>
                  <a:cubicBezTo>
                    <a:pt x="48504" y="81995"/>
                    <a:pt x="48504" y="81995"/>
                    <a:pt x="48271" y="83491"/>
                  </a:cubicBezTo>
                  <a:cubicBezTo>
                    <a:pt x="48271" y="83491"/>
                    <a:pt x="48271" y="83491"/>
                    <a:pt x="47339" y="83491"/>
                  </a:cubicBezTo>
                  <a:cubicBezTo>
                    <a:pt x="47339" y="83491"/>
                    <a:pt x="47339" y="83491"/>
                    <a:pt x="47339" y="84089"/>
                  </a:cubicBezTo>
                  <a:cubicBezTo>
                    <a:pt x="47339" y="84089"/>
                    <a:pt x="47339" y="84089"/>
                    <a:pt x="47805" y="85286"/>
                  </a:cubicBezTo>
                  <a:cubicBezTo>
                    <a:pt x="47805" y="85286"/>
                    <a:pt x="47805" y="85286"/>
                    <a:pt x="47572" y="86184"/>
                  </a:cubicBezTo>
                  <a:cubicBezTo>
                    <a:pt x="47572" y="86184"/>
                    <a:pt x="47572" y="86184"/>
                    <a:pt x="46873" y="87082"/>
                  </a:cubicBezTo>
                  <a:cubicBezTo>
                    <a:pt x="46873" y="87082"/>
                    <a:pt x="46873" y="87082"/>
                    <a:pt x="45243" y="88279"/>
                  </a:cubicBezTo>
                  <a:cubicBezTo>
                    <a:pt x="45243" y="88279"/>
                    <a:pt x="45243" y="88279"/>
                    <a:pt x="44312" y="89177"/>
                  </a:cubicBezTo>
                  <a:cubicBezTo>
                    <a:pt x="44312" y="89177"/>
                    <a:pt x="44312" y="89177"/>
                    <a:pt x="43147" y="90673"/>
                  </a:cubicBezTo>
                  <a:cubicBezTo>
                    <a:pt x="43147" y="90673"/>
                    <a:pt x="43147" y="90673"/>
                    <a:pt x="42914" y="92169"/>
                  </a:cubicBezTo>
                  <a:cubicBezTo>
                    <a:pt x="42914" y="92169"/>
                    <a:pt x="42914" y="92169"/>
                    <a:pt x="44545" y="92768"/>
                  </a:cubicBezTo>
                  <a:cubicBezTo>
                    <a:pt x="44545" y="92768"/>
                    <a:pt x="44545" y="92768"/>
                    <a:pt x="44777" y="94862"/>
                  </a:cubicBezTo>
                  <a:cubicBezTo>
                    <a:pt x="44777" y="94862"/>
                    <a:pt x="44777" y="94862"/>
                    <a:pt x="44079" y="96059"/>
                  </a:cubicBezTo>
                  <a:cubicBezTo>
                    <a:pt x="44079" y="96059"/>
                    <a:pt x="44079" y="96059"/>
                    <a:pt x="42914" y="96957"/>
                  </a:cubicBezTo>
                  <a:cubicBezTo>
                    <a:pt x="42914" y="96957"/>
                    <a:pt x="42914" y="96957"/>
                    <a:pt x="41517" y="99351"/>
                  </a:cubicBezTo>
                  <a:cubicBezTo>
                    <a:pt x="41517" y="99351"/>
                    <a:pt x="41517" y="99351"/>
                    <a:pt x="39421" y="101147"/>
                  </a:cubicBezTo>
                  <a:cubicBezTo>
                    <a:pt x="39421" y="101147"/>
                    <a:pt x="39421" y="101147"/>
                    <a:pt x="35229" y="103840"/>
                  </a:cubicBezTo>
                  <a:cubicBezTo>
                    <a:pt x="35229" y="103840"/>
                    <a:pt x="35229" y="103840"/>
                    <a:pt x="34996" y="106234"/>
                  </a:cubicBezTo>
                  <a:cubicBezTo>
                    <a:pt x="34996" y="106234"/>
                    <a:pt x="34996" y="106234"/>
                    <a:pt x="33366" y="107132"/>
                  </a:cubicBezTo>
                  <a:cubicBezTo>
                    <a:pt x="33366" y="107132"/>
                    <a:pt x="33366" y="107132"/>
                    <a:pt x="31736" y="108329"/>
                  </a:cubicBezTo>
                  <a:cubicBezTo>
                    <a:pt x="31736" y="108329"/>
                    <a:pt x="31736" y="108329"/>
                    <a:pt x="29640" y="109226"/>
                  </a:cubicBezTo>
                  <a:cubicBezTo>
                    <a:pt x="29640" y="109226"/>
                    <a:pt x="29640" y="109226"/>
                    <a:pt x="28941" y="109825"/>
                  </a:cubicBezTo>
                  <a:cubicBezTo>
                    <a:pt x="28941" y="109825"/>
                    <a:pt x="28941" y="109825"/>
                    <a:pt x="28010" y="110723"/>
                  </a:cubicBezTo>
                  <a:cubicBezTo>
                    <a:pt x="28010" y="110723"/>
                    <a:pt x="28010" y="110723"/>
                    <a:pt x="27311" y="111620"/>
                  </a:cubicBezTo>
                  <a:cubicBezTo>
                    <a:pt x="27311" y="111620"/>
                    <a:pt x="27311" y="111620"/>
                    <a:pt x="26845" y="113416"/>
                  </a:cubicBezTo>
                  <a:cubicBezTo>
                    <a:pt x="26845" y="113416"/>
                    <a:pt x="26845" y="113416"/>
                    <a:pt x="25681" y="113715"/>
                  </a:cubicBezTo>
                  <a:cubicBezTo>
                    <a:pt x="25681" y="113715"/>
                    <a:pt x="25681" y="113715"/>
                    <a:pt x="24050" y="114314"/>
                  </a:cubicBezTo>
                  <a:cubicBezTo>
                    <a:pt x="24050" y="114314"/>
                    <a:pt x="24050" y="114314"/>
                    <a:pt x="22886" y="114314"/>
                  </a:cubicBezTo>
                  <a:cubicBezTo>
                    <a:pt x="22886" y="114314"/>
                    <a:pt x="22886" y="114314"/>
                    <a:pt x="21722" y="114912"/>
                  </a:cubicBezTo>
                  <a:cubicBezTo>
                    <a:pt x="21722" y="114912"/>
                    <a:pt x="21722" y="114912"/>
                    <a:pt x="20091" y="116109"/>
                  </a:cubicBezTo>
                  <a:cubicBezTo>
                    <a:pt x="20091" y="116109"/>
                    <a:pt x="20091" y="116109"/>
                    <a:pt x="20557" y="117606"/>
                  </a:cubicBezTo>
                  <a:cubicBezTo>
                    <a:pt x="20557" y="117606"/>
                    <a:pt x="20557" y="117606"/>
                    <a:pt x="20091" y="117905"/>
                  </a:cubicBezTo>
                  <a:cubicBezTo>
                    <a:pt x="20091" y="117905"/>
                    <a:pt x="20091" y="117905"/>
                    <a:pt x="18927" y="117007"/>
                  </a:cubicBezTo>
                  <a:cubicBezTo>
                    <a:pt x="18927" y="117007"/>
                    <a:pt x="18927" y="117007"/>
                    <a:pt x="17763" y="116408"/>
                  </a:cubicBezTo>
                  <a:cubicBezTo>
                    <a:pt x="17763" y="116408"/>
                    <a:pt x="17763" y="116408"/>
                    <a:pt x="16831" y="114613"/>
                  </a:cubicBezTo>
                  <a:cubicBezTo>
                    <a:pt x="16831" y="114613"/>
                    <a:pt x="16831" y="114613"/>
                    <a:pt x="16598" y="115211"/>
                  </a:cubicBezTo>
                  <a:cubicBezTo>
                    <a:pt x="16598" y="115211"/>
                    <a:pt x="16598" y="115211"/>
                    <a:pt x="16598" y="117606"/>
                  </a:cubicBezTo>
                  <a:cubicBezTo>
                    <a:pt x="16598" y="117606"/>
                    <a:pt x="16598" y="117606"/>
                    <a:pt x="15201" y="117606"/>
                  </a:cubicBezTo>
                  <a:cubicBezTo>
                    <a:pt x="15201" y="117606"/>
                    <a:pt x="15201" y="117606"/>
                    <a:pt x="15201" y="118503"/>
                  </a:cubicBezTo>
                  <a:cubicBezTo>
                    <a:pt x="15201" y="118503"/>
                    <a:pt x="15201" y="118503"/>
                    <a:pt x="13804" y="118503"/>
                  </a:cubicBezTo>
                  <a:cubicBezTo>
                    <a:pt x="13804" y="118503"/>
                    <a:pt x="13804" y="118503"/>
                    <a:pt x="13804" y="118204"/>
                  </a:cubicBezTo>
                  <a:cubicBezTo>
                    <a:pt x="13804" y="117905"/>
                    <a:pt x="13105" y="117905"/>
                    <a:pt x="13105" y="117905"/>
                  </a:cubicBezTo>
                  <a:cubicBezTo>
                    <a:pt x="13105" y="117905"/>
                    <a:pt x="13105" y="117905"/>
                    <a:pt x="12173" y="117905"/>
                  </a:cubicBezTo>
                  <a:cubicBezTo>
                    <a:pt x="12173" y="117905"/>
                    <a:pt x="12173" y="117905"/>
                    <a:pt x="11009" y="118204"/>
                  </a:cubicBezTo>
                  <a:cubicBezTo>
                    <a:pt x="11009" y="118204"/>
                    <a:pt x="11009" y="118204"/>
                    <a:pt x="9612" y="120000"/>
                  </a:cubicBezTo>
                  <a:cubicBezTo>
                    <a:pt x="9612" y="120000"/>
                    <a:pt x="9612" y="120000"/>
                    <a:pt x="7050" y="120000"/>
                  </a:cubicBezTo>
                  <a:cubicBezTo>
                    <a:pt x="7050" y="120000"/>
                    <a:pt x="7050" y="120000"/>
                    <a:pt x="4721" y="120000"/>
                  </a:cubicBezTo>
                  <a:cubicBezTo>
                    <a:pt x="4721" y="120000"/>
                    <a:pt x="4721" y="120000"/>
                    <a:pt x="4721" y="118802"/>
                  </a:cubicBezTo>
                  <a:cubicBezTo>
                    <a:pt x="4721" y="118802"/>
                    <a:pt x="4721" y="118802"/>
                    <a:pt x="6351" y="116408"/>
                  </a:cubicBezTo>
                  <a:cubicBezTo>
                    <a:pt x="6351" y="116408"/>
                    <a:pt x="6351" y="116408"/>
                    <a:pt x="9146" y="116408"/>
                  </a:cubicBezTo>
                  <a:cubicBezTo>
                    <a:pt x="9146" y="116408"/>
                    <a:pt x="9146" y="116408"/>
                    <a:pt x="10310" y="116408"/>
                  </a:cubicBezTo>
                  <a:cubicBezTo>
                    <a:pt x="10310" y="116408"/>
                    <a:pt x="10310" y="116408"/>
                    <a:pt x="11475" y="115511"/>
                  </a:cubicBezTo>
                  <a:cubicBezTo>
                    <a:pt x="11475" y="115511"/>
                    <a:pt x="11475" y="115511"/>
                    <a:pt x="13105" y="114912"/>
                  </a:cubicBezTo>
                  <a:cubicBezTo>
                    <a:pt x="13105" y="114912"/>
                    <a:pt x="13105" y="114912"/>
                    <a:pt x="13804" y="114314"/>
                  </a:cubicBezTo>
                  <a:cubicBezTo>
                    <a:pt x="13804" y="114314"/>
                    <a:pt x="13804" y="114314"/>
                    <a:pt x="14502" y="112817"/>
                  </a:cubicBezTo>
                  <a:cubicBezTo>
                    <a:pt x="14502" y="112817"/>
                    <a:pt x="14502" y="112817"/>
                    <a:pt x="15900" y="111920"/>
                  </a:cubicBezTo>
                  <a:cubicBezTo>
                    <a:pt x="15900" y="111920"/>
                    <a:pt x="15900" y="111920"/>
                    <a:pt x="17995" y="111620"/>
                  </a:cubicBezTo>
                  <a:cubicBezTo>
                    <a:pt x="17995" y="111620"/>
                    <a:pt x="17995" y="111620"/>
                    <a:pt x="19160" y="111620"/>
                  </a:cubicBezTo>
                  <a:cubicBezTo>
                    <a:pt x="19160" y="111620"/>
                    <a:pt x="19160" y="111620"/>
                    <a:pt x="20091" y="112817"/>
                  </a:cubicBezTo>
                  <a:cubicBezTo>
                    <a:pt x="20091" y="112817"/>
                    <a:pt x="20091" y="112817"/>
                    <a:pt x="21023" y="111920"/>
                  </a:cubicBezTo>
                  <a:cubicBezTo>
                    <a:pt x="21023" y="111920"/>
                    <a:pt x="21023" y="111920"/>
                    <a:pt x="21955" y="110124"/>
                  </a:cubicBezTo>
                  <a:cubicBezTo>
                    <a:pt x="21955" y="110124"/>
                    <a:pt x="21955" y="110124"/>
                    <a:pt x="23119" y="108628"/>
                  </a:cubicBezTo>
                  <a:cubicBezTo>
                    <a:pt x="23119" y="108628"/>
                    <a:pt x="23119" y="108628"/>
                    <a:pt x="24283" y="107730"/>
                  </a:cubicBezTo>
                  <a:cubicBezTo>
                    <a:pt x="24283" y="107730"/>
                    <a:pt x="24283" y="107730"/>
                    <a:pt x="26612" y="107132"/>
                  </a:cubicBezTo>
                  <a:cubicBezTo>
                    <a:pt x="26612" y="107132"/>
                    <a:pt x="26612" y="107132"/>
                    <a:pt x="27544" y="105935"/>
                  </a:cubicBezTo>
                  <a:cubicBezTo>
                    <a:pt x="27544" y="105935"/>
                    <a:pt x="27544" y="105935"/>
                    <a:pt x="28708" y="104438"/>
                  </a:cubicBezTo>
                  <a:cubicBezTo>
                    <a:pt x="28708" y="104438"/>
                    <a:pt x="28708" y="104438"/>
                    <a:pt x="30106" y="102942"/>
                  </a:cubicBezTo>
                  <a:cubicBezTo>
                    <a:pt x="30106" y="102942"/>
                    <a:pt x="30106" y="102942"/>
                    <a:pt x="31270" y="102044"/>
                  </a:cubicBezTo>
                  <a:cubicBezTo>
                    <a:pt x="31270" y="102044"/>
                    <a:pt x="31270" y="102044"/>
                    <a:pt x="31736" y="100249"/>
                  </a:cubicBezTo>
                  <a:cubicBezTo>
                    <a:pt x="31736" y="100249"/>
                    <a:pt x="31736" y="100249"/>
                    <a:pt x="31969" y="97556"/>
                  </a:cubicBezTo>
                  <a:cubicBezTo>
                    <a:pt x="31969" y="97556"/>
                    <a:pt x="31969" y="97556"/>
                    <a:pt x="32434" y="95760"/>
                  </a:cubicBezTo>
                  <a:cubicBezTo>
                    <a:pt x="32434" y="95760"/>
                    <a:pt x="32434" y="95760"/>
                    <a:pt x="32667" y="95162"/>
                  </a:cubicBezTo>
                  <a:cubicBezTo>
                    <a:pt x="32667" y="95162"/>
                    <a:pt x="32667" y="95162"/>
                    <a:pt x="33832" y="93067"/>
                  </a:cubicBezTo>
                  <a:cubicBezTo>
                    <a:pt x="33832" y="93067"/>
                    <a:pt x="33832" y="93067"/>
                    <a:pt x="33133" y="93067"/>
                  </a:cubicBezTo>
                  <a:cubicBezTo>
                    <a:pt x="33133" y="93067"/>
                    <a:pt x="33133" y="93067"/>
                    <a:pt x="31969" y="93366"/>
                  </a:cubicBezTo>
                  <a:cubicBezTo>
                    <a:pt x="31969" y="93366"/>
                    <a:pt x="31969" y="93366"/>
                    <a:pt x="31270" y="93366"/>
                  </a:cubicBezTo>
                  <a:cubicBezTo>
                    <a:pt x="31270" y="93366"/>
                    <a:pt x="31270" y="93366"/>
                    <a:pt x="30106" y="93067"/>
                  </a:cubicBezTo>
                  <a:cubicBezTo>
                    <a:pt x="30106" y="93067"/>
                    <a:pt x="30106" y="93067"/>
                    <a:pt x="29640" y="92468"/>
                  </a:cubicBezTo>
                  <a:cubicBezTo>
                    <a:pt x="29640" y="92468"/>
                    <a:pt x="29640" y="92468"/>
                    <a:pt x="30804" y="90972"/>
                  </a:cubicBezTo>
                  <a:cubicBezTo>
                    <a:pt x="30804" y="90972"/>
                    <a:pt x="30804" y="90972"/>
                    <a:pt x="29640" y="91271"/>
                  </a:cubicBezTo>
                  <a:cubicBezTo>
                    <a:pt x="29640" y="91271"/>
                    <a:pt x="29640" y="91271"/>
                    <a:pt x="28941" y="92169"/>
                  </a:cubicBezTo>
                  <a:cubicBezTo>
                    <a:pt x="28941" y="92169"/>
                    <a:pt x="28941" y="92169"/>
                    <a:pt x="28475" y="94264"/>
                  </a:cubicBezTo>
                  <a:cubicBezTo>
                    <a:pt x="28475" y="94264"/>
                    <a:pt x="28475" y="94264"/>
                    <a:pt x="27777" y="95162"/>
                  </a:cubicBezTo>
                  <a:cubicBezTo>
                    <a:pt x="27777" y="95162"/>
                    <a:pt x="27777" y="95162"/>
                    <a:pt x="27544" y="94264"/>
                  </a:cubicBezTo>
                  <a:cubicBezTo>
                    <a:pt x="27544" y="94264"/>
                    <a:pt x="27544" y="94264"/>
                    <a:pt x="26845" y="93067"/>
                  </a:cubicBezTo>
                  <a:cubicBezTo>
                    <a:pt x="26845" y="93067"/>
                    <a:pt x="26845" y="93067"/>
                    <a:pt x="25681" y="91571"/>
                  </a:cubicBezTo>
                  <a:cubicBezTo>
                    <a:pt x="25681" y="91571"/>
                    <a:pt x="25681" y="91571"/>
                    <a:pt x="23818" y="90074"/>
                  </a:cubicBezTo>
                  <a:cubicBezTo>
                    <a:pt x="23818" y="90074"/>
                    <a:pt x="23818" y="90074"/>
                    <a:pt x="23352" y="90074"/>
                  </a:cubicBezTo>
                  <a:cubicBezTo>
                    <a:pt x="23352" y="90074"/>
                    <a:pt x="23352" y="90074"/>
                    <a:pt x="21722" y="91571"/>
                  </a:cubicBezTo>
                  <a:cubicBezTo>
                    <a:pt x="21722" y="91571"/>
                    <a:pt x="21722" y="91571"/>
                    <a:pt x="20790" y="91571"/>
                  </a:cubicBezTo>
                  <a:cubicBezTo>
                    <a:pt x="20790" y="91571"/>
                    <a:pt x="20790" y="91571"/>
                    <a:pt x="19393" y="91571"/>
                  </a:cubicBezTo>
                  <a:cubicBezTo>
                    <a:pt x="19393" y="91571"/>
                    <a:pt x="19393" y="91571"/>
                    <a:pt x="19626" y="87680"/>
                  </a:cubicBezTo>
                  <a:cubicBezTo>
                    <a:pt x="19626" y="87680"/>
                    <a:pt x="19626" y="87680"/>
                    <a:pt x="19859" y="86483"/>
                  </a:cubicBezTo>
                  <a:cubicBezTo>
                    <a:pt x="19859" y="86483"/>
                    <a:pt x="19859" y="86483"/>
                    <a:pt x="20557" y="85286"/>
                  </a:cubicBezTo>
                  <a:cubicBezTo>
                    <a:pt x="20557" y="85286"/>
                    <a:pt x="20557" y="85286"/>
                    <a:pt x="20557" y="83790"/>
                  </a:cubicBezTo>
                  <a:cubicBezTo>
                    <a:pt x="20557" y="83790"/>
                    <a:pt x="20557" y="83790"/>
                    <a:pt x="20324" y="81396"/>
                  </a:cubicBezTo>
                  <a:cubicBezTo>
                    <a:pt x="20324" y="81396"/>
                    <a:pt x="20324" y="81396"/>
                    <a:pt x="19859" y="79002"/>
                  </a:cubicBezTo>
                  <a:cubicBezTo>
                    <a:pt x="19859" y="79002"/>
                    <a:pt x="19859" y="79002"/>
                    <a:pt x="19393" y="79600"/>
                  </a:cubicBezTo>
                  <a:cubicBezTo>
                    <a:pt x="19393" y="79600"/>
                    <a:pt x="19393" y="79600"/>
                    <a:pt x="18461" y="80798"/>
                  </a:cubicBezTo>
                  <a:cubicBezTo>
                    <a:pt x="18461" y="80798"/>
                    <a:pt x="18461" y="80798"/>
                    <a:pt x="17763" y="81396"/>
                  </a:cubicBezTo>
                  <a:cubicBezTo>
                    <a:pt x="17763" y="81396"/>
                    <a:pt x="17763" y="81396"/>
                    <a:pt x="17064" y="81396"/>
                  </a:cubicBezTo>
                  <a:cubicBezTo>
                    <a:pt x="17064" y="81396"/>
                    <a:pt x="17064" y="81396"/>
                    <a:pt x="16365" y="80498"/>
                  </a:cubicBezTo>
                  <a:cubicBezTo>
                    <a:pt x="16365" y="80498"/>
                    <a:pt x="16365" y="80498"/>
                    <a:pt x="15900" y="80498"/>
                  </a:cubicBezTo>
                  <a:cubicBezTo>
                    <a:pt x="15900" y="80498"/>
                    <a:pt x="15900" y="80498"/>
                    <a:pt x="14968" y="79900"/>
                  </a:cubicBezTo>
                  <a:cubicBezTo>
                    <a:pt x="14968" y="79900"/>
                    <a:pt x="14968" y="79900"/>
                    <a:pt x="14269" y="79002"/>
                  </a:cubicBezTo>
                  <a:cubicBezTo>
                    <a:pt x="14269" y="79002"/>
                    <a:pt x="14269" y="79002"/>
                    <a:pt x="13571" y="78404"/>
                  </a:cubicBezTo>
                  <a:cubicBezTo>
                    <a:pt x="13571" y="78404"/>
                    <a:pt x="13571" y="78404"/>
                    <a:pt x="12872" y="77506"/>
                  </a:cubicBezTo>
                  <a:cubicBezTo>
                    <a:pt x="12872" y="77506"/>
                    <a:pt x="12872" y="77506"/>
                    <a:pt x="12639" y="76608"/>
                  </a:cubicBezTo>
                  <a:cubicBezTo>
                    <a:pt x="12639" y="76608"/>
                    <a:pt x="12639" y="76608"/>
                    <a:pt x="12406" y="74513"/>
                  </a:cubicBezTo>
                  <a:cubicBezTo>
                    <a:pt x="12406" y="74513"/>
                    <a:pt x="12406" y="74513"/>
                    <a:pt x="13338" y="73616"/>
                  </a:cubicBezTo>
                  <a:cubicBezTo>
                    <a:pt x="13338" y="73616"/>
                    <a:pt x="13338" y="73616"/>
                    <a:pt x="14269" y="73616"/>
                  </a:cubicBezTo>
                  <a:cubicBezTo>
                    <a:pt x="14269" y="73616"/>
                    <a:pt x="14269" y="73616"/>
                    <a:pt x="15434" y="73616"/>
                  </a:cubicBezTo>
                  <a:cubicBezTo>
                    <a:pt x="15434" y="73616"/>
                    <a:pt x="15434" y="73616"/>
                    <a:pt x="16598" y="74513"/>
                  </a:cubicBezTo>
                  <a:cubicBezTo>
                    <a:pt x="16598" y="74513"/>
                    <a:pt x="16598" y="74513"/>
                    <a:pt x="17064" y="73017"/>
                  </a:cubicBezTo>
                  <a:cubicBezTo>
                    <a:pt x="17064" y="73017"/>
                    <a:pt x="17064" y="73017"/>
                    <a:pt x="16365" y="72119"/>
                  </a:cubicBezTo>
                  <a:cubicBezTo>
                    <a:pt x="16365" y="72119"/>
                    <a:pt x="16365" y="72119"/>
                    <a:pt x="16132" y="72119"/>
                  </a:cubicBezTo>
                  <a:cubicBezTo>
                    <a:pt x="16132" y="72119"/>
                    <a:pt x="16132" y="72119"/>
                    <a:pt x="14968" y="72119"/>
                  </a:cubicBezTo>
                  <a:cubicBezTo>
                    <a:pt x="14968" y="72119"/>
                    <a:pt x="14968" y="72119"/>
                    <a:pt x="14269" y="72119"/>
                  </a:cubicBezTo>
                  <a:cubicBezTo>
                    <a:pt x="14269" y="72119"/>
                    <a:pt x="14269" y="72119"/>
                    <a:pt x="12872" y="70922"/>
                  </a:cubicBezTo>
                  <a:cubicBezTo>
                    <a:pt x="12872" y="70922"/>
                    <a:pt x="12872" y="70922"/>
                    <a:pt x="12406" y="69725"/>
                  </a:cubicBezTo>
                  <a:cubicBezTo>
                    <a:pt x="12406" y="69725"/>
                    <a:pt x="12406" y="69725"/>
                    <a:pt x="11941" y="68229"/>
                  </a:cubicBezTo>
                  <a:cubicBezTo>
                    <a:pt x="11941" y="68229"/>
                    <a:pt x="11941" y="68229"/>
                    <a:pt x="11475" y="66733"/>
                  </a:cubicBezTo>
                  <a:cubicBezTo>
                    <a:pt x="11475" y="66733"/>
                    <a:pt x="11475" y="66733"/>
                    <a:pt x="11475" y="66134"/>
                  </a:cubicBezTo>
                  <a:cubicBezTo>
                    <a:pt x="11475" y="66134"/>
                    <a:pt x="11475" y="66134"/>
                    <a:pt x="11941" y="65536"/>
                  </a:cubicBezTo>
                  <a:cubicBezTo>
                    <a:pt x="11941" y="65536"/>
                    <a:pt x="11941" y="65536"/>
                    <a:pt x="12639" y="64039"/>
                  </a:cubicBezTo>
                  <a:cubicBezTo>
                    <a:pt x="12639" y="64039"/>
                    <a:pt x="12639" y="64039"/>
                    <a:pt x="13804" y="62244"/>
                  </a:cubicBezTo>
                  <a:cubicBezTo>
                    <a:pt x="13804" y="62244"/>
                    <a:pt x="13804" y="62244"/>
                    <a:pt x="15201" y="61047"/>
                  </a:cubicBezTo>
                  <a:cubicBezTo>
                    <a:pt x="15201" y="61047"/>
                    <a:pt x="15201" y="61047"/>
                    <a:pt x="16132" y="59551"/>
                  </a:cubicBezTo>
                  <a:cubicBezTo>
                    <a:pt x="16132" y="59551"/>
                    <a:pt x="16132" y="59551"/>
                    <a:pt x="16365" y="58054"/>
                  </a:cubicBezTo>
                  <a:cubicBezTo>
                    <a:pt x="16365" y="58054"/>
                    <a:pt x="16365" y="58054"/>
                    <a:pt x="17530" y="56558"/>
                  </a:cubicBezTo>
                  <a:cubicBezTo>
                    <a:pt x="17530" y="56558"/>
                    <a:pt x="17530" y="56558"/>
                    <a:pt x="18461" y="56259"/>
                  </a:cubicBezTo>
                  <a:cubicBezTo>
                    <a:pt x="18461" y="56259"/>
                    <a:pt x="18461" y="56259"/>
                    <a:pt x="19160" y="56857"/>
                  </a:cubicBezTo>
                  <a:cubicBezTo>
                    <a:pt x="19160" y="56857"/>
                    <a:pt x="19160" y="56857"/>
                    <a:pt x="19859" y="58054"/>
                  </a:cubicBezTo>
                  <a:cubicBezTo>
                    <a:pt x="19859" y="58054"/>
                    <a:pt x="19859" y="58054"/>
                    <a:pt x="20324" y="58054"/>
                  </a:cubicBezTo>
                  <a:cubicBezTo>
                    <a:pt x="20324" y="58054"/>
                    <a:pt x="20324" y="58054"/>
                    <a:pt x="21256" y="58054"/>
                  </a:cubicBezTo>
                  <a:cubicBezTo>
                    <a:pt x="21256" y="58054"/>
                    <a:pt x="21256" y="58054"/>
                    <a:pt x="21722" y="58054"/>
                  </a:cubicBezTo>
                  <a:cubicBezTo>
                    <a:pt x="21722" y="58054"/>
                    <a:pt x="21722" y="58054"/>
                    <a:pt x="22420" y="56857"/>
                  </a:cubicBezTo>
                  <a:cubicBezTo>
                    <a:pt x="22420" y="56857"/>
                    <a:pt x="22420" y="56857"/>
                    <a:pt x="23119" y="56857"/>
                  </a:cubicBezTo>
                  <a:cubicBezTo>
                    <a:pt x="23119" y="56857"/>
                    <a:pt x="23119" y="56857"/>
                    <a:pt x="23352" y="56259"/>
                  </a:cubicBezTo>
                  <a:cubicBezTo>
                    <a:pt x="23352" y="56259"/>
                    <a:pt x="23352" y="56259"/>
                    <a:pt x="23818" y="55361"/>
                  </a:cubicBezTo>
                  <a:cubicBezTo>
                    <a:pt x="23818" y="55361"/>
                    <a:pt x="23818" y="55361"/>
                    <a:pt x="24050" y="56259"/>
                  </a:cubicBezTo>
                  <a:cubicBezTo>
                    <a:pt x="24050" y="56259"/>
                    <a:pt x="24050" y="56259"/>
                    <a:pt x="24749" y="56259"/>
                  </a:cubicBezTo>
                  <a:cubicBezTo>
                    <a:pt x="24749" y="56259"/>
                    <a:pt x="24749" y="56259"/>
                    <a:pt x="25215" y="56259"/>
                  </a:cubicBezTo>
                  <a:cubicBezTo>
                    <a:pt x="25215" y="56259"/>
                    <a:pt x="25215" y="56259"/>
                    <a:pt x="26147" y="56259"/>
                  </a:cubicBezTo>
                  <a:cubicBezTo>
                    <a:pt x="26147" y="56259"/>
                    <a:pt x="26147" y="56259"/>
                    <a:pt x="26845" y="55361"/>
                  </a:cubicBezTo>
                  <a:cubicBezTo>
                    <a:pt x="26845" y="55361"/>
                    <a:pt x="26845" y="55361"/>
                    <a:pt x="27544" y="55361"/>
                  </a:cubicBezTo>
                  <a:cubicBezTo>
                    <a:pt x="27544" y="55361"/>
                    <a:pt x="27544" y="55361"/>
                    <a:pt x="27777" y="53266"/>
                  </a:cubicBezTo>
                  <a:cubicBezTo>
                    <a:pt x="27777" y="53266"/>
                    <a:pt x="27777" y="53266"/>
                    <a:pt x="27311" y="51770"/>
                  </a:cubicBezTo>
                  <a:cubicBezTo>
                    <a:pt x="27311" y="51770"/>
                    <a:pt x="27311" y="51770"/>
                    <a:pt x="26845" y="49376"/>
                  </a:cubicBezTo>
                  <a:cubicBezTo>
                    <a:pt x="26845" y="49376"/>
                    <a:pt x="26845" y="49376"/>
                    <a:pt x="27777" y="49376"/>
                  </a:cubicBezTo>
                  <a:cubicBezTo>
                    <a:pt x="27777" y="49376"/>
                    <a:pt x="27777" y="49376"/>
                    <a:pt x="28708" y="48179"/>
                  </a:cubicBezTo>
                  <a:cubicBezTo>
                    <a:pt x="28708" y="48179"/>
                    <a:pt x="28708" y="48179"/>
                    <a:pt x="28475" y="46383"/>
                  </a:cubicBezTo>
                  <a:cubicBezTo>
                    <a:pt x="28475" y="46383"/>
                    <a:pt x="28475" y="46383"/>
                    <a:pt x="27078" y="46084"/>
                  </a:cubicBezTo>
                  <a:cubicBezTo>
                    <a:pt x="27078" y="46084"/>
                    <a:pt x="27078" y="46084"/>
                    <a:pt x="26379" y="46084"/>
                  </a:cubicBezTo>
                  <a:cubicBezTo>
                    <a:pt x="26379" y="46084"/>
                    <a:pt x="26379" y="46084"/>
                    <a:pt x="25681" y="46383"/>
                  </a:cubicBezTo>
                  <a:cubicBezTo>
                    <a:pt x="25681" y="46383"/>
                    <a:pt x="25681" y="46383"/>
                    <a:pt x="24982" y="46982"/>
                  </a:cubicBezTo>
                  <a:cubicBezTo>
                    <a:pt x="24982" y="46982"/>
                    <a:pt x="24982" y="46982"/>
                    <a:pt x="24516" y="48179"/>
                  </a:cubicBezTo>
                  <a:cubicBezTo>
                    <a:pt x="24516" y="48179"/>
                    <a:pt x="24516" y="48179"/>
                    <a:pt x="23818" y="48179"/>
                  </a:cubicBezTo>
                  <a:cubicBezTo>
                    <a:pt x="23818" y="48179"/>
                    <a:pt x="23818" y="48179"/>
                    <a:pt x="23119" y="46383"/>
                  </a:cubicBezTo>
                  <a:cubicBezTo>
                    <a:pt x="23119" y="46383"/>
                    <a:pt x="23119" y="46383"/>
                    <a:pt x="21256" y="46383"/>
                  </a:cubicBezTo>
                  <a:cubicBezTo>
                    <a:pt x="21256" y="46383"/>
                    <a:pt x="21256" y="46383"/>
                    <a:pt x="19160" y="46383"/>
                  </a:cubicBezTo>
                  <a:cubicBezTo>
                    <a:pt x="19160" y="46383"/>
                    <a:pt x="19160" y="46383"/>
                    <a:pt x="17530" y="45785"/>
                  </a:cubicBezTo>
                  <a:cubicBezTo>
                    <a:pt x="17530" y="45785"/>
                    <a:pt x="17530" y="45785"/>
                    <a:pt x="15900" y="44887"/>
                  </a:cubicBezTo>
                  <a:cubicBezTo>
                    <a:pt x="15900" y="44887"/>
                    <a:pt x="15900" y="44887"/>
                    <a:pt x="14968" y="43391"/>
                  </a:cubicBezTo>
                  <a:cubicBezTo>
                    <a:pt x="14968" y="43391"/>
                    <a:pt x="14968" y="43391"/>
                    <a:pt x="14735" y="40399"/>
                  </a:cubicBezTo>
                  <a:cubicBezTo>
                    <a:pt x="14735" y="40399"/>
                    <a:pt x="14735" y="40399"/>
                    <a:pt x="15900" y="39800"/>
                  </a:cubicBezTo>
                  <a:cubicBezTo>
                    <a:pt x="15900" y="39800"/>
                    <a:pt x="15900" y="39800"/>
                    <a:pt x="16598" y="39201"/>
                  </a:cubicBezTo>
                  <a:cubicBezTo>
                    <a:pt x="16598" y="39201"/>
                    <a:pt x="16598" y="39201"/>
                    <a:pt x="14968" y="38304"/>
                  </a:cubicBezTo>
                  <a:cubicBezTo>
                    <a:pt x="14968" y="38304"/>
                    <a:pt x="14968" y="38304"/>
                    <a:pt x="14036" y="37406"/>
                  </a:cubicBezTo>
                  <a:cubicBezTo>
                    <a:pt x="14036" y="37406"/>
                    <a:pt x="14036" y="37406"/>
                    <a:pt x="12872" y="36209"/>
                  </a:cubicBezTo>
                  <a:cubicBezTo>
                    <a:pt x="12872" y="36209"/>
                    <a:pt x="12872" y="36209"/>
                    <a:pt x="12639" y="35610"/>
                  </a:cubicBezTo>
                  <a:cubicBezTo>
                    <a:pt x="12639" y="35610"/>
                    <a:pt x="12639" y="35610"/>
                    <a:pt x="13571" y="34713"/>
                  </a:cubicBezTo>
                  <a:cubicBezTo>
                    <a:pt x="13571" y="34713"/>
                    <a:pt x="13571" y="34713"/>
                    <a:pt x="14269" y="34713"/>
                  </a:cubicBezTo>
                  <a:cubicBezTo>
                    <a:pt x="14269" y="34713"/>
                    <a:pt x="14269" y="34713"/>
                    <a:pt x="15667" y="34413"/>
                  </a:cubicBezTo>
                  <a:cubicBezTo>
                    <a:pt x="15667" y="34413"/>
                    <a:pt x="15667" y="34413"/>
                    <a:pt x="17530" y="32917"/>
                  </a:cubicBezTo>
                  <a:cubicBezTo>
                    <a:pt x="17530" y="32917"/>
                    <a:pt x="17530" y="32917"/>
                    <a:pt x="17763" y="33516"/>
                  </a:cubicBezTo>
                  <a:cubicBezTo>
                    <a:pt x="17763" y="33516"/>
                    <a:pt x="17763" y="33516"/>
                    <a:pt x="18927" y="32917"/>
                  </a:cubicBezTo>
                  <a:cubicBezTo>
                    <a:pt x="18927" y="32917"/>
                    <a:pt x="18927" y="32917"/>
                    <a:pt x="18927" y="32618"/>
                  </a:cubicBezTo>
                  <a:cubicBezTo>
                    <a:pt x="18927" y="32618"/>
                    <a:pt x="18927" y="32618"/>
                    <a:pt x="19626" y="32319"/>
                  </a:cubicBezTo>
                  <a:cubicBezTo>
                    <a:pt x="19626" y="32319"/>
                    <a:pt x="19626" y="32319"/>
                    <a:pt x="21023" y="32019"/>
                  </a:cubicBezTo>
                  <a:cubicBezTo>
                    <a:pt x="21023" y="32019"/>
                    <a:pt x="21023" y="32019"/>
                    <a:pt x="22653" y="32019"/>
                  </a:cubicBezTo>
                  <a:cubicBezTo>
                    <a:pt x="22653" y="32019"/>
                    <a:pt x="22653" y="32019"/>
                    <a:pt x="23352" y="32618"/>
                  </a:cubicBezTo>
                  <a:cubicBezTo>
                    <a:pt x="23352" y="32618"/>
                    <a:pt x="23352" y="32618"/>
                    <a:pt x="22886" y="34114"/>
                  </a:cubicBezTo>
                  <a:cubicBezTo>
                    <a:pt x="22886" y="34114"/>
                    <a:pt x="22886" y="34114"/>
                    <a:pt x="22886" y="34713"/>
                  </a:cubicBezTo>
                  <a:cubicBezTo>
                    <a:pt x="22886" y="34713"/>
                    <a:pt x="22886" y="34713"/>
                    <a:pt x="23585" y="35311"/>
                  </a:cubicBezTo>
                  <a:cubicBezTo>
                    <a:pt x="23585" y="35311"/>
                    <a:pt x="23585" y="35311"/>
                    <a:pt x="24283" y="36209"/>
                  </a:cubicBezTo>
                  <a:cubicBezTo>
                    <a:pt x="24283" y="36209"/>
                    <a:pt x="24283" y="36209"/>
                    <a:pt x="25681" y="36209"/>
                  </a:cubicBezTo>
                  <a:cubicBezTo>
                    <a:pt x="25681" y="36209"/>
                    <a:pt x="25681" y="36209"/>
                    <a:pt x="27544" y="36808"/>
                  </a:cubicBezTo>
                  <a:cubicBezTo>
                    <a:pt x="27544" y="36808"/>
                    <a:pt x="27544" y="36808"/>
                    <a:pt x="28941" y="35910"/>
                  </a:cubicBezTo>
                  <a:cubicBezTo>
                    <a:pt x="28941" y="35910"/>
                    <a:pt x="28941" y="35910"/>
                    <a:pt x="29873" y="34713"/>
                  </a:cubicBezTo>
                  <a:cubicBezTo>
                    <a:pt x="29873" y="34713"/>
                    <a:pt x="29873" y="34713"/>
                    <a:pt x="31037" y="33815"/>
                  </a:cubicBezTo>
                  <a:cubicBezTo>
                    <a:pt x="31037" y="33815"/>
                    <a:pt x="30106" y="33216"/>
                    <a:pt x="29873" y="33216"/>
                  </a:cubicBezTo>
                  <a:cubicBezTo>
                    <a:pt x="29407" y="33216"/>
                    <a:pt x="28941" y="32618"/>
                    <a:pt x="28941" y="32618"/>
                  </a:cubicBezTo>
                  <a:cubicBezTo>
                    <a:pt x="28941" y="32618"/>
                    <a:pt x="28941" y="32618"/>
                    <a:pt x="28243" y="32019"/>
                  </a:cubicBezTo>
                  <a:cubicBezTo>
                    <a:pt x="28243" y="32019"/>
                    <a:pt x="28243" y="32019"/>
                    <a:pt x="28243" y="30822"/>
                  </a:cubicBezTo>
                  <a:cubicBezTo>
                    <a:pt x="28243" y="30822"/>
                    <a:pt x="28243" y="30822"/>
                    <a:pt x="28010" y="29326"/>
                  </a:cubicBezTo>
                  <a:cubicBezTo>
                    <a:pt x="28010" y="29326"/>
                    <a:pt x="28010" y="29326"/>
                    <a:pt x="24516" y="28129"/>
                  </a:cubicBezTo>
                  <a:cubicBezTo>
                    <a:pt x="24516" y="28129"/>
                    <a:pt x="24516" y="28129"/>
                    <a:pt x="24516" y="23640"/>
                  </a:cubicBezTo>
                  <a:cubicBezTo>
                    <a:pt x="24516" y="23640"/>
                    <a:pt x="24516" y="23640"/>
                    <a:pt x="22886" y="21546"/>
                  </a:cubicBezTo>
                  <a:cubicBezTo>
                    <a:pt x="22886" y="21546"/>
                    <a:pt x="22886" y="21546"/>
                    <a:pt x="19626" y="17057"/>
                  </a:cubicBezTo>
                  <a:cubicBezTo>
                    <a:pt x="19626" y="17057"/>
                    <a:pt x="19626" y="17057"/>
                    <a:pt x="20091" y="17057"/>
                  </a:cubicBezTo>
                  <a:cubicBezTo>
                    <a:pt x="20091" y="17057"/>
                    <a:pt x="20091" y="17057"/>
                    <a:pt x="20091" y="16159"/>
                  </a:cubicBezTo>
                  <a:cubicBezTo>
                    <a:pt x="20091" y="16159"/>
                    <a:pt x="20091" y="16159"/>
                    <a:pt x="21256" y="16159"/>
                  </a:cubicBezTo>
                  <a:cubicBezTo>
                    <a:pt x="21256" y="16159"/>
                    <a:pt x="21256" y="16159"/>
                    <a:pt x="21256" y="14962"/>
                  </a:cubicBezTo>
                  <a:cubicBezTo>
                    <a:pt x="21256" y="14962"/>
                    <a:pt x="21256" y="14962"/>
                    <a:pt x="21489" y="13466"/>
                  </a:cubicBezTo>
                  <a:cubicBezTo>
                    <a:pt x="21489" y="13466"/>
                    <a:pt x="21489" y="13466"/>
                    <a:pt x="22187" y="13466"/>
                  </a:cubicBezTo>
                  <a:cubicBezTo>
                    <a:pt x="22187" y="13466"/>
                    <a:pt x="22187" y="13466"/>
                    <a:pt x="22886" y="14064"/>
                  </a:cubicBezTo>
                  <a:cubicBezTo>
                    <a:pt x="22886" y="14064"/>
                    <a:pt x="22886" y="14064"/>
                    <a:pt x="24050" y="14064"/>
                  </a:cubicBezTo>
                  <a:cubicBezTo>
                    <a:pt x="24050" y="14064"/>
                    <a:pt x="24050" y="14064"/>
                    <a:pt x="24516" y="14064"/>
                  </a:cubicBezTo>
                  <a:cubicBezTo>
                    <a:pt x="24516" y="14064"/>
                    <a:pt x="24516" y="14064"/>
                    <a:pt x="25681" y="14064"/>
                  </a:cubicBezTo>
                  <a:cubicBezTo>
                    <a:pt x="25681" y="14064"/>
                    <a:pt x="25681" y="14064"/>
                    <a:pt x="27777" y="13166"/>
                  </a:cubicBezTo>
                  <a:cubicBezTo>
                    <a:pt x="27777" y="13166"/>
                    <a:pt x="27777" y="13166"/>
                    <a:pt x="28475" y="12269"/>
                  </a:cubicBezTo>
                  <a:cubicBezTo>
                    <a:pt x="28475" y="12269"/>
                    <a:pt x="28475" y="12269"/>
                    <a:pt x="29174" y="10773"/>
                  </a:cubicBezTo>
                  <a:cubicBezTo>
                    <a:pt x="29174" y="10773"/>
                    <a:pt x="29174" y="10773"/>
                    <a:pt x="29174" y="8379"/>
                  </a:cubicBezTo>
                  <a:cubicBezTo>
                    <a:pt x="29174" y="8379"/>
                    <a:pt x="29174" y="8379"/>
                    <a:pt x="29873" y="8379"/>
                  </a:cubicBezTo>
                  <a:cubicBezTo>
                    <a:pt x="29873" y="8379"/>
                    <a:pt x="29873" y="8379"/>
                    <a:pt x="30571" y="7481"/>
                  </a:cubicBezTo>
                  <a:cubicBezTo>
                    <a:pt x="30571" y="7481"/>
                    <a:pt x="30571" y="7481"/>
                    <a:pt x="31969" y="5984"/>
                  </a:cubicBezTo>
                  <a:cubicBezTo>
                    <a:pt x="31969" y="5984"/>
                    <a:pt x="31969" y="5984"/>
                    <a:pt x="34530" y="5386"/>
                  </a:cubicBezTo>
                  <a:cubicBezTo>
                    <a:pt x="34530" y="5386"/>
                    <a:pt x="34530" y="5386"/>
                    <a:pt x="35462" y="3890"/>
                  </a:cubicBezTo>
                  <a:cubicBezTo>
                    <a:pt x="35462" y="3890"/>
                    <a:pt x="35462" y="3890"/>
                    <a:pt x="36393" y="3291"/>
                  </a:cubicBezTo>
                  <a:cubicBezTo>
                    <a:pt x="36393" y="3291"/>
                    <a:pt x="36393" y="3291"/>
                    <a:pt x="37092" y="2393"/>
                  </a:cubicBezTo>
                  <a:cubicBezTo>
                    <a:pt x="37092" y="2393"/>
                    <a:pt x="37092" y="2393"/>
                    <a:pt x="40818" y="2693"/>
                  </a:cubicBezTo>
                  <a:cubicBezTo>
                    <a:pt x="40818" y="2693"/>
                    <a:pt x="40818" y="2693"/>
                    <a:pt x="41284" y="1197"/>
                  </a:cubicBezTo>
                  <a:cubicBezTo>
                    <a:pt x="41284" y="1197"/>
                    <a:pt x="41284" y="1197"/>
                    <a:pt x="43147" y="0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70" name="Shape 1437">
              <a:extLst>
                <a:ext uri="{FF2B5EF4-FFF2-40B4-BE49-F238E27FC236}">
                  <a16:creationId xmlns:a16="http://schemas.microsoft.com/office/drawing/2014/main" id="{6AA075CD-DE65-8A24-084D-11A6CDB895FB}"/>
                </a:ext>
              </a:extLst>
            </p:cNvPr>
            <p:cNvSpPr/>
            <p:nvPr/>
          </p:nvSpPr>
          <p:spPr>
            <a:xfrm>
              <a:off x="5957637" y="3282926"/>
              <a:ext cx="448593" cy="2850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419" y="71716"/>
                  </a:moveTo>
                  <a:cubicBezTo>
                    <a:pt x="96188" y="71716"/>
                    <a:pt x="96188" y="71716"/>
                    <a:pt x="96188" y="71716"/>
                  </a:cubicBezTo>
                  <a:cubicBezTo>
                    <a:pt x="97724" y="71716"/>
                    <a:pt x="97724" y="71716"/>
                    <a:pt x="97724" y="71716"/>
                  </a:cubicBezTo>
                  <a:cubicBezTo>
                    <a:pt x="100028" y="74100"/>
                    <a:pt x="100028" y="74100"/>
                    <a:pt x="100028" y="74100"/>
                  </a:cubicBezTo>
                  <a:cubicBezTo>
                    <a:pt x="101948" y="77080"/>
                    <a:pt x="101948" y="77080"/>
                    <a:pt x="101948" y="77080"/>
                  </a:cubicBezTo>
                  <a:cubicBezTo>
                    <a:pt x="101948" y="77080"/>
                    <a:pt x="103101" y="77677"/>
                    <a:pt x="103485" y="77677"/>
                  </a:cubicBezTo>
                  <a:cubicBezTo>
                    <a:pt x="103869" y="77677"/>
                    <a:pt x="104253" y="77677"/>
                    <a:pt x="104637" y="77677"/>
                  </a:cubicBezTo>
                  <a:cubicBezTo>
                    <a:pt x="105021" y="77677"/>
                    <a:pt x="106557" y="77677"/>
                    <a:pt x="106557" y="77677"/>
                  </a:cubicBezTo>
                  <a:cubicBezTo>
                    <a:pt x="110398" y="80061"/>
                    <a:pt x="110398" y="80061"/>
                    <a:pt x="110398" y="80061"/>
                  </a:cubicBezTo>
                  <a:cubicBezTo>
                    <a:pt x="112702" y="83042"/>
                    <a:pt x="112702" y="83042"/>
                    <a:pt x="112702" y="83042"/>
                  </a:cubicBezTo>
                  <a:cubicBezTo>
                    <a:pt x="112702" y="85426"/>
                    <a:pt x="112702" y="85426"/>
                    <a:pt x="112702" y="85426"/>
                  </a:cubicBezTo>
                  <a:cubicBezTo>
                    <a:pt x="113470" y="90791"/>
                    <a:pt x="113470" y="90791"/>
                    <a:pt x="113470" y="90791"/>
                  </a:cubicBezTo>
                  <a:cubicBezTo>
                    <a:pt x="114623" y="90791"/>
                    <a:pt x="114623" y="90791"/>
                    <a:pt x="114623" y="90791"/>
                  </a:cubicBezTo>
                  <a:cubicBezTo>
                    <a:pt x="115391" y="90791"/>
                    <a:pt x="115391" y="90791"/>
                    <a:pt x="115391" y="90791"/>
                  </a:cubicBezTo>
                  <a:cubicBezTo>
                    <a:pt x="115391" y="94367"/>
                    <a:pt x="115391" y="94367"/>
                    <a:pt x="115391" y="94367"/>
                  </a:cubicBezTo>
                  <a:cubicBezTo>
                    <a:pt x="116543" y="94367"/>
                    <a:pt x="116543" y="94367"/>
                    <a:pt x="116543" y="94367"/>
                  </a:cubicBezTo>
                  <a:cubicBezTo>
                    <a:pt x="118079" y="96752"/>
                    <a:pt x="118079" y="96752"/>
                    <a:pt x="118079" y="96752"/>
                  </a:cubicBezTo>
                  <a:cubicBezTo>
                    <a:pt x="120000" y="96752"/>
                    <a:pt x="120000" y="96752"/>
                    <a:pt x="120000" y="96752"/>
                  </a:cubicBezTo>
                  <a:cubicBezTo>
                    <a:pt x="118079" y="100924"/>
                    <a:pt x="118079" y="100924"/>
                    <a:pt x="118079" y="100924"/>
                  </a:cubicBezTo>
                  <a:cubicBezTo>
                    <a:pt x="116543" y="102117"/>
                    <a:pt x="116543" y="102117"/>
                    <a:pt x="116543" y="102117"/>
                  </a:cubicBezTo>
                  <a:cubicBezTo>
                    <a:pt x="114623" y="107482"/>
                    <a:pt x="114623" y="107482"/>
                    <a:pt x="114623" y="107482"/>
                  </a:cubicBezTo>
                  <a:cubicBezTo>
                    <a:pt x="112318" y="108674"/>
                    <a:pt x="112318" y="108674"/>
                    <a:pt x="112318" y="108674"/>
                  </a:cubicBezTo>
                  <a:cubicBezTo>
                    <a:pt x="107709" y="108674"/>
                    <a:pt x="107709" y="108674"/>
                    <a:pt x="107709" y="108674"/>
                  </a:cubicBezTo>
                  <a:cubicBezTo>
                    <a:pt x="106941" y="110462"/>
                    <a:pt x="106941" y="110462"/>
                    <a:pt x="106941" y="110462"/>
                  </a:cubicBezTo>
                  <a:cubicBezTo>
                    <a:pt x="103869" y="110462"/>
                    <a:pt x="103869" y="110462"/>
                    <a:pt x="103869" y="110462"/>
                  </a:cubicBezTo>
                  <a:cubicBezTo>
                    <a:pt x="103101" y="114635"/>
                    <a:pt x="103101" y="114635"/>
                    <a:pt x="103101" y="114635"/>
                  </a:cubicBezTo>
                  <a:cubicBezTo>
                    <a:pt x="102717" y="117615"/>
                    <a:pt x="102717" y="117615"/>
                    <a:pt x="102717" y="117615"/>
                  </a:cubicBezTo>
                  <a:cubicBezTo>
                    <a:pt x="101948" y="118808"/>
                    <a:pt x="101948" y="118808"/>
                    <a:pt x="101948" y="118808"/>
                  </a:cubicBezTo>
                  <a:cubicBezTo>
                    <a:pt x="101180" y="120000"/>
                    <a:pt x="101180" y="120000"/>
                    <a:pt x="101180" y="120000"/>
                  </a:cubicBezTo>
                  <a:cubicBezTo>
                    <a:pt x="100028" y="120000"/>
                    <a:pt x="100028" y="120000"/>
                    <a:pt x="100028" y="120000"/>
                  </a:cubicBezTo>
                  <a:cubicBezTo>
                    <a:pt x="98876" y="117019"/>
                    <a:pt x="98876" y="117019"/>
                    <a:pt x="98876" y="117019"/>
                  </a:cubicBezTo>
                  <a:cubicBezTo>
                    <a:pt x="96188" y="115231"/>
                    <a:pt x="96188" y="115231"/>
                    <a:pt x="96188" y="115231"/>
                  </a:cubicBezTo>
                  <a:cubicBezTo>
                    <a:pt x="94651" y="112846"/>
                    <a:pt x="94651" y="112846"/>
                    <a:pt x="94651" y="112846"/>
                  </a:cubicBezTo>
                  <a:cubicBezTo>
                    <a:pt x="94651" y="111654"/>
                    <a:pt x="94651" y="111654"/>
                    <a:pt x="94651" y="111654"/>
                  </a:cubicBezTo>
                  <a:cubicBezTo>
                    <a:pt x="94651" y="109866"/>
                    <a:pt x="94651" y="109866"/>
                    <a:pt x="94651" y="109866"/>
                  </a:cubicBezTo>
                  <a:cubicBezTo>
                    <a:pt x="94651" y="107482"/>
                    <a:pt x="94651" y="107482"/>
                    <a:pt x="94651" y="107482"/>
                  </a:cubicBezTo>
                  <a:cubicBezTo>
                    <a:pt x="94651" y="106289"/>
                    <a:pt x="94651" y="106289"/>
                    <a:pt x="94651" y="106289"/>
                  </a:cubicBezTo>
                  <a:cubicBezTo>
                    <a:pt x="94651" y="101521"/>
                    <a:pt x="94651" y="101521"/>
                    <a:pt x="94651" y="101521"/>
                  </a:cubicBezTo>
                  <a:cubicBezTo>
                    <a:pt x="94651" y="100328"/>
                    <a:pt x="94651" y="100328"/>
                    <a:pt x="94651" y="100328"/>
                  </a:cubicBezTo>
                  <a:cubicBezTo>
                    <a:pt x="94651" y="97348"/>
                    <a:pt x="94651" y="97348"/>
                    <a:pt x="94651" y="97348"/>
                  </a:cubicBezTo>
                  <a:cubicBezTo>
                    <a:pt x="92731" y="93175"/>
                    <a:pt x="92731" y="93175"/>
                    <a:pt x="92731" y="93175"/>
                  </a:cubicBezTo>
                  <a:cubicBezTo>
                    <a:pt x="91579" y="91387"/>
                    <a:pt x="91579" y="91387"/>
                    <a:pt x="91579" y="91387"/>
                  </a:cubicBezTo>
                  <a:cubicBezTo>
                    <a:pt x="91579" y="89598"/>
                    <a:pt x="91579" y="89598"/>
                    <a:pt x="91579" y="89598"/>
                  </a:cubicBezTo>
                  <a:cubicBezTo>
                    <a:pt x="91579" y="88406"/>
                    <a:pt x="91579" y="88406"/>
                    <a:pt x="91579" y="88406"/>
                  </a:cubicBezTo>
                  <a:cubicBezTo>
                    <a:pt x="92731" y="86022"/>
                    <a:pt x="92731" y="86022"/>
                    <a:pt x="92731" y="86022"/>
                  </a:cubicBezTo>
                  <a:cubicBezTo>
                    <a:pt x="94651" y="85426"/>
                    <a:pt x="94651" y="85426"/>
                    <a:pt x="94651" y="85426"/>
                  </a:cubicBezTo>
                  <a:cubicBezTo>
                    <a:pt x="96188" y="83042"/>
                    <a:pt x="96188" y="83042"/>
                    <a:pt x="96188" y="83042"/>
                  </a:cubicBezTo>
                  <a:lnTo>
                    <a:pt x="96188" y="80061"/>
                  </a:lnTo>
                  <a:cubicBezTo>
                    <a:pt x="95419" y="74696"/>
                    <a:pt x="95419" y="74696"/>
                    <a:pt x="95419" y="74696"/>
                  </a:cubicBezTo>
                  <a:cubicBezTo>
                    <a:pt x="95419" y="73504"/>
                    <a:pt x="95419" y="73504"/>
                    <a:pt x="95419" y="73504"/>
                  </a:cubicBezTo>
                  <a:cubicBezTo>
                    <a:pt x="95419" y="71716"/>
                    <a:pt x="95419" y="71716"/>
                    <a:pt x="95419" y="71716"/>
                  </a:cubicBezTo>
                  <a:close/>
                  <a:moveTo>
                    <a:pt x="70375" y="46863"/>
                  </a:moveTo>
                  <a:lnTo>
                    <a:pt x="71729" y="46863"/>
                  </a:lnTo>
                  <a:lnTo>
                    <a:pt x="72631" y="46863"/>
                  </a:lnTo>
                  <a:lnTo>
                    <a:pt x="73533" y="48283"/>
                  </a:lnTo>
                  <a:lnTo>
                    <a:pt x="74435" y="50413"/>
                  </a:lnTo>
                  <a:lnTo>
                    <a:pt x="74435" y="52544"/>
                  </a:lnTo>
                  <a:lnTo>
                    <a:pt x="72631" y="53964"/>
                  </a:lnTo>
                  <a:lnTo>
                    <a:pt x="71729" y="52544"/>
                  </a:lnTo>
                  <a:lnTo>
                    <a:pt x="71729" y="50413"/>
                  </a:lnTo>
                  <a:lnTo>
                    <a:pt x="70375" y="48993"/>
                  </a:lnTo>
                  <a:lnTo>
                    <a:pt x="70375" y="48283"/>
                  </a:lnTo>
                  <a:close/>
                  <a:moveTo>
                    <a:pt x="78947" y="43313"/>
                  </a:moveTo>
                  <a:lnTo>
                    <a:pt x="80300" y="43313"/>
                  </a:lnTo>
                  <a:lnTo>
                    <a:pt x="81654" y="45443"/>
                  </a:lnTo>
                  <a:lnTo>
                    <a:pt x="82556" y="46863"/>
                  </a:lnTo>
                  <a:lnTo>
                    <a:pt x="84361" y="48283"/>
                  </a:lnTo>
                  <a:lnTo>
                    <a:pt x="84361" y="46863"/>
                  </a:lnTo>
                  <a:lnTo>
                    <a:pt x="86616" y="46863"/>
                  </a:lnTo>
                  <a:lnTo>
                    <a:pt x="87969" y="46863"/>
                  </a:lnTo>
                  <a:lnTo>
                    <a:pt x="89774" y="48994"/>
                  </a:lnTo>
                  <a:lnTo>
                    <a:pt x="92932" y="52544"/>
                  </a:lnTo>
                  <a:lnTo>
                    <a:pt x="92932" y="56094"/>
                  </a:lnTo>
                  <a:lnTo>
                    <a:pt x="91578" y="58224"/>
                  </a:lnTo>
                  <a:lnTo>
                    <a:pt x="90225" y="58224"/>
                  </a:lnTo>
                  <a:lnTo>
                    <a:pt x="88872" y="58224"/>
                  </a:lnTo>
                  <a:lnTo>
                    <a:pt x="88872" y="58934"/>
                  </a:lnTo>
                  <a:lnTo>
                    <a:pt x="85714" y="58934"/>
                  </a:lnTo>
                  <a:lnTo>
                    <a:pt x="84361" y="58934"/>
                  </a:lnTo>
                  <a:lnTo>
                    <a:pt x="83909" y="58934"/>
                  </a:lnTo>
                  <a:lnTo>
                    <a:pt x="83007" y="56804"/>
                  </a:lnTo>
                  <a:lnTo>
                    <a:pt x="82556" y="53964"/>
                  </a:lnTo>
                  <a:lnTo>
                    <a:pt x="83007" y="51124"/>
                  </a:lnTo>
                  <a:lnTo>
                    <a:pt x="80751" y="51124"/>
                  </a:lnTo>
                  <a:lnTo>
                    <a:pt x="78947" y="50413"/>
                  </a:lnTo>
                  <a:lnTo>
                    <a:pt x="78947" y="48283"/>
                  </a:lnTo>
                  <a:lnTo>
                    <a:pt x="78947" y="46863"/>
                  </a:lnTo>
                  <a:lnTo>
                    <a:pt x="78947" y="44733"/>
                  </a:lnTo>
                  <a:close/>
                  <a:moveTo>
                    <a:pt x="65864" y="37633"/>
                  </a:moveTo>
                  <a:lnTo>
                    <a:pt x="66766" y="37633"/>
                  </a:lnTo>
                  <a:lnTo>
                    <a:pt x="69473" y="37633"/>
                  </a:lnTo>
                  <a:lnTo>
                    <a:pt x="71728" y="37633"/>
                  </a:lnTo>
                  <a:lnTo>
                    <a:pt x="72179" y="40473"/>
                  </a:lnTo>
                  <a:lnTo>
                    <a:pt x="77142" y="40473"/>
                  </a:lnTo>
                  <a:lnTo>
                    <a:pt x="74886" y="42603"/>
                  </a:lnTo>
                  <a:lnTo>
                    <a:pt x="74435" y="43313"/>
                  </a:lnTo>
                  <a:lnTo>
                    <a:pt x="74435" y="41893"/>
                  </a:lnTo>
                  <a:lnTo>
                    <a:pt x="73082" y="41893"/>
                  </a:lnTo>
                  <a:lnTo>
                    <a:pt x="72179" y="41893"/>
                  </a:lnTo>
                  <a:lnTo>
                    <a:pt x="70826" y="41893"/>
                  </a:lnTo>
                  <a:lnTo>
                    <a:pt x="69924" y="41893"/>
                  </a:lnTo>
                  <a:lnTo>
                    <a:pt x="69022" y="41893"/>
                  </a:lnTo>
                  <a:lnTo>
                    <a:pt x="67668" y="41893"/>
                  </a:lnTo>
                  <a:lnTo>
                    <a:pt x="65864" y="41183"/>
                  </a:lnTo>
                  <a:lnTo>
                    <a:pt x="65864" y="40473"/>
                  </a:lnTo>
                  <a:lnTo>
                    <a:pt x="65864" y="39053"/>
                  </a:lnTo>
                  <a:close/>
                  <a:moveTo>
                    <a:pt x="47819" y="20591"/>
                  </a:moveTo>
                  <a:lnTo>
                    <a:pt x="49623" y="20591"/>
                  </a:lnTo>
                  <a:lnTo>
                    <a:pt x="50526" y="20591"/>
                  </a:lnTo>
                  <a:lnTo>
                    <a:pt x="51428" y="21301"/>
                  </a:lnTo>
                  <a:lnTo>
                    <a:pt x="51879" y="22721"/>
                  </a:lnTo>
                  <a:lnTo>
                    <a:pt x="53232" y="26272"/>
                  </a:lnTo>
                  <a:lnTo>
                    <a:pt x="54586" y="26272"/>
                  </a:lnTo>
                  <a:lnTo>
                    <a:pt x="55488" y="29822"/>
                  </a:lnTo>
                  <a:lnTo>
                    <a:pt x="55488" y="32662"/>
                  </a:lnTo>
                  <a:lnTo>
                    <a:pt x="55488" y="34793"/>
                  </a:lnTo>
                  <a:lnTo>
                    <a:pt x="54135" y="34793"/>
                  </a:lnTo>
                  <a:lnTo>
                    <a:pt x="52781" y="32662"/>
                  </a:lnTo>
                  <a:lnTo>
                    <a:pt x="51879" y="31242"/>
                  </a:lnTo>
                  <a:lnTo>
                    <a:pt x="49623" y="32662"/>
                  </a:lnTo>
                  <a:lnTo>
                    <a:pt x="47819" y="33372"/>
                  </a:lnTo>
                  <a:lnTo>
                    <a:pt x="46466" y="31952"/>
                  </a:lnTo>
                  <a:lnTo>
                    <a:pt x="45563" y="29822"/>
                  </a:lnTo>
                  <a:lnTo>
                    <a:pt x="43308" y="27692"/>
                  </a:lnTo>
                  <a:lnTo>
                    <a:pt x="43308" y="25562"/>
                  </a:lnTo>
                  <a:lnTo>
                    <a:pt x="43308" y="22721"/>
                  </a:lnTo>
                  <a:lnTo>
                    <a:pt x="44661" y="22721"/>
                  </a:lnTo>
                  <a:lnTo>
                    <a:pt x="46014" y="22721"/>
                  </a:lnTo>
                  <a:lnTo>
                    <a:pt x="46014" y="21301"/>
                  </a:lnTo>
                  <a:close/>
                  <a:moveTo>
                    <a:pt x="3157" y="6390"/>
                  </a:moveTo>
                  <a:lnTo>
                    <a:pt x="3157" y="8520"/>
                  </a:lnTo>
                  <a:lnTo>
                    <a:pt x="3157" y="9941"/>
                  </a:lnTo>
                  <a:lnTo>
                    <a:pt x="2255" y="11361"/>
                  </a:lnTo>
                  <a:lnTo>
                    <a:pt x="1804" y="12781"/>
                  </a:lnTo>
                  <a:lnTo>
                    <a:pt x="1804" y="15621"/>
                  </a:lnTo>
                  <a:lnTo>
                    <a:pt x="0" y="14201"/>
                  </a:lnTo>
                  <a:lnTo>
                    <a:pt x="0" y="12781"/>
                  </a:lnTo>
                  <a:lnTo>
                    <a:pt x="0" y="11361"/>
                  </a:lnTo>
                  <a:lnTo>
                    <a:pt x="1804" y="8520"/>
                  </a:lnTo>
                  <a:close/>
                  <a:moveTo>
                    <a:pt x="14887" y="0"/>
                  </a:moveTo>
                  <a:lnTo>
                    <a:pt x="16240" y="0"/>
                  </a:lnTo>
                  <a:lnTo>
                    <a:pt x="19849" y="0"/>
                  </a:lnTo>
                  <a:lnTo>
                    <a:pt x="21202" y="0"/>
                  </a:lnTo>
                  <a:lnTo>
                    <a:pt x="22556" y="3550"/>
                  </a:lnTo>
                  <a:lnTo>
                    <a:pt x="22556" y="4260"/>
                  </a:lnTo>
                  <a:lnTo>
                    <a:pt x="22556" y="6390"/>
                  </a:lnTo>
                  <a:lnTo>
                    <a:pt x="22105" y="8520"/>
                  </a:lnTo>
                  <a:lnTo>
                    <a:pt x="22105" y="9230"/>
                  </a:lnTo>
                  <a:lnTo>
                    <a:pt x="20751" y="11360"/>
                  </a:lnTo>
                  <a:lnTo>
                    <a:pt x="19849" y="11360"/>
                  </a:lnTo>
                  <a:lnTo>
                    <a:pt x="18496" y="11360"/>
                  </a:lnTo>
                  <a:lnTo>
                    <a:pt x="17593" y="11360"/>
                  </a:lnTo>
                  <a:lnTo>
                    <a:pt x="15338" y="9230"/>
                  </a:lnTo>
                  <a:lnTo>
                    <a:pt x="14887" y="9230"/>
                  </a:lnTo>
                  <a:lnTo>
                    <a:pt x="12631" y="6390"/>
                  </a:lnTo>
                  <a:lnTo>
                    <a:pt x="12631" y="2840"/>
                  </a:lnTo>
                  <a:lnTo>
                    <a:pt x="12631" y="142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</p:grpSp>
      <p:pic>
        <p:nvPicPr>
          <p:cNvPr id="74" name="Picture 73" descr="The Commonwealth Fund logo">
            <a:extLst>
              <a:ext uri="{FF2B5EF4-FFF2-40B4-BE49-F238E27FC236}">
                <a16:creationId xmlns:a16="http://schemas.microsoft.com/office/drawing/2014/main" id="{2D0D0BF8-A413-6CCD-68DC-DAD2919CD4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28"/>
          <a:stretch/>
        </p:blipFill>
        <p:spPr>
          <a:xfrm>
            <a:off x="167017" y="5477484"/>
            <a:ext cx="1989458" cy="639208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57A555-64AB-687C-2BE7-523D4978B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87236" y="378620"/>
            <a:ext cx="8868152" cy="471174"/>
          </a:xfrm>
        </p:spPr>
        <p:txBody>
          <a:bodyPr/>
          <a:lstStyle/>
          <a:p>
            <a:r>
              <a:rPr lang="en-US" dirty="0"/>
              <a:t>Perinatal Health Priorities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60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8E5B9-48C2-587B-C84D-79FCA62A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/>
          <a:p>
            <a:fld id="{9643CB44-35A9-4DB7-BB40-9E56F059E53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AA6E4-2F86-4163-1B7F-35611838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392"/>
            <a:ext cx="10515600" cy="979007"/>
          </a:xfrm>
        </p:spPr>
        <p:txBody>
          <a:bodyPr>
            <a:normAutofit/>
          </a:bodyPr>
          <a:lstStyle/>
          <a:p>
            <a:r>
              <a:rPr lang="en-US"/>
              <a:t>Medicaid Coverage of Key Perinatal Health Services</a:t>
            </a:r>
          </a:p>
        </p:txBody>
      </p:sp>
      <p:sp>
        <p:nvSpPr>
          <p:cNvPr id="200" name="Text Placeholder 199">
            <a:extLst>
              <a:ext uri="{FF2B5EF4-FFF2-40B4-BE49-F238E27FC236}">
                <a16:creationId xmlns:a16="http://schemas.microsoft.com/office/drawing/2014/main" id="{E91D62F8-7C04-8AE1-D973-AA741667AF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413" y="5908675"/>
            <a:ext cx="8416925" cy="617538"/>
          </a:xfrm>
        </p:spPr>
        <p:txBody>
          <a:bodyPr/>
          <a:lstStyle/>
          <a:p>
            <a:r>
              <a:rPr lang="en-US"/>
              <a:t>Johnson, R., Eldridge, G. N., Khanal, P., &amp; </a:t>
            </a:r>
            <a:r>
              <a:rPr lang="en-US" err="1"/>
              <a:t>Zephyrin</a:t>
            </a:r>
            <a:r>
              <a:rPr lang="en-US"/>
              <a:t>, L. C. (2023, November). </a:t>
            </a:r>
            <a:r>
              <a:rPr lang="en-US" i="1"/>
              <a:t>State policies to improve perinatal health outcomes</a:t>
            </a:r>
            <a:r>
              <a:rPr lang="en-US"/>
              <a:t>. Commonwealth Fund.  </a:t>
            </a:r>
            <a:r>
              <a:rPr lang="en-US">
                <a:hlinkClick r:id="rId3"/>
              </a:rPr>
              <a:t>https://doi.org/10.26099/x0x0-gt30</a:t>
            </a:r>
            <a:r>
              <a:rPr lang="en-US"/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4D0929-7405-94E0-2A06-79CAD9CCF92E}"/>
              </a:ext>
            </a:extLst>
          </p:cNvPr>
          <p:cNvSpPr txBox="1"/>
          <p:nvPr/>
        </p:nvSpPr>
        <p:spPr>
          <a:xfrm>
            <a:off x="838201" y="1777454"/>
            <a:ext cx="4991602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200" b="1">
                <a:solidFill>
                  <a:srgbClr val="7CBD9D"/>
                </a:solidFill>
                <a:effectLst/>
              </a:rPr>
              <a:t>Postpartum Coverage Extension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>
                <a:effectLst/>
              </a:rPr>
              <a:t>Most states have taken up the option to extend Medicaid eligibility until one year after delivery or when the pregnancy ends.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Medicaid must cover pregnant individuals with incomes at or below 138% of the federal poverty level through 60 days post-partum</a:t>
            </a:r>
            <a:r>
              <a:rPr lang="en-US" sz="1600">
                <a:effectLst/>
              </a:rPr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Wisconsin has a pending 1115 waiver to extend postpartum coverage from 2 to 3 months.  Arkansas’ governor does not support expanding postpartum coverage.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AF240F91-2864-2939-5F62-3E98381FC8FC}"/>
              </a:ext>
            </a:extLst>
          </p:cNvPr>
          <p:cNvGrpSpPr/>
          <p:nvPr/>
        </p:nvGrpSpPr>
        <p:grpSpPr>
          <a:xfrm>
            <a:off x="5829802" y="5345302"/>
            <a:ext cx="8760342" cy="994901"/>
            <a:chOff x="5829802" y="5299582"/>
            <a:chExt cx="8760342" cy="994901"/>
          </a:xfrm>
        </p:grpSpPr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CC32B34C-CA6B-0BFD-CD7E-B8D564AA9F01}"/>
                </a:ext>
              </a:extLst>
            </p:cNvPr>
            <p:cNvSpPr txBox="1"/>
            <p:nvPr/>
          </p:nvSpPr>
          <p:spPr>
            <a:xfrm>
              <a:off x="5923159" y="5299582"/>
              <a:ext cx="6512864" cy="658235"/>
            </a:xfrm>
            <a:prstGeom prst="rect">
              <a:avLst/>
            </a:prstGeom>
            <a:noFill/>
          </p:spPr>
          <p:txBody>
            <a:bodyPr wrap="square" numCol="2" rtlCol="0">
              <a:noAutofit/>
            </a:bodyPr>
            <a:lstStyle/>
            <a:p>
              <a:pPr>
                <a:spcBef>
                  <a:spcPts val="400"/>
                </a:spcBef>
              </a:pPr>
              <a:r>
                <a:rPr lang="en-US" sz="1200"/>
                <a:t>State Plan Amendment Approved</a:t>
              </a:r>
            </a:p>
            <a:p>
              <a:pPr>
                <a:spcBef>
                  <a:spcPts val="400"/>
                </a:spcBef>
              </a:pPr>
              <a:r>
                <a:rPr lang="en-US" sz="1200"/>
                <a:t>Legislation Proposed</a:t>
              </a:r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E9260ECF-AA5D-AF72-B81B-36E9F1AD851B}"/>
                </a:ext>
              </a:extLst>
            </p:cNvPr>
            <p:cNvSpPr/>
            <p:nvPr/>
          </p:nvSpPr>
          <p:spPr>
            <a:xfrm>
              <a:off x="5829802" y="5365816"/>
              <a:ext cx="118227" cy="1182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57B4127A-A0F4-1935-4213-0ECFBC7EA84E}"/>
                </a:ext>
              </a:extLst>
            </p:cNvPr>
            <p:cNvSpPr/>
            <p:nvPr/>
          </p:nvSpPr>
          <p:spPr>
            <a:xfrm>
              <a:off x="5829802" y="5612994"/>
              <a:ext cx="118227" cy="118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2B4D7780-D56C-D379-DEFC-75AED927AA85}"/>
                </a:ext>
              </a:extLst>
            </p:cNvPr>
            <p:cNvSpPr/>
            <p:nvPr/>
          </p:nvSpPr>
          <p:spPr>
            <a:xfrm>
              <a:off x="8660088" y="5365816"/>
              <a:ext cx="118227" cy="1182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CA2BD529-C722-F906-5FBA-F032A6FC73DE}"/>
                </a:ext>
              </a:extLst>
            </p:cNvPr>
            <p:cNvSpPr/>
            <p:nvPr/>
          </p:nvSpPr>
          <p:spPr>
            <a:xfrm>
              <a:off x="8660088" y="5612994"/>
              <a:ext cx="118227" cy="11822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6032A4-5136-273E-FAD1-D5AD974608F3}"/>
                </a:ext>
              </a:extLst>
            </p:cNvPr>
            <p:cNvSpPr txBox="1"/>
            <p:nvPr/>
          </p:nvSpPr>
          <p:spPr>
            <a:xfrm>
              <a:off x="8762695" y="5299582"/>
              <a:ext cx="5827449" cy="994901"/>
            </a:xfrm>
            <a:prstGeom prst="rect">
              <a:avLst/>
            </a:prstGeom>
            <a:noFill/>
          </p:spPr>
          <p:txBody>
            <a:bodyPr wrap="square" numCol="1" rtlCol="0">
              <a:noAutofit/>
            </a:bodyPr>
            <a:lstStyle/>
            <a:p>
              <a:pPr>
                <a:spcBef>
                  <a:spcPts val="400"/>
                </a:spcBef>
              </a:pPr>
              <a:r>
                <a:rPr lang="en-US" sz="1200"/>
                <a:t>Section 1115 Waiver Approved</a:t>
              </a:r>
            </a:p>
            <a:p>
              <a:pPr>
                <a:spcBef>
                  <a:spcPts val="400"/>
                </a:spcBef>
              </a:pPr>
              <a:r>
                <a:rPr lang="en-US" sz="1200"/>
                <a:t>Pending Section 1115 Waiver for Limited Extension</a:t>
              </a:r>
            </a:p>
            <a:p>
              <a:pPr>
                <a:spcBef>
                  <a:spcPts val="400"/>
                </a:spcBef>
              </a:pPr>
              <a:r>
                <a:rPr lang="en-US" sz="1200"/>
                <a:t>Legislation Did Not Advance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F4A0E8-7C0F-A110-D219-EEA9CC806D99}"/>
                </a:ext>
              </a:extLst>
            </p:cNvPr>
            <p:cNvSpPr/>
            <p:nvPr/>
          </p:nvSpPr>
          <p:spPr>
            <a:xfrm>
              <a:off x="8660088" y="5839590"/>
              <a:ext cx="118227" cy="1182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pic>
        <p:nvPicPr>
          <p:cNvPr id="206" name="Picture 205" descr="The Commonwealth Fund logo">
            <a:extLst>
              <a:ext uri="{FF2B5EF4-FFF2-40B4-BE49-F238E27FC236}">
                <a16:creationId xmlns:a16="http://schemas.microsoft.com/office/drawing/2014/main" id="{BDA65CB7-47C5-BDE5-69B0-AFB02F4F32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28"/>
          <a:stretch/>
        </p:blipFill>
        <p:spPr>
          <a:xfrm>
            <a:off x="167017" y="5477484"/>
            <a:ext cx="1989458" cy="639208"/>
          </a:xfrm>
          <a:prstGeom prst="rect">
            <a:avLst/>
          </a:prstGeom>
        </p:spPr>
      </p:pic>
      <p:pic>
        <p:nvPicPr>
          <p:cNvPr id="15" name="Picture 14" descr="A map of the united states&#10;&#10;Description automatically generated">
            <a:extLst>
              <a:ext uri="{FF2B5EF4-FFF2-40B4-BE49-F238E27FC236}">
                <a16:creationId xmlns:a16="http://schemas.microsoft.com/office/drawing/2014/main" id="{6363E5EF-FE48-2906-916F-8E6122DED3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7550" r="12028" b="15765"/>
          <a:stretch/>
        </p:blipFill>
        <p:spPr>
          <a:xfrm>
            <a:off x="6028431" y="1679078"/>
            <a:ext cx="5281814" cy="339579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B06E99D-C4A3-E8CB-1E74-A97EE9FA4D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87236" y="378620"/>
            <a:ext cx="8868152" cy="471174"/>
          </a:xfrm>
        </p:spPr>
        <p:txBody>
          <a:bodyPr/>
          <a:lstStyle/>
          <a:p>
            <a:r>
              <a:rPr lang="en-US" dirty="0"/>
              <a:t>Perinatal Health Priorities</a:t>
            </a:r>
          </a:p>
        </p:txBody>
      </p:sp>
    </p:spTree>
    <p:extLst>
      <p:ext uri="{BB962C8B-B14F-4D97-AF65-F5344CB8AC3E}">
        <p14:creationId xmlns:p14="http://schemas.microsoft.com/office/powerpoint/2010/main" val="2942379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4785413-8C9E-3F68-5180-976A8EFD10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87236" y="378620"/>
            <a:ext cx="8866564" cy="471174"/>
          </a:xfrm>
        </p:spPr>
        <p:txBody>
          <a:bodyPr/>
          <a:lstStyle/>
          <a:p>
            <a:r>
              <a:rPr lang="en-US"/>
              <a:t>Perinatal Health Priorities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565CFE3-05E1-9F89-FD79-A98BAEDE2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392"/>
            <a:ext cx="10515600" cy="979007"/>
          </a:xfrm>
        </p:spPr>
        <p:txBody>
          <a:bodyPr>
            <a:normAutofit fontScale="90000"/>
          </a:bodyPr>
          <a:lstStyle/>
          <a:p>
            <a:r>
              <a:rPr lang="en-US"/>
              <a:t>2023 Priority Topics (Ranked) in Women, Gender, &amp; Maternal Health by Medicaid Stakeholder Group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63C8813-5F42-A2C1-1204-B8A813EA91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413" y="5908675"/>
            <a:ext cx="8416925" cy="617538"/>
          </a:xfrm>
        </p:spPr>
        <p:txBody>
          <a:bodyPr/>
          <a:lstStyle/>
          <a:p>
            <a:r>
              <a:rPr lang="en-US"/>
              <a:t>Institute for Medicaid Innovation. (2023). </a:t>
            </a:r>
            <a:r>
              <a:rPr lang="en-US" i="1"/>
              <a:t>Women, Gender, and Maternal Health Priority Topics in Medicaid: Results from National Survey and Focus Groups.</a:t>
            </a:r>
            <a:r>
              <a:rPr lang="en-US"/>
              <a:t> Washington, D.C. </a:t>
            </a:r>
            <a:r>
              <a:rPr lang="en-US">
                <a:hlinkClick r:id="rId3"/>
              </a:rPr>
              <a:t>https://medicaidinnovation.org/wp-content/uploads/2023/04/IMI-Issue-Brief_WGH-Survey_FINAL.pdf</a:t>
            </a:r>
            <a:r>
              <a:rPr lang="en-US"/>
              <a:t> </a:t>
            </a:r>
          </a:p>
          <a:p>
            <a:r>
              <a:rPr lang="en-US"/>
              <a:t>*Refers to individuals and organizations with expertise in women, gender, and maternal health as it relates to Medicaid policy. </a:t>
            </a:r>
            <a:br>
              <a:rPr lang="en-US"/>
            </a:br>
            <a:r>
              <a:rPr lang="en-US"/>
              <a:t>They represent many sectors including research, clinical practice, trade associations, advocacy, and community-based organizations.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ACCDE99F-4E38-D296-9FAE-826EA4086527}"/>
              </a:ext>
            </a:extLst>
          </p:cNvPr>
          <p:cNvSpPr txBox="1">
            <a:spLocks/>
          </p:cNvSpPr>
          <p:nvPr/>
        </p:nvSpPr>
        <p:spPr>
          <a:xfrm>
            <a:off x="9122664" y="62380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88E17D-8631-46BB-A56F-973E5B995348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3A415DD-584D-4251-E91A-899D8B030E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895" r="758" b="21603"/>
          <a:stretch/>
        </p:blipFill>
        <p:spPr>
          <a:xfrm>
            <a:off x="838200" y="1933010"/>
            <a:ext cx="8825023" cy="386306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994EC41-6615-B005-32E8-85BCF616CF51}"/>
              </a:ext>
            </a:extLst>
          </p:cNvPr>
          <p:cNvSpPr/>
          <p:nvPr/>
        </p:nvSpPr>
        <p:spPr>
          <a:xfrm>
            <a:off x="786683" y="2564830"/>
            <a:ext cx="8928055" cy="43313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987B83-729B-58A5-AF08-10378C9D8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4561" y="2418347"/>
            <a:ext cx="1881303" cy="2434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33111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59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0AB8F05-6217-6534-61D5-A2FBBACE9D01}"/>
              </a:ext>
            </a:extLst>
          </p:cNvPr>
          <p:cNvSpPr/>
          <p:nvPr/>
        </p:nvSpPr>
        <p:spPr>
          <a:xfrm>
            <a:off x="838200" y="4081901"/>
            <a:ext cx="10515600" cy="1356295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FC008BB-E1B8-1D62-6375-532E2D0D26DD}"/>
              </a:ext>
            </a:extLst>
          </p:cNvPr>
          <p:cNvSpPr/>
          <p:nvPr/>
        </p:nvSpPr>
        <p:spPr>
          <a:xfrm>
            <a:off x="1477818" y="3404525"/>
            <a:ext cx="9033164" cy="1356295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0FF95B5A-F93E-48CE-B5BD-D4A0C678D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218"/>
            <a:ext cx="10515600" cy="836888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IMI Strategic Priorities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11401CB-AB73-47CB-5F48-0EA2AAAFA7B7}"/>
              </a:ext>
            </a:extLst>
          </p:cNvPr>
          <p:cNvSpPr txBox="1">
            <a:spLocks/>
          </p:cNvSpPr>
          <p:nvPr/>
        </p:nvSpPr>
        <p:spPr>
          <a:xfrm>
            <a:off x="9122664" y="62380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88E17D-8631-46BB-A56F-973E5B99534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3C55B6-B106-96AA-E109-CA2105892A6B}"/>
              </a:ext>
            </a:extLst>
          </p:cNvPr>
          <p:cNvSpPr/>
          <p:nvPr/>
        </p:nvSpPr>
        <p:spPr>
          <a:xfrm>
            <a:off x="1838036" y="2631988"/>
            <a:ext cx="1588654" cy="158865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6F2589-080D-7633-8FCA-FB537EC79815}"/>
              </a:ext>
            </a:extLst>
          </p:cNvPr>
          <p:cNvSpPr/>
          <p:nvPr/>
        </p:nvSpPr>
        <p:spPr>
          <a:xfrm>
            <a:off x="4055994" y="2631988"/>
            <a:ext cx="1588654" cy="158865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3251D3-39F5-0EEA-A181-54EB4768DAB8}"/>
              </a:ext>
            </a:extLst>
          </p:cNvPr>
          <p:cNvSpPr/>
          <p:nvPr/>
        </p:nvSpPr>
        <p:spPr>
          <a:xfrm>
            <a:off x="6273952" y="2631988"/>
            <a:ext cx="1588654" cy="158865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C9608B-5F47-0159-5F05-094C600073CE}"/>
              </a:ext>
            </a:extLst>
          </p:cNvPr>
          <p:cNvSpPr/>
          <p:nvPr/>
        </p:nvSpPr>
        <p:spPr>
          <a:xfrm>
            <a:off x="8491910" y="2631988"/>
            <a:ext cx="1588654" cy="158865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8CEFB2-988E-1A31-3A37-C8A764A2BDE3}"/>
              </a:ext>
            </a:extLst>
          </p:cNvPr>
          <p:cNvSpPr/>
          <p:nvPr/>
        </p:nvSpPr>
        <p:spPr>
          <a:xfrm>
            <a:off x="1935018" y="2735809"/>
            <a:ext cx="1386381" cy="1386381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E705A5-E7B4-A86C-10FB-DC975CBEF2E7}"/>
              </a:ext>
            </a:extLst>
          </p:cNvPr>
          <p:cNvSpPr/>
          <p:nvPr/>
        </p:nvSpPr>
        <p:spPr>
          <a:xfrm>
            <a:off x="4152976" y="2735809"/>
            <a:ext cx="1386381" cy="1386381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31AE22-D2E5-758A-468A-EFAC42964189}"/>
              </a:ext>
            </a:extLst>
          </p:cNvPr>
          <p:cNvSpPr/>
          <p:nvPr/>
        </p:nvSpPr>
        <p:spPr>
          <a:xfrm>
            <a:off x="6370934" y="2735809"/>
            <a:ext cx="1386381" cy="1386381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70AB7F-B183-DB07-2122-80DEB22F566D}"/>
              </a:ext>
            </a:extLst>
          </p:cNvPr>
          <p:cNvSpPr/>
          <p:nvPr/>
        </p:nvSpPr>
        <p:spPr>
          <a:xfrm>
            <a:off x="8588892" y="2735809"/>
            <a:ext cx="1386381" cy="1386381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Plant with solid fill">
            <a:extLst>
              <a:ext uri="{FF2B5EF4-FFF2-40B4-BE49-F238E27FC236}">
                <a16:creationId xmlns:a16="http://schemas.microsoft.com/office/drawing/2014/main" id="{CF771566-0BE8-6667-0916-EC18785AD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1001" y="2947325"/>
            <a:ext cx="914400" cy="914400"/>
          </a:xfrm>
          <a:prstGeom prst="rect">
            <a:avLst/>
          </a:prstGeom>
        </p:spPr>
      </p:pic>
      <p:pic>
        <p:nvPicPr>
          <p:cNvPr id="17" name="Graphic 16" descr="Bar chart with solid fill">
            <a:extLst>
              <a:ext uri="{FF2B5EF4-FFF2-40B4-BE49-F238E27FC236}">
                <a16:creationId xmlns:a16="http://schemas.microsoft.com/office/drawing/2014/main" id="{5EDD8684-12AB-0038-D49B-22C1F7DF4E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06924" y="2971800"/>
            <a:ext cx="914400" cy="914400"/>
          </a:xfrm>
          <a:prstGeom prst="rect">
            <a:avLst/>
          </a:prstGeom>
        </p:spPr>
      </p:pic>
      <p:pic>
        <p:nvPicPr>
          <p:cNvPr id="19" name="Graphic 18" descr="Woman with kid with solid fill">
            <a:extLst>
              <a:ext uri="{FF2B5EF4-FFF2-40B4-BE49-F238E27FC236}">
                <a16:creationId xmlns:a16="http://schemas.microsoft.com/office/drawing/2014/main" id="{6D49A045-323D-B11A-8641-61DAB3F73D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09748" y="2955364"/>
            <a:ext cx="914400" cy="914400"/>
          </a:xfrm>
          <a:prstGeom prst="rect">
            <a:avLst/>
          </a:prstGeom>
        </p:spPr>
      </p:pic>
      <p:pic>
        <p:nvPicPr>
          <p:cNvPr id="21" name="Graphic 20" descr="Clipboard Partially Checked with solid fill">
            <a:extLst>
              <a:ext uri="{FF2B5EF4-FFF2-40B4-BE49-F238E27FC236}">
                <a16:creationId xmlns:a16="http://schemas.microsoft.com/office/drawing/2014/main" id="{A14D7289-A01D-0068-B50F-5F34C3B1A6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89421" y="2964691"/>
            <a:ext cx="914400" cy="91440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B00586-1992-2C6B-8187-8B72411E7CCA}"/>
              </a:ext>
            </a:extLst>
          </p:cNvPr>
          <p:cNvSpPr/>
          <p:nvPr/>
        </p:nvSpPr>
        <p:spPr>
          <a:xfrm>
            <a:off x="1570644" y="4423452"/>
            <a:ext cx="2115127" cy="75416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E2AFCD6-791D-DD20-A67D-01A98DA7217E}"/>
              </a:ext>
            </a:extLst>
          </p:cNvPr>
          <p:cNvSpPr/>
          <p:nvPr/>
        </p:nvSpPr>
        <p:spPr>
          <a:xfrm>
            <a:off x="3814621" y="4431294"/>
            <a:ext cx="2115127" cy="75416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0281C1C-140B-3A76-4880-B3A376A01FDA}"/>
              </a:ext>
            </a:extLst>
          </p:cNvPr>
          <p:cNvSpPr/>
          <p:nvPr/>
        </p:nvSpPr>
        <p:spPr>
          <a:xfrm>
            <a:off x="6045203" y="4431293"/>
            <a:ext cx="2115127" cy="75416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70E10A3-D9E1-2ADA-B9A3-18F61516505B}"/>
              </a:ext>
            </a:extLst>
          </p:cNvPr>
          <p:cNvSpPr/>
          <p:nvPr/>
        </p:nvSpPr>
        <p:spPr>
          <a:xfrm>
            <a:off x="8275785" y="4420264"/>
            <a:ext cx="2115127" cy="75416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5C354CA-9229-10CD-248C-ED625A1EC225}"/>
              </a:ext>
            </a:extLst>
          </p:cNvPr>
          <p:cNvSpPr txBox="1">
            <a:spLocks/>
          </p:cNvSpPr>
          <p:nvPr/>
        </p:nvSpPr>
        <p:spPr>
          <a:xfrm>
            <a:off x="1570644" y="4389931"/>
            <a:ext cx="2115127" cy="836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Access, Coverage, and Outcomes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9946343-4F62-2016-1EE3-97F61C5135C4}"/>
              </a:ext>
            </a:extLst>
          </p:cNvPr>
          <p:cNvSpPr txBox="1">
            <a:spLocks/>
          </p:cNvSpPr>
          <p:nvPr/>
        </p:nvSpPr>
        <p:spPr>
          <a:xfrm>
            <a:off x="3801226" y="4388138"/>
            <a:ext cx="2115127" cy="836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Community and Equity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8EC6944-1316-EA74-0E78-F9FC978686FB}"/>
              </a:ext>
            </a:extLst>
          </p:cNvPr>
          <p:cNvSpPr txBox="1">
            <a:spLocks/>
          </p:cNvSpPr>
          <p:nvPr/>
        </p:nvSpPr>
        <p:spPr>
          <a:xfrm>
            <a:off x="6058598" y="4397495"/>
            <a:ext cx="2115127" cy="836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Data and Quality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380F24D-8862-F81B-52C5-760B12475882}"/>
              </a:ext>
            </a:extLst>
          </p:cNvPr>
          <p:cNvSpPr txBox="1">
            <a:spLocks/>
          </p:cNvSpPr>
          <p:nvPr/>
        </p:nvSpPr>
        <p:spPr>
          <a:xfrm>
            <a:off x="8289180" y="4395702"/>
            <a:ext cx="2115127" cy="836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0421257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62EE2-0CBD-6200-16C3-076AFAE6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865" y="6241600"/>
            <a:ext cx="2743200" cy="365125"/>
          </a:xfrm>
        </p:spPr>
        <p:txBody>
          <a:bodyPr/>
          <a:lstStyle/>
          <a:p>
            <a:fld id="{9643CB44-35A9-4DB7-BB40-9E56F059E53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2B656-0EA1-E6A4-84B7-072D3A2E46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Alternative Payment Models</a:t>
            </a:r>
          </a:p>
        </p:txBody>
      </p:sp>
    </p:spTree>
    <p:extLst>
      <p:ext uri="{BB962C8B-B14F-4D97-AF65-F5344CB8AC3E}">
        <p14:creationId xmlns:p14="http://schemas.microsoft.com/office/powerpoint/2010/main" val="4200552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9C89D9-9879-6CD0-1A3C-83E738CC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CB44-35A9-4DB7-BB40-9E56F059E53A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7E4C5A-7414-DAF8-520D-9273F57F8C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26405" y="1829399"/>
            <a:ext cx="7778048" cy="4458279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AE65F0C-7935-F23B-251E-2BD15E99B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392"/>
            <a:ext cx="10766196" cy="979007"/>
          </a:xfrm>
        </p:spPr>
        <p:txBody>
          <a:bodyPr>
            <a:normAutofit fontScale="90000"/>
          </a:bodyPr>
          <a:lstStyle/>
          <a:p>
            <a:r>
              <a:rPr lang="en-US"/>
              <a:t>Health Care Payment Learning and Action Network (HCP LAN)</a:t>
            </a:r>
            <a:br>
              <a:rPr lang="en-US"/>
            </a:br>
            <a:r>
              <a:rPr lang="en-US"/>
              <a:t>Theory of Change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F7B943-BAB4-B7E0-A440-64FA5444FE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Source: https://hcp-lan.org/apms-theory-of-change/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27DBE-F52B-F7AB-99D3-4AB055B6CCF2}"/>
              </a:ext>
            </a:extLst>
          </p:cNvPr>
          <p:cNvSpPr txBox="1">
            <a:spLocks/>
          </p:cNvSpPr>
          <p:nvPr/>
        </p:nvSpPr>
        <p:spPr>
          <a:xfrm>
            <a:off x="2600308" y="354039"/>
            <a:ext cx="8866564" cy="471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Alternative Payment Models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34F7B4-2756-E6D8-0CF5-7ED05E558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46" y="5736385"/>
            <a:ext cx="1923695" cy="48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7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496094-6E0B-C8D4-D7D8-5DF7596A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CB44-35A9-4DB7-BB40-9E56F059E53A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428076-1FBC-7851-1961-033BEF3D81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44525" y="1838339"/>
            <a:ext cx="8629144" cy="4648066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EB947C5-E8F6-1118-2794-A26A4B32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2575"/>
            <a:ext cx="10515600" cy="979007"/>
          </a:xfrm>
        </p:spPr>
        <p:txBody>
          <a:bodyPr/>
          <a:lstStyle/>
          <a:p>
            <a:r>
              <a:rPr lang="en-US"/>
              <a:t>Husky Maternity Bundle Payment Program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D8E458-53DE-EFFF-67F4-FF3330DBCA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413" y="6135236"/>
            <a:ext cx="8416925" cy="616431"/>
          </a:xfrm>
        </p:spPr>
        <p:txBody>
          <a:bodyPr/>
          <a:lstStyle/>
          <a:p>
            <a:r>
              <a:rPr lang="en-US"/>
              <a:t>Source: Connecticut Department of Social Services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68D9F9-4B84-8A75-BFAE-213004E311C8}"/>
              </a:ext>
            </a:extLst>
          </p:cNvPr>
          <p:cNvSpPr txBox="1">
            <a:spLocks/>
          </p:cNvSpPr>
          <p:nvPr/>
        </p:nvSpPr>
        <p:spPr>
          <a:xfrm>
            <a:off x="838200" y="1378653"/>
            <a:ext cx="10515600" cy="704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accent1"/>
                </a:solidFill>
              </a:rPr>
              <a:t>Connecticut Department of Social Services (DSS)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8512D89-E58B-0AC8-CEFA-DD24B54C8FC6}"/>
              </a:ext>
            </a:extLst>
          </p:cNvPr>
          <p:cNvSpPr txBox="1">
            <a:spLocks/>
          </p:cNvSpPr>
          <p:nvPr/>
        </p:nvSpPr>
        <p:spPr>
          <a:xfrm>
            <a:off x="2600308" y="354039"/>
            <a:ext cx="8866564" cy="471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Alternative Payment Models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6D7FB7-3B2F-D2D8-00A8-DD47E287F3F7}"/>
              </a:ext>
            </a:extLst>
          </p:cNvPr>
          <p:cNvSpPr/>
          <p:nvPr/>
        </p:nvSpPr>
        <p:spPr>
          <a:xfrm>
            <a:off x="9665110" y="5909187"/>
            <a:ext cx="1801762" cy="713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64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1974C-4F98-FB06-98A3-198D1667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CB44-35A9-4DB7-BB40-9E56F059E53A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D2ABF6B-C4F6-CD9C-0828-392A4D104B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39413" y="1965325"/>
            <a:ext cx="7713174" cy="4211638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E7C126-FB40-4954-8AA4-E653CDF535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Source: Connecticut Department of Social Services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704B1166-C993-7C42-321C-6F048C9D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2072"/>
            <a:ext cx="10515600" cy="979007"/>
          </a:xfrm>
        </p:spPr>
        <p:txBody>
          <a:bodyPr/>
          <a:lstStyle/>
          <a:p>
            <a:r>
              <a:rPr lang="en-US"/>
              <a:t>Husky Maternity Bundle Payment Program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37F0419-AE53-30C0-2F50-B55FC3771F03}"/>
              </a:ext>
            </a:extLst>
          </p:cNvPr>
          <p:cNvSpPr txBox="1">
            <a:spLocks/>
          </p:cNvSpPr>
          <p:nvPr/>
        </p:nvSpPr>
        <p:spPr>
          <a:xfrm>
            <a:off x="838200" y="1378654"/>
            <a:ext cx="10515600" cy="704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accent1"/>
                </a:solidFill>
              </a:rPr>
              <a:t>Connecticut Department of Social Services (DSS)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C197CD4-88FB-CBA0-ABFF-34F4CD962A53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2487613" y="379413"/>
            <a:ext cx="8866187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Alternative Payment Models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799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FE7E-6AA7-9572-D5B0-4A3EFE86F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392"/>
            <a:ext cx="10515600" cy="979007"/>
          </a:xfrm>
        </p:spPr>
        <p:txBody>
          <a:bodyPr/>
          <a:lstStyle/>
          <a:p>
            <a:r>
              <a:rPr lang="en-US"/>
              <a:t>The Future of Medicaid: Value-Based Care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DDD78-9ACA-7E43-AE75-6CBC42F8B4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33700"/>
            <a:ext cx="10515600" cy="704850"/>
          </a:xfrm>
        </p:spPr>
        <p:txBody>
          <a:bodyPr/>
          <a:lstStyle/>
          <a:p>
            <a:r>
              <a:rPr lang="en-US"/>
              <a:t>Rates of barriers experienced are decreasing but persist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C7FBE-B1AC-1C36-864C-04813D2F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/>
          <a:p>
            <a:fld id="{9643CB44-35A9-4DB7-BB40-9E56F059E53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995BD5-F02E-B553-92CD-352953A629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87236" y="378620"/>
            <a:ext cx="8866564" cy="471174"/>
          </a:xfrm>
        </p:spPr>
        <p:txBody>
          <a:bodyPr/>
          <a:lstStyle/>
          <a:p>
            <a:r>
              <a:rPr lang="en-US"/>
              <a:t>Alternative Payment Models</a:t>
            </a:r>
          </a:p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19DE9F6-8648-3ADD-59E1-D5653825AC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413" y="6093394"/>
            <a:ext cx="8416925" cy="617538"/>
          </a:xfrm>
        </p:spPr>
        <p:txBody>
          <a:bodyPr/>
          <a:lstStyle/>
          <a:p>
            <a:r>
              <a:rPr lang="en-US"/>
              <a:t>Source: Institute for Medicaid Innovation. “2023 Annual Medicaid Health Plan Survey.” </a:t>
            </a:r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366949D-D87A-03AF-E92D-09BE1F2DE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t="4970" r="1620" b="1063"/>
          <a:stretch/>
        </p:blipFill>
        <p:spPr>
          <a:xfrm>
            <a:off x="974012" y="2006089"/>
            <a:ext cx="10379788" cy="386225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7791CD0-FB15-2BA6-1220-88FF33CAA970}"/>
              </a:ext>
            </a:extLst>
          </p:cNvPr>
          <p:cNvSpPr/>
          <p:nvPr/>
        </p:nvSpPr>
        <p:spPr>
          <a:xfrm>
            <a:off x="6496249" y="2611425"/>
            <a:ext cx="4857551" cy="48765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0C90E-449B-7B78-A5ED-3B464D282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36" y="5943362"/>
            <a:ext cx="2209914" cy="55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577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62EE2-0CBD-6200-16C3-076AFAE6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865" y="6241600"/>
            <a:ext cx="2743200" cy="365125"/>
          </a:xfrm>
        </p:spPr>
        <p:txBody>
          <a:bodyPr/>
          <a:lstStyle/>
          <a:p>
            <a:fld id="{9643CB44-35A9-4DB7-BB40-9E56F059E53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2B656-0EA1-E6A4-84B7-072D3A2E46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Learn More!</a:t>
            </a:r>
          </a:p>
        </p:txBody>
      </p:sp>
    </p:spTree>
    <p:extLst>
      <p:ext uri="{BB962C8B-B14F-4D97-AF65-F5344CB8AC3E}">
        <p14:creationId xmlns:p14="http://schemas.microsoft.com/office/powerpoint/2010/main" val="8843939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7E18D-50B5-E0CB-8599-2302B1004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close-up of a poster&#10;&#10;Description automatically generated">
            <a:extLst>
              <a:ext uri="{FF2B5EF4-FFF2-40B4-BE49-F238E27FC236}">
                <a16:creationId xmlns:a16="http://schemas.microsoft.com/office/drawing/2014/main" id="{B8204A55-12AE-21CC-88DD-B8ABBCBD5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30" y="2057195"/>
            <a:ext cx="2440624" cy="3158455"/>
          </a:xfrm>
          <a:prstGeom prst="rect">
            <a:avLst/>
          </a:prstGeom>
          <a:solidFill>
            <a:schemeClr val="bg1"/>
          </a:solidFill>
          <a:ln>
            <a:solidFill>
              <a:srgbClr val="C5D2D3"/>
            </a:solidFill>
          </a:ln>
          <a:effectLst>
            <a:outerShdw blurRad="179860" dist="76200" dir="2700000" sx="99675" sy="99675" algn="tl" rotWithShape="0">
              <a:prstClr val="black">
                <a:alpha val="29564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8762C-F218-6E89-6D80-D6663F54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/>
          <a:p>
            <a:fld id="{9643CB44-35A9-4DB7-BB40-9E56F059E53A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89823E-2B34-D90F-529A-3FDA77B2CF0C}"/>
              </a:ext>
            </a:extLst>
          </p:cNvPr>
          <p:cNvGrpSpPr/>
          <p:nvPr/>
        </p:nvGrpSpPr>
        <p:grpSpPr>
          <a:xfrm>
            <a:off x="2362918" y="1568595"/>
            <a:ext cx="5513558" cy="4577856"/>
            <a:chOff x="434236" y="1822554"/>
            <a:chExt cx="4724226" cy="3922481"/>
          </a:xfrm>
        </p:grpSpPr>
        <p:pic>
          <p:nvPicPr>
            <p:cNvPr id="31" name="Picture 30" descr="A screenshot of a medical information&#10;&#10;Description automatically generated">
              <a:extLst>
                <a:ext uri="{FF2B5EF4-FFF2-40B4-BE49-F238E27FC236}">
                  <a16:creationId xmlns:a16="http://schemas.microsoft.com/office/drawing/2014/main" id="{CDC1BB2D-3DA0-190F-5028-E4C7B4AFB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236" y="1822554"/>
              <a:ext cx="2073735" cy="2682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5D2D3"/>
              </a:solidFill>
            </a:ln>
            <a:effectLst>
              <a:outerShdw blurRad="179860" dist="76200" dir="2700000" sx="99675" sy="99675" algn="tl" rotWithShape="0">
                <a:prstClr val="black">
                  <a:alpha val="29564"/>
                </a:prstClr>
              </a:outerShdw>
            </a:effectLst>
          </p:spPr>
        </p:pic>
        <p:pic>
          <p:nvPicPr>
            <p:cNvPr id="24" name="Picture 23" descr="A screenshot of a web page&#10;&#10;Description automatically generated">
              <a:extLst>
                <a:ext uri="{FF2B5EF4-FFF2-40B4-BE49-F238E27FC236}">
                  <a16:creationId xmlns:a16="http://schemas.microsoft.com/office/drawing/2014/main" id="{287C52FA-1DDC-B7F8-338F-AED20B38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121" y="2241205"/>
              <a:ext cx="2068101" cy="26823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5D2D3"/>
              </a:solidFill>
            </a:ln>
            <a:effectLst>
              <a:outerShdw blurRad="179860" dist="76200" dir="2700000" sx="99675" sy="99675" algn="tl" rotWithShape="0">
                <a:prstClr val="black">
                  <a:alpha val="29564"/>
                </a:prstClr>
              </a:outerShdw>
            </a:effectLst>
          </p:spPr>
        </p:pic>
        <p:pic>
          <p:nvPicPr>
            <p:cNvPr id="16" name="Picture 15" descr="A close-up of a document&#10;&#10;Description automatically generated">
              <a:extLst>
                <a:ext uri="{FF2B5EF4-FFF2-40B4-BE49-F238E27FC236}">
                  <a16:creationId xmlns:a16="http://schemas.microsoft.com/office/drawing/2014/main" id="{61CFDB8D-C3DB-5F07-9659-5DF2AFF87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727" y="2651954"/>
              <a:ext cx="2073735" cy="2682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5D2D3"/>
              </a:solidFill>
            </a:ln>
            <a:effectLst>
              <a:outerShdw blurRad="179860" dist="76200" dir="2700000" sx="99675" sy="99675" algn="tl" rotWithShape="0">
                <a:prstClr val="black">
                  <a:alpha val="29564"/>
                </a:prstClr>
              </a:outerShdw>
            </a:effectLst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C5F6AF9-C1E1-3F91-E2D5-A61A2B4D8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85751" y="3062703"/>
              <a:ext cx="2072711" cy="2682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5D2D3"/>
              </a:solidFill>
            </a:ln>
            <a:effectLst>
              <a:outerShdw blurRad="179860" dist="76200" dir="2700000" sx="99675" sy="99675" algn="tl" rotWithShape="0">
                <a:prstClr val="black">
                  <a:alpha val="29564"/>
                </a:prstClr>
              </a:outerShdw>
            </a:effectLst>
          </p:spPr>
        </p:pic>
      </p:grp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E8D4214-89C7-7A1E-2509-DDE3981B7ED2}"/>
              </a:ext>
            </a:extLst>
          </p:cNvPr>
          <p:cNvSpPr txBox="1">
            <a:spLocks/>
          </p:cNvSpPr>
          <p:nvPr/>
        </p:nvSpPr>
        <p:spPr>
          <a:xfrm>
            <a:off x="2487236" y="378620"/>
            <a:ext cx="6953647" cy="471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Redetermination Survey Findings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C5F040-54C0-3264-7959-2258E2B9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Snapshots + Trends</a:t>
            </a:r>
          </a:p>
        </p:txBody>
      </p:sp>
    </p:spTree>
    <p:extLst>
      <p:ext uri="{BB962C8B-B14F-4D97-AF65-F5344CB8AC3E}">
        <p14:creationId xmlns:p14="http://schemas.microsoft.com/office/powerpoint/2010/main" val="12430273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F9703-874F-52BF-E1BF-0C9D40BA0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F654-4D31-D350-BEF3-8A6A7940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793"/>
            <a:ext cx="10515600" cy="979007"/>
          </a:xfrm>
        </p:spPr>
        <p:txBody>
          <a:bodyPr>
            <a:normAutofit fontScale="90000"/>
          </a:bodyPr>
          <a:lstStyle/>
          <a:p>
            <a:r>
              <a:rPr lang="en-US"/>
              <a:t>A Broad Portfolio of Meaningful Work Impacting Medicaid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DAD57-ADA6-B4E4-0004-461379539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021" y="3680418"/>
            <a:ext cx="1433500" cy="365126"/>
          </a:xfrm>
        </p:spPr>
        <p:txBody>
          <a:bodyPr/>
          <a:lstStyle/>
          <a:p>
            <a:r>
              <a:rPr lang="en-US" sz="1200"/>
              <a:t>Annual MCO Survey</a:t>
            </a:r>
          </a:p>
          <a:p>
            <a:endParaRPr lang="en-US" sz="12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6C71A-394B-C07F-9421-FC81E3FD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/>
          <a:p>
            <a:fld id="{9643CB44-35A9-4DB7-BB40-9E56F059E53A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524E9-830C-C676-D1EC-F18020461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9614" y="1763095"/>
            <a:ext cx="1363703" cy="1764792"/>
          </a:xfrm>
          <a:prstGeom prst="rect">
            <a:avLst/>
          </a:prstGeom>
          <a:ln>
            <a:noFill/>
          </a:ln>
          <a:effectLst>
            <a:outerShdw blurRad="228600" dist="762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6E9DFC-FBDD-41F2-C352-B213FAF8A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8473" y="1763095"/>
            <a:ext cx="1363498" cy="1764527"/>
          </a:xfrm>
          <a:prstGeom prst="rect">
            <a:avLst/>
          </a:prstGeom>
          <a:ln>
            <a:noFill/>
          </a:ln>
          <a:effectLst>
            <a:outerShdw blurRad="228600" dist="762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6E675-D0E2-3D72-FC4D-97F256AF7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0437" y="1763095"/>
            <a:ext cx="1363703" cy="1764792"/>
          </a:xfrm>
          <a:prstGeom prst="rect">
            <a:avLst/>
          </a:prstGeom>
          <a:ln>
            <a:noFill/>
          </a:ln>
          <a:effectLst>
            <a:outerShdw blurRad="228600" dist="762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CFE933-7CD3-A20A-397C-2F856A9B3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7941" y="1763095"/>
            <a:ext cx="1363498" cy="1764528"/>
          </a:xfrm>
          <a:prstGeom prst="rect">
            <a:avLst/>
          </a:prstGeom>
          <a:ln>
            <a:noFill/>
          </a:ln>
          <a:effectLst>
            <a:outerShdw blurRad="228600" dist="76200" dir="2700000" algn="tl" rotWithShape="0">
              <a:srgbClr val="333333">
                <a:alpha val="40000"/>
              </a:srgbClr>
            </a:outerShdw>
          </a:effectLst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F080E27-2744-0CBF-71FF-7A056B60386F}"/>
              </a:ext>
            </a:extLst>
          </p:cNvPr>
          <p:cNvSpPr txBox="1">
            <a:spLocks/>
          </p:cNvSpPr>
          <p:nvPr/>
        </p:nvSpPr>
        <p:spPr>
          <a:xfrm>
            <a:off x="3628139" y="3680418"/>
            <a:ext cx="2224166" cy="394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/>
              <a:t>MCO Redetermination Survey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20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396634E-A8CF-D8D9-F4EB-9BDB3104489A}"/>
              </a:ext>
            </a:extLst>
          </p:cNvPr>
          <p:cNvSpPr txBox="1">
            <a:spLocks/>
          </p:cNvSpPr>
          <p:nvPr/>
        </p:nvSpPr>
        <p:spPr>
          <a:xfrm>
            <a:off x="6272128" y="3680418"/>
            <a:ext cx="2560320" cy="483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/>
              <a:t>Community Partnerships in Medicaid Toolkit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20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DE43845-0F39-6557-A3C6-D258DABF509C}"/>
              </a:ext>
            </a:extLst>
          </p:cNvPr>
          <p:cNvSpPr txBox="1">
            <a:spLocks/>
          </p:cNvSpPr>
          <p:nvPr/>
        </p:nvSpPr>
        <p:spPr>
          <a:xfrm>
            <a:off x="9069992" y="3680418"/>
            <a:ext cx="2579396" cy="483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/>
              <a:t>National Maternal Health Strategy and Blueprint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2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983D33-C17D-8641-BC49-E916330A13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3382" y="4048804"/>
            <a:ext cx="1363703" cy="1764792"/>
          </a:xfrm>
          <a:prstGeom prst="rect">
            <a:avLst/>
          </a:prstGeom>
          <a:ln>
            <a:noFill/>
          </a:ln>
          <a:effectLst>
            <a:outerShdw blurRad="228600" dist="762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21CF5B-BD83-B74E-C7F7-B2362E8BAB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4319" y="4048804"/>
            <a:ext cx="1363498" cy="1764527"/>
          </a:xfrm>
          <a:prstGeom prst="rect">
            <a:avLst/>
          </a:prstGeom>
          <a:ln>
            <a:noFill/>
          </a:ln>
          <a:effectLst>
            <a:outerShdw blurRad="228600" dist="762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BC6390-BA6D-E938-1ABD-9D1D43A072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17" y="4048804"/>
            <a:ext cx="1360898" cy="1761162"/>
          </a:xfrm>
          <a:prstGeom prst="rect">
            <a:avLst/>
          </a:prstGeom>
          <a:ln>
            <a:noFill/>
          </a:ln>
          <a:effectLst>
            <a:outerShdw blurRad="228600" dist="76200" dir="2700000" algn="tl" rotWithShape="0">
              <a:srgbClr val="333333">
                <a:alpha val="40000"/>
              </a:srgbClr>
            </a:outerShdw>
          </a:effec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F250A74-1BDA-A467-4DEC-127A14004D34}"/>
              </a:ext>
            </a:extLst>
          </p:cNvPr>
          <p:cNvSpPr txBox="1">
            <a:spLocks/>
          </p:cNvSpPr>
          <p:nvPr/>
        </p:nvSpPr>
        <p:spPr>
          <a:xfrm>
            <a:off x="2069547" y="5957073"/>
            <a:ext cx="2391371" cy="448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/>
              <a:t>Doula and Perinatal Community Health Worker Learning Series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20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6B956C2-3B83-FA08-1748-57E55F1B5CBC}"/>
              </a:ext>
            </a:extLst>
          </p:cNvPr>
          <p:cNvSpPr txBox="1">
            <a:spLocks/>
          </p:cNvSpPr>
          <p:nvPr/>
        </p:nvSpPr>
        <p:spPr>
          <a:xfrm>
            <a:off x="5165671" y="5957073"/>
            <a:ext cx="2080794" cy="627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/>
              <a:t>Midwifery in Medicaid Business Case Learning Series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53C913F-51C5-1E0B-AC93-D91248DB856A}"/>
              </a:ext>
            </a:extLst>
          </p:cNvPr>
          <p:cNvSpPr txBox="1">
            <a:spLocks/>
          </p:cNvSpPr>
          <p:nvPr/>
        </p:nvSpPr>
        <p:spPr>
          <a:xfrm>
            <a:off x="7756986" y="5957073"/>
            <a:ext cx="2449759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/>
              <a:t>Medicaid Risk Management (CDPS)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2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AFC5E7-4003-C849-0C85-7912DCFFC3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Medicaid Innovation</a:t>
            </a:r>
          </a:p>
        </p:txBody>
      </p:sp>
    </p:spTree>
    <p:extLst>
      <p:ext uri="{BB962C8B-B14F-4D97-AF65-F5344CB8AC3E}">
        <p14:creationId xmlns:p14="http://schemas.microsoft.com/office/powerpoint/2010/main" val="40480650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BB843-D8CA-9660-AF64-11F16AEA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Learn more about IMI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73016495-F9BC-4EF9-A755-98DDBA9E4DA9}"/>
              </a:ext>
            </a:extLst>
          </p:cNvPr>
          <p:cNvSpPr txBox="1">
            <a:spLocks/>
          </p:cNvSpPr>
          <p:nvPr/>
        </p:nvSpPr>
        <p:spPr>
          <a:xfrm>
            <a:off x="1524000" y="3028234"/>
            <a:ext cx="7391400" cy="609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Download resources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at www.MedicaidInnovation.org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79E7AA5-6769-4C00-A1B1-1690C2964518}"/>
              </a:ext>
            </a:extLst>
          </p:cNvPr>
          <p:cNvSpPr txBox="1">
            <a:spLocks/>
          </p:cNvSpPr>
          <p:nvPr/>
        </p:nvSpPr>
        <p:spPr>
          <a:xfrm>
            <a:off x="1752600" y="4039416"/>
            <a:ext cx="8610600" cy="124941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Follow us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on social media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Follow us on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Twitter at @Innov8Medicaid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and on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Facebook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and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LinkedIn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8E24FE-BB10-41F8-A4E8-51F17EA3E5E9}"/>
              </a:ext>
            </a:extLst>
          </p:cNvPr>
          <p:cNvSpPr txBox="1">
            <a:spLocks/>
          </p:cNvSpPr>
          <p:nvPr/>
        </p:nvSpPr>
        <p:spPr>
          <a:xfrm>
            <a:off x="1752600" y="5178916"/>
            <a:ext cx="8382000" cy="120211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Subscribe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91CCA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to our newsletter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Subscribe on our website at 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www.MedicaidInnovation.org/news/newsletters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5B16726-5668-8B35-4369-6B8F03A4AB4C}"/>
              </a:ext>
            </a:extLst>
          </p:cNvPr>
          <p:cNvSpPr txBox="1">
            <a:spLocks/>
          </p:cNvSpPr>
          <p:nvPr/>
        </p:nvSpPr>
        <p:spPr>
          <a:xfrm>
            <a:off x="9122664" y="62380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88E17D-8631-46BB-A56F-973E5B99534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D24ED6-101F-BB76-A550-9A517801719A}"/>
              </a:ext>
            </a:extLst>
          </p:cNvPr>
          <p:cNvSpPr/>
          <p:nvPr/>
        </p:nvSpPr>
        <p:spPr>
          <a:xfrm>
            <a:off x="772126" y="2847883"/>
            <a:ext cx="810750" cy="81075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D6E367-9382-4E57-E136-D64691265627}"/>
              </a:ext>
            </a:extLst>
          </p:cNvPr>
          <p:cNvSpPr/>
          <p:nvPr/>
        </p:nvSpPr>
        <p:spPr>
          <a:xfrm>
            <a:off x="772126" y="3930634"/>
            <a:ext cx="810750" cy="81075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CED433-178B-36FF-1EFC-CAC05660494E}"/>
              </a:ext>
            </a:extLst>
          </p:cNvPr>
          <p:cNvSpPr/>
          <p:nvPr/>
        </p:nvSpPr>
        <p:spPr>
          <a:xfrm>
            <a:off x="772126" y="5080868"/>
            <a:ext cx="810750" cy="810750"/>
          </a:xfrm>
          <a:prstGeom prst="ellipse">
            <a:avLst/>
          </a:prstGeom>
          <a:solidFill>
            <a:srgbClr val="D2EBEE"/>
          </a:solidFill>
          <a:ln>
            <a:solidFill>
              <a:srgbClr val="D2E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Influencer with solid fill">
            <a:extLst>
              <a:ext uri="{FF2B5EF4-FFF2-40B4-BE49-F238E27FC236}">
                <a16:creationId xmlns:a16="http://schemas.microsoft.com/office/drawing/2014/main" id="{5D73B240-065D-F671-EF85-3031AD602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399" y="3994208"/>
            <a:ext cx="683601" cy="683601"/>
          </a:xfrm>
          <a:prstGeom prst="rect">
            <a:avLst/>
          </a:prstGeom>
        </p:spPr>
      </p:pic>
      <p:pic>
        <p:nvPicPr>
          <p:cNvPr id="12" name="Graphic 11" descr="Open envelope with solid fill">
            <a:extLst>
              <a:ext uri="{FF2B5EF4-FFF2-40B4-BE49-F238E27FC236}">
                <a16:creationId xmlns:a16="http://schemas.microsoft.com/office/drawing/2014/main" id="{D37FB345-9C1C-F853-E073-39D17F2AF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8437" y="5163230"/>
            <a:ext cx="558126" cy="558126"/>
          </a:xfrm>
          <a:prstGeom prst="rect">
            <a:avLst/>
          </a:prstGeom>
        </p:spPr>
      </p:pic>
      <p:pic>
        <p:nvPicPr>
          <p:cNvPr id="14" name="Graphic 13" descr="Cursor with solid fill">
            <a:extLst>
              <a:ext uri="{FF2B5EF4-FFF2-40B4-BE49-F238E27FC236}">
                <a16:creationId xmlns:a16="http://schemas.microsoft.com/office/drawing/2014/main" id="{8E3706C2-2B93-128E-2B9C-3BD04B4FBA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5700" y="2934736"/>
            <a:ext cx="683601" cy="68360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361D364-7BA8-B676-31F6-5B9EBC08D16F}"/>
              </a:ext>
            </a:extLst>
          </p:cNvPr>
          <p:cNvSpPr/>
          <p:nvPr/>
        </p:nvSpPr>
        <p:spPr>
          <a:xfrm>
            <a:off x="780814" y="1744724"/>
            <a:ext cx="810750" cy="81075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Open envelope with solid fill">
            <a:extLst>
              <a:ext uri="{FF2B5EF4-FFF2-40B4-BE49-F238E27FC236}">
                <a16:creationId xmlns:a16="http://schemas.microsoft.com/office/drawing/2014/main" id="{4A89DC23-39C0-A847-97DE-40CB9BA3E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7125" y="1827086"/>
            <a:ext cx="558126" cy="55812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4F54BBB-6867-7051-6E2B-C36686E069CA}"/>
              </a:ext>
            </a:extLst>
          </p:cNvPr>
          <p:cNvSpPr txBox="1">
            <a:spLocks/>
          </p:cNvSpPr>
          <p:nvPr/>
        </p:nvSpPr>
        <p:spPr>
          <a:xfrm>
            <a:off x="1780032" y="1838270"/>
            <a:ext cx="8382000" cy="12021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Contact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91CCA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Dr. Jennifer Moore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Email me 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BCA6D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Jmoore@MedicaidInnovation.org</a:t>
            </a: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BCA6D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93015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4FCBC9-8B46-17BC-310A-0028B28E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4320" y="6238072"/>
            <a:ext cx="2743200" cy="365125"/>
          </a:xfrm>
        </p:spPr>
        <p:txBody>
          <a:bodyPr/>
          <a:lstStyle/>
          <a:p>
            <a:fld id="{9643CB44-35A9-4DB7-BB40-9E56F059E53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67537-327B-F45F-26F0-EA30074FD8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884D5BF-1201-8266-C6C2-49A7C8C429E7}"/>
              </a:ext>
            </a:extLst>
          </p:cNvPr>
          <p:cNvSpPr txBox="1">
            <a:spLocks/>
          </p:cNvSpPr>
          <p:nvPr/>
        </p:nvSpPr>
        <p:spPr>
          <a:xfrm>
            <a:off x="9122664" y="62380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88E17D-8631-46BB-A56F-973E5B99534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0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C68515B-C42C-45A8-B804-859348E935F2}"/>
              </a:ext>
            </a:extLst>
          </p:cNvPr>
          <p:cNvSpPr/>
          <p:nvPr/>
        </p:nvSpPr>
        <p:spPr>
          <a:xfrm>
            <a:off x="3471724" y="1141723"/>
            <a:ext cx="4943751" cy="4758744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7A02AE-2687-00E3-FFFF-869070A64A3F}"/>
              </a:ext>
            </a:extLst>
          </p:cNvPr>
          <p:cNvSpPr/>
          <p:nvPr/>
        </p:nvSpPr>
        <p:spPr>
          <a:xfrm>
            <a:off x="3590999" y="1268773"/>
            <a:ext cx="4712501" cy="4536148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6E39B8-C22F-408E-8226-2D0F9C211901}"/>
              </a:ext>
            </a:extLst>
          </p:cNvPr>
          <p:cNvSpPr/>
          <p:nvPr/>
        </p:nvSpPr>
        <p:spPr>
          <a:xfrm>
            <a:off x="5123872" y="2779577"/>
            <a:ext cx="1625174" cy="1551302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999DB81-179B-67D2-451E-541743E848CB}"/>
              </a:ext>
            </a:extLst>
          </p:cNvPr>
          <p:cNvSpPr/>
          <p:nvPr/>
        </p:nvSpPr>
        <p:spPr>
          <a:xfrm>
            <a:off x="5235212" y="2893528"/>
            <a:ext cx="1404347" cy="1340513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7E2A7-B8DC-428B-9447-95A474699DCE}"/>
              </a:ext>
            </a:extLst>
          </p:cNvPr>
          <p:cNvSpPr txBox="1"/>
          <p:nvPr/>
        </p:nvSpPr>
        <p:spPr>
          <a:xfrm>
            <a:off x="5141084" y="3303464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</a:rPr>
              <a:t>IMI Strategic Priorities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63AEE7-94C7-4A2A-A1A9-A47799978A18}"/>
              </a:ext>
            </a:extLst>
          </p:cNvPr>
          <p:cNvSpPr/>
          <p:nvPr/>
        </p:nvSpPr>
        <p:spPr>
          <a:xfrm>
            <a:off x="5449571" y="570944"/>
            <a:ext cx="1145007" cy="110545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60BAB1-CB0D-4ED8-9404-DC5D2C155D67}"/>
              </a:ext>
            </a:extLst>
          </p:cNvPr>
          <p:cNvSpPr txBox="1"/>
          <p:nvPr/>
        </p:nvSpPr>
        <p:spPr>
          <a:xfrm>
            <a:off x="5457207" y="902913"/>
            <a:ext cx="1145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tx2"/>
                </a:solidFill>
              </a:rPr>
              <a:t>Emerging Topics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445CE0-C8FD-49DF-9B81-9E9AD78A0FA8}"/>
              </a:ext>
            </a:extLst>
          </p:cNvPr>
          <p:cNvSpPr/>
          <p:nvPr/>
        </p:nvSpPr>
        <p:spPr>
          <a:xfrm>
            <a:off x="3447313" y="1142043"/>
            <a:ext cx="1145007" cy="110545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B9EAA9-A2ED-4A2F-9E35-BF6C03C2647D}"/>
              </a:ext>
            </a:extLst>
          </p:cNvPr>
          <p:cNvSpPr txBox="1"/>
          <p:nvPr/>
        </p:nvSpPr>
        <p:spPr>
          <a:xfrm>
            <a:off x="3536540" y="1357828"/>
            <a:ext cx="953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tx2"/>
                </a:solidFill>
              </a:rPr>
              <a:t>Women and Gender Health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52E6387-4000-47EF-84F3-9EC71DCB89F9}"/>
              </a:ext>
            </a:extLst>
          </p:cNvPr>
          <p:cNvSpPr/>
          <p:nvPr/>
        </p:nvSpPr>
        <p:spPr>
          <a:xfrm>
            <a:off x="2530298" y="2959692"/>
            <a:ext cx="1145007" cy="110545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E8468B-71F5-453A-82A3-B84C48DF8C8C}"/>
              </a:ext>
            </a:extLst>
          </p:cNvPr>
          <p:cNvSpPr txBox="1"/>
          <p:nvPr/>
        </p:nvSpPr>
        <p:spPr>
          <a:xfrm>
            <a:off x="2487236" y="3308354"/>
            <a:ext cx="123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tx2"/>
                </a:solidFill>
              </a:rPr>
              <a:t>Best </a:t>
            </a:r>
          </a:p>
          <a:p>
            <a:pPr algn="ctr"/>
            <a:r>
              <a:rPr lang="en-US" sz="1200" b="1">
                <a:solidFill>
                  <a:schemeClr val="tx2"/>
                </a:solidFill>
              </a:rPr>
              <a:t>Practices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7E56936-CFDA-4690-8250-6F1D6E0ECE30}"/>
              </a:ext>
            </a:extLst>
          </p:cNvPr>
          <p:cNvSpPr/>
          <p:nvPr/>
        </p:nvSpPr>
        <p:spPr>
          <a:xfrm>
            <a:off x="3464088" y="4871029"/>
            <a:ext cx="1145007" cy="1105456"/>
          </a:xfrm>
          <a:prstGeom prst="ellipse">
            <a:avLst/>
          </a:prstGeom>
          <a:solidFill>
            <a:srgbClr val="BCA6D0"/>
          </a:solidFill>
          <a:ln>
            <a:solidFill>
              <a:srgbClr val="BCA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75EED4-6FB1-40CD-B5A4-EC40859753FE}"/>
              </a:ext>
            </a:extLst>
          </p:cNvPr>
          <p:cNvSpPr txBox="1"/>
          <p:nvPr/>
        </p:nvSpPr>
        <p:spPr>
          <a:xfrm>
            <a:off x="3434010" y="5208655"/>
            <a:ext cx="123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tx2"/>
                </a:solidFill>
              </a:rPr>
              <a:t>Child </a:t>
            </a:r>
          </a:p>
          <a:p>
            <a:pPr algn="ctr"/>
            <a:r>
              <a:rPr lang="en-US" sz="1200" b="1">
                <a:solidFill>
                  <a:schemeClr val="tx2"/>
                </a:solidFill>
              </a:rPr>
              <a:t>Health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B780AE-8C3D-4325-8356-0CB6CEFFE5F6}"/>
              </a:ext>
            </a:extLst>
          </p:cNvPr>
          <p:cNvSpPr/>
          <p:nvPr/>
        </p:nvSpPr>
        <p:spPr>
          <a:xfrm>
            <a:off x="5449571" y="5410200"/>
            <a:ext cx="1145007" cy="110545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63AF50-A87D-4581-9E96-1EF4B9395D4D}"/>
              </a:ext>
            </a:extLst>
          </p:cNvPr>
          <p:cNvSpPr txBox="1"/>
          <p:nvPr/>
        </p:nvSpPr>
        <p:spPr>
          <a:xfrm>
            <a:off x="5389415" y="5732228"/>
            <a:ext cx="123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tx2"/>
                </a:solidFill>
              </a:rPr>
              <a:t>Disparities</a:t>
            </a:r>
          </a:p>
          <a:p>
            <a:pPr algn="ctr"/>
            <a:r>
              <a:rPr lang="en-US" sz="1200" b="1">
                <a:solidFill>
                  <a:schemeClr val="tx2"/>
                </a:solidFill>
              </a:rPr>
              <a:t>&amp; Equity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0422363-BB7A-4514-88BF-4311A693FFD7}"/>
              </a:ext>
            </a:extLst>
          </p:cNvPr>
          <p:cNvSpPr/>
          <p:nvPr/>
        </p:nvSpPr>
        <p:spPr>
          <a:xfrm>
            <a:off x="7404975" y="4871029"/>
            <a:ext cx="1145007" cy="110545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9527C5-A7FC-4D20-82C2-2AB41D17856A}"/>
              </a:ext>
            </a:extLst>
          </p:cNvPr>
          <p:cNvSpPr txBox="1"/>
          <p:nvPr/>
        </p:nvSpPr>
        <p:spPr>
          <a:xfrm>
            <a:off x="7362070" y="5270381"/>
            <a:ext cx="1235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tx2"/>
                </a:solidFill>
              </a:rPr>
              <a:t>State Facts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F97A4C9-F3AC-4B85-B16F-9A0BACECA09A}"/>
              </a:ext>
            </a:extLst>
          </p:cNvPr>
          <p:cNvSpPr/>
          <p:nvPr/>
        </p:nvSpPr>
        <p:spPr>
          <a:xfrm>
            <a:off x="8185848" y="2959692"/>
            <a:ext cx="1145007" cy="110545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381CF4-8206-41ED-8BCF-28D1B30CF716}"/>
              </a:ext>
            </a:extLst>
          </p:cNvPr>
          <p:cNvSpPr txBox="1"/>
          <p:nvPr/>
        </p:nvSpPr>
        <p:spPr>
          <a:xfrm>
            <a:off x="8125692" y="3400688"/>
            <a:ext cx="1235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tx2"/>
                </a:solidFill>
              </a:rPr>
              <a:t>Annual Survey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2AA4364-705A-423B-BE0A-EF0E009C662E}"/>
              </a:ext>
            </a:extLst>
          </p:cNvPr>
          <p:cNvSpPr/>
          <p:nvPr/>
        </p:nvSpPr>
        <p:spPr>
          <a:xfrm>
            <a:off x="7368031" y="1169751"/>
            <a:ext cx="1145007" cy="1105456"/>
          </a:xfrm>
          <a:prstGeom prst="ellipse">
            <a:avLst/>
          </a:prstGeom>
          <a:solidFill>
            <a:srgbClr val="7CBD9D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83B9DF-ACC4-4611-B3AF-8E2280912E76}"/>
              </a:ext>
            </a:extLst>
          </p:cNvPr>
          <p:cNvSpPr txBox="1"/>
          <p:nvPr/>
        </p:nvSpPr>
        <p:spPr>
          <a:xfrm>
            <a:off x="7307875" y="1491779"/>
            <a:ext cx="123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Behavioral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</a:rPr>
              <a:t>Health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032C33-8D6D-427B-BE8B-B2BB915460E6}"/>
              </a:ext>
            </a:extLst>
          </p:cNvPr>
          <p:cNvSpPr txBox="1"/>
          <p:nvPr/>
        </p:nvSpPr>
        <p:spPr>
          <a:xfrm>
            <a:off x="3772731" y="3312365"/>
            <a:ext cx="1235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Knowledge Development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7BF107-777B-4612-8464-AC815836E0A4}"/>
              </a:ext>
            </a:extLst>
          </p:cNvPr>
          <p:cNvSpPr txBox="1"/>
          <p:nvPr/>
        </p:nvSpPr>
        <p:spPr>
          <a:xfrm>
            <a:off x="3991474" y="3958092"/>
            <a:ext cx="1235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Facilitate Collaboration &amp; Partnerships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7BAFE2-E4E8-4399-A1E7-29FE9459E5DE}"/>
              </a:ext>
            </a:extLst>
          </p:cNvPr>
          <p:cNvSpPr txBox="1"/>
          <p:nvPr/>
        </p:nvSpPr>
        <p:spPr>
          <a:xfrm>
            <a:off x="4865407" y="4591111"/>
            <a:ext cx="1235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Technical Assistance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4DFDAE-C710-461F-AC12-573787FB402A}"/>
              </a:ext>
            </a:extLst>
          </p:cNvPr>
          <p:cNvSpPr txBox="1"/>
          <p:nvPr/>
        </p:nvSpPr>
        <p:spPr>
          <a:xfrm>
            <a:off x="5945783" y="4500118"/>
            <a:ext cx="1235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Highlight Innovative Solutions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9D211E-1E82-4883-B5EE-0B80E238CD5D}"/>
              </a:ext>
            </a:extLst>
          </p:cNvPr>
          <p:cNvSpPr txBox="1"/>
          <p:nvPr/>
        </p:nvSpPr>
        <p:spPr>
          <a:xfrm>
            <a:off x="6911347" y="3492457"/>
            <a:ext cx="1104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Multi-Stakeholder Engagement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911D79-A685-4849-B7D4-33A416796895}"/>
              </a:ext>
            </a:extLst>
          </p:cNvPr>
          <p:cNvSpPr txBox="1"/>
          <p:nvPr/>
        </p:nvSpPr>
        <p:spPr>
          <a:xfrm>
            <a:off x="6787354" y="2898873"/>
            <a:ext cx="1235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Collaborative Learning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2A8857-F2EE-4651-9044-0B7DBF6898ED}"/>
              </a:ext>
            </a:extLst>
          </p:cNvPr>
          <p:cNvSpPr txBox="1"/>
          <p:nvPr/>
        </p:nvSpPr>
        <p:spPr>
          <a:xfrm>
            <a:off x="6365595" y="2203345"/>
            <a:ext cx="1235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Qualitative and Quantitative Research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8F1BCE-4012-4CF9-8737-833AB9DA7D0C}"/>
              </a:ext>
            </a:extLst>
          </p:cNvPr>
          <p:cNvSpPr txBox="1"/>
          <p:nvPr/>
        </p:nvSpPr>
        <p:spPr>
          <a:xfrm>
            <a:off x="3914274" y="2562162"/>
            <a:ext cx="1235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Dissemination of Evidence and Best Practices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FBECB3-FD60-4BD4-AD32-FA48BD6E5817}"/>
              </a:ext>
            </a:extLst>
          </p:cNvPr>
          <p:cNvSpPr txBox="1"/>
          <p:nvPr/>
        </p:nvSpPr>
        <p:spPr>
          <a:xfrm>
            <a:off x="4671324" y="2200620"/>
            <a:ext cx="97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Policy Analysis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0AFB2F-82B1-452F-AD83-26D412A7C578}"/>
              </a:ext>
            </a:extLst>
          </p:cNvPr>
          <p:cNvSpPr txBox="1"/>
          <p:nvPr/>
        </p:nvSpPr>
        <p:spPr>
          <a:xfrm>
            <a:off x="5588512" y="1932780"/>
            <a:ext cx="97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Convening Meetings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30598A-8E02-4719-8353-53561F312A3D}"/>
              </a:ext>
            </a:extLst>
          </p:cNvPr>
          <p:cNvSpPr txBox="1"/>
          <p:nvPr/>
        </p:nvSpPr>
        <p:spPr>
          <a:xfrm>
            <a:off x="6730574" y="4287539"/>
            <a:ext cx="97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Toolkits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59748C1-8BD7-90EF-7B53-B0AAF1BB74E5}"/>
              </a:ext>
            </a:extLst>
          </p:cNvPr>
          <p:cNvSpPr txBox="1">
            <a:spLocks/>
          </p:cNvSpPr>
          <p:nvPr/>
        </p:nvSpPr>
        <p:spPr>
          <a:xfrm>
            <a:off x="9122664" y="62380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88E17D-8631-46BB-A56F-973E5B9953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CFB7F3A-5857-BCDF-F80D-4CB956017B3A}"/>
              </a:ext>
            </a:extLst>
          </p:cNvPr>
          <p:cNvSpPr txBox="1">
            <a:spLocks/>
          </p:cNvSpPr>
          <p:nvPr/>
        </p:nvSpPr>
        <p:spPr>
          <a:xfrm>
            <a:off x="9122664" y="62380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88E17D-8631-46BB-A56F-973E5B99534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FE420F3-2566-9827-1D5E-68B64F278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0" y="2576482"/>
            <a:ext cx="8715375" cy="330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3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7EC8CE-0337-C884-3234-2F48149848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86545" y="2837058"/>
            <a:ext cx="7592291" cy="746125"/>
          </a:xfrm>
        </p:spPr>
        <p:txBody>
          <a:bodyPr/>
          <a:lstStyle/>
          <a:p>
            <a:r>
              <a:rPr lang="en-US"/>
              <a:t>Medicaid Snapshot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A29EB-3496-A8B9-84B4-20E23E41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/>
          <a:p>
            <a:fld id="{9643CB44-35A9-4DB7-BB40-9E56F059E53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69B4AD-A84B-ECFD-6F6F-B8C667B837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Medicaid Innovation</a:t>
            </a:r>
          </a:p>
        </p:txBody>
      </p:sp>
    </p:spTree>
    <p:extLst>
      <p:ext uri="{BB962C8B-B14F-4D97-AF65-F5344CB8AC3E}">
        <p14:creationId xmlns:p14="http://schemas.microsoft.com/office/powerpoint/2010/main" val="178391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03E508-C067-40B4-08EA-1ED32D5A4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70151"/>
            <a:ext cx="5157787" cy="657225"/>
          </a:xfrm>
        </p:spPr>
        <p:txBody>
          <a:bodyPr/>
          <a:lstStyle/>
          <a:p>
            <a:r>
              <a:rPr lang="en-US" dirty="0"/>
              <a:t>Who is Covered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472E1F-3F1C-E6FF-107F-A45AFA5CD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70151"/>
            <a:ext cx="5183188" cy="660495"/>
          </a:xfrm>
        </p:spPr>
        <p:txBody>
          <a:bodyPr/>
          <a:lstStyle/>
          <a:p>
            <a:r>
              <a:rPr lang="en-US"/>
              <a:t>How it is Funded</a:t>
            </a:r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1AD7A471-6FC6-9829-4DF8-A9FC5ACD0CA8}"/>
              </a:ext>
            </a:extLst>
          </p:cNvPr>
          <p:cNvSpPr txBox="1">
            <a:spLocks noGrp="1"/>
          </p:cNvSpPr>
          <p:nvPr>
            <p:ph sz="quarter" idx="4"/>
          </p:nvPr>
        </p:nvSpPr>
        <p:spPr>
          <a:xfrm>
            <a:off x="6172200" y="2294063"/>
            <a:ext cx="5183188" cy="3684588"/>
          </a:xfrm>
          <a:noFill/>
        </p:spPr>
        <p:txBody>
          <a:bodyPr vert="horz" lIns="274320" tIns="2743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Medicaid is jointly funded by federal and state funds. </a:t>
            </a:r>
          </a:p>
          <a:p>
            <a:r>
              <a:rPr lang="en-US"/>
              <a:t>States pay for services through fee-for-service or managed care arrangements.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8E5B9-48C2-587B-C84D-79FCA62A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/>
          <a:p>
            <a:fld id="{9643CB44-35A9-4DB7-BB40-9E56F059E53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51578-1B40-95CE-E5FD-8241164E7A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87236" y="378620"/>
            <a:ext cx="8868152" cy="471174"/>
          </a:xfrm>
        </p:spPr>
        <p:txBody>
          <a:bodyPr/>
          <a:lstStyle/>
          <a:p>
            <a:r>
              <a:rPr lang="en-US"/>
              <a:t>Medicaid Snapshot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AA6E4-2F86-4163-1B7F-35611838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392"/>
            <a:ext cx="10515600" cy="979007"/>
          </a:xfrm>
        </p:spPr>
        <p:txBody>
          <a:bodyPr>
            <a:normAutofit/>
          </a:bodyPr>
          <a:lstStyle/>
          <a:p>
            <a:r>
              <a:rPr lang="en-US"/>
              <a:t>Medicaid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0765D1-5805-7E0F-1A2F-9F8EAC3891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413" y="5996139"/>
            <a:ext cx="8416925" cy="617538"/>
          </a:xfrm>
        </p:spPr>
        <p:txBody>
          <a:bodyPr anchor="b"/>
          <a:lstStyle/>
          <a:p>
            <a:r>
              <a:rPr lang="en-US" dirty="0"/>
              <a:t>Medicaid.gov. (2024, April). </a:t>
            </a:r>
            <a:r>
              <a:rPr lang="en-US" i="1" dirty="0"/>
              <a:t>April 2024 Medicaid and CHIP Enrollment Trends Snapshot,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https://www.medicaid.gov/medicaid/program-information/medicaid-chip-enrollment-data/medicaid-and-chip-enrollment-trend-snapshot/index.html</a:t>
            </a:r>
            <a:r>
              <a:rPr lang="en-US" dirty="0"/>
              <a:t> </a:t>
            </a:r>
          </a:p>
          <a:p>
            <a:r>
              <a:rPr lang="en-US" dirty="0"/>
              <a:t>CMS.gov, (2024, April 22). </a:t>
            </a:r>
            <a:r>
              <a:rPr lang="en-US" i="1" dirty="0"/>
              <a:t>Medicaid and Children’s Health Insurance Program Managed Care Access Finance and Quality Final Rule (CMS-2439-F), </a:t>
            </a:r>
            <a:r>
              <a:rPr lang="en-US" dirty="0">
                <a:hlinkClick r:id="rId4"/>
              </a:rPr>
              <a:t>https://www.cms.gov/newsroom/fact-sheets/medicaid-and-childrens-health-insurance-program-managed-care-access-finance-and-quality-final-rule#_ftn1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A84D00E5-2270-6CD9-B5C0-DD9BA7C76A5A}"/>
              </a:ext>
            </a:extLst>
          </p:cNvPr>
          <p:cNvSpPr txBox="1">
            <a:spLocks/>
          </p:cNvSpPr>
          <p:nvPr/>
        </p:nvSpPr>
        <p:spPr>
          <a:xfrm>
            <a:off x="649546" y="4018399"/>
            <a:ext cx="2023052" cy="14709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than </a:t>
            </a:r>
            <a:r>
              <a:rPr lang="en-US" sz="4600" b="1" dirty="0">
                <a:solidFill>
                  <a:schemeClr val="tx2"/>
                </a:solidFill>
              </a:rPr>
              <a:t>70%</a:t>
            </a:r>
            <a:endParaRPr lang="en-US" sz="3000" b="1" baseline="470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enrolled in managed care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FB382DD-629E-056D-CCA5-B8F8B4B03B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8796556"/>
              </p:ext>
            </p:extLst>
          </p:nvPr>
        </p:nvGraphicFramePr>
        <p:xfrm>
          <a:off x="2148314" y="2127376"/>
          <a:ext cx="4319939" cy="3404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2453FDC-65C6-E81D-0165-1C65A6FF8A02}"/>
              </a:ext>
            </a:extLst>
          </p:cNvPr>
          <p:cNvSpPr txBox="1">
            <a:spLocks/>
          </p:cNvSpPr>
          <p:nvPr/>
        </p:nvSpPr>
        <p:spPr>
          <a:xfrm>
            <a:off x="493156" y="2283519"/>
            <a:ext cx="2335832" cy="13292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600" b="1" dirty="0">
                <a:solidFill>
                  <a:schemeClr val="tx2"/>
                </a:solidFill>
              </a:rPr>
              <a:t>81.7 M</a:t>
            </a:r>
            <a:endParaRPr lang="en-US" sz="3000" b="1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/>
              <a:t>individuals use Medicaid for health insurance coverage</a:t>
            </a:r>
            <a:endParaRPr lang="en-US" sz="2000" baseline="30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02CC18-467D-9CCF-88EB-3D98A3CA03CD}"/>
              </a:ext>
            </a:extLst>
          </p:cNvPr>
          <p:cNvCxnSpPr/>
          <p:nvPr/>
        </p:nvCxnSpPr>
        <p:spPr>
          <a:xfrm>
            <a:off x="6096000" y="1841609"/>
            <a:ext cx="0" cy="396438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383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8E5B9-48C2-587B-C84D-79FCA62A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219601"/>
            <a:ext cx="2743200" cy="365125"/>
          </a:xfrm>
        </p:spPr>
        <p:txBody>
          <a:bodyPr/>
          <a:lstStyle/>
          <a:p>
            <a:fld id="{9643CB44-35A9-4DB7-BB40-9E56F059E53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7605D73B-6B9D-6653-CB03-99A740CD2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97673"/>
            <a:ext cx="10515599" cy="4211002"/>
          </a:xfrm>
        </p:spPr>
        <p:txBody>
          <a:bodyPr/>
          <a:lstStyle/>
          <a:p>
            <a:r>
              <a:rPr lang="en-US" sz="1800"/>
              <a:t>Medicaid is the </a:t>
            </a:r>
            <a:r>
              <a:rPr lang="en-US" sz="1800" b="1"/>
              <a:t>single largest source of health coverage </a:t>
            </a:r>
            <a:r>
              <a:rPr lang="en-US" sz="1800"/>
              <a:t>in the United States.</a:t>
            </a:r>
          </a:p>
          <a:p>
            <a:pPr marL="0" indent="0">
              <a:buNone/>
            </a:pPr>
            <a:r>
              <a:rPr lang="en-US" sz="1800"/>
              <a:t>    </a:t>
            </a:r>
          </a:p>
          <a:p>
            <a:r>
              <a:rPr lang="en-US" sz="1800"/>
              <a:t>Medicaid, in conjunction with the Children’s Health Insurance Program (CHIP), </a:t>
            </a:r>
            <a:r>
              <a:rPr lang="en-US" sz="1800" b="1"/>
              <a:t>provides health coverage to children, seniors, pregnant women, parents, individuals with disabilities, and certain other adults with low incomes. </a:t>
            </a:r>
          </a:p>
          <a:p>
            <a:endParaRPr lang="en-US" sz="1800" b="1"/>
          </a:p>
          <a:p>
            <a:r>
              <a:rPr lang="en-US" sz="1800"/>
              <a:t>For a state to participate in Medicaid, federal law requires coverage of certain groups of individuals. </a:t>
            </a:r>
          </a:p>
          <a:p>
            <a:pPr lvl="1"/>
            <a:r>
              <a:rPr lang="en-US" sz="1800"/>
              <a:t>For example, low-income families, qualified pregnant women and children, and individuals receiving Supplemental Security Income.</a:t>
            </a:r>
          </a:p>
          <a:p>
            <a:endParaRPr lang="en-US" sz="1800"/>
          </a:p>
          <a:p>
            <a:r>
              <a:rPr lang="en-US" sz="1800"/>
              <a:t>States may also choose to cover other groups, such as children living in foster care and individuals receiving home- and community-based services.</a:t>
            </a: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AA6E4-2F86-4163-1B7F-35611838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392"/>
            <a:ext cx="10515600" cy="979007"/>
          </a:xfrm>
        </p:spPr>
        <p:txBody>
          <a:bodyPr>
            <a:normAutofit/>
          </a:bodyPr>
          <a:lstStyle/>
          <a:p>
            <a:r>
              <a:rPr lang="en-US"/>
              <a:t>Medicaid: Who is Eligible?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0765D1-5805-7E0F-1A2F-9F8EAC3891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144" y="5698839"/>
            <a:ext cx="10822655" cy="617538"/>
          </a:xfrm>
        </p:spPr>
        <p:txBody>
          <a:bodyPr/>
          <a:lstStyle/>
          <a:p>
            <a:r>
              <a:rPr lang="en-US"/>
              <a:t>Medicaid.gov. (n.d.). </a:t>
            </a:r>
            <a:r>
              <a:rPr lang="en-US" i="1"/>
              <a:t>Medicaid Eligibility.</a:t>
            </a:r>
            <a:r>
              <a:rPr lang="en-US"/>
              <a:t> </a:t>
            </a:r>
            <a:r>
              <a:rPr lang="en-US">
                <a:hlinkClick r:id="rId3"/>
              </a:rPr>
              <a:t>https://www.medicaid.gov/medicaid/eligibility/index.html</a:t>
            </a:r>
            <a:endParaRPr lang="en-US"/>
          </a:p>
          <a:p>
            <a:r>
              <a:rPr lang="en-US"/>
              <a:t>Public Health, Title 42 CFR Part 435 Subpart B, Mandatory Coverage (May 2, 2024), </a:t>
            </a:r>
            <a:r>
              <a:rPr lang="en-US">
                <a:hlinkClick r:id="rId4"/>
              </a:rPr>
              <a:t>https://www.ecfr.gov/current/title-42/chapter-IV/subchapter-C/part-435/subpart-B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BA83F1B-AB03-97F2-6803-1B62F90D817D}"/>
              </a:ext>
            </a:extLst>
          </p:cNvPr>
          <p:cNvSpPr txBox="1">
            <a:spLocks/>
          </p:cNvSpPr>
          <p:nvPr/>
        </p:nvSpPr>
        <p:spPr>
          <a:xfrm>
            <a:off x="2487236" y="378620"/>
            <a:ext cx="8868152" cy="471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Medicaid Snapshot</a:t>
            </a:r>
          </a:p>
        </p:txBody>
      </p:sp>
    </p:spTree>
    <p:extLst>
      <p:ext uri="{BB962C8B-B14F-4D97-AF65-F5344CB8AC3E}">
        <p14:creationId xmlns:p14="http://schemas.microsoft.com/office/powerpoint/2010/main" val="2272905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MI Brand Colors">
      <a:dk1>
        <a:sysClr val="windowText" lastClr="000000"/>
      </a:dk1>
      <a:lt1>
        <a:sysClr val="window" lastClr="FFFFFF"/>
      </a:lt1>
      <a:dk2>
        <a:srgbClr val="243061"/>
      </a:dk2>
      <a:lt2>
        <a:srgbClr val="DDF0F2"/>
      </a:lt2>
      <a:accent1>
        <a:srgbClr val="5880A0"/>
      </a:accent1>
      <a:accent2>
        <a:srgbClr val="95BBD1"/>
      </a:accent2>
      <a:accent3>
        <a:srgbClr val="7CBD9D"/>
      </a:accent3>
      <a:accent4>
        <a:srgbClr val="B4DEDD"/>
      </a:accent4>
      <a:accent5>
        <a:srgbClr val="C6D1D4"/>
      </a:accent5>
      <a:accent6>
        <a:srgbClr val="BBC6E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1D721532278D418CE3E18E5C551B3A" ma:contentTypeVersion="14" ma:contentTypeDescription="Create a new document." ma:contentTypeScope="" ma:versionID="fa6a2b5b259c478fe585a6a48df394dc">
  <xsd:schema xmlns:xsd="http://www.w3.org/2001/XMLSchema" xmlns:xs="http://www.w3.org/2001/XMLSchema" xmlns:p="http://schemas.microsoft.com/office/2006/metadata/properties" xmlns:ns2="77b8d7de-5817-4819-9e2d-e37374c2ec91" xmlns:ns3="ee330a92-3c7b-45c4-813e-7b1a0116d5dd" targetNamespace="http://schemas.microsoft.com/office/2006/metadata/properties" ma:root="true" ma:fieldsID="040182b6df5809660caf35ef459cf988" ns2:_="" ns3:_="">
    <xsd:import namespace="77b8d7de-5817-4819-9e2d-e37374c2ec91"/>
    <xsd:import namespace="ee330a92-3c7b-45c4-813e-7b1a0116d5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b8d7de-5817-4819-9e2d-e37374c2ec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b5fbcba-85ae-427b-9ff8-8d7f1ece39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330a92-3c7b-45c4-813e-7b1a0116d5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5379a0e-45f8-453d-95a9-973e9dfae5c3}" ma:internalName="TaxCatchAll" ma:showField="CatchAllData" ma:web="ee330a92-3c7b-45c4-813e-7b1a0116d5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330a92-3c7b-45c4-813e-7b1a0116d5dd" xsi:nil="true"/>
    <lcf76f155ced4ddcb4097134ff3c332f xmlns="77b8d7de-5817-4819-9e2d-e37374c2ec91">
      <Terms xmlns="http://schemas.microsoft.com/office/infopath/2007/PartnerControls"/>
    </lcf76f155ced4ddcb4097134ff3c332f>
    <SharedWithUsers xmlns="ee330a92-3c7b-45c4-813e-7b1a0116d5dd">
      <UserInfo>
        <DisplayName>Rebecca Johnson</DisplayName>
        <AccountId>190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AAA6C1E-F688-4524-A745-20D797ACA412}">
  <ds:schemaRefs>
    <ds:schemaRef ds:uri="77b8d7de-5817-4819-9e2d-e37374c2ec91"/>
    <ds:schemaRef ds:uri="ee330a92-3c7b-45c4-813e-7b1a0116d5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6FB6756-E4C3-459E-B15B-213713EF07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708069-C46A-4654-81CE-5FCC9BD7B528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77b8d7de-5817-4819-9e2d-e37374c2ec91"/>
    <ds:schemaRef ds:uri="http://www.w3.org/XML/1998/namespace"/>
    <ds:schemaRef ds:uri="ee330a92-3c7b-45c4-813e-7b1a0116d5dd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2765</Words>
  <Application>Microsoft Office PowerPoint</Application>
  <PresentationFormat>Widescreen</PresentationFormat>
  <Paragraphs>425</Paragraphs>
  <Slides>49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Calibri</vt:lpstr>
      <vt:lpstr>Office Theme</vt:lpstr>
      <vt:lpstr>PowerPoint Presentation</vt:lpstr>
      <vt:lpstr>Medicaid Innovation: Perinatal Health, MCO Trends, and Redetermination Impacts</vt:lpstr>
      <vt:lpstr>PowerPoint Presentation</vt:lpstr>
      <vt:lpstr>IMI Strategic Priorities</vt:lpstr>
      <vt:lpstr>PowerPoint Presentation</vt:lpstr>
      <vt:lpstr>PowerPoint Presentation</vt:lpstr>
      <vt:lpstr>PowerPoint Presentation</vt:lpstr>
      <vt:lpstr>Medicaid</vt:lpstr>
      <vt:lpstr>Medicaid: Who is Eligible?</vt:lpstr>
      <vt:lpstr>PowerPoint Presentation</vt:lpstr>
      <vt:lpstr>PowerPoint Presentation</vt:lpstr>
      <vt:lpstr>PowerPoint Presentation</vt:lpstr>
      <vt:lpstr>A Comprehensive Look</vt:lpstr>
      <vt:lpstr> </vt:lpstr>
      <vt:lpstr>PowerPoint Presentation</vt:lpstr>
      <vt:lpstr>PowerPoint Presentation</vt:lpstr>
      <vt:lpstr>PowerPoint Presentation</vt:lpstr>
      <vt:lpstr>Telehealth: Addressing Access Issues</vt:lpstr>
      <vt:lpstr>PowerPoint Presentation</vt:lpstr>
      <vt:lpstr>PowerPoint Presentation</vt:lpstr>
      <vt:lpstr> </vt:lpstr>
      <vt:lpstr>PowerPoint Presentation</vt:lpstr>
      <vt:lpstr>New National Redetermination Survey  </vt:lpstr>
      <vt:lpstr>A Broad Range of MCOs Represented</vt:lpstr>
      <vt:lpstr>Medicaid MCO Representation Across the Board</vt:lpstr>
      <vt:lpstr>Disenrollment: Losses Weren’t as Deep as Some Expected</vt:lpstr>
      <vt:lpstr>How Redetermination Impacted Capitation, Risk Mitigation, Actuarial Soundness</vt:lpstr>
      <vt:lpstr>Community Outreach Strategies Among Medicaid MCOs</vt:lpstr>
      <vt:lpstr>Data Continued as an Opportunity for Improvement</vt:lpstr>
      <vt:lpstr>PowerPoint Presentation</vt:lpstr>
      <vt:lpstr>Percentage of Births Covered by Medicaid Nationally</vt:lpstr>
      <vt:lpstr>Percentage of Births Covered by Medicaid Vary</vt:lpstr>
      <vt:lpstr>Addressing the Maternal Health Crisis</vt:lpstr>
      <vt:lpstr>Medicaid Coverage of Key Perinatal Health Services</vt:lpstr>
      <vt:lpstr>Medicaid Coverage of Key Perinatal Health Services</vt:lpstr>
      <vt:lpstr>Medicaid Coverage of Key Perinatal Health Services</vt:lpstr>
      <vt:lpstr>Medicaid Coverage of Key Perinatal Health Services</vt:lpstr>
      <vt:lpstr>Medicaid Coverage of Key Perinatal Health Services</vt:lpstr>
      <vt:lpstr>2023 Priority Topics (Ranked) in Women, Gender, &amp; Maternal Health by Medicaid Stakeholder Group</vt:lpstr>
      <vt:lpstr>PowerPoint Presentation</vt:lpstr>
      <vt:lpstr>Health Care Payment Learning and Action Network (HCP LAN) Theory of Change</vt:lpstr>
      <vt:lpstr>Husky Maternity Bundle Payment Program</vt:lpstr>
      <vt:lpstr>Husky Maternity Bundle Payment Program</vt:lpstr>
      <vt:lpstr>The Future of Medicaid: Value-Based Care</vt:lpstr>
      <vt:lpstr>PowerPoint Presentation</vt:lpstr>
      <vt:lpstr>Four Snapshots + Trends</vt:lpstr>
      <vt:lpstr>A Broad Portfolio of Meaningful Work Impacting Medicaid</vt:lpstr>
      <vt:lpstr>Learn more about IMI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Tonkonow</dc:creator>
  <cp:lastModifiedBy>Anna Bonelli</cp:lastModifiedBy>
  <cp:revision>1</cp:revision>
  <dcterms:created xsi:type="dcterms:W3CDTF">2022-04-15T15:11:51Z</dcterms:created>
  <dcterms:modified xsi:type="dcterms:W3CDTF">2024-08-25T16:53:23Z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0x010100B51D721532278D418CE3E18E5C551B3A</vt:lpwstr>
  </property>
  <property fmtid="{D5CDD505-2E9C-101B-9397-08002B2CF9AE}" pid="3" name="MediaServiceImageTags">
    <vt:lpwstr/>
  </property>
</Properties>
</file>